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32.svg" ContentType="image/svg+xml"/>
  <Override PartName="/ppt/media/image36.svg" ContentType="image/svg+xml"/>
  <Override PartName="/ppt/media/image40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412" r:id="rId3"/>
    <p:sldId id="404" r:id="rId5"/>
    <p:sldId id="405" r:id="rId6"/>
    <p:sldId id="437" r:id="rId7"/>
    <p:sldId id="438" r:id="rId8"/>
    <p:sldId id="439" r:id="rId9"/>
    <p:sldId id="440" r:id="rId10"/>
    <p:sldId id="408" r:id="rId11"/>
    <p:sldId id="389" r:id="rId12"/>
    <p:sldId id="349" r:id="rId13"/>
    <p:sldId id="350" r:id="rId14"/>
    <p:sldId id="363" r:id="rId15"/>
    <p:sldId id="443" r:id="rId16"/>
    <p:sldId id="444" r:id="rId17"/>
    <p:sldId id="401" r:id="rId18"/>
    <p:sldId id="445" r:id="rId19"/>
    <p:sldId id="414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4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-1362" y="-522"/>
      </p:cViewPr>
      <p:guideLst>
        <p:guide orient="horz" pos="2234"/>
        <p:guide pos="3886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-8616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3" cy="72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3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ea typeface="楷体" panose="02010609060101010101" pitchFamily="49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8E94187-EE30-46BF-83DD-2D70B21998B6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ea typeface="楷体" panose="02010609060101010101" pitchFamily="49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84573E9-3D77-4E65-84EC-CC62846248BA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42888" y="1431925"/>
            <a:ext cx="6872287" cy="3865563"/>
          </a:xfrm>
          <a:ln>
            <a:solidFill>
              <a:srgbClr val="000000"/>
            </a:solidFill>
            <a:miter/>
          </a:ln>
        </p:spPr>
      </p:sp>
      <p:sp>
        <p:nvSpPr>
          <p:cNvPr id="6146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147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en-US" sz="1200" b="1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</a:fld>
            <a:endParaRPr lang="en-US" altLang="en-US" sz="1200" b="1">
              <a:solidFill>
                <a:srgbClr val="00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3250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53251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</a:fld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42888" y="1431925"/>
            <a:ext cx="6872287" cy="3865563"/>
          </a:xfrm>
          <a:ln>
            <a:solidFill>
              <a:srgbClr val="000000"/>
            </a:solidFill>
            <a:miter/>
          </a:ln>
        </p:spPr>
      </p:sp>
      <p:sp>
        <p:nvSpPr>
          <p:cNvPr id="55298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5299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en-US" sz="1200" b="1">
                <a:solidFill>
                  <a:srgbClr val="0000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</a:fld>
            <a:endParaRPr lang="en-US" altLang="en-US" sz="1200" b="1">
              <a:solidFill>
                <a:srgbClr val="0000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</a:fld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10243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</a:fld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4338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</a:fld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18435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  <a:ea typeface="楷体" panose="02010609060101010101" pitchFamily="49" charset="-122"/>
              </a:rPr>
            </a:fld>
            <a:endParaRPr lang="en-US" altLang="zh-CN" sz="120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  <a:ea typeface="楷体" panose="02010609060101010101" pitchFamily="49" charset="-122"/>
              </a:rPr>
            </a:fld>
            <a:endParaRPr lang="en-US" altLang="zh-CN" sz="120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2531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  <a:ea typeface="楷体" panose="02010609060101010101" pitchFamily="49" charset="-122"/>
              </a:rPr>
            </a:fld>
            <a:endParaRPr lang="en-US" altLang="zh-CN" sz="120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4579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  <a:ea typeface="楷体" panose="02010609060101010101" pitchFamily="49" charset="-122"/>
              </a:rPr>
            </a:fld>
            <a:endParaRPr lang="en-US" altLang="zh-CN" sz="120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2531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  <a:ea typeface="楷体" panose="02010609060101010101" pitchFamily="49" charset="-122"/>
              </a:rPr>
            </a:fld>
            <a:endParaRPr lang="en-US" altLang="zh-CN" sz="120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6928683-196C-4F2F-9AFB-A91AAC3FE05D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210C5D0-D6E1-4AD0-8592-B14DE0DCF9F3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3"/>
          <p:cNvGrpSpPr/>
          <p:nvPr userDrawn="1"/>
        </p:nvGrpSpPr>
        <p:grpSpPr>
          <a:xfrm>
            <a:off x="9525" y="6350"/>
            <a:ext cx="12182475" cy="6851650"/>
            <a:chOff x="0" y="0"/>
            <a:chExt cx="12192001" cy="6837402"/>
          </a:xfrm>
        </p:grpSpPr>
        <p:sp>
          <p:nvSpPr>
            <p:cNvPr id="8" name="矩形 7"/>
            <p:cNvSpPr/>
            <p:nvPr/>
          </p:nvSpPr>
          <p:spPr>
            <a:xfrm>
              <a:off x="0" y="2989384"/>
              <a:ext cx="12192001" cy="384801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49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28" name="组合 2"/>
            <p:cNvGrpSpPr/>
            <p:nvPr/>
          </p:nvGrpSpPr>
          <p:grpSpPr>
            <a:xfrm>
              <a:off x="0" y="0"/>
              <a:ext cx="12192000" cy="6608763"/>
              <a:chOff x="0" y="0"/>
              <a:chExt cx="12192000" cy="6608763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0" y="0"/>
                <a:ext cx="12192001" cy="35375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49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圆角矩形 1"/>
              <p:cNvSpPr/>
              <p:nvPr/>
            </p:nvSpPr>
            <p:spPr>
              <a:xfrm>
                <a:off x="235134" y="217036"/>
                <a:ext cx="11721734" cy="6392241"/>
              </a:xfrm>
              <a:prstGeom prst="roundRect">
                <a:avLst>
                  <a:gd name="adj" fmla="val 1474"/>
                </a:avLst>
              </a:prstGeom>
              <a:blipFill dpi="0" rotWithShape="1">
                <a:blip r:embed="rId3" cstate="email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49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1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圆角矩形 1"/>
              <p:cNvSpPr/>
              <p:nvPr/>
            </p:nvSpPr>
            <p:spPr>
              <a:xfrm>
                <a:off x="386065" y="375456"/>
                <a:ext cx="11423050" cy="6081738"/>
              </a:xfrm>
              <a:prstGeom prst="roundRect">
                <a:avLst>
                  <a:gd name="adj" fmla="val 1474"/>
                </a:avLst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49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1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1029" name="图片 1073743875" descr="学科网 zxxk.com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  <a:cs typeface="+mn-cs"/>
        </a:defRPr>
      </a:lvl1pPr>
      <a:lvl2pPr marL="685800" indent="-228600" algn="l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595959"/>
          </a:solidFill>
          <a:latin typeface="Times New Roman" panose="02020603050405020304" pitchFamily="18" charset="0"/>
          <a:ea typeface="楷体" panose="02010609060101010101" pitchFamily="49" charset="-122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楷体" panose="02010609060101010101" pitchFamily="49" charset="-122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2.svg"/><Relationship Id="rId3" Type="http://schemas.openxmlformats.org/officeDocument/2006/relationships/image" Target="../media/image37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Relationship Id="rId3" Type="http://schemas.openxmlformats.org/officeDocument/2006/relationships/image" Target="../media/image41.jpeg"/><Relationship Id="rId2" Type="http://schemas.openxmlformats.org/officeDocument/2006/relationships/image" Target="../media/image40.svg"/><Relationship Id="rId1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8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1.png"/><Relationship Id="rId10" Type="http://schemas.openxmlformats.org/officeDocument/2006/relationships/image" Target="../media/image20.jpe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合 3"/>
          <p:cNvGrpSpPr/>
          <p:nvPr/>
        </p:nvGrpSpPr>
        <p:grpSpPr>
          <a:xfrm>
            <a:off x="9525" y="6350"/>
            <a:ext cx="12182475" cy="6851650"/>
            <a:chOff x="0" y="0"/>
            <a:chExt cx="12192001" cy="6837402"/>
          </a:xfrm>
        </p:grpSpPr>
        <p:sp>
          <p:nvSpPr>
            <p:cNvPr id="24" name="矩形 23"/>
            <p:cNvSpPr/>
            <p:nvPr/>
          </p:nvSpPr>
          <p:spPr>
            <a:xfrm>
              <a:off x="0" y="2989384"/>
              <a:ext cx="12192001" cy="384801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49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123" name="组合 2"/>
            <p:cNvGrpSpPr/>
            <p:nvPr/>
          </p:nvGrpSpPr>
          <p:grpSpPr>
            <a:xfrm>
              <a:off x="0" y="0"/>
              <a:ext cx="12192000" cy="6608763"/>
              <a:chOff x="0" y="0"/>
              <a:chExt cx="12192000" cy="6608763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0" y="0"/>
                <a:ext cx="12192001" cy="35375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49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1"/>
              <p:cNvSpPr/>
              <p:nvPr/>
            </p:nvSpPr>
            <p:spPr>
              <a:xfrm>
                <a:off x="235134" y="217036"/>
                <a:ext cx="11721734" cy="6392241"/>
              </a:xfrm>
              <a:prstGeom prst="roundRect">
                <a:avLst>
                  <a:gd name="adj" fmla="val 1474"/>
                </a:avLst>
              </a:prstGeom>
              <a:blipFill dpi="0" rotWithShape="1">
                <a:blip r:embed="rId1" cstate="email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49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1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圆角矩形 1"/>
              <p:cNvSpPr/>
              <p:nvPr/>
            </p:nvSpPr>
            <p:spPr>
              <a:xfrm>
                <a:off x="386065" y="375456"/>
                <a:ext cx="11423050" cy="6081738"/>
              </a:xfrm>
              <a:prstGeom prst="roundRect">
                <a:avLst>
                  <a:gd name="adj" fmla="val 1474"/>
                </a:avLst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49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1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8431" y="3631406"/>
            <a:ext cx="2000250" cy="2281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0" name="Rectangle 2"/>
          <p:cNvSpPr txBox="1"/>
          <p:nvPr/>
        </p:nvSpPr>
        <p:spPr>
          <a:xfrm>
            <a:off x="0" y="862512"/>
            <a:ext cx="12182475" cy="2040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8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小公鸡和小鸭子</a:t>
            </a:r>
            <a:endParaRPr lang="zh-CN" altLang="en-US" sz="8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https://img7.file.cache.docer.com/storage/1635492373877720112/2d67e26976853a028018018b6543fb2d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033783" y="3631406"/>
            <a:ext cx="2241550" cy="24936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ttp://photo-static-api.fotomore.com/creative/vcg/veer/400/new/VCG41N697917848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0690" y="433070"/>
            <a:ext cx="2245995" cy="224599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446655" y="670560"/>
            <a:ext cx="9239708" cy="1813560"/>
            <a:chOff x="5651" y="3685"/>
            <a:chExt cx="9600" cy="3444"/>
          </a:xfrm>
        </p:grpSpPr>
        <p:grpSp>
          <p:nvGrpSpPr>
            <p:cNvPr id="70" name="图形 68"/>
            <p:cNvGrpSpPr/>
            <p:nvPr/>
          </p:nvGrpSpPr>
          <p:grpSpPr>
            <a:xfrm>
              <a:off x="5651" y="3685"/>
              <a:ext cx="8008" cy="3444"/>
              <a:chOff x="3588515" y="2339975"/>
              <a:chExt cx="5084448" cy="2187038"/>
            </a:xfrm>
          </p:grpSpPr>
          <p:grpSp>
            <p:nvGrpSpPr>
              <p:cNvPr id="71" name="图形 68"/>
              <p:cNvGrpSpPr/>
              <p:nvPr/>
            </p:nvGrpSpPr>
            <p:grpSpPr>
              <a:xfrm>
                <a:off x="8224722" y="3818320"/>
                <a:ext cx="380082" cy="398558"/>
                <a:chOff x="8224722" y="3818320"/>
                <a:chExt cx="380082" cy="398558"/>
              </a:xfrm>
              <a:solidFill>
                <a:srgbClr val="C48776"/>
              </a:solidFill>
            </p:grpSpPr>
            <p:sp>
              <p:nvSpPr>
                <p:cNvPr id="72" name="任意多边形: 形状 71"/>
                <p:cNvSpPr/>
                <p:nvPr/>
              </p:nvSpPr>
              <p:spPr>
                <a:xfrm>
                  <a:off x="8437199" y="3818320"/>
                  <a:ext cx="167605" cy="398558"/>
                </a:xfrm>
                <a:custGeom>
                  <a:avLst/>
                  <a:gdLst>
                    <a:gd name="connsiteX0" fmla="*/ 15837 w 167605"/>
                    <a:gd name="connsiteY0" fmla="*/ 398558 h 398558"/>
                    <a:gd name="connsiteX1" fmla="*/ 15837 w 167605"/>
                    <a:gd name="connsiteY1" fmla="*/ 324653 h 398558"/>
                    <a:gd name="connsiteX2" fmla="*/ 84463 w 167605"/>
                    <a:gd name="connsiteY2" fmla="*/ 172884 h 398558"/>
                    <a:gd name="connsiteX3" fmla="*/ 0 w 167605"/>
                    <a:gd name="connsiteY3" fmla="*/ 172884 h 398558"/>
                    <a:gd name="connsiteX4" fmla="*/ 0 w 167605"/>
                    <a:gd name="connsiteY4" fmla="*/ 0 h 398558"/>
                    <a:gd name="connsiteX5" fmla="*/ 167606 w 167605"/>
                    <a:gd name="connsiteY5" fmla="*/ 0 h 398558"/>
                    <a:gd name="connsiteX6" fmla="*/ 167606 w 167605"/>
                    <a:gd name="connsiteY6" fmla="*/ 220395 h 398558"/>
                    <a:gd name="connsiteX7" fmla="*/ 21116 w 167605"/>
                    <a:gd name="connsiteY7" fmla="*/ 393279 h 398558"/>
                    <a:gd name="connsiteX8" fmla="*/ 15837 w 167605"/>
                    <a:gd name="connsiteY8" fmla="*/ 398558 h 398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7605" h="398558">
                      <a:moveTo>
                        <a:pt x="15837" y="398558"/>
                      </a:moveTo>
                      <a:lnTo>
                        <a:pt x="15837" y="324653"/>
                      </a:lnTo>
                      <a:cubicBezTo>
                        <a:pt x="68626" y="307497"/>
                        <a:pt x="91061" y="256027"/>
                        <a:pt x="84463" y="172884"/>
                      </a:cubicBezTo>
                      <a:lnTo>
                        <a:pt x="0" y="172884"/>
                      </a:lnTo>
                      <a:lnTo>
                        <a:pt x="0" y="0"/>
                      </a:lnTo>
                      <a:lnTo>
                        <a:pt x="167606" y="0"/>
                      </a:lnTo>
                      <a:lnTo>
                        <a:pt x="167606" y="220395"/>
                      </a:lnTo>
                      <a:cubicBezTo>
                        <a:pt x="150449" y="322014"/>
                        <a:pt x="101619" y="378762"/>
                        <a:pt x="21116" y="393279"/>
                      </a:cubicBezTo>
                      <a:lnTo>
                        <a:pt x="15837" y="398558"/>
                      </a:lnTo>
                      <a:close/>
                    </a:path>
                  </a:pathLst>
                </a:custGeom>
                <a:solidFill>
                  <a:srgbClr val="C48776"/>
                </a:solidFill>
                <a:ln w="1318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3" name="任意多边形: 形状 72"/>
                <p:cNvSpPr/>
                <p:nvPr/>
              </p:nvSpPr>
              <p:spPr>
                <a:xfrm>
                  <a:off x="8224722" y="3818320"/>
                  <a:ext cx="172884" cy="398558"/>
                </a:xfrm>
                <a:custGeom>
                  <a:avLst/>
                  <a:gdLst>
                    <a:gd name="connsiteX0" fmla="*/ 21116 w 172884"/>
                    <a:gd name="connsiteY0" fmla="*/ 398558 h 398558"/>
                    <a:gd name="connsiteX1" fmla="*/ 21116 w 172884"/>
                    <a:gd name="connsiteY1" fmla="*/ 324653 h 398558"/>
                    <a:gd name="connsiteX2" fmla="*/ 89742 w 172884"/>
                    <a:gd name="connsiteY2" fmla="*/ 172884 h 398558"/>
                    <a:gd name="connsiteX3" fmla="*/ 0 w 172884"/>
                    <a:gd name="connsiteY3" fmla="*/ 172884 h 398558"/>
                    <a:gd name="connsiteX4" fmla="*/ 0 w 172884"/>
                    <a:gd name="connsiteY4" fmla="*/ 0 h 398558"/>
                    <a:gd name="connsiteX5" fmla="*/ 172885 w 172884"/>
                    <a:gd name="connsiteY5" fmla="*/ 0 h 398558"/>
                    <a:gd name="connsiteX6" fmla="*/ 172885 w 172884"/>
                    <a:gd name="connsiteY6" fmla="*/ 220395 h 398558"/>
                    <a:gd name="connsiteX7" fmla="*/ 26395 w 172884"/>
                    <a:gd name="connsiteY7" fmla="*/ 393279 h 398558"/>
                    <a:gd name="connsiteX8" fmla="*/ 21116 w 172884"/>
                    <a:gd name="connsiteY8" fmla="*/ 398558 h 398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2884" h="398558">
                      <a:moveTo>
                        <a:pt x="21116" y="398558"/>
                      </a:moveTo>
                      <a:lnTo>
                        <a:pt x="21116" y="324653"/>
                      </a:lnTo>
                      <a:cubicBezTo>
                        <a:pt x="73905" y="307497"/>
                        <a:pt x="96340" y="256027"/>
                        <a:pt x="89742" y="172884"/>
                      </a:cubicBezTo>
                      <a:lnTo>
                        <a:pt x="0" y="172884"/>
                      </a:lnTo>
                      <a:lnTo>
                        <a:pt x="0" y="0"/>
                      </a:lnTo>
                      <a:lnTo>
                        <a:pt x="172885" y="0"/>
                      </a:lnTo>
                      <a:lnTo>
                        <a:pt x="172885" y="220395"/>
                      </a:lnTo>
                      <a:cubicBezTo>
                        <a:pt x="151769" y="322014"/>
                        <a:pt x="102939" y="378762"/>
                        <a:pt x="26395" y="393279"/>
                      </a:cubicBezTo>
                      <a:lnTo>
                        <a:pt x="21116" y="398558"/>
                      </a:lnTo>
                      <a:close/>
                    </a:path>
                  </a:pathLst>
                </a:custGeom>
                <a:solidFill>
                  <a:srgbClr val="C48776"/>
                </a:solidFill>
                <a:ln w="1318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74" name="图形 68"/>
              <p:cNvGrpSpPr/>
              <p:nvPr/>
            </p:nvGrpSpPr>
            <p:grpSpPr>
              <a:xfrm>
                <a:off x="3599072" y="2339975"/>
                <a:ext cx="5073891" cy="2187038"/>
                <a:chOff x="3599072" y="2339975"/>
                <a:chExt cx="5073891" cy="2187038"/>
              </a:xfrm>
              <a:solidFill>
                <a:srgbClr val="C48776"/>
              </a:solidFill>
            </p:grpSpPr>
            <p:sp>
              <p:nvSpPr>
                <p:cNvPr id="75" name="任意多边形: 形状 74"/>
                <p:cNvSpPr/>
                <p:nvPr/>
              </p:nvSpPr>
              <p:spPr>
                <a:xfrm>
                  <a:off x="4120888" y="2339975"/>
                  <a:ext cx="4552075" cy="1347443"/>
                </a:xfrm>
                <a:custGeom>
                  <a:avLst/>
                  <a:gdLst>
                    <a:gd name="connsiteX0" fmla="*/ 4430330 w 4484439"/>
                    <a:gd name="connsiteY0" fmla="*/ 54109 h 1347443"/>
                    <a:gd name="connsiteX1" fmla="*/ 4430330 w 4484439"/>
                    <a:gd name="connsiteY1" fmla="*/ 1347443 h 1347443"/>
                    <a:gd name="connsiteX2" fmla="*/ 4484439 w 4484439"/>
                    <a:gd name="connsiteY2" fmla="*/ 1347443 h 1347443"/>
                    <a:gd name="connsiteX3" fmla="*/ 4484439 w 4484439"/>
                    <a:gd name="connsiteY3" fmla="*/ 0 h 1347443"/>
                    <a:gd name="connsiteX4" fmla="*/ 0 w 4484439"/>
                    <a:gd name="connsiteY4" fmla="*/ 0 h 1347443"/>
                    <a:gd name="connsiteX5" fmla="*/ 0 w 4484439"/>
                    <a:gd name="connsiteY5" fmla="*/ 54109 h 1347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84439" h="1347443">
                      <a:moveTo>
                        <a:pt x="4430330" y="54109"/>
                      </a:moveTo>
                      <a:lnTo>
                        <a:pt x="4430330" y="1347443"/>
                      </a:lnTo>
                      <a:lnTo>
                        <a:pt x="4484439" y="1347443"/>
                      </a:lnTo>
                      <a:lnTo>
                        <a:pt x="4484439" y="0"/>
                      </a:lnTo>
                      <a:lnTo>
                        <a:pt x="0" y="0"/>
                      </a:lnTo>
                      <a:lnTo>
                        <a:pt x="0" y="54109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3185" cap="flat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6" name="任意多边形: 形状 75"/>
                <p:cNvSpPr/>
                <p:nvPr/>
              </p:nvSpPr>
              <p:spPr>
                <a:xfrm>
                  <a:off x="3599072" y="2876033"/>
                  <a:ext cx="4494996" cy="1650980"/>
                </a:xfrm>
                <a:custGeom>
                  <a:avLst/>
                  <a:gdLst>
                    <a:gd name="connsiteX0" fmla="*/ 2818941 w 4494996"/>
                    <a:gd name="connsiteY0" fmla="*/ 1289375 h 1650980"/>
                    <a:gd name="connsiteX1" fmla="*/ 2487689 w 4494996"/>
                    <a:gd name="connsiteY1" fmla="*/ 1574437 h 1650980"/>
                    <a:gd name="connsiteX2" fmla="*/ 2157757 w 4494996"/>
                    <a:gd name="connsiteY2" fmla="*/ 1289375 h 1650980"/>
                    <a:gd name="connsiteX3" fmla="*/ 54109 w 4494996"/>
                    <a:gd name="connsiteY3" fmla="*/ 1289375 h 1650980"/>
                    <a:gd name="connsiteX4" fmla="*/ 54109 w 4494996"/>
                    <a:gd name="connsiteY4" fmla="*/ 0 h 1650980"/>
                    <a:gd name="connsiteX5" fmla="*/ 0 w 4494996"/>
                    <a:gd name="connsiteY5" fmla="*/ 0 h 1650980"/>
                    <a:gd name="connsiteX6" fmla="*/ 0 w 4494996"/>
                    <a:gd name="connsiteY6" fmla="*/ 1342164 h 1650980"/>
                    <a:gd name="connsiteX7" fmla="*/ 2135322 w 4494996"/>
                    <a:gd name="connsiteY7" fmla="*/ 1342164 h 1650980"/>
                    <a:gd name="connsiteX8" fmla="*/ 2487689 w 4494996"/>
                    <a:gd name="connsiteY8" fmla="*/ 1650981 h 1650980"/>
                    <a:gd name="connsiteX9" fmla="*/ 2841377 w 4494996"/>
                    <a:gd name="connsiteY9" fmla="*/ 1342164 h 1650980"/>
                    <a:gd name="connsiteX10" fmla="*/ 4494997 w 4494996"/>
                    <a:gd name="connsiteY10" fmla="*/ 1342164 h 1650980"/>
                    <a:gd name="connsiteX11" fmla="*/ 4494997 w 4494996"/>
                    <a:gd name="connsiteY11" fmla="*/ 1289375 h 1650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494996" h="1650980">
                      <a:moveTo>
                        <a:pt x="2818941" y="1289375"/>
                      </a:moveTo>
                      <a:lnTo>
                        <a:pt x="2487689" y="1574437"/>
                      </a:lnTo>
                      <a:lnTo>
                        <a:pt x="2157757" y="1289375"/>
                      </a:lnTo>
                      <a:lnTo>
                        <a:pt x="54109" y="1289375"/>
                      </a:lnTo>
                      <a:lnTo>
                        <a:pt x="54109" y="0"/>
                      </a:lnTo>
                      <a:lnTo>
                        <a:pt x="0" y="0"/>
                      </a:lnTo>
                      <a:lnTo>
                        <a:pt x="0" y="1342164"/>
                      </a:lnTo>
                      <a:lnTo>
                        <a:pt x="2135322" y="1342164"/>
                      </a:lnTo>
                      <a:lnTo>
                        <a:pt x="2487689" y="1650981"/>
                      </a:lnTo>
                      <a:lnTo>
                        <a:pt x="2841377" y="1342164"/>
                      </a:lnTo>
                      <a:lnTo>
                        <a:pt x="4494997" y="1342164"/>
                      </a:lnTo>
                      <a:lnTo>
                        <a:pt x="4494997" y="128937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318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77" name="图形 68"/>
              <p:cNvGrpSpPr/>
              <p:nvPr/>
            </p:nvGrpSpPr>
            <p:grpSpPr>
              <a:xfrm>
                <a:off x="3588515" y="2340223"/>
                <a:ext cx="380081" cy="398558"/>
                <a:chOff x="3588515" y="2340223"/>
                <a:chExt cx="380081" cy="398558"/>
              </a:xfrm>
              <a:solidFill>
                <a:srgbClr val="C48776"/>
              </a:solidFill>
            </p:grpSpPr>
            <p:sp>
              <p:nvSpPr>
                <p:cNvPr id="78" name="任意多边形: 形状 77"/>
                <p:cNvSpPr/>
                <p:nvPr/>
              </p:nvSpPr>
              <p:spPr>
                <a:xfrm>
                  <a:off x="3588515" y="2340223"/>
                  <a:ext cx="167605" cy="398558"/>
                </a:xfrm>
                <a:custGeom>
                  <a:avLst/>
                  <a:gdLst>
                    <a:gd name="connsiteX0" fmla="*/ 151769 w 167605"/>
                    <a:gd name="connsiteY0" fmla="*/ 0 h 398558"/>
                    <a:gd name="connsiteX1" fmla="*/ 151769 w 167605"/>
                    <a:gd name="connsiteY1" fmla="*/ 73905 h 398558"/>
                    <a:gd name="connsiteX2" fmla="*/ 83143 w 167605"/>
                    <a:gd name="connsiteY2" fmla="*/ 225674 h 398558"/>
                    <a:gd name="connsiteX3" fmla="*/ 167606 w 167605"/>
                    <a:gd name="connsiteY3" fmla="*/ 225674 h 398558"/>
                    <a:gd name="connsiteX4" fmla="*/ 167606 w 167605"/>
                    <a:gd name="connsiteY4" fmla="*/ 398558 h 398558"/>
                    <a:gd name="connsiteX5" fmla="*/ 0 w 167605"/>
                    <a:gd name="connsiteY5" fmla="*/ 398558 h 398558"/>
                    <a:gd name="connsiteX6" fmla="*/ 0 w 167605"/>
                    <a:gd name="connsiteY6" fmla="*/ 179483 h 398558"/>
                    <a:gd name="connsiteX7" fmla="*/ 146490 w 167605"/>
                    <a:gd name="connsiteY7" fmla="*/ 5279 h 398558"/>
                    <a:gd name="connsiteX8" fmla="*/ 151769 w 167605"/>
                    <a:gd name="connsiteY8" fmla="*/ 0 h 398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7605" h="398558">
                      <a:moveTo>
                        <a:pt x="151769" y="0"/>
                      </a:moveTo>
                      <a:lnTo>
                        <a:pt x="151769" y="73905"/>
                      </a:lnTo>
                      <a:cubicBezTo>
                        <a:pt x="98980" y="91061"/>
                        <a:pt x="76544" y="142531"/>
                        <a:pt x="83143" y="225674"/>
                      </a:cubicBezTo>
                      <a:lnTo>
                        <a:pt x="167606" y="225674"/>
                      </a:lnTo>
                      <a:lnTo>
                        <a:pt x="167606" y="398558"/>
                      </a:lnTo>
                      <a:lnTo>
                        <a:pt x="0" y="398558"/>
                      </a:lnTo>
                      <a:lnTo>
                        <a:pt x="0" y="179483"/>
                      </a:lnTo>
                      <a:cubicBezTo>
                        <a:pt x="17156" y="77864"/>
                        <a:pt x="65986" y="19796"/>
                        <a:pt x="146490" y="5279"/>
                      </a:cubicBezTo>
                      <a:lnTo>
                        <a:pt x="151769" y="0"/>
                      </a:lnTo>
                      <a:close/>
                    </a:path>
                  </a:pathLst>
                </a:custGeom>
                <a:solidFill>
                  <a:srgbClr val="C48776"/>
                </a:solidFill>
                <a:ln w="1318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9" name="任意多边形: 形状 78"/>
                <p:cNvSpPr/>
                <p:nvPr/>
              </p:nvSpPr>
              <p:spPr>
                <a:xfrm>
                  <a:off x="3795712" y="2340223"/>
                  <a:ext cx="172884" cy="398558"/>
                </a:xfrm>
                <a:custGeom>
                  <a:avLst/>
                  <a:gdLst>
                    <a:gd name="connsiteX0" fmla="*/ 151769 w 172884"/>
                    <a:gd name="connsiteY0" fmla="*/ 0 h 398558"/>
                    <a:gd name="connsiteX1" fmla="*/ 151769 w 172884"/>
                    <a:gd name="connsiteY1" fmla="*/ 73905 h 398558"/>
                    <a:gd name="connsiteX2" fmla="*/ 83143 w 172884"/>
                    <a:gd name="connsiteY2" fmla="*/ 225674 h 398558"/>
                    <a:gd name="connsiteX3" fmla="*/ 172884 w 172884"/>
                    <a:gd name="connsiteY3" fmla="*/ 225674 h 398558"/>
                    <a:gd name="connsiteX4" fmla="*/ 172884 w 172884"/>
                    <a:gd name="connsiteY4" fmla="*/ 398558 h 398558"/>
                    <a:gd name="connsiteX5" fmla="*/ 0 w 172884"/>
                    <a:gd name="connsiteY5" fmla="*/ 398558 h 398558"/>
                    <a:gd name="connsiteX6" fmla="*/ 0 w 172884"/>
                    <a:gd name="connsiteY6" fmla="*/ 179483 h 398558"/>
                    <a:gd name="connsiteX7" fmla="*/ 146490 w 172884"/>
                    <a:gd name="connsiteY7" fmla="*/ 5279 h 398558"/>
                    <a:gd name="connsiteX8" fmla="*/ 151769 w 172884"/>
                    <a:gd name="connsiteY8" fmla="*/ 0 h 398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2884" h="398558">
                      <a:moveTo>
                        <a:pt x="151769" y="0"/>
                      </a:moveTo>
                      <a:lnTo>
                        <a:pt x="151769" y="73905"/>
                      </a:lnTo>
                      <a:cubicBezTo>
                        <a:pt x="98980" y="91061"/>
                        <a:pt x="76544" y="142531"/>
                        <a:pt x="83143" y="225674"/>
                      </a:cubicBezTo>
                      <a:lnTo>
                        <a:pt x="172884" y="225674"/>
                      </a:lnTo>
                      <a:lnTo>
                        <a:pt x="172884" y="398558"/>
                      </a:lnTo>
                      <a:lnTo>
                        <a:pt x="0" y="398558"/>
                      </a:lnTo>
                      <a:lnTo>
                        <a:pt x="0" y="179483"/>
                      </a:lnTo>
                      <a:cubicBezTo>
                        <a:pt x="21116" y="77864"/>
                        <a:pt x="69946" y="19796"/>
                        <a:pt x="146490" y="5279"/>
                      </a:cubicBezTo>
                      <a:lnTo>
                        <a:pt x="151769" y="0"/>
                      </a:lnTo>
                      <a:close/>
                    </a:path>
                  </a:pathLst>
                </a:custGeom>
                <a:solidFill>
                  <a:srgbClr val="C48776"/>
                </a:solidFill>
                <a:ln w="1318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6" name="文本框 5"/>
            <p:cNvSpPr txBox="1"/>
            <p:nvPr/>
          </p:nvSpPr>
          <p:spPr>
            <a:xfrm>
              <a:off x="5978" y="4314"/>
              <a:ext cx="9273" cy="15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spc="300">
                  <a:solidFill>
                    <a:schemeClr val="tx1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pitchFamily="34" charset="-122"/>
                </a:rPr>
                <a:t>公鸡弟弟，我到河里捉鱼给你吃。</a:t>
              </a:r>
              <a:endParaRPr lang="zh-CN" altLang="en-US" sz="3600" spc="3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7" name="https://img7.file.cache.docer.com/storage/1635492373877720112/2d67e26976853a028018018b6543fb2d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919970" y="2196465"/>
            <a:ext cx="1798320" cy="20002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407910" y="2667635"/>
            <a:ext cx="2332990" cy="1052195"/>
            <a:chOff x="5370" y="3510"/>
            <a:chExt cx="8461" cy="3780"/>
          </a:xfrm>
        </p:grpSpPr>
        <p:grpSp>
          <p:nvGrpSpPr>
            <p:cNvPr id="9" name="组合 8"/>
            <p:cNvGrpSpPr/>
            <p:nvPr/>
          </p:nvGrpSpPr>
          <p:grpSpPr>
            <a:xfrm>
              <a:off x="5370" y="3510"/>
              <a:ext cx="8461" cy="3780"/>
              <a:chOff x="3409633" y="2228850"/>
              <a:chExt cx="5372731" cy="2400300"/>
            </a:xfrm>
          </p:grpSpPr>
          <p:sp>
            <p:nvSpPr>
              <p:cNvPr id="16" name="任意多边形: 形状 15"/>
              <p:cNvSpPr/>
              <p:nvPr/>
            </p:nvSpPr>
            <p:spPr>
              <a:xfrm rot="10800000">
                <a:off x="4056844" y="2228851"/>
                <a:ext cx="4725520" cy="1845944"/>
              </a:xfrm>
              <a:custGeom>
                <a:avLst/>
                <a:gdLst>
                  <a:gd name="connsiteX0" fmla="*/ 0 w 5040351"/>
                  <a:gd name="connsiteY0" fmla="*/ 0 h 2174488"/>
                  <a:gd name="connsiteX1" fmla="*/ 0 w 5040351"/>
                  <a:gd name="connsiteY1" fmla="*/ 2174488 h 2174488"/>
                  <a:gd name="connsiteX2" fmla="*/ 5040351 w 5040351"/>
                  <a:gd name="connsiteY2" fmla="*/ 2174488 h 2174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40351" h="2174488">
                    <a:moveTo>
                      <a:pt x="0" y="0"/>
                    </a:moveTo>
                    <a:lnTo>
                      <a:pt x="0" y="2174488"/>
                    </a:lnTo>
                    <a:lnTo>
                      <a:pt x="5040351" y="2174488"/>
                    </a:lnTo>
                  </a:path>
                </a:pathLst>
              </a:custGeom>
              <a:noFill/>
              <a:ln w="25400">
                <a:solidFill>
                  <a:srgbClr val="4060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10800000">
                <a:off x="4051752" y="2306405"/>
                <a:ext cx="4649103" cy="1775562"/>
              </a:xfrm>
              <a:custGeom>
                <a:avLst/>
                <a:gdLst>
                  <a:gd name="connsiteX0" fmla="*/ 0 w 5040351"/>
                  <a:gd name="connsiteY0" fmla="*/ 0 h 2174488"/>
                  <a:gd name="connsiteX1" fmla="*/ 0 w 5040351"/>
                  <a:gd name="connsiteY1" fmla="*/ 2174488 h 2174488"/>
                  <a:gd name="connsiteX2" fmla="*/ 5040351 w 5040351"/>
                  <a:gd name="connsiteY2" fmla="*/ 2174488 h 2174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40351" h="2174488">
                    <a:moveTo>
                      <a:pt x="0" y="0"/>
                    </a:moveTo>
                    <a:lnTo>
                      <a:pt x="0" y="2174488"/>
                    </a:lnTo>
                    <a:lnTo>
                      <a:pt x="5040351" y="2174488"/>
                    </a:lnTo>
                  </a:path>
                </a:pathLst>
              </a:custGeom>
              <a:noFill/>
              <a:ln w="12700">
                <a:solidFill>
                  <a:srgbClr val="4060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3409634" y="2790661"/>
                <a:ext cx="4725520" cy="1838489"/>
              </a:xfrm>
              <a:custGeom>
                <a:avLst/>
                <a:gdLst>
                  <a:gd name="connsiteX0" fmla="*/ 0 w 5040351"/>
                  <a:gd name="connsiteY0" fmla="*/ 0 h 2174488"/>
                  <a:gd name="connsiteX1" fmla="*/ 0 w 5040351"/>
                  <a:gd name="connsiteY1" fmla="*/ 2174488 h 2174488"/>
                  <a:gd name="connsiteX2" fmla="*/ 5040351 w 5040351"/>
                  <a:gd name="connsiteY2" fmla="*/ 2174488 h 2174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40351" h="2174488">
                    <a:moveTo>
                      <a:pt x="0" y="0"/>
                    </a:moveTo>
                    <a:lnTo>
                      <a:pt x="0" y="2174488"/>
                    </a:lnTo>
                    <a:lnTo>
                      <a:pt x="5040351" y="2174488"/>
                    </a:lnTo>
                  </a:path>
                </a:pathLst>
              </a:custGeom>
              <a:noFill/>
              <a:ln w="25400">
                <a:solidFill>
                  <a:srgbClr val="4060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3491141" y="2790661"/>
                <a:ext cx="4644013" cy="1760936"/>
              </a:xfrm>
              <a:custGeom>
                <a:avLst/>
                <a:gdLst>
                  <a:gd name="connsiteX0" fmla="*/ 0 w 5040351"/>
                  <a:gd name="connsiteY0" fmla="*/ 0 h 2174488"/>
                  <a:gd name="connsiteX1" fmla="*/ 0 w 5040351"/>
                  <a:gd name="connsiteY1" fmla="*/ 2174488 h 2174488"/>
                  <a:gd name="connsiteX2" fmla="*/ 5040351 w 5040351"/>
                  <a:gd name="connsiteY2" fmla="*/ 2174488 h 2174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40351" h="2174488">
                    <a:moveTo>
                      <a:pt x="0" y="0"/>
                    </a:moveTo>
                    <a:lnTo>
                      <a:pt x="0" y="2174488"/>
                    </a:lnTo>
                    <a:lnTo>
                      <a:pt x="5040351" y="2174488"/>
                    </a:lnTo>
                  </a:path>
                </a:pathLst>
              </a:custGeom>
              <a:noFill/>
              <a:ln w="12700">
                <a:solidFill>
                  <a:srgbClr val="4060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" name="PA-3ee89bbeadfa4af0abb1890bbf32adbd-0"/>
              <p:cNvSpPr txBox="1"/>
              <p:nvPr/>
            </p:nvSpPr>
            <p:spPr>
              <a:xfrm>
                <a:off x="3409633" y="2228850"/>
                <a:ext cx="483417" cy="369835"/>
              </a:xfrm>
              <a:custGeom>
                <a:avLst/>
                <a:gdLst/>
                <a:ahLst/>
                <a:cxnLst/>
                <a:rect l="l" t="t" r="r" b="b"/>
                <a:pathLst>
                  <a:path w="1532788" h="1172509">
                    <a:moveTo>
                      <a:pt x="1532788" y="0"/>
                    </a:moveTo>
                    <a:lnTo>
                      <a:pt x="1532788" y="253916"/>
                    </a:lnTo>
                    <a:cubicBezTo>
                      <a:pt x="1438654" y="289620"/>
                      <a:pt x="1366835" y="338737"/>
                      <a:pt x="1317331" y="401265"/>
                    </a:cubicBezTo>
                    <a:cubicBezTo>
                      <a:pt x="1272245" y="458875"/>
                      <a:pt x="1249702" y="510997"/>
                      <a:pt x="1249702" y="557631"/>
                    </a:cubicBezTo>
                    <a:lnTo>
                      <a:pt x="1524181" y="557631"/>
                    </a:lnTo>
                    <a:lnTo>
                      <a:pt x="1524181" y="1172509"/>
                    </a:lnTo>
                    <a:lnTo>
                      <a:pt x="904931" y="1172509"/>
                    </a:lnTo>
                    <a:lnTo>
                      <a:pt x="904931" y="614125"/>
                    </a:lnTo>
                    <a:cubicBezTo>
                      <a:pt x="907982" y="463793"/>
                      <a:pt x="973471" y="329127"/>
                      <a:pt x="1101397" y="210128"/>
                    </a:cubicBezTo>
                    <a:cubicBezTo>
                      <a:pt x="1198127" y="113125"/>
                      <a:pt x="1341924" y="43082"/>
                      <a:pt x="1532788" y="0"/>
                    </a:cubicBezTo>
                    <a:close/>
                    <a:moveTo>
                      <a:pt x="623554" y="0"/>
                    </a:moveTo>
                    <a:lnTo>
                      <a:pt x="623554" y="253916"/>
                    </a:lnTo>
                    <a:cubicBezTo>
                      <a:pt x="529966" y="289392"/>
                      <a:pt x="460857" y="336869"/>
                      <a:pt x="416226" y="396347"/>
                    </a:cubicBezTo>
                    <a:cubicBezTo>
                      <a:pt x="368590" y="457235"/>
                      <a:pt x="344772" y="510997"/>
                      <a:pt x="344772" y="557631"/>
                    </a:cubicBezTo>
                    <a:lnTo>
                      <a:pt x="614946" y="557631"/>
                    </a:lnTo>
                    <a:lnTo>
                      <a:pt x="614946" y="1172509"/>
                    </a:lnTo>
                    <a:lnTo>
                      <a:pt x="0" y="1172509"/>
                    </a:lnTo>
                    <a:lnTo>
                      <a:pt x="0" y="614125"/>
                    </a:lnTo>
                    <a:cubicBezTo>
                      <a:pt x="3052" y="463793"/>
                      <a:pt x="60275" y="334478"/>
                      <a:pt x="171669" y="226181"/>
                    </a:cubicBezTo>
                    <a:cubicBezTo>
                      <a:pt x="282471" y="118385"/>
                      <a:pt x="433099" y="42991"/>
                      <a:pt x="623554" y="0"/>
                    </a:cubicBezTo>
                    <a:close/>
                  </a:path>
                </a:pathLst>
              </a:custGeom>
              <a:solidFill>
                <a:srgbClr val="406090"/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4400" b="1">
                  <a:solidFill>
                    <a:srgbClr val="FF5A33"/>
                  </a:solidFill>
                  <a:latin typeface="汉仪旗黑Y2-35简" panose="00020600040101010101" charset="-122"/>
                  <a:ea typeface="汉仪旗黑Y2-35简" panose="00020600040101010101" charset="-122"/>
                </a:endParaRPr>
              </a:p>
            </p:txBody>
          </p:sp>
          <p:sp>
            <p:nvSpPr>
              <p:cNvPr id="22" name="PA-3ee89bbeadfa4af0abb1890bbf32adbd-0"/>
              <p:cNvSpPr txBox="1"/>
              <p:nvPr/>
            </p:nvSpPr>
            <p:spPr>
              <a:xfrm rot="10800000">
                <a:off x="8298947" y="4259314"/>
                <a:ext cx="483417" cy="369835"/>
              </a:xfrm>
              <a:custGeom>
                <a:avLst/>
                <a:gdLst/>
                <a:ahLst/>
                <a:cxnLst/>
                <a:rect l="l" t="t" r="r" b="b"/>
                <a:pathLst>
                  <a:path w="1532788" h="1172509">
                    <a:moveTo>
                      <a:pt x="1532788" y="0"/>
                    </a:moveTo>
                    <a:lnTo>
                      <a:pt x="1532788" y="253916"/>
                    </a:lnTo>
                    <a:cubicBezTo>
                      <a:pt x="1438654" y="289620"/>
                      <a:pt x="1366835" y="338737"/>
                      <a:pt x="1317331" y="401265"/>
                    </a:cubicBezTo>
                    <a:cubicBezTo>
                      <a:pt x="1272245" y="458875"/>
                      <a:pt x="1249702" y="510997"/>
                      <a:pt x="1249702" y="557631"/>
                    </a:cubicBezTo>
                    <a:lnTo>
                      <a:pt x="1524181" y="557631"/>
                    </a:lnTo>
                    <a:lnTo>
                      <a:pt x="1524181" y="1172509"/>
                    </a:lnTo>
                    <a:lnTo>
                      <a:pt x="904931" y="1172509"/>
                    </a:lnTo>
                    <a:lnTo>
                      <a:pt x="904931" y="614125"/>
                    </a:lnTo>
                    <a:cubicBezTo>
                      <a:pt x="907982" y="463793"/>
                      <a:pt x="973471" y="329127"/>
                      <a:pt x="1101397" y="210128"/>
                    </a:cubicBezTo>
                    <a:cubicBezTo>
                      <a:pt x="1198127" y="113125"/>
                      <a:pt x="1341924" y="43082"/>
                      <a:pt x="1532788" y="0"/>
                    </a:cubicBezTo>
                    <a:close/>
                    <a:moveTo>
                      <a:pt x="623554" y="0"/>
                    </a:moveTo>
                    <a:lnTo>
                      <a:pt x="623554" y="253916"/>
                    </a:lnTo>
                    <a:cubicBezTo>
                      <a:pt x="529966" y="289392"/>
                      <a:pt x="460857" y="336869"/>
                      <a:pt x="416226" y="396347"/>
                    </a:cubicBezTo>
                    <a:cubicBezTo>
                      <a:pt x="368590" y="457235"/>
                      <a:pt x="344772" y="510997"/>
                      <a:pt x="344772" y="557631"/>
                    </a:cubicBezTo>
                    <a:lnTo>
                      <a:pt x="614946" y="557631"/>
                    </a:lnTo>
                    <a:lnTo>
                      <a:pt x="614946" y="1172509"/>
                    </a:lnTo>
                    <a:lnTo>
                      <a:pt x="0" y="1172509"/>
                    </a:lnTo>
                    <a:lnTo>
                      <a:pt x="0" y="614125"/>
                    </a:lnTo>
                    <a:cubicBezTo>
                      <a:pt x="3052" y="463793"/>
                      <a:pt x="60275" y="334478"/>
                      <a:pt x="171669" y="226181"/>
                    </a:cubicBezTo>
                    <a:cubicBezTo>
                      <a:pt x="282471" y="118385"/>
                      <a:pt x="433099" y="42991"/>
                      <a:pt x="623554" y="0"/>
                    </a:cubicBezTo>
                    <a:close/>
                  </a:path>
                </a:pathLst>
              </a:custGeom>
              <a:solidFill>
                <a:srgbClr val="406090"/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34400" b="1">
                  <a:solidFill>
                    <a:srgbClr val="FF5A33"/>
                  </a:solidFill>
                  <a:latin typeface="汉仪旗黑Y2-35简" panose="00020600040101010101" charset="-122"/>
                  <a:ea typeface="汉仪旗黑Y2-35简" panose="00020600040101010101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6680" y="4395"/>
              <a:ext cx="6723" cy="23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600" spc="300"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pitchFamily="34" charset="-122"/>
                  <a:sym typeface="+mn-ea"/>
                </a:rPr>
                <a:t>我也去。</a:t>
              </a:r>
              <a:endParaRPr lang="zh-CN" altLang="en-US" sz="3600" spc="300"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77720" y="4302125"/>
            <a:ext cx="9953625" cy="1663700"/>
            <a:chOff x="5651" y="3685"/>
            <a:chExt cx="9600" cy="3444"/>
          </a:xfrm>
        </p:grpSpPr>
        <p:grpSp>
          <p:nvGrpSpPr>
            <p:cNvPr id="12" name="图形 68"/>
            <p:cNvGrpSpPr/>
            <p:nvPr/>
          </p:nvGrpSpPr>
          <p:grpSpPr>
            <a:xfrm>
              <a:off x="5651" y="3685"/>
              <a:ext cx="7901" cy="3444"/>
              <a:chOff x="3588515" y="2339975"/>
              <a:chExt cx="5016812" cy="2187038"/>
            </a:xfrm>
          </p:grpSpPr>
          <p:grpSp>
            <p:nvGrpSpPr>
              <p:cNvPr id="13" name="图形 68"/>
              <p:cNvGrpSpPr/>
              <p:nvPr/>
            </p:nvGrpSpPr>
            <p:grpSpPr>
              <a:xfrm>
                <a:off x="8224722" y="3818320"/>
                <a:ext cx="380082" cy="398558"/>
                <a:chOff x="8224722" y="3818320"/>
                <a:chExt cx="380082" cy="398558"/>
              </a:xfrm>
              <a:solidFill>
                <a:srgbClr val="C48776"/>
              </a:solidFill>
            </p:grpSpPr>
            <p:sp>
              <p:nvSpPr>
                <p:cNvPr id="14" name="任意多边形: 形状 71"/>
                <p:cNvSpPr/>
                <p:nvPr/>
              </p:nvSpPr>
              <p:spPr>
                <a:xfrm>
                  <a:off x="8437199" y="3818320"/>
                  <a:ext cx="167605" cy="398558"/>
                </a:xfrm>
                <a:custGeom>
                  <a:avLst/>
                  <a:gdLst>
                    <a:gd name="connsiteX0" fmla="*/ 15837 w 167605"/>
                    <a:gd name="connsiteY0" fmla="*/ 398558 h 398558"/>
                    <a:gd name="connsiteX1" fmla="*/ 15837 w 167605"/>
                    <a:gd name="connsiteY1" fmla="*/ 324653 h 398558"/>
                    <a:gd name="connsiteX2" fmla="*/ 84463 w 167605"/>
                    <a:gd name="connsiteY2" fmla="*/ 172884 h 398558"/>
                    <a:gd name="connsiteX3" fmla="*/ 0 w 167605"/>
                    <a:gd name="connsiteY3" fmla="*/ 172884 h 398558"/>
                    <a:gd name="connsiteX4" fmla="*/ 0 w 167605"/>
                    <a:gd name="connsiteY4" fmla="*/ 0 h 398558"/>
                    <a:gd name="connsiteX5" fmla="*/ 167606 w 167605"/>
                    <a:gd name="connsiteY5" fmla="*/ 0 h 398558"/>
                    <a:gd name="connsiteX6" fmla="*/ 167606 w 167605"/>
                    <a:gd name="connsiteY6" fmla="*/ 220395 h 398558"/>
                    <a:gd name="connsiteX7" fmla="*/ 21116 w 167605"/>
                    <a:gd name="connsiteY7" fmla="*/ 393279 h 398558"/>
                    <a:gd name="connsiteX8" fmla="*/ 15837 w 167605"/>
                    <a:gd name="connsiteY8" fmla="*/ 398558 h 398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7605" h="398558">
                      <a:moveTo>
                        <a:pt x="15837" y="398558"/>
                      </a:moveTo>
                      <a:lnTo>
                        <a:pt x="15837" y="324653"/>
                      </a:lnTo>
                      <a:cubicBezTo>
                        <a:pt x="68626" y="307497"/>
                        <a:pt x="91061" y="256027"/>
                        <a:pt x="84463" y="172884"/>
                      </a:cubicBezTo>
                      <a:lnTo>
                        <a:pt x="0" y="172884"/>
                      </a:lnTo>
                      <a:lnTo>
                        <a:pt x="0" y="0"/>
                      </a:lnTo>
                      <a:lnTo>
                        <a:pt x="167606" y="0"/>
                      </a:lnTo>
                      <a:lnTo>
                        <a:pt x="167606" y="220395"/>
                      </a:lnTo>
                      <a:cubicBezTo>
                        <a:pt x="150449" y="322014"/>
                        <a:pt x="101619" y="378762"/>
                        <a:pt x="21116" y="393279"/>
                      </a:cubicBezTo>
                      <a:lnTo>
                        <a:pt x="15837" y="398558"/>
                      </a:lnTo>
                      <a:close/>
                    </a:path>
                  </a:pathLst>
                </a:custGeom>
                <a:solidFill>
                  <a:srgbClr val="C48776"/>
                </a:solidFill>
                <a:ln w="1318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" name="任意多边形: 形状 72"/>
                <p:cNvSpPr/>
                <p:nvPr/>
              </p:nvSpPr>
              <p:spPr>
                <a:xfrm>
                  <a:off x="8224722" y="3818320"/>
                  <a:ext cx="172884" cy="398558"/>
                </a:xfrm>
                <a:custGeom>
                  <a:avLst/>
                  <a:gdLst>
                    <a:gd name="connsiteX0" fmla="*/ 21116 w 172884"/>
                    <a:gd name="connsiteY0" fmla="*/ 398558 h 398558"/>
                    <a:gd name="connsiteX1" fmla="*/ 21116 w 172884"/>
                    <a:gd name="connsiteY1" fmla="*/ 324653 h 398558"/>
                    <a:gd name="connsiteX2" fmla="*/ 89742 w 172884"/>
                    <a:gd name="connsiteY2" fmla="*/ 172884 h 398558"/>
                    <a:gd name="connsiteX3" fmla="*/ 0 w 172884"/>
                    <a:gd name="connsiteY3" fmla="*/ 172884 h 398558"/>
                    <a:gd name="connsiteX4" fmla="*/ 0 w 172884"/>
                    <a:gd name="connsiteY4" fmla="*/ 0 h 398558"/>
                    <a:gd name="connsiteX5" fmla="*/ 172885 w 172884"/>
                    <a:gd name="connsiteY5" fmla="*/ 0 h 398558"/>
                    <a:gd name="connsiteX6" fmla="*/ 172885 w 172884"/>
                    <a:gd name="connsiteY6" fmla="*/ 220395 h 398558"/>
                    <a:gd name="connsiteX7" fmla="*/ 26395 w 172884"/>
                    <a:gd name="connsiteY7" fmla="*/ 393279 h 398558"/>
                    <a:gd name="connsiteX8" fmla="*/ 21116 w 172884"/>
                    <a:gd name="connsiteY8" fmla="*/ 398558 h 398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2884" h="398558">
                      <a:moveTo>
                        <a:pt x="21116" y="398558"/>
                      </a:moveTo>
                      <a:lnTo>
                        <a:pt x="21116" y="324653"/>
                      </a:lnTo>
                      <a:cubicBezTo>
                        <a:pt x="73905" y="307497"/>
                        <a:pt x="96340" y="256027"/>
                        <a:pt x="89742" y="172884"/>
                      </a:cubicBezTo>
                      <a:lnTo>
                        <a:pt x="0" y="172884"/>
                      </a:lnTo>
                      <a:lnTo>
                        <a:pt x="0" y="0"/>
                      </a:lnTo>
                      <a:lnTo>
                        <a:pt x="172885" y="0"/>
                      </a:lnTo>
                      <a:lnTo>
                        <a:pt x="172885" y="220395"/>
                      </a:lnTo>
                      <a:cubicBezTo>
                        <a:pt x="151769" y="322014"/>
                        <a:pt x="102939" y="378762"/>
                        <a:pt x="26395" y="393279"/>
                      </a:cubicBezTo>
                      <a:lnTo>
                        <a:pt x="21116" y="398558"/>
                      </a:lnTo>
                      <a:close/>
                    </a:path>
                  </a:pathLst>
                </a:custGeom>
                <a:solidFill>
                  <a:srgbClr val="C48776"/>
                </a:solidFill>
                <a:ln w="1318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8" name="图形 68"/>
              <p:cNvGrpSpPr/>
              <p:nvPr/>
            </p:nvGrpSpPr>
            <p:grpSpPr>
              <a:xfrm>
                <a:off x="3599072" y="2339975"/>
                <a:ext cx="5006255" cy="2187038"/>
                <a:chOff x="3599072" y="2339975"/>
                <a:chExt cx="5006255" cy="2187038"/>
              </a:xfrm>
              <a:solidFill>
                <a:srgbClr val="C48776"/>
              </a:solidFill>
            </p:grpSpPr>
            <p:sp>
              <p:nvSpPr>
                <p:cNvPr id="23" name="任意多边形: 形状 74"/>
                <p:cNvSpPr/>
                <p:nvPr/>
              </p:nvSpPr>
              <p:spPr>
                <a:xfrm>
                  <a:off x="4120888" y="2339975"/>
                  <a:ext cx="4484439" cy="1347443"/>
                </a:xfrm>
                <a:custGeom>
                  <a:avLst/>
                  <a:gdLst>
                    <a:gd name="connsiteX0" fmla="*/ 4430330 w 4484439"/>
                    <a:gd name="connsiteY0" fmla="*/ 54109 h 1347443"/>
                    <a:gd name="connsiteX1" fmla="*/ 4430330 w 4484439"/>
                    <a:gd name="connsiteY1" fmla="*/ 1347443 h 1347443"/>
                    <a:gd name="connsiteX2" fmla="*/ 4484439 w 4484439"/>
                    <a:gd name="connsiteY2" fmla="*/ 1347443 h 1347443"/>
                    <a:gd name="connsiteX3" fmla="*/ 4484439 w 4484439"/>
                    <a:gd name="connsiteY3" fmla="*/ 0 h 1347443"/>
                    <a:gd name="connsiteX4" fmla="*/ 0 w 4484439"/>
                    <a:gd name="connsiteY4" fmla="*/ 0 h 1347443"/>
                    <a:gd name="connsiteX5" fmla="*/ 0 w 4484439"/>
                    <a:gd name="connsiteY5" fmla="*/ 54109 h 1347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84439" h="1347443">
                      <a:moveTo>
                        <a:pt x="4430330" y="54109"/>
                      </a:moveTo>
                      <a:lnTo>
                        <a:pt x="4430330" y="1347443"/>
                      </a:lnTo>
                      <a:lnTo>
                        <a:pt x="4484439" y="1347443"/>
                      </a:lnTo>
                      <a:lnTo>
                        <a:pt x="4484439" y="0"/>
                      </a:lnTo>
                      <a:lnTo>
                        <a:pt x="0" y="0"/>
                      </a:lnTo>
                      <a:lnTo>
                        <a:pt x="0" y="54109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3185" cap="flat">
                  <a:solidFill>
                    <a:schemeClr val="bg1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4" name="任意多边形: 形状 75"/>
                <p:cNvSpPr/>
                <p:nvPr/>
              </p:nvSpPr>
              <p:spPr>
                <a:xfrm>
                  <a:off x="3599072" y="2876033"/>
                  <a:ext cx="4494996" cy="1650980"/>
                </a:xfrm>
                <a:custGeom>
                  <a:avLst/>
                  <a:gdLst>
                    <a:gd name="connsiteX0" fmla="*/ 2818941 w 4494996"/>
                    <a:gd name="connsiteY0" fmla="*/ 1289375 h 1650980"/>
                    <a:gd name="connsiteX1" fmla="*/ 2487689 w 4494996"/>
                    <a:gd name="connsiteY1" fmla="*/ 1574437 h 1650980"/>
                    <a:gd name="connsiteX2" fmla="*/ 2157757 w 4494996"/>
                    <a:gd name="connsiteY2" fmla="*/ 1289375 h 1650980"/>
                    <a:gd name="connsiteX3" fmla="*/ 54109 w 4494996"/>
                    <a:gd name="connsiteY3" fmla="*/ 1289375 h 1650980"/>
                    <a:gd name="connsiteX4" fmla="*/ 54109 w 4494996"/>
                    <a:gd name="connsiteY4" fmla="*/ 0 h 1650980"/>
                    <a:gd name="connsiteX5" fmla="*/ 0 w 4494996"/>
                    <a:gd name="connsiteY5" fmla="*/ 0 h 1650980"/>
                    <a:gd name="connsiteX6" fmla="*/ 0 w 4494996"/>
                    <a:gd name="connsiteY6" fmla="*/ 1342164 h 1650980"/>
                    <a:gd name="connsiteX7" fmla="*/ 2135322 w 4494996"/>
                    <a:gd name="connsiteY7" fmla="*/ 1342164 h 1650980"/>
                    <a:gd name="connsiteX8" fmla="*/ 2487689 w 4494996"/>
                    <a:gd name="connsiteY8" fmla="*/ 1650981 h 1650980"/>
                    <a:gd name="connsiteX9" fmla="*/ 2841377 w 4494996"/>
                    <a:gd name="connsiteY9" fmla="*/ 1342164 h 1650980"/>
                    <a:gd name="connsiteX10" fmla="*/ 4494997 w 4494996"/>
                    <a:gd name="connsiteY10" fmla="*/ 1342164 h 1650980"/>
                    <a:gd name="connsiteX11" fmla="*/ 4494997 w 4494996"/>
                    <a:gd name="connsiteY11" fmla="*/ 1289375 h 1650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494996" h="1650980">
                      <a:moveTo>
                        <a:pt x="2818941" y="1289375"/>
                      </a:moveTo>
                      <a:lnTo>
                        <a:pt x="2487689" y="1574437"/>
                      </a:lnTo>
                      <a:lnTo>
                        <a:pt x="2157757" y="1289375"/>
                      </a:lnTo>
                      <a:lnTo>
                        <a:pt x="54109" y="1289375"/>
                      </a:lnTo>
                      <a:lnTo>
                        <a:pt x="54109" y="0"/>
                      </a:lnTo>
                      <a:lnTo>
                        <a:pt x="0" y="0"/>
                      </a:lnTo>
                      <a:lnTo>
                        <a:pt x="0" y="1342164"/>
                      </a:lnTo>
                      <a:lnTo>
                        <a:pt x="2135322" y="1342164"/>
                      </a:lnTo>
                      <a:lnTo>
                        <a:pt x="2487689" y="1650981"/>
                      </a:lnTo>
                      <a:lnTo>
                        <a:pt x="2841377" y="1342164"/>
                      </a:lnTo>
                      <a:lnTo>
                        <a:pt x="4494997" y="1342164"/>
                      </a:lnTo>
                      <a:lnTo>
                        <a:pt x="4494997" y="128937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1318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5" name="图形 68"/>
              <p:cNvGrpSpPr/>
              <p:nvPr/>
            </p:nvGrpSpPr>
            <p:grpSpPr>
              <a:xfrm>
                <a:off x="3588515" y="2340223"/>
                <a:ext cx="380081" cy="398558"/>
                <a:chOff x="3588515" y="2340223"/>
                <a:chExt cx="380081" cy="398558"/>
              </a:xfrm>
              <a:solidFill>
                <a:srgbClr val="C48776"/>
              </a:solidFill>
            </p:grpSpPr>
            <p:sp>
              <p:nvSpPr>
                <p:cNvPr id="26" name="任意多边形: 形状 77"/>
                <p:cNvSpPr/>
                <p:nvPr/>
              </p:nvSpPr>
              <p:spPr>
                <a:xfrm>
                  <a:off x="3588515" y="2340223"/>
                  <a:ext cx="167605" cy="398558"/>
                </a:xfrm>
                <a:custGeom>
                  <a:avLst/>
                  <a:gdLst>
                    <a:gd name="connsiteX0" fmla="*/ 151769 w 167605"/>
                    <a:gd name="connsiteY0" fmla="*/ 0 h 398558"/>
                    <a:gd name="connsiteX1" fmla="*/ 151769 w 167605"/>
                    <a:gd name="connsiteY1" fmla="*/ 73905 h 398558"/>
                    <a:gd name="connsiteX2" fmla="*/ 83143 w 167605"/>
                    <a:gd name="connsiteY2" fmla="*/ 225674 h 398558"/>
                    <a:gd name="connsiteX3" fmla="*/ 167606 w 167605"/>
                    <a:gd name="connsiteY3" fmla="*/ 225674 h 398558"/>
                    <a:gd name="connsiteX4" fmla="*/ 167606 w 167605"/>
                    <a:gd name="connsiteY4" fmla="*/ 398558 h 398558"/>
                    <a:gd name="connsiteX5" fmla="*/ 0 w 167605"/>
                    <a:gd name="connsiteY5" fmla="*/ 398558 h 398558"/>
                    <a:gd name="connsiteX6" fmla="*/ 0 w 167605"/>
                    <a:gd name="connsiteY6" fmla="*/ 179483 h 398558"/>
                    <a:gd name="connsiteX7" fmla="*/ 146490 w 167605"/>
                    <a:gd name="connsiteY7" fmla="*/ 5279 h 398558"/>
                    <a:gd name="connsiteX8" fmla="*/ 151769 w 167605"/>
                    <a:gd name="connsiteY8" fmla="*/ 0 h 398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7605" h="398558">
                      <a:moveTo>
                        <a:pt x="151769" y="0"/>
                      </a:moveTo>
                      <a:lnTo>
                        <a:pt x="151769" y="73905"/>
                      </a:lnTo>
                      <a:cubicBezTo>
                        <a:pt x="98980" y="91061"/>
                        <a:pt x="76544" y="142531"/>
                        <a:pt x="83143" y="225674"/>
                      </a:cubicBezTo>
                      <a:lnTo>
                        <a:pt x="167606" y="225674"/>
                      </a:lnTo>
                      <a:lnTo>
                        <a:pt x="167606" y="398558"/>
                      </a:lnTo>
                      <a:lnTo>
                        <a:pt x="0" y="398558"/>
                      </a:lnTo>
                      <a:lnTo>
                        <a:pt x="0" y="179483"/>
                      </a:lnTo>
                      <a:cubicBezTo>
                        <a:pt x="17156" y="77864"/>
                        <a:pt x="65986" y="19796"/>
                        <a:pt x="146490" y="5279"/>
                      </a:cubicBezTo>
                      <a:lnTo>
                        <a:pt x="151769" y="0"/>
                      </a:lnTo>
                      <a:close/>
                    </a:path>
                  </a:pathLst>
                </a:custGeom>
                <a:solidFill>
                  <a:srgbClr val="C48776"/>
                </a:solidFill>
                <a:ln w="1318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" name="任意多边形: 形状 78"/>
                <p:cNvSpPr/>
                <p:nvPr/>
              </p:nvSpPr>
              <p:spPr>
                <a:xfrm>
                  <a:off x="3795712" y="2340223"/>
                  <a:ext cx="172884" cy="398558"/>
                </a:xfrm>
                <a:custGeom>
                  <a:avLst/>
                  <a:gdLst>
                    <a:gd name="connsiteX0" fmla="*/ 151769 w 172884"/>
                    <a:gd name="connsiteY0" fmla="*/ 0 h 398558"/>
                    <a:gd name="connsiteX1" fmla="*/ 151769 w 172884"/>
                    <a:gd name="connsiteY1" fmla="*/ 73905 h 398558"/>
                    <a:gd name="connsiteX2" fmla="*/ 83143 w 172884"/>
                    <a:gd name="connsiteY2" fmla="*/ 225674 h 398558"/>
                    <a:gd name="connsiteX3" fmla="*/ 172884 w 172884"/>
                    <a:gd name="connsiteY3" fmla="*/ 225674 h 398558"/>
                    <a:gd name="connsiteX4" fmla="*/ 172884 w 172884"/>
                    <a:gd name="connsiteY4" fmla="*/ 398558 h 398558"/>
                    <a:gd name="connsiteX5" fmla="*/ 0 w 172884"/>
                    <a:gd name="connsiteY5" fmla="*/ 398558 h 398558"/>
                    <a:gd name="connsiteX6" fmla="*/ 0 w 172884"/>
                    <a:gd name="connsiteY6" fmla="*/ 179483 h 398558"/>
                    <a:gd name="connsiteX7" fmla="*/ 146490 w 172884"/>
                    <a:gd name="connsiteY7" fmla="*/ 5279 h 398558"/>
                    <a:gd name="connsiteX8" fmla="*/ 151769 w 172884"/>
                    <a:gd name="connsiteY8" fmla="*/ 0 h 398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2884" h="398558">
                      <a:moveTo>
                        <a:pt x="151769" y="0"/>
                      </a:moveTo>
                      <a:lnTo>
                        <a:pt x="151769" y="73905"/>
                      </a:lnTo>
                      <a:cubicBezTo>
                        <a:pt x="98980" y="91061"/>
                        <a:pt x="76544" y="142531"/>
                        <a:pt x="83143" y="225674"/>
                      </a:cubicBezTo>
                      <a:lnTo>
                        <a:pt x="172884" y="225674"/>
                      </a:lnTo>
                      <a:lnTo>
                        <a:pt x="172884" y="398558"/>
                      </a:lnTo>
                      <a:lnTo>
                        <a:pt x="0" y="398558"/>
                      </a:lnTo>
                      <a:lnTo>
                        <a:pt x="0" y="179483"/>
                      </a:lnTo>
                      <a:cubicBezTo>
                        <a:pt x="21116" y="77864"/>
                        <a:pt x="69946" y="19796"/>
                        <a:pt x="146490" y="5279"/>
                      </a:cubicBezTo>
                      <a:lnTo>
                        <a:pt x="151769" y="0"/>
                      </a:lnTo>
                      <a:close/>
                    </a:path>
                  </a:pathLst>
                </a:custGeom>
                <a:solidFill>
                  <a:srgbClr val="C48776"/>
                </a:solidFill>
                <a:ln w="1318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28" name="文本框 27"/>
            <p:cNvSpPr txBox="1"/>
            <p:nvPr/>
          </p:nvSpPr>
          <p:spPr>
            <a:xfrm>
              <a:off x="5978" y="4314"/>
              <a:ext cx="9273" cy="1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spc="300">
                  <a:solidFill>
                    <a:schemeClr val="tx1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pitchFamily="34" charset="-122"/>
                </a:rPr>
                <a:t>不行不行，你不会游泳，会淹死的！</a:t>
              </a:r>
              <a:endParaRPr lang="zh-CN" altLang="en-US" sz="3600" spc="3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29" name="http://photo-static-api.fotomore.com/creative/vcg/veer/400/new/VCG41N697917848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0180" y="4141470"/>
            <a:ext cx="2245995" cy="2245995"/>
          </a:xfrm>
          <a:prstGeom prst="rect">
            <a:avLst/>
          </a:prstGeom>
        </p:spPr>
      </p:pic>
      <p:grpSp>
        <p:nvGrpSpPr>
          <p:cNvPr id="128" name="组合 127"/>
          <p:cNvGrpSpPr/>
          <p:nvPr/>
        </p:nvGrpSpPr>
        <p:grpSpPr>
          <a:xfrm>
            <a:off x="2284095" y="1873250"/>
            <a:ext cx="5088255" cy="2429510"/>
            <a:chOff x="7047" y="2785"/>
            <a:chExt cx="6322" cy="4868"/>
          </a:xfrm>
        </p:grpSpPr>
        <p:pic>
          <p:nvPicPr>
            <p:cNvPr id="129" name="图片 128" descr="-五角星文本框-0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047" y="2785"/>
              <a:ext cx="6322" cy="4868"/>
            </a:xfrm>
            <a:prstGeom prst="rect">
              <a:avLst/>
            </a:prstGeom>
          </p:spPr>
        </p:pic>
        <p:sp>
          <p:nvSpPr>
            <p:cNvPr id="130" name="文本框 129" descr="7b0a20202020227461726765744d6f64756c65223a202270726f636573734f6e6c696e65466f6e7473220a7d0a"/>
            <p:cNvSpPr txBox="1"/>
            <p:nvPr/>
          </p:nvSpPr>
          <p:spPr>
            <a:xfrm>
              <a:off x="8425" y="4844"/>
              <a:ext cx="2866" cy="1973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zh-CN" altLang="en-US" sz="3200" b="1" spc="-100" dirty="0">
                  <a:gradFill>
                    <a:gsLst>
                      <a:gs pos="0">
                        <a:srgbClr val="F6CB00"/>
                      </a:gs>
                      <a:gs pos="100000">
                        <a:srgbClr val="F48A00"/>
                      </a:gs>
                    </a:gsLst>
                    <a:lin ang="2700000" scaled="0"/>
                  </a:gradFill>
                  <a:latin typeface="汉仪时光体W" panose="00020600040101010101" charset="-122"/>
                  <a:ea typeface="汉仪时光体W" panose="00020600040101010101" charset="-122"/>
                  <a:sym typeface="汉仪嘟嘟体简" panose="02010600000101010101" charset="-122"/>
                </a:rPr>
                <a:t>分角色朗读</a:t>
              </a:r>
              <a:endParaRPr lang="zh-CN" altLang="en-US" sz="3200" b="1" spc="-100" dirty="0">
                <a:gradFill>
                  <a:gsLst>
                    <a:gs pos="0">
                      <a:srgbClr val="F6CB00"/>
                    </a:gs>
                    <a:gs pos="100000">
                      <a:srgbClr val="F48A00"/>
                    </a:gs>
                  </a:gsLst>
                  <a:lin ang="2700000" scaled="0"/>
                </a:gradFill>
                <a:latin typeface="汉仪时光体W" panose="00020600040101010101" charset="-122"/>
                <a:ea typeface="汉仪时光体W" panose="00020600040101010101" charset="-122"/>
                <a:sym typeface="汉仪嘟嘟体简" panose="02010600000101010101" charset="-122"/>
              </a:endParaRPr>
            </a:p>
          </p:txBody>
        </p:sp>
      </p:grp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8488" y="4448175"/>
            <a:ext cx="2913062" cy="185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标题 3"/>
          <p:cNvSpPr>
            <a:spLocks noGrp="1"/>
          </p:cNvSpPr>
          <p:nvPr>
            <p:ph type="ctrTitle" idx="4294967295"/>
          </p:nvPr>
        </p:nvSpPr>
        <p:spPr>
          <a:xfrm>
            <a:off x="512763" y="546100"/>
            <a:ext cx="2913062" cy="822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>
              <a:buClrTx/>
              <a:buSzTx/>
              <a:buFontTx/>
            </a:pPr>
            <a:r>
              <a:rPr lang="zh-CN" altLang="en-US" sz="3600" dirty="0"/>
              <a:t>品读探究</a:t>
            </a:r>
            <a:endParaRPr lang="zh-CN" altLang="en-US" sz="3600" dirty="0"/>
          </a:p>
        </p:txBody>
      </p:sp>
      <p:sp>
        <p:nvSpPr>
          <p:cNvPr id="9" name="文本框 8"/>
          <p:cNvSpPr txBox="1"/>
          <p:nvPr/>
        </p:nvSpPr>
        <p:spPr>
          <a:xfrm>
            <a:off x="1466595" y="1368739"/>
            <a:ext cx="9001000" cy="84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小公鸡跟在小鸭子后面，也下了水。</a:t>
            </a:r>
            <a:endParaRPr lang="zh-CN" altLang="en-US" sz="44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19530" y="2398395"/>
            <a:ext cx="10872470" cy="1019175"/>
            <a:chOff x="2077" y="4461"/>
            <a:chExt cx="17122" cy="1605"/>
          </a:xfrm>
        </p:grpSpPr>
        <p:sp>
          <p:nvSpPr>
            <p:cNvPr id="10" name="文本框 9"/>
            <p:cNvSpPr txBox="1"/>
            <p:nvPr/>
          </p:nvSpPr>
          <p:spPr>
            <a:xfrm>
              <a:off x="2077" y="4732"/>
              <a:ext cx="17123" cy="1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dirty="0">
                  <a:solidFill>
                    <a:srgbClr val="11494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小公鸡</a:t>
              </a:r>
              <a:r>
                <a:rPr lang="zh-CN" altLang="en-US" sz="4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偷偷地</a:t>
              </a:r>
              <a:r>
                <a:rPr lang="zh-CN" altLang="en-US" sz="4400" dirty="0">
                  <a:solidFill>
                    <a:srgbClr val="11494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跟在小鸭子后面，也下了水。</a:t>
              </a:r>
              <a:endParaRPr lang="zh-CN" altLang="en-US" sz="4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933" y="4461"/>
              <a:ext cx="960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/>
                <a:t>tōu</a:t>
              </a:r>
              <a:endParaRPr lang="zh-CN" altLang="en-US" sz="2400"/>
            </a:p>
          </p:txBody>
        </p:sp>
      </p:grpSp>
      <p:grpSp>
        <p:nvGrpSpPr>
          <p:cNvPr id="8" name="我爱学习"/>
          <p:cNvGrpSpPr/>
          <p:nvPr/>
        </p:nvGrpSpPr>
        <p:grpSpPr>
          <a:xfrm>
            <a:off x="5107305" y="3674110"/>
            <a:ext cx="5774690" cy="2626995"/>
            <a:chOff x="8847" y="4928"/>
            <a:chExt cx="7327" cy="3733"/>
          </a:xfrm>
        </p:grpSpPr>
        <p:pic>
          <p:nvPicPr>
            <p:cNvPr id="11" name="图片 10" descr="地方按时点"/>
            <p:cNvPicPr>
              <a:picLocks noChangeAspect="1"/>
            </p:cNvPicPr>
            <p:nvPr/>
          </p:nvPicPr>
          <p:blipFill>
            <a:blip r:embed="rId2" cstate="email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47" y="4928"/>
              <a:ext cx="7327" cy="3733"/>
            </a:xfrm>
            <a:prstGeom prst="rect">
              <a:avLst/>
            </a:prstGeom>
          </p:spPr>
        </p:pic>
        <p:sp>
          <p:nvSpPr>
            <p:cNvPr id="12" name="文本框 1"/>
            <p:cNvSpPr txBox="1"/>
            <p:nvPr/>
          </p:nvSpPr>
          <p:spPr>
            <a:xfrm>
              <a:off x="9600" y="5869"/>
              <a:ext cx="6078" cy="2329"/>
            </a:xfrm>
            <a:prstGeom prst="rect">
              <a:avLst/>
            </a:prstGeom>
            <a:noFill/>
            <a:ln w="635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5400" b="1" kern="1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偷偷地（</a:t>
              </a:r>
              <a:r>
                <a:rPr lang="en-US" altLang="zh-CN" sz="5400" b="1" kern="1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        </a:t>
              </a:r>
              <a:r>
                <a:rPr lang="zh-CN" altLang="en-US" sz="5400" b="1" kern="1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）</a:t>
              </a:r>
              <a:endParaRPr lang="zh-CN" altLang="en-US" sz="54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/>
              </a:endParaRPr>
            </a:p>
            <a:p>
              <a:pPr algn="l"/>
              <a:r>
                <a:rPr lang="zh-CN" altLang="en-US" sz="5400" b="1" kern="1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偷偷地（</a:t>
              </a:r>
              <a:r>
                <a:rPr lang="en-US" altLang="zh-CN" sz="5400" b="1" kern="1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        </a:t>
              </a:r>
              <a:r>
                <a:rPr lang="zh-CN" altLang="en-US" sz="5400" b="1" kern="1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）</a:t>
              </a:r>
              <a:endParaRPr lang="zh-CN" altLang="en-US" sz="54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文本框 8"/>
          <p:cNvSpPr txBox="1"/>
          <p:nvPr/>
        </p:nvSpPr>
        <p:spPr>
          <a:xfrm>
            <a:off x="3800475" y="757238"/>
            <a:ext cx="362712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品读：第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33705" y="1520825"/>
            <a:ext cx="11242675" cy="4829810"/>
          </a:xfrm>
          <a:prstGeom prst="roundRect">
            <a:avLst/>
          </a:prstGeom>
          <a:ln w="101600" cmpd="sng">
            <a:solidFill>
              <a:schemeClr val="bg1"/>
            </a:solidFill>
            <a:prstDash val="solid"/>
          </a:ln>
          <a:effectLst>
            <a:outerShdw blurRad="292100" dist="292100" dir="5400000" sx="97000" sy="97000" algn="ctr" rotWithShape="0">
              <a:schemeClr val="tx1">
                <a:lumMod val="95000"/>
                <a:lumOff val="5000"/>
                <a:alpha val="22000"/>
              </a:schemeClr>
            </a:outerShdw>
          </a:effec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980170" y="419100"/>
            <a:ext cx="2775585" cy="1765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标题 3"/>
          <p:cNvSpPr>
            <a:spLocks noGrp="1"/>
          </p:cNvSpPr>
          <p:nvPr>
            <p:ph type="ctrTitle" idx="4294967295"/>
          </p:nvPr>
        </p:nvSpPr>
        <p:spPr>
          <a:xfrm>
            <a:off x="512763" y="546100"/>
            <a:ext cx="2913062" cy="822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>
              <a:buClrTx/>
              <a:buSzTx/>
              <a:buFontTx/>
            </a:pPr>
            <a:r>
              <a:rPr lang="zh-CN" altLang="en-US" sz="3600"/>
              <a:t>品读探究</a:t>
            </a:r>
            <a:endParaRPr lang="zh-CN" altLang="en-US" sz="3600"/>
          </a:p>
        </p:txBody>
      </p:sp>
      <p:sp>
        <p:nvSpPr>
          <p:cNvPr id="9" name="文本框 8"/>
          <p:cNvSpPr txBox="1"/>
          <p:nvPr/>
        </p:nvSpPr>
        <p:spPr>
          <a:xfrm>
            <a:off x="1318640" y="1143949"/>
            <a:ext cx="9001000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小鸭子游到小公鸡身边。</a:t>
            </a:r>
            <a:endParaRPr lang="zh-CN" altLang="en-US" sz="44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18895" y="2345690"/>
            <a:ext cx="10873105" cy="84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小鸭子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飞快地</a:t>
            </a:r>
            <a:r>
              <a:rPr lang="zh-CN" altLang="en-US" sz="4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游到小公鸡身边。</a:t>
            </a:r>
            <a:endParaRPr lang="zh-CN" altLang="en-US" sz="44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18895" y="5033010"/>
            <a:ext cx="10436860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小公鸡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偷偷地</a:t>
            </a:r>
            <a:r>
              <a:rPr lang="zh-CN" altLang="en-US" sz="440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跟在小鸭子后面，也下了水。</a:t>
            </a:r>
            <a:endParaRPr lang="zh-CN" altLang="en-US" sz="440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66962" y="3889689"/>
            <a:ext cx="9001000" cy="84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小公鸡跟在小鸭子后面，也下了水。</a:t>
            </a:r>
            <a:endParaRPr lang="zh-CN" altLang="en-US" sz="4400" dirty="0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50850" y="267335"/>
            <a:ext cx="6446264" cy="1970904"/>
            <a:chOff x="6363" y="3461"/>
            <a:chExt cx="6359" cy="3949"/>
          </a:xfrm>
        </p:grpSpPr>
        <p:pic>
          <p:nvPicPr>
            <p:cNvPr id="9" name="图片 8" descr="资源 10"/>
            <p:cNvPicPr>
              <a:picLocks noChangeAspect="1"/>
            </p:cNvPicPr>
            <p:nvPr/>
          </p:nvPicPr>
          <p:blipFill>
            <a:blip r:embed="rId1" cstate="email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6363" y="3461"/>
              <a:ext cx="6359" cy="3949"/>
            </a:xfrm>
            <a:prstGeom prst="rect">
              <a:avLst/>
            </a:prstGeom>
          </p:spPr>
        </p:pic>
        <p:sp>
          <p:nvSpPr>
            <p:cNvPr id="7" name="文本框 6" descr="7b0a20202020227461726765744d6f64756c65223a202270726f636573734f6e6c696e65466f6e7473220a7d0a"/>
            <p:cNvSpPr txBox="1"/>
            <p:nvPr/>
          </p:nvSpPr>
          <p:spPr>
            <a:xfrm>
              <a:off x="7140" y="3989"/>
              <a:ext cx="4563" cy="2970"/>
            </a:xfrm>
            <a:prstGeom prst="rect">
              <a:avLst/>
            </a:prstGeom>
            <a:noFill/>
          </p:spPr>
          <p:txBody>
            <a:bodyPr wrap="square" rtlCol="0" anchor="ctr">
              <a:prstTxWarp prst="textStop">
                <a:avLst>
                  <a:gd name="adj" fmla="val 14286"/>
                </a:avLst>
              </a:prstTxWarp>
              <a:spAutoFit/>
            </a:bodyPr>
            <a:lstStyle/>
            <a:p>
              <a:pPr algn="ctr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000" dirty="0">
                  <a:ln w="63500" cap="flat" cmpd="sng">
                    <a:noFill/>
                  </a:ln>
                  <a:solidFill>
                    <a:srgbClr val="F9CF00"/>
                  </a:solidFill>
                  <a:effectLst/>
                  <a:latin typeface="汉仪铸字木头人W" panose="00020600040101010101" charset="-122"/>
                  <a:ea typeface="汉仪铸字木头人W" panose="00020600040101010101" charset="-122"/>
                  <a:sym typeface="汉仪拜基火云体W" panose="00020600040101010101" charset="-122"/>
                </a:rPr>
                <a:t>你会填吗</a:t>
              </a:r>
              <a:endParaRPr lang="zh-CN" altLang="en-US" sz="8000" dirty="0">
                <a:ln w="63500" cap="flat" cmpd="sng">
                  <a:noFill/>
                </a:ln>
                <a:solidFill>
                  <a:srgbClr val="F9CF00"/>
                </a:solidFill>
                <a:effectLst/>
                <a:latin typeface="汉仪铸字木头人W" panose="00020600040101010101" charset="-122"/>
                <a:ea typeface="汉仪铸字木头人W" panose="00020600040101010101" charset="-122"/>
                <a:sym typeface="汉仪拜基火云体W" panose="00020600040101010101" charset="-122"/>
              </a:endParaRPr>
            </a:p>
          </p:txBody>
        </p:sp>
      </p:grpSp>
      <p:grpSp>
        <p:nvGrpSpPr>
          <p:cNvPr id="8" name="我爱学习"/>
          <p:cNvGrpSpPr/>
          <p:nvPr/>
        </p:nvGrpSpPr>
        <p:grpSpPr>
          <a:xfrm>
            <a:off x="450850" y="1792605"/>
            <a:ext cx="9123045" cy="4628515"/>
            <a:chOff x="8847" y="4928"/>
            <a:chExt cx="7327" cy="3733"/>
          </a:xfrm>
        </p:grpSpPr>
        <p:pic>
          <p:nvPicPr>
            <p:cNvPr id="11" name="图片 10" descr="地方按时点"/>
            <p:cNvPicPr>
              <a:picLocks noChangeAspect="1"/>
            </p:cNvPicPr>
            <p:nvPr/>
          </p:nvPicPr>
          <p:blipFill>
            <a:blip r:embed="rId3" cstate="email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847" y="4928"/>
              <a:ext cx="7327" cy="3733"/>
            </a:xfrm>
            <a:prstGeom prst="rect">
              <a:avLst/>
            </a:prstGeom>
          </p:spPr>
        </p:pic>
        <p:sp>
          <p:nvSpPr>
            <p:cNvPr id="12" name="文本框 1"/>
            <p:cNvSpPr txBox="1"/>
            <p:nvPr/>
          </p:nvSpPr>
          <p:spPr>
            <a:xfrm>
              <a:off x="9600" y="5869"/>
              <a:ext cx="6078" cy="2329"/>
            </a:xfrm>
            <a:prstGeom prst="rect">
              <a:avLst/>
            </a:prstGeom>
            <a:noFill/>
            <a:ln w="635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6000" b="1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（</a:t>
              </a:r>
              <a:r>
                <a:rPr lang="en-US" altLang="zh-CN" sz="6000" b="1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         </a:t>
              </a:r>
              <a:r>
                <a:rPr lang="zh-CN" altLang="en-US" sz="6000" b="1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）地讲故事</a:t>
              </a:r>
              <a:endParaRPr lang="zh-CN" altLang="en-US" sz="6000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/>
              </a:endParaRPr>
            </a:p>
            <a:p>
              <a:pPr algn="l"/>
              <a:r>
                <a:rPr lang="zh-CN" altLang="en-US" sz="6000" b="1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（</a:t>
              </a:r>
              <a:r>
                <a:rPr lang="en-US" altLang="zh-CN" sz="6000" b="1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         </a:t>
              </a:r>
              <a:r>
                <a:rPr lang="zh-CN" altLang="en-US" sz="6000" b="1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）地写作业</a:t>
              </a:r>
              <a:endParaRPr lang="zh-CN" altLang="en-US" sz="6000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/>
              </a:endParaRPr>
            </a:p>
            <a:p>
              <a:pPr algn="l"/>
              <a:r>
                <a:rPr lang="zh-CN" altLang="en-US" sz="6000" b="1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（</a:t>
              </a:r>
              <a:r>
                <a:rPr lang="en-US" altLang="zh-CN" sz="6000" b="1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         </a:t>
              </a:r>
              <a:r>
                <a:rPr lang="zh-CN" altLang="en-US" sz="6000" b="1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Times New Roman" panose="02020603050405020304"/>
                </a:rPr>
                <a:t>）地走了</a:t>
              </a:r>
              <a:endParaRPr lang="zh-CN" altLang="en-US" sz="6000" b="1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/>
              </a:endParaRPr>
            </a:p>
          </p:txBody>
        </p:sp>
      </p:grpSp>
      <p:pic>
        <p:nvPicPr>
          <p:cNvPr id="25603" name="图片 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842375" y="336683"/>
            <a:ext cx="2936240" cy="21577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88365" y="399317"/>
            <a:ext cx="5981700" cy="1774217"/>
            <a:chOff x="5175" y="3022"/>
            <a:chExt cx="8850" cy="4755"/>
          </a:xfrm>
        </p:grpSpPr>
        <p:pic>
          <p:nvPicPr>
            <p:cNvPr id="45" name="图形 2"/>
            <p:cNvPicPr>
              <a:picLocks noChangeAspect="1"/>
            </p:cNvPicPr>
            <p:nvPr/>
          </p:nvPicPr>
          <p:blipFill>
            <a:blip r:embed="rId1" cstate="email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5175" y="3022"/>
              <a:ext cx="8850" cy="475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7726" y="3553"/>
              <a:ext cx="5287" cy="346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dirty="0">
                  <a:latin typeface="华文琥珀" panose="02010800040101010101" charset="-122"/>
                  <a:ea typeface="华文琥珀" panose="02010800040101010101" charset="-122"/>
                </a:rPr>
                <a:t>推荐阅读</a:t>
              </a:r>
              <a:endParaRPr lang="zh-CN" altLang="en-US" sz="6000" dirty="0"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6730" y="2174240"/>
            <a:ext cx="3829050" cy="3792855"/>
            <a:chOff x="1175" y="3423"/>
            <a:chExt cx="8439" cy="5973"/>
          </a:xfrm>
        </p:grpSpPr>
        <p:pic>
          <p:nvPicPr>
            <p:cNvPr id="103" name="图片 10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175" y="3423"/>
              <a:ext cx="8439" cy="51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2763" y="8574"/>
              <a:ext cx="669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《艾玛和蝴蝶》</a:t>
              </a:r>
              <a:endPara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263390" y="2042795"/>
            <a:ext cx="3810000" cy="4331970"/>
            <a:chOff x="6714" y="3217"/>
            <a:chExt cx="6000" cy="6822"/>
          </a:xfrm>
        </p:grpSpPr>
        <p:pic>
          <p:nvPicPr>
            <p:cNvPr id="104" name="图片 103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714" y="3217"/>
              <a:ext cx="6000" cy="6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7613" y="9217"/>
              <a:ext cx="397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rPr>
                <a:t>《两个好朋友》</a:t>
              </a:r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446770" y="2173605"/>
            <a:ext cx="3048000" cy="4201160"/>
            <a:chOff x="13302" y="3423"/>
            <a:chExt cx="4800" cy="6616"/>
          </a:xfrm>
        </p:grpSpPr>
        <p:pic>
          <p:nvPicPr>
            <p:cNvPr id="106" name="图片 105"/>
            <p:cNvPicPr/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302" y="3423"/>
              <a:ext cx="4800" cy="55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13715" y="9217"/>
              <a:ext cx="397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rPr>
                <a:t>《古利和古拉》</a:t>
              </a:r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" y="356870"/>
            <a:ext cx="3071813" cy="199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9" name="组合 38"/>
          <p:cNvGrpSpPr/>
          <p:nvPr/>
        </p:nvGrpSpPr>
        <p:grpSpPr>
          <a:xfrm>
            <a:off x="4401820" y="617855"/>
            <a:ext cx="3688715" cy="1486535"/>
            <a:chOff x="6544" y="2690"/>
            <a:chExt cx="6112" cy="5179"/>
          </a:xfrm>
        </p:grpSpPr>
        <p:grpSp>
          <p:nvGrpSpPr>
            <p:cNvPr id="30" name="组合 29"/>
            <p:cNvGrpSpPr/>
            <p:nvPr/>
          </p:nvGrpSpPr>
          <p:grpSpPr>
            <a:xfrm>
              <a:off x="6544" y="2690"/>
              <a:ext cx="6112" cy="5179"/>
              <a:chOff x="6726" y="2604"/>
              <a:chExt cx="6112" cy="5179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6727" y="2604"/>
                <a:ext cx="5748" cy="5117"/>
              </a:xfrm>
              <a:custGeom>
                <a:avLst/>
                <a:gdLst>
                  <a:gd name="connsiteX0" fmla="*/ 3002 w 5748"/>
                  <a:gd name="connsiteY0" fmla="*/ 0 h 5117"/>
                  <a:gd name="connsiteX1" fmla="*/ 4283 w 5748"/>
                  <a:gd name="connsiteY1" fmla="*/ 832 h 5117"/>
                  <a:gd name="connsiteX2" fmla="*/ 4283 w 5748"/>
                  <a:gd name="connsiteY2" fmla="*/ 835 h 5117"/>
                  <a:gd name="connsiteX3" fmla="*/ 4308 w 5748"/>
                  <a:gd name="connsiteY3" fmla="*/ 829 h 5117"/>
                  <a:gd name="connsiteX4" fmla="*/ 4517 w 5748"/>
                  <a:gd name="connsiteY4" fmla="*/ 806 h 5117"/>
                  <a:gd name="connsiteX5" fmla="*/ 5548 w 5748"/>
                  <a:gd name="connsiteY5" fmla="*/ 1888 h 5117"/>
                  <a:gd name="connsiteX6" fmla="*/ 5484 w 5748"/>
                  <a:gd name="connsiteY6" fmla="*/ 2258 h 5117"/>
                  <a:gd name="connsiteX7" fmla="*/ 5475 w 5748"/>
                  <a:gd name="connsiteY7" fmla="*/ 2283 h 5117"/>
                  <a:gd name="connsiteX8" fmla="*/ 5491 w 5748"/>
                  <a:gd name="connsiteY8" fmla="*/ 2296 h 5117"/>
                  <a:gd name="connsiteX9" fmla="*/ 5728 w 5748"/>
                  <a:gd name="connsiteY9" fmla="*/ 3156 h 5117"/>
                  <a:gd name="connsiteX10" fmla="*/ 5051 w 5748"/>
                  <a:gd name="connsiteY10" fmla="*/ 3896 h 5117"/>
                  <a:gd name="connsiteX11" fmla="*/ 5039 w 5748"/>
                  <a:gd name="connsiteY11" fmla="*/ 3896 h 5117"/>
                  <a:gd name="connsiteX12" fmla="*/ 5016 w 5748"/>
                  <a:gd name="connsiteY12" fmla="*/ 3925 h 5117"/>
                  <a:gd name="connsiteX13" fmla="*/ 4200 w 5748"/>
                  <a:gd name="connsiteY13" fmla="*/ 4317 h 5117"/>
                  <a:gd name="connsiteX14" fmla="*/ 4188 w 5748"/>
                  <a:gd name="connsiteY14" fmla="*/ 4317 h 5117"/>
                  <a:gd name="connsiteX15" fmla="*/ 4178 w 5748"/>
                  <a:gd name="connsiteY15" fmla="*/ 4352 h 5117"/>
                  <a:gd name="connsiteX16" fmla="*/ 3753 w 5748"/>
                  <a:gd name="connsiteY16" fmla="*/ 5117 h 5117"/>
                  <a:gd name="connsiteX17" fmla="*/ 3387 w 5748"/>
                  <a:gd name="connsiteY17" fmla="*/ 4554 h 5117"/>
                  <a:gd name="connsiteX18" fmla="*/ 3378 w 5748"/>
                  <a:gd name="connsiteY18" fmla="*/ 4542 h 5117"/>
                  <a:gd name="connsiteX19" fmla="*/ 3331 w 5748"/>
                  <a:gd name="connsiteY19" fmla="*/ 4580 h 5117"/>
                  <a:gd name="connsiteX20" fmla="*/ 2682 w 5748"/>
                  <a:gd name="connsiteY20" fmla="*/ 4804 h 5117"/>
                  <a:gd name="connsiteX21" fmla="*/ 1926 w 5748"/>
                  <a:gd name="connsiteY21" fmla="*/ 4485 h 5117"/>
                  <a:gd name="connsiteX22" fmla="*/ 1901 w 5748"/>
                  <a:gd name="connsiteY22" fmla="*/ 4456 h 5117"/>
                  <a:gd name="connsiteX23" fmla="*/ 1866 w 5748"/>
                  <a:gd name="connsiteY23" fmla="*/ 4469 h 5117"/>
                  <a:gd name="connsiteX24" fmla="*/ 1518 w 5748"/>
                  <a:gd name="connsiteY24" fmla="*/ 4529 h 5117"/>
                  <a:gd name="connsiteX25" fmla="*/ 497 w 5748"/>
                  <a:gd name="connsiteY25" fmla="*/ 3558 h 5117"/>
                  <a:gd name="connsiteX26" fmla="*/ 497 w 5748"/>
                  <a:gd name="connsiteY26" fmla="*/ 3507 h 5117"/>
                  <a:gd name="connsiteX27" fmla="*/ 500 w 5748"/>
                  <a:gd name="connsiteY27" fmla="*/ 3466 h 5117"/>
                  <a:gd name="connsiteX28" fmla="*/ 490 w 5748"/>
                  <a:gd name="connsiteY28" fmla="*/ 3460 h 5117"/>
                  <a:gd name="connsiteX29" fmla="*/ 0 w 5748"/>
                  <a:gd name="connsiteY29" fmla="*/ 2631 h 5117"/>
                  <a:gd name="connsiteX30" fmla="*/ 490 w 5748"/>
                  <a:gd name="connsiteY30" fmla="*/ 1800 h 5117"/>
                  <a:gd name="connsiteX31" fmla="*/ 497 w 5748"/>
                  <a:gd name="connsiteY31" fmla="*/ 1793 h 5117"/>
                  <a:gd name="connsiteX32" fmla="*/ 497 w 5748"/>
                  <a:gd name="connsiteY32" fmla="*/ 1781 h 5117"/>
                  <a:gd name="connsiteX33" fmla="*/ 1838 w 5748"/>
                  <a:gd name="connsiteY33" fmla="*/ 595 h 5117"/>
                  <a:gd name="connsiteX34" fmla="*/ 1841 w 5748"/>
                  <a:gd name="connsiteY34" fmla="*/ 595 h 5117"/>
                  <a:gd name="connsiteX35" fmla="*/ 1853 w 5748"/>
                  <a:gd name="connsiteY35" fmla="*/ 572 h 5117"/>
                  <a:gd name="connsiteX36" fmla="*/ 3002 w 5748"/>
                  <a:gd name="connsiteY36" fmla="*/ 0 h 5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748" h="5117">
                    <a:moveTo>
                      <a:pt x="3002" y="0"/>
                    </a:moveTo>
                    <a:cubicBezTo>
                      <a:pt x="3603" y="0"/>
                      <a:pt x="4112" y="351"/>
                      <a:pt x="4283" y="832"/>
                    </a:cubicBezTo>
                    <a:lnTo>
                      <a:pt x="4283" y="835"/>
                    </a:lnTo>
                    <a:lnTo>
                      <a:pt x="4308" y="829"/>
                    </a:lnTo>
                    <a:cubicBezTo>
                      <a:pt x="4377" y="813"/>
                      <a:pt x="4444" y="806"/>
                      <a:pt x="4517" y="806"/>
                    </a:cubicBezTo>
                    <a:cubicBezTo>
                      <a:pt x="5086" y="806"/>
                      <a:pt x="5548" y="1290"/>
                      <a:pt x="5548" y="1888"/>
                    </a:cubicBezTo>
                    <a:cubicBezTo>
                      <a:pt x="5548" y="2018"/>
                      <a:pt x="5526" y="2141"/>
                      <a:pt x="5484" y="2258"/>
                    </a:cubicBezTo>
                    <a:lnTo>
                      <a:pt x="5475" y="2283"/>
                    </a:lnTo>
                    <a:lnTo>
                      <a:pt x="5491" y="2296"/>
                    </a:lnTo>
                    <a:cubicBezTo>
                      <a:pt x="5693" y="2483"/>
                      <a:pt x="5794" y="2812"/>
                      <a:pt x="5728" y="3156"/>
                    </a:cubicBezTo>
                    <a:cubicBezTo>
                      <a:pt x="5649" y="3561"/>
                      <a:pt x="5364" y="3858"/>
                      <a:pt x="5051" y="3896"/>
                    </a:cubicBezTo>
                    <a:lnTo>
                      <a:pt x="5039" y="3896"/>
                    </a:lnTo>
                    <a:lnTo>
                      <a:pt x="5016" y="3925"/>
                    </a:lnTo>
                    <a:cubicBezTo>
                      <a:pt x="4830" y="4162"/>
                      <a:pt x="4532" y="4317"/>
                      <a:pt x="4200" y="4317"/>
                    </a:cubicBezTo>
                    <a:lnTo>
                      <a:pt x="4188" y="4317"/>
                    </a:lnTo>
                    <a:lnTo>
                      <a:pt x="4178" y="4352"/>
                    </a:lnTo>
                    <a:cubicBezTo>
                      <a:pt x="4086" y="4671"/>
                      <a:pt x="4041" y="4804"/>
                      <a:pt x="3753" y="5117"/>
                    </a:cubicBezTo>
                    <a:cubicBezTo>
                      <a:pt x="3722" y="4848"/>
                      <a:pt x="3511" y="4757"/>
                      <a:pt x="3387" y="4554"/>
                    </a:cubicBezTo>
                    <a:lnTo>
                      <a:pt x="3378" y="4542"/>
                    </a:lnTo>
                    <a:lnTo>
                      <a:pt x="3331" y="4580"/>
                    </a:lnTo>
                    <a:cubicBezTo>
                      <a:pt x="3157" y="4719"/>
                      <a:pt x="2929" y="4804"/>
                      <a:pt x="2682" y="4804"/>
                    </a:cubicBezTo>
                    <a:cubicBezTo>
                      <a:pt x="2382" y="4804"/>
                      <a:pt x="2113" y="4681"/>
                      <a:pt x="1926" y="4485"/>
                    </a:cubicBezTo>
                    <a:lnTo>
                      <a:pt x="1901" y="4456"/>
                    </a:lnTo>
                    <a:lnTo>
                      <a:pt x="1866" y="4469"/>
                    </a:lnTo>
                    <a:cubicBezTo>
                      <a:pt x="1759" y="4507"/>
                      <a:pt x="1638" y="4529"/>
                      <a:pt x="1518" y="4529"/>
                    </a:cubicBezTo>
                    <a:cubicBezTo>
                      <a:pt x="952" y="4529"/>
                      <a:pt x="497" y="4092"/>
                      <a:pt x="497" y="3558"/>
                    </a:cubicBezTo>
                    <a:cubicBezTo>
                      <a:pt x="497" y="3539"/>
                      <a:pt x="497" y="3523"/>
                      <a:pt x="497" y="3507"/>
                    </a:cubicBezTo>
                    <a:lnTo>
                      <a:pt x="500" y="3466"/>
                    </a:lnTo>
                    <a:lnTo>
                      <a:pt x="490" y="3460"/>
                    </a:lnTo>
                    <a:cubicBezTo>
                      <a:pt x="196" y="3292"/>
                      <a:pt x="0" y="2982"/>
                      <a:pt x="0" y="2631"/>
                    </a:cubicBezTo>
                    <a:cubicBezTo>
                      <a:pt x="0" y="2277"/>
                      <a:pt x="196" y="1967"/>
                      <a:pt x="490" y="1800"/>
                    </a:cubicBezTo>
                    <a:lnTo>
                      <a:pt x="497" y="1793"/>
                    </a:lnTo>
                    <a:lnTo>
                      <a:pt x="497" y="1781"/>
                    </a:lnTo>
                    <a:cubicBezTo>
                      <a:pt x="497" y="1126"/>
                      <a:pt x="1098" y="595"/>
                      <a:pt x="1838" y="595"/>
                    </a:cubicBezTo>
                    <a:lnTo>
                      <a:pt x="1841" y="595"/>
                    </a:lnTo>
                    <a:lnTo>
                      <a:pt x="1853" y="572"/>
                    </a:lnTo>
                    <a:cubicBezTo>
                      <a:pt x="2091" y="228"/>
                      <a:pt x="2515" y="0"/>
                      <a:pt x="3002" y="0"/>
                    </a:cubicBezTo>
                    <a:close/>
                  </a:path>
                </a:pathLst>
              </a:custGeom>
              <a:solidFill>
                <a:srgbClr val="F3767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任意多边形 3"/>
              <p:cNvSpPr/>
              <p:nvPr/>
            </p:nvSpPr>
            <p:spPr>
              <a:xfrm>
                <a:off x="6726" y="2775"/>
                <a:ext cx="5747" cy="5008"/>
              </a:xfrm>
              <a:custGeom>
                <a:avLst/>
                <a:gdLst>
                  <a:gd name="connsiteX0" fmla="*/ 3001 w 5747"/>
                  <a:gd name="connsiteY0" fmla="*/ 0 h 5008"/>
                  <a:gd name="connsiteX1" fmla="*/ 4282 w 5747"/>
                  <a:gd name="connsiteY1" fmla="*/ 832 h 5008"/>
                  <a:gd name="connsiteX2" fmla="*/ 4282 w 5747"/>
                  <a:gd name="connsiteY2" fmla="*/ 835 h 5008"/>
                  <a:gd name="connsiteX3" fmla="*/ 4307 w 5747"/>
                  <a:gd name="connsiteY3" fmla="*/ 828 h 5008"/>
                  <a:gd name="connsiteX4" fmla="*/ 4516 w 5747"/>
                  <a:gd name="connsiteY4" fmla="*/ 806 h 5008"/>
                  <a:gd name="connsiteX5" fmla="*/ 5546 w 5747"/>
                  <a:gd name="connsiteY5" fmla="*/ 1888 h 5008"/>
                  <a:gd name="connsiteX6" fmla="*/ 5483 w 5747"/>
                  <a:gd name="connsiteY6" fmla="*/ 2258 h 5008"/>
                  <a:gd name="connsiteX7" fmla="*/ 5474 w 5747"/>
                  <a:gd name="connsiteY7" fmla="*/ 2283 h 5008"/>
                  <a:gd name="connsiteX8" fmla="*/ 5489 w 5747"/>
                  <a:gd name="connsiteY8" fmla="*/ 2296 h 5008"/>
                  <a:gd name="connsiteX9" fmla="*/ 5727 w 5747"/>
                  <a:gd name="connsiteY9" fmla="*/ 3156 h 5008"/>
                  <a:gd name="connsiteX10" fmla="*/ 5050 w 5747"/>
                  <a:gd name="connsiteY10" fmla="*/ 3896 h 5008"/>
                  <a:gd name="connsiteX11" fmla="*/ 5037 w 5747"/>
                  <a:gd name="connsiteY11" fmla="*/ 3896 h 5008"/>
                  <a:gd name="connsiteX12" fmla="*/ 5015 w 5747"/>
                  <a:gd name="connsiteY12" fmla="*/ 3924 h 5008"/>
                  <a:gd name="connsiteX13" fmla="*/ 4199 w 5747"/>
                  <a:gd name="connsiteY13" fmla="*/ 4316 h 5008"/>
                  <a:gd name="connsiteX14" fmla="*/ 4187 w 5747"/>
                  <a:gd name="connsiteY14" fmla="*/ 4316 h 5008"/>
                  <a:gd name="connsiteX15" fmla="*/ 4177 w 5747"/>
                  <a:gd name="connsiteY15" fmla="*/ 4351 h 5008"/>
                  <a:gd name="connsiteX16" fmla="*/ 3720 w 5747"/>
                  <a:gd name="connsiteY16" fmla="*/ 5008 h 5008"/>
                  <a:gd name="connsiteX17" fmla="*/ 3387 w 5747"/>
                  <a:gd name="connsiteY17" fmla="*/ 4554 h 5008"/>
                  <a:gd name="connsiteX18" fmla="*/ 3377 w 5747"/>
                  <a:gd name="connsiteY18" fmla="*/ 4541 h 5008"/>
                  <a:gd name="connsiteX19" fmla="*/ 3330 w 5747"/>
                  <a:gd name="connsiteY19" fmla="*/ 4579 h 5008"/>
                  <a:gd name="connsiteX20" fmla="*/ 2681 w 5747"/>
                  <a:gd name="connsiteY20" fmla="*/ 4803 h 5008"/>
                  <a:gd name="connsiteX21" fmla="*/ 1926 w 5747"/>
                  <a:gd name="connsiteY21" fmla="*/ 4484 h 5008"/>
                  <a:gd name="connsiteX22" fmla="*/ 1900 w 5747"/>
                  <a:gd name="connsiteY22" fmla="*/ 4456 h 5008"/>
                  <a:gd name="connsiteX23" fmla="*/ 1866 w 5747"/>
                  <a:gd name="connsiteY23" fmla="*/ 4468 h 5008"/>
                  <a:gd name="connsiteX24" fmla="*/ 1518 w 5747"/>
                  <a:gd name="connsiteY24" fmla="*/ 4528 h 5008"/>
                  <a:gd name="connsiteX25" fmla="*/ 496 w 5747"/>
                  <a:gd name="connsiteY25" fmla="*/ 3557 h 5008"/>
                  <a:gd name="connsiteX26" fmla="*/ 496 w 5747"/>
                  <a:gd name="connsiteY26" fmla="*/ 3507 h 5008"/>
                  <a:gd name="connsiteX27" fmla="*/ 500 w 5747"/>
                  <a:gd name="connsiteY27" fmla="*/ 3466 h 5008"/>
                  <a:gd name="connsiteX28" fmla="*/ 490 w 5747"/>
                  <a:gd name="connsiteY28" fmla="*/ 3459 h 5008"/>
                  <a:gd name="connsiteX29" fmla="*/ 0 w 5747"/>
                  <a:gd name="connsiteY29" fmla="*/ 2631 h 5008"/>
                  <a:gd name="connsiteX30" fmla="*/ 490 w 5747"/>
                  <a:gd name="connsiteY30" fmla="*/ 1799 h 5008"/>
                  <a:gd name="connsiteX31" fmla="*/ 496 w 5747"/>
                  <a:gd name="connsiteY31" fmla="*/ 1793 h 5008"/>
                  <a:gd name="connsiteX32" fmla="*/ 496 w 5747"/>
                  <a:gd name="connsiteY32" fmla="*/ 1780 h 5008"/>
                  <a:gd name="connsiteX33" fmla="*/ 1837 w 5747"/>
                  <a:gd name="connsiteY33" fmla="*/ 594 h 5008"/>
                  <a:gd name="connsiteX34" fmla="*/ 1840 w 5747"/>
                  <a:gd name="connsiteY34" fmla="*/ 594 h 5008"/>
                  <a:gd name="connsiteX35" fmla="*/ 1853 w 5747"/>
                  <a:gd name="connsiteY35" fmla="*/ 572 h 5008"/>
                  <a:gd name="connsiteX36" fmla="*/ 3001 w 5747"/>
                  <a:gd name="connsiteY36" fmla="*/ 0 h 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747" h="5008">
                    <a:moveTo>
                      <a:pt x="3001" y="0"/>
                    </a:moveTo>
                    <a:cubicBezTo>
                      <a:pt x="3602" y="0"/>
                      <a:pt x="4111" y="351"/>
                      <a:pt x="4282" y="832"/>
                    </a:cubicBezTo>
                    <a:lnTo>
                      <a:pt x="4282" y="835"/>
                    </a:lnTo>
                    <a:lnTo>
                      <a:pt x="4307" y="828"/>
                    </a:lnTo>
                    <a:cubicBezTo>
                      <a:pt x="4376" y="813"/>
                      <a:pt x="4443" y="806"/>
                      <a:pt x="4516" y="806"/>
                    </a:cubicBezTo>
                    <a:cubicBezTo>
                      <a:pt x="5085" y="806"/>
                      <a:pt x="5546" y="1290"/>
                      <a:pt x="5546" y="1888"/>
                    </a:cubicBezTo>
                    <a:cubicBezTo>
                      <a:pt x="5546" y="2017"/>
                      <a:pt x="5524" y="2141"/>
                      <a:pt x="5483" y="2258"/>
                    </a:cubicBezTo>
                    <a:lnTo>
                      <a:pt x="5474" y="2283"/>
                    </a:lnTo>
                    <a:lnTo>
                      <a:pt x="5489" y="2296"/>
                    </a:lnTo>
                    <a:cubicBezTo>
                      <a:pt x="5692" y="2482"/>
                      <a:pt x="5793" y="2811"/>
                      <a:pt x="5727" y="3156"/>
                    </a:cubicBezTo>
                    <a:cubicBezTo>
                      <a:pt x="5648" y="3561"/>
                      <a:pt x="5363" y="3858"/>
                      <a:pt x="5050" y="3896"/>
                    </a:cubicBezTo>
                    <a:lnTo>
                      <a:pt x="5037" y="3896"/>
                    </a:lnTo>
                    <a:lnTo>
                      <a:pt x="5015" y="3924"/>
                    </a:lnTo>
                    <a:cubicBezTo>
                      <a:pt x="4829" y="4161"/>
                      <a:pt x="4531" y="4316"/>
                      <a:pt x="4199" y="4316"/>
                    </a:cubicBezTo>
                    <a:lnTo>
                      <a:pt x="4187" y="4316"/>
                    </a:lnTo>
                    <a:lnTo>
                      <a:pt x="4177" y="4351"/>
                    </a:lnTo>
                    <a:cubicBezTo>
                      <a:pt x="4085" y="4671"/>
                      <a:pt x="4020" y="4803"/>
                      <a:pt x="3720" y="5008"/>
                    </a:cubicBezTo>
                    <a:cubicBezTo>
                      <a:pt x="3689" y="4739"/>
                      <a:pt x="3530" y="4653"/>
                      <a:pt x="3387" y="4554"/>
                    </a:cubicBezTo>
                    <a:lnTo>
                      <a:pt x="3377" y="4541"/>
                    </a:lnTo>
                    <a:lnTo>
                      <a:pt x="3330" y="4579"/>
                    </a:lnTo>
                    <a:cubicBezTo>
                      <a:pt x="3156" y="4718"/>
                      <a:pt x="2928" y="4803"/>
                      <a:pt x="2681" y="4803"/>
                    </a:cubicBezTo>
                    <a:cubicBezTo>
                      <a:pt x="2381" y="4803"/>
                      <a:pt x="2112" y="4680"/>
                      <a:pt x="1926" y="4484"/>
                    </a:cubicBezTo>
                    <a:lnTo>
                      <a:pt x="1900" y="4456"/>
                    </a:lnTo>
                    <a:lnTo>
                      <a:pt x="1866" y="4468"/>
                    </a:lnTo>
                    <a:cubicBezTo>
                      <a:pt x="1758" y="4506"/>
                      <a:pt x="1638" y="4528"/>
                      <a:pt x="1518" y="4528"/>
                    </a:cubicBezTo>
                    <a:cubicBezTo>
                      <a:pt x="952" y="4528"/>
                      <a:pt x="496" y="4092"/>
                      <a:pt x="496" y="3557"/>
                    </a:cubicBezTo>
                    <a:cubicBezTo>
                      <a:pt x="496" y="3538"/>
                      <a:pt x="496" y="3523"/>
                      <a:pt x="496" y="3507"/>
                    </a:cubicBezTo>
                    <a:lnTo>
                      <a:pt x="500" y="3466"/>
                    </a:lnTo>
                    <a:lnTo>
                      <a:pt x="490" y="3459"/>
                    </a:lnTo>
                    <a:cubicBezTo>
                      <a:pt x="196" y="3292"/>
                      <a:pt x="0" y="2982"/>
                      <a:pt x="0" y="2631"/>
                    </a:cubicBezTo>
                    <a:cubicBezTo>
                      <a:pt x="0" y="2277"/>
                      <a:pt x="196" y="1967"/>
                      <a:pt x="490" y="1799"/>
                    </a:cubicBezTo>
                    <a:lnTo>
                      <a:pt x="496" y="1793"/>
                    </a:lnTo>
                    <a:lnTo>
                      <a:pt x="496" y="1780"/>
                    </a:lnTo>
                    <a:cubicBezTo>
                      <a:pt x="496" y="1126"/>
                      <a:pt x="1097" y="594"/>
                      <a:pt x="1837" y="594"/>
                    </a:cubicBezTo>
                    <a:lnTo>
                      <a:pt x="1840" y="594"/>
                    </a:lnTo>
                    <a:lnTo>
                      <a:pt x="1853" y="572"/>
                    </a:lnTo>
                    <a:cubicBezTo>
                      <a:pt x="2090" y="228"/>
                      <a:pt x="2514" y="0"/>
                      <a:pt x="30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0">
                <a:solidFill>
                  <a:srgbClr val="E6222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心形 15"/>
              <p:cNvSpPr/>
              <p:nvPr/>
            </p:nvSpPr>
            <p:spPr>
              <a:xfrm rot="2040000">
                <a:off x="11071" y="2861"/>
                <a:ext cx="398" cy="307"/>
              </a:xfrm>
              <a:prstGeom prst="heart">
                <a:avLst/>
              </a:prstGeom>
              <a:solidFill>
                <a:srgbClr val="E62226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5593"/>
                  </a:solidFill>
                </a:endParaRPr>
              </a:p>
            </p:txBody>
          </p:sp>
          <p:sp>
            <p:nvSpPr>
              <p:cNvPr id="20" name="心形 19"/>
              <p:cNvSpPr/>
              <p:nvPr/>
            </p:nvSpPr>
            <p:spPr>
              <a:xfrm rot="6540000">
                <a:off x="12485" y="6043"/>
                <a:ext cx="398" cy="307"/>
              </a:xfrm>
              <a:prstGeom prst="heart">
                <a:avLst/>
              </a:prstGeom>
              <a:solidFill>
                <a:srgbClr val="F37672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心形 21"/>
              <p:cNvSpPr/>
              <p:nvPr/>
            </p:nvSpPr>
            <p:spPr>
              <a:xfrm rot="18000000">
                <a:off x="6755" y="4109"/>
                <a:ext cx="335" cy="259"/>
              </a:xfrm>
              <a:prstGeom prst="heart">
                <a:avLst/>
              </a:prstGeom>
              <a:solidFill>
                <a:srgbClr val="F37672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6740" y="4474"/>
              <a:ext cx="5419" cy="175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 fontAlgn="ctr">
                <a:lnSpc>
                  <a:spcPts val="5000"/>
                </a:lnSpc>
              </a:pPr>
              <a:r>
                <a:rPr lang="zh-CN" altLang="en-US" sz="4200" spc="100">
                  <a:solidFill>
                    <a:srgbClr val="E62226"/>
                  </a:solidFill>
                  <a:uFillTx/>
                  <a:latin typeface="汉仪正圆-95W" panose="00020600040101010101" charset="-122"/>
                  <a:ea typeface="汉仪正圆-95W" panose="00020600040101010101" charset="-122"/>
                  <a:cs typeface="汉仪综艺体简" panose="02010600000101010101" charset="-122"/>
                </a:rPr>
                <a:t>作业布置</a:t>
              </a:r>
              <a:endParaRPr lang="zh-CN" altLang="en-US" sz="4200" spc="100">
                <a:solidFill>
                  <a:srgbClr val="E62226"/>
                </a:solidFill>
                <a:uFillTx/>
                <a:latin typeface="汉仪正圆-95W" panose="00020600040101010101" charset="-122"/>
                <a:ea typeface="汉仪正圆-95W" panose="00020600040101010101" charset="-122"/>
                <a:cs typeface="汉仪综艺体简" panose="02010600000101010101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20700" y="2403106"/>
            <a:ext cx="1114996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457200" eaLnBrk="0" hangingPunct="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和家人合作读一读课文，还可以演一演。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eaLnBrk="0" hangingPunct="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学习本课，你学会了什么？和大家说一说吧。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eaLnBrk="0" hangingPunct="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推荐阅读《艾玛与蝴蝶》、《两个好朋友》、《古利和古拉》。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8" name="图片 1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381635" y="4478020"/>
            <a:ext cx="3072130" cy="19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736965" y="356870"/>
            <a:ext cx="3070860" cy="19900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736965" y="4478655"/>
            <a:ext cx="3070860" cy="19900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2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5" end="6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3" name="组合 3"/>
          <p:cNvGrpSpPr/>
          <p:nvPr/>
        </p:nvGrpSpPr>
        <p:grpSpPr>
          <a:xfrm>
            <a:off x="5080" y="8255"/>
            <a:ext cx="12182475" cy="6851650"/>
            <a:chOff x="0" y="0"/>
            <a:chExt cx="12192001" cy="6837402"/>
          </a:xfrm>
        </p:grpSpPr>
        <p:sp>
          <p:nvSpPr>
            <p:cNvPr id="24" name="矩形 23"/>
            <p:cNvSpPr/>
            <p:nvPr/>
          </p:nvSpPr>
          <p:spPr>
            <a:xfrm>
              <a:off x="0" y="2989384"/>
              <a:ext cx="12192001" cy="384801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49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4275" name="组合 2"/>
            <p:cNvGrpSpPr/>
            <p:nvPr/>
          </p:nvGrpSpPr>
          <p:grpSpPr>
            <a:xfrm>
              <a:off x="0" y="0"/>
              <a:ext cx="12192000" cy="6608763"/>
              <a:chOff x="0" y="0"/>
              <a:chExt cx="12192000" cy="6608763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0" y="0"/>
                <a:ext cx="12192001" cy="3537516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49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1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1"/>
              <p:cNvSpPr/>
              <p:nvPr/>
            </p:nvSpPr>
            <p:spPr>
              <a:xfrm>
                <a:off x="235134" y="217036"/>
                <a:ext cx="11721734" cy="6392241"/>
              </a:xfrm>
              <a:prstGeom prst="roundRect">
                <a:avLst>
                  <a:gd name="adj" fmla="val 1474"/>
                </a:avLst>
              </a:prstGeom>
              <a:blipFill dpi="0" rotWithShape="1">
                <a:blip r:embed="rId1" cstate="email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49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1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圆角矩形 1"/>
              <p:cNvSpPr/>
              <p:nvPr/>
            </p:nvSpPr>
            <p:spPr>
              <a:xfrm>
                <a:off x="386065" y="375456"/>
                <a:ext cx="11423050" cy="6081738"/>
              </a:xfrm>
              <a:prstGeom prst="roundRect">
                <a:avLst>
                  <a:gd name="adj" fmla="val 1474"/>
                </a:avLst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49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1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4282" name="Rectangle 2"/>
          <p:cNvSpPr txBox="1"/>
          <p:nvPr/>
        </p:nvSpPr>
        <p:spPr>
          <a:xfrm>
            <a:off x="1787584" y="1482474"/>
            <a:ext cx="9061450" cy="1663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8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感谢您的收看</a:t>
            </a:r>
            <a:endParaRPr lang="zh-CN" altLang="en-US" sz="8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7163" y="3949700"/>
            <a:ext cx="2000250" cy="2281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https://img7.file.cache.docer.com/storage/1635492373877720112/2d67e26976853a028018018b6543fb2d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10500" y="3737610"/>
            <a:ext cx="2241550" cy="2493645"/>
          </a:xfrm>
          <a:prstGeom prst="rect">
            <a:avLst/>
          </a:prstGeom>
        </p:spPr>
      </p:pic>
      <p:pic>
        <p:nvPicPr>
          <p:cNvPr id="5428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125200" y="121158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577975" y="1504950"/>
            <a:ext cx="4364038" cy="45085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1" name="矩形 13"/>
          <p:cNvSpPr/>
          <p:nvPr/>
        </p:nvSpPr>
        <p:spPr>
          <a:xfrm>
            <a:off x="3681413" y="1427163"/>
            <a:ext cx="7037387" cy="541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 eaLnBrk="0" hangingPunct="0">
              <a:lnSpc>
                <a:spcPct val="12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74738" y="1681163"/>
            <a:ext cx="5670550" cy="4156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头戴大红帽，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身披五彩衣，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好像小闹钟，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清早催人起。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62608" y="5175885"/>
            <a:ext cx="2757486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谜底：公鸡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4" name="文本框 2"/>
          <p:cNvSpPr txBox="1"/>
          <p:nvPr/>
        </p:nvSpPr>
        <p:spPr>
          <a:xfrm>
            <a:off x="3125788" y="779463"/>
            <a:ext cx="1568450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猜谜语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https://img7.file.cache.docer.com/storage/1635492373877720112/2d67e26976853a028018018b6543fb2d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80985" y="1968500"/>
            <a:ext cx="2882900" cy="3207385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500188" y="1552575"/>
            <a:ext cx="4364038" cy="45085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18" name="矩形 8"/>
          <p:cNvSpPr/>
          <p:nvPr/>
        </p:nvSpPr>
        <p:spPr>
          <a:xfrm>
            <a:off x="3681413" y="1427163"/>
            <a:ext cx="7037387" cy="541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 eaLnBrk="0" hangingPunct="0">
              <a:lnSpc>
                <a:spcPct val="12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76388" y="1704975"/>
            <a:ext cx="4708525" cy="41544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嘴像小铲子，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脚像小扇子，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走路左右摆，</a:t>
            </a:r>
            <a:endParaRPr lang="en-US" altLang="zh-CN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不是摆架子。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94613" y="5278438"/>
            <a:ext cx="2760662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谜底：鸭子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8063" y="1427163"/>
            <a:ext cx="3265487" cy="372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文本框 17"/>
          <p:cNvSpPr txBox="1"/>
          <p:nvPr/>
        </p:nvSpPr>
        <p:spPr>
          <a:xfrm>
            <a:off x="2897188" y="842963"/>
            <a:ext cx="1568450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猜谜语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403860" y="390525"/>
            <a:ext cx="11384915" cy="607758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1570990" y="605790"/>
            <a:ext cx="3161030" cy="2174875"/>
            <a:chOff x="2474" y="1048"/>
            <a:chExt cx="4978" cy="3425"/>
          </a:xfrm>
        </p:grpSpPr>
        <p:pic>
          <p:nvPicPr>
            <p:cNvPr id="2" name="图片 1" descr="&amp;pky90109774859&amp;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2474" y="1048"/>
              <a:ext cx="3425" cy="342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3543" y="2187"/>
              <a:ext cx="3909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sym typeface="+mn-ea"/>
                </a:rPr>
                <a:t>kuài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r>
                <a:rPr lang="zh-CN" altLang="en-US" sz="4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块</a:t>
              </a:r>
              <a:endPara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17850" y="351790"/>
            <a:ext cx="3161030" cy="2174875"/>
            <a:chOff x="2474" y="1048"/>
            <a:chExt cx="4978" cy="3425"/>
          </a:xfrm>
        </p:grpSpPr>
        <p:pic>
          <p:nvPicPr>
            <p:cNvPr id="7" name="图片 6" descr="&amp;pky90109774859&amp;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2474" y="1048"/>
              <a:ext cx="3425" cy="342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543" y="2187"/>
              <a:ext cx="3909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sym typeface="+mn-ea"/>
                </a:rPr>
                <a:t>zhuō</a:t>
              </a:r>
              <a:endParaRPr lang="zh-CN" altLang="en-US" sz="2400">
                <a:sym typeface="+mn-ea"/>
              </a:endParaRPr>
            </a:p>
            <a:p>
              <a:r>
                <a:rPr lang="zh-CN" altLang="en-US" sz="4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捉</a:t>
              </a:r>
              <a:endPara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916035" y="556260"/>
            <a:ext cx="3161030" cy="2174875"/>
            <a:chOff x="2474" y="1048"/>
            <a:chExt cx="4978" cy="3425"/>
          </a:xfrm>
        </p:grpSpPr>
        <p:pic>
          <p:nvPicPr>
            <p:cNvPr id="11" name="图片 10" descr="&amp;pky90109774859&amp;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2474" y="1048"/>
              <a:ext cx="3425" cy="342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543" y="2187"/>
              <a:ext cx="3909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2400">
                  <a:sym typeface="+mn-ea"/>
                </a:rPr>
                <a:t>  </a:t>
              </a:r>
              <a:r>
                <a:rPr lang="zh-CN" altLang="en-US" sz="2400">
                  <a:sym typeface="+mn-ea"/>
                </a:rPr>
                <a:t>sǐ 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r>
                <a:rPr lang="zh-CN" altLang="en-US" sz="4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死</a:t>
              </a:r>
              <a:endPara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34770" y="2057400"/>
            <a:ext cx="3161030" cy="2174875"/>
            <a:chOff x="2474" y="1048"/>
            <a:chExt cx="4978" cy="3425"/>
          </a:xfrm>
        </p:grpSpPr>
        <p:pic>
          <p:nvPicPr>
            <p:cNvPr id="14" name="图片 13" descr="&amp;pky90109774859&amp;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2474" y="1048"/>
              <a:ext cx="3425" cy="3425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543" y="2187"/>
              <a:ext cx="3909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sym typeface="+mn-ea"/>
                </a:rPr>
                <a:t>xínɡ</a:t>
              </a:r>
              <a:endParaRPr lang="zh-CN" altLang="en-US" sz="2400">
                <a:sym typeface="+mn-ea"/>
              </a:endParaRPr>
            </a:p>
            <a:p>
              <a:r>
                <a:rPr lang="zh-CN" altLang="en-US" sz="4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行</a:t>
              </a:r>
              <a:endPara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89520" y="86995"/>
            <a:ext cx="3161030" cy="2174875"/>
            <a:chOff x="2474" y="1048"/>
            <a:chExt cx="4978" cy="3425"/>
          </a:xfrm>
        </p:grpSpPr>
        <p:pic>
          <p:nvPicPr>
            <p:cNvPr id="17" name="图片 16" descr="&amp;pky90109774859&amp;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2474" y="1048"/>
              <a:ext cx="3425" cy="342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543" y="2187"/>
              <a:ext cx="3909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400">
                  <a:sym typeface="+mn-ea"/>
                </a:rPr>
                <a:t> </a:t>
              </a:r>
              <a:r>
                <a:rPr lang="zh-CN" altLang="en-US" sz="2400">
                  <a:sym typeface="+mn-ea"/>
                </a:rPr>
                <a:t>hé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r>
                <a:rPr lang="zh-CN" altLang="en-US" sz="4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河</a:t>
              </a:r>
              <a:endPara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41390" y="37465"/>
            <a:ext cx="3161030" cy="2174875"/>
            <a:chOff x="2474" y="1048"/>
            <a:chExt cx="4978" cy="3425"/>
          </a:xfrm>
        </p:grpSpPr>
        <p:pic>
          <p:nvPicPr>
            <p:cNvPr id="20" name="图片 19" descr="&amp;pky90109774859&amp;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2474" y="1048"/>
              <a:ext cx="3425" cy="342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3543" y="2187"/>
              <a:ext cx="3909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400">
                  <a:sym typeface="+mn-ea"/>
                </a:rPr>
                <a:t> </a:t>
              </a:r>
              <a:r>
                <a:rPr lang="zh-CN" altLang="en-US" sz="2400">
                  <a:sym typeface="+mn-ea"/>
                </a:rPr>
                <a:t>zhí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r>
                <a:rPr lang="zh-CN" altLang="en-US" sz="4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直</a:t>
              </a:r>
              <a:endPara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579620" y="1270"/>
            <a:ext cx="2174240" cy="2174240"/>
            <a:chOff x="7212" y="2"/>
            <a:chExt cx="3424" cy="3424"/>
          </a:xfrm>
        </p:grpSpPr>
        <p:pic>
          <p:nvPicPr>
            <p:cNvPr id="23" name="图片 22" descr="&amp;pky90109774859&amp;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7212" y="2"/>
              <a:ext cx="3425" cy="3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8335" y="1198"/>
              <a:ext cx="1338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400">
                  <a:sym typeface="+mn-ea"/>
                </a:rPr>
                <a:t>  </a:t>
              </a:r>
              <a:r>
                <a:rPr lang="zh-CN" altLang="en-US" sz="2400">
                  <a:sym typeface="+mn-ea"/>
                </a:rPr>
                <a:t>jí</a:t>
              </a:r>
              <a:endParaRPr lang="zh-CN" altLang="en-US" sz="2400"/>
            </a:p>
            <a:p>
              <a:r>
                <a:rPr lang="zh-CN" altLang="en-US" sz="4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急</a:t>
              </a:r>
              <a:endPara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244590" y="1329055"/>
            <a:ext cx="3161030" cy="2174875"/>
            <a:chOff x="2474" y="1048"/>
            <a:chExt cx="4978" cy="3425"/>
          </a:xfrm>
        </p:grpSpPr>
        <p:pic>
          <p:nvPicPr>
            <p:cNvPr id="31" name="图片 30" descr="&amp;pky90109774859&amp;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2474" y="1048"/>
              <a:ext cx="3425" cy="3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543" y="2187"/>
              <a:ext cx="3909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400">
                  <a:sym typeface="+mn-ea"/>
                </a:rPr>
                <a:t> </a:t>
              </a:r>
              <a:r>
                <a:rPr lang="zh-CN" altLang="en-US" sz="2400">
                  <a:sym typeface="+mn-ea"/>
                </a:rPr>
                <a:t>hū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r>
                <a:rPr lang="zh-CN" altLang="en-US" sz="4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忽</a:t>
              </a:r>
              <a:endPara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748270" y="1329055"/>
            <a:ext cx="3161030" cy="2174875"/>
            <a:chOff x="2474" y="1048"/>
            <a:chExt cx="4978" cy="3425"/>
          </a:xfrm>
        </p:grpSpPr>
        <p:pic>
          <p:nvPicPr>
            <p:cNvPr id="34" name="图片 33" descr="&amp;pky90109774859&amp;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2474" y="1048"/>
              <a:ext cx="3425" cy="3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543" y="2187"/>
              <a:ext cx="3909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sym typeface="+mn-ea"/>
                </a:rPr>
                <a:t>ɡēn</a:t>
              </a:r>
              <a:endParaRPr lang="zh-CN" altLang="en-US" sz="2400">
                <a:sym typeface="+mn-ea"/>
              </a:endParaRPr>
            </a:p>
            <a:p>
              <a:r>
                <a:rPr lang="zh-CN" altLang="en-US" sz="4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跟</a:t>
              </a:r>
              <a:endPara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880360" y="1538605"/>
            <a:ext cx="3161030" cy="2174875"/>
            <a:chOff x="2474" y="1048"/>
            <a:chExt cx="4978" cy="3425"/>
          </a:xfrm>
        </p:grpSpPr>
        <p:pic>
          <p:nvPicPr>
            <p:cNvPr id="39" name="图片 38" descr="&amp;pky90109774859&amp;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2474" y="1048"/>
              <a:ext cx="3425" cy="3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543" y="2187"/>
              <a:ext cx="3909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sym typeface="+mn-ea"/>
                </a:rPr>
                <a:t>hǎn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r>
                <a:rPr lang="zh-CN" altLang="en-US" sz="4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喊</a:t>
              </a:r>
              <a:endPara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79620" y="1329055"/>
            <a:ext cx="3161030" cy="2174875"/>
            <a:chOff x="2474" y="1048"/>
            <a:chExt cx="4978" cy="3425"/>
          </a:xfrm>
        </p:grpSpPr>
        <p:pic>
          <p:nvPicPr>
            <p:cNvPr id="43" name="图片 42" descr="&amp;pky90109774859&amp;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2474" y="1048"/>
              <a:ext cx="3425" cy="3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543" y="2187"/>
              <a:ext cx="3909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sym typeface="+mn-ea"/>
                </a:rPr>
                <a:t>shēn </a:t>
              </a:r>
              <a:endParaRPr lang="zh-CN" altLang="en-US" sz="2400"/>
            </a:p>
            <a:p>
              <a:r>
                <a:rPr lang="zh-CN" altLang="en-US" sz="4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身</a:t>
              </a:r>
              <a:endPara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680450" y="2526030"/>
            <a:ext cx="3161030" cy="2174875"/>
            <a:chOff x="2474" y="1048"/>
            <a:chExt cx="4978" cy="3425"/>
          </a:xfrm>
        </p:grpSpPr>
        <p:pic>
          <p:nvPicPr>
            <p:cNvPr id="47" name="图片 46" descr="&amp;pky90109774859&amp;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2474" y="1048"/>
              <a:ext cx="3425" cy="3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543" y="2187"/>
              <a:ext cx="3909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2400">
                  <a:sym typeface="+mn-ea"/>
                </a:rPr>
                <a:t>  </a:t>
              </a:r>
              <a:r>
                <a:rPr lang="zh-CN" altLang="en-US" sz="2400">
                  <a:sym typeface="+mn-ea"/>
                </a:rPr>
                <a:t>xìn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r>
                <a:rPr lang="zh-CN" altLang="en-US" sz="4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信</a:t>
              </a:r>
              <a:endPara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5364" name="标题 1"/>
          <p:cNvSpPr>
            <a:spLocks noGrp="1"/>
          </p:cNvSpPr>
          <p:nvPr/>
        </p:nvSpPr>
        <p:spPr>
          <a:xfrm>
            <a:off x="479425" y="4700905"/>
            <a:ext cx="3317240" cy="822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lvl="0">
              <a:buClrTx/>
              <a:buSzTx/>
              <a:buFontTx/>
              <a:defRPr/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摘苹果</a:t>
            </a:r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8734164" y="515555"/>
            <a:ext cx="3201670" cy="1831213"/>
            <a:chOff x="4604" y="3454"/>
            <a:chExt cx="5248" cy="3622"/>
          </a:xfrm>
        </p:grpSpPr>
        <p:pic>
          <p:nvPicPr>
            <p:cNvPr id="46" name="图片 45" descr="&amp;pky98115326415&amp;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604" y="3489"/>
              <a:ext cx="5248" cy="3587"/>
            </a:xfrm>
            <a:prstGeom prst="rect">
              <a:avLst/>
            </a:prstGeom>
          </p:spPr>
        </p:pic>
        <p:sp>
          <p:nvSpPr>
            <p:cNvPr id="47" name="矩形 29"/>
            <p:cNvSpPr>
              <a:spLocks noChangeArrowheads="1"/>
            </p:cNvSpPr>
            <p:nvPr/>
          </p:nvSpPr>
          <p:spPr bwMode="auto">
            <a:xfrm>
              <a:off x="6443" y="3930"/>
              <a:ext cx="3024" cy="1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GB Pinyinok-B" panose="02010601030101010101" pitchFamily="2" charset="-122"/>
                </a:rPr>
                <a:t>忽然</a:t>
              </a:r>
              <a:endPara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GB Pinyinok-B" panose="02010601030101010101" pitchFamily="2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080" y="3454"/>
              <a:ext cx="2640" cy="91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sym typeface="+mn-ea"/>
                </a:rPr>
                <a:t>hū rán</a:t>
              </a:r>
              <a:endParaRPr lang="zh-CN" altLang="en-US" sz="240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6560" y="415925"/>
            <a:ext cx="2060575" cy="189801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631440" y="843280"/>
            <a:ext cx="3202280" cy="1407031"/>
            <a:chOff x="4619" y="3532"/>
            <a:chExt cx="5249" cy="2783"/>
          </a:xfrm>
        </p:grpSpPr>
        <p:pic>
          <p:nvPicPr>
            <p:cNvPr id="3" name="图片 2" descr="&amp;pky98115326415&amp;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619" y="3802"/>
              <a:ext cx="5249" cy="2513"/>
            </a:xfrm>
            <a:prstGeom prst="rect">
              <a:avLst/>
            </a:prstGeom>
          </p:spPr>
        </p:pic>
        <p:sp>
          <p:nvSpPr>
            <p:cNvPr id="85" name="矩形 29"/>
            <p:cNvSpPr>
              <a:spLocks noChangeArrowheads="1"/>
            </p:cNvSpPr>
            <p:nvPr/>
          </p:nvSpPr>
          <p:spPr bwMode="auto">
            <a:xfrm>
              <a:off x="6443" y="3930"/>
              <a:ext cx="3024" cy="1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GB Pinyinok-B" panose="02010601030101010101" pitchFamily="2" charset="-122"/>
                </a:rPr>
                <a:t>一块儿</a:t>
              </a:r>
              <a:endPara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GB Pinyinok-B" panose="02010601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827" y="3532"/>
              <a:ext cx="2640" cy="91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/>
                <a:t>yī kuài ér</a:t>
              </a:r>
              <a:endParaRPr lang="zh-CN" altLang="en-US" sz="24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47715" y="864870"/>
            <a:ext cx="3380390" cy="1365885"/>
            <a:chOff x="4619" y="3532"/>
            <a:chExt cx="5611" cy="2783"/>
          </a:xfrm>
        </p:grpSpPr>
        <p:pic>
          <p:nvPicPr>
            <p:cNvPr id="7" name="图片 6" descr="&amp;pky98115326415&amp;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619" y="3802"/>
              <a:ext cx="5249" cy="2513"/>
            </a:xfrm>
            <a:prstGeom prst="rect">
              <a:avLst/>
            </a:prstGeom>
          </p:spPr>
        </p:pic>
        <p:sp>
          <p:nvSpPr>
            <p:cNvPr id="8" name="矩形 29"/>
            <p:cNvSpPr>
              <a:spLocks noChangeArrowheads="1"/>
            </p:cNvSpPr>
            <p:nvPr/>
          </p:nvSpPr>
          <p:spPr bwMode="auto">
            <a:xfrm>
              <a:off x="6443" y="3930"/>
              <a:ext cx="3024" cy="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GB Pinyinok-B" panose="02010601030101010101" pitchFamily="2" charset="-122"/>
                </a:rPr>
                <a:t>捉虫</a:t>
              </a:r>
              <a:endPara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GB Pinyinok-B" panose="02010601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827" y="3532"/>
              <a:ext cx="3403" cy="16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sym typeface="+mn-ea"/>
                </a:rPr>
                <a:t>zhuō chónɡ</a:t>
              </a:r>
              <a:endParaRPr lang="zh-CN" altLang="en-US" sz="2400"/>
            </a:p>
            <a:p>
              <a:endParaRPr lang="zh-CN" altLang="en-US" sz="240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0230" y="2432685"/>
            <a:ext cx="3333115" cy="1767205"/>
            <a:chOff x="4619" y="3532"/>
            <a:chExt cx="5249" cy="2783"/>
          </a:xfrm>
        </p:grpSpPr>
        <p:pic>
          <p:nvPicPr>
            <p:cNvPr id="13" name="图片 12" descr="&amp;pky98115326415&amp;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4619" y="3802"/>
              <a:ext cx="5249" cy="2513"/>
            </a:xfrm>
            <a:prstGeom prst="rect">
              <a:avLst/>
            </a:prstGeom>
          </p:spPr>
        </p:pic>
        <p:sp>
          <p:nvSpPr>
            <p:cNvPr id="14" name="矩形 29"/>
            <p:cNvSpPr>
              <a:spLocks noChangeArrowheads="1"/>
            </p:cNvSpPr>
            <p:nvPr/>
          </p:nvSpPr>
          <p:spPr bwMode="auto">
            <a:xfrm>
              <a:off x="6094" y="4090"/>
              <a:ext cx="3774" cy="1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GB Pinyinok-B" panose="02010601030101010101" pitchFamily="2" charset="-122"/>
                </a:rPr>
                <a:t>急得直哭</a:t>
              </a:r>
              <a:endPara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GB Pinyinok-B" panose="0201060103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827" y="3532"/>
              <a:ext cx="2831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sym typeface="+mn-ea"/>
                </a:rPr>
                <a:t>jí de zhí kū</a:t>
              </a:r>
              <a:endParaRPr lang="zh-CN" altLang="en-US" sz="240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14140" y="2671445"/>
            <a:ext cx="2634615" cy="1574800"/>
            <a:chOff x="4619" y="3638"/>
            <a:chExt cx="5249" cy="3137"/>
          </a:xfrm>
        </p:grpSpPr>
        <p:pic>
          <p:nvPicPr>
            <p:cNvPr id="19" name="图片 18" descr="&amp;pky98115326415&amp;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4619" y="3802"/>
              <a:ext cx="5249" cy="2973"/>
            </a:xfrm>
            <a:prstGeom prst="rect">
              <a:avLst/>
            </a:prstGeom>
          </p:spPr>
        </p:pic>
        <p:sp>
          <p:nvSpPr>
            <p:cNvPr id="20" name="矩形 29"/>
            <p:cNvSpPr>
              <a:spLocks noChangeArrowheads="1"/>
            </p:cNvSpPr>
            <p:nvPr/>
          </p:nvSpPr>
          <p:spPr bwMode="auto">
            <a:xfrm>
              <a:off x="6094" y="4090"/>
              <a:ext cx="3774" cy="1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GB Pinyinok-B" panose="02010601030101010101" pitchFamily="2" charset="-122"/>
                </a:rPr>
                <a:t>河边</a:t>
              </a:r>
              <a:endPara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GB Pinyinok-B" panose="0201060103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037" y="3638"/>
              <a:ext cx="2831" cy="91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sym typeface="+mn-ea"/>
                </a:rPr>
                <a:t>hé biān</a:t>
              </a:r>
              <a:endParaRPr lang="zh-CN" altLang="en-US" sz="24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59550" y="2749007"/>
            <a:ext cx="2783729" cy="1303563"/>
            <a:chOff x="4922" y="3654"/>
            <a:chExt cx="5418" cy="2537"/>
          </a:xfrm>
        </p:grpSpPr>
        <p:pic>
          <p:nvPicPr>
            <p:cNvPr id="26" name="图片 25" descr="&amp;pky98115326415&amp;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4922" y="3678"/>
              <a:ext cx="5249" cy="2513"/>
            </a:xfrm>
            <a:prstGeom prst="rect">
              <a:avLst/>
            </a:prstGeom>
          </p:spPr>
        </p:pic>
        <p:sp>
          <p:nvSpPr>
            <p:cNvPr id="27" name="矩形 29"/>
            <p:cNvSpPr>
              <a:spLocks noChangeArrowheads="1"/>
            </p:cNvSpPr>
            <p:nvPr/>
          </p:nvSpPr>
          <p:spPr bwMode="auto">
            <a:xfrm>
              <a:off x="6566" y="4090"/>
              <a:ext cx="3774" cy="1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GB Pinyinok-B" panose="02010601030101010101" pitchFamily="2" charset="-122"/>
                </a:rPr>
                <a:t>不行</a:t>
              </a:r>
              <a:endPara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GB Pinyinok-B" panose="0201060103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284" y="3654"/>
              <a:ext cx="2831" cy="8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sym typeface="+mn-ea"/>
                </a:rPr>
                <a:t>bù xínɡ</a:t>
              </a:r>
              <a:endParaRPr lang="zh-CN" altLang="en-US" sz="240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81990" y="4199890"/>
            <a:ext cx="2874645" cy="1471295"/>
            <a:chOff x="4619" y="3532"/>
            <a:chExt cx="5438" cy="2783"/>
          </a:xfrm>
        </p:grpSpPr>
        <p:pic>
          <p:nvPicPr>
            <p:cNvPr id="31" name="图片 30" descr="&amp;pky98115326415&amp;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4619" y="3802"/>
              <a:ext cx="5249" cy="2513"/>
            </a:xfrm>
            <a:prstGeom prst="rect">
              <a:avLst/>
            </a:prstGeom>
          </p:spPr>
        </p:pic>
        <p:sp>
          <p:nvSpPr>
            <p:cNvPr id="32" name="矩形 29"/>
            <p:cNvSpPr>
              <a:spLocks noChangeArrowheads="1"/>
            </p:cNvSpPr>
            <p:nvPr/>
          </p:nvSpPr>
          <p:spPr bwMode="auto">
            <a:xfrm>
              <a:off x="6094" y="4090"/>
              <a:ext cx="3774" cy="1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GB Pinyinok-B" panose="02010601030101010101" pitchFamily="2" charset="-122"/>
                </a:rPr>
                <a:t>淹死</a:t>
              </a:r>
              <a:endPara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GB Pinyinok-B" panose="02010601030101010101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26" y="3532"/>
              <a:ext cx="2831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sym typeface="+mn-ea"/>
                </a:rPr>
                <a:t>yān sǐ</a:t>
              </a:r>
              <a:endParaRPr lang="zh-CN" altLang="en-US" sz="240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43960" y="4386580"/>
            <a:ext cx="2833370" cy="1302385"/>
            <a:chOff x="4619" y="3532"/>
            <a:chExt cx="5438" cy="2783"/>
          </a:xfrm>
        </p:grpSpPr>
        <p:pic>
          <p:nvPicPr>
            <p:cNvPr id="36" name="图片 35" descr="&amp;pky98115326415&amp;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4619" y="3802"/>
              <a:ext cx="5249" cy="2513"/>
            </a:xfrm>
            <a:prstGeom prst="rect">
              <a:avLst/>
            </a:prstGeom>
          </p:spPr>
        </p:pic>
        <p:sp>
          <p:nvSpPr>
            <p:cNvPr id="37" name="矩形 29"/>
            <p:cNvSpPr>
              <a:spLocks noChangeArrowheads="1"/>
            </p:cNvSpPr>
            <p:nvPr/>
          </p:nvSpPr>
          <p:spPr bwMode="auto">
            <a:xfrm>
              <a:off x="6094" y="4090"/>
              <a:ext cx="3774" cy="1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GB Pinyinok-B" panose="02010601030101010101" pitchFamily="2" charset="-122"/>
                </a:rPr>
                <a:t>不信</a:t>
              </a:r>
              <a:endPara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GB Pinyinok-B" panose="0201060103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226" y="3532"/>
              <a:ext cx="2831" cy="98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sym typeface="+mn-ea"/>
                </a:rPr>
                <a:t>bù xìn</a:t>
              </a:r>
              <a:endParaRPr lang="zh-CN" altLang="en-US" sz="240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645910" y="4264025"/>
            <a:ext cx="2808605" cy="1409700"/>
            <a:chOff x="4619" y="3681"/>
            <a:chExt cx="5249" cy="2634"/>
          </a:xfrm>
        </p:grpSpPr>
        <p:pic>
          <p:nvPicPr>
            <p:cNvPr id="41" name="图片 40" descr="&amp;pky98115326415&amp;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4619" y="3802"/>
              <a:ext cx="5249" cy="2513"/>
            </a:xfrm>
            <a:prstGeom prst="rect">
              <a:avLst/>
            </a:prstGeom>
          </p:spPr>
        </p:pic>
        <p:sp>
          <p:nvSpPr>
            <p:cNvPr id="42" name="矩形 29"/>
            <p:cNvSpPr>
              <a:spLocks noChangeArrowheads="1"/>
            </p:cNvSpPr>
            <p:nvPr/>
          </p:nvSpPr>
          <p:spPr bwMode="auto">
            <a:xfrm>
              <a:off x="6094" y="4090"/>
              <a:ext cx="3774" cy="1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GB Pinyinok-B" panose="02010601030101010101" pitchFamily="2" charset="-122"/>
                </a:rPr>
                <a:t>跟上</a:t>
              </a:r>
              <a:endPara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GB Pinyinok-B" panose="02010601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741" y="3681"/>
              <a:ext cx="3116" cy="86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sym typeface="+mn-ea"/>
                </a:rPr>
                <a:t>ɡēn shànɡ</a:t>
              </a:r>
              <a:endParaRPr lang="zh-CN" altLang="en-US" sz="240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003030" y="2625725"/>
            <a:ext cx="2634615" cy="1574800"/>
            <a:chOff x="4619" y="3638"/>
            <a:chExt cx="5249" cy="3137"/>
          </a:xfrm>
        </p:grpSpPr>
        <p:pic>
          <p:nvPicPr>
            <p:cNvPr id="51" name="图片 50" descr="&amp;pky98115326415&amp;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4619" y="3802"/>
              <a:ext cx="5249" cy="2973"/>
            </a:xfrm>
            <a:prstGeom prst="rect">
              <a:avLst/>
            </a:prstGeom>
          </p:spPr>
        </p:pic>
        <p:sp>
          <p:nvSpPr>
            <p:cNvPr id="52" name="矩形 29"/>
            <p:cNvSpPr>
              <a:spLocks noChangeArrowheads="1"/>
            </p:cNvSpPr>
            <p:nvPr/>
          </p:nvSpPr>
          <p:spPr bwMode="auto">
            <a:xfrm>
              <a:off x="6094" y="4090"/>
              <a:ext cx="3774" cy="1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GB Pinyinok-B" panose="02010601030101010101" pitchFamily="2" charset="-122"/>
                </a:rPr>
                <a:t>大喊</a:t>
              </a:r>
              <a:endPara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GB Pinyinok-B" panose="02010601030101010101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037" y="3638"/>
              <a:ext cx="2831" cy="91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sym typeface="+mn-ea"/>
                </a:rPr>
                <a:t>dà hǎn</a:t>
              </a:r>
              <a:endParaRPr lang="zh-CN" altLang="en-US" sz="240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046845" y="4324350"/>
            <a:ext cx="2808605" cy="1655354"/>
            <a:chOff x="4619" y="3681"/>
            <a:chExt cx="5249" cy="3093"/>
          </a:xfrm>
        </p:grpSpPr>
        <p:pic>
          <p:nvPicPr>
            <p:cNvPr id="56" name="图片 55" descr="&amp;pky98115326415&amp;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4619" y="3802"/>
              <a:ext cx="5249" cy="2972"/>
            </a:xfrm>
            <a:prstGeom prst="rect">
              <a:avLst/>
            </a:prstGeom>
          </p:spPr>
        </p:pic>
        <p:sp>
          <p:nvSpPr>
            <p:cNvPr id="57" name="矩形 29"/>
            <p:cNvSpPr>
              <a:spLocks noChangeArrowheads="1"/>
            </p:cNvSpPr>
            <p:nvPr/>
          </p:nvSpPr>
          <p:spPr bwMode="auto">
            <a:xfrm>
              <a:off x="6094" y="4090"/>
              <a:ext cx="3774" cy="1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GB Pinyinok-B" panose="02010601030101010101" pitchFamily="2" charset="-122"/>
                </a:rPr>
                <a:t>身边</a:t>
              </a:r>
              <a:endPara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GB Pinyinok-B" panose="02010601030101010101" pitchFamily="2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741" y="3681"/>
              <a:ext cx="3116" cy="155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>
                  <a:sym typeface="+mn-ea"/>
                </a:rPr>
                <a:t>shēn biān</a:t>
              </a:r>
              <a:endParaRPr lang="zh-CN" altLang="en-US" sz="2400"/>
            </a:p>
            <a:p>
              <a:endParaRPr lang="zh-CN" altLang="en-US" sz="2400"/>
            </a:p>
          </p:txBody>
        </p:sp>
      </p:grpSp>
      <p:sp>
        <p:nvSpPr>
          <p:cNvPr id="60" name="矩形 59"/>
          <p:cNvSpPr/>
          <p:nvPr/>
        </p:nvSpPr>
        <p:spPr>
          <a:xfrm>
            <a:off x="416560" y="5598160"/>
            <a:ext cx="93649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快来跟小公鸡一起捉虫子吧</a:t>
            </a:r>
            <a:endParaRPr lang="zh-CN" altLang="en-US" sz="6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43230" y="1624330"/>
            <a:ext cx="11388725" cy="4716780"/>
          </a:xfrm>
          <a:prstGeom prst="roundRect">
            <a:avLst/>
          </a:prstGeom>
          <a:ln w="101600" cmpd="sng">
            <a:solidFill>
              <a:schemeClr val="bg1"/>
            </a:solidFill>
            <a:prstDash val="solid"/>
          </a:ln>
          <a:effectLst>
            <a:outerShdw blurRad="292100" dist="292100" dir="5400000" sx="97000" sy="97000" algn="ctr" rotWithShape="0">
              <a:schemeClr val="tx1">
                <a:lumMod val="95000"/>
                <a:lumOff val="5000"/>
                <a:alpha val="22000"/>
              </a:schemeClr>
            </a:outerShdw>
          </a:effectLst>
        </p:spPr>
      </p:pic>
      <p:sp>
        <p:nvSpPr>
          <p:cNvPr id="2" name="椭圆 1"/>
          <p:cNvSpPr/>
          <p:nvPr/>
        </p:nvSpPr>
        <p:spPr>
          <a:xfrm>
            <a:off x="5557520" y="3592195"/>
            <a:ext cx="598805" cy="57721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445250" y="3171190"/>
            <a:ext cx="730250" cy="68834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30" name="Rectangle 2"/>
          <p:cNvSpPr txBox="1"/>
          <p:nvPr/>
        </p:nvSpPr>
        <p:spPr>
          <a:xfrm>
            <a:off x="1565275" y="212725"/>
            <a:ext cx="9061450" cy="1663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7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小公鸡和小鸭子</a:t>
            </a:r>
            <a:endParaRPr lang="zh-CN" altLang="en-US" sz="72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664075" y="4889500"/>
            <a:ext cx="730250" cy="68834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616700" y="4810125"/>
            <a:ext cx="730250" cy="68834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333932" y="1764813"/>
            <a:ext cx="1609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扁扁的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86150" y="1764813"/>
            <a:ext cx="1609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尖尖的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8" grpId="0" animBg="1"/>
      <p:bldP spid="5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7645" y="1005205"/>
            <a:ext cx="63792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琥珀" panose="02010800040101010101" charset="-122"/>
                <a:ea typeface="华文琥珀" panose="02010800040101010101" charset="-122"/>
              </a:rPr>
              <a:t>急得直哭</a:t>
            </a:r>
            <a:endParaRPr lang="zh-CN" altLang="en-US" sz="6000">
              <a:latin typeface="华文琥珀" panose="02010800040101010101" charset="-122"/>
              <a:ea typeface="华文琥珀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78225" y="2019935"/>
            <a:ext cx="9226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78225" y="3164840"/>
            <a:ext cx="9226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</a:t>
            </a:r>
            <a:endParaRPr lang="zh-CN" altLang="en-US" sz="6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8225" y="4309745"/>
            <a:ext cx="9226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6980" y="2019935"/>
            <a:ext cx="24688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急得直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236980" y="3164840"/>
            <a:ext cx="24688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急得直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236980" y="4309745"/>
            <a:ext cx="24688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急得直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58995" y="2304415"/>
            <a:ext cx="2556510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8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highlight>
                  <a:srgbClr val="FF0000"/>
                </a:highlight>
              </a:rPr>
              <a:t>直</a:t>
            </a:r>
            <a:endParaRPr lang="zh-CN" altLang="en-US" sz="88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highlight>
                <a:srgbClr val="FF0000"/>
              </a:highligh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74255" y="2150110"/>
            <a:ext cx="33286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热得直</a:t>
            </a:r>
            <a:endParaRPr lang="zh-CN" altLang="en-US" sz="6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74255" y="3164840"/>
            <a:ext cx="33286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冷得直</a:t>
            </a:r>
            <a:endParaRPr lang="zh-CN" altLang="en-US" sz="6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74255" y="4179570"/>
            <a:ext cx="33286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痛得直</a:t>
            </a:r>
            <a:endParaRPr lang="zh-CN" altLang="en-US" sz="6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80270" y="2150110"/>
            <a:ext cx="17773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冒汗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780270" y="3164840"/>
            <a:ext cx="17773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发抖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80270" y="4179570"/>
            <a:ext cx="17773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打滚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9" grpId="0"/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图片 8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96486" y="1461620"/>
            <a:ext cx="7693198" cy="4941917"/>
          </a:xfrm>
          <a:prstGeom prst="roundRect">
            <a:avLst/>
          </a:prstGeom>
          <a:ln w="101600" cmpd="sng">
            <a:solidFill>
              <a:schemeClr val="bg1"/>
            </a:solidFill>
            <a:prstDash val="solid"/>
          </a:ln>
          <a:effectLst>
            <a:outerShdw blurRad="292100" dist="292100" dir="5400000" sx="97000" sy="97000" algn="ctr" rotWithShape="0">
              <a:schemeClr val="tx1">
                <a:lumMod val="95000"/>
                <a:lumOff val="5000"/>
                <a:alpha val="22000"/>
              </a:schemeClr>
            </a:outerShdw>
          </a:effectLst>
        </p:spPr>
      </p:pic>
      <p:pic>
        <p:nvPicPr>
          <p:cNvPr id="13313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975215" y="5351145"/>
            <a:ext cx="1799590" cy="1141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537781" y="532444"/>
            <a:ext cx="9073008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你能读好</a:t>
            </a:r>
            <a:r>
              <a:rPr lang="en-US" altLang="zh-CN" sz="4400" b="1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400" b="1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en-US" altLang="zh-CN" sz="4400" b="1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400" b="1">
                <a:solidFill>
                  <a:srgbClr val="11494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的不同读音吗？</a:t>
            </a:r>
            <a:endParaRPr lang="zh-CN" altLang="en-US" sz="4400" b="1">
              <a:solidFill>
                <a:srgbClr val="11494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24400" y="3589101"/>
            <a:ext cx="2085975" cy="79629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120380" y="1349375"/>
            <a:ext cx="4700181" cy="1151302"/>
            <a:chOff x="6028" y="3676"/>
            <a:chExt cx="9004" cy="3448"/>
          </a:xfrm>
        </p:grpSpPr>
        <p:grpSp>
          <p:nvGrpSpPr>
            <p:cNvPr id="119" name="图形 117"/>
            <p:cNvGrpSpPr/>
            <p:nvPr/>
          </p:nvGrpSpPr>
          <p:grpSpPr>
            <a:xfrm>
              <a:off x="6028" y="3676"/>
              <a:ext cx="7143" cy="3448"/>
              <a:chOff x="3828046" y="2334126"/>
              <a:chExt cx="4535908" cy="2189748"/>
            </a:xfrm>
          </p:grpSpPr>
          <p:sp>
            <p:nvSpPr>
              <p:cNvPr id="120" name="任意多边形: 形状 119"/>
              <p:cNvSpPr/>
              <p:nvPr/>
            </p:nvSpPr>
            <p:spPr>
              <a:xfrm>
                <a:off x="3866547" y="2496552"/>
                <a:ext cx="4498610" cy="2030931"/>
              </a:xfrm>
              <a:custGeom>
                <a:avLst/>
                <a:gdLst>
                  <a:gd name="connsiteX0" fmla="*/ 4473344 w 4498610"/>
                  <a:gd name="connsiteY0" fmla="*/ 24063 h 2030931"/>
                  <a:gd name="connsiteX1" fmla="*/ 4438452 w 4498610"/>
                  <a:gd name="connsiteY1" fmla="*/ 969746 h 2030931"/>
                  <a:gd name="connsiteX2" fmla="*/ 4374685 w 4498610"/>
                  <a:gd name="connsiteY2" fmla="*/ 1635092 h 2030931"/>
                  <a:gd name="connsiteX3" fmla="*/ 4286854 w 4498610"/>
                  <a:gd name="connsiteY3" fmla="*/ 1917834 h 2030931"/>
                  <a:gd name="connsiteX4" fmla="*/ 4286854 w 4498610"/>
                  <a:gd name="connsiteY4" fmla="*/ 1917834 h 2030931"/>
                  <a:gd name="connsiteX5" fmla="*/ 4285651 w 4498610"/>
                  <a:gd name="connsiteY5" fmla="*/ 1917834 h 2030931"/>
                  <a:gd name="connsiteX6" fmla="*/ 4284448 w 4498610"/>
                  <a:gd name="connsiteY6" fmla="*/ 1917834 h 2030931"/>
                  <a:gd name="connsiteX7" fmla="*/ 64971 w 4498610"/>
                  <a:gd name="connsiteY7" fmla="*/ 2005665 h 2030931"/>
                  <a:gd name="connsiteX8" fmla="*/ 137160 w 4498610"/>
                  <a:gd name="connsiteY8" fmla="*/ 1714501 h 2030931"/>
                  <a:gd name="connsiteX9" fmla="*/ 182880 w 4498610"/>
                  <a:gd name="connsiteY9" fmla="*/ 1014262 h 2030931"/>
                  <a:gd name="connsiteX10" fmla="*/ 184083 w 4498610"/>
                  <a:gd name="connsiteY10" fmla="*/ 24063 h 2030931"/>
                  <a:gd name="connsiteX11" fmla="*/ 4473344 w 4498610"/>
                  <a:gd name="connsiteY11" fmla="*/ 24063 h 2030931"/>
                  <a:gd name="connsiteX12" fmla="*/ 4498610 w 4498610"/>
                  <a:gd name="connsiteY12" fmla="*/ 0 h 2030931"/>
                  <a:gd name="connsiteX13" fmla="*/ 160020 w 4498610"/>
                  <a:gd name="connsiteY13" fmla="*/ 0 h 2030931"/>
                  <a:gd name="connsiteX14" fmla="*/ 0 w 4498610"/>
                  <a:gd name="connsiteY14" fmla="*/ 2030931 h 2030931"/>
                  <a:gd name="connsiteX15" fmla="*/ 4285651 w 4498610"/>
                  <a:gd name="connsiteY15" fmla="*/ 1943101 h 2030931"/>
                  <a:gd name="connsiteX16" fmla="*/ 4286854 w 4498610"/>
                  <a:gd name="connsiteY16" fmla="*/ 1943101 h 2030931"/>
                  <a:gd name="connsiteX17" fmla="*/ 4498610 w 4498610"/>
                  <a:gd name="connsiteY17" fmla="*/ 0 h 2030931"/>
                  <a:gd name="connsiteX18" fmla="*/ 4498610 w 4498610"/>
                  <a:gd name="connsiteY18" fmla="*/ 0 h 2030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498610" h="2030931">
                    <a:moveTo>
                      <a:pt x="4473344" y="24063"/>
                    </a:moveTo>
                    <a:cubicBezTo>
                      <a:pt x="4472141" y="128738"/>
                      <a:pt x="4463719" y="552250"/>
                      <a:pt x="4438452" y="969746"/>
                    </a:cubicBezTo>
                    <a:cubicBezTo>
                      <a:pt x="4421608" y="1251285"/>
                      <a:pt x="4399951" y="1475072"/>
                      <a:pt x="4374685" y="1635092"/>
                    </a:cubicBezTo>
                    <a:cubicBezTo>
                      <a:pt x="4330168" y="1915428"/>
                      <a:pt x="4286854" y="1917834"/>
                      <a:pt x="4286854" y="1917834"/>
                    </a:cubicBezTo>
                    <a:lnTo>
                      <a:pt x="4286854" y="1917834"/>
                    </a:lnTo>
                    <a:lnTo>
                      <a:pt x="4285651" y="1917834"/>
                    </a:lnTo>
                    <a:lnTo>
                      <a:pt x="4284448" y="1917834"/>
                    </a:lnTo>
                    <a:lnTo>
                      <a:pt x="64971" y="2005665"/>
                    </a:lnTo>
                    <a:cubicBezTo>
                      <a:pt x="95050" y="1952726"/>
                      <a:pt x="117910" y="1857676"/>
                      <a:pt x="137160" y="1714501"/>
                    </a:cubicBezTo>
                    <a:cubicBezTo>
                      <a:pt x="158817" y="1544855"/>
                      <a:pt x="174458" y="1309036"/>
                      <a:pt x="182880" y="1014262"/>
                    </a:cubicBezTo>
                    <a:cubicBezTo>
                      <a:pt x="194912" y="575110"/>
                      <a:pt x="186490" y="132347"/>
                      <a:pt x="184083" y="24063"/>
                    </a:cubicBezTo>
                    <a:lnTo>
                      <a:pt x="4473344" y="24063"/>
                    </a:lnTo>
                    <a:moveTo>
                      <a:pt x="4498610" y="0"/>
                    </a:moveTo>
                    <a:lnTo>
                      <a:pt x="160020" y="0"/>
                    </a:lnTo>
                    <a:cubicBezTo>
                      <a:pt x="160020" y="0"/>
                      <a:pt x="210553" y="2024915"/>
                      <a:pt x="0" y="2030931"/>
                    </a:cubicBezTo>
                    <a:lnTo>
                      <a:pt x="4285651" y="1943101"/>
                    </a:lnTo>
                    <a:cubicBezTo>
                      <a:pt x="4285651" y="1943101"/>
                      <a:pt x="4286854" y="1943101"/>
                      <a:pt x="4286854" y="1943101"/>
                    </a:cubicBezTo>
                    <a:cubicBezTo>
                      <a:pt x="4473344" y="1944304"/>
                      <a:pt x="4498610" y="0"/>
                      <a:pt x="4498610" y="0"/>
                    </a:cubicBezTo>
                    <a:lnTo>
                      <a:pt x="4498610" y="0"/>
                    </a:lnTo>
                    <a:close/>
                  </a:path>
                </a:pathLst>
              </a:custGeom>
              <a:solidFill>
                <a:srgbClr val="231815"/>
              </a:solidFill>
              <a:ln w="12026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4025364" y="2591601"/>
                <a:ext cx="4242337" cy="1823987"/>
              </a:xfrm>
              <a:custGeom>
                <a:avLst/>
                <a:gdLst>
                  <a:gd name="connsiteX0" fmla="*/ 4242338 w 4242337"/>
                  <a:gd name="connsiteY0" fmla="*/ 0 h 1823987"/>
                  <a:gd name="connsiteX1" fmla="*/ 4218274 w 4242337"/>
                  <a:gd name="connsiteY1" fmla="*/ 0 h 1823987"/>
                  <a:gd name="connsiteX2" fmla="*/ 4218274 w 4242337"/>
                  <a:gd name="connsiteY2" fmla="*/ 12032 h 1823987"/>
                  <a:gd name="connsiteX3" fmla="*/ 4242338 w 4242337"/>
                  <a:gd name="connsiteY3" fmla="*/ 12032 h 1823987"/>
                  <a:gd name="connsiteX4" fmla="*/ 4242338 w 4242337"/>
                  <a:gd name="connsiteY4" fmla="*/ 0 h 1823987"/>
                  <a:gd name="connsiteX5" fmla="*/ 4242338 w 4242337"/>
                  <a:gd name="connsiteY5" fmla="*/ 0 h 1823987"/>
                  <a:gd name="connsiteX6" fmla="*/ 4194211 w 4242337"/>
                  <a:gd name="connsiteY6" fmla="*/ 0 h 1823987"/>
                  <a:gd name="connsiteX7" fmla="*/ 4170148 w 4242337"/>
                  <a:gd name="connsiteY7" fmla="*/ 0 h 1823987"/>
                  <a:gd name="connsiteX8" fmla="*/ 4170148 w 4242337"/>
                  <a:gd name="connsiteY8" fmla="*/ 12032 h 1823987"/>
                  <a:gd name="connsiteX9" fmla="*/ 4194211 w 4242337"/>
                  <a:gd name="connsiteY9" fmla="*/ 12032 h 1823987"/>
                  <a:gd name="connsiteX10" fmla="*/ 4194211 w 4242337"/>
                  <a:gd name="connsiteY10" fmla="*/ 0 h 1823987"/>
                  <a:gd name="connsiteX11" fmla="*/ 4194211 w 4242337"/>
                  <a:gd name="connsiteY11" fmla="*/ 0 h 1823987"/>
                  <a:gd name="connsiteX12" fmla="*/ 4146085 w 4242337"/>
                  <a:gd name="connsiteY12" fmla="*/ 0 h 1823987"/>
                  <a:gd name="connsiteX13" fmla="*/ 4122022 w 4242337"/>
                  <a:gd name="connsiteY13" fmla="*/ 0 h 1823987"/>
                  <a:gd name="connsiteX14" fmla="*/ 4122022 w 4242337"/>
                  <a:gd name="connsiteY14" fmla="*/ 12032 h 1823987"/>
                  <a:gd name="connsiteX15" fmla="*/ 4146085 w 4242337"/>
                  <a:gd name="connsiteY15" fmla="*/ 12032 h 1823987"/>
                  <a:gd name="connsiteX16" fmla="*/ 4146085 w 4242337"/>
                  <a:gd name="connsiteY16" fmla="*/ 0 h 1823987"/>
                  <a:gd name="connsiteX17" fmla="*/ 4146085 w 4242337"/>
                  <a:gd name="connsiteY17" fmla="*/ 0 h 1823987"/>
                  <a:gd name="connsiteX18" fmla="*/ 4097958 w 4242337"/>
                  <a:gd name="connsiteY18" fmla="*/ 0 h 1823987"/>
                  <a:gd name="connsiteX19" fmla="*/ 4073895 w 4242337"/>
                  <a:gd name="connsiteY19" fmla="*/ 0 h 1823987"/>
                  <a:gd name="connsiteX20" fmla="*/ 4073895 w 4242337"/>
                  <a:gd name="connsiteY20" fmla="*/ 12032 h 1823987"/>
                  <a:gd name="connsiteX21" fmla="*/ 4097958 w 4242337"/>
                  <a:gd name="connsiteY21" fmla="*/ 12032 h 1823987"/>
                  <a:gd name="connsiteX22" fmla="*/ 4097958 w 4242337"/>
                  <a:gd name="connsiteY22" fmla="*/ 0 h 1823987"/>
                  <a:gd name="connsiteX23" fmla="*/ 4097958 w 4242337"/>
                  <a:gd name="connsiteY23" fmla="*/ 0 h 1823987"/>
                  <a:gd name="connsiteX24" fmla="*/ 4049832 w 4242337"/>
                  <a:gd name="connsiteY24" fmla="*/ 0 h 1823987"/>
                  <a:gd name="connsiteX25" fmla="*/ 4025769 w 4242337"/>
                  <a:gd name="connsiteY25" fmla="*/ 0 h 1823987"/>
                  <a:gd name="connsiteX26" fmla="*/ 4025769 w 4242337"/>
                  <a:gd name="connsiteY26" fmla="*/ 12032 h 1823987"/>
                  <a:gd name="connsiteX27" fmla="*/ 4049832 w 4242337"/>
                  <a:gd name="connsiteY27" fmla="*/ 12032 h 1823987"/>
                  <a:gd name="connsiteX28" fmla="*/ 4049832 w 4242337"/>
                  <a:gd name="connsiteY28" fmla="*/ 0 h 1823987"/>
                  <a:gd name="connsiteX29" fmla="*/ 4049832 w 4242337"/>
                  <a:gd name="connsiteY29" fmla="*/ 0 h 1823987"/>
                  <a:gd name="connsiteX30" fmla="*/ 4001706 w 4242337"/>
                  <a:gd name="connsiteY30" fmla="*/ 0 h 1823987"/>
                  <a:gd name="connsiteX31" fmla="*/ 3977643 w 4242337"/>
                  <a:gd name="connsiteY31" fmla="*/ 0 h 1823987"/>
                  <a:gd name="connsiteX32" fmla="*/ 3977643 w 4242337"/>
                  <a:gd name="connsiteY32" fmla="*/ 12032 h 1823987"/>
                  <a:gd name="connsiteX33" fmla="*/ 4001706 w 4242337"/>
                  <a:gd name="connsiteY33" fmla="*/ 12032 h 1823987"/>
                  <a:gd name="connsiteX34" fmla="*/ 4001706 w 4242337"/>
                  <a:gd name="connsiteY34" fmla="*/ 0 h 1823987"/>
                  <a:gd name="connsiteX35" fmla="*/ 4001706 w 4242337"/>
                  <a:gd name="connsiteY35" fmla="*/ 0 h 1823987"/>
                  <a:gd name="connsiteX36" fmla="*/ 3953579 w 4242337"/>
                  <a:gd name="connsiteY36" fmla="*/ 0 h 1823987"/>
                  <a:gd name="connsiteX37" fmla="*/ 3929516 w 4242337"/>
                  <a:gd name="connsiteY37" fmla="*/ 0 h 1823987"/>
                  <a:gd name="connsiteX38" fmla="*/ 3929516 w 4242337"/>
                  <a:gd name="connsiteY38" fmla="*/ 12032 h 1823987"/>
                  <a:gd name="connsiteX39" fmla="*/ 3953579 w 4242337"/>
                  <a:gd name="connsiteY39" fmla="*/ 12032 h 1823987"/>
                  <a:gd name="connsiteX40" fmla="*/ 3953579 w 4242337"/>
                  <a:gd name="connsiteY40" fmla="*/ 0 h 1823987"/>
                  <a:gd name="connsiteX41" fmla="*/ 3953579 w 4242337"/>
                  <a:gd name="connsiteY41" fmla="*/ 0 h 1823987"/>
                  <a:gd name="connsiteX42" fmla="*/ 3905453 w 4242337"/>
                  <a:gd name="connsiteY42" fmla="*/ 0 h 1823987"/>
                  <a:gd name="connsiteX43" fmla="*/ 3881390 w 4242337"/>
                  <a:gd name="connsiteY43" fmla="*/ 0 h 1823987"/>
                  <a:gd name="connsiteX44" fmla="*/ 3881390 w 4242337"/>
                  <a:gd name="connsiteY44" fmla="*/ 12032 h 1823987"/>
                  <a:gd name="connsiteX45" fmla="*/ 3905453 w 4242337"/>
                  <a:gd name="connsiteY45" fmla="*/ 12032 h 1823987"/>
                  <a:gd name="connsiteX46" fmla="*/ 3905453 w 4242337"/>
                  <a:gd name="connsiteY46" fmla="*/ 0 h 1823987"/>
                  <a:gd name="connsiteX47" fmla="*/ 3905453 w 4242337"/>
                  <a:gd name="connsiteY47" fmla="*/ 0 h 1823987"/>
                  <a:gd name="connsiteX48" fmla="*/ 3857327 w 4242337"/>
                  <a:gd name="connsiteY48" fmla="*/ 0 h 1823987"/>
                  <a:gd name="connsiteX49" fmla="*/ 3833263 w 4242337"/>
                  <a:gd name="connsiteY49" fmla="*/ 0 h 1823987"/>
                  <a:gd name="connsiteX50" fmla="*/ 3833263 w 4242337"/>
                  <a:gd name="connsiteY50" fmla="*/ 12032 h 1823987"/>
                  <a:gd name="connsiteX51" fmla="*/ 3857327 w 4242337"/>
                  <a:gd name="connsiteY51" fmla="*/ 12032 h 1823987"/>
                  <a:gd name="connsiteX52" fmla="*/ 3857327 w 4242337"/>
                  <a:gd name="connsiteY52" fmla="*/ 0 h 1823987"/>
                  <a:gd name="connsiteX53" fmla="*/ 3857327 w 4242337"/>
                  <a:gd name="connsiteY53" fmla="*/ 0 h 1823987"/>
                  <a:gd name="connsiteX54" fmla="*/ 3809200 w 4242337"/>
                  <a:gd name="connsiteY54" fmla="*/ 0 h 1823987"/>
                  <a:gd name="connsiteX55" fmla="*/ 3785137 w 4242337"/>
                  <a:gd name="connsiteY55" fmla="*/ 0 h 1823987"/>
                  <a:gd name="connsiteX56" fmla="*/ 3785137 w 4242337"/>
                  <a:gd name="connsiteY56" fmla="*/ 12032 h 1823987"/>
                  <a:gd name="connsiteX57" fmla="*/ 3809200 w 4242337"/>
                  <a:gd name="connsiteY57" fmla="*/ 12032 h 1823987"/>
                  <a:gd name="connsiteX58" fmla="*/ 3809200 w 4242337"/>
                  <a:gd name="connsiteY58" fmla="*/ 0 h 1823987"/>
                  <a:gd name="connsiteX59" fmla="*/ 3809200 w 4242337"/>
                  <a:gd name="connsiteY59" fmla="*/ 0 h 1823987"/>
                  <a:gd name="connsiteX60" fmla="*/ 3761074 w 4242337"/>
                  <a:gd name="connsiteY60" fmla="*/ 0 h 1823987"/>
                  <a:gd name="connsiteX61" fmla="*/ 3737011 w 4242337"/>
                  <a:gd name="connsiteY61" fmla="*/ 0 h 1823987"/>
                  <a:gd name="connsiteX62" fmla="*/ 3737011 w 4242337"/>
                  <a:gd name="connsiteY62" fmla="*/ 12032 h 1823987"/>
                  <a:gd name="connsiteX63" fmla="*/ 3761074 w 4242337"/>
                  <a:gd name="connsiteY63" fmla="*/ 12032 h 1823987"/>
                  <a:gd name="connsiteX64" fmla="*/ 3761074 w 4242337"/>
                  <a:gd name="connsiteY64" fmla="*/ 0 h 1823987"/>
                  <a:gd name="connsiteX65" fmla="*/ 3761074 w 4242337"/>
                  <a:gd name="connsiteY65" fmla="*/ 0 h 1823987"/>
                  <a:gd name="connsiteX66" fmla="*/ 3712948 w 4242337"/>
                  <a:gd name="connsiteY66" fmla="*/ 0 h 1823987"/>
                  <a:gd name="connsiteX67" fmla="*/ 3688884 w 4242337"/>
                  <a:gd name="connsiteY67" fmla="*/ 0 h 1823987"/>
                  <a:gd name="connsiteX68" fmla="*/ 3688884 w 4242337"/>
                  <a:gd name="connsiteY68" fmla="*/ 12032 h 1823987"/>
                  <a:gd name="connsiteX69" fmla="*/ 3712948 w 4242337"/>
                  <a:gd name="connsiteY69" fmla="*/ 12032 h 1823987"/>
                  <a:gd name="connsiteX70" fmla="*/ 3712948 w 4242337"/>
                  <a:gd name="connsiteY70" fmla="*/ 0 h 1823987"/>
                  <a:gd name="connsiteX71" fmla="*/ 3712948 w 4242337"/>
                  <a:gd name="connsiteY71" fmla="*/ 0 h 1823987"/>
                  <a:gd name="connsiteX72" fmla="*/ 3664821 w 4242337"/>
                  <a:gd name="connsiteY72" fmla="*/ 0 h 1823987"/>
                  <a:gd name="connsiteX73" fmla="*/ 3640758 w 4242337"/>
                  <a:gd name="connsiteY73" fmla="*/ 0 h 1823987"/>
                  <a:gd name="connsiteX74" fmla="*/ 3640758 w 4242337"/>
                  <a:gd name="connsiteY74" fmla="*/ 12032 h 1823987"/>
                  <a:gd name="connsiteX75" fmla="*/ 3664821 w 4242337"/>
                  <a:gd name="connsiteY75" fmla="*/ 12032 h 1823987"/>
                  <a:gd name="connsiteX76" fmla="*/ 3664821 w 4242337"/>
                  <a:gd name="connsiteY76" fmla="*/ 0 h 1823987"/>
                  <a:gd name="connsiteX77" fmla="*/ 3664821 w 4242337"/>
                  <a:gd name="connsiteY77" fmla="*/ 0 h 1823987"/>
                  <a:gd name="connsiteX78" fmla="*/ 3616695 w 4242337"/>
                  <a:gd name="connsiteY78" fmla="*/ 0 h 1823987"/>
                  <a:gd name="connsiteX79" fmla="*/ 3592632 w 4242337"/>
                  <a:gd name="connsiteY79" fmla="*/ 0 h 1823987"/>
                  <a:gd name="connsiteX80" fmla="*/ 3592632 w 4242337"/>
                  <a:gd name="connsiteY80" fmla="*/ 12032 h 1823987"/>
                  <a:gd name="connsiteX81" fmla="*/ 3616695 w 4242337"/>
                  <a:gd name="connsiteY81" fmla="*/ 12032 h 1823987"/>
                  <a:gd name="connsiteX82" fmla="*/ 3616695 w 4242337"/>
                  <a:gd name="connsiteY82" fmla="*/ 0 h 1823987"/>
                  <a:gd name="connsiteX83" fmla="*/ 3616695 w 4242337"/>
                  <a:gd name="connsiteY83" fmla="*/ 0 h 1823987"/>
                  <a:gd name="connsiteX84" fmla="*/ 3568569 w 4242337"/>
                  <a:gd name="connsiteY84" fmla="*/ 0 h 1823987"/>
                  <a:gd name="connsiteX85" fmla="*/ 3544505 w 4242337"/>
                  <a:gd name="connsiteY85" fmla="*/ 0 h 1823987"/>
                  <a:gd name="connsiteX86" fmla="*/ 3544505 w 4242337"/>
                  <a:gd name="connsiteY86" fmla="*/ 12032 h 1823987"/>
                  <a:gd name="connsiteX87" fmla="*/ 3568569 w 4242337"/>
                  <a:gd name="connsiteY87" fmla="*/ 12032 h 1823987"/>
                  <a:gd name="connsiteX88" fmla="*/ 3568569 w 4242337"/>
                  <a:gd name="connsiteY88" fmla="*/ 0 h 1823987"/>
                  <a:gd name="connsiteX89" fmla="*/ 3568569 w 4242337"/>
                  <a:gd name="connsiteY89" fmla="*/ 0 h 1823987"/>
                  <a:gd name="connsiteX90" fmla="*/ 3520442 w 4242337"/>
                  <a:gd name="connsiteY90" fmla="*/ 0 h 1823987"/>
                  <a:gd name="connsiteX91" fmla="*/ 3496379 w 4242337"/>
                  <a:gd name="connsiteY91" fmla="*/ 0 h 1823987"/>
                  <a:gd name="connsiteX92" fmla="*/ 3496379 w 4242337"/>
                  <a:gd name="connsiteY92" fmla="*/ 12032 h 1823987"/>
                  <a:gd name="connsiteX93" fmla="*/ 3520442 w 4242337"/>
                  <a:gd name="connsiteY93" fmla="*/ 12032 h 1823987"/>
                  <a:gd name="connsiteX94" fmla="*/ 3520442 w 4242337"/>
                  <a:gd name="connsiteY94" fmla="*/ 0 h 1823987"/>
                  <a:gd name="connsiteX95" fmla="*/ 3520442 w 4242337"/>
                  <a:gd name="connsiteY95" fmla="*/ 0 h 1823987"/>
                  <a:gd name="connsiteX96" fmla="*/ 3472316 w 4242337"/>
                  <a:gd name="connsiteY96" fmla="*/ 0 h 1823987"/>
                  <a:gd name="connsiteX97" fmla="*/ 3448253 w 4242337"/>
                  <a:gd name="connsiteY97" fmla="*/ 0 h 1823987"/>
                  <a:gd name="connsiteX98" fmla="*/ 3448253 w 4242337"/>
                  <a:gd name="connsiteY98" fmla="*/ 12032 h 1823987"/>
                  <a:gd name="connsiteX99" fmla="*/ 3472316 w 4242337"/>
                  <a:gd name="connsiteY99" fmla="*/ 12032 h 1823987"/>
                  <a:gd name="connsiteX100" fmla="*/ 3472316 w 4242337"/>
                  <a:gd name="connsiteY100" fmla="*/ 0 h 1823987"/>
                  <a:gd name="connsiteX101" fmla="*/ 3472316 w 4242337"/>
                  <a:gd name="connsiteY101" fmla="*/ 0 h 1823987"/>
                  <a:gd name="connsiteX102" fmla="*/ 3424190 w 4242337"/>
                  <a:gd name="connsiteY102" fmla="*/ 0 h 1823987"/>
                  <a:gd name="connsiteX103" fmla="*/ 3400126 w 4242337"/>
                  <a:gd name="connsiteY103" fmla="*/ 0 h 1823987"/>
                  <a:gd name="connsiteX104" fmla="*/ 3400126 w 4242337"/>
                  <a:gd name="connsiteY104" fmla="*/ 12032 h 1823987"/>
                  <a:gd name="connsiteX105" fmla="*/ 3424190 w 4242337"/>
                  <a:gd name="connsiteY105" fmla="*/ 12032 h 1823987"/>
                  <a:gd name="connsiteX106" fmla="*/ 3424190 w 4242337"/>
                  <a:gd name="connsiteY106" fmla="*/ 0 h 1823987"/>
                  <a:gd name="connsiteX107" fmla="*/ 3424190 w 4242337"/>
                  <a:gd name="connsiteY107" fmla="*/ 0 h 1823987"/>
                  <a:gd name="connsiteX108" fmla="*/ 3376063 w 4242337"/>
                  <a:gd name="connsiteY108" fmla="*/ 0 h 1823987"/>
                  <a:gd name="connsiteX109" fmla="*/ 3352000 w 4242337"/>
                  <a:gd name="connsiteY109" fmla="*/ 0 h 1823987"/>
                  <a:gd name="connsiteX110" fmla="*/ 3352000 w 4242337"/>
                  <a:gd name="connsiteY110" fmla="*/ 12032 h 1823987"/>
                  <a:gd name="connsiteX111" fmla="*/ 3376063 w 4242337"/>
                  <a:gd name="connsiteY111" fmla="*/ 12032 h 1823987"/>
                  <a:gd name="connsiteX112" fmla="*/ 3376063 w 4242337"/>
                  <a:gd name="connsiteY112" fmla="*/ 0 h 1823987"/>
                  <a:gd name="connsiteX113" fmla="*/ 3376063 w 4242337"/>
                  <a:gd name="connsiteY113" fmla="*/ 0 h 1823987"/>
                  <a:gd name="connsiteX114" fmla="*/ 3327937 w 4242337"/>
                  <a:gd name="connsiteY114" fmla="*/ 0 h 1823987"/>
                  <a:gd name="connsiteX115" fmla="*/ 3303874 w 4242337"/>
                  <a:gd name="connsiteY115" fmla="*/ 0 h 1823987"/>
                  <a:gd name="connsiteX116" fmla="*/ 3303874 w 4242337"/>
                  <a:gd name="connsiteY116" fmla="*/ 12032 h 1823987"/>
                  <a:gd name="connsiteX117" fmla="*/ 3327937 w 4242337"/>
                  <a:gd name="connsiteY117" fmla="*/ 12032 h 1823987"/>
                  <a:gd name="connsiteX118" fmla="*/ 3327937 w 4242337"/>
                  <a:gd name="connsiteY118" fmla="*/ 0 h 1823987"/>
                  <a:gd name="connsiteX119" fmla="*/ 3327937 w 4242337"/>
                  <a:gd name="connsiteY119" fmla="*/ 0 h 1823987"/>
                  <a:gd name="connsiteX120" fmla="*/ 3279811 w 4242337"/>
                  <a:gd name="connsiteY120" fmla="*/ 0 h 1823987"/>
                  <a:gd name="connsiteX121" fmla="*/ 3255747 w 4242337"/>
                  <a:gd name="connsiteY121" fmla="*/ 0 h 1823987"/>
                  <a:gd name="connsiteX122" fmla="*/ 3255747 w 4242337"/>
                  <a:gd name="connsiteY122" fmla="*/ 12032 h 1823987"/>
                  <a:gd name="connsiteX123" fmla="*/ 3279811 w 4242337"/>
                  <a:gd name="connsiteY123" fmla="*/ 12032 h 1823987"/>
                  <a:gd name="connsiteX124" fmla="*/ 3279811 w 4242337"/>
                  <a:gd name="connsiteY124" fmla="*/ 0 h 1823987"/>
                  <a:gd name="connsiteX125" fmla="*/ 3279811 w 4242337"/>
                  <a:gd name="connsiteY125" fmla="*/ 0 h 1823987"/>
                  <a:gd name="connsiteX126" fmla="*/ 3231684 w 4242337"/>
                  <a:gd name="connsiteY126" fmla="*/ 0 h 1823987"/>
                  <a:gd name="connsiteX127" fmla="*/ 3207621 w 4242337"/>
                  <a:gd name="connsiteY127" fmla="*/ 0 h 1823987"/>
                  <a:gd name="connsiteX128" fmla="*/ 3207621 w 4242337"/>
                  <a:gd name="connsiteY128" fmla="*/ 12032 h 1823987"/>
                  <a:gd name="connsiteX129" fmla="*/ 3231684 w 4242337"/>
                  <a:gd name="connsiteY129" fmla="*/ 12032 h 1823987"/>
                  <a:gd name="connsiteX130" fmla="*/ 3231684 w 4242337"/>
                  <a:gd name="connsiteY130" fmla="*/ 0 h 1823987"/>
                  <a:gd name="connsiteX131" fmla="*/ 3231684 w 4242337"/>
                  <a:gd name="connsiteY131" fmla="*/ 0 h 1823987"/>
                  <a:gd name="connsiteX132" fmla="*/ 3183558 w 4242337"/>
                  <a:gd name="connsiteY132" fmla="*/ 0 h 1823987"/>
                  <a:gd name="connsiteX133" fmla="*/ 3159495 w 4242337"/>
                  <a:gd name="connsiteY133" fmla="*/ 0 h 1823987"/>
                  <a:gd name="connsiteX134" fmla="*/ 3159495 w 4242337"/>
                  <a:gd name="connsiteY134" fmla="*/ 12032 h 1823987"/>
                  <a:gd name="connsiteX135" fmla="*/ 3183558 w 4242337"/>
                  <a:gd name="connsiteY135" fmla="*/ 12032 h 1823987"/>
                  <a:gd name="connsiteX136" fmla="*/ 3183558 w 4242337"/>
                  <a:gd name="connsiteY136" fmla="*/ 0 h 1823987"/>
                  <a:gd name="connsiteX137" fmla="*/ 3183558 w 4242337"/>
                  <a:gd name="connsiteY137" fmla="*/ 0 h 1823987"/>
                  <a:gd name="connsiteX138" fmla="*/ 3135431 w 4242337"/>
                  <a:gd name="connsiteY138" fmla="*/ 0 h 1823987"/>
                  <a:gd name="connsiteX139" fmla="*/ 3111368 w 4242337"/>
                  <a:gd name="connsiteY139" fmla="*/ 0 h 1823987"/>
                  <a:gd name="connsiteX140" fmla="*/ 3111368 w 4242337"/>
                  <a:gd name="connsiteY140" fmla="*/ 12032 h 1823987"/>
                  <a:gd name="connsiteX141" fmla="*/ 3135431 w 4242337"/>
                  <a:gd name="connsiteY141" fmla="*/ 12032 h 1823987"/>
                  <a:gd name="connsiteX142" fmla="*/ 3135431 w 4242337"/>
                  <a:gd name="connsiteY142" fmla="*/ 0 h 1823987"/>
                  <a:gd name="connsiteX143" fmla="*/ 3135431 w 4242337"/>
                  <a:gd name="connsiteY143" fmla="*/ 0 h 1823987"/>
                  <a:gd name="connsiteX144" fmla="*/ 3087305 w 4242337"/>
                  <a:gd name="connsiteY144" fmla="*/ 0 h 1823987"/>
                  <a:gd name="connsiteX145" fmla="*/ 3063242 w 4242337"/>
                  <a:gd name="connsiteY145" fmla="*/ 0 h 1823987"/>
                  <a:gd name="connsiteX146" fmla="*/ 3063242 w 4242337"/>
                  <a:gd name="connsiteY146" fmla="*/ 12032 h 1823987"/>
                  <a:gd name="connsiteX147" fmla="*/ 3087305 w 4242337"/>
                  <a:gd name="connsiteY147" fmla="*/ 12032 h 1823987"/>
                  <a:gd name="connsiteX148" fmla="*/ 3087305 w 4242337"/>
                  <a:gd name="connsiteY148" fmla="*/ 0 h 1823987"/>
                  <a:gd name="connsiteX149" fmla="*/ 3087305 w 4242337"/>
                  <a:gd name="connsiteY149" fmla="*/ 0 h 1823987"/>
                  <a:gd name="connsiteX150" fmla="*/ 3039179 w 4242337"/>
                  <a:gd name="connsiteY150" fmla="*/ 0 h 1823987"/>
                  <a:gd name="connsiteX151" fmla="*/ 3015116 w 4242337"/>
                  <a:gd name="connsiteY151" fmla="*/ 0 h 1823987"/>
                  <a:gd name="connsiteX152" fmla="*/ 3015116 w 4242337"/>
                  <a:gd name="connsiteY152" fmla="*/ 12032 h 1823987"/>
                  <a:gd name="connsiteX153" fmla="*/ 3039179 w 4242337"/>
                  <a:gd name="connsiteY153" fmla="*/ 12032 h 1823987"/>
                  <a:gd name="connsiteX154" fmla="*/ 3039179 w 4242337"/>
                  <a:gd name="connsiteY154" fmla="*/ 0 h 1823987"/>
                  <a:gd name="connsiteX155" fmla="*/ 3039179 w 4242337"/>
                  <a:gd name="connsiteY155" fmla="*/ 0 h 1823987"/>
                  <a:gd name="connsiteX156" fmla="*/ 2991052 w 4242337"/>
                  <a:gd name="connsiteY156" fmla="*/ 0 h 1823987"/>
                  <a:gd name="connsiteX157" fmla="*/ 2966989 w 4242337"/>
                  <a:gd name="connsiteY157" fmla="*/ 0 h 1823987"/>
                  <a:gd name="connsiteX158" fmla="*/ 2966989 w 4242337"/>
                  <a:gd name="connsiteY158" fmla="*/ 12032 h 1823987"/>
                  <a:gd name="connsiteX159" fmla="*/ 2991052 w 4242337"/>
                  <a:gd name="connsiteY159" fmla="*/ 12032 h 1823987"/>
                  <a:gd name="connsiteX160" fmla="*/ 2991052 w 4242337"/>
                  <a:gd name="connsiteY160" fmla="*/ 0 h 1823987"/>
                  <a:gd name="connsiteX161" fmla="*/ 2991052 w 4242337"/>
                  <a:gd name="connsiteY161" fmla="*/ 0 h 1823987"/>
                  <a:gd name="connsiteX162" fmla="*/ 2942926 w 4242337"/>
                  <a:gd name="connsiteY162" fmla="*/ 0 h 1823987"/>
                  <a:gd name="connsiteX163" fmla="*/ 2918863 w 4242337"/>
                  <a:gd name="connsiteY163" fmla="*/ 0 h 1823987"/>
                  <a:gd name="connsiteX164" fmla="*/ 2918863 w 4242337"/>
                  <a:gd name="connsiteY164" fmla="*/ 12032 h 1823987"/>
                  <a:gd name="connsiteX165" fmla="*/ 2942926 w 4242337"/>
                  <a:gd name="connsiteY165" fmla="*/ 12032 h 1823987"/>
                  <a:gd name="connsiteX166" fmla="*/ 2942926 w 4242337"/>
                  <a:gd name="connsiteY166" fmla="*/ 0 h 1823987"/>
                  <a:gd name="connsiteX167" fmla="*/ 2942926 w 4242337"/>
                  <a:gd name="connsiteY167" fmla="*/ 0 h 1823987"/>
                  <a:gd name="connsiteX168" fmla="*/ 2894800 w 4242337"/>
                  <a:gd name="connsiteY168" fmla="*/ 0 h 1823987"/>
                  <a:gd name="connsiteX169" fmla="*/ 2870737 w 4242337"/>
                  <a:gd name="connsiteY169" fmla="*/ 0 h 1823987"/>
                  <a:gd name="connsiteX170" fmla="*/ 2870737 w 4242337"/>
                  <a:gd name="connsiteY170" fmla="*/ 12032 h 1823987"/>
                  <a:gd name="connsiteX171" fmla="*/ 2894800 w 4242337"/>
                  <a:gd name="connsiteY171" fmla="*/ 12032 h 1823987"/>
                  <a:gd name="connsiteX172" fmla="*/ 2894800 w 4242337"/>
                  <a:gd name="connsiteY172" fmla="*/ 0 h 1823987"/>
                  <a:gd name="connsiteX173" fmla="*/ 2894800 w 4242337"/>
                  <a:gd name="connsiteY173" fmla="*/ 0 h 1823987"/>
                  <a:gd name="connsiteX174" fmla="*/ 2846673 w 4242337"/>
                  <a:gd name="connsiteY174" fmla="*/ 0 h 1823987"/>
                  <a:gd name="connsiteX175" fmla="*/ 2822610 w 4242337"/>
                  <a:gd name="connsiteY175" fmla="*/ 0 h 1823987"/>
                  <a:gd name="connsiteX176" fmla="*/ 2822610 w 4242337"/>
                  <a:gd name="connsiteY176" fmla="*/ 12032 h 1823987"/>
                  <a:gd name="connsiteX177" fmla="*/ 2846673 w 4242337"/>
                  <a:gd name="connsiteY177" fmla="*/ 12032 h 1823987"/>
                  <a:gd name="connsiteX178" fmla="*/ 2846673 w 4242337"/>
                  <a:gd name="connsiteY178" fmla="*/ 0 h 1823987"/>
                  <a:gd name="connsiteX179" fmla="*/ 2846673 w 4242337"/>
                  <a:gd name="connsiteY179" fmla="*/ 0 h 1823987"/>
                  <a:gd name="connsiteX180" fmla="*/ 2798547 w 4242337"/>
                  <a:gd name="connsiteY180" fmla="*/ 0 h 1823987"/>
                  <a:gd name="connsiteX181" fmla="*/ 2774484 w 4242337"/>
                  <a:gd name="connsiteY181" fmla="*/ 0 h 1823987"/>
                  <a:gd name="connsiteX182" fmla="*/ 2774484 w 4242337"/>
                  <a:gd name="connsiteY182" fmla="*/ 12032 h 1823987"/>
                  <a:gd name="connsiteX183" fmla="*/ 2798547 w 4242337"/>
                  <a:gd name="connsiteY183" fmla="*/ 12032 h 1823987"/>
                  <a:gd name="connsiteX184" fmla="*/ 2798547 w 4242337"/>
                  <a:gd name="connsiteY184" fmla="*/ 0 h 1823987"/>
                  <a:gd name="connsiteX185" fmla="*/ 2798547 w 4242337"/>
                  <a:gd name="connsiteY185" fmla="*/ 0 h 1823987"/>
                  <a:gd name="connsiteX186" fmla="*/ 2750421 w 4242337"/>
                  <a:gd name="connsiteY186" fmla="*/ 0 h 1823987"/>
                  <a:gd name="connsiteX187" fmla="*/ 2726358 w 4242337"/>
                  <a:gd name="connsiteY187" fmla="*/ 0 h 1823987"/>
                  <a:gd name="connsiteX188" fmla="*/ 2726358 w 4242337"/>
                  <a:gd name="connsiteY188" fmla="*/ 12032 h 1823987"/>
                  <a:gd name="connsiteX189" fmla="*/ 2750421 w 4242337"/>
                  <a:gd name="connsiteY189" fmla="*/ 12032 h 1823987"/>
                  <a:gd name="connsiteX190" fmla="*/ 2750421 w 4242337"/>
                  <a:gd name="connsiteY190" fmla="*/ 0 h 1823987"/>
                  <a:gd name="connsiteX191" fmla="*/ 2750421 w 4242337"/>
                  <a:gd name="connsiteY191" fmla="*/ 0 h 1823987"/>
                  <a:gd name="connsiteX192" fmla="*/ 2702294 w 4242337"/>
                  <a:gd name="connsiteY192" fmla="*/ 0 h 1823987"/>
                  <a:gd name="connsiteX193" fmla="*/ 2678231 w 4242337"/>
                  <a:gd name="connsiteY193" fmla="*/ 0 h 1823987"/>
                  <a:gd name="connsiteX194" fmla="*/ 2678231 w 4242337"/>
                  <a:gd name="connsiteY194" fmla="*/ 12032 h 1823987"/>
                  <a:gd name="connsiteX195" fmla="*/ 2702294 w 4242337"/>
                  <a:gd name="connsiteY195" fmla="*/ 12032 h 1823987"/>
                  <a:gd name="connsiteX196" fmla="*/ 2702294 w 4242337"/>
                  <a:gd name="connsiteY196" fmla="*/ 0 h 1823987"/>
                  <a:gd name="connsiteX197" fmla="*/ 2702294 w 4242337"/>
                  <a:gd name="connsiteY197" fmla="*/ 0 h 1823987"/>
                  <a:gd name="connsiteX198" fmla="*/ 2654168 w 4242337"/>
                  <a:gd name="connsiteY198" fmla="*/ 0 h 1823987"/>
                  <a:gd name="connsiteX199" fmla="*/ 2630105 w 4242337"/>
                  <a:gd name="connsiteY199" fmla="*/ 0 h 1823987"/>
                  <a:gd name="connsiteX200" fmla="*/ 2630105 w 4242337"/>
                  <a:gd name="connsiteY200" fmla="*/ 12032 h 1823987"/>
                  <a:gd name="connsiteX201" fmla="*/ 2654168 w 4242337"/>
                  <a:gd name="connsiteY201" fmla="*/ 12032 h 1823987"/>
                  <a:gd name="connsiteX202" fmla="*/ 2654168 w 4242337"/>
                  <a:gd name="connsiteY202" fmla="*/ 0 h 1823987"/>
                  <a:gd name="connsiteX203" fmla="*/ 2654168 w 4242337"/>
                  <a:gd name="connsiteY203" fmla="*/ 0 h 1823987"/>
                  <a:gd name="connsiteX204" fmla="*/ 2606042 w 4242337"/>
                  <a:gd name="connsiteY204" fmla="*/ 0 h 1823987"/>
                  <a:gd name="connsiteX205" fmla="*/ 2581979 w 4242337"/>
                  <a:gd name="connsiteY205" fmla="*/ 0 h 1823987"/>
                  <a:gd name="connsiteX206" fmla="*/ 2581979 w 4242337"/>
                  <a:gd name="connsiteY206" fmla="*/ 12032 h 1823987"/>
                  <a:gd name="connsiteX207" fmla="*/ 2606042 w 4242337"/>
                  <a:gd name="connsiteY207" fmla="*/ 12032 h 1823987"/>
                  <a:gd name="connsiteX208" fmla="*/ 2606042 w 4242337"/>
                  <a:gd name="connsiteY208" fmla="*/ 0 h 1823987"/>
                  <a:gd name="connsiteX209" fmla="*/ 2606042 w 4242337"/>
                  <a:gd name="connsiteY209" fmla="*/ 0 h 1823987"/>
                  <a:gd name="connsiteX210" fmla="*/ 2557915 w 4242337"/>
                  <a:gd name="connsiteY210" fmla="*/ 0 h 1823987"/>
                  <a:gd name="connsiteX211" fmla="*/ 2533852 w 4242337"/>
                  <a:gd name="connsiteY211" fmla="*/ 0 h 1823987"/>
                  <a:gd name="connsiteX212" fmla="*/ 2533852 w 4242337"/>
                  <a:gd name="connsiteY212" fmla="*/ 12032 h 1823987"/>
                  <a:gd name="connsiteX213" fmla="*/ 2557915 w 4242337"/>
                  <a:gd name="connsiteY213" fmla="*/ 12032 h 1823987"/>
                  <a:gd name="connsiteX214" fmla="*/ 2557915 w 4242337"/>
                  <a:gd name="connsiteY214" fmla="*/ 0 h 1823987"/>
                  <a:gd name="connsiteX215" fmla="*/ 2557915 w 4242337"/>
                  <a:gd name="connsiteY215" fmla="*/ 0 h 1823987"/>
                  <a:gd name="connsiteX216" fmla="*/ 2509789 w 4242337"/>
                  <a:gd name="connsiteY216" fmla="*/ 0 h 1823987"/>
                  <a:gd name="connsiteX217" fmla="*/ 2485726 w 4242337"/>
                  <a:gd name="connsiteY217" fmla="*/ 0 h 1823987"/>
                  <a:gd name="connsiteX218" fmla="*/ 2485726 w 4242337"/>
                  <a:gd name="connsiteY218" fmla="*/ 12032 h 1823987"/>
                  <a:gd name="connsiteX219" fmla="*/ 2509789 w 4242337"/>
                  <a:gd name="connsiteY219" fmla="*/ 12032 h 1823987"/>
                  <a:gd name="connsiteX220" fmla="*/ 2509789 w 4242337"/>
                  <a:gd name="connsiteY220" fmla="*/ 0 h 1823987"/>
                  <a:gd name="connsiteX221" fmla="*/ 2509789 w 4242337"/>
                  <a:gd name="connsiteY221" fmla="*/ 0 h 1823987"/>
                  <a:gd name="connsiteX222" fmla="*/ 2461663 w 4242337"/>
                  <a:gd name="connsiteY222" fmla="*/ 0 h 1823987"/>
                  <a:gd name="connsiteX223" fmla="*/ 2437599 w 4242337"/>
                  <a:gd name="connsiteY223" fmla="*/ 0 h 1823987"/>
                  <a:gd name="connsiteX224" fmla="*/ 2437599 w 4242337"/>
                  <a:gd name="connsiteY224" fmla="*/ 12032 h 1823987"/>
                  <a:gd name="connsiteX225" fmla="*/ 2461663 w 4242337"/>
                  <a:gd name="connsiteY225" fmla="*/ 12032 h 1823987"/>
                  <a:gd name="connsiteX226" fmla="*/ 2461663 w 4242337"/>
                  <a:gd name="connsiteY226" fmla="*/ 0 h 1823987"/>
                  <a:gd name="connsiteX227" fmla="*/ 2461663 w 4242337"/>
                  <a:gd name="connsiteY227" fmla="*/ 0 h 1823987"/>
                  <a:gd name="connsiteX228" fmla="*/ 2413536 w 4242337"/>
                  <a:gd name="connsiteY228" fmla="*/ 0 h 1823987"/>
                  <a:gd name="connsiteX229" fmla="*/ 2389473 w 4242337"/>
                  <a:gd name="connsiteY229" fmla="*/ 0 h 1823987"/>
                  <a:gd name="connsiteX230" fmla="*/ 2389473 w 4242337"/>
                  <a:gd name="connsiteY230" fmla="*/ 12032 h 1823987"/>
                  <a:gd name="connsiteX231" fmla="*/ 2413536 w 4242337"/>
                  <a:gd name="connsiteY231" fmla="*/ 12032 h 1823987"/>
                  <a:gd name="connsiteX232" fmla="*/ 2413536 w 4242337"/>
                  <a:gd name="connsiteY232" fmla="*/ 0 h 1823987"/>
                  <a:gd name="connsiteX233" fmla="*/ 2413536 w 4242337"/>
                  <a:gd name="connsiteY233" fmla="*/ 0 h 1823987"/>
                  <a:gd name="connsiteX234" fmla="*/ 2365410 w 4242337"/>
                  <a:gd name="connsiteY234" fmla="*/ 0 h 1823987"/>
                  <a:gd name="connsiteX235" fmla="*/ 2341347 w 4242337"/>
                  <a:gd name="connsiteY235" fmla="*/ 0 h 1823987"/>
                  <a:gd name="connsiteX236" fmla="*/ 2341347 w 4242337"/>
                  <a:gd name="connsiteY236" fmla="*/ 12032 h 1823987"/>
                  <a:gd name="connsiteX237" fmla="*/ 2365410 w 4242337"/>
                  <a:gd name="connsiteY237" fmla="*/ 12032 h 1823987"/>
                  <a:gd name="connsiteX238" fmla="*/ 2365410 w 4242337"/>
                  <a:gd name="connsiteY238" fmla="*/ 0 h 1823987"/>
                  <a:gd name="connsiteX239" fmla="*/ 2365410 w 4242337"/>
                  <a:gd name="connsiteY239" fmla="*/ 0 h 1823987"/>
                  <a:gd name="connsiteX240" fmla="*/ 2317284 w 4242337"/>
                  <a:gd name="connsiteY240" fmla="*/ 0 h 1823987"/>
                  <a:gd name="connsiteX241" fmla="*/ 2293220 w 4242337"/>
                  <a:gd name="connsiteY241" fmla="*/ 0 h 1823987"/>
                  <a:gd name="connsiteX242" fmla="*/ 2293220 w 4242337"/>
                  <a:gd name="connsiteY242" fmla="*/ 12032 h 1823987"/>
                  <a:gd name="connsiteX243" fmla="*/ 2317284 w 4242337"/>
                  <a:gd name="connsiteY243" fmla="*/ 12032 h 1823987"/>
                  <a:gd name="connsiteX244" fmla="*/ 2317284 w 4242337"/>
                  <a:gd name="connsiteY244" fmla="*/ 0 h 1823987"/>
                  <a:gd name="connsiteX245" fmla="*/ 2317284 w 4242337"/>
                  <a:gd name="connsiteY245" fmla="*/ 0 h 1823987"/>
                  <a:gd name="connsiteX246" fmla="*/ 2269157 w 4242337"/>
                  <a:gd name="connsiteY246" fmla="*/ 0 h 1823987"/>
                  <a:gd name="connsiteX247" fmla="*/ 2245094 w 4242337"/>
                  <a:gd name="connsiteY247" fmla="*/ 0 h 1823987"/>
                  <a:gd name="connsiteX248" fmla="*/ 2245094 w 4242337"/>
                  <a:gd name="connsiteY248" fmla="*/ 12032 h 1823987"/>
                  <a:gd name="connsiteX249" fmla="*/ 2269157 w 4242337"/>
                  <a:gd name="connsiteY249" fmla="*/ 12032 h 1823987"/>
                  <a:gd name="connsiteX250" fmla="*/ 2269157 w 4242337"/>
                  <a:gd name="connsiteY250" fmla="*/ 0 h 1823987"/>
                  <a:gd name="connsiteX251" fmla="*/ 2269157 w 4242337"/>
                  <a:gd name="connsiteY251" fmla="*/ 0 h 1823987"/>
                  <a:gd name="connsiteX252" fmla="*/ 2221031 w 4242337"/>
                  <a:gd name="connsiteY252" fmla="*/ 0 h 1823987"/>
                  <a:gd name="connsiteX253" fmla="*/ 2196968 w 4242337"/>
                  <a:gd name="connsiteY253" fmla="*/ 0 h 1823987"/>
                  <a:gd name="connsiteX254" fmla="*/ 2196968 w 4242337"/>
                  <a:gd name="connsiteY254" fmla="*/ 12032 h 1823987"/>
                  <a:gd name="connsiteX255" fmla="*/ 2221031 w 4242337"/>
                  <a:gd name="connsiteY255" fmla="*/ 12032 h 1823987"/>
                  <a:gd name="connsiteX256" fmla="*/ 2221031 w 4242337"/>
                  <a:gd name="connsiteY256" fmla="*/ 0 h 1823987"/>
                  <a:gd name="connsiteX257" fmla="*/ 2221031 w 4242337"/>
                  <a:gd name="connsiteY257" fmla="*/ 0 h 1823987"/>
                  <a:gd name="connsiteX258" fmla="*/ 2172905 w 4242337"/>
                  <a:gd name="connsiteY258" fmla="*/ 0 h 1823987"/>
                  <a:gd name="connsiteX259" fmla="*/ 2148841 w 4242337"/>
                  <a:gd name="connsiteY259" fmla="*/ 0 h 1823987"/>
                  <a:gd name="connsiteX260" fmla="*/ 2148841 w 4242337"/>
                  <a:gd name="connsiteY260" fmla="*/ 12032 h 1823987"/>
                  <a:gd name="connsiteX261" fmla="*/ 2172905 w 4242337"/>
                  <a:gd name="connsiteY261" fmla="*/ 12032 h 1823987"/>
                  <a:gd name="connsiteX262" fmla="*/ 2172905 w 4242337"/>
                  <a:gd name="connsiteY262" fmla="*/ 0 h 1823987"/>
                  <a:gd name="connsiteX263" fmla="*/ 2172905 w 4242337"/>
                  <a:gd name="connsiteY263" fmla="*/ 0 h 1823987"/>
                  <a:gd name="connsiteX264" fmla="*/ 2124778 w 4242337"/>
                  <a:gd name="connsiteY264" fmla="*/ 0 h 1823987"/>
                  <a:gd name="connsiteX265" fmla="*/ 2100715 w 4242337"/>
                  <a:gd name="connsiteY265" fmla="*/ 0 h 1823987"/>
                  <a:gd name="connsiteX266" fmla="*/ 2100715 w 4242337"/>
                  <a:gd name="connsiteY266" fmla="*/ 12032 h 1823987"/>
                  <a:gd name="connsiteX267" fmla="*/ 2124778 w 4242337"/>
                  <a:gd name="connsiteY267" fmla="*/ 12032 h 1823987"/>
                  <a:gd name="connsiteX268" fmla="*/ 2124778 w 4242337"/>
                  <a:gd name="connsiteY268" fmla="*/ 0 h 1823987"/>
                  <a:gd name="connsiteX269" fmla="*/ 2124778 w 4242337"/>
                  <a:gd name="connsiteY269" fmla="*/ 0 h 1823987"/>
                  <a:gd name="connsiteX270" fmla="*/ 2076652 w 4242337"/>
                  <a:gd name="connsiteY270" fmla="*/ 0 h 1823987"/>
                  <a:gd name="connsiteX271" fmla="*/ 2052589 w 4242337"/>
                  <a:gd name="connsiteY271" fmla="*/ 0 h 1823987"/>
                  <a:gd name="connsiteX272" fmla="*/ 2052589 w 4242337"/>
                  <a:gd name="connsiteY272" fmla="*/ 12032 h 1823987"/>
                  <a:gd name="connsiteX273" fmla="*/ 2076652 w 4242337"/>
                  <a:gd name="connsiteY273" fmla="*/ 12032 h 1823987"/>
                  <a:gd name="connsiteX274" fmla="*/ 2076652 w 4242337"/>
                  <a:gd name="connsiteY274" fmla="*/ 0 h 1823987"/>
                  <a:gd name="connsiteX275" fmla="*/ 2076652 w 4242337"/>
                  <a:gd name="connsiteY275" fmla="*/ 0 h 1823987"/>
                  <a:gd name="connsiteX276" fmla="*/ 2028526 w 4242337"/>
                  <a:gd name="connsiteY276" fmla="*/ 0 h 1823987"/>
                  <a:gd name="connsiteX277" fmla="*/ 2004462 w 4242337"/>
                  <a:gd name="connsiteY277" fmla="*/ 0 h 1823987"/>
                  <a:gd name="connsiteX278" fmla="*/ 2004462 w 4242337"/>
                  <a:gd name="connsiteY278" fmla="*/ 12032 h 1823987"/>
                  <a:gd name="connsiteX279" fmla="*/ 2028526 w 4242337"/>
                  <a:gd name="connsiteY279" fmla="*/ 12032 h 1823987"/>
                  <a:gd name="connsiteX280" fmla="*/ 2028526 w 4242337"/>
                  <a:gd name="connsiteY280" fmla="*/ 0 h 1823987"/>
                  <a:gd name="connsiteX281" fmla="*/ 2028526 w 4242337"/>
                  <a:gd name="connsiteY281" fmla="*/ 0 h 1823987"/>
                  <a:gd name="connsiteX282" fmla="*/ 1980399 w 4242337"/>
                  <a:gd name="connsiteY282" fmla="*/ 0 h 1823987"/>
                  <a:gd name="connsiteX283" fmla="*/ 1956336 w 4242337"/>
                  <a:gd name="connsiteY283" fmla="*/ 0 h 1823987"/>
                  <a:gd name="connsiteX284" fmla="*/ 1956336 w 4242337"/>
                  <a:gd name="connsiteY284" fmla="*/ 12032 h 1823987"/>
                  <a:gd name="connsiteX285" fmla="*/ 1980399 w 4242337"/>
                  <a:gd name="connsiteY285" fmla="*/ 12032 h 1823987"/>
                  <a:gd name="connsiteX286" fmla="*/ 1980399 w 4242337"/>
                  <a:gd name="connsiteY286" fmla="*/ 0 h 1823987"/>
                  <a:gd name="connsiteX287" fmla="*/ 1980399 w 4242337"/>
                  <a:gd name="connsiteY287" fmla="*/ 0 h 1823987"/>
                  <a:gd name="connsiteX288" fmla="*/ 1932273 w 4242337"/>
                  <a:gd name="connsiteY288" fmla="*/ 0 h 1823987"/>
                  <a:gd name="connsiteX289" fmla="*/ 1908210 w 4242337"/>
                  <a:gd name="connsiteY289" fmla="*/ 0 h 1823987"/>
                  <a:gd name="connsiteX290" fmla="*/ 1908210 w 4242337"/>
                  <a:gd name="connsiteY290" fmla="*/ 12032 h 1823987"/>
                  <a:gd name="connsiteX291" fmla="*/ 1932273 w 4242337"/>
                  <a:gd name="connsiteY291" fmla="*/ 12032 h 1823987"/>
                  <a:gd name="connsiteX292" fmla="*/ 1932273 w 4242337"/>
                  <a:gd name="connsiteY292" fmla="*/ 0 h 1823987"/>
                  <a:gd name="connsiteX293" fmla="*/ 1932273 w 4242337"/>
                  <a:gd name="connsiteY293" fmla="*/ 0 h 1823987"/>
                  <a:gd name="connsiteX294" fmla="*/ 1884146 w 4242337"/>
                  <a:gd name="connsiteY294" fmla="*/ 0 h 1823987"/>
                  <a:gd name="connsiteX295" fmla="*/ 1860083 w 4242337"/>
                  <a:gd name="connsiteY295" fmla="*/ 0 h 1823987"/>
                  <a:gd name="connsiteX296" fmla="*/ 1860083 w 4242337"/>
                  <a:gd name="connsiteY296" fmla="*/ 12032 h 1823987"/>
                  <a:gd name="connsiteX297" fmla="*/ 1884146 w 4242337"/>
                  <a:gd name="connsiteY297" fmla="*/ 12032 h 1823987"/>
                  <a:gd name="connsiteX298" fmla="*/ 1884146 w 4242337"/>
                  <a:gd name="connsiteY298" fmla="*/ 0 h 1823987"/>
                  <a:gd name="connsiteX299" fmla="*/ 1884146 w 4242337"/>
                  <a:gd name="connsiteY299" fmla="*/ 0 h 1823987"/>
                  <a:gd name="connsiteX300" fmla="*/ 1836020 w 4242337"/>
                  <a:gd name="connsiteY300" fmla="*/ 0 h 1823987"/>
                  <a:gd name="connsiteX301" fmla="*/ 1811957 w 4242337"/>
                  <a:gd name="connsiteY301" fmla="*/ 0 h 1823987"/>
                  <a:gd name="connsiteX302" fmla="*/ 1811957 w 4242337"/>
                  <a:gd name="connsiteY302" fmla="*/ 12032 h 1823987"/>
                  <a:gd name="connsiteX303" fmla="*/ 1836020 w 4242337"/>
                  <a:gd name="connsiteY303" fmla="*/ 12032 h 1823987"/>
                  <a:gd name="connsiteX304" fmla="*/ 1836020 w 4242337"/>
                  <a:gd name="connsiteY304" fmla="*/ 0 h 1823987"/>
                  <a:gd name="connsiteX305" fmla="*/ 1836020 w 4242337"/>
                  <a:gd name="connsiteY305" fmla="*/ 0 h 1823987"/>
                  <a:gd name="connsiteX306" fmla="*/ 1787894 w 4242337"/>
                  <a:gd name="connsiteY306" fmla="*/ 0 h 1823987"/>
                  <a:gd name="connsiteX307" fmla="*/ 1763831 w 4242337"/>
                  <a:gd name="connsiteY307" fmla="*/ 0 h 1823987"/>
                  <a:gd name="connsiteX308" fmla="*/ 1763831 w 4242337"/>
                  <a:gd name="connsiteY308" fmla="*/ 12032 h 1823987"/>
                  <a:gd name="connsiteX309" fmla="*/ 1787894 w 4242337"/>
                  <a:gd name="connsiteY309" fmla="*/ 12032 h 1823987"/>
                  <a:gd name="connsiteX310" fmla="*/ 1787894 w 4242337"/>
                  <a:gd name="connsiteY310" fmla="*/ 0 h 1823987"/>
                  <a:gd name="connsiteX311" fmla="*/ 1787894 w 4242337"/>
                  <a:gd name="connsiteY311" fmla="*/ 0 h 1823987"/>
                  <a:gd name="connsiteX312" fmla="*/ 1739767 w 4242337"/>
                  <a:gd name="connsiteY312" fmla="*/ 0 h 1823987"/>
                  <a:gd name="connsiteX313" fmla="*/ 1715704 w 4242337"/>
                  <a:gd name="connsiteY313" fmla="*/ 0 h 1823987"/>
                  <a:gd name="connsiteX314" fmla="*/ 1715704 w 4242337"/>
                  <a:gd name="connsiteY314" fmla="*/ 12032 h 1823987"/>
                  <a:gd name="connsiteX315" fmla="*/ 1739767 w 4242337"/>
                  <a:gd name="connsiteY315" fmla="*/ 12032 h 1823987"/>
                  <a:gd name="connsiteX316" fmla="*/ 1739767 w 4242337"/>
                  <a:gd name="connsiteY316" fmla="*/ 0 h 1823987"/>
                  <a:gd name="connsiteX317" fmla="*/ 1739767 w 4242337"/>
                  <a:gd name="connsiteY317" fmla="*/ 0 h 1823987"/>
                  <a:gd name="connsiteX318" fmla="*/ 1691641 w 4242337"/>
                  <a:gd name="connsiteY318" fmla="*/ 0 h 1823987"/>
                  <a:gd name="connsiteX319" fmla="*/ 1667578 w 4242337"/>
                  <a:gd name="connsiteY319" fmla="*/ 0 h 1823987"/>
                  <a:gd name="connsiteX320" fmla="*/ 1667578 w 4242337"/>
                  <a:gd name="connsiteY320" fmla="*/ 12032 h 1823987"/>
                  <a:gd name="connsiteX321" fmla="*/ 1691641 w 4242337"/>
                  <a:gd name="connsiteY321" fmla="*/ 12032 h 1823987"/>
                  <a:gd name="connsiteX322" fmla="*/ 1691641 w 4242337"/>
                  <a:gd name="connsiteY322" fmla="*/ 0 h 1823987"/>
                  <a:gd name="connsiteX323" fmla="*/ 1691641 w 4242337"/>
                  <a:gd name="connsiteY323" fmla="*/ 0 h 1823987"/>
                  <a:gd name="connsiteX324" fmla="*/ 1643515 w 4242337"/>
                  <a:gd name="connsiteY324" fmla="*/ 0 h 1823987"/>
                  <a:gd name="connsiteX325" fmla="*/ 1619452 w 4242337"/>
                  <a:gd name="connsiteY325" fmla="*/ 0 h 1823987"/>
                  <a:gd name="connsiteX326" fmla="*/ 1619452 w 4242337"/>
                  <a:gd name="connsiteY326" fmla="*/ 12032 h 1823987"/>
                  <a:gd name="connsiteX327" fmla="*/ 1643515 w 4242337"/>
                  <a:gd name="connsiteY327" fmla="*/ 12032 h 1823987"/>
                  <a:gd name="connsiteX328" fmla="*/ 1643515 w 4242337"/>
                  <a:gd name="connsiteY328" fmla="*/ 0 h 1823987"/>
                  <a:gd name="connsiteX329" fmla="*/ 1643515 w 4242337"/>
                  <a:gd name="connsiteY329" fmla="*/ 0 h 1823987"/>
                  <a:gd name="connsiteX330" fmla="*/ 1595388 w 4242337"/>
                  <a:gd name="connsiteY330" fmla="*/ 0 h 1823987"/>
                  <a:gd name="connsiteX331" fmla="*/ 1571325 w 4242337"/>
                  <a:gd name="connsiteY331" fmla="*/ 0 h 1823987"/>
                  <a:gd name="connsiteX332" fmla="*/ 1571325 w 4242337"/>
                  <a:gd name="connsiteY332" fmla="*/ 12032 h 1823987"/>
                  <a:gd name="connsiteX333" fmla="*/ 1595388 w 4242337"/>
                  <a:gd name="connsiteY333" fmla="*/ 12032 h 1823987"/>
                  <a:gd name="connsiteX334" fmla="*/ 1595388 w 4242337"/>
                  <a:gd name="connsiteY334" fmla="*/ 0 h 1823987"/>
                  <a:gd name="connsiteX335" fmla="*/ 1595388 w 4242337"/>
                  <a:gd name="connsiteY335" fmla="*/ 0 h 1823987"/>
                  <a:gd name="connsiteX336" fmla="*/ 1547262 w 4242337"/>
                  <a:gd name="connsiteY336" fmla="*/ 0 h 1823987"/>
                  <a:gd name="connsiteX337" fmla="*/ 1523199 w 4242337"/>
                  <a:gd name="connsiteY337" fmla="*/ 0 h 1823987"/>
                  <a:gd name="connsiteX338" fmla="*/ 1523199 w 4242337"/>
                  <a:gd name="connsiteY338" fmla="*/ 12032 h 1823987"/>
                  <a:gd name="connsiteX339" fmla="*/ 1547262 w 4242337"/>
                  <a:gd name="connsiteY339" fmla="*/ 12032 h 1823987"/>
                  <a:gd name="connsiteX340" fmla="*/ 1547262 w 4242337"/>
                  <a:gd name="connsiteY340" fmla="*/ 0 h 1823987"/>
                  <a:gd name="connsiteX341" fmla="*/ 1547262 w 4242337"/>
                  <a:gd name="connsiteY341" fmla="*/ 0 h 1823987"/>
                  <a:gd name="connsiteX342" fmla="*/ 1499136 w 4242337"/>
                  <a:gd name="connsiteY342" fmla="*/ 0 h 1823987"/>
                  <a:gd name="connsiteX343" fmla="*/ 1475073 w 4242337"/>
                  <a:gd name="connsiteY343" fmla="*/ 0 h 1823987"/>
                  <a:gd name="connsiteX344" fmla="*/ 1475073 w 4242337"/>
                  <a:gd name="connsiteY344" fmla="*/ 12032 h 1823987"/>
                  <a:gd name="connsiteX345" fmla="*/ 1499136 w 4242337"/>
                  <a:gd name="connsiteY345" fmla="*/ 12032 h 1823987"/>
                  <a:gd name="connsiteX346" fmla="*/ 1499136 w 4242337"/>
                  <a:gd name="connsiteY346" fmla="*/ 0 h 1823987"/>
                  <a:gd name="connsiteX347" fmla="*/ 1499136 w 4242337"/>
                  <a:gd name="connsiteY347" fmla="*/ 0 h 1823987"/>
                  <a:gd name="connsiteX348" fmla="*/ 1451009 w 4242337"/>
                  <a:gd name="connsiteY348" fmla="*/ 0 h 1823987"/>
                  <a:gd name="connsiteX349" fmla="*/ 1426946 w 4242337"/>
                  <a:gd name="connsiteY349" fmla="*/ 0 h 1823987"/>
                  <a:gd name="connsiteX350" fmla="*/ 1426946 w 4242337"/>
                  <a:gd name="connsiteY350" fmla="*/ 12032 h 1823987"/>
                  <a:gd name="connsiteX351" fmla="*/ 1451009 w 4242337"/>
                  <a:gd name="connsiteY351" fmla="*/ 12032 h 1823987"/>
                  <a:gd name="connsiteX352" fmla="*/ 1451009 w 4242337"/>
                  <a:gd name="connsiteY352" fmla="*/ 0 h 1823987"/>
                  <a:gd name="connsiteX353" fmla="*/ 1451009 w 4242337"/>
                  <a:gd name="connsiteY353" fmla="*/ 0 h 1823987"/>
                  <a:gd name="connsiteX354" fmla="*/ 1402883 w 4242337"/>
                  <a:gd name="connsiteY354" fmla="*/ 0 h 1823987"/>
                  <a:gd name="connsiteX355" fmla="*/ 1378820 w 4242337"/>
                  <a:gd name="connsiteY355" fmla="*/ 0 h 1823987"/>
                  <a:gd name="connsiteX356" fmla="*/ 1378820 w 4242337"/>
                  <a:gd name="connsiteY356" fmla="*/ 12032 h 1823987"/>
                  <a:gd name="connsiteX357" fmla="*/ 1402883 w 4242337"/>
                  <a:gd name="connsiteY357" fmla="*/ 12032 h 1823987"/>
                  <a:gd name="connsiteX358" fmla="*/ 1402883 w 4242337"/>
                  <a:gd name="connsiteY358" fmla="*/ 0 h 1823987"/>
                  <a:gd name="connsiteX359" fmla="*/ 1402883 w 4242337"/>
                  <a:gd name="connsiteY359" fmla="*/ 0 h 1823987"/>
                  <a:gd name="connsiteX360" fmla="*/ 1354757 w 4242337"/>
                  <a:gd name="connsiteY360" fmla="*/ 0 h 1823987"/>
                  <a:gd name="connsiteX361" fmla="*/ 1330694 w 4242337"/>
                  <a:gd name="connsiteY361" fmla="*/ 0 h 1823987"/>
                  <a:gd name="connsiteX362" fmla="*/ 1330694 w 4242337"/>
                  <a:gd name="connsiteY362" fmla="*/ 12032 h 1823987"/>
                  <a:gd name="connsiteX363" fmla="*/ 1354757 w 4242337"/>
                  <a:gd name="connsiteY363" fmla="*/ 12032 h 1823987"/>
                  <a:gd name="connsiteX364" fmla="*/ 1354757 w 4242337"/>
                  <a:gd name="connsiteY364" fmla="*/ 0 h 1823987"/>
                  <a:gd name="connsiteX365" fmla="*/ 1354757 w 4242337"/>
                  <a:gd name="connsiteY365" fmla="*/ 0 h 1823987"/>
                  <a:gd name="connsiteX366" fmla="*/ 1306630 w 4242337"/>
                  <a:gd name="connsiteY366" fmla="*/ 0 h 1823987"/>
                  <a:gd name="connsiteX367" fmla="*/ 1282567 w 4242337"/>
                  <a:gd name="connsiteY367" fmla="*/ 0 h 1823987"/>
                  <a:gd name="connsiteX368" fmla="*/ 1282567 w 4242337"/>
                  <a:gd name="connsiteY368" fmla="*/ 12032 h 1823987"/>
                  <a:gd name="connsiteX369" fmla="*/ 1306630 w 4242337"/>
                  <a:gd name="connsiteY369" fmla="*/ 12032 h 1823987"/>
                  <a:gd name="connsiteX370" fmla="*/ 1306630 w 4242337"/>
                  <a:gd name="connsiteY370" fmla="*/ 0 h 1823987"/>
                  <a:gd name="connsiteX371" fmla="*/ 1306630 w 4242337"/>
                  <a:gd name="connsiteY371" fmla="*/ 0 h 1823987"/>
                  <a:gd name="connsiteX372" fmla="*/ 1258504 w 4242337"/>
                  <a:gd name="connsiteY372" fmla="*/ 0 h 1823987"/>
                  <a:gd name="connsiteX373" fmla="*/ 1234441 w 4242337"/>
                  <a:gd name="connsiteY373" fmla="*/ 0 h 1823987"/>
                  <a:gd name="connsiteX374" fmla="*/ 1234441 w 4242337"/>
                  <a:gd name="connsiteY374" fmla="*/ 12032 h 1823987"/>
                  <a:gd name="connsiteX375" fmla="*/ 1258504 w 4242337"/>
                  <a:gd name="connsiteY375" fmla="*/ 12032 h 1823987"/>
                  <a:gd name="connsiteX376" fmla="*/ 1258504 w 4242337"/>
                  <a:gd name="connsiteY376" fmla="*/ 0 h 1823987"/>
                  <a:gd name="connsiteX377" fmla="*/ 1258504 w 4242337"/>
                  <a:gd name="connsiteY377" fmla="*/ 0 h 1823987"/>
                  <a:gd name="connsiteX378" fmla="*/ 1210378 w 4242337"/>
                  <a:gd name="connsiteY378" fmla="*/ 0 h 1823987"/>
                  <a:gd name="connsiteX379" fmla="*/ 1186314 w 4242337"/>
                  <a:gd name="connsiteY379" fmla="*/ 0 h 1823987"/>
                  <a:gd name="connsiteX380" fmla="*/ 1186314 w 4242337"/>
                  <a:gd name="connsiteY380" fmla="*/ 12032 h 1823987"/>
                  <a:gd name="connsiteX381" fmla="*/ 1210378 w 4242337"/>
                  <a:gd name="connsiteY381" fmla="*/ 12032 h 1823987"/>
                  <a:gd name="connsiteX382" fmla="*/ 1210378 w 4242337"/>
                  <a:gd name="connsiteY382" fmla="*/ 0 h 1823987"/>
                  <a:gd name="connsiteX383" fmla="*/ 1210378 w 4242337"/>
                  <a:gd name="connsiteY383" fmla="*/ 0 h 1823987"/>
                  <a:gd name="connsiteX384" fmla="*/ 1162251 w 4242337"/>
                  <a:gd name="connsiteY384" fmla="*/ 0 h 1823987"/>
                  <a:gd name="connsiteX385" fmla="*/ 1138188 w 4242337"/>
                  <a:gd name="connsiteY385" fmla="*/ 0 h 1823987"/>
                  <a:gd name="connsiteX386" fmla="*/ 1138188 w 4242337"/>
                  <a:gd name="connsiteY386" fmla="*/ 12032 h 1823987"/>
                  <a:gd name="connsiteX387" fmla="*/ 1162251 w 4242337"/>
                  <a:gd name="connsiteY387" fmla="*/ 12032 h 1823987"/>
                  <a:gd name="connsiteX388" fmla="*/ 1162251 w 4242337"/>
                  <a:gd name="connsiteY388" fmla="*/ 0 h 1823987"/>
                  <a:gd name="connsiteX389" fmla="*/ 1162251 w 4242337"/>
                  <a:gd name="connsiteY389" fmla="*/ 0 h 1823987"/>
                  <a:gd name="connsiteX390" fmla="*/ 1114125 w 4242337"/>
                  <a:gd name="connsiteY390" fmla="*/ 0 h 1823987"/>
                  <a:gd name="connsiteX391" fmla="*/ 1090062 w 4242337"/>
                  <a:gd name="connsiteY391" fmla="*/ 0 h 1823987"/>
                  <a:gd name="connsiteX392" fmla="*/ 1090062 w 4242337"/>
                  <a:gd name="connsiteY392" fmla="*/ 12032 h 1823987"/>
                  <a:gd name="connsiteX393" fmla="*/ 1114125 w 4242337"/>
                  <a:gd name="connsiteY393" fmla="*/ 12032 h 1823987"/>
                  <a:gd name="connsiteX394" fmla="*/ 1114125 w 4242337"/>
                  <a:gd name="connsiteY394" fmla="*/ 0 h 1823987"/>
                  <a:gd name="connsiteX395" fmla="*/ 1114125 w 4242337"/>
                  <a:gd name="connsiteY395" fmla="*/ 0 h 1823987"/>
                  <a:gd name="connsiteX396" fmla="*/ 1065999 w 4242337"/>
                  <a:gd name="connsiteY396" fmla="*/ 0 h 1823987"/>
                  <a:gd name="connsiteX397" fmla="*/ 1041935 w 4242337"/>
                  <a:gd name="connsiteY397" fmla="*/ 0 h 1823987"/>
                  <a:gd name="connsiteX398" fmla="*/ 1041935 w 4242337"/>
                  <a:gd name="connsiteY398" fmla="*/ 12032 h 1823987"/>
                  <a:gd name="connsiteX399" fmla="*/ 1065999 w 4242337"/>
                  <a:gd name="connsiteY399" fmla="*/ 12032 h 1823987"/>
                  <a:gd name="connsiteX400" fmla="*/ 1065999 w 4242337"/>
                  <a:gd name="connsiteY400" fmla="*/ 0 h 1823987"/>
                  <a:gd name="connsiteX401" fmla="*/ 1065999 w 4242337"/>
                  <a:gd name="connsiteY401" fmla="*/ 0 h 1823987"/>
                  <a:gd name="connsiteX402" fmla="*/ 1017872 w 4242337"/>
                  <a:gd name="connsiteY402" fmla="*/ 0 h 1823987"/>
                  <a:gd name="connsiteX403" fmla="*/ 993809 w 4242337"/>
                  <a:gd name="connsiteY403" fmla="*/ 0 h 1823987"/>
                  <a:gd name="connsiteX404" fmla="*/ 993809 w 4242337"/>
                  <a:gd name="connsiteY404" fmla="*/ 12032 h 1823987"/>
                  <a:gd name="connsiteX405" fmla="*/ 1017872 w 4242337"/>
                  <a:gd name="connsiteY405" fmla="*/ 12032 h 1823987"/>
                  <a:gd name="connsiteX406" fmla="*/ 1017872 w 4242337"/>
                  <a:gd name="connsiteY406" fmla="*/ 0 h 1823987"/>
                  <a:gd name="connsiteX407" fmla="*/ 1017872 w 4242337"/>
                  <a:gd name="connsiteY407" fmla="*/ 0 h 1823987"/>
                  <a:gd name="connsiteX408" fmla="*/ 969746 w 4242337"/>
                  <a:gd name="connsiteY408" fmla="*/ 0 h 1823987"/>
                  <a:gd name="connsiteX409" fmla="*/ 945683 w 4242337"/>
                  <a:gd name="connsiteY409" fmla="*/ 0 h 1823987"/>
                  <a:gd name="connsiteX410" fmla="*/ 945683 w 4242337"/>
                  <a:gd name="connsiteY410" fmla="*/ 12032 h 1823987"/>
                  <a:gd name="connsiteX411" fmla="*/ 969746 w 4242337"/>
                  <a:gd name="connsiteY411" fmla="*/ 12032 h 1823987"/>
                  <a:gd name="connsiteX412" fmla="*/ 969746 w 4242337"/>
                  <a:gd name="connsiteY412" fmla="*/ 0 h 1823987"/>
                  <a:gd name="connsiteX413" fmla="*/ 969746 w 4242337"/>
                  <a:gd name="connsiteY413" fmla="*/ 0 h 1823987"/>
                  <a:gd name="connsiteX414" fmla="*/ 921620 w 4242337"/>
                  <a:gd name="connsiteY414" fmla="*/ 0 h 1823987"/>
                  <a:gd name="connsiteX415" fmla="*/ 897556 w 4242337"/>
                  <a:gd name="connsiteY415" fmla="*/ 0 h 1823987"/>
                  <a:gd name="connsiteX416" fmla="*/ 897556 w 4242337"/>
                  <a:gd name="connsiteY416" fmla="*/ 12032 h 1823987"/>
                  <a:gd name="connsiteX417" fmla="*/ 921620 w 4242337"/>
                  <a:gd name="connsiteY417" fmla="*/ 12032 h 1823987"/>
                  <a:gd name="connsiteX418" fmla="*/ 921620 w 4242337"/>
                  <a:gd name="connsiteY418" fmla="*/ 0 h 1823987"/>
                  <a:gd name="connsiteX419" fmla="*/ 921620 w 4242337"/>
                  <a:gd name="connsiteY419" fmla="*/ 0 h 1823987"/>
                  <a:gd name="connsiteX420" fmla="*/ 873493 w 4242337"/>
                  <a:gd name="connsiteY420" fmla="*/ 0 h 1823987"/>
                  <a:gd name="connsiteX421" fmla="*/ 849430 w 4242337"/>
                  <a:gd name="connsiteY421" fmla="*/ 0 h 1823987"/>
                  <a:gd name="connsiteX422" fmla="*/ 849430 w 4242337"/>
                  <a:gd name="connsiteY422" fmla="*/ 12032 h 1823987"/>
                  <a:gd name="connsiteX423" fmla="*/ 873493 w 4242337"/>
                  <a:gd name="connsiteY423" fmla="*/ 12032 h 1823987"/>
                  <a:gd name="connsiteX424" fmla="*/ 873493 w 4242337"/>
                  <a:gd name="connsiteY424" fmla="*/ 0 h 1823987"/>
                  <a:gd name="connsiteX425" fmla="*/ 873493 w 4242337"/>
                  <a:gd name="connsiteY425" fmla="*/ 0 h 1823987"/>
                  <a:gd name="connsiteX426" fmla="*/ 825367 w 4242337"/>
                  <a:gd name="connsiteY426" fmla="*/ 0 h 1823987"/>
                  <a:gd name="connsiteX427" fmla="*/ 801304 w 4242337"/>
                  <a:gd name="connsiteY427" fmla="*/ 0 h 1823987"/>
                  <a:gd name="connsiteX428" fmla="*/ 801304 w 4242337"/>
                  <a:gd name="connsiteY428" fmla="*/ 12032 h 1823987"/>
                  <a:gd name="connsiteX429" fmla="*/ 825367 w 4242337"/>
                  <a:gd name="connsiteY429" fmla="*/ 12032 h 1823987"/>
                  <a:gd name="connsiteX430" fmla="*/ 825367 w 4242337"/>
                  <a:gd name="connsiteY430" fmla="*/ 0 h 1823987"/>
                  <a:gd name="connsiteX431" fmla="*/ 825367 w 4242337"/>
                  <a:gd name="connsiteY431" fmla="*/ 0 h 1823987"/>
                  <a:gd name="connsiteX432" fmla="*/ 777241 w 4242337"/>
                  <a:gd name="connsiteY432" fmla="*/ 0 h 1823987"/>
                  <a:gd name="connsiteX433" fmla="*/ 753177 w 4242337"/>
                  <a:gd name="connsiteY433" fmla="*/ 0 h 1823987"/>
                  <a:gd name="connsiteX434" fmla="*/ 753177 w 4242337"/>
                  <a:gd name="connsiteY434" fmla="*/ 12032 h 1823987"/>
                  <a:gd name="connsiteX435" fmla="*/ 777241 w 4242337"/>
                  <a:gd name="connsiteY435" fmla="*/ 12032 h 1823987"/>
                  <a:gd name="connsiteX436" fmla="*/ 777241 w 4242337"/>
                  <a:gd name="connsiteY436" fmla="*/ 0 h 1823987"/>
                  <a:gd name="connsiteX437" fmla="*/ 777241 w 4242337"/>
                  <a:gd name="connsiteY437" fmla="*/ 0 h 1823987"/>
                  <a:gd name="connsiteX438" fmla="*/ 729114 w 4242337"/>
                  <a:gd name="connsiteY438" fmla="*/ 0 h 1823987"/>
                  <a:gd name="connsiteX439" fmla="*/ 705051 w 4242337"/>
                  <a:gd name="connsiteY439" fmla="*/ 0 h 1823987"/>
                  <a:gd name="connsiteX440" fmla="*/ 705051 w 4242337"/>
                  <a:gd name="connsiteY440" fmla="*/ 12032 h 1823987"/>
                  <a:gd name="connsiteX441" fmla="*/ 729114 w 4242337"/>
                  <a:gd name="connsiteY441" fmla="*/ 12032 h 1823987"/>
                  <a:gd name="connsiteX442" fmla="*/ 729114 w 4242337"/>
                  <a:gd name="connsiteY442" fmla="*/ 0 h 1823987"/>
                  <a:gd name="connsiteX443" fmla="*/ 729114 w 4242337"/>
                  <a:gd name="connsiteY443" fmla="*/ 0 h 1823987"/>
                  <a:gd name="connsiteX444" fmla="*/ 680988 w 4242337"/>
                  <a:gd name="connsiteY444" fmla="*/ 0 h 1823987"/>
                  <a:gd name="connsiteX445" fmla="*/ 656925 w 4242337"/>
                  <a:gd name="connsiteY445" fmla="*/ 0 h 1823987"/>
                  <a:gd name="connsiteX446" fmla="*/ 656925 w 4242337"/>
                  <a:gd name="connsiteY446" fmla="*/ 12032 h 1823987"/>
                  <a:gd name="connsiteX447" fmla="*/ 680988 w 4242337"/>
                  <a:gd name="connsiteY447" fmla="*/ 12032 h 1823987"/>
                  <a:gd name="connsiteX448" fmla="*/ 680988 w 4242337"/>
                  <a:gd name="connsiteY448" fmla="*/ 0 h 1823987"/>
                  <a:gd name="connsiteX449" fmla="*/ 680988 w 4242337"/>
                  <a:gd name="connsiteY449" fmla="*/ 0 h 1823987"/>
                  <a:gd name="connsiteX450" fmla="*/ 632861 w 4242337"/>
                  <a:gd name="connsiteY450" fmla="*/ 0 h 1823987"/>
                  <a:gd name="connsiteX451" fmla="*/ 608798 w 4242337"/>
                  <a:gd name="connsiteY451" fmla="*/ 0 h 1823987"/>
                  <a:gd name="connsiteX452" fmla="*/ 608798 w 4242337"/>
                  <a:gd name="connsiteY452" fmla="*/ 12032 h 1823987"/>
                  <a:gd name="connsiteX453" fmla="*/ 632861 w 4242337"/>
                  <a:gd name="connsiteY453" fmla="*/ 12032 h 1823987"/>
                  <a:gd name="connsiteX454" fmla="*/ 632861 w 4242337"/>
                  <a:gd name="connsiteY454" fmla="*/ 0 h 1823987"/>
                  <a:gd name="connsiteX455" fmla="*/ 632861 w 4242337"/>
                  <a:gd name="connsiteY455" fmla="*/ 0 h 1823987"/>
                  <a:gd name="connsiteX456" fmla="*/ 584735 w 4242337"/>
                  <a:gd name="connsiteY456" fmla="*/ 0 h 1823987"/>
                  <a:gd name="connsiteX457" fmla="*/ 560672 w 4242337"/>
                  <a:gd name="connsiteY457" fmla="*/ 0 h 1823987"/>
                  <a:gd name="connsiteX458" fmla="*/ 560672 w 4242337"/>
                  <a:gd name="connsiteY458" fmla="*/ 12032 h 1823987"/>
                  <a:gd name="connsiteX459" fmla="*/ 584735 w 4242337"/>
                  <a:gd name="connsiteY459" fmla="*/ 12032 h 1823987"/>
                  <a:gd name="connsiteX460" fmla="*/ 584735 w 4242337"/>
                  <a:gd name="connsiteY460" fmla="*/ 0 h 1823987"/>
                  <a:gd name="connsiteX461" fmla="*/ 584735 w 4242337"/>
                  <a:gd name="connsiteY461" fmla="*/ 0 h 1823987"/>
                  <a:gd name="connsiteX462" fmla="*/ 536609 w 4242337"/>
                  <a:gd name="connsiteY462" fmla="*/ 0 h 1823987"/>
                  <a:gd name="connsiteX463" fmla="*/ 512546 w 4242337"/>
                  <a:gd name="connsiteY463" fmla="*/ 0 h 1823987"/>
                  <a:gd name="connsiteX464" fmla="*/ 512546 w 4242337"/>
                  <a:gd name="connsiteY464" fmla="*/ 12032 h 1823987"/>
                  <a:gd name="connsiteX465" fmla="*/ 536609 w 4242337"/>
                  <a:gd name="connsiteY465" fmla="*/ 12032 h 1823987"/>
                  <a:gd name="connsiteX466" fmla="*/ 536609 w 4242337"/>
                  <a:gd name="connsiteY466" fmla="*/ 0 h 1823987"/>
                  <a:gd name="connsiteX467" fmla="*/ 536609 w 4242337"/>
                  <a:gd name="connsiteY467" fmla="*/ 0 h 1823987"/>
                  <a:gd name="connsiteX468" fmla="*/ 488482 w 4242337"/>
                  <a:gd name="connsiteY468" fmla="*/ 0 h 1823987"/>
                  <a:gd name="connsiteX469" fmla="*/ 464419 w 4242337"/>
                  <a:gd name="connsiteY469" fmla="*/ 0 h 1823987"/>
                  <a:gd name="connsiteX470" fmla="*/ 464419 w 4242337"/>
                  <a:gd name="connsiteY470" fmla="*/ 12032 h 1823987"/>
                  <a:gd name="connsiteX471" fmla="*/ 488482 w 4242337"/>
                  <a:gd name="connsiteY471" fmla="*/ 12032 h 1823987"/>
                  <a:gd name="connsiteX472" fmla="*/ 488482 w 4242337"/>
                  <a:gd name="connsiteY472" fmla="*/ 0 h 1823987"/>
                  <a:gd name="connsiteX473" fmla="*/ 488482 w 4242337"/>
                  <a:gd name="connsiteY473" fmla="*/ 0 h 1823987"/>
                  <a:gd name="connsiteX474" fmla="*/ 440356 w 4242337"/>
                  <a:gd name="connsiteY474" fmla="*/ 0 h 1823987"/>
                  <a:gd name="connsiteX475" fmla="*/ 416293 w 4242337"/>
                  <a:gd name="connsiteY475" fmla="*/ 0 h 1823987"/>
                  <a:gd name="connsiteX476" fmla="*/ 416293 w 4242337"/>
                  <a:gd name="connsiteY476" fmla="*/ 12032 h 1823987"/>
                  <a:gd name="connsiteX477" fmla="*/ 440356 w 4242337"/>
                  <a:gd name="connsiteY477" fmla="*/ 12032 h 1823987"/>
                  <a:gd name="connsiteX478" fmla="*/ 440356 w 4242337"/>
                  <a:gd name="connsiteY478" fmla="*/ 0 h 1823987"/>
                  <a:gd name="connsiteX479" fmla="*/ 440356 w 4242337"/>
                  <a:gd name="connsiteY479" fmla="*/ 0 h 1823987"/>
                  <a:gd name="connsiteX480" fmla="*/ 392230 w 4242337"/>
                  <a:gd name="connsiteY480" fmla="*/ 0 h 1823987"/>
                  <a:gd name="connsiteX481" fmla="*/ 368167 w 4242337"/>
                  <a:gd name="connsiteY481" fmla="*/ 0 h 1823987"/>
                  <a:gd name="connsiteX482" fmla="*/ 368167 w 4242337"/>
                  <a:gd name="connsiteY482" fmla="*/ 12032 h 1823987"/>
                  <a:gd name="connsiteX483" fmla="*/ 392230 w 4242337"/>
                  <a:gd name="connsiteY483" fmla="*/ 12032 h 1823987"/>
                  <a:gd name="connsiteX484" fmla="*/ 392230 w 4242337"/>
                  <a:gd name="connsiteY484" fmla="*/ 0 h 1823987"/>
                  <a:gd name="connsiteX485" fmla="*/ 392230 w 4242337"/>
                  <a:gd name="connsiteY485" fmla="*/ 0 h 1823987"/>
                  <a:gd name="connsiteX486" fmla="*/ 344103 w 4242337"/>
                  <a:gd name="connsiteY486" fmla="*/ 0 h 1823987"/>
                  <a:gd name="connsiteX487" fmla="*/ 320040 w 4242337"/>
                  <a:gd name="connsiteY487" fmla="*/ 0 h 1823987"/>
                  <a:gd name="connsiteX488" fmla="*/ 320040 w 4242337"/>
                  <a:gd name="connsiteY488" fmla="*/ 12032 h 1823987"/>
                  <a:gd name="connsiteX489" fmla="*/ 344103 w 4242337"/>
                  <a:gd name="connsiteY489" fmla="*/ 12032 h 1823987"/>
                  <a:gd name="connsiteX490" fmla="*/ 344103 w 4242337"/>
                  <a:gd name="connsiteY490" fmla="*/ 0 h 1823987"/>
                  <a:gd name="connsiteX491" fmla="*/ 344103 w 4242337"/>
                  <a:gd name="connsiteY491" fmla="*/ 0 h 1823987"/>
                  <a:gd name="connsiteX492" fmla="*/ 295977 w 4242337"/>
                  <a:gd name="connsiteY492" fmla="*/ 0 h 1823987"/>
                  <a:gd name="connsiteX493" fmla="*/ 271914 w 4242337"/>
                  <a:gd name="connsiteY493" fmla="*/ 0 h 1823987"/>
                  <a:gd name="connsiteX494" fmla="*/ 271914 w 4242337"/>
                  <a:gd name="connsiteY494" fmla="*/ 12032 h 1823987"/>
                  <a:gd name="connsiteX495" fmla="*/ 295977 w 4242337"/>
                  <a:gd name="connsiteY495" fmla="*/ 12032 h 1823987"/>
                  <a:gd name="connsiteX496" fmla="*/ 295977 w 4242337"/>
                  <a:gd name="connsiteY496" fmla="*/ 0 h 1823987"/>
                  <a:gd name="connsiteX497" fmla="*/ 295977 w 4242337"/>
                  <a:gd name="connsiteY497" fmla="*/ 0 h 1823987"/>
                  <a:gd name="connsiteX498" fmla="*/ 247851 w 4242337"/>
                  <a:gd name="connsiteY498" fmla="*/ 0 h 1823987"/>
                  <a:gd name="connsiteX499" fmla="*/ 223788 w 4242337"/>
                  <a:gd name="connsiteY499" fmla="*/ 0 h 1823987"/>
                  <a:gd name="connsiteX500" fmla="*/ 223788 w 4242337"/>
                  <a:gd name="connsiteY500" fmla="*/ 12032 h 1823987"/>
                  <a:gd name="connsiteX501" fmla="*/ 247851 w 4242337"/>
                  <a:gd name="connsiteY501" fmla="*/ 12032 h 1823987"/>
                  <a:gd name="connsiteX502" fmla="*/ 247851 w 4242337"/>
                  <a:gd name="connsiteY502" fmla="*/ 0 h 1823987"/>
                  <a:gd name="connsiteX503" fmla="*/ 247851 w 4242337"/>
                  <a:gd name="connsiteY503" fmla="*/ 0 h 1823987"/>
                  <a:gd name="connsiteX504" fmla="*/ 199724 w 4242337"/>
                  <a:gd name="connsiteY504" fmla="*/ 0 h 1823987"/>
                  <a:gd name="connsiteX505" fmla="*/ 175661 w 4242337"/>
                  <a:gd name="connsiteY505" fmla="*/ 0 h 1823987"/>
                  <a:gd name="connsiteX506" fmla="*/ 175661 w 4242337"/>
                  <a:gd name="connsiteY506" fmla="*/ 12032 h 1823987"/>
                  <a:gd name="connsiteX507" fmla="*/ 199724 w 4242337"/>
                  <a:gd name="connsiteY507" fmla="*/ 12032 h 1823987"/>
                  <a:gd name="connsiteX508" fmla="*/ 199724 w 4242337"/>
                  <a:gd name="connsiteY508" fmla="*/ 0 h 1823987"/>
                  <a:gd name="connsiteX509" fmla="*/ 199724 w 4242337"/>
                  <a:gd name="connsiteY509" fmla="*/ 0 h 1823987"/>
                  <a:gd name="connsiteX510" fmla="*/ 151598 w 4242337"/>
                  <a:gd name="connsiteY510" fmla="*/ 0 h 1823987"/>
                  <a:gd name="connsiteX511" fmla="*/ 127535 w 4242337"/>
                  <a:gd name="connsiteY511" fmla="*/ 0 h 1823987"/>
                  <a:gd name="connsiteX512" fmla="*/ 127535 w 4242337"/>
                  <a:gd name="connsiteY512" fmla="*/ 12032 h 1823987"/>
                  <a:gd name="connsiteX513" fmla="*/ 151598 w 4242337"/>
                  <a:gd name="connsiteY513" fmla="*/ 12032 h 1823987"/>
                  <a:gd name="connsiteX514" fmla="*/ 151598 w 4242337"/>
                  <a:gd name="connsiteY514" fmla="*/ 0 h 1823987"/>
                  <a:gd name="connsiteX515" fmla="*/ 151598 w 4242337"/>
                  <a:gd name="connsiteY515" fmla="*/ 0 h 1823987"/>
                  <a:gd name="connsiteX516" fmla="*/ 103472 w 4242337"/>
                  <a:gd name="connsiteY516" fmla="*/ 0 h 1823987"/>
                  <a:gd name="connsiteX517" fmla="*/ 91440 w 4242337"/>
                  <a:gd name="connsiteY517" fmla="*/ 0 h 1823987"/>
                  <a:gd name="connsiteX518" fmla="*/ 91440 w 4242337"/>
                  <a:gd name="connsiteY518" fmla="*/ 0 h 1823987"/>
                  <a:gd name="connsiteX519" fmla="*/ 91440 w 4242337"/>
                  <a:gd name="connsiteY519" fmla="*/ 12032 h 1823987"/>
                  <a:gd name="connsiteX520" fmla="*/ 103472 w 4242337"/>
                  <a:gd name="connsiteY520" fmla="*/ 12032 h 1823987"/>
                  <a:gd name="connsiteX521" fmla="*/ 103472 w 4242337"/>
                  <a:gd name="connsiteY521" fmla="*/ 12032 h 1823987"/>
                  <a:gd name="connsiteX522" fmla="*/ 103472 w 4242337"/>
                  <a:gd name="connsiteY522" fmla="*/ 12032 h 1823987"/>
                  <a:gd name="connsiteX523" fmla="*/ 103472 w 4242337"/>
                  <a:gd name="connsiteY523" fmla="*/ 3609 h 1823987"/>
                  <a:gd name="connsiteX524" fmla="*/ 103472 w 4242337"/>
                  <a:gd name="connsiteY524" fmla="*/ 0 h 1823987"/>
                  <a:gd name="connsiteX525" fmla="*/ 103472 w 4242337"/>
                  <a:gd name="connsiteY525" fmla="*/ 0 h 1823987"/>
                  <a:gd name="connsiteX526" fmla="*/ 103472 w 4242337"/>
                  <a:gd name="connsiteY526" fmla="*/ 34892 h 1823987"/>
                  <a:gd name="connsiteX527" fmla="*/ 91440 w 4242337"/>
                  <a:gd name="connsiteY527" fmla="*/ 34892 h 1823987"/>
                  <a:gd name="connsiteX528" fmla="*/ 91440 w 4242337"/>
                  <a:gd name="connsiteY528" fmla="*/ 36095 h 1823987"/>
                  <a:gd name="connsiteX529" fmla="*/ 91440 w 4242337"/>
                  <a:gd name="connsiteY529" fmla="*/ 58955 h 1823987"/>
                  <a:gd name="connsiteX530" fmla="*/ 103472 w 4242337"/>
                  <a:gd name="connsiteY530" fmla="*/ 58955 h 1823987"/>
                  <a:gd name="connsiteX531" fmla="*/ 103472 w 4242337"/>
                  <a:gd name="connsiteY531" fmla="*/ 34892 h 1823987"/>
                  <a:gd name="connsiteX532" fmla="*/ 103472 w 4242337"/>
                  <a:gd name="connsiteY532" fmla="*/ 34892 h 1823987"/>
                  <a:gd name="connsiteX533" fmla="*/ 104675 w 4242337"/>
                  <a:gd name="connsiteY533" fmla="*/ 83018 h 1823987"/>
                  <a:gd name="connsiteX534" fmla="*/ 92643 w 4242337"/>
                  <a:gd name="connsiteY534" fmla="*/ 83018 h 1823987"/>
                  <a:gd name="connsiteX535" fmla="*/ 92643 w 4242337"/>
                  <a:gd name="connsiteY535" fmla="*/ 84221 h 1823987"/>
                  <a:gd name="connsiteX536" fmla="*/ 92643 w 4242337"/>
                  <a:gd name="connsiteY536" fmla="*/ 92643 h 1823987"/>
                  <a:gd name="connsiteX537" fmla="*/ 92643 w 4242337"/>
                  <a:gd name="connsiteY537" fmla="*/ 92643 h 1823987"/>
                  <a:gd name="connsiteX538" fmla="*/ 92643 w 4242337"/>
                  <a:gd name="connsiteY538" fmla="*/ 92643 h 1823987"/>
                  <a:gd name="connsiteX539" fmla="*/ 92643 w 4242337"/>
                  <a:gd name="connsiteY539" fmla="*/ 107081 h 1823987"/>
                  <a:gd name="connsiteX540" fmla="*/ 104675 w 4242337"/>
                  <a:gd name="connsiteY540" fmla="*/ 107081 h 1823987"/>
                  <a:gd name="connsiteX541" fmla="*/ 104675 w 4242337"/>
                  <a:gd name="connsiteY541" fmla="*/ 83018 h 1823987"/>
                  <a:gd name="connsiteX542" fmla="*/ 104675 w 4242337"/>
                  <a:gd name="connsiteY542" fmla="*/ 83018 h 1823987"/>
                  <a:gd name="connsiteX543" fmla="*/ 104675 w 4242337"/>
                  <a:gd name="connsiteY543" fmla="*/ 131144 h 1823987"/>
                  <a:gd name="connsiteX544" fmla="*/ 92643 w 4242337"/>
                  <a:gd name="connsiteY544" fmla="*/ 131144 h 1823987"/>
                  <a:gd name="connsiteX545" fmla="*/ 92643 w 4242337"/>
                  <a:gd name="connsiteY545" fmla="*/ 140770 h 1823987"/>
                  <a:gd name="connsiteX546" fmla="*/ 92643 w 4242337"/>
                  <a:gd name="connsiteY546" fmla="*/ 155207 h 1823987"/>
                  <a:gd name="connsiteX547" fmla="*/ 104675 w 4242337"/>
                  <a:gd name="connsiteY547" fmla="*/ 155207 h 1823987"/>
                  <a:gd name="connsiteX548" fmla="*/ 104675 w 4242337"/>
                  <a:gd name="connsiteY548" fmla="*/ 131144 h 1823987"/>
                  <a:gd name="connsiteX549" fmla="*/ 104675 w 4242337"/>
                  <a:gd name="connsiteY549" fmla="*/ 131144 h 1823987"/>
                  <a:gd name="connsiteX550" fmla="*/ 104675 w 4242337"/>
                  <a:gd name="connsiteY550" fmla="*/ 179271 h 1823987"/>
                  <a:gd name="connsiteX551" fmla="*/ 92643 w 4242337"/>
                  <a:gd name="connsiteY551" fmla="*/ 179271 h 1823987"/>
                  <a:gd name="connsiteX552" fmla="*/ 92643 w 4242337"/>
                  <a:gd name="connsiteY552" fmla="*/ 193708 h 1823987"/>
                  <a:gd name="connsiteX553" fmla="*/ 92643 w 4242337"/>
                  <a:gd name="connsiteY553" fmla="*/ 203334 h 1823987"/>
                  <a:gd name="connsiteX554" fmla="*/ 104675 w 4242337"/>
                  <a:gd name="connsiteY554" fmla="*/ 203334 h 1823987"/>
                  <a:gd name="connsiteX555" fmla="*/ 104675 w 4242337"/>
                  <a:gd name="connsiteY555" fmla="*/ 179271 h 1823987"/>
                  <a:gd name="connsiteX556" fmla="*/ 104675 w 4242337"/>
                  <a:gd name="connsiteY556" fmla="*/ 179271 h 1823987"/>
                  <a:gd name="connsiteX557" fmla="*/ 105878 w 4242337"/>
                  <a:gd name="connsiteY557" fmla="*/ 227397 h 1823987"/>
                  <a:gd name="connsiteX558" fmla="*/ 93846 w 4242337"/>
                  <a:gd name="connsiteY558" fmla="*/ 227397 h 1823987"/>
                  <a:gd name="connsiteX559" fmla="*/ 93846 w 4242337"/>
                  <a:gd name="connsiteY559" fmla="*/ 241835 h 1823987"/>
                  <a:gd name="connsiteX560" fmla="*/ 93846 w 4242337"/>
                  <a:gd name="connsiteY560" fmla="*/ 251460 h 1823987"/>
                  <a:gd name="connsiteX561" fmla="*/ 105878 w 4242337"/>
                  <a:gd name="connsiteY561" fmla="*/ 251460 h 1823987"/>
                  <a:gd name="connsiteX562" fmla="*/ 105878 w 4242337"/>
                  <a:gd name="connsiteY562" fmla="*/ 227397 h 1823987"/>
                  <a:gd name="connsiteX563" fmla="*/ 105878 w 4242337"/>
                  <a:gd name="connsiteY563" fmla="*/ 227397 h 1823987"/>
                  <a:gd name="connsiteX564" fmla="*/ 105878 w 4242337"/>
                  <a:gd name="connsiteY564" fmla="*/ 275523 h 1823987"/>
                  <a:gd name="connsiteX565" fmla="*/ 93846 w 4242337"/>
                  <a:gd name="connsiteY565" fmla="*/ 275523 h 1823987"/>
                  <a:gd name="connsiteX566" fmla="*/ 93846 w 4242337"/>
                  <a:gd name="connsiteY566" fmla="*/ 299586 h 1823987"/>
                  <a:gd name="connsiteX567" fmla="*/ 105878 w 4242337"/>
                  <a:gd name="connsiteY567" fmla="*/ 299586 h 1823987"/>
                  <a:gd name="connsiteX568" fmla="*/ 105878 w 4242337"/>
                  <a:gd name="connsiteY568" fmla="*/ 275523 h 1823987"/>
                  <a:gd name="connsiteX569" fmla="*/ 105878 w 4242337"/>
                  <a:gd name="connsiteY569" fmla="*/ 275523 h 1823987"/>
                  <a:gd name="connsiteX570" fmla="*/ 105878 w 4242337"/>
                  <a:gd name="connsiteY570" fmla="*/ 323650 h 1823987"/>
                  <a:gd name="connsiteX571" fmla="*/ 93846 w 4242337"/>
                  <a:gd name="connsiteY571" fmla="*/ 323650 h 1823987"/>
                  <a:gd name="connsiteX572" fmla="*/ 93846 w 4242337"/>
                  <a:gd name="connsiteY572" fmla="*/ 334478 h 1823987"/>
                  <a:gd name="connsiteX573" fmla="*/ 93846 w 4242337"/>
                  <a:gd name="connsiteY573" fmla="*/ 340494 h 1823987"/>
                  <a:gd name="connsiteX574" fmla="*/ 93846 w 4242337"/>
                  <a:gd name="connsiteY574" fmla="*/ 347713 h 1823987"/>
                  <a:gd name="connsiteX575" fmla="*/ 105878 w 4242337"/>
                  <a:gd name="connsiteY575" fmla="*/ 347713 h 1823987"/>
                  <a:gd name="connsiteX576" fmla="*/ 105878 w 4242337"/>
                  <a:gd name="connsiteY576" fmla="*/ 323650 h 1823987"/>
                  <a:gd name="connsiteX577" fmla="*/ 105878 w 4242337"/>
                  <a:gd name="connsiteY577" fmla="*/ 323650 h 1823987"/>
                  <a:gd name="connsiteX578" fmla="*/ 105878 w 4242337"/>
                  <a:gd name="connsiteY578" fmla="*/ 372979 h 1823987"/>
                  <a:gd name="connsiteX579" fmla="*/ 93846 w 4242337"/>
                  <a:gd name="connsiteY579" fmla="*/ 372979 h 1823987"/>
                  <a:gd name="connsiteX580" fmla="*/ 93846 w 4242337"/>
                  <a:gd name="connsiteY580" fmla="*/ 397042 h 1823987"/>
                  <a:gd name="connsiteX581" fmla="*/ 105878 w 4242337"/>
                  <a:gd name="connsiteY581" fmla="*/ 397042 h 1823987"/>
                  <a:gd name="connsiteX582" fmla="*/ 105878 w 4242337"/>
                  <a:gd name="connsiteY582" fmla="*/ 372979 h 1823987"/>
                  <a:gd name="connsiteX583" fmla="*/ 105878 w 4242337"/>
                  <a:gd name="connsiteY583" fmla="*/ 372979 h 1823987"/>
                  <a:gd name="connsiteX584" fmla="*/ 105878 w 4242337"/>
                  <a:gd name="connsiteY584" fmla="*/ 421105 h 1823987"/>
                  <a:gd name="connsiteX585" fmla="*/ 93846 w 4242337"/>
                  <a:gd name="connsiteY585" fmla="*/ 421105 h 1823987"/>
                  <a:gd name="connsiteX586" fmla="*/ 93846 w 4242337"/>
                  <a:gd name="connsiteY586" fmla="*/ 445169 h 1823987"/>
                  <a:gd name="connsiteX587" fmla="*/ 105878 w 4242337"/>
                  <a:gd name="connsiteY587" fmla="*/ 445169 h 1823987"/>
                  <a:gd name="connsiteX588" fmla="*/ 105878 w 4242337"/>
                  <a:gd name="connsiteY588" fmla="*/ 421105 h 1823987"/>
                  <a:gd name="connsiteX589" fmla="*/ 105878 w 4242337"/>
                  <a:gd name="connsiteY589" fmla="*/ 421105 h 1823987"/>
                  <a:gd name="connsiteX590" fmla="*/ 93846 w 4242337"/>
                  <a:gd name="connsiteY590" fmla="*/ 469232 h 1823987"/>
                  <a:gd name="connsiteX591" fmla="*/ 93846 w 4242337"/>
                  <a:gd name="connsiteY591" fmla="*/ 476451 h 1823987"/>
                  <a:gd name="connsiteX592" fmla="*/ 93846 w 4242337"/>
                  <a:gd name="connsiteY592" fmla="*/ 493295 h 1823987"/>
                  <a:gd name="connsiteX593" fmla="*/ 105878 w 4242337"/>
                  <a:gd name="connsiteY593" fmla="*/ 493295 h 1823987"/>
                  <a:gd name="connsiteX594" fmla="*/ 105878 w 4242337"/>
                  <a:gd name="connsiteY594" fmla="*/ 469232 h 1823987"/>
                  <a:gd name="connsiteX595" fmla="*/ 93846 w 4242337"/>
                  <a:gd name="connsiteY595" fmla="*/ 469232 h 1823987"/>
                  <a:gd name="connsiteX596" fmla="*/ 93846 w 4242337"/>
                  <a:gd name="connsiteY596" fmla="*/ 469232 h 1823987"/>
                  <a:gd name="connsiteX597" fmla="*/ 93846 w 4242337"/>
                  <a:gd name="connsiteY597" fmla="*/ 517358 h 1823987"/>
                  <a:gd name="connsiteX598" fmla="*/ 93846 w 4242337"/>
                  <a:gd name="connsiteY598" fmla="*/ 519764 h 1823987"/>
                  <a:gd name="connsiteX599" fmla="*/ 93846 w 4242337"/>
                  <a:gd name="connsiteY599" fmla="*/ 540218 h 1823987"/>
                  <a:gd name="connsiteX600" fmla="*/ 93846 w 4242337"/>
                  <a:gd name="connsiteY600" fmla="*/ 541421 h 1823987"/>
                  <a:gd name="connsiteX601" fmla="*/ 105878 w 4242337"/>
                  <a:gd name="connsiteY601" fmla="*/ 541421 h 1823987"/>
                  <a:gd name="connsiteX602" fmla="*/ 105878 w 4242337"/>
                  <a:gd name="connsiteY602" fmla="*/ 517358 h 1823987"/>
                  <a:gd name="connsiteX603" fmla="*/ 93846 w 4242337"/>
                  <a:gd name="connsiteY603" fmla="*/ 517358 h 1823987"/>
                  <a:gd name="connsiteX604" fmla="*/ 93846 w 4242337"/>
                  <a:gd name="connsiteY604" fmla="*/ 517358 h 1823987"/>
                  <a:gd name="connsiteX605" fmla="*/ 93846 w 4242337"/>
                  <a:gd name="connsiteY605" fmla="*/ 565484 h 1823987"/>
                  <a:gd name="connsiteX606" fmla="*/ 93846 w 4242337"/>
                  <a:gd name="connsiteY606" fmla="*/ 572703 h 1823987"/>
                  <a:gd name="connsiteX607" fmla="*/ 93846 w 4242337"/>
                  <a:gd name="connsiteY607" fmla="*/ 584735 h 1823987"/>
                  <a:gd name="connsiteX608" fmla="*/ 93846 w 4242337"/>
                  <a:gd name="connsiteY608" fmla="*/ 590751 h 1823987"/>
                  <a:gd name="connsiteX609" fmla="*/ 105878 w 4242337"/>
                  <a:gd name="connsiteY609" fmla="*/ 590751 h 1823987"/>
                  <a:gd name="connsiteX610" fmla="*/ 105878 w 4242337"/>
                  <a:gd name="connsiteY610" fmla="*/ 566688 h 1823987"/>
                  <a:gd name="connsiteX611" fmla="*/ 93846 w 4242337"/>
                  <a:gd name="connsiteY611" fmla="*/ 565484 h 1823987"/>
                  <a:gd name="connsiteX612" fmla="*/ 93846 w 4242337"/>
                  <a:gd name="connsiteY612" fmla="*/ 565484 h 1823987"/>
                  <a:gd name="connsiteX613" fmla="*/ 93846 w 4242337"/>
                  <a:gd name="connsiteY613" fmla="*/ 613611 h 1823987"/>
                  <a:gd name="connsiteX614" fmla="*/ 93846 w 4242337"/>
                  <a:gd name="connsiteY614" fmla="*/ 619627 h 1823987"/>
                  <a:gd name="connsiteX615" fmla="*/ 93846 w 4242337"/>
                  <a:gd name="connsiteY615" fmla="*/ 629252 h 1823987"/>
                  <a:gd name="connsiteX616" fmla="*/ 93846 w 4242337"/>
                  <a:gd name="connsiteY616" fmla="*/ 629252 h 1823987"/>
                  <a:gd name="connsiteX617" fmla="*/ 93846 w 4242337"/>
                  <a:gd name="connsiteY617" fmla="*/ 629252 h 1823987"/>
                  <a:gd name="connsiteX618" fmla="*/ 93846 w 4242337"/>
                  <a:gd name="connsiteY618" fmla="*/ 637674 h 1823987"/>
                  <a:gd name="connsiteX619" fmla="*/ 105878 w 4242337"/>
                  <a:gd name="connsiteY619" fmla="*/ 637674 h 1823987"/>
                  <a:gd name="connsiteX620" fmla="*/ 105878 w 4242337"/>
                  <a:gd name="connsiteY620" fmla="*/ 613611 h 1823987"/>
                  <a:gd name="connsiteX621" fmla="*/ 93846 w 4242337"/>
                  <a:gd name="connsiteY621" fmla="*/ 613611 h 1823987"/>
                  <a:gd name="connsiteX622" fmla="*/ 93846 w 4242337"/>
                  <a:gd name="connsiteY622" fmla="*/ 613611 h 1823987"/>
                  <a:gd name="connsiteX623" fmla="*/ 92643 w 4242337"/>
                  <a:gd name="connsiteY623" fmla="*/ 661737 h 1823987"/>
                  <a:gd name="connsiteX624" fmla="*/ 92643 w 4242337"/>
                  <a:gd name="connsiteY624" fmla="*/ 685800 h 1823987"/>
                  <a:gd name="connsiteX625" fmla="*/ 104675 w 4242337"/>
                  <a:gd name="connsiteY625" fmla="*/ 685800 h 1823987"/>
                  <a:gd name="connsiteX626" fmla="*/ 104675 w 4242337"/>
                  <a:gd name="connsiteY626" fmla="*/ 661737 h 1823987"/>
                  <a:gd name="connsiteX627" fmla="*/ 92643 w 4242337"/>
                  <a:gd name="connsiteY627" fmla="*/ 661737 h 1823987"/>
                  <a:gd name="connsiteX628" fmla="*/ 92643 w 4242337"/>
                  <a:gd name="connsiteY628" fmla="*/ 661737 h 1823987"/>
                  <a:gd name="connsiteX629" fmla="*/ 92643 w 4242337"/>
                  <a:gd name="connsiteY629" fmla="*/ 709863 h 1823987"/>
                  <a:gd name="connsiteX630" fmla="*/ 92643 w 4242337"/>
                  <a:gd name="connsiteY630" fmla="*/ 733927 h 1823987"/>
                  <a:gd name="connsiteX631" fmla="*/ 104675 w 4242337"/>
                  <a:gd name="connsiteY631" fmla="*/ 733927 h 1823987"/>
                  <a:gd name="connsiteX632" fmla="*/ 104675 w 4242337"/>
                  <a:gd name="connsiteY632" fmla="*/ 709863 h 1823987"/>
                  <a:gd name="connsiteX633" fmla="*/ 92643 w 4242337"/>
                  <a:gd name="connsiteY633" fmla="*/ 709863 h 1823987"/>
                  <a:gd name="connsiteX634" fmla="*/ 92643 w 4242337"/>
                  <a:gd name="connsiteY634" fmla="*/ 709863 h 1823987"/>
                  <a:gd name="connsiteX635" fmla="*/ 92643 w 4242337"/>
                  <a:gd name="connsiteY635" fmla="*/ 757990 h 1823987"/>
                  <a:gd name="connsiteX636" fmla="*/ 92643 w 4242337"/>
                  <a:gd name="connsiteY636" fmla="*/ 773631 h 1823987"/>
                  <a:gd name="connsiteX637" fmla="*/ 92643 w 4242337"/>
                  <a:gd name="connsiteY637" fmla="*/ 782053 h 1823987"/>
                  <a:gd name="connsiteX638" fmla="*/ 104675 w 4242337"/>
                  <a:gd name="connsiteY638" fmla="*/ 782053 h 1823987"/>
                  <a:gd name="connsiteX639" fmla="*/ 104675 w 4242337"/>
                  <a:gd name="connsiteY639" fmla="*/ 757990 h 1823987"/>
                  <a:gd name="connsiteX640" fmla="*/ 92643 w 4242337"/>
                  <a:gd name="connsiteY640" fmla="*/ 757990 h 1823987"/>
                  <a:gd name="connsiteX641" fmla="*/ 92643 w 4242337"/>
                  <a:gd name="connsiteY641" fmla="*/ 757990 h 1823987"/>
                  <a:gd name="connsiteX642" fmla="*/ 91440 w 4242337"/>
                  <a:gd name="connsiteY642" fmla="*/ 806116 h 1823987"/>
                  <a:gd name="connsiteX643" fmla="*/ 91440 w 4242337"/>
                  <a:gd name="connsiteY643" fmla="*/ 810929 h 1823987"/>
                  <a:gd name="connsiteX644" fmla="*/ 91440 w 4242337"/>
                  <a:gd name="connsiteY644" fmla="*/ 810929 h 1823987"/>
                  <a:gd name="connsiteX645" fmla="*/ 91440 w 4242337"/>
                  <a:gd name="connsiteY645" fmla="*/ 812132 h 1823987"/>
                  <a:gd name="connsiteX646" fmla="*/ 91440 w 4242337"/>
                  <a:gd name="connsiteY646" fmla="*/ 813335 h 1823987"/>
                  <a:gd name="connsiteX647" fmla="*/ 91440 w 4242337"/>
                  <a:gd name="connsiteY647" fmla="*/ 813335 h 1823987"/>
                  <a:gd name="connsiteX648" fmla="*/ 91440 w 4242337"/>
                  <a:gd name="connsiteY648" fmla="*/ 830179 h 1823987"/>
                  <a:gd name="connsiteX649" fmla="*/ 103472 w 4242337"/>
                  <a:gd name="connsiteY649" fmla="*/ 830179 h 1823987"/>
                  <a:gd name="connsiteX650" fmla="*/ 103472 w 4242337"/>
                  <a:gd name="connsiteY650" fmla="*/ 806116 h 1823987"/>
                  <a:gd name="connsiteX651" fmla="*/ 91440 w 4242337"/>
                  <a:gd name="connsiteY651" fmla="*/ 806116 h 1823987"/>
                  <a:gd name="connsiteX652" fmla="*/ 91440 w 4242337"/>
                  <a:gd name="connsiteY652" fmla="*/ 806116 h 1823987"/>
                  <a:gd name="connsiteX653" fmla="*/ 90237 w 4242337"/>
                  <a:gd name="connsiteY653" fmla="*/ 854242 h 1823987"/>
                  <a:gd name="connsiteX654" fmla="*/ 90237 w 4242337"/>
                  <a:gd name="connsiteY654" fmla="*/ 878306 h 1823987"/>
                  <a:gd name="connsiteX655" fmla="*/ 102268 w 4242337"/>
                  <a:gd name="connsiteY655" fmla="*/ 878306 h 1823987"/>
                  <a:gd name="connsiteX656" fmla="*/ 102268 w 4242337"/>
                  <a:gd name="connsiteY656" fmla="*/ 854242 h 1823987"/>
                  <a:gd name="connsiteX657" fmla="*/ 90237 w 4242337"/>
                  <a:gd name="connsiteY657" fmla="*/ 854242 h 1823987"/>
                  <a:gd name="connsiteX658" fmla="*/ 90237 w 4242337"/>
                  <a:gd name="connsiteY658" fmla="*/ 854242 h 1823987"/>
                  <a:gd name="connsiteX659" fmla="*/ 90237 w 4242337"/>
                  <a:gd name="connsiteY659" fmla="*/ 902369 h 1823987"/>
                  <a:gd name="connsiteX660" fmla="*/ 90237 w 4242337"/>
                  <a:gd name="connsiteY660" fmla="*/ 902369 h 1823987"/>
                  <a:gd name="connsiteX661" fmla="*/ 90237 w 4242337"/>
                  <a:gd name="connsiteY661" fmla="*/ 904775 h 1823987"/>
                  <a:gd name="connsiteX662" fmla="*/ 90237 w 4242337"/>
                  <a:gd name="connsiteY662" fmla="*/ 907181 h 1823987"/>
                  <a:gd name="connsiteX663" fmla="*/ 90237 w 4242337"/>
                  <a:gd name="connsiteY663" fmla="*/ 908385 h 1823987"/>
                  <a:gd name="connsiteX664" fmla="*/ 90237 w 4242337"/>
                  <a:gd name="connsiteY664" fmla="*/ 909588 h 1823987"/>
                  <a:gd name="connsiteX665" fmla="*/ 90237 w 4242337"/>
                  <a:gd name="connsiteY665" fmla="*/ 911994 h 1823987"/>
                  <a:gd name="connsiteX666" fmla="*/ 90237 w 4242337"/>
                  <a:gd name="connsiteY666" fmla="*/ 911994 h 1823987"/>
                  <a:gd name="connsiteX667" fmla="*/ 90237 w 4242337"/>
                  <a:gd name="connsiteY667" fmla="*/ 926432 h 1823987"/>
                  <a:gd name="connsiteX668" fmla="*/ 102268 w 4242337"/>
                  <a:gd name="connsiteY668" fmla="*/ 926432 h 1823987"/>
                  <a:gd name="connsiteX669" fmla="*/ 102268 w 4242337"/>
                  <a:gd name="connsiteY669" fmla="*/ 902369 h 1823987"/>
                  <a:gd name="connsiteX670" fmla="*/ 90237 w 4242337"/>
                  <a:gd name="connsiteY670" fmla="*/ 902369 h 1823987"/>
                  <a:gd name="connsiteX671" fmla="*/ 90237 w 4242337"/>
                  <a:gd name="connsiteY671" fmla="*/ 902369 h 1823987"/>
                  <a:gd name="connsiteX672" fmla="*/ 89034 w 4242337"/>
                  <a:gd name="connsiteY672" fmla="*/ 950495 h 1823987"/>
                  <a:gd name="connsiteX673" fmla="*/ 89034 w 4242337"/>
                  <a:gd name="connsiteY673" fmla="*/ 950495 h 1823987"/>
                  <a:gd name="connsiteX674" fmla="*/ 89034 w 4242337"/>
                  <a:gd name="connsiteY674" fmla="*/ 961324 h 1823987"/>
                  <a:gd name="connsiteX675" fmla="*/ 89034 w 4242337"/>
                  <a:gd name="connsiteY675" fmla="*/ 974558 h 1823987"/>
                  <a:gd name="connsiteX676" fmla="*/ 101065 w 4242337"/>
                  <a:gd name="connsiteY676" fmla="*/ 974558 h 1823987"/>
                  <a:gd name="connsiteX677" fmla="*/ 101065 w 4242337"/>
                  <a:gd name="connsiteY677" fmla="*/ 950495 h 1823987"/>
                  <a:gd name="connsiteX678" fmla="*/ 89034 w 4242337"/>
                  <a:gd name="connsiteY678" fmla="*/ 950495 h 1823987"/>
                  <a:gd name="connsiteX679" fmla="*/ 89034 w 4242337"/>
                  <a:gd name="connsiteY679" fmla="*/ 950495 h 1823987"/>
                  <a:gd name="connsiteX680" fmla="*/ 87831 w 4242337"/>
                  <a:gd name="connsiteY680" fmla="*/ 997418 h 1823987"/>
                  <a:gd name="connsiteX681" fmla="*/ 87831 w 4242337"/>
                  <a:gd name="connsiteY681" fmla="*/ 997418 h 1823987"/>
                  <a:gd name="connsiteX682" fmla="*/ 87831 w 4242337"/>
                  <a:gd name="connsiteY682" fmla="*/ 1014262 h 1823987"/>
                  <a:gd name="connsiteX683" fmla="*/ 87831 w 4242337"/>
                  <a:gd name="connsiteY683" fmla="*/ 1021481 h 1823987"/>
                  <a:gd name="connsiteX684" fmla="*/ 99862 w 4242337"/>
                  <a:gd name="connsiteY684" fmla="*/ 1021481 h 1823987"/>
                  <a:gd name="connsiteX685" fmla="*/ 101065 w 4242337"/>
                  <a:gd name="connsiteY685" fmla="*/ 997418 h 1823987"/>
                  <a:gd name="connsiteX686" fmla="*/ 87831 w 4242337"/>
                  <a:gd name="connsiteY686" fmla="*/ 997418 h 1823987"/>
                  <a:gd name="connsiteX687" fmla="*/ 87831 w 4242337"/>
                  <a:gd name="connsiteY687" fmla="*/ 997418 h 1823987"/>
                  <a:gd name="connsiteX688" fmla="*/ 86627 w 4242337"/>
                  <a:gd name="connsiteY688" fmla="*/ 1045545 h 1823987"/>
                  <a:gd name="connsiteX689" fmla="*/ 85424 w 4242337"/>
                  <a:gd name="connsiteY689" fmla="*/ 1069608 h 1823987"/>
                  <a:gd name="connsiteX690" fmla="*/ 97456 w 4242337"/>
                  <a:gd name="connsiteY690" fmla="*/ 1069608 h 1823987"/>
                  <a:gd name="connsiteX691" fmla="*/ 98659 w 4242337"/>
                  <a:gd name="connsiteY691" fmla="*/ 1045545 h 1823987"/>
                  <a:gd name="connsiteX692" fmla="*/ 86627 w 4242337"/>
                  <a:gd name="connsiteY692" fmla="*/ 1045545 h 1823987"/>
                  <a:gd name="connsiteX693" fmla="*/ 86627 w 4242337"/>
                  <a:gd name="connsiteY693" fmla="*/ 1045545 h 1823987"/>
                  <a:gd name="connsiteX694" fmla="*/ 85424 w 4242337"/>
                  <a:gd name="connsiteY694" fmla="*/ 1093671 h 1823987"/>
                  <a:gd name="connsiteX695" fmla="*/ 84221 w 4242337"/>
                  <a:gd name="connsiteY695" fmla="*/ 1117734 h 1823987"/>
                  <a:gd name="connsiteX696" fmla="*/ 96253 w 4242337"/>
                  <a:gd name="connsiteY696" fmla="*/ 1117734 h 1823987"/>
                  <a:gd name="connsiteX697" fmla="*/ 97456 w 4242337"/>
                  <a:gd name="connsiteY697" fmla="*/ 1093671 h 1823987"/>
                  <a:gd name="connsiteX698" fmla="*/ 85424 w 4242337"/>
                  <a:gd name="connsiteY698" fmla="*/ 1093671 h 1823987"/>
                  <a:gd name="connsiteX699" fmla="*/ 85424 w 4242337"/>
                  <a:gd name="connsiteY699" fmla="*/ 1093671 h 1823987"/>
                  <a:gd name="connsiteX700" fmla="*/ 83018 w 4242337"/>
                  <a:gd name="connsiteY700" fmla="*/ 1141797 h 1823987"/>
                  <a:gd name="connsiteX701" fmla="*/ 83018 w 4242337"/>
                  <a:gd name="connsiteY701" fmla="*/ 1158641 h 1823987"/>
                  <a:gd name="connsiteX702" fmla="*/ 83018 w 4242337"/>
                  <a:gd name="connsiteY702" fmla="*/ 1165860 h 1823987"/>
                  <a:gd name="connsiteX703" fmla="*/ 95050 w 4242337"/>
                  <a:gd name="connsiteY703" fmla="*/ 1165860 h 1823987"/>
                  <a:gd name="connsiteX704" fmla="*/ 96253 w 4242337"/>
                  <a:gd name="connsiteY704" fmla="*/ 1141797 h 1823987"/>
                  <a:gd name="connsiteX705" fmla="*/ 83018 w 4242337"/>
                  <a:gd name="connsiteY705" fmla="*/ 1141797 h 1823987"/>
                  <a:gd name="connsiteX706" fmla="*/ 83018 w 4242337"/>
                  <a:gd name="connsiteY706" fmla="*/ 1141797 h 1823987"/>
                  <a:gd name="connsiteX707" fmla="*/ 81815 w 4242337"/>
                  <a:gd name="connsiteY707" fmla="*/ 1189924 h 1823987"/>
                  <a:gd name="connsiteX708" fmla="*/ 80612 w 4242337"/>
                  <a:gd name="connsiteY708" fmla="*/ 1210377 h 1823987"/>
                  <a:gd name="connsiteX709" fmla="*/ 80612 w 4242337"/>
                  <a:gd name="connsiteY709" fmla="*/ 1213987 h 1823987"/>
                  <a:gd name="connsiteX710" fmla="*/ 92643 w 4242337"/>
                  <a:gd name="connsiteY710" fmla="*/ 1213987 h 1823987"/>
                  <a:gd name="connsiteX711" fmla="*/ 93846 w 4242337"/>
                  <a:gd name="connsiteY711" fmla="*/ 1189924 h 1823987"/>
                  <a:gd name="connsiteX712" fmla="*/ 81815 w 4242337"/>
                  <a:gd name="connsiteY712" fmla="*/ 1189924 h 1823987"/>
                  <a:gd name="connsiteX713" fmla="*/ 81815 w 4242337"/>
                  <a:gd name="connsiteY713" fmla="*/ 1189924 h 1823987"/>
                  <a:gd name="connsiteX714" fmla="*/ 79408 w 4242337"/>
                  <a:gd name="connsiteY714" fmla="*/ 1238050 h 1823987"/>
                  <a:gd name="connsiteX715" fmla="*/ 79408 w 4242337"/>
                  <a:gd name="connsiteY715" fmla="*/ 1248878 h 1823987"/>
                  <a:gd name="connsiteX716" fmla="*/ 79408 w 4242337"/>
                  <a:gd name="connsiteY716" fmla="*/ 1248878 h 1823987"/>
                  <a:gd name="connsiteX717" fmla="*/ 79408 w 4242337"/>
                  <a:gd name="connsiteY717" fmla="*/ 1248878 h 1823987"/>
                  <a:gd name="connsiteX718" fmla="*/ 79408 w 4242337"/>
                  <a:gd name="connsiteY718" fmla="*/ 1259707 h 1823987"/>
                  <a:gd name="connsiteX719" fmla="*/ 79408 w 4242337"/>
                  <a:gd name="connsiteY719" fmla="*/ 1259707 h 1823987"/>
                  <a:gd name="connsiteX720" fmla="*/ 79408 w 4242337"/>
                  <a:gd name="connsiteY720" fmla="*/ 1259707 h 1823987"/>
                  <a:gd name="connsiteX721" fmla="*/ 79408 w 4242337"/>
                  <a:gd name="connsiteY721" fmla="*/ 1259707 h 1823987"/>
                  <a:gd name="connsiteX722" fmla="*/ 91440 w 4242337"/>
                  <a:gd name="connsiteY722" fmla="*/ 1259707 h 1823987"/>
                  <a:gd name="connsiteX723" fmla="*/ 92643 w 4242337"/>
                  <a:gd name="connsiteY723" fmla="*/ 1235644 h 1823987"/>
                  <a:gd name="connsiteX724" fmla="*/ 79408 w 4242337"/>
                  <a:gd name="connsiteY724" fmla="*/ 1238050 h 1823987"/>
                  <a:gd name="connsiteX725" fmla="*/ 79408 w 4242337"/>
                  <a:gd name="connsiteY725" fmla="*/ 1238050 h 1823987"/>
                  <a:gd name="connsiteX726" fmla="*/ 77002 w 4242337"/>
                  <a:gd name="connsiteY726" fmla="*/ 1286176 h 1823987"/>
                  <a:gd name="connsiteX727" fmla="*/ 75799 w 4242337"/>
                  <a:gd name="connsiteY727" fmla="*/ 1304224 h 1823987"/>
                  <a:gd name="connsiteX728" fmla="*/ 75799 w 4242337"/>
                  <a:gd name="connsiteY728" fmla="*/ 1310239 h 1823987"/>
                  <a:gd name="connsiteX729" fmla="*/ 87831 w 4242337"/>
                  <a:gd name="connsiteY729" fmla="*/ 1311442 h 1823987"/>
                  <a:gd name="connsiteX730" fmla="*/ 89034 w 4242337"/>
                  <a:gd name="connsiteY730" fmla="*/ 1287379 h 1823987"/>
                  <a:gd name="connsiteX731" fmla="*/ 77002 w 4242337"/>
                  <a:gd name="connsiteY731" fmla="*/ 1286176 h 1823987"/>
                  <a:gd name="connsiteX732" fmla="*/ 77002 w 4242337"/>
                  <a:gd name="connsiteY732" fmla="*/ 1286176 h 1823987"/>
                  <a:gd name="connsiteX733" fmla="*/ 74596 w 4242337"/>
                  <a:gd name="connsiteY733" fmla="*/ 1334303 h 1823987"/>
                  <a:gd name="connsiteX734" fmla="*/ 73393 w 4242337"/>
                  <a:gd name="connsiteY734" fmla="*/ 1358366 h 1823987"/>
                  <a:gd name="connsiteX735" fmla="*/ 85424 w 4242337"/>
                  <a:gd name="connsiteY735" fmla="*/ 1359569 h 1823987"/>
                  <a:gd name="connsiteX736" fmla="*/ 86627 w 4242337"/>
                  <a:gd name="connsiteY736" fmla="*/ 1335506 h 1823987"/>
                  <a:gd name="connsiteX737" fmla="*/ 74596 w 4242337"/>
                  <a:gd name="connsiteY737" fmla="*/ 1334303 h 1823987"/>
                  <a:gd name="connsiteX738" fmla="*/ 74596 w 4242337"/>
                  <a:gd name="connsiteY738" fmla="*/ 1334303 h 1823987"/>
                  <a:gd name="connsiteX739" fmla="*/ 72190 w 4242337"/>
                  <a:gd name="connsiteY739" fmla="*/ 1382429 h 1823987"/>
                  <a:gd name="connsiteX740" fmla="*/ 70986 w 4242337"/>
                  <a:gd name="connsiteY740" fmla="*/ 1406492 h 1823987"/>
                  <a:gd name="connsiteX741" fmla="*/ 83018 w 4242337"/>
                  <a:gd name="connsiteY741" fmla="*/ 1407695 h 1823987"/>
                  <a:gd name="connsiteX742" fmla="*/ 84221 w 4242337"/>
                  <a:gd name="connsiteY742" fmla="*/ 1383632 h 1823987"/>
                  <a:gd name="connsiteX743" fmla="*/ 72190 w 4242337"/>
                  <a:gd name="connsiteY743" fmla="*/ 1382429 h 1823987"/>
                  <a:gd name="connsiteX744" fmla="*/ 72190 w 4242337"/>
                  <a:gd name="connsiteY744" fmla="*/ 1382429 h 1823987"/>
                  <a:gd name="connsiteX745" fmla="*/ 69783 w 4242337"/>
                  <a:gd name="connsiteY745" fmla="*/ 1430555 h 1823987"/>
                  <a:gd name="connsiteX746" fmla="*/ 69783 w 4242337"/>
                  <a:gd name="connsiteY746" fmla="*/ 1436571 h 1823987"/>
                  <a:gd name="connsiteX747" fmla="*/ 69783 w 4242337"/>
                  <a:gd name="connsiteY747" fmla="*/ 1436571 h 1823987"/>
                  <a:gd name="connsiteX748" fmla="*/ 69783 w 4242337"/>
                  <a:gd name="connsiteY748" fmla="*/ 1436571 h 1823987"/>
                  <a:gd name="connsiteX749" fmla="*/ 69783 w 4242337"/>
                  <a:gd name="connsiteY749" fmla="*/ 1436571 h 1823987"/>
                  <a:gd name="connsiteX750" fmla="*/ 69783 w 4242337"/>
                  <a:gd name="connsiteY750" fmla="*/ 1436571 h 1823987"/>
                  <a:gd name="connsiteX751" fmla="*/ 69783 w 4242337"/>
                  <a:gd name="connsiteY751" fmla="*/ 1437774 h 1823987"/>
                  <a:gd name="connsiteX752" fmla="*/ 69783 w 4242337"/>
                  <a:gd name="connsiteY752" fmla="*/ 1437774 h 1823987"/>
                  <a:gd name="connsiteX753" fmla="*/ 68580 w 4242337"/>
                  <a:gd name="connsiteY753" fmla="*/ 1453415 h 1823987"/>
                  <a:gd name="connsiteX754" fmla="*/ 80612 w 4242337"/>
                  <a:gd name="connsiteY754" fmla="*/ 1454618 h 1823987"/>
                  <a:gd name="connsiteX755" fmla="*/ 81815 w 4242337"/>
                  <a:gd name="connsiteY755" fmla="*/ 1430555 h 1823987"/>
                  <a:gd name="connsiteX756" fmla="*/ 69783 w 4242337"/>
                  <a:gd name="connsiteY756" fmla="*/ 1430555 h 1823987"/>
                  <a:gd name="connsiteX757" fmla="*/ 69783 w 4242337"/>
                  <a:gd name="connsiteY757" fmla="*/ 1430555 h 1823987"/>
                  <a:gd name="connsiteX758" fmla="*/ 66174 w 4242337"/>
                  <a:gd name="connsiteY758" fmla="*/ 1478682 h 1823987"/>
                  <a:gd name="connsiteX759" fmla="*/ 66174 w 4242337"/>
                  <a:gd name="connsiteY759" fmla="*/ 1478682 h 1823987"/>
                  <a:gd name="connsiteX760" fmla="*/ 66174 w 4242337"/>
                  <a:gd name="connsiteY760" fmla="*/ 1478682 h 1823987"/>
                  <a:gd name="connsiteX761" fmla="*/ 64971 w 4242337"/>
                  <a:gd name="connsiteY761" fmla="*/ 1489510 h 1823987"/>
                  <a:gd name="connsiteX762" fmla="*/ 64971 w 4242337"/>
                  <a:gd name="connsiteY762" fmla="*/ 1489510 h 1823987"/>
                  <a:gd name="connsiteX763" fmla="*/ 64971 w 4242337"/>
                  <a:gd name="connsiteY763" fmla="*/ 1489510 h 1823987"/>
                  <a:gd name="connsiteX764" fmla="*/ 63767 w 4242337"/>
                  <a:gd name="connsiteY764" fmla="*/ 1502745 h 1823987"/>
                  <a:gd name="connsiteX765" fmla="*/ 75799 w 4242337"/>
                  <a:gd name="connsiteY765" fmla="*/ 1503948 h 1823987"/>
                  <a:gd name="connsiteX766" fmla="*/ 78205 w 4242337"/>
                  <a:gd name="connsiteY766" fmla="*/ 1479885 h 1823987"/>
                  <a:gd name="connsiteX767" fmla="*/ 66174 w 4242337"/>
                  <a:gd name="connsiteY767" fmla="*/ 1478682 h 1823987"/>
                  <a:gd name="connsiteX768" fmla="*/ 66174 w 4242337"/>
                  <a:gd name="connsiteY768" fmla="*/ 1478682 h 1823987"/>
                  <a:gd name="connsiteX769" fmla="*/ 61361 w 4242337"/>
                  <a:gd name="connsiteY769" fmla="*/ 1526808 h 1823987"/>
                  <a:gd name="connsiteX770" fmla="*/ 61361 w 4242337"/>
                  <a:gd name="connsiteY770" fmla="*/ 1529214 h 1823987"/>
                  <a:gd name="connsiteX771" fmla="*/ 60158 w 4242337"/>
                  <a:gd name="connsiteY771" fmla="*/ 1536433 h 1823987"/>
                  <a:gd name="connsiteX772" fmla="*/ 60158 w 4242337"/>
                  <a:gd name="connsiteY772" fmla="*/ 1536433 h 1823987"/>
                  <a:gd name="connsiteX773" fmla="*/ 60158 w 4242337"/>
                  <a:gd name="connsiteY773" fmla="*/ 1536433 h 1823987"/>
                  <a:gd name="connsiteX774" fmla="*/ 60158 w 4242337"/>
                  <a:gd name="connsiteY774" fmla="*/ 1536433 h 1823987"/>
                  <a:gd name="connsiteX775" fmla="*/ 60158 w 4242337"/>
                  <a:gd name="connsiteY775" fmla="*/ 1536433 h 1823987"/>
                  <a:gd name="connsiteX776" fmla="*/ 58955 w 4242337"/>
                  <a:gd name="connsiteY776" fmla="*/ 1550871 h 1823987"/>
                  <a:gd name="connsiteX777" fmla="*/ 70986 w 4242337"/>
                  <a:gd name="connsiteY777" fmla="*/ 1552074 h 1823987"/>
                  <a:gd name="connsiteX778" fmla="*/ 73393 w 4242337"/>
                  <a:gd name="connsiteY778" fmla="*/ 1528011 h 1823987"/>
                  <a:gd name="connsiteX779" fmla="*/ 61361 w 4242337"/>
                  <a:gd name="connsiteY779" fmla="*/ 1526808 h 1823987"/>
                  <a:gd name="connsiteX780" fmla="*/ 61361 w 4242337"/>
                  <a:gd name="connsiteY780" fmla="*/ 1526808 h 1823987"/>
                  <a:gd name="connsiteX781" fmla="*/ 57752 w 4242337"/>
                  <a:gd name="connsiteY781" fmla="*/ 1574934 h 1823987"/>
                  <a:gd name="connsiteX782" fmla="*/ 57752 w 4242337"/>
                  <a:gd name="connsiteY782" fmla="*/ 1579747 h 1823987"/>
                  <a:gd name="connsiteX783" fmla="*/ 57752 w 4242337"/>
                  <a:gd name="connsiteY783" fmla="*/ 1579747 h 1823987"/>
                  <a:gd name="connsiteX784" fmla="*/ 57752 w 4242337"/>
                  <a:gd name="connsiteY784" fmla="*/ 1579747 h 1823987"/>
                  <a:gd name="connsiteX785" fmla="*/ 57752 w 4242337"/>
                  <a:gd name="connsiteY785" fmla="*/ 1579747 h 1823987"/>
                  <a:gd name="connsiteX786" fmla="*/ 57752 w 4242337"/>
                  <a:gd name="connsiteY786" fmla="*/ 1579747 h 1823987"/>
                  <a:gd name="connsiteX787" fmla="*/ 55345 w 4242337"/>
                  <a:gd name="connsiteY787" fmla="*/ 1598997 h 1823987"/>
                  <a:gd name="connsiteX788" fmla="*/ 67377 w 4242337"/>
                  <a:gd name="connsiteY788" fmla="*/ 1600200 h 1823987"/>
                  <a:gd name="connsiteX789" fmla="*/ 69783 w 4242337"/>
                  <a:gd name="connsiteY789" fmla="*/ 1576137 h 1823987"/>
                  <a:gd name="connsiteX790" fmla="*/ 57752 w 4242337"/>
                  <a:gd name="connsiteY790" fmla="*/ 1574934 h 1823987"/>
                  <a:gd name="connsiteX791" fmla="*/ 57752 w 4242337"/>
                  <a:gd name="connsiteY791" fmla="*/ 1574934 h 1823987"/>
                  <a:gd name="connsiteX792" fmla="*/ 51736 w 4242337"/>
                  <a:gd name="connsiteY792" fmla="*/ 1621857 h 1823987"/>
                  <a:gd name="connsiteX793" fmla="*/ 51736 w 4242337"/>
                  <a:gd name="connsiteY793" fmla="*/ 1626670 h 1823987"/>
                  <a:gd name="connsiteX794" fmla="*/ 51736 w 4242337"/>
                  <a:gd name="connsiteY794" fmla="*/ 1626670 h 1823987"/>
                  <a:gd name="connsiteX795" fmla="*/ 51736 w 4242337"/>
                  <a:gd name="connsiteY795" fmla="*/ 1626670 h 1823987"/>
                  <a:gd name="connsiteX796" fmla="*/ 49330 w 4242337"/>
                  <a:gd name="connsiteY796" fmla="*/ 1644717 h 1823987"/>
                  <a:gd name="connsiteX797" fmla="*/ 49330 w 4242337"/>
                  <a:gd name="connsiteY797" fmla="*/ 1645921 h 1823987"/>
                  <a:gd name="connsiteX798" fmla="*/ 61361 w 4242337"/>
                  <a:gd name="connsiteY798" fmla="*/ 1647124 h 1823987"/>
                  <a:gd name="connsiteX799" fmla="*/ 64971 w 4242337"/>
                  <a:gd name="connsiteY799" fmla="*/ 1623061 h 1823987"/>
                  <a:gd name="connsiteX800" fmla="*/ 51736 w 4242337"/>
                  <a:gd name="connsiteY800" fmla="*/ 1621857 h 1823987"/>
                  <a:gd name="connsiteX801" fmla="*/ 51736 w 4242337"/>
                  <a:gd name="connsiteY801" fmla="*/ 1621857 h 1823987"/>
                  <a:gd name="connsiteX802" fmla="*/ 45720 w 4242337"/>
                  <a:gd name="connsiteY802" fmla="*/ 1669984 h 1823987"/>
                  <a:gd name="connsiteX803" fmla="*/ 44517 w 4242337"/>
                  <a:gd name="connsiteY803" fmla="*/ 1675999 h 1823987"/>
                  <a:gd name="connsiteX804" fmla="*/ 42111 w 4242337"/>
                  <a:gd name="connsiteY804" fmla="*/ 1689234 h 1823987"/>
                  <a:gd name="connsiteX805" fmla="*/ 42111 w 4242337"/>
                  <a:gd name="connsiteY805" fmla="*/ 1689234 h 1823987"/>
                  <a:gd name="connsiteX806" fmla="*/ 42111 w 4242337"/>
                  <a:gd name="connsiteY806" fmla="*/ 1689234 h 1823987"/>
                  <a:gd name="connsiteX807" fmla="*/ 40907 w 4242337"/>
                  <a:gd name="connsiteY807" fmla="*/ 1692844 h 1823987"/>
                  <a:gd name="connsiteX808" fmla="*/ 52939 w 4242337"/>
                  <a:gd name="connsiteY808" fmla="*/ 1695250 h 1823987"/>
                  <a:gd name="connsiteX809" fmla="*/ 56548 w 4242337"/>
                  <a:gd name="connsiteY809" fmla="*/ 1671187 h 1823987"/>
                  <a:gd name="connsiteX810" fmla="*/ 45720 w 4242337"/>
                  <a:gd name="connsiteY810" fmla="*/ 1669984 h 1823987"/>
                  <a:gd name="connsiteX811" fmla="*/ 45720 w 4242337"/>
                  <a:gd name="connsiteY811" fmla="*/ 1669984 h 1823987"/>
                  <a:gd name="connsiteX812" fmla="*/ 37298 w 4242337"/>
                  <a:gd name="connsiteY812" fmla="*/ 1718110 h 1823987"/>
                  <a:gd name="connsiteX813" fmla="*/ 33688 w 4242337"/>
                  <a:gd name="connsiteY813" fmla="*/ 1733751 h 1823987"/>
                  <a:gd name="connsiteX814" fmla="*/ 33688 w 4242337"/>
                  <a:gd name="connsiteY814" fmla="*/ 1733751 h 1823987"/>
                  <a:gd name="connsiteX815" fmla="*/ 33688 w 4242337"/>
                  <a:gd name="connsiteY815" fmla="*/ 1733751 h 1823987"/>
                  <a:gd name="connsiteX816" fmla="*/ 32485 w 4242337"/>
                  <a:gd name="connsiteY816" fmla="*/ 1740970 h 1823987"/>
                  <a:gd name="connsiteX817" fmla="*/ 44517 w 4242337"/>
                  <a:gd name="connsiteY817" fmla="*/ 1743376 h 1823987"/>
                  <a:gd name="connsiteX818" fmla="*/ 49330 w 4242337"/>
                  <a:gd name="connsiteY818" fmla="*/ 1719313 h 1823987"/>
                  <a:gd name="connsiteX819" fmla="*/ 37298 w 4242337"/>
                  <a:gd name="connsiteY819" fmla="*/ 1718110 h 1823987"/>
                  <a:gd name="connsiteX820" fmla="*/ 37298 w 4242337"/>
                  <a:gd name="connsiteY820" fmla="*/ 1718110 h 1823987"/>
                  <a:gd name="connsiteX821" fmla="*/ 26469 w 4242337"/>
                  <a:gd name="connsiteY821" fmla="*/ 1765033 h 1823987"/>
                  <a:gd name="connsiteX822" fmla="*/ 21657 w 4242337"/>
                  <a:gd name="connsiteY822" fmla="*/ 1781877 h 1823987"/>
                  <a:gd name="connsiteX823" fmla="*/ 21657 w 4242337"/>
                  <a:gd name="connsiteY823" fmla="*/ 1781877 h 1823987"/>
                  <a:gd name="connsiteX824" fmla="*/ 21657 w 4242337"/>
                  <a:gd name="connsiteY824" fmla="*/ 1781877 h 1823987"/>
                  <a:gd name="connsiteX825" fmla="*/ 21657 w 4242337"/>
                  <a:gd name="connsiteY825" fmla="*/ 1781877 h 1823987"/>
                  <a:gd name="connsiteX826" fmla="*/ 21657 w 4242337"/>
                  <a:gd name="connsiteY826" fmla="*/ 1781877 h 1823987"/>
                  <a:gd name="connsiteX827" fmla="*/ 21657 w 4242337"/>
                  <a:gd name="connsiteY827" fmla="*/ 1781877 h 1823987"/>
                  <a:gd name="connsiteX828" fmla="*/ 21657 w 4242337"/>
                  <a:gd name="connsiteY828" fmla="*/ 1781877 h 1823987"/>
                  <a:gd name="connsiteX829" fmla="*/ 21657 w 4242337"/>
                  <a:gd name="connsiteY829" fmla="*/ 1781877 h 1823987"/>
                  <a:gd name="connsiteX830" fmla="*/ 21657 w 4242337"/>
                  <a:gd name="connsiteY830" fmla="*/ 1781877 h 1823987"/>
                  <a:gd name="connsiteX831" fmla="*/ 19251 w 4242337"/>
                  <a:gd name="connsiteY831" fmla="*/ 1787893 h 1823987"/>
                  <a:gd name="connsiteX832" fmla="*/ 30079 w 4242337"/>
                  <a:gd name="connsiteY832" fmla="*/ 1791503 h 1823987"/>
                  <a:gd name="connsiteX833" fmla="*/ 37298 w 4242337"/>
                  <a:gd name="connsiteY833" fmla="*/ 1767440 h 1823987"/>
                  <a:gd name="connsiteX834" fmla="*/ 26469 w 4242337"/>
                  <a:gd name="connsiteY834" fmla="*/ 1765033 h 1823987"/>
                  <a:gd name="connsiteX835" fmla="*/ 26469 w 4242337"/>
                  <a:gd name="connsiteY835" fmla="*/ 1765033 h 1823987"/>
                  <a:gd name="connsiteX836" fmla="*/ 10828 w 4242337"/>
                  <a:gd name="connsiteY836" fmla="*/ 1809550 h 1823987"/>
                  <a:gd name="connsiteX837" fmla="*/ 8422 w 4242337"/>
                  <a:gd name="connsiteY837" fmla="*/ 1813160 h 1823987"/>
                  <a:gd name="connsiteX838" fmla="*/ 8422 w 4242337"/>
                  <a:gd name="connsiteY838" fmla="*/ 1813160 h 1823987"/>
                  <a:gd name="connsiteX839" fmla="*/ 8422 w 4242337"/>
                  <a:gd name="connsiteY839" fmla="*/ 1813160 h 1823987"/>
                  <a:gd name="connsiteX840" fmla="*/ 8422 w 4242337"/>
                  <a:gd name="connsiteY840" fmla="*/ 1813160 h 1823987"/>
                  <a:gd name="connsiteX841" fmla="*/ 8422 w 4242337"/>
                  <a:gd name="connsiteY841" fmla="*/ 1813160 h 1823987"/>
                  <a:gd name="connsiteX842" fmla="*/ 8422 w 4242337"/>
                  <a:gd name="connsiteY842" fmla="*/ 1813160 h 1823987"/>
                  <a:gd name="connsiteX843" fmla="*/ 8422 w 4242337"/>
                  <a:gd name="connsiteY843" fmla="*/ 1813160 h 1823987"/>
                  <a:gd name="connsiteX844" fmla="*/ 8422 w 4242337"/>
                  <a:gd name="connsiteY844" fmla="*/ 1813160 h 1823987"/>
                  <a:gd name="connsiteX845" fmla="*/ 8422 w 4242337"/>
                  <a:gd name="connsiteY845" fmla="*/ 1813160 h 1823987"/>
                  <a:gd name="connsiteX846" fmla="*/ 8422 w 4242337"/>
                  <a:gd name="connsiteY846" fmla="*/ 1813160 h 1823987"/>
                  <a:gd name="connsiteX847" fmla="*/ 8422 w 4242337"/>
                  <a:gd name="connsiteY847" fmla="*/ 1813160 h 1823987"/>
                  <a:gd name="connsiteX848" fmla="*/ 8422 w 4242337"/>
                  <a:gd name="connsiteY848" fmla="*/ 1813160 h 1823987"/>
                  <a:gd name="connsiteX849" fmla="*/ 8422 w 4242337"/>
                  <a:gd name="connsiteY849" fmla="*/ 1813160 h 1823987"/>
                  <a:gd name="connsiteX850" fmla="*/ 8422 w 4242337"/>
                  <a:gd name="connsiteY850" fmla="*/ 1813160 h 1823987"/>
                  <a:gd name="connsiteX851" fmla="*/ 8422 w 4242337"/>
                  <a:gd name="connsiteY851" fmla="*/ 1813160 h 1823987"/>
                  <a:gd name="connsiteX852" fmla="*/ 8422 w 4242337"/>
                  <a:gd name="connsiteY852" fmla="*/ 1813160 h 1823987"/>
                  <a:gd name="connsiteX853" fmla="*/ 8422 w 4242337"/>
                  <a:gd name="connsiteY853" fmla="*/ 1813160 h 1823987"/>
                  <a:gd name="connsiteX854" fmla="*/ 8422 w 4242337"/>
                  <a:gd name="connsiteY854" fmla="*/ 1813160 h 1823987"/>
                  <a:gd name="connsiteX855" fmla="*/ 8422 w 4242337"/>
                  <a:gd name="connsiteY855" fmla="*/ 1813160 h 1823987"/>
                  <a:gd name="connsiteX856" fmla="*/ 8422 w 4242337"/>
                  <a:gd name="connsiteY856" fmla="*/ 1813160 h 1823987"/>
                  <a:gd name="connsiteX857" fmla="*/ 8422 w 4242337"/>
                  <a:gd name="connsiteY857" fmla="*/ 1813160 h 1823987"/>
                  <a:gd name="connsiteX858" fmla="*/ 8422 w 4242337"/>
                  <a:gd name="connsiteY858" fmla="*/ 1813160 h 1823987"/>
                  <a:gd name="connsiteX859" fmla="*/ 8422 w 4242337"/>
                  <a:gd name="connsiteY859" fmla="*/ 1813160 h 1823987"/>
                  <a:gd name="connsiteX860" fmla="*/ 8422 w 4242337"/>
                  <a:gd name="connsiteY860" fmla="*/ 1813160 h 1823987"/>
                  <a:gd name="connsiteX861" fmla="*/ 8422 w 4242337"/>
                  <a:gd name="connsiteY861" fmla="*/ 1813160 h 1823987"/>
                  <a:gd name="connsiteX862" fmla="*/ 8422 w 4242337"/>
                  <a:gd name="connsiteY862" fmla="*/ 1813160 h 1823987"/>
                  <a:gd name="connsiteX863" fmla="*/ 8422 w 4242337"/>
                  <a:gd name="connsiteY863" fmla="*/ 1813160 h 1823987"/>
                  <a:gd name="connsiteX864" fmla="*/ 8422 w 4242337"/>
                  <a:gd name="connsiteY864" fmla="*/ 1813160 h 1823987"/>
                  <a:gd name="connsiteX865" fmla="*/ 8422 w 4242337"/>
                  <a:gd name="connsiteY865" fmla="*/ 1813160 h 1823987"/>
                  <a:gd name="connsiteX866" fmla="*/ 8422 w 4242337"/>
                  <a:gd name="connsiteY866" fmla="*/ 1813160 h 1823987"/>
                  <a:gd name="connsiteX867" fmla="*/ 8422 w 4242337"/>
                  <a:gd name="connsiteY867" fmla="*/ 1813160 h 1823987"/>
                  <a:gd name="connsiteX868" fmla="*/ 8422 w 4242337"/>
                  <a:gd name="connsiteY868" fmla="*/ 1813160 h 1823987"/>
                  <a:gd name="connsiteX869" fmla="*/ 8422 w 4242337"/>
                  <a:gd name="connsiteY869" fmla="*/ 1813160 h 1823987"/>
                  <a:gd name="connsiteX870" fmla="*/ 0 w 4242337"/>
                  <a:gd name="connsiteY870" fmla="*/ 1823988 h 1823987"/>
                  <a:gd name="connsiteX871" fmla="*/ 0 w 4242337"/>
                  <a:gd name="connsiteY871" fmla="*/ 1823988 h 1823987"/>
                  <a:gd name="connsiteX872" fmla="*/ 0 w 4242337"/>
                  <a:gd name="connsiteY872" fmla="*/ 1823988 h 1823987"/>
                  <a:gd name="connsiteX873" fmla="*/ 0 w 4242337"/>
                  <a:gd name="connsiteY873" fmla="*/ 1823988 h 1823987"/>
                  <a:gd name="connsiteX874" fmla="*/ 0 w 4242337"/>
                  <a:gd name="connsiteY874" fmla="*/ 1823988 h 1823987"/>
                  <a:gd name="connsiteX875" fmla="*/ 0 w 4242337"/>
                  <a:gd name="connsiteY875" fmla="*/ 1823988 h 1823987"/>
                  <a:gd name="connsiteX876" fmla="*/ 0 w 4242337"/>
                  <a:gd name="connsiteY876" fmla="*/ 1823988 h 1823987"/>
                  <a:gd name="connsiteX877" fmla="*/ 0 w 4242337"/>
                  <a:gd name="connsiteY877" fmla="*/ 1823988 h 1823987"/>
                  <a:gd name="connsiteX878" fmla="*/ 0 w 4242337"/>
                  <a:gd name="connsiteY878" fmla="*/ 1823988 h 1823987"/>
                  <a:gd name="connsiteX879" fmla="*/ 15641 w 4242337"/>
                  <a:gd name="connsiteY879" fmla="*/ 1823988 h 1823987"/>
                  <a:gd name="connsiteX880" fmla="*/ 21657 w 4242337"/>
                  <a:gd name="connsiteY880" fmla="*/ 1814363 h 1823987"/>
                  <a:gd name="connsiteX881" fmla="*/ 10828 w 4242337"/>
                  <a:gd name="connsiteY881" fmla="*/ 1809550 h 1823987"/>
                  <a:gd name="connsiteX882" fmla="*/ 10828 w 4242337"/>
                  <a:gd name="connsiteY882" fmla="*/ 1809550 h 1823987"/>
                  <a:gd name="connsiteX883" fmla="*/ 52939 w 4242337"/>
                  <a:gd name="connsiteY883" fmla="*/ 1811956 h 1823987"/>
                  <a:gd name="connsiteX884" fmla="*/ 28876 w 4242337"/>
                  <a:gd name="connsiteY884" fmla="*/ 1811956 h 1823987"/>
                  <a:gd name="connsiteX885" fmla="*/ 28876 w 4242337"/>
                  <a:gd name="connsiteY885" fmla="*/ 1823988 h 1823987"/>
                  <a:gd name="connsiteX886" fmla="*/ 52939 w 4242337"/>
                  <a:gd name="connsiteY886" fmla="*/ 1823988 h 1823987"/>
                  <a:gd name="connsiteX887" fmla="*/ 52939 w 4242337"/>
                  <a:gd name="connsiteY887" fmla="*/ 1811956 h 1823987"/>
                  <a:gd name="connsiteX888" fmla="*/ 52939 w 4242337"/>
                  <a:gd name="connsiteY888" fmla="*/ 1811956 h 1823987"/>
                  <a:gd name="connsiteX889" fmla="*/ 101065 w 4242337"/>
                  <a:gd name="connsiteY889" fmla="*/ 1811956 h 1823987"/>
                  <a:gd name="connsiteX890" fmla="*/ 77002 w 4242337"/>
                  <a:gd name="connsiteY890" fmla="*/ 1811956 h 1823987"/>
                  <a:gd name="connsiteX891" fmla="*/ 77002 w 4242337"/>
                  <a:gd name="connsiteY891" fmla="*/ 1823988 h 1823987"/>
                  <a:gd name="connsiteX892" fmla="*/ 101065 w 4242337"/>
                  <a:gd name="connsiteY892" fmla="*/ 1823988 h 1823987"/>
                  <a:gd name="connsiteX893" fmla="*/ 101065 w 4242337"/>
                  <a:gd name="connsiteY893" fmla="*/ 1811956 h 1823987"/>
                  <a:gd name="connsiteX894" fmla="*/ 101065 w 4242337"/>
                  <a:gd name="connsiteY894" fmla="*/ 1811956 h 1823987"/>
                  <a:gd name="connsiteX895" fmla="*/ 149192 w 4242337"/>
                  <a:gd name="connsiteY895" fmla="*/ 1810753 h 1823987"/>
                  <a:gd name="connsiteX896" fmla="*/ 125128 w 4242337"/>
                  <a:gd name="connsiteY896" fmla="*/ 1810753 h 1823987"/>
                  <a:gd name="connsiteX897" fmla="*/ 125128 w 4242337"/>
                  <a:gd name="connsiteY897" fmla="*/ 1822785 h 1823987"/>
                  <a:gd name="connsiteX898" fmla="*/ 149192 w 4242337"/>
                  <a:gd name="connsiteY898" fmla="*/ 1822785 h 1823987"/>
                  <a:gd name="connsiteX899" fmla="*/ 149192 w 4242337"/>
                  <a:gd name="connsiteY899" fmla="*/ 1810753 h 1823987"/>
                  <a:gd name="connsiteX900" fmla="*/ 149192 w 4242337"/>
                  <a:gd name="connsiteY900" fmla="*/ 1810753 h 1823987"/>
                  <a:gd name="connsiteX901" fmla="*/ 197318 w 4242337"/>
                  <a:gd name="connsiteY901" fmla="*/ 1809550 h 1823987"/>
                  <a:gd name="connsiteX902" fmla="*/ 173255 w 4242337"/>
                  <a:gd name="connsiteY902" fmla="*/ 1809550 h 1823987"/>
                  <a:gd name="connsiteX903" fmla="*/ 173255 w 4242337"/>
                  <a:gd name="connsiteY903" fmla="*/ 1821582 h 1823987"/>
                  <a:gd name="connsiteX904" fmla="*/ 197318 w 4242337"/>
                  <a:gd name="connsiteY904" fmla="*/ 1821582 h 1823987"/>
                  <a:gd name="connsiteX905" fmla="*/ 197318 w 4242337"/>
                  <a:gd name="connsiteY905" fmla="*/ 1809550 h 1823987"/>
                  <a:gd name="connsiteX906" fmla="*/ 197318 w 4242337"/>
                  <a:gd name="connsiteY906" fmla="*/ 1809550 h 1823987"/>
                  <a:gd name="connsiteX907" fmla="*/ 245444 w 4242337"/>
                  <a:gd name="connsiteY907" fmla="*/ 1809550 h 1823987"/>
                  <a:gd name="connsiteX908" fmla="*/ 221381 w 4242337"/>
                  <a:gd name="connsiteY908" fmla="*/ 1809550 h 1823987"/>
                  <a:gd name="connsiteX909" fmla="*/ 221381 w 4242337"/>
                  <a:gd name="connsiteY909" fmla="*/ 1821582 h 1823987"/>
                  <a:gd name="connsiteX910" fmla="*/ 245444 w 4242337"/>
                  <a:gd name="connsiteY910" fmla="*/ 1821582 h 1823987"/>
                  <a:gd name="connsiteX911" fmla="*/ 245444 w 4242337"/>
                  <a:gd name="connsiteY911" fmla="*/ 1809550 h 1823987"/>
                  <a:gd name="connsiteX912" fmla="*/ 245444 w 4242337"/>
                  <a:gd name="connsiteY912" fmla="*/ 1809550 h 1823987"/>
                  <a:gd name="connsiteX913" fmla="*/ 293571 w 4242337"/>
                  <a:gd name="connsiteY913" fmla="*/ 1808347 h 1823987"/>
                  <a:gd name="connsiteX914" fmla="*/ 269508 w 4242337"/>
                  <a:gd name="connsiteY914" fmla="*/ 1808347 h 1823987"/>
                  <a:gd name="connsiteX915" fmla="*/ 269508 w 4242337"/>
                  <a:gd name="connsiteY915" fmla="*/ 1820378 h 1823987"/>
                  <a:gd name="connsiteX916" fmla="*/ 293571 w 4242337"/>
                  <a:gd name="connsiteY916" fmla="*/ 1820378 h 1823987"/>
                  <a:gd name="connsiteX917" fmla="*/ 293571 w 4242337"/>
                  <a:gd name="connsiteY917" fmla="*/ 1808347 h 1823987"/>
                  <a:gd name="connsiteX918" fmla="*/ 293571 w 4242337"/>
                  <a:gd name="connsiteY918" fmla="*/ 1808347 h 1823987"/>
                  <a:gd name="connsiteX919" fmla="*/ 341697 w 4242337"/>
                  <a:gd name="connsiteY919" fmla="*/ 1807144 h 1823987"/>
                  <a:gd name="connsiteX920" fmla="*/ 317634 w 4242337"/>
                  <a:gd name="connsiteY920" fmla="*/ 1807144 h 1823987"/>
                  <a:gd name="connsiteX921" fmla="*/ 317634 w 4242337"/>
                  <a:gd name="connsiteY921" fmla="*/ 1819175 h 1823987"/>
                  <a:gd name="connsiteX922" fmla="*/ 341697 w 4242337"/>
                  <a:gd name="connsiteY922" fmla="*/ 1819175 h 1823987"/>
                  <a:gd name="connsiteX923" fmla="*/ 341697 w 4242337"/>
                  <a:gd name="connsiteY923" fmla="*/ 1807144 h 1823987"/>
                  <a:gd name="connsiteX924" fmla="*/ 341697 w 4242337"/>
                  <a:gd name="connsiteY924" fmla="*/ 1807144 h 1823987"/>
                  <a:gd name="connsiteX925" fmla="*/ 389823 w 4242337"/>
                  <a:gd name="connsiteY925" fmla="*/ 1807144 h 1823987"/>
                  <a:gd name="connsiteX926" fmla="*/ 365760 w 4242337"/>
                  <a:gd name="connsiteY926" fmla="*/ 1807144 h 1823987"/>
                  <a:gd name="connsiteX927" fmla="*/ 365760 w 4242337"/>
                  <a:gd name="connsiteY927" fmla="*/ 1819175 h 1823987"/>
                  <a:gd name="connsiteX928" fmla="*/ 365760 w 4242337"/>
                  <a:gd name="connsiteY928" fmla="*/ 1819175 h 1823987"/>
                  <a:gd name="connsiteX929" fmla="*/ 365760 w 4242337"/>
                  <a:gd name="connsiteY929" fmla="*/ 1819175 h 1823987"/>
                  <a:gd name="connsiteX930" fmla="*/ 365760 w 4242337"/>
                  <a:gd name="connsiteY930" fmla="*/ 1819175 h 1823987"/>
                  <a:gd name="connsiteX931" fmla="*/ 365760 w 4242337"/>
                  <a:gd name="connsiteY931" fmla="*/ 1819175 h 1823987"/>
                  <a:gd name="connsiteX932" fmla="*/ 365760 w 4242337"/>
                  <a:gd name="connsiteY932" fmla="*/ 1819175 h 1823987"/>
                  <a:gd name="connsiteX933" fmla="*/ 365760 w 4242337"/>
                  <a:gd name="connsiteY933" fmla="*/ 1819175 h 1823987"/>
                  <a:gd name="connsiteX934" fmla="*/ 365760 w 4242337"/>
                  <a:gd name="connsiteY934" fmla="*/ 1819175 h 1823987"/>
                  <a:gd name="connsiteX935" fmla="*/ 365760 w 4242337"/>
                  <a:gd name="connsiteY935" fmla="*/ 1819175 h 1823987"/>
                  <a:gd name="connsiteX936" fmla="*/ 365760 w 4242337"/>
                  <a:gd name="connsiteY936" fmla="*/ 1819175 h 1823987"/>
                  <a:gd name="connsiteX937" fmla="*/ 365760 w 4242337"/>
                  <a:gd name="connsiteY937" fmla="*/ 1819175 h 1823987"/>
                  <a:gd name="connsiteX938" fmla="*/ 365760 w 4242337"/>
                  <a:gd name="connsiteY938" fmla="*/ 1819175 h 1823987"/>
                  <a:gd name="connsiteX939" fmla="*/ 365760 w 4242337"/>
                  <a:gd name="connsiteY939" fmla="*/ 1819175 h 1823987"/>
                  <a:gd name="connsiteX940" fmla="*/ 365760 w 4242337"/>
                  <a:gd name="connsiteY940" fmla="*/ 1819175 h 1823987"/>
                  <a:gd name="connsiteX941" fmla="*/ 365760 w 4242337"/>
                  <a:gd name="connsiteY941" fmla="*/ 1819175 h 1823987"/>
                  <a:gd name="connsiteX942" fmla="*/ 365760 w 4242337"/>
                  <a:gd name="connsiteY942" fmla="*/ 1819175 h 1823987"/>
                  <a:gd name="connsiteX943" fmla="*/ 365760 w 4242337"/>
                  <a:gd name="connsiteY943" fmla="*/ 1819175 h 1823987"/>
                  <a:gd name="connsiteX944" fmla="*/ 365760 w 4242337"/>
                  <a:gd name="connsiteY944" fmla="*/ 1819175 h 1823987"/>
                  <a:gd name="connsiteX945" fmla="*/ 365760 w 4242337"/>
                  <a:gd name="connsiteY945" fmla="*/ 1819175 h 1823987"/>
                  <a:gd name="connsiteX946" fmla="*/ 365760 w 4242337"/>
                  <a:gd name="connsiteY946" fmla="*/ 1819175 h 1823987"/>
                  <a:gd name="connsiteX947" fmla="*/ 365760 w 4242337"/>
                  <a:gd name="connsiteY947" fmla="*/ 1819175 h 1823987"/>
                  <a:gd name="connsiteX948" fmla="*/ 365760 w 4242337"/>
                  <a:gd name="connsiteY948" fmla="*/ 1819175 h 1823987"/>
                  <a:gd name="connsiteX949" fmla="*/ 365760 w 4242337"/>
                  <a:gd name="connsiteY949" fmla="*/ 1819175 h 1823987"/>
                  <a:gd name="connsiteX950" fmla="*/ 365760 w 4242337"/>
                  <a:gd name="connsiteY950" fmla="*/ 1819175 h 1823987"/>
                  <a:gd name="connsiteX951" fmla="*/ 365760 w 4242337"/>
                  <a:gd name="connsiteY951" fmla="*/ 1819175 h 1823987"/>
                  <a:gd name="connsiteX952" fmla="*/ 365760 w 4242337"/>
                  <a:gd name="connsiteY952" fmla="*/ 1819175 h 1823987"/>
                  <a:gd name="connsiteX953" fmla="*/ 365760 w 4242337"/>
                  <a:gd name="connsiteY953" fmla="*/ 1819175 h 1823987"/>
                  <a:gd name="connsiteX954" fmla="*/ 365760 w 4242337"/>
                  <a:gd name="connsiteY954" fmla="*/ 1819175 h 1823987"/>
                  <a:gd name="connsiteX955" fmla="*/ 365760 w 4242337"/>
                  <a:gd name="connsiteY955" fmla="*/ 1819175 h 1823987"/>
                  <a:gd name="connsiteX956" fmla="*/ 365760 w 4242337"/>
                  <a:gd name="connsiteY956" fmla="*/ 1819175 h 1823987"/>
                  <a:gd name="connsiteX957" fmla="*/ 365760 w 4242337"/>
                  <a:gd name="connsiteY957" fmla="*/ 1819175 h 1823987"/>
                  <a:gd name="connsiteX958" fmla="*/ 365760 w 4242337"/>
                  <a:gd name="connsiteY958" fmla="*/ 1819175 h 1823987"/>
                  <a:gd name="connsiteX959" fmla="*/ 365760 w 4242337"/>
                  <a:gd name="connsiteY959" fmla="*/ 1819175 h 1823987"/>
                  <a:gd name="connsiteX960" fmla="*/ 365760 w 4242337"/>
                  <a:gd name="connsiteY960" fmla="*/ 1819175 h 1823987"/>
                  <a:gd name="connsiteX961" fmla="*/ 365760 w 4242337"/>
                  <a:gd name="connsiteY961" fmla="*/ 1819175 h 1823987"/>
                  <a:gd name="connsiteX962" fmla="*/ 365760 w 4242337"/>
                  <a:gd name="connsiteY962" fmla="*/ 1819175 h 1823987"/>
                  <a:gd name="connsiteX963" fmla="*/ 365760 w 4242337"/>
                  <a:gd name="connsiteY963" fmla="*/ 1819175 h 1823987"/>
                  <a:gd name="connsiteX964" fmla="*/ 365760 w 4242337"/>
                  <a:gd name="connsiteY964" fmla="*/ 1819175 h 1823987"/>
                  <a:gd name="connsiteX965" fmla="*/ 365760 w 4242337"/>
                  <a:gd name="connsiteY965" fmla="*/ 1819175 h 1823987"/>
                  <a:gd name="connsiteX966" fmla="*/ 365760 w 4242337"/>
                  <a:gd name="connsiteY966" fmla="*/ 1819175 h 1823987"/>
                  <a:gd name="connsiteX967" fmla="*/ 388620 w 4242337"/>
                  <a:gd name="connsiteY967" fmla="*/ 1819175 h 1823987"/>
                  <a:gd name="connsiteX968" fmla="*/ 389823 w 4242337"/>
                  <a:gd name="connsiteY968" fmla="*/ 1807144 h 1823987"/>
                  <a:gd name="connsiteX969" fmla="*/ 389823 w 4242337"/>
                  <a:gd name="connsiteY969" fmla="*/ 1807144 h 1823987"/>
                  <a:gd name="connsiteX970" fmla="*/ 437950 w 4242337"/>
                  <a:gd name="connsiteY970" fmla="*/ 1805941 h 1823987"/>
                  <a:gd name="connsiteX971" fmla="*/ 413887 w 4242337"/>
                  <a:gd name="connsiteY971" fmla="*/ 1805941 h 1823987"/>
                  <a:gd name="connsiteX972" fmla="*/ 413887 w 4242337"/>
                  <a:gd name="connsiteY972" fmla="*/ 1817972 h 1823987"/>
                  <a:gd name="connsiteX973" fmla="*/ 429528 w 4242337"/>
                  <a:gd name="connsiteY973" fmla="*/ 1817972 h 1823987"/>
                  <a:gd name="connsiteX974" fmla="*/ 437950 w 4242337"/>
                  <a:gd name="connsiteY974" fmla="*/ 1817972 h 1823987"/>
                  <a:gd name="connsiteX975" fmla="*/ 437950 w 4242337"/>
                  <a:gd name="connsiteY975" fmla="*/ 1805941 h 1823987"/>
                  <a:gd name="connsiteX976" fmla="*/ 437950 w 4242337"/>
                  <a:gd name="connsiteY976" fmla="*/ 1805941 h 1823987"/>
                  <a:gd name="connsiteX977" fmla="*/ 486076 w 4242337"/>
                  <a:gd name="connsiteY977" fmla="*/ 1804737 h 1823987"/>
                  <a:gd name="connsiteX978" fmla="*/ 462013 w 4242337"/>
                  <a:gd name="connsiteY978" fmla="*/ 1804737 h 1823987"/>
                  <a:gd name="connsiteX979" fmla="*/ 462013 w 4242337"/>
                  <a:gd name="connsiteY979" fmla="*/ 1816769 h 1823987"/>
                  <a:gd name="connsiteX980" fmla="*/ 465622 w 4242337"/>
                  <a:gd name="connsiteY980" fmla="*/ 1816769 h 1823987"/>
                  <a:gd name="connsiteX981" fmla="*/ 465622 w 4242337"/>
                  <a:gd name="connsiteY981" fmla="*/ 1816769 h 1823987"/>
                  <a:gd name="connsiteX982" fmla="*/ 465622 w 4242337"/>
                  <a:gd name="connsiteY982" fmla="*/ 1816769 h 1823987"/>
                  <a:gd name="connsiteX983" fmla="*/ 465622 w 4242337"/>
                  <a:gd name="connsiteY983" fmla="*/ 1816769 h 1823987"/>
                  <a:gd name="connsiteX984" fmla="*/ 465622 w 4242337"/>
                  <a:gd name="connsiteY984" fmla="*/ 1816769 h 1823987"/>
                  <a:gd name="connsiteX985" fmla="*/ 465622 w 4242337"/>
                  <a:gd name="connsiteY985" fmla="*/ 1816769 h 1823987"/>
                  <a:gd name="connsiteX986" fmla="*/ 465622 w 4242337"/>
                  <a:gd name="connsiteY986" fmla="*/ 1816769 h 1823987"/>
                  <a:gd name="connsiteX987" fmla="*/ 465622 w 4242337"/>
                  <a:gd name="connsiteY987" fmla="*/ 1816769 h 1823987"/>
                  <a:gd name="connsiteX988" fmla="*/ 465622 w 4242337"/>
                  <a:gd name="connsiteY988" fmla="*/ 1816769 h 1823987"/>
                  <a:gd name="connsiteX989" fmla="*/ 484873 w 4242337"/>
                  <a:gd name="connsiteY989" fmla="*/ 1816769 h 1823987"/>
                  <a:gd name="connsiteX990" fmla="*/ 486076 w 4242337"/>
                  <a:gd name="connsiteY990" fmla="*/ 1804737 h 1823987"/>
                  <a:gd name="connsiteX991" fmla="*/ 486076 w 4242337"/>
                  <a:gd name="connsiteY991" fmla="*/ 1804737 h 1823987"/>
                  <a:gd name="connsiteX992" fmla="*/ 534202 w 4242337"/>
                  <a:gd name="connsiteY992" fmla="*/ 1804737 h 1823987"/>
                  <a:gd name="connsiteX993" fmla="*/ 510139 w 4242337"/>
                  <a:gd name="connsiteY993" fmla="*/ 1804737 h 1823987"/>
                  <a:gd name="connsiteX994" fmla="*/ 510139 w 4242337"/>
                  <a:gd name="connsiteY994" fmla="*/ 1816769 h 1823987"/>
                  <a:gd name="connsiteX995" fmla="*/ 523374 w 4242337"/>
                  <a:gd name="connsiteY995" fmla="*/ 1816769 h 1823987"/>
                  <a:gd name="connsiteX996" fmla="*/ 523374 w 4242337"/>
                  <a:gd name="connsiteY996" fmla="*/ 1816769 h 1823987"/>
                  <a:gd name="connsiteX997" fmla="*/ 523374 w 4242337"/>
                  <a:gd name="connsiteY997" fmla="*/ 1816769 h 1823987"/>
                  <a:gd name="connsiteX998" fmla="*/ 534202 w 4242337"/>
                  <a:gd name="connsiteY998" fmla="*/ 1816769 h 1823987"/>
                  <a:gd name="connsiteX999" fmla="*/ 534202 w 4242337"/>
                  <a:gd name="connsiteY999" fmla="*/ 1804737 h 1823987"/>
                  <a:gd name="connsiteX1000" fmla="*/ 534202 w 4242337"/>
                  <a:gd name="connsiteY1000" fmla="*/ 1804737 h 1823987"/>
                  <a:gd name="connsiteX1001" fmla="*/ 582329 w 4242337"/>
                  <a:gd name="connsiteY1001" fmla="*/ 1803534 h 1823987"/>
                  <a:gd name="connsiteX1002" fmla="*/ 558266 w 4242337"/>
                  <a:gd name="connsiteY1002" fmla="*/ 1803534 h 1823987"/>
                  <a:gd name="connsiteX1003" fmla="*/ 558266 w 4242337"/>
                  <a:gd name="connsiteY1003" fmla="*/ 1815566 h 1823987"/>
                  <a:gd name="connsiteX1004" fmla="*/ 566688 w 4242337"/>
                  <a:gd name="connsiteY1004" fmla="*/ 1815566 h 1823987"/>
                  <a:gd name="connsiteX1005" fmla="*/ 566688 w 4242337"/>
                  <a:gd name="connsiteY1005" fmla="*/ 1815566 h 1823987"/>
                  <a:gd name="connsiteX1006" fmla="*/ 566688 w 4242337"/>
                  <a:gd name="connsiteY1006" fmla="*/ 1815566 h 1823987"/>
                  <a:gd name="connsiteX1007" fmla="*/ 566688 w 4242337"/>
                  <a:gd name="connsiteY1007" fmla="*/ 1815566 h 1823987"/>
                  <a:gd name="connsiteX1008" fmla="*/ 566688 w 4242337"/>
                  <a:gd name="connsiteY1008" fmla="*/ 1815566 h 1823987"/>
                  <a:gd name="connsiteX1009" fmla="*/ 566688 w 4242337"/>
                  <a:gd name="connsiteY1009" fmla="*/ 1815566 h 1823987"/>
                  <a:gd name="connsiteX1010" fmla="*/ 566688 w 4242337"/>
                  <a:gd name="connsiteY1010" fmla="*/ 1815566 h 1823987"/>
                  <a:gd name="connsiteX1011" fmla="*/ 566688 w 4242337"/>
                  <a:gd name="connsiteY1011" fmla="*/ 1815566 h 1823987"/>
                  <a:gd name="connsiteX1012" fmla="*/ 566688 w 4242337"/>
                  <a:gd name="connsiteY1012" fmla="*/ 1815566 h 1823987"/>
                  <a:gd name="connsiteX1013" fmla="*/ 566688 w 4242337"/>
                  <a:gd name="connsiteY1013" fmla="*/ 1815566 h 1823987"/>
                  <a:gd name="connsiteX1014" fmla="*/ 566688 w 4242337"/>
                  <a:gd name="connsiteY1014" fmla="*/ 1815566 h 1823987"/>
                  <a:gd name="connsiteX1015" fmla="*/ 566688 w 4242337"/>
                  <a:gd name="connsiteY1015" fmla="*/ 1815566 h 1823987"/>
                  <a:gd name="connsiteX1016" fmla="*/ 566688 w 4242337"/>
                  <a:gd name="connsiteY1016" fmla="*/ 1815566 h 1823987"/>
                  <a:gd name="connsiteX1017" fmla="*/ 566688 w 4242337"/>
                  <a:gd name="connsiteY1017" fmla="*/ 1815566 h 1823987"/>
                  <a:gd name="connsiteX1018" fmla="*/ 566688 w 4242337"/>
                  <a:gd name="connsiteY1018" fmla="*/ 1815566 h 1823987"/>
                  <a:gd name="connsiteX1019" fmla="*/ 581126 w 4242337"/>
                  <a:gd name="connsiteY1019" fmla="*/ 1815566 h 1823987"/>
                  <a:gd name="connsiteX1020" fmla="*/ 582329 w 4242337"/>
                  <a:gd name="connsiteY1020" fmla="*/ 1803534 h 1823987"/>
                  <a:gd name="connsiteX1021" fmla="*/ 582329 w 4242337"/>
                  <a:gd name="connsiteY1021" fmla="*/ 1803534 h 1823987"/>
                  <a:gd name="connsiteX1022" fmla="*/ 630455 w 4242337"/>
                  <a:gd name="connsiteY1022" fmla="*/ 1802331 h 1823987"/>
                  <a:gd name="connsiteX1023" fmla="*/ 606392 w 4242337"/>
                  <a:gd name="connsiteY1023" fmla="*/ 1802331 h 1823987"/>
                  <a:gd name="connsiteX1024" fmla="*/ 606392 w 4242337"/>
                  <a:gd name="connsiteY1024" fmla="*/ 1814363 h 1823987"/>
                  <a:gd name="connsiteX1025" fmla="*/ 618424 w 4242337"/>
                  <a:gd name="connsiteY1025" fmla="*/ 1814363 h 1823987"/>
                  <a:gd name="connsiteX1026" fmla="*/ 630455 w 4242337"/>
                  <a:gd name="connsiteY1026" fmla="*/ 1814363 h 1823987"/>
                  <a:gd name="connsiteX1027" fmla="*/ 630455 w 4242337"/>
                  <a:gd name="connsiteY1027" fmla="*/ 1802331 h 1823987"/>
                  <a:gd name="connsiteX1028" fmla="*/ 630455 w 4242337"/>
                  <a:gd name="connsiteY1028" fmla="*/ 1802331 h 1823987"/>
                  <a:gd name="connsiteX1029" fmla="*/ 678582 w 4242337"/>
                  <a:gd name="connsiteY1029" fmla="*/ 1802331 h 1823987"/>
                  <a:gd name="connsiteX1030" fmla="*/ 654518 w 4242337"/>
                  <a:gd name="connsiteY1030" fmla="*/ 1802331 h 1823987"/>
                  <a:gd name="connsiteX1031" fmla="*/ 654518 w 4242337"/>
                  <a:gd name="connsiteY1031" fmla="*/ 1814363 h 1823987"/>
                  <a:gd name="connsiteX1032" fmla="*/ 667753 w 4242337"/>
                  <a:gd name="connsiteY1032" fmla="*/ 1814363 h 1823987"/>
                  <a:gd name="connsiteX1033" fmla="*/ 667753 w 4242337"/>
                  <a:gd name="connsiteY1033" fmla="*/ 1814363 h 1823987"/>
                  <a:gd name="connsiteX1034" fmla="*/ 667753 w 4242337"/>
                  <a:gd name="connsiteY1034" fmla="*/ 1814363 h 1823987"/>
                  <a:gd name="connsiteX1035" fmla="*/ 678582 w 4242337"/>
                  <a:gd name="connsiteY1035" fmla="*/ 1814363 h 1823987"/>
                  <a:gd name="connsiteX1036" fmla="*/ 678582 w 4242337"/>
                  <a:gd name="connsiteY1036" fmla="*/ 1802331 h 1823987"/>
                  <a:gd name="connsiteX1037" fmla="*/ 678582 w 4242337"/>
                  <a:gd name="connsiteY1037" fmla="*/ 1802331 h 1823987"/>
                  <a:gd name="connsiteX1038" fmla="*/ 726708 w 4242337"/>
                  <a:gd name="connsiteY1038" fmla="*/ 1801128 h 1823987"/>
                  <a:gd name="connsiteX1039" fmla="*/ 702645 w 4242337"/>
                  <a:gd name="connsiteY1039" fmla="*/ 1801128 h 1823987"/>
                  <a:gd name="connsiteX1040" fmla="*/ 702645 w 4242337"/>
                  <a:gd name="connsiteY1040" fmla="*/ 1813160 h 1823987"/>
                  <a:gd name="connsiteX1041" fmla="*/ 713473 w 4242337"/>
                  <a:gd name="connsiteY1041" fmla="*/ 1813160 h 1823987"/>
                  <a:gd name="connsiteX1042" fmla="*/ 713473 w 4242337"/>
                  <a:gd name="connsiteY1042" fmla="*/ 1813160 h 1823987"/>
                  <a:gd name="connsiteX1043" fmla="*/ 713473 w 4242337"/>
                  <a:gd name="connsiteY1043" fmla="*/ 1813160 h 1823987"/>
                  <a:gd name="connsiteX1044" fmla="*/ 726708 w 4242337"/>
                  <a:gd name="connsiteY1044" fmla="*/ 1813160 h 1823987"/>
                  <a:gd name="connsiteX1045" fmla="*/ 726708 w 4242337"/>
                  <a:gd name="connsiteY1045" fmla="*/ 1801128 h 1823987"/>
                  <a:gd name="connsiteX1046" fmla="*/ 726708 w 4242337"/>
                  <a:gd name="connsiteY1046" fmla="*/ 1801128 h 1823987"/>
                  <a:gd name="connsiteX1047" fmla="*/ 774834 w 4242337"/>
                  <a:gd name="connsiteY1047" fmla="*/ 1799925 h 1823987"/>
                  <a:gd name="connsiteX1048" fmla="*/ 750771 w 4242337"/>
                  <a:gd name="connsiteY1048" fmla="*/ 1799925 h 1823987"/>
                  <a:gd name="connsiteX1049" fmla="*/ 750771 w 4242337"/>
                  <a:gd name="connsiteY1049" fmla="*/ 1811956 h 1823987"/>
                  <a:gd name="connsiteX1050" fmla="*/ 768818 w 4242337"/>
                  <a:gd name="connsiteY1050" fmla="*/ 1811956 h 1823987"/>
                  <a:gd name="connsiteX1051" fmla="*/ 768818 w 4242337"/>
                  <a:gd name="connsiteY1051" fmla="*/ 1811956 h 1823987"/>
                  <a:gd name="connsiteX1052" fmla="*/ 768818 w 4242337"/>
                  <a:gd name="connsiteY1052" fmla="*/ 1811956 h 1823987"/>
                  <a:gd name="connsiteX1053" fmla="*/ 768818 w 4242337"/>
                  <a:gd name="connsiteY1053" fmla="*/ 1811956 h 1823987"/>
                  <a:gd name="connsiteX1054" fmla="*/ 768818 w 4242337"/>
                  <a:gd name="connsiteY1054" fmla="*/ 1811956 h 1823987"/>
                  <a:gd name="connsiteX1055" fmla="*/ 768818 w 4242337"/>
                  <a:gd name="connsiteY1055" fmla="*/ 1811956 h 1823987"/>
                  <a:gd name="connsiteX1056" fmla="*/ 768818 w 4242337"/>
                  <a:gd name="connsiteY1056" fmla="*/ 1811956 h 1823987"/>
                  <a:gd name="connsiteX1057" fmla="*/ 768818 w 4242337"/>
                  <a:gd name="connsiteY1057" fmla="*/ 1811956 h 1823987"/>
                  <a:gd name="connsiteX1058" fmla="*/ 768818 w 4242337"/>
                  <a:gd name="connsiteY1058" fmla="*/ 1811956 h 1823987"/>
                  <a:gd name="connsiteX1059" fmla="*/ 768818 w 4242337"/>
                  <a:gd name="connsiteY1059" fmla="*/ 1811956 h 1823987"/>
                  <a:gd name="connsiteX1060" fmla="*/ 768818 w 4242337"/>
                  <a:gd name="connsiteY1060" fmla="*/ 1811956 h 1823987"/>
                  <a:gd name="connsiteX1061" fmla="*/ 774834 w 4242337"/>
                  <a:gd name="connsiteY1061" fmla="*/ 1811956 h 1823987"/>
                  <a:gd name="connsiteX1062" fmla="*/ 774834 w 4242337"/>
                  <a:gd name="connsiteY1062" fmla="*/ 1799925 h 1823987"/>
                  <a:gd name="connsiteX1063" fmla="*/ 774834 w 4242337"/>
                  <a:gd name="connsiteY1063" fmla="*/ 1799925 h 1823987"/>
                  <a:gd name="connsiteX1064" fmla="*/ 822961 w 4242337"/>
                  <a:gd name="connsiteY1064" fmla="*/ 1799925 h 1823987"/>
                  <a:gd name="connsiteX1065" fmla="*/ 798897 w 4242337"/>
                  <a:gd name="connsiteY1065" fmla="*/ 1799925 h 1823987"/>
                  <a:gd name="connsiteX1066" fmla="*/ 798897 w 4242337"/>
                  <a:gd name="connsiteY1066" fmla="*/ 1811956 h 1823987"/>
                  <a:gd name="connsiteX1067" fmla="*/ 808523 w 4242337"/>
                  <a:gd name="connsiteY1067" fmla="*/ 1811956 h 1823987"/>
                  <a:gd name="connsiteX1068" fmla="*/ 822961 w 4242337"/>
                  <a:gd name="connsiteY1068" fmla="*/ 1811956 h 1823987"/>
                  <a:gd name="connsiteX1069" fmla="*/ 822961 w 4242337"/>
                  <a:gd name="connsiteY1069" fmla="*/ 1799925 h 1823987"/>
                  <a:gd name="connsiteX1070" fmla="*/ 822961 w 4242337"/>
                  <a:gd name="connsiteY1070" fmla="*/ 1799925 h 1823987"/>
                  <a:gd name="connsiteX1071" fmla="*/ 871087 w 4242337"/>
                  <a:gd name="connsiteY1071" fmla="*/ 1798722 h 1823987"/>
                  <a:gd name="connsiteX1072" fmla="*/ 847024 w 4242337"/>
                  <a:gd name="connsiteY1072" fmla="*/ 1798722 h 1823987"/>
                  <a:gd name="connsiteX1073" fmla="*/ 847024 w 4242337"/>
                  <a:gd name="connsiteY1073" fmla="*/ 1810753 h 1823987"/>
                  <a:gd name="connsiteX1074" fmla="*/ 869884 w 4242337"/>
                  <a:gd name="connsiteY1074" fmla="*/ 1810753 h 1823987"/>
                  <a:gd name="connsiteX1075" fmla="*/ 869884 w 4242337"/>
                  <a:gd name="connsiteY1075" fmla="*/ 1810753 h 1823987"/>
                  <a:gd name="connsiteX1076" fmla="*/ 869884 w 4242337"/>
                  <a:gd name="connsiteY1076" fmla="*/ 1810753 h 1823987"/>
                  <a:gd name="connsiteX1077" fmla="*/ 869884 w 4242337"/>
                  <a:gd name="connsiteY1077" fmla="*/ 1810753 h 1823987"/>
                  <a:gd name="connsiteX1078" fmla="*/ 869884 w 4242337"/>
                  <a:gd name="connsiteY1078" fmla="*/ 1810753 h 1823987"/>
                  <a:gd name="connsiteX1079" fmla="*/ 869884 w 4242337"/>
                  <a:gd name="connsiteY1079" fmla="*/ 1810753 h 1823987"/>
                  <a:gd name="connsiteX1080" fmla="*/ 869884 w 4242337"/>
                  <a:gd name="connsiteY1080" fmla="*/ 1810753 h 1823987"/>
                  <a:gd name="connsiteX1081" fmla="*/ 869884 w 4242337"/>
                  <a:gd name="connsiteY1081" fmla="*/ 1810753 h 1823987"/>
                  <a:gd name="connsiteX1082" fmla="*/ 869884 w 4242337"/>
                  <a:gd name="connsiteY1082" fmla="*/ 1810753 h 1823987"/>
                  <a:gd name="connsiteX1083" fmla="*/ 869884 w 4242337"/>
                  <a:gd name="connsiteY1083" fmla="*/ 1810753 h 1823987"/>
                  <a:gd name="connsiteX1084" fmla="*/ 869884 w 4242337"/>
                  <a:gd name="connsiteY1084" fmla="*/ 1810753 h 1823987"/>
                  <a:gd name="connsiteX1085" fmla="*/ 869884 w 4242337"/>
                  <a:gd name="connsiteY1085" fmla="*/ 1810753 h 1823987"/>
                  <a:gd name="connsiteX1086" fmla="*/ 869884 w 4242337"/>
                  <a:gd name="connsiteY1086" fmla="*/ 1810753 h 1823987"/>
                  <a:gd name="connsiteX1087" fmla="*/ 869884 w 4242337"/>
                  <a:gd name="connsiteY1087" fmla="*/ 1810753 h 1823987"/>
                  <a:gd name="connsiteX1088" fmla="*/ 869884 w 4242337"/>
                  <a:gd name="connsiteY1088" fmla="*/ 1810753 h 1823987"/>
                  <a:gd name="connsiteX1089" fmla="*/ 869884 w 4242337"/>
                  <a:gd name="connsiteY1089" fmla="*/ 1810753 h 1823987"/>
                  <a:gd name="connsiteX1090" fmla="*/ 871087 w 4242337"/>
                  <a:gd name="connsiteY1090" fmla="*/ 1798722 h 1823987"/>
                  <a:gd name="connsiteX1091" fmla="*/ 871087 w 4242337"/>
                  <a:gd name="connsiteY1091" fmla="*/ 1798722 h 1823987"/>
                  <a:gd name="connsiteX1092" fmla="*/ 919213 w 4242337"/>
                  <a:gd name="connsiteY1092" fmla="*/ 1797519 h 1823987"/>
                  <a:gd name="connsiteX1093" fmla="*/ 895150 w 4242337"/>
                  <a:gd name="connsiteY1093" fmla="*/ 1797519 h 1823987"/>
                  <a:gd name="connsiteX1094" fmla="*/ 895150 w 4242337"/>
                  <a:gd name="connsiteY1094" fmla="*/ 1809550 h 1823987"/>
                  <a:gd name="connsiteX1095" fmla="*/ 919213 w 4242337"/>
                  <a:gd name="connsiteY1095" fmla="*/ 1809550 h 1823987"/>
                  <a:gd name="connsiteX1096" fmla="*/ 919213 w 4242337"/>
                  <a:gd name="connsiteY1096" fmla="*/ 1797519 h 1823987"/>
                  <a:gd name="connsiteX1097" fmla="*/ 919213 w 4242337"/>
                  <a:gd name="connsiteY1097" fmla="*/ 1797519 h 1823987"/>
                  <a:gd name="connsiteX1098" fmla="*/ 967340 w 4242337"/>
                  <a:gd name="connsiteY1098" fmla="*/ 1797519 h 1823987"/>
                  <a:gd name="connsiteX1099" fmla="*/ 943276 w 4242337"/>
                  <a:gd name="connsiteY1099" fmla="*/ 1797519 h 1823987"/>
                  <a:gd name="connsiteX1100" fmla="*/ 943276 w 4242337"/>
                  <a:gd name="connsiteY1100" fmla="*/ 1809550 h 1823987"/>
                  <a:gd name="connsiteX1101" fmla="*/ 967340 w 4242337"/>
                  <a:gd name="connsiteY1101" fmla="*/ 1809550 h 1823987"/>
                  <a:gd name="connsiteX1102" fmla="*/ 967340 w 4242337"/>
                  <a:gd name="connsiteY1102" fmla="*/ 1797519 h 1823987"/>
                  <a:gd name="connsiteX1103" fmla="*/ 967340 w 4242337"/>
                  <a:gd name="connsiteY1103" fmla="*/ 1797519 h 1823987"/>
                  <a:gd name="connsiteX1104" fmla="*/ 1015466 w 4242337"/>
                  <a:gd name="connsiteY1104" fmla="*/ 1796315 h 1823987"/>
                  <a:gd name="connsiteX1105" fmla="*/ 991403 w 4242337"/>
                  <a:gd name="connsiteY1105" fmla="*/ 1796315 h 1823987"/>
                  <a:gd name="connsiteX1106" fmla="*/ 991403 w 4242337"/>
                  <a:gd name="connsiteY1106" fmla="*/ 1808347 h 1823987"/>
                  <a:gd name="connsiteX1107" fmla="*/ 1015466 w 4242337"/>
                  <a:gd name="connsiteY1107" fmla="*/ 1808347 h 1823987"/>
                  <a:gd name="connsiteX1108" fmla="*/ 1015466 w 4242337"/>
                  <a:gd name="connsiteY1108" fmla="*/ 1796315 h 1823987"/>
                  <a:gd name="connsiteX1109" fmla="*/ 1015466 w 4242337"/>
                  <a:gd name="connsiteY1109" fmla="*/ 1796315 h 1823987"/>
                  <a:gd name="connsiteX1110" fmla="*/ 1063592 w 4242337"/>
                  <a:gd name="connsiteY1110" fmla="*/ 1795112 h 1823987"/>
                  <a:gd name="connsiteX1111" fmla="*/ 1039529 w 4242337"/>
                  <a:gd name="connsiteY1111" fmla="*/ 1795112 h 1823987"/>
                  <a:gd name="connsiteX1112" fmla="*/ 1039529 w 4242337"/>
                  <a:gd name="connsiteY1112" fmla="*/ 1807144 h 1823987"/>
                  <a:gd name="connsiteX1113" fmla="*/ 1063592 w 4242337"/>
                  <a:gd name="connsiteY1113" fmla="*/ 1807144 h 1823987"/>
                  <a:gd name="connsiteX1114" fmla="*/ 1063592 w 4242337"/>
                  <a:gd name="connsiteY1114" fmla="*/ 1795112 h 1823987"/>
                  <a:gd name="connsiteX1115" fmla="*/ 1063592 w 4242337"/>
                  <a:gd name="connsiteY1115" fmla="*/ 1795112 h 1823987"/>
                  <a:gd name="connsiteX1116" fmla="*/ 1111719 w 4242337"/>
                  <a:gd name="connsiteY1116" fmla="*/ 1795112 h 1823987"/>
                  <a:gd name="connsiteX1117" fmla="*/ 1087655 w 4242337"/>
                  <a:gd name="connsiteY1117" fmla="*/ 1795112 h 1823987"/>
                  <a:gd name="connsiteX1118" fmla="*/ 1087655 w 4242337"/>
                  <a:gd name="connsiteY1118" fmla="*/ 1807144 h 1823987"/>
                  <a:gd name="connsiteX1119" fmla="*/ 1111719 w 4242337"/>
                  <a:gd name="connsiteY1119" fmla="*/ 1807144 h 1823987"/>
                  <a:gd name="connsiteX1120" fmla="*/ 1111719 w 4242337"/>
                  <a:gd name="connsiteY1120" fmla="*/ 1795112 h 1823987"/>
                  <a:gd name="connsiteX1121" fmla="*/ 1111719 w 4242337"/>
                  <a:gd name="connsiteY1121" fmla="*/ 1795112 h 1823987"/>
                  <a:gd name="connsiteX1122" fmla="*/ 1159845 w 4242337"/>
                  <a:gd name="connsiteY1122" fmla="*/ 1793909 h 1823987"/>
                  <a:gd name="connsiteX1123" fmla="*/ 1135782 w 4242337"/>
                  <a:gd name="connsiteY1123" fmla="*/ 1793909 h 1823987"/>
                  <a:gd name="connsiteX1124" fmla="*/ 1135782 w 4242337"/>
                  <a:gd name="connsiteY1124" fmla="*/ 1805941 h 1823987"/>
                  <a:gd name="connsiteX1125" fmla="*/ 1159845 w 4242337"/>
                  <a:gd name="connsiteY1125" fmla="*/ 1805941 h 1823987"/>
                  <a:gd name="connsiteX1126" fmla="*/ 1159845 w 4242337"/>
                  <a:gd name="connsiteY1126" fmla="*/ 1793909 h 1823987"/>
                  <a:gd name="connsiteX1127" fmla="*/ 1159845 w 4242337"/>
                  <a:gd name="connsiteY1127" fmla="*/ 1793909 h 1823987"/>
                  <a:gd name="connsiteX1128" fmla="*/ 1207971 w 4242337"/>
                  <a:gd name="connsiteY1128" fmla="*/ 1792706 h 1823987"/>
                  <a:gd name="connsiteX1129" fmla="*/ 1183908 w 4242337"/>
                  <a:gd name="connsiteY1129" fmla="*/ 1792706 h 1823987"/>
                  <a:gd name="connsiteX1130" fmla="*/ 1183908 w 4242337"/>
                  <a:gd name="connsiteY1130" fmla="*/ 1804737 h 1823987"/>
                  <a:gd name="connsiteX1131" fmla="*/ 1207971 w 4242337"/>
                  <a:gd name="connsiteY1131" fmla="*/ 1804737 h 1823987"/>
                  <a:gd name="connsiteX1132" fmla="*/ 1207971 w 4242337"/>
                  <a:gd name="connsiteY1132" fmla="*/ 1792706 h 1823987"/>
                  <a:gd name="connsiteX1133" fmla="*/ 1207971 w 4242337"/>
                  <a:gd name="connsiteY1133" fmla="*/ 1792706 h 1823987"/>
                  <a:gd name="connsiteX1134" fmla="*/ 1256098 w 4242337"/>
                  <a:gd name="connsiteY1134" fmla="*/ 1792706 h 1823987"/>
                  <a:gd name="connsiteX1135" fmla="*/ 1232035 w 4242337"/>
                  <a:gd name="connsiteY1135" fmla="*/ 1792706 h 1823987"/>
                  <a:gd name="connsiteX1136" fmla="*/ 1232035 w 4242337"/>
                  <a:gd name="connsiteY1136" fmla="*/ 1804737 h 1823987"/>
                  <a:gd name="connsiteX1137" fmla="*/ 1256098 w 4242337"/>
                  <a:gd name="connsiteY1137" fmla="*/ 1804737 h 1823987"/>
                  <a:gd name="connsiteX1138" fmla="*/ 1256098 w 4242337"/>
                  <a:gd name="connsiteY1138" fmla="*/ 1792706 h 1823987"/>
                  <a:gd name="connsiteX1139" fmla="*/ 1256098 w 4242337"/>
                  <a:gd name="connsiteY1139" fmla="*/ 1792706 h 1823987"/>
                  <a:gd name="connsiteX1140" fmla="*/ 1304224 w 4242337"/>
                  <a:gd name="connsiteY1140" fmla="*/ 1791503 h 1823987"/>
                  <a:gd name="connsiteX1141" fmla="*/ 1280161 w 4242337"/>
                  <a:gd name="connsiteY1141" fmla="*/ 1791503 h 1823987"/>
                  <a:gd name="connsiteX1142" fmla="*/ 1280161 w 4242337"/>
                  <a:gd name="connsiteY1142" fmla="*/ 1803534 h 1823987"/>
                  <a:gd name="connsiteX1143" fmla="*/ 1304224 w 4242337"/>
                  <a:gd name="connsiteY1143" fmla="*/ 1803534 h 1823987"/>
                  <a:gd name="connsiteX1144" fmla="*/ 1304224 w 4242337"/>
                  <a:gd name="connsiteY1144" fmla="*/ 1791503 h 1823987"/>
                  <a:gd name="connsiteX1145" fmla="*/ 1304224 w 4242337"/>
                  <a:gd name="connsiteY1145" fmla="*/ 1791503 h 1823987"/>
                  <a:gd name="connsiteX1146" fmla="*/ 1352350 w 4242337"/>
                  <a:gd name="connsiteY1146" fmla="*/ 1790299 h 1823987"/>
                  <a:gd name="connsiteX1147" fmla="*/ 1328287 w 4242337"/>
                  <a:gd name="connsiteY1147" fmla="*/ 1790299 h 1823987"/>
                  <a:gd name="connsiteX1148" fmla="*/ 1328287 w 4242337"/>
                  <a:gd name="connsiteY1148" fmla="*/ 1802331 h 1823987"/>
                  <a:gd name="connsiteX1149" fmla="*/ 1352350 w 4242337"/>
                  <a:gd name="connsiteY1149" fmla="*/ 1802331 h 1823987"/>
                  <a:gd name="connsiteX1150" fmla="*/ 1352350 w 4242337"/>
                  <a:gd name="connsiteY1150" fmla="*/ 1790299 h 1823987"/>
                  <a:gd name="connsiteX1151" fmla="*/ 1352350 w 4242337"/>
                  <a:gd name="connsiteY1151" fmla="*/ 1790299 h 1823987"/>
                  <a:gd name="connsiteX1152" fmla="*/ 1400477 w 4242337"/>
                  <a:gd name="connsiteY1152" fmla="*/ 1790299 h 1823987"/>
                  <a:gd name="connsiteX1153" fmla="*/ 1376414 w 4242337"/>
                  <a:gd name="connsiteY1153" fmla="*/ 1790299 h 1823987"/>
                  <a:gd name="connsiteX1154" fmla="*/ 1376414 w 4242337"/>
                  <a:gd name="connsiteY1154" fmla="*/ 1802331 h 1823987"/>
                  <a:gd name="connsiteX1155" fmla="*/ 1400477 w 4242337"/>
                  <a:gd name="connsiteY1155" fmla="*/ 1802331 h 1823987"/>
                  <a:gd name="connsiteX1156" fmla="*/ 1400477 w 4242337"/>
                  <a:gd name="connsiteY1156" fmla="*/ 1790299 h 1823987"/>
                  <a:gd name="connsiteX1157" fmla="*/ 1400477 w 4242337"/>
                  <a:gd name="connsiteY1157" fmla="*/ 1790299 h 1823987"/>
                  <a:gd name="connsiteX1158" fmla="*/ 1448603 w 4242337"/>
                  <a:gd name="connsiteY1158" fmla="*/ 1789096 h 1823987"/>
                  <a:gd name="connsiteX1159" fmla="*/ 1424540 w 4242337"/>
                  <a:gd name="connsiteY1159" fmla="*/ 1789096 h 1823987"/>
                  <a:gd name="connsiteX1160" fmla="*/ 1424540 w 4242337"/>
                  <a:gd name="connsiteY1160" fmla="*/ 1801128 h 1823987"/>
                  <a:gd name="connsiteX1161" fmla="*/ 1440181 w 4242337"/>
                  <a:gd name="connsiteY1161" fmla="*/ 1801128 h 1823987"/>
                  <a:gd name="connsiteX1162" fmla="*/ 1448603 w 4242337"/>
                  <a:gd name="connsiteY1162" fmla="*/ 1801128 h 1823987"/>
                  <a:gd name="connsiteX1163" fmla="*/ 1448603 w 4242337"/>
                  <a:gd name="connsiteY1163" fmla="*/ 1789096 h 1823987"/>
                  <a:gd name="connsiteX1164" fmla="*/ 1448603 w 4242337"/>
                  <a:gd name="connsiteY1164" fmla="*/ 1789096 h 1823987"/>
                  <a:gd name="connsiteX1165" fmla="*/ 1496729 w 4242337"/>
                  <a:gd name="connsiteY1165" fmla="*/ 1787893 h 1823987"/>
                  <a:gd name="connsiteX1166" fmla="*/ 1472666 w 4242337"/>
                  <a:gd name="connsiteY1166" fmla="*/ 1787893 h 1823987"/>
                  <a:gd name="connsiteX1167" fmla="*/ 1472666 w 4242337"/>
                  <a:gd name="connsiteY1167" fmla="*/ 1799925 h 1823987"/>
                  <a:gd name="connsiteX1168" fmla="*/ 1475073 w 4242337"/>
                  <a:gd name="connsiteY1168" fmla="*/ 1799925 h 1823987"/>
                  <a:gd name="connsiteX1169" fmla="*/ 1475073 w 4242337"/>
                  <a:gd name="connsiteY1169" fmla="*/ 1799925 h 1823987"/>
                  <a:gd name="connsiteX1170" fmla="*/ 1475073 w 4242337"/>
                  <a:gd name="connsiteY1170" fmla="*/ 1799925 h 1823987"/>
                  <a:gd name="connsiteX1171" fmla="*/ 1475073 w 4242337"/>
                  <a:gd name="connsiteY1171" fmla="*/ 1799925 h 1823987"/>
                  <a:gd name="connsiteX1172" fmla="*/ 1475073 w 4242337"/>
                  <a:gd name="connsiteY1172" fmla="*/ 1799925 h 1823987"/>
                  <a:gd name="connsiteX1173" fmla="*/ 1475073 w 4242337"/>
                  <a:gd name="connsiteY1173" fmla="*/ 1799925 h 1823987"/>
                  <a:gd name="connsiteX1174" fmla="*/ 1475073 w 4242337"/>
                  <a:gd name="connsiteY1174" fmla="*/ 1799925 h 1823987"/>
                  <a:gd name="connsiteX1175" fmla="*/ 1475073 w 4242337"/>
                  <a:gd name="connsiteY1175" fmla="*/ 1799925 h 1823987"/>
                  <a:gd name="connsiteX1176" fmla="*/ 1475073 w 4242337"/>
                  <a:gd name="connsiteY1176" fmla="*/ 1799925 h 1823987"/>
                  <a:gd name="connsiteX1177" fmla="*/ 1475073 w 4242337"/>
                  <a:gd name="connsiteY1177" fmla="*/ 1799925 h 1823987"/>
                  <a:gd name="connsiteX1178" fmla="*/ 1475073 w 4242337"/>
                  <a:gd name="connsiteY1178" fmla="*/ 1799925 h 1823987"/>
                  <a:gd name="connsiteX1179" fmla="*/ 1475073 w 4242337"/>
                  <a:gd name="connsiteY1179" fmla="*/ 1799925 h 1823987"/>
                  <a:gd name="connsiteX1180" fmla="*/ 1475073 w 4242337"/>
                  <a:gd name="connsiteY1180" fmla="*/ 1799925 h 1823987"/>
                  <a:gd name="connsiteX1181" fmla="*/ 1475073 w 4242337"/>
                  <a:gd name="connsiteY1181" fmla="*/ 1799925 h 1823987"/>
                  <a:gd name="connsiteX1182" fmla="*/ 1475073 w 4242337"/>
                  <a:gd name="connsiteY1182" fmla="*/ 1799925 h 1823987"/>
                  <a:gd name="connsiteX1183" fmla="*/ 1475073 w 4242337"/>
                  <a:gd name="connsiteY1183" fmla="*/ 1799925 h 1823987"/>
                  <a:gd name="connsiteX1184" fmla="*/ 1475073 w 4242337"/>
                  <a:gd name="connsiteY1184" fmla="*/ 1799925 h 1823987"/>
                  <a:gd name="connsiteX1185" fmla="*/ 1475073 w 4242337"/>
                  <a:gd name="connsiteY1185" fmla="*/ 1799925 h 1823987"/>
                  <a:gd name="connsiteX1186" fmla="*/ 1475073 w 4242337"/>
                  <a:gd name="connsiteY1186" fmla="*/ 1799925 h 1823987"/>
                  <a:gd name="connsiteX1187" fmla="*/ 1475073 w 4242337"/>
                  <a:gd name="connsiteY1187" fmla="*/ 1799925 h 1823987"/>
                  <a:gd name="connsiteX1188" fmla="*/ 1475073 w 4242337"/>
                  <a:gd name="connsiteY1188" fmla="*/ 1799925 h 1823987"/>
                  <a:gd name="connsiteX1189" fmla="*/ 1475073 w 4242337"/>
                  <a:gd name="connsiteY1189" fmla="*/ 1799925 h 1823987"/>
                  <a:gd name="connsiteX1190" fmla="*/ 1475073 w 4242337"/>
                  <a:gd name="connsiteY1190" fmla="*/ 1799925 h 1823987"/>
                  <a:gd name="connsiteX1191" fmla="*/ 1475073 w 4242337"/>
                  <a:gd name="connsiteY1191" fmla="*/ 1799925 h 1823987"/>
                  <a:gd name="connsiteX1192" fmla="*/ 1475073 w 4242337"/>
                  <a:gd name="connsiteY1192" fmla="*/ 1799925 h 1823987"/>
                  <a:gd name="connsiteX1193" fmla="*/ 1475073 w 4242337"/>
                  <a:gd name="connsiteY1193" fmla="*/ 1799925 h 1823987"/>
                  <a:gd name="connsiteX1194" fmla="*/ 1475073 w 4242337"/>
                  <a:gd name="connsiteY1194" fmla="*/ 1799925 h 1823987"/>
                  <a:gd name="connsiteX1195" fmla="*/ 1496729 w 4242337"/>
                  <a:gd name="connsiteY1195" fmla="*/ 1799925 h 1823987"/>
                  <a:gd name="connsiteX1196" fmla="*/ 1496729 w 4242337"/>
                  <a:gd name="connsiteY1196" fmla="*/ 1787893 h 1823987"/>
                  <a:gd name="connsiteX1197" fmla="*/ 1496729 w 4242337"/>
                  <a:gd name="connsiteY1197" fmla="*/ 1787893 h 1823987"/>
                  <a:gd name="connsiteX1198" fmla="*/ 1544856 w 4242337"/>
                  <a:gd name="connsiteY1198" fmla="*/ 1787893 h 1823987"/>
                  <a:gd name="connsiteX1199" fmla="*/ 1520793 w 4242337"/>
                  <a:gd name="connsiteY1199" fmla="*/ 1787893 h 1823987"/>
                  <a:gd name="connsiteX1200" fmla="*/ 1520793 w 4242337"/>
                  <a:gd name="connsiteY1200" fmla="*/ 1799925 h 1823987"/>
                  <a:gd name="connsiteX1201" fmla="*/ 1535230 w 4242337"/>
                  <a:gd name="connsiteY1201" fmla="*/ 1799925 h 1823987"/>
                  <a:gd name="connsiteX1202" fmla="*/ 1535230 w 4242337"/>
                  <a:gd name="connsiteY1202" fmla="*/ 1799925 h 1823987"/>
                  <a:gd name="connsiteX1203" fmla="*/ 1535230 w 4242337"/>
                  <a:gd name="connsiteY1203" fmla="*/ 1799925 h 1823987"/>
                  <a:gd name="connsiteX1204" fmla="*/ 1543653 w 4242337"/>
                  <a:gd name="connsiteY1204" fmla="*/ 1799925 h 1823987"/>
                  <a:gd name="connsiteX1205" fmla="*/ 1544856 w 4242337"/>
                  <a:gd name="connsiteY1205" fmla="*/ 1787893 h 1823987"/>
                  <a:gd name="connsiteX1206" fmla="*/ 1544856 w 4242337"/>
                  <a:gd name="connsiteY1206" fmla="*/ 1787893 h 1823987"/>
                  <a:gd name="connsiteX1207" fmla="*/ 1592982 w 4242337"/>
                  <a:gd name="connsiteY1207" fmla="*/ 1786690 h 1823987"/>
                  <a:gd name="connsiteX1208" fmla="*/ 1568919 w 4242337"/>
                  <a:gd name="connsiteY1208" fmla="*/ 1786690 h 1823987"/>
                  <a:gd name="connsiteX1209" fmla="*/ 1568919 w 4242337"/>
                  <a:gd name="connsiteY1209" fmla="*/ 1798722 h 1823987"/>
                  <a:gd name="connsiteX1210" fmla="*/ 1573732 w 4242337"/>
                  <a:gd name="connsiteY1210" fmla="*/ 1798722 h 1823987"/>
                  <a:gd name="connsiteX1211" fmla="*/ 1573732 w 4242337"/>
                  <a:gd name="connsiteY1211" fmla="*/ 1798722 h 1823987"/>
                  <a:gd name="connsiteX1212" fmla="*/ 1573732 w 4242337"/>
                  <a:gd name="connsiteY1212" fmla="*/ 1798722 h 1823987"/>
                  <a:gd name="connsiteX1213" fmla="*/ 1573732 w 4242337"/>
                  <a:gd name="connsiteY1213" fmla="*/ 1798722 h 1823987"/>
                  <a:gd name="connsiteX1214" fmla="*/ 1573732 w 4242337"/>
                  <a:gd name="connsiteY1214" fmla="*/ 1798722 h 1823987"/>
                  <a:gd name="connsiteX1215" fmla="*/ 1573732 w 4242337"/>
                  <a:gd name="connsiteY1215" fmla="*/ 1798722 h 1823987"/>
                  <a:gd name="connsiteX1216" fmla="*/ 1573732 w 4242337"/>
                  <a:gd name="connsiteY1216" fmla="*/ 1798722 h 1823987"/>
                  <a:gd name="connsiteX1217" fmla="*/ 1573732 w 4242337"/>
                  <a:gd name="connsiteY1217" fmla="*/ 1798722 h 1823987"/>
                  <a:gd name="connsiteX1218" fmla="*/ 1573732 w 4242337"/>
                  <a:gd name="connsiteY1218" fmla="*/ 1798722 h 1823987"/>
                  <a:gd name="connsiteX1219" fmla="*/ 1573732 w 4242337"/>
                  <a:gd name="connsiteY1219" fmla="*/ 1798722 h 1823987"/>
                  <a:gd name="connsiteX1220" fmla="*/ 1573732 w 4242337"/>
                  <a:gd name="connsiteY1220" fmla="*/ 1798722 h 1823987"/>
                  <a:gd name="connsiteX1221" fmla="*/ 1573732 w 4242337"/>
                  <a:gd name="connsiteY1221" fmla="*/ 1798722 h 1823987"/>
                  <a:gd name="connsiteX1222" fmla="*/ 1573732 w 4242337"/>
                  <a:gd name="connsiteY1222" fmla="*/ 1798722 h 1823987"/>
                  <a:gd name="connsiteX1223" fmla="*/ 1591779 w 4242337"/>
                  <a:gd name="connsiteY1223" fmla="*/ 1798722 h 1823987"/>
                  <a:gd name="connsiteX1224" fmla="*/ 1592982 w 4242337"/>
                  <a:gd name="connsiteY1224" fmla="*/ 1786690 h 1823987"/>
                  <a:gd name="connsiteX1225" fmla="*/ 1592982 w 4242337"/>
                  <a:gd name="connsiteY1225" fmla="*/ 1786690 h 1823987"/>
                  <a:gd name="connsiteX1226" fmla="*/ 1641108 w 4242337"/>
                  <a:gd name="connsiteY1226" fmla="*/ 1785487 h 1823987"/>
                  <a:gd name="connsiteX1227" fmla="*/ 1617045 w 4242337"/>
                  <a:gd name="connsiteY1227" fmla="*/ 1785487 h 1823987"/>
                  <a:gd name="connsiteX1228" fmla="*/ 1617045 w 4242337"/>
                  <a:gd name="connsiteY1228" fmla="*/ 1797519 h 1823987"/>
                  <a:gd name="connsiteX1229" fmla="*/ 1630280 w 4242337"/>
                  <a:gd name="connsiteY1229" fmla="*/ 1797519 h 1823987"/>
                  <a:gd name="connsiteX1230" fmla="*/ 1641108 w 4242337"/>
                  <a:gd name="connsiteY1230" fmla="*/ 1797519 h 1823987"/>
                  <a:gd name="connsiteX1231" fmla="*/ 1641108 w 4242337"/>
                  <a:gd name="connsiteY1231" fmla="*/ 1785487 h 1823987"/>
                  <a:gd name="connsiteX1232" fmla="*/ 1641108 w 4242337"/>
                  <a:gd name="connsiteY1232" fmla="*/ 1785487 h 1823987"/>
                  <a:gd name="connsiteX1233" fmla="*/ 1689235 w 4242337"/>
                  <a:gd name="connsiteY1233" fmla="*/ 1785487 h 1823987"/>
                  <a:gd name="connsiteX1234" fmla="*/ 1665172 w 4242337"/>
                  <a:gd name="connsiteY1234" fmla="*/ 1785487 h 1823987"/>
                  <a:gd name="connsiteX1235" fmla="*/ 1665172 w 4242337"/>
                  <a:gd name="connsiteY1235" fmla="*/ 1797519 h 1823987"/>
                  <a:gd name="connsiteX1236" fmla="*/ 1676000 w 4242337"/>
                  <a:gd name="connsiteY1236" fmla="*/ 1797519 h 1823987"/>
                  <a:gd name="connsiteX1237" fmla="*/ 1676000 w 4242337"/>
                  <a:gd name="connsiteY1237" fmla="*/ 1797519 h 1823987"/>
                  <a:gd name="connsiteX1238" fmla="*/ 1676000 w 4242337"/>
                  <a:gd name="connsiteY1238" fmla="*/ 1797519 h 1823987"/>
                  <a:gd name="connsiteX1239" fmla="*/ 1676000 w 4242337"/>
                  <a:gd name="connsiteY1239" fmla="*/ 1797519 h 1823987"/>
                  <a:gd name="connsiteX1240" fmla="*/ 1676000 w 4242337"/>
                  <a:gd name="connsiteY1240" fmla="*/ 1797519 h 1823987"/>
                  <a:gd name="connsiteX1241" fmla="*/ 1676000 w 4242337"/>
                  <a:gd name="connsiteY1241" fmla="*/ 1797519 h 1823987"/>
                  <a:gd name="connsiteX1242" fmla="*/ 1676000 w 4242337"/>
                  <a:gd name="connsiteY1242" fmla="*/ 1797519 h 1823987"/>
                  <a:gd name="connsiteX1243" fmla="*/ 1689235 w 4242337"/>
                  <a:gd name="connsiteY1243" fmla="*/ 1797519 h 1823987"/>
                  <a:gd name="connsiteX1244" fmla="*/ 1689235 w 4242337"/>
                  <a:gd name="connsiteY1244" fmla="*/ 1785487 h 1823987"/>
                  <a:gd name="connsiteX1245" fmla="*/ 1689235 w 4242337"/>
                  <a:gd name="connsiteY1245" fmla="*/ 1785487 h 1823987"/>
                  <a:gd name="connsiteX1246" fmla="*/ 1737361 w 4242337"/>
                  <a:gd name="connsiteY1246" fmla="*/ 1784284 h 1823987"/>
                  <a:gd name="connsiteX1247" fmla="*/ 1713298 w 4242337"/>
                  <a:gd name="connsiteY1247" fmla="*/ 1784284 h 1823987"/>
                  <a:gd name="connsiteX1248" fmla="*/ 1713298 w 4242337"/>
                  <a:gd name="connsiteY1248" fmla="*/ 1796315 h 1823987"/>
                  <a:gd name="connsiteX1249" fmla="*/ 1725330 w 4242337"/>
                  <a:gd name="connsiteY1249" fmla="*/ 1796315 h 1823987"/>
                  <a:gd name="connsiteX1250" fmla="*/ 1725330 w 4242337"/>
                  <a:gd name="connsiteY1250" fmla="*/ 1796315 h 1823987"/>
                  <a:gd name="connsiteX1251" fmla="*/ 1725330 w 4242337"/>
                  <a:gd name="connsiteY1251" fmla="*/ 1796315 h 1823987"/>
                  <a:gd name="connsiteX1252" fmla="*/ 1725330 w 4242337"/>
                  <a:gd name="connsiteY1252" fmla="*/ 1796315 h 1823987"/>
                  <a:gd name="connsiteX1253" fmla="*/ 1725330 w 4242337"/>
                  <a:gd name="connsiteY1253" fmla="*/ 1796315 h 1823987"/>
                  <a:gd name="connsiteX1254" fmla="*/ 1737361 w 4242337"/>
                  <a:gd name="connsiteY1254" fmla="*/ 1796315 h 1823987"/>
                  <a:gd name="connsiteX1255" fmla="*/ 1737361 w 4242337"/>
                  <a:gd name="connsiteY1255" fmla="*/ 1784284 h 1823987"/>
                  <a:gd name="connsiteX1256" fmla="*/ 1737361 w 4242337"/>
                  <a:gd name="connsiteY1256" fmla="*/ 1784284 h 1823987"/>
                  <a:gd name="connsiteX1257" fmla="*/ 1785487 w 4242337"/>
                  <a:gd name="connsiteY1257" fmla="*/ 1783081 h 1823987"/>
                  <a:gd name="connsiteX1258" fmla="*/ 1761424 w 4242337"/>
                  <a:gd name="connsiteY1258" fmla="*/ 1783081 h 1823987"/>
                  <a:gd name="connsiteX1259" fmla="*/ 1761424 w 4242337"/>
                  <a:gd name="connsiteY1259" fmla="*/ 1795112 h 1823987"/>
                  <a:gd name="connsiteX1260" fmla="*/ 1777065 w 4242337"/>
                  <a:gd name="connsiteY1260" fmla="*/ 1795112 h 1823987"/>
                  <a:gd name="connsiteX1261" fmla="*/ 1777065 w 4242337"/>
                  <a:gd name="connsiteY1261" fmla="*/ 1795112 h 1823987"/>
                  <a:gd name="connsiteX1262" fmla="*/ 1777065 w 4242337"/>
                  <a:gd name="connsiteY1262" fmla="*/ 1795112 h 1823987"/>
                  <a:gd name="connsiteX1263" fmla="*/ 1777065 w 4242337"/>
                  <a:gd name="connsiteY1263" fmla="*/ 1795112 h 1823987"/>
                  <a:gd name="connsiteX1264" fmla="*/ 1777065 w 4242337"/>
                  <a:gd name="connsiteY1264" fmla="*/ 1795112 h 1823987"/>
                  <a:gd name="connsiteX1265" fmla="*/ 1777065 w 4242337"/>
                  <a:gd name="connsiteY1265" fmla="*/ 1795112 h 1823987"/>
                  <a:gd name="connsiteX1266" fmla="*/ 1777065 w 4242337"/>
                  <a:gd name="connsiteY1266" fmla="*/ 1795112 h 1823987"/>
                  <a:gd name="connsiteX1267" fmla="*/ 1777065 w 4242337"/>
                  <a:gd name="connsiteY1267" fmla="*/ 1795112 h 1823987"/>
                  <a:gd name="connsiteX1268" fmla="*/ 1777065 w 4242337"/>
                  <a:gd name="connsiteY1268" fmla="*/ 1795112 h 1823987"/>
                  <a:gd name="connsiteX1269" fmla="*/ 1777065 w 4242337"/>
                  <a:gd name="connsiteY1269" fmla="*/ 1795112 h 1823987"/>
                  <a:gd name="connsiteX1270" fmla="*/ 1777065 w 4242337"/>
                  <a:gd name="connsiteY1270" fmla="*/ 1795112 h 1823987"/>
                  <a:gd name="connsiteX1271" fmla="*/ 1784284 w 4242337"/>
                  <a:gd name="connsiteY1271" fmla="*/ 1795112 h 1823987"/>
                  <a:gd name="connsiteX1272" fmla="*/ 1785487 w 4242337"/>
                  <a:gd name="connsiteY1272" fmla="*/ 1783081 h 1823987"/>
                  <a:gd name="connsiteX1273" fmla="*/ 1785487 w 4242337"/>
                  <a:gd name="connsiteY1273" fmla="*/ 1783081 h 1823987"/>
                  <a:gd name="connsiteX1274" fmla="*/ 1833614 w 4242337"/>
                  <a:gd name="connsiteY1274" fmla="*/ 1783081 h 1823987"/>
                  <a:gd name="connsiteX1275" fmla="*/ 1809551 w 4242337"/>
                  <a:gd name="connsiteY1275" fmla="*/ 1783081 h 1823987"/>
                  <a:gd name="connsiteX1276" fmla="*/ 1809551 w 4242337"/>
                  <a:gd name="connsiteY1276" fmla="*/ 1795112 h 1823987"/>
                  <a:gd name="connsiteX1277" fmla="*/ 1820379 w 4242337"/>
                  <a:gd name="connsiteY1277" fmla="*/ 1795112 h 1823987"/>
                  <a:gd name="connsiteX1278" fmla="*/ 1833614 w 4242337"/>
                  <a:gd name="connsiteY1278" fmla="*/ 1795112 h 1823987"/>
                  <a:gd name="connsiteX1279" fmla="*/ 1833614 w 4242337"/>
                  <a:gd name="connsiteY1279" fmla="*/ 1783081 h 1823987"/>
                  <a:gd name="connsiteX1280" fmla="*/ 1833614 w 4242337"/>
                  <a:gd name="connsiteY1280" fmla="*/ 1783081 h 1823987"/>
                  <a:gd name="connsiteX1281" fmla="*/ 1881740 w 4242337"/>
                  <a:gd name="connsiteY1281" fmla="*/ 1781877 h 1823987"/>
                  <a:gd name="connsiteX1282" fmla="*/ 1857677 w 4242337"/>
                  <a:gd name="connsiteY1282" fmla="*/ 1781877 h 1823987"/>
                  <a:gd name="connsiteX1283" fmla="*/ 1857677 w 4242337"/>
                  <a:gd name="connsiteY1283" fmla="*/ 1793909 h 1823987"/>
                  <a:gd name="connsiteX1284" fmla="*/ 1876927 w 4242337"/>
                  <a:gd name="connsiteY1284" fmla="*/ 1793909 h 1823987"/>
                  <a:gd name="connsiteX1285" fmla="*/ 1876927 w 4242337"/>
                  <a:gd name="connsiteY1285" fmla="*/ 1793909 h 1823987"/>
                  <a:gd name="connsiteX1286" fmla="*/ 1876927 w 4242337"/>
                  <a:gd name="connsiteY1286" fmla="*/ 1793909 h 1823987"/>
                  <a:gd name="connsiteX1287" fmla="*/ 1876927 w 4242337"/>
                  <a:gd name="connsiteY1287" fmla="*/ 1793909 h 1823987"/>
                  <a:gd name="connsiteX1288" fmla="*/ 1876927 w 4242337"/>
                  <a:gd name="connsiteY1288" fmla="*/ 1793909 h 1823987"/>
                  <a:gd name="connsiteX1289" fmla="*/ 1881740 w 4242337"/>
                  <a:gd name="connsiteY1289" fmla="*/ 1793909 h 1823987"/>
                  <a:gd name="connsiteX1290" fmla="*/ 1881740 w 4242337"/>
                  <a:gd name="connsiteY1290" fmla="*/ 1781877 h 1823987"/>
                  <a:gd name="connsiteX1291" fmla="*/ 1881740 w 4242337"/>
                  <a:gd name="connsiteY1291" fmla="*/ 1781877 h 1823987"/>
                  <a:gd name="connsiteX1292" fmla="*/ 1929867 w 4242337"/>
                  <a:gd name="connsiteY1292" fmla="*/ 1780674 h 1823987"/>
                  <a:gd name="connsiteX1293" fmla="*/ 1905803 w 4242337"/>
                  <a:gd name="connsiteY1293" fmla="*/ 1780674 h 1823987"/>
                  <a:gd name="connsiteX1294" fmla="*/ 1905803 w 4242337"/>
                  <a:gd name="connsiteY1294" fmla="*/ 1792706 h 1823987"/>
                  <a:gd name="connsiteX1295" fmla="*/ 1915429 w 4242337"/>
                  <a:gd name="connsiteY1295" fmla="*/ 1792706 h 1823987"/>
                  <a:gd name="connsiteX1296" fmla="*/ 1929867 w 4242337"/>
                  <a:gd name="connsiteY1296" fmla="*/ 1792706 h 1823987"/>
                  <a:gd name="connsiteX1297" fmla="*/ 1929867 w 4242337"/>
                  <a:gd name="connsiteY1297" fmla="*/ 1780674 h 1823987"/>
                  <a:gd name="connsiteX1298" fmla="*/ 1929867 w 4242337"/>
                  <a:gd name="connsiteY1298" fmla="*/ 1780674 h 1823987"/>
                  <a:gd name="connsiteX1299" fmla="*/ 1977993 w 4242337"/>
                  <a:gd name="connsiteY1299" fmla="*/ 1780674 h 1823987"/>
                  <a:gd name="connsiteX1300" fmla="*/ 1953930 w 4242337"/>
                  <a:gd name="connsiteY1300" fmla="*/ 1780674 h 1823987"/>
                  <a:gd name="connsiteX1301" fmla="*/ 1953930 w 4242337"/>
                  <a:gd name="connsiteY1301" fmla="*/ 1792706 h 1823987"/>
                  <a:gd name="connsiteX1302" fmla="*/ 1977993 w 4242337"/>
                  <a:gd name="connsiteY1302" fmla="*/ 1792706 h 1823987"/>
                  <a:gd name="connsiteX1303" fmla="*/ 1977993 w 4242337"/>
                  <a:gd name="connsiteY1303" fmla="*/ 1780674 h 1823987"/>
                  <a:gd name="connsiteX1304" fmla="*/ 1977993 w 4242337"/>
                  <a:gd name="connsiteY1304" fmla="*/ 1780674 h 1823987"/>
                  <a:gd name="connsiteX1305" fmla="*/ 2026119 w 4242337"/>
                  <a:gd name="connsiteY1305" fmla="*/ 1779471 h 1823987"/>
                  <a:gd name="connsiteX1306" fmla="*/ 2002056 w 4242337"/>
                  <a:gd name="connsiteY1306" fmla="*/ 1779471 h 1823987"/>
                  <a:gd name="connsiteX1307" fmla="*/ 2002056 w 4242337"/>
                  <a:gd name="connsiteY1307" fmla="*/ 1791503 h 1823987"/>
                  <a:gd name="connsiteX1308" fmla="*/ 2026119 w 4242337"/>
                  <a:gd name="connsiteY1308" fmla="*/ 1791503 h 1823987"/>
                  <a:gd name="connsiteX1309" fmla="*/ 2026119 w 4242337"/>
                  <a:gd name="connsiteY1309" fmla="*/ 1779471 h 1823987"/>
                  <a:gd name="connsiteX1310" fmla="*/ 2026119 w 4242337"/>
                  <a:gd name="connsiteY1310" fmla="*/ 1779471 h 1823987"/>
                  <a:gd name="connsiteX1311" fmla="*/ 2074246 w 4242337"/>
                  <a:gd name="connsiteY1311" fmla="*/ 1778268 h 1823987"/>
                  <a:gd name="connsiteX1312" fmla="*/ 2050182 w 4242337"/>
                  <a:gd name="connsiteY1312" fmla="*/ 1778268 h 1823987"/>
                  <a:gd name="connsiteX1313" fmla="*/ 2050182 w 4242337"/>
                  <a:gd name="connsiteY1313" fmla="*/ 1790299 h 1823987"/>
                  <a:gd name="connsiteX1314" fmla="*/ 2074246 w 4242337"/>
                  <a:gd name="connsiteY1314" fmla="*/ 1790299 h 1823987"/>
                  <a:gd name="connsiteX1315" fmla="*/ 2074246 w 4242337"/>
                  <a:gd name="connsiteY1315" fmla="*/ 1778268 h 1823987"/>
                  <a:gd name="connsiteX1316" fmla="*/ 2074246 w 4242337"/>
                  <a:gd name="connsiteY1316" fmla="*/ 1778268 h 1823987"/>
                  <a:gd name="connsiteX1317" fmla="*/ 2122372 w 4242337"/>
                  <a:gd name="connsiteY1317" fmla="*/ 1778268 h 1823987"/>
                  <a:gd name="connsiteX1318" fmla="*/ 2098309 w 4242337"/>
                  <a:gd name="connsiteY1318" fmla="*/ 1778268 h 1823987"/>
                  <a:gd name="connsiteX1319" fmla="*/ 2098309 w 4242337"/>
                  <a:gd name="connsiteY1319" fmla="*/ 1790299 h 1823987"/>
                  <a:gd name="connsiteX1320" fmla="*/ 2122372 w 4242337"/>
                  <a:gd name="connsiteY1320" fmla="*/ 1790299 h 1823987"/>
                  <a:gd name="connsiteX1321" fmla="*/ 2122372 w 4242337"/>
                  <a:gd name="connsiteY1321" fmla="*/ 1778268 h 1823987"/>
                  <a:gd name="connsiteX1322" fmla="*/ 2122372 w 4242337"/>
                  <a:gd name="connsiteY1322" fmla="*/ 1778268 h 1823987"/>
                  <a:gd name="connsiteX1323" fmla="*/ 2170498 w 4242337"/>
                  <a:gd name="connsiteY1323" fmla="*/ 1777065 h 1823987"/>
                  <a:gd name="connsiteX1324" fmla="*/ 2146435 w 4242337"/>
                  <a:gd name="connsiteY1324" fmla="*/ 1777065 h 1823987"/>
                  <a:gd name="connsiteX1325" fmla="*/ 2146435 w 4242337"/>
                  <a:gd name="connsiteY1325" fmla="*/ 1789096 h 1823987"/>
                  <a:gd name="connsiteX1326" fmla="*/ 2170498 w 4242337"/>
                  <a:gd name="connsiteY1326" fmla="*/ 1789096 h 1823987"/>
                  <a:gd name="connsiteX1327" fmla="*/ 2170498 w 4242337"/>
                  <a:gd name="connsiteY1327" fmla="*/ 1777065 h 1823987"/>
                  <a:gd name="connsiteX1328" fmla="*/ 2170498 w 4242337"/>
                  <a:gd name="connsiteY1328" fmla="*/ 1777065 h 1823987"/>
                  <a:gd name="connsiteX1329" fmla="*/ 2218625 w 4242337"/>
                  <a:gd name="connsiteY1329" fmla="*/ 1775862 h 1823987"/>
                  <a:gd name="connsiteX1330" fmla="*/ 2194561 w 4242337"/>
                  <a:gd name="connsiteY1330" fmla="*/ 1775862 h 1823987"/>
                  <a:gd name="connsiteX1331" fmla="*/ 2194561 w 4242337"/>
                  <a:gd name="connsiteY1331" fmla="*/ 1787893 h 1823987"/>
                  <a:gd name="connsiteX1332" fmla="*/ 2218625 w 4242337"/>
                  <a:gd name="connsiteY1332" fmla="*/ 1787893 h 1823987"/>
                  <a:gd name="connsiteX1333" fmla="*/ 2218625 w 4242337"/>
                  <a:gd name="connsiteY1333" fmla="*/ 1775862 h 1823987"/>
                  <a:gd name="connsiteX1334" fmla="*/ 2218625 w 4242337"/>
                  <a:gd name="connsiteY1334" fmla="*/ 1775862 h 1823987"/>
                  <a:gd name="connsiteX1335" fmla="*/ 2266751 w 4242337"/>
                  <a:gd name="connsiteY1335" fmla="*/ 1775862 h 1823987"/>
                  <a:gd name="connsiteX1336" fmla="*/ 2242688 w 4242337"/>
                  <a:gd name="connsiteY1336" fmla="*/ 1775862 h 1823987"/>
                  <a:gd name="connsiteX1337" fmla="*/ 2242688 w 4242337"/>
                  <a:gd name="connsiteY1337" fmla="*/ 1787893 h 1823987"/>
                  <a:gd name="connsiteX1338" fmla="*/ 2266751 w 4242337"/>
                  <a:gd name="connsiteY1338" fmla="*/ 1787893 h 1823987"/>
                  <a:gd name="connsiteX1339" fmla="*/ 2266751 w 4242337"/>
                  <a:gd name="connsiteY1339" fmla="*/ 1775862 h 1823987"/>
                  <a:gd name="connsiteX1340" fmla="*/ 2266751 w 4242337"/>
                  <a:gd name="connsiteY1340" fmla="*/ 1775862 h 1823987"/>
                  <a:gd name="connsiteX1341" fmla="*/ 2314877 w 4242337"/>
                  <a:gd name="connsiteY1341" fmla="*/ 1774658 h 1823987"/>
                  <a:gd name="connsiteX1342" fmla="*/ 2290814 w 4242337"/>
                  <a:gd name="connsiteY1342" fmla="*/ 1774658 h 1823987"/>
                  <a:gd name="connsiteX1343" fmla="*/ 2290814 w 4242337"/>
                  <a:gd name="connsiteY1343" fmla="*/ 1786690 h 1823987"/>
                  <a:gd name="connsiteX1344" fmla="*/ 2314877 w 4242337"/>
                  <a:gd name="connsiteY1344" fmla="*/ 1786690 h 1823987"/>
                  <a:gd name="connsiteX1345" fmla="*/ 2314877 w 4242337"/>
                  <a:gd name="connsiteY1345" fmla="*/ 1774658 h 1823987"/>
                  <a:gd name="connsiteX1346" fmla="*/ 2314877 w 4242337"/>
                  <a:gd name="connsiteY1346" fmla="*/ 1774658 h 1823987"/>
                  <a:gd name="connsiteX1347" fmla="*/ 2363004 w 4242337"/>
                  <a:gd name="connsiteY1347" fmla="*/ 1773455 h 1823987"/>
                  <a:gd name="connsiteX1348" fmla="*/ 2338941 w 4242337"/>
                  <a:gd name="connsiteY1348" fmla="*/ 1773455 h 1823987"/>
                  <a:gd name="connsiteX1349" fmla="*/ 2338941 w 4242337"/>
                  <a:gd name="connsiteY1349" fmla="*/ 1785487 h 1823987"/>
                  <a:gd name="connsiteX1350" fmla="*/ 2363004 w 4242337"/>
                  <a:gd name="connsiteY1350" fmla="*/ 1785487 h 1823987"/>
                  <a:gd name="connsiteX1351" fmla="*/ 2363004 w 4242337"/>
                  <a:gd name="connsiteY1351" fmla="*/ 1773455 h 1823987"/>
                  <a:gd name="connsiteX1352" fmla="*/ 2363004 w 4242337"/>
                  <a:gd name="connsiteY1352" fmla="*/ 1773455 h 1823987"/>
                  <a:gd name="connsiteX1353" fmla="*/ 2411130 w 4242337"/>
                  <a:gd name="connsiteY1353" fmla="*/ 1773455 h 1823987"/>
                  <a:gd name="connsiteX1354" fmla="*/ 2387067 w 4242337"/>
                  <a:gd name="connsiteY1354" fmla="*/ 1773455 h 1823987"/>
                  <a:gd name="connsiteX1355" fmla="*/ 2387067 w 4242337"/>
                  <a:gd name="connsiteY1355" fmla="*/ 1785487 h 1823987"/>
                  <a:gd name="connsiteX1356" fmla="*/ 2411130 w 4242337"/>
                  <a:gd name="connsiteY1356" fmla="*/ 1785487 h 1823987"/>
                  <a:gd name="connsiteX1357" fmla="*/ 2411130 w 4242337"/>
                  <a:gd name="connsiteY1357" fmla="*/ 1773455 h 1823987"/>
                  <a:gd name="connsiteX1358" fmla="*/ 2411130 w 4242337"/>
                  <a:gd name="connsiteY1358" fmla="*/ 1773455 h 1823987"/>
                  <a:gd name="connsiteX1359" fmla="*/ 2459256 w 4242337"/>
                  <a:gd name="connsiteY1359" fmla="*/ 1772252 h 1823987"/>
                  <a:gd name="connsiteX1360" fmla="*/ 2435193 w 4242337"/>
                  <a:gd name="connsiteY1360" fmla="*/ 1772252 h 1823987"/>
                  <a:gd name="connsiteX1361" fmla="*/ 2435193 w 4242337"/>
                  <a:gd name="connsiteY1361" fmla="*/ 1784284 h 1823987"/>
                  <a:gd name="connsiteX1362" fmla="*/ 2459256 w 4242337"/>
                  <a:gd name="connsiteY1362" fmla="*/ 1784284 h 1823987"/>
                  <a:gd name="connsiteX1363" fmla="*/ 2459256 w 4242337"/>
                  <a:gd name="connsiteY1363" fmla="*/ 1772252 h 1823987"/>
                  <a:gd name="connsiteX1364" fmla="*/ 2459256 w 4242337"/>
                  <a:gd name="connsiteY1364" fmla="*/ 1772252 h 1823987"/>
                  <a:gd name="connsiteX1365" fmla="*/ 2507383 w 4242337"/>
                  <a:gd name="connsiteY1365" fmla="*/ 1771049 h 1823987"/>
                  <a:gd name="connsiteX1366" fmla="*/ 2483320 w 4242337"/>
                  <a:gd name="connsiteY1366" fmla="*/ 1771049 h 1823987"/>
                  <a:gd name="connsiteX1367" fmla="*/ 2483320 w 4242337"/>
                  <a:gd name="connsiteY1367" fmla="*/ 1783081 h 1823987"/>
                  <a:gd name="connsiteX1368" fmla="*/ 2507383 w 4242337"/>
                  <a:gd name="connsiteY1368" fmla="*/ 1783081 h 1823987"/>
                  <a:gd name="connsiteX1369" fmla="*/ 2507383 w 4242337"/>
                  <a:gd name="connsiteY1369" fmla="*/ 1771049 h 1823987"/>
                  <a:gd name="connsiteX1370" fmla="*/ 2507383 w 4242337"/>
                  <a:gd name="connsiteY1370" fmla="*/ 1771049 h 1823987"/>
                  <a:gd name="connsiteX1371" fmla="*/ 2555509 w 4242337"/>
                  <a:gd name="connsiteY1371" fmla="*/ 1771049 h 1823987"/>
                  <a:gd name="connsiteX1372" fmla="*/ 2531446 w 4242337"/>
                  <a:gd name="connsiteY1372" fmla="*/ 1771049 h 1823987"/>
                  <a:gd name="connsiteX1373" fmla="*/ 2531446 w 4242337"/>
                  <a:gd name="connsiteY1373" fmla="*/ 1783081 h 1823987"/>
                  <a:gd name="connsiteX1374" fmla="*/ 2547087 w 4242337"/>
                  <a:gd name="connsiteY1374" fmla="*/ 1783081 h 1823987"/>
                  <a:gd name="connsiteX1375" fmla="*/ 2547087 w 4242337"/>
                  <a:gd name="connsiteY1375" fmla="*/ 1783081 h 1823987"/>
                  <a:gd name="connsiteX1376" fmla="*/ 2547087 w 4242337"/>
                  <a:gd name="connsiteY1376" fmla="*/ 1783081 h 1823987"/>
                  <a:gd name="connsiteX1377" fmla="*/ 2555509 w 4242337"/>
                  <a:gd name="connsiteY1377" fmla="*/ 1783081 h 1823987"/>
                  <a:gd name="connsiteX1378" fmla="*/ 2555509 w 4242337"/>
                  <a:gd name="connsiteY1378" fmla="*/ 1771049 h 1823987"/>
                  <a:gd name="connsiteX1379" fmla="*/ 2555509 w 4242337"/>
                  <a:gd name="connsiteY1379" fmla="*/ 1771049 h 1823987"/>
                  <a:gd name="connsiteX1380" fmla="*/ 2603635 w 4242337"/>
                  <a:gd name="connsiteY1380" fmla="*/ 1769846 h 1823987"/>
                  <a:gd name="connsiteX1381" fmla="*/ 2579572 w 4242337"/>
                  <a:gd name="connsiteY1381" fmla="*/ 1769846 h 1823987"/>
                  <a:gd name="connsiteX1382" fmla="*/ 2579572 w 4242337"/>
                  <a:gd name="connsiteY1382" fmla="*/ 1781877 h 1823987"/>
                  <a:gd name="connsiteX1383" fmla="*/ 2583182 w 4242337"/>
                  <a:gd name="connsiteY1383" fmla="*/ 1781877 h 1823987"/>
                  <a:gd name="connsiteX1384" fmla="*/ 2583182 w 4242337"/>
                  <a:gd name="connsiteY1384" fmla="*/ 1781877 h 1823987"/>
                  <a:gd name="connsiteX1385" fmla="*/ 2583182 w 4242337"/>
                  <a:gd name="connsiteY1385" fmla="*/ 1781877 h 1823987"/>
                  <a:gd name="connsiteX1386" fmla="*/ 2583182 w 4242337"/>
                  <a:gd name="connsiteY1386" fmla="*/ 1781877 h 1823987"/>
                  <a:gd name="connsiteX1387" fmla="*/ 2583182 w 4242337"/>
                  <a:gd name="connsiteY1387" fmla="*/ 1781877 h 1823987"/>
                  <a:gd name="connsiteX1388" fmla="*/ 2583182 w 4242337"/>
                  <a:gd name="connsiteY1388" fmla="*/ 1781877 h 1823987"/>
                  <a:gd name="connsiteX1389" fmla="*/ 2583182 w 4242337"/>
                  <a:gd name="connsiteY1389" fmla="*/ 1781877 h 1823987"/>
                  <a:gd name="connsiteX1390" fmla="*/ 2583182 w 4242337"/>
                  <a:gd name="connsiteY1390" fmla="*/ 1781877 h 1823987"/>
                  <a:gd name="connsiteX1391" fmla="*/ 2583182 w 4242337"/>
                  <a:gd name="connsiteY1391" fmla="*/ 1781877 h 1823987"/>
                  <a:gd name="connsiteX1392" fmla="*/ 2583182 w 4242337"/>
                  <a:gd name="connsiteY1392" fmla="*/ 1781877 h 1823987"/>
                  <a:gd name="connsiteX1393" fmla="*/ 2583182 w 4242337"/>
                  <a:gd name="connsiteY1393" fmla="*/ 1781877 h 1823987"/>
                  <a:gd name="connsiteX1394" fmla="*/ 2583182 w 4242337"/>
                  <a:gd name="connsiteY1394" fmla="*/ 1781877 h 1823987"/>
                  <a:gd name="connsiteX1395" fmla="*/ 2583182 w 4242337"/>
                  <a:gd name="connsiteY1395" fmla="*/ 1781877 h 1823987"/>
                  <a:gd name="connsiteX1396" fmla="*/ 2583182 w 4242337"/>
                  <a:gd name="connsiteY1396" fmla="*/ 1781877 h 1823987"/>
                  <a:gd name="connsiteX1397" fmla="*/ 2583182 w 4242337"/>
                  <a:gd name="connsiteY1397" fmla="*/ 1781877 h 1823987"/>
                  <a:gd name="connsiteX1398" fmla="*/ 2583182 w 4242337"/>
                  <a:gd name="connsiteY1398" fmla="*/ 1781877 h 1823987"/>
                  <a:gd name="connsiteX1399" fmla="*/ 2583182 w 4242337"/>
                  <a:gd name="connsiteY1399" fmla="*/ 1781877 h 1823987"/>
                  <a:gd name="connsiteX1400" fmla="*/ 2583182 w 4242337"/>
                  <a:gd name="connsiteY1400" fmla="*/ 1781877 h 1823987"/>
                  <a:gd name="connsiteX1401" fmla="*/ 2583182 w 4242337"/>
                  <a:gd name="connsiteY1401" fmla="*/ 1781877 h 1823987"/>
                  <a:gd name="connsiteX1402" fmla="*/ 2583182 w 4242337"/>
                  <a:gd name="connsiteY1402" fmla="*/ 1781877 h 1823987"/>
                  <a:gd name="connsiteX1403" fmla="*/ 2583182 w 4242337"/>
                  <a:gd name="connsiteY1403" fmla="*/ 1781877 h 1823987"/>
                  <a:gd name="connsiteX1404" fmla="*/ 2603635 w 4242337"/>
                  <a:gd name="connsiteY1404" fmla="*/ 1781877 h 1823987"/>
                  <a:gd name="connsiteX1405" fmla="*/ 2603635 w 4242337"/>
                  <a:gd name="connsiteY1405" fmla="*/ 1769846 h 1823987"/>
                  <a:gd name="connsiteX1406" fmla="*/ 2603635 w 4242337"/>
                  <a:gd name="connsiteY1406" fmla="*/ 1769846 h 1823987"/>
                  <a:gd name="connsiteX1407" fmla="*/ 2651762 w 4242337"/>
                  <a:gd name="connsiteY1407" fmla="*/ 1768643 h 1823987"/>
                  <a:gd name="connsiteX1408" fmla="*/ 2627699 w 4242337"/>
                  <a:gd name="connsiteY1408" fmla="*/ 1768643 h 1823987"/>
                  <a:gd name="connsiteX1409" fmla="*/ 2627699 w 4242337"/>
                  <a:gd name="connsiteY1409" fmla="*/ 1780674 h 1823987"/>
                  <a:gd name="connsiteX1410" fmla="*/ 2642136 w 4242337"/>
                  <a:gd name="connsiteY1410" fmla="*/ 1780674 h 1823987"/>
                  <a:gd name="connsiteX1411" fmla="*/ 2651762 w 4242337"/>
                  <a:gd name="connsiteY1411" fmla="*/ 1780674 h 1823987"/>
                  <a:gd name="connsiteX1412" fmla="*/ 2651762 w 4242337"/>
                  <a:gd name="connsiteY1412" fmla="*/ 1768643 h 1823987"/>
                  <a:gd name="connsiteX1413" fmla="*/ 2651762 w 4242337"/>
                  <a:gd name="connsiteY1413" fmla="*/ 1768643 h 1823987"/>
                  <a:gd name="connsiteX1414" fmla="*/ 2699888 w 4242337"/>
                  <a:gd name="connsiteY1414" fmla="*/ 1768643 h 1823987"/>
                  <a:gd name="connsiteX1415" fmla="*/ 2675825 w 4242337"/>
                  <a:gd name="connsiteY1415" fmla="*/ 1768643 h 1823987"/>
                  <a:gd name="connsiteX1416" fmla="*/ 2675825 w 4242337"/>
                  <a:gd name="connsiteY1416" fmla="*/ 1780674 h 1823987"/>
                  <a:gd name="connsiteX1417" fmla="*/ 2681841 w 4242337"/>
                  <a:gd name="connsiteY1417" fmla="*/ 1780674 h 1823987"/>
                  <a:gd name="connsiteX1418" fmla="*/ 2681841 w 4242337"/>
                  <a:gd name="connsiteY1418" fmla="*/ 1780674 h 1823987"/>
                  <a:gd name="connsiteX1419" fmla="*/ 2683044 w 4242337"/>
                  <a:gd name="connsiteY1419" fmla="*/ 1780674 h 1823987"/>
                  <a:gd name="connsiteX1420" fmla="*/ 2683044 w 4242337"/>
                  <a:gd name="connsiteY1420" fmla="*/ 1780674 h 1823987"/>
                  <a:gd name="connsiteX1421" fmla="*/ 2683044 w 4242337"/>
                  <a:gd name="connsiteY1421" fmla="*/ 1780674 h 1823987"/>
                  <a:gd name="connsiteX1422" fmla="*/ 2683044 w 4242337"/>
                  <a:gd name="connsiteY1422" fmla="*/ 1780674 h 1823987"/>
                  <a:gd name="connsiteX1423" fmla="*/ 2683044 w 4242337"/>
                  <a:gd name="connsiteY1423" fmla="*/ 1780674 h 1823987"/>
                  <a:gd name="connsiteX1424" fmla="*/ 2683044 w 4242337"/>
                  <a:gd name="connsiteY1424" fmla="*/ 1780674 h 1823987"/>
                  <a:gd name="connsiteX1425" fmla="*/ 2683044 w 4242337"/>
                  <a:gd name="connsiteY1425" fmla="*/ 1780674 h 1823987"/>
                  <a:gd name="connsiteX1426" fmla="*/ 2683044 w 4242337"/>
                  <a:gd name="connsiteY1426" fmla="*/ 1780674 h 1823987"/>
                  <a:gd name="connsiteX1427" fmla="*/ 2683044 w 4242337"/>
                  <a:gd name="connsiteY1427" fmla="*/ 1780674 h 1823987"/>
                  <a:gd name="connsiteX1428" fmla="*/ 2683044 w 4242337"/>
                  <a:gd name="connsiteY1428" fmla="*/ 1780674 h 1823987"/>
                  <a:gd name="connsiteX1429" fmla="*/ 2683044 w 4242337"/>
                  <a:gd name="connsiteY1429" fmla="*/ 1780674 h 1823987"/>
                  <a:gd name="connsiteX1430" fmla="*/ 2699888 w 4242337"/>
                  <a:gd name="connsiteY1430" fmla="*/ 1780674 h 1823987"/>
                  <a:gd name="connsiteX1431" fmla="*/ 2699888 w 4242337"/>
                  <a:gd name="connsiteY1431" fmla="*/ 1768643 h 1823987"/>
                  <a:gd name="connsiteX1432" fmla="*/ 2699888 w 4242337"/>
                  <a:gd name="connsiteY1432" fmla="*/ 1768643 h 1823987"/>
                  <a:gd name="connsiteX1433" fmla="*/ 2748014 w 4242337"/>
                  <a:gd name="connsiteY1433" fmla="*/ 1767440 h 1823987"/>
                  <a:gd name="connsiteX1434" fmla="*/ 2723951 w 4242337"/>
                  <a:gd name="connsiteY1434" fmla="*/ 1767440 h 1823987"/>
                  <a:gd name="connsiteX1435" fmla="*/ 2723951 w 4242337"/>
                  <a:gd name="connsiteY1435" fmla="*/ 1779471 h 1823987"/>
                  <a:gd name="connsiteX1436" fmla="*/ 2737186 w 4242337"/>
                  <a:gd name="connsiteY1436" fmla="*/ 1779471 h 1823987"/>
                  <a:gd name="connsiteX1437" fmla="*/ 2737186 w 4242337"/>
                  <a:gd name="connsiteY1437" fmla="*/ 1779471 h 1823987"/>
                  <a:gd name="connsiteX1438" fmla="*/ 2737186 w 4242337"/>
                  <a:gd name="connsiteY1438" fmla="*/ 1779471 h 1823987"/>
                  <a:gd name="connsiteX1439" fmla="*/ 2748014 w 4242337"/>
                  <a:gd name="connsiteY1439" fmla="*/ 1779471 h 1823987"/>
                  <a:gd name="connsiteX1440" fmla="*/ 2748014 w 4242337"/>
                  <a:gd name="connsiteY1440" fmla="*/ 1767440 h 1823987"/>
                  <a:gd name="connsiteX1441" fmla="*/ 2748014 w 4242337"/>
                  <a:gd name="connsiteY1441" fmla="*/ 1767440 h 1823987"/>
                  <a:gd name="connsiteX1442" fmla="*/ 2796141 w 4242337"/>
                  <a:gd name="connsiteY1442" fmla="*/ 1766236 h 1823987"/>
                  <a:gd name="connsiteX1443" fmla="*/ 2772078 w 4242337"/>
                  <a:gd name="connsiteY1443" fmla="*/ 1766236 h 1823987"/>
                  <a:gd name="connsiteX1444" fmla="*/ 2772078 w 4242337"/>
                  <a:gd name="connsiteY1444" fmla="*/ 1778268 h 1823987"/>
                  <a:gd name="connsiteX1445" fmla="*/ 2782906 w 4242337"/>
                  <a:gd name="connsiteY1445" fmla="*/ 1778268 h 1823987"/>
                  <a:gd name="connsiteX1446" fmla="*/ 2782906 w 4242337"/>
                  <a:gd name="connsiteY1446" fmla="*/ 1778268 h 1823987"/>
                  <a:gd name="connsiteX1447" fmla="*/ 2784109 w 4242337"/>
                  <a:gd name="connsiteY1447" fmla="*/ 1778268 h 1823987"/>
                  <a:gd name="connsiteX1448" fmla="*/ 2784109 w 4242337"/>
                  <a:gd name="connsiteY1448" fmla="*/ 1778268 h 1823987"/>
                  <a:gd name="connsiteX1449" fmla="*/ 2784109 w 4242337"/>
                  <a:gd name="connsiteY1449" fmla="*/ 1778268 h 1823987"/>
                  <a:gd name="connsiteX1450" fmla="*/ 2784109 w 4242337"/>
                  <a:gd name="connsiteY1450" fmla="*/ 1778268 h 1823987"/>
                  <a:gd name="connsiteX1451" fmla="*/ 2784109 w 4242337"/>
                  <a:gd name="connsiteY1451" fmla="*/ 1778268 h 1823987"/>
                  <a:gd name="connsiteX1452" fmla="*/ 2784109 w 4242337"/>
                  <a:gd name="connsiteY1452" fmla="*/ 1778268 h 1823987"/>
                  <a:gd name="connsiteX1453" fmla="*/ 2784109 w 4242337"/>
                  <a:gd name="connsiteY1453" fmla="*/ 1778268 h 1823987"/>
                  <a:gd name="connsiteX1454" fmla="*/ 2784109 w 4242337"/>
                  <a:gd name="connsiteY1454" fmla="*/ 1778268 h 1823987"/>
                  <a:gd name="connsiteX1455" fmla="*/ 2784109 w 4242337"/>
                  <a:gd name="connsiteY1455" fmla="*/ 1778268 h 1823987"/>
                  <a:gd name="connsiteX1456" fmla="*/ 2796141 w 4242337"/>
                  <a:gd name="connsiteY1456" fmla="*/ 1778268 h 1823987"/>
                  <a:gd name="connsiteX1457" fmla="*/ 2796141 w 4242337"/>
                  <a:gd name="connsiteY1457" fmla="*/ 1766236 h 1823987"/>
                  <a:gd name="connsiteX1458" fmla="*/ 2796141 w 4242337"/>
                  <a:gd name="connsiteY1458" fmla="*/ 1766236 h 1823987"/>
                  <a:gd name="connsiteX1459" fmla="*/ 2844267 w 4242337"/>
                  <a:gd name="connsiteY1459" fmla="*/ 1766236 h 1823987"/>
                  <a:gd name="connsiteX1460" fmla="*/ 2820204 w 4242337"/>
                  <a:gd name="connsiteY1460" fmla="*/ 1766236 h 1823987"/>
                  <a:gd name="connsiteX1461" fmla="*/ 2820204 w 4242337"/>
                  <a:gd name="connsiteY1461" fmla="*/ 1778268 h 1823987"/>
                  <a:gd name="connsiteX1462" fmla="*/ 2831032 w 4242337"/>
                  <a:gd name="connsiteY1462" fmla="*/ 1778268 h 1823987"/>
                  <a:gd name="connsiteX1463" fmla="*/ 2831032 w 4242337"/>
                  <a:gd name="connsiteY1463" fmla="*/ 1778268 h 1823987"/>
                  <a:gd name="connsiteX1464" fmla="*/ 2831032 w 4242337"/>
                  <a:gd name="connsiteY1464" fmla="*/ 1778268 h 1823987"/>
                  <a:gd name="connsiteX1465" fmla="*/ 2844267 w 4242337"/>
                  <a:gd name="connsiteY1465" fmla="*/ 1778268 h 1823987"/>
                  <a:gd name="connsiteX1466" fmla="*/ 2844267 w 4242337"/>
                  <a:gd name="connsiteY1466" fmla="*/ 1766236 h 1823987"/>
                  <a:gd name="connsiteX1467" fmla="*/ 2844267 w 4242337"/>
                  <a:gd name="connsiteY1467" fmla="*/ 1766236 h 1823987"/>
                  <a:gd name="connsiteX1468" fmla="*/ 2892393 w 4242337"/>
                  <a:gd name="connsiteY1468" fmla="*/ 1765033 h 1823987"/>
                  <a:gd name="connsiteX1469" fmla="*/ 2868330 w 4242337"/>
                  <a:gd name="connsiteY1469" fmla="*/ 1765033 h 1823987"/>
                  <a:gd name="connsiteX1470" fmla="*/ 2868330 w 4242337"/>
                  <a:gd name="connsiteY1470" fmla="*/ 1777065 h 1823987"/>
                  <a:gd name="connsiteX1471" fmla="*/ 2885175 w 4242337"/>
                  <a:gd name="connsiteY1471" fmla="*/ 1777065 h 1823987"/>
                  <a:gd name="connsiteX1472" fmla="*/ 2885175 w 4242337"/>
                  <a:gd name="connsiteY1472" fmla="*/ 1777065 h 1823987"/>
                  <a:gd name="connsiteX1473" fmla="*/ 2885175 w 4242337"/>
                  <a:gd name="connsiteY1473" fmla="*/ 1777065 h 1823987"/>
                  <a:gd name="connsiteX1474" fmla="*/ 2885175 w 4242337"/>
                  <a:gd name="connsiteY1474" fmla="*/ 1777065 h 1823987"/>
                  <a:gd name="connsiteX1475" fmla="*/ 2885175 w 4242337"/>
                  <a:gd name="connsiteY1475" fmla="*/ 1777065 h 1823987"/>
                  <a:gd name="connsiteX1476" fmla="*/ 2885175 w 4242337"/>
                  <a:gd name="connsiteY1476" fmla="*/ 1777065 h 1823987"/>
                  <a:gd name="connsiteX1477" fmla="*/ 2885175 w 4242337"/>
                  <a:gd name="connsiteY1477" fmla="*/ 1777065 h 1823987"/>
                  <a:gd name="connsiteX1478" fmla="*/ 2885175 w 4242337"/>
                  <a:gd name="connsiteY1478" fmla="*/ 1777065 h 1823987"/>
                  <a:gd name="connsiteX1479" fmla="*/ 2885175 w 4242337"/>
                  <a:gd name="connsiteY1479" fmla="*/ 1777065 h 1823987"/>
                  <a:gd name="connsiteX1480" fmla="*/ 2885175 w 4242337"/>
                  <a:gd name="connsiteY1480" fmla="*/ 1777065 h 1823987"/>
                  <a:gd name="connsiteX1481" fmla="*/ 2885175 w 4242337"/>
                  <a:gd name="connsiteY1481" fmla="*/ 1777065 h 1823987"/>
                  <a:gd name="connsiteX1482" fmla="*/ 2885175 w 4242337"/>
                  <a:gd name="connsiteY1482" fmla="*/ 1777065 h 1823987"/>
                  <a:gd name="connsiteX1483" fmla="*/ 2885175 w 4242337"/>
                  <a:gd name="connsiteY1483" fmla="*/ 1777065 h 1823987"/>
                  <a:gd name="connsiteX1484" fmla="*/ 2891190 w 4242337"/>
                  <a:gd name="connsiteY1484" fmla="*/ 1777065 h 1823987"/>
                  <a:gd name="connsiteX1485" fmla="*/ 2892393 w 4242337"/>
                  <a:gd name="connsiteY1485" fmla="*/ 1765033 h 1823987"/>
                  <a:gd name="connsiteX1486" fmla="*/ 2892393 w 4242337"/>
                  <a:gd name="connsiteY1486" fmla="*/ 1765033 h 1823987"/>
                  <a:gd name="connsiteX1487" fmla="*/ 2940520 w 4242337"/>
                  <a:gd name="connsiteY1487" fmla="*/ 1763830 h 1823987"/>
                  <a:gd name="connsiteX1488" fmla="*/ 2916456 w 4242337"/>
                  <a:gd name="connsiteY1488" fmla="*/ 1763830 h 1823987"/>
                  <a:gd name="connsiteX1489" fmla="*/ 2916456 w 4242337"/>
                  <a:gd name="connsiteY1489" fmla="*/ 1775862 h 1823987"/>
                  <a:gd name="connsiteX1490" fmla="*/ 2926082 w 4242337"/>
                  <a:gd name="connsiteY1490" fmla="*/ 1775862 h 1823987"/>
                  <a:gd name="connsiteX1491" fmla="*/ 2926082 w 4242337"/>
                  <a:gd name="connsiteY1491" fmla="*/ 1775862 h 1823987"/>
                  <a:gd name="connsiteX1492" fmla="*/ 2926082 w 4242337"/>
                  <a:gd name="connsiteY1492" fmla="*/ 1775862 h 1823987"/>
                  <a:gd name="connsiteX1493" fmla="*/ 2926082 w 4242337"/>
                  <a:gd name="connsiteY1493" fmla="*/ 1775862 h 1823987"/>
                  <a:gd name="connsiteX1494" fmla="*/ 2926082 w 4242337"/>
                  <a:gd name="connsiteY1494" fmla="*/ 1775862 h 1823987"/>
                  <a:gd name="connsiteX1495" fmla="*/ 2940520 w 4242337"/>
                  <a:gd name="connsiteY1495" fmla="*/ 1775862 h 1823987"/>
                  <a:gd name="connsiteX1496" fmla="*/ 2940520 w 4242337"/>
                  <a:gd name="connsiteY1496" fmla="*/ 1763830 h 1823987"/>
                  <a:gd name="connsiteX1497" fmla="*/ 2940520 w 4242337"/>
                  <a:gd name="connsiteY1497" fmla="*/ 1763830 h 1823987"/>
                  <a:gd name="connsiteX1498" fmla="*/ 2988646 w 4242337"/>
                  <a:gd name="connsiteY1498" fmla="*/ 1763830 h 1823987"/>
                  <a:gd name="connsiteX1499" fmla="*/ 2964583 w 4242337"/>
                  <a:gd name="connsiteY1499" fmla="*/ 1763830 h 1823987"/>
                  <a:gd name="connsiteX1500" fmla="*/ 2964583 w 4242337"/>
                  <a:gd name="connsiteY1500" fmla="*/ 1775862 h 1823987"/>
                  <a:gd name="connsiteX1501" fmla="*/ 2985037 w 4242337"/>
                  <a:gd name="connsiteY1501" fmla="*/ 1775862 h 1823987"/>
                  <a:gd name="connsiteX1502" fmla="*/ 2985037 w 4242337"/>
                  <a:gd name="connsiteY1502" fmla="*/ 1775862 h 1823987"/>
                  <a:gd name="connsiteX1503" fmla="*/ 2985037 w 4242337"/>
                  <a:gd name="connsiteY1503" fmla="*/ 1775862 h 1823987"/>
                  <a:gd name="connsiteX1504" fmla="*/ 2985037 w 4242337"/>
                  <a:gd name="connsiteY1504" fmla="*/ 1775862 h 1823987"/>
                  <a:gd name="connsiteX1505" fmla="*/ 2985037 w 4242337"/>
                  <a:gd name="connsiteY1505" fmla="*/ 1775862 h 1823987"/>
                  <a:gd name="connsiteX1506" fmla="*/ 2985037 w 4242337"/>
                  <a:gd name="connsiteY1506" fmla="*/ 1775862 h 1823987"/>
                  <a:gd name="connsiteX1507" fmla="*/ 2985037 w 4242337"/>
                  <a:gd name="connsiteY1507" fmla="*/ 1775862 h 1823987"/>
                  <a:gd name="connsiteX1508" fmla="*/ 2988646 w 4242337"/>
                  <a:gd name="connsiteY1508" fmla="*/ 1775862 h 1823987"/>
                  <a:gd name="connsiteX1509" fmla="*/ 2988646 w 4242337"/>
                  <a:gd name="connsiteY1509" fmla="*/ 1763830 h 1823987"/>
                  <a:gd name="connsiteX1510" fmla="*/ 2988646 w 4242337"/>
                  <a:gd name="connsiteY1510" fmla="*/ 1763830 h 1823987"/>
                  <a:gd name="connsiteX1511" fmla="*/ 3036772 w 4242337"/>
                  <a:gd name="connsiteY1511" fmla="*/ 1762627 h 1823987"/>
                  <a:gd name="connsiteX1512" fmla="*/ 3012709 w 4242337"/>
                  <a:gd name="connsiteY1512" fmla="*/ 1762627 h 1823987"/>
                  <a:gd name="connsiteX1513" fmla="*/ 3012709 w 4242337"/>
                  <a:gd name="connsiteY1513" fmla="*/ 1774658 h 1823987"/>
                  <a:gd name="connsiteX1514" fmla="*/ 3036772 w 4242337"/>
                  <a:gd name="connsiteY1514" fmla="*/ 1774658 h 1823987"/>
                  <a:gd name="connsiteX1515" fmla="*/ 3036772 w 4242337"/>
                  <a:gd name="connsiteY1515" fmla="*/ 1762627 h 1823987"/>
                  <a:gd name="connsiteX1516" fmla="*/ 3036772 w 4242337"/>
                  <a:gd name="connsiteY1516" fmla="*/ 1762627 h 1823987"/>
                  <a:gd name="connsiteX1517" fmla="*/ 3084899 w 4242337"/>
                  <a:gd name="connsiteY1517" fmla="*/ 1761424 h 1823987"/>
                  <a:gd name="connsiteX1518" fmla="*/ 3060836 w 4242337"/>
                  <a:gd name="connsiteY1518" fmla="*/ 1761424 h 1823987"/>
                  <a:gd name="connsiteX1519" fmla="*/ 3060836 w 4242337"/>
                  <a:gd name="connsiteY1519" fmla="*/ 1773455 h 1823987"/>
                  <a:gd name="connsiteX1520" fmla="*/ 3084899 w 4242337"/>
                  <a:gd name="connsiteY1520" fmla="*/ 1773455 h 1823987"/>
                  <a:gd name="connsiteX1521" fmla="*/ 3084899 w 4242337"/>
                  <a:gd name="connsiteY1521" fmla="*/ 1761424 h 1823987"/>
                  <a:gd name="connsiteX1522" fmla="*/ 3084899 w 4242337"/>
                  <a:gd name="connsiteY1522" fmla="*/ 1761424 h 1823987"/>
                  <a:gd name="connsiteX1523" fmla="*/ 3133025 w 4242337"/>
                  <a:gd name="connsiteY1523" fmla="*/ 1761424 h 1823987"/>
                  <a:gd name="connsiteX1524" fmla="*/ 3108962 w 4242337"/>
                  <a:gd name="connsiteY1524" fmla="*/ 1761424 h 1823987"/>
                  <a:gd name="connsiteX1525" fmla="*/ 3108962 w 4242337"/>
                  <a:gd name="connsiteY1525" fmla="*/ 1773455 h 1823987"/>
                  <a:gd name="connsiteX1526" fmla="*/ 3133025 w 4242337"/>
                  <a:gd name="connsiteY1526" fmla="*/ 1773455 h 1823987"/>
                  <a:gd name="connsiteX1527" fmla="*/ 3133025 w 4242337"/>
                  <a:gd name="connsiteY1527" fmla="*/ 1761424 h 1823987"/>
                  <a:gd name="connsiteX1528" fmla="*/ 3133025 w 4242337"/>
                  <a:gd name="connsiteY1528" fmla="*/ 1761424 h 1823987"/>
                  <a:gd name="connsiteX1529" fmla="*/ 3181151 w 4242337"/>
                  <a:gd name="connsiteY1529" fmla="*/ 1760221 h 1823987"/>
                  <a:gd name="connsiteX1530" fmla="*/ 3157088 w 4242337"/>
                  <a:gd name="connsiteY1530" fmla="*/ 1760221 h 1823987"/>
                  <a:gd name="connsiteX1531" fmla="*/ 3157088 w 4242337"/>
                  <a:gd name="connsiteY1531" fmla="*/ 1772252 h 1823987"/>
                  <a:gd name="connsiteX1532" fmla="*/ 3181151 w 4242337"/>
                  <a:gd name="connsiteY1532" fmla="*/ 1772252 h 1823987"/>
                  <a:gd name="connsiteX1533" fmla="*/ 3181151 w 4242337"/>
                  <a:gd name="connsiteY1533" fmla="*/ 1760221 h 1823987"/>
                  <a:gd name="connsiteX1534" fmla="*/ 3181151 w 4242337"/>
                  <a:gd name="connsiteY1534" fmla="*/ 1760221 h 1823987"/>
                  <a:gd name="connsiteX1535" fmla="*/ 3229278 w 4242337"/>
                  <a:gd name="connsiteY1535" fmla="*/ 1759017 h 1823987"/>
                  <a:gd name="connsiteX1536" fmla="*/ 3205215 w 4242337"/>
                  <a:gd name="connsiteY1536" fmla="*/ 1759017 h 1823987"/>
                  <a:gd name="connsiteX1537" fmla="*/ 3205215 w 4242337"/>
                  <a:gd name="connsiteY1537" fmla="*/ 1771049 h 1823987"/>
                  <a:gd name="connsiteX1538" fmla="*/ 3229278 w 4242337"/>
                  <a:gd name="connsiteY1538" fmla="*/ 1771049 h 1823987"/>
                  <a:gd name="connsiteX1539" fmla="*/ 3229278 w 4242337"/>
                  <a:gd name="connsiteY1539" fmla="*/ 1759017 h 1823987"/>
                  <a:gd name="connsiteX1540" fmla="*/ 3229278 w 4242337"/>
                  <a:gd name="connsiteY1540" fmla="*/ 1759017 h 1823987"/>
                  <a:gd name="connsiteX1541" fmla="*/ 3277404 w 4242337"/>
                  <a:gd name="connsiteY1541" fmla="*/ 1759017 h 1823987"/>
                  <a:gd name="connsiteX1542" fmla="*/ 3253341 w 4242337"/>
                  <a:gd name="connsiteY1542" fmla="*/ 1759017 h 1823987"/>
                  <a:gd name="connsiteX1543" fmla="*/ 3253341 w 4242337"/>
                  <a:gd name="connsiteY1543" fmla="*/ 1771049 h 1823987"/>
                  <a:gd name="connsiteX1544" fmla="*/ 3277404 w 4242337"/>
                  <a:gd name="connsiteY1544" fmla="*/ 1771049 h 1823987"/>
                  <a:gd name="connsiteX1545" fmla="*/ 3277404 w 4242337"/>
                  <a:gd name="connsiteY1545" fmla="*/ 1759017 h 1823987"/>
                  <a:gd name="connsiteX1546" fmla="*/ 3277404 w 4242337"/>
                  <a:gd name="connsiteY1546" fmla="*/ 1759017 h 1823987"/>
                  <a:gd name="connsiteX1547" fmla="*/ 3325530 w 4242337"/>
                  <a:gd name="connsiteY1547" fmla="*/ 1757814 h 1823987"/>
                  <a:gd name="connsiteX1548" fmla="*/ 3301467 w 4242337"/>
                  <a:gd name="connsiteY1548" fmla="*/ 1757814 h 1823987"/>
                  <a:gd name="connsiteX1549" fmla="*/ 3301467 w 4242337"/>
                  <a:gd name="connsiteY1549" fmla="*/ 1769846 h 1823987"/>
                  <a:gd name="connsiteX1550" fmla="*/ 3325530 w 4242337"/>
                  <a:gd name="connsiteY1550" fmla="*/ 1769846 h 1823987"/>
                  <a:gd name="connsiteX1551" fmla="*/ 3325530 w 4242337"/>
                  <a:gd name="connsiteY1551" fmla="*/ 1757814 h 1823987"/>
                  <a:gd name="connsiteX1552" fmla="*/ 3325530 w 4242337"/>
                  <a:gd name="connsiteY1552" fmla="*/ 1757814 h 1823987"/>
                  <a:gd name="connsiteX1553" fmla="*/ 3373657 w 4242337"/>
                  <a:gd name="connsiteY1553" fmla="*/ 1756611 h 1823987"/>
                  <a:gd name="connsiteX1554" fmla="*/ 3349594 w 4242337"/>
                  <a:gd name="connsiteY1554" fmla="*/ 1756611 h 1823987"/>
                  <a:gd name="connsiteX1555" fmla="*/ 3349594 w 4242337"/>
                  <a:gd name="connsiteY1555" fmla="*/ 1768643 h 1823987"/>
                  <a:gd name="connsiteX1556" fmla="*/ 3373657 w 4242337"/>
                  <a:gd name="connsiteY1556" fmla="*/ 1768643 h 1823987"/>
                  <a:gd name="connsiteX1557" fmla="*/ 3373657 w 4242337"/>
                  <a:gd name="connsiteY1557" fmla="*/ 1756611 h 1823987"/>
                  <a:gd name="connsiteX1558" fmla="*/ 3373657 w 4242337"/>
                  <a:gd name="connsiteY1558" fmla="*/ 1756611 h 1823987"/>
                  <a:gd name="connsiteX1559" fmla="*/ 3421783 w 4242337"/>
                  <a:gd name="connsiteY1559" fmla="*/ 1756611 h 1823987"/>
                  <a:gd name="connsiteX1560" fmla="*/ 3397720 w 4242337"/>
                  <a:gd name="connsiteY1560" fmla="*/ 1756611 h 1823987"/>
                  <a:gd name="connsiteX1561" fmla="*/ 3397720 w 4242337"/>
                  <a:gd name="connsiteY1561" fmla="*/ 1768643 h 1823987"/>
                  <a:gd name="connsiteX1562" fmla="*/ 3421783 w 4242337"/>
                  <a:gd name="connsiteY1562" fmla="*/ 1768643 h 1823987"/>
                  <a:gd name="connsiteX1563" fmla="*/ 3421783 w 4242337"/>
                  <a:gd name="connsiteY1563" fmla="*/ 1756611 h 1823987"/>
                  <a:gd name="connsiteX1564" fmla="*/ 3421783 w 4242337"/>
                  <a:gd name="connsiteY1564" fmla="*/ 1756611 h 1823987"/>
                  <a:gd name="connsiteX1565" fmla="*/ 3469909 w 4242337"/>
                  <a:gd name="connsiteY1565" fmla="*/ 1755408 h 1823987"/>
                  <a:gd name="connsiteX1566" fmla="*/ 3445846 w 4242337"/>
                  <a:gd name="connsiteY1566" fmla="*/ 1755408 h 1823987"/>
                  <a:gd name="connsiteX1567" fmla="*/ 3445846 w 4242337"/>
                  <a:gd name="connsiteY1567" fmla="*/ 1767440 h 1823987"/>
                  <a:gd name="connsiteX1568" fmla="*/ 3469909 w 4242337"/>
                  <a:gd name="connsiteY1568" fmla="*/ 1767440 h 1823987"/>
                  <a:gd name="connsiteX1569" fmla="*/ 3469909 w 4242337"/>
                  <a:gd name="connsiteY1569" fmla="*/ 1755408 h 1823987"/>
                  <a:gd name="connsiteX1570" fmla="*/ 3469909 w 4242337"/>
                  <a:gd name="connsiteY1570" fmla="*/ 1755408 h 1823987"/>
                  <a:gd name="connsiteX1571" fmla="*/ 3518036 w 4242337"/>
                  <a:gd name="connsiteY1571" fmla="*/ 1754205 h 1823987"/>
                  <a:gd name="connsiteX1572" fmla="*/ 3493973 w 4242337"/>
                  <a:gd name="connsiteY1572" fmla="*/ 1754205 h 1823987"/>
                  <a:gd name="connsiteX1573" fmla="*/ 3493973 w 4242337"/>
                  <a:gd name="connsiteY1573" fmla="*/ 1766236 h 1823987"/>
                  <a:gd name="connsiteX1574" fmla="*/ 3518036 w 4242337"/>
                  <a:gd name="connsiteY1574" fmla="*/ 1766236 h 1823987"/>
                  <a:gd name="connsiteX1575" fmla="*/ 3518036 w 4242337"/>
                  <a:gd name="connsiteY1575" fmla="*/ 1754205 h 1823987"/>
                  <a:gd name="connsiteX1576" fmla="*/ 3518036 w 4242337"/>
                  <a:gd name="connsiteY1576" fmla="*/ 1754205 h 1823987"/>
                  <a:gd name="connsiteX1577" fmla="*/ 3566162 w 4242337"/>
                  <a:gd name="connsiteY1577" fmla="*/ 1754205 h 1823987"/>
                  <a:gd name="connsiteX1578" fmla="*/ 3542099 w 4242337"/>
                  <a:gd name="connsiteY1578" fmla="*/ 1754205 h 1823987"/>
                  <a:gd name="connsiteX1579" fmla="*/ 3542099 w 4242337"/>
                  <a:gd name="connsiteY1579" fmla="*/ 1766236 h 1823987"/>
                  <a:gd name="connsiteX1580" fmla="*/ 3566162 w 4242337"/>
                  <a:gd name="connsiteY1580" fmla="*/ 1766236 h 1823987"/>
                  <a:gd name="connsiteX1581" fmla="*/ 3566162 w 4242337"/>
                  <a:gd name="connsiteY1581" fmla="*/ 1754205 h 1823987"/>
                  <a:gd name="connsiteX1582" fmla="*/ 3566162 w 4242337"/>
                  <a:gd name="connsiteY1582" fmla="*/ 1754205 h 1823987"/>
                  <a:gd name="connsiteX1583" fmla="*/ 3614288 w 4242337"/>
                  <a:gd name="connsiteY1583" fmla="*/ 1753002 h 1823987"/>
                  <a:gd name="connsiteX1584" fmla="*/ 3590225 w 4242337"/>
                  <a:gd name="connsiteY1584" fmla="*/ 1753002 h 1823987"/>
                  <a:gd name="connsiteX1585" fmla="*/ 3590225 w 4242337"/>
                  <a:gd name="connsiteY1585" fmla="*/ 1765033 h 1823987"/>
                  <a:gd name="connsiteX1586" fmla="*/ 3590225 w 4242337"/>
                  <a:gd name="connsiteY1586" fmla="*/ 1765033 h 1823987"/>
                  <a:gd name="connsiteX1587" fmla="*/ 3590225 w 4242337"/>
                  <a:gd name="connsiteY1587" fmla="*/ 1765033 h 1823987"/>
                  <a:gd name="connsiteX1588" fmla="*/ 3590225 w 4242337"/>
                  <a:gd name="connsiteY1588" fmla="*/ 1765033 h 1823987"/>
                  <a:gd name="connsiteX1589" fmla="*/ 3590225 w 4242337"/>
                  <a:gd name="connsiteY1589" fmla="*/ 1765033 h 1823987"/>
                  <a:gd name="connsiteX1590" fmla="*/ 3590225 w 4242337"/>
                  <a:gd name="connsiteY1590" fmla="*/ 1765033 h 1823987"/>
                  <a:gd name="connsiteX1591" fmla="*/ 3614288 w 4242337"/>
                  <a:gd name="connsiteY1591" fmla="*/ 1765033 h 1823987"/>
                  <a:gd name="connsiteX1592" fmla="*/ 3614288 w 4242337"/>
                  <a:gd name="connsiteY1592" fmla="*/ 1753002 h 1823987"/>
                  <a:gd name="connsiteX1593" fmla="*/ 3614288 w 4242337"/>
                  <a:gd name="connsiteY1593" fmla="*/ 1753002 h 1823987"/>
                  <a:gd name="connsiteX1594" fmla="*/ 3662415 w 4242337"/>
                  <a:gd name="connsiteY1594" fmla="*/ 1751798 h 1823987"/>
                  <a:gd name="connsiteX1595" fmla="*/ 3638352 w 4242337"/>
                  <a:gd name="connsiteY1595" fmla="*/ 1751798 h 1823987"/>
                  <a:gd name="connsiteX1596" fmla="*/ 3638352 w 4242337"/>
                  <a:gd name="connsiteY1596" fmla="*/ 1763830 h 1823987"/>
                  <a:gd name="connsiteX1597" fmla="*/ 3653993 w 4242337"/>
                  <a:gd name="connsiteY1597" fmla="*/ 1763830 h 1823987"/>
                  <a:gd name="connsiteX1598" fmla="*/ 3653993 w 4242337"/>
                  <a:gd name="connsiteY1598" fmla="*/ 1763830 h 1823987"/>
                  <a:gd name="connsiteX1599" fmla="*/ 3653993 w 4242337"/>
                  <a:gd name="connsiteY1599" fmla="*/ 1763830 h 1823987"/>
                  <a:gd name="connsiteX1600" fmla="*/ 3662415 w 4242337"/>
                  <a:gd name="connsiteY1600" fmla="*/ 1763830 h 1823987"/>
                  <a:gd name="connsiteX1601" fmla="*/ 3662415 w 4242337"/>
                  <a:gd name="connsiteY1601" fmla="*/ 1751798 h 1823987"/>
                  <a:gd name="connsiteX1602" fmla="*/ 3662415 w 4242337"/>
                  <a:gd name="connsiteY1602" fmla="*/ 1751798 h 1823987"/>
                  <a:gd name="connsiteX1603" fmla="*/ 3710541 w 4242337"/>
                  <a:gd name="connsiteY1603" fmla="*/ 1751798 h 1823987"/>
                  <a:gd name="connsiteX1604" fmla="*/ 3686478 w 4242337"/>
                  <a:gd name="connsiteY1604" fmla="*/ 1751798 h 1823987"/>
                  <a:gd name="connsiteX1605" fmla="*/ 3686478 w 4242337"/>
                  <a:gd name="connsiteY1605" fmla="*/ 1763830 h 1823987"/>
                  <a:gd name="connsiteX1606" fmla="*/ 3691291 w 4242337"/>
                  <a:gd name="connsiteY1606" fmla="*/ 1763830 h 1823987"/>
                  <a:gd name="connsiteX1607" fmla="*/ 3691291 w 4242337"/>
                  <a:gd name="connsiteY1607" fmla="*/ 1763830 h 1823987"/>
                  <a:gd name="connsiteX1608" fmla="*/ 3691291 w 4242337"/>
                  <a:gd name="connsiteY1608" fmla="*/ 1763830 h 1823987"/>
                  <a:gd name="connsiteX1609" fmla="*/ 3691291 w 4242337"/>
                  <a:gd name="connsiteY1609" fmla="*/ 1763830 h 1823987"/>
                  <a:gd name="connsiteX1610" fmla="*/ 3691291 w 4242337"/>
                  <a:gd name="connsiteY1610" fmla="*/ 1763830 h 1823987"/>
                  <a:gd name="connsiteX1611" fmla="*/ 3691291 w 4242337"/>
                  <a:gd name="connsiteY1611" fmla="*/ 1763830 h 1823987"/>
                  <a:gd name="connsiteX1612" fmla="*/ 3691291 w 4242337"/>
                  <a:gd name="connsiteY1612" fmla="*/ 1763830 h 1823987"/>
                  <a:gd name="connsiteX1613" fmla="*/ 3691291 w 4242337"/>
                  <a:gd name="connsiteY1613" fmla="*/ 1763830 h 1823987"/>
                  <a:gd name="connsiteX1614" fmla="*/ 3691291 w 4242337"/>
                  <a:gd name="connsiteY1614" fmla="*/ 1763830 h 1823987"/>
                  <a:gd name="connsiteX1615" fmla="*/ 3691291 w 4242337"/>
                  <a:gd name="connsiteY1615" fmla="*/ 1763830 h 1823987"/>
                  <a:gd name="connsiteX1616" fmla="*/ 3691291 w 4242337"/>
                  <a:gd name="connsiteY1616" fmla="*/ 1763830 h 1823987"/>
                  <a:gd name="connsiteX1617" fmla="*/ 3691291 w 4242337"/>
                  <a:gd name="connsiteY1617" fmla="*/ 1763830 h 1823987"/>
                  <a:gd name="connsiteX1618" fmla="*/ 3691291 w 4242337"/>
                  <a:gd name="connsiteY1618" fmla="*/ 1763830 h 1823987"/>
                  <a:gd name="connsiteX1619" fmla="*/ 3710541 w 4242337"/>
                  <a:gd name="connsiteY1619" fmla="*/ 1763830 h 1823987"/>
                  <a:gd name="connsiteX1620" fmla="*/ 3710541 w 4242337"/>
                  <a:gd name="connsiteY1620" fmla="*/ 1751798 h 1823987"/>
                  <a:gd name="connsiteX1621" fmla="*/ 3710541 w 4242337"/>
                  <a:gd name="connsiteY1621" fmla="*/ 1751798 h 1823987"/>
                  <a:gd name="connsiteX1622" fmla="*/ 3758668 w 4242337"/>
                  <a:gd name="connsiteY1622" fmla="*/ 1750595 h 1823987"/>
                  <a:gd name="connsiteX1623" fmla="*/ 3734604 w 4242337"/>
                  <a:gd name="connsiteY1623" fmla="*/ 1750595 h 1823987"/>
                  <a:gd name="connsiteX1624" fmla="*/ 3734604 w 4242337"/>
                  <a:gd name="connsiteY1624" fmla="*/ 1762627 h 1823987"/>
                  <a:gd name="connsiteX1625" fmla="*/ 3747839 w 4242337"/>
                  <a:gd name="connsiteY1625" fmla="*/ 1762627 h 1823987"/>
                  <a:gd name="connsiteX1626" fmla="*/ 3758668 w 4242337"/>
                  <a:gd name="connsiteY1626" fmla="*/ 1762627 h 1823987"/>
                  <a:gd name="connsiteX1627" fmla="*/ 3758668 w 4242337"/>
                  <a:gd name="connsiteY1627" fmla="*/ 1750595 h 1823987"/>
                  <a:gd name="connsiteX1628" fmla="*/ 3758668 w 4242337"/>
                  <a:gd name="connsiteY1628" fmla="*/ 1750595 h 1823987"/>
                  <a:gd name="connsiteX1629" fmla="*/ 3806794 w 4242337"/>
                  <a:gd name="connsiteY1629" fmla="*/ 1749392 h 1823987"/>
                  <a:gd name="connsiteX1630" fmla="*/ 3782731 w 4242337"/>
                  <a:gd name="connsiteY1630" fmla="*/ 1749392 h 1823987"/>
                  <a:gd name="connsiteX1631" fmla="*/ 3782731 w 4242337"/>
                  <a:gd name="connsiteY1631" fmla="*/ 1761424 h 1823987"/>
                  <a:gd name="connsiteX1632" fmla="*/ 3791153 w 4242337"/>
                  <a:gd name="connsiteY1632" fmla="*/ 1761424 h 1823987"/>
                  <a:gd name="connsiteX1633" fmla="*/ 3791153 w 4242337"/>
                  <a:gd name="connsiteY1633" fmla="*/ 1761424 h 1823987"/>
                  <a:gd name="connsiteX1634" fmla="*/ 3791153 w 4242337"/>
                  <a:gd name="connsiteY1634" fmla="*/ 1761424 h 1823987"/>
                  <a:gd name="connsiteX1635" fmla="*/ 3791153 w 4242337"/>
                  <a:gd name="connsiteY1635" fmla="*/ 1761424 h 1823987"/>
                  <a:gd name="connsiteX1636" fmla="*/ 3791153 w 4242337"/>
                  <a:gd name="connsiteY1636" fmla="*/ 1761424 h 1823987"/>
                  <a:gd name="connsiteX1637" fmla="*/ 3791153 w 4242337"/>
                  <a:gd name="connsiteY1637" fmla="*/ 1761424 h 1823987"/>
                  <a:gd name="connsiteX1638" fmla="*/ 3791153 w 4242337"/>
                  <a:gd name="connsiteY1638" fmla="*/ 1761424 h 1823987"/>
                  <a:gd name="connsiteX1639" fmla="*/ 3806794 w 4242337"/>
                  <a:gd name="connsiteY1639" fmla="*/ 1761424 h 1823987"/>
                  <a:gd name="connsiteX1640" fmla="*/ 3806794 w 4242337"/>
                  <a:gd name="connsiteY1640" fmla="*/ 1749392 h 1823987"/>
                  <a:gd name="connsiteX1641" fmla="*/ 3806794 w 4242337"/>
                  <a:gd name="connsiteY1641" fmla="*/ 1749392 h 1823987"/>
                  <a:gd name="connsiteX1642" fmla="*/ 3854920 w 4242337"/>
                  <a:gd name="connsiteY1642" fmla="*/ 1749392 h 1823987"/>
                  <a:gd name="connsiteX1643" fmla="*/ 3830857 w 4242337"/>
                  <a:gd name="connsiteY1643" fmla="*/ 1749392 h 1823987"/>
                  <a:gd name="connsiteX1644" fmla="*/ 3830857 w 4242337"/>
                  <a:gd name="connsiteY1644" fmla="*/ 1761424 h 1823987"/>
                  <a:gd name="connsiteX1645" fmla="*/ 3842889 w 4242337"/>
                  <a:gd name="connsiteY1645" fmla="*/ 1761424 h 1823987"/>
                  <a:gd name="connsiteX1646" fmla="*/ 3842889 w 4242337"/>
                  <a:gd name="connsiteY1646" fmla="*/ 1761424 h 1823987"/>
                  <a:gd name="connsiteX1647" fmla="*/ 3842889 w 4242337"/>
                  <a:gd name="connsiteY1647" fmla="*/ 1761424 h 1823987"/>
                  <a:gd name="connsiteX1648" fmla="*/ 3842889 w 4242337"/>
                  <a:gd name="connsiteY1648" fmla="*/ 1761424 h 1823987"/>
                  <a:gd name="connsiteX1649" fmla="*/ 3842889 w 4242337"/>
                  <a:gd name="connsiteY1649" fmla="*/ 1761424 h 1823987"/>
                  <a:gd name="connsiteX1650" fmla="*/ 3854920 w 4242337"/>
                  <a:gd name="connsiteY1650" fmla="*/ 1761424 h 1823987"/>
                  <a:gd name="connsiteX1651" fmla="*/ 3854920 w 4242337"/>
                  <a:gd name="connsiteY1651" fmla="*/ 1749392 h 1823987"/>
                  <a:gd name="connsiteX1652" fmla="*/ 3854920 w 4242337"/>
                  <a:gd name="connsiteY1652" fmla="*/ 1749392 h 1823987"/>
                  <a:gd name="connsiteX1653" fmla="*/ 3903047 w 4242337"/>
                  <a:gd name="connsiteY1653" fmla="*/ 1748189 h 1823987"/>
                  <a:gd name="connsiteX1654" fmla="*/ 3878983 w 4242337"/>
                  <a:gd name="connsiteY1654" fmla="*/ 1748189 h 1823987"/>
                  <a:gd name="connsiteX1655" fmla="*/ 3878983 w 4242337"/>
                  <a:gd name="connsiteY1655" fmla="*/ 1760221 h 1823987"/>
                  <a:gd name="connsiteX1656" fmla="*/ 3892218 w 4242337"/>
                  <a:gd name="connsiteY1656" fmla="*/ 1760221 h 1823987"/>
                  <a:gd name="connsiteX1657" fmla="*/ 3892218 w 4242337"/>
                  <a:gd name="connsiteY1657" fmla="*/ 1760221 h 1823987"/>
                  <a:gd name="connsiteX1658" fmla="*/ 3892218 w 4242337"/>
                  <a:gd name="connsiteY1658" fmla="*/ 1760221 h 1823987"/>
                  <a:gd name="connsiteX1659" fmla="*/ 3892218 w 4242337"/>
                  <a:gd name="connsiteY1659" fmla="*/ 1760221 h 1823987"/>
                  <a:gd name="connsiteX1660" fmla="*/ 3892218 w 4242337"/>
                  <a:gd name="connsiteY1660" fmla="*/ 1760221 h 1823987"/>
                  <a:gd name="connsiteX1661" fmla="*/ 3892218 w 4242337"/>
                  <a:gd name="connsiteY1661" fmla="*/ 1760221 h 1823987"/>
                  <a:gd name="connsiteX1662" fmla="*/ 3892218 w 4242337"/>
                  <a:gd name="connsiteY1662" fmla="*/ 1760221 h 1823987"/>
                  <a:gd name="connsiteX1663" fmla="*/ 3903047 w 4242337"/>
                  <a:gd name="connsiteY1663" fmla="*/ 1760221 h 1823987"/>
                  <a:gd name="connsiteX1664" fmla="*/ 3903047 w 4242337"/>
                  <a:gd name="connsiteY1664" fmla="*/ 1748189 h 1823987"/>
                  <a:gd name="connsiteX1665" fmla="*/ 3903047 w 4242337"/>
                  <a:gd name="connsiteY1665" fmla="*/ 1748189 h 1823987"/>
                  <a:gd name="connsiteX1666" fmla="*/ 3951173 w 4242337"/>
                  <a:gd name="connsiteY1666" fmla="*/ 1746986 h 1823987"/>
                  <a:gd name="connsiteX1667" fmla="*/ 3927110 w 4242337"/>
                  <a:gd name="connsiteY1667" fmla="*/ 1746986 h 1823987"/>
                  <a:gd name="connsiteX1668" fmla="*/ 3927110 w 4242337"/>
                  <a:gd name="connsiteY1668" fmla="*/ 1759017 h 1823987"/>
                  <a:gd name="connsiteX1669" fmla="*/ 3937938 w 4242337"/>
                  <a:gd name="connsiteY1669" fmla="*/ 1759017 h 1823987"/>
                  <a:gd name="connsiteX1670" fmla="*/ 3951173 w 4242337"/>
                  <a:gd name="connsiteY1670" fmla="*/ 1759017 h 1823987"/>
                  <a:gd name="connsiteX1671" fmla="*/ 3951173 w 4242337"/>
                  <a:gd name="connsiteY1671" fmla="*/ 1746986 h 1823987"/>
                  <a:gd name="connsiteX1672" fmla="*/ 3951173 w 4242337"/>
                  <a:gd name="connsiteY1672" fmla="*/ 1746986 h 1823987"/>
                  <a:gd name="connsiteX1673" fmla="*/ 3999299 w 4242337"/>
                  <a:gd name="connsiteY1673" fmla="*/ 1746986 h 1823987"/>
                  <a:gd name="connsiteX1674" fmla="*/ 3975236 w 4242337"/>
                  <a:gd name="connsiteY1674" fmla="*/ 1746986 h 1823987"/>
                  <a:gd name="connsiteX1675" fmla="*/ 3975236 w 4242337"/>
                  <a:gd name="connsiteY1675" fmla="*/ 1759017 h 1823987"/>
                  <a:gd name="connsiteX1676" fmla="*/ 3993283 w 4242337"/>
                  <a:gd name="connsiteY1676" fmla="*/ 1759017 h 1823987"/>
                  <a:gd name="connsiteX1677" fmla="*/ 3993283 w 4242337"/>
                  <a:gd name="connsiteY1677" fmla="*/ 1759017 h 1823987"/>
                  <a:gd name="connsiteX1678" fmla="*/ 3993283 w 4242337"/>
                  <a:gd name="connsiteY1678" fmla="*/ 1759017 h 1823987"/>
                  <a:gd name="connsiteX1679" fmla="*/ 3993283 w 4242337"/>
                  <a:gd name="connsiteY1679" fmla="*/ 1759017 h 1823987"/>
                  <a:gd name="connsiteX1680" fmla="*/ 3993283 w 4242337"/>
                  <a:gd name="connsiteY1680" fmla="*/ 1759017 h 1823987"/>
                  <a:gd name="connsiteX1681" fmla="*/ 3993283 w 4242337"/>
                  <a:gd name="connsiteY1681" fmla="*/ 1759017 h 1823987"/>
                  <a:gd name="connsiteX1682" fmla="*/ 3993283 w 4242337"/>
                  <a:gd name="connsiteY1682" fmla="*/ 1759017 h 1823987"/>
                  <a:gd name="connsiteX1683" fmla="*/ 3993283 w 4242337"/>
                  <a:gd name="connsiteY1683" fmla="*/ 1759017 h 1823987"/>
                  <a:gd name="connsiteX1684" fmla="*/ 3993283 w 4242337"/>
                  <a:gd name="connsiteY1684" fmla="*/ 1759017 h 1823987"/>
                  <a:gd name="connsiteX1685" fmla="*/ 3998096 w 4242337"/>
                  <a:gd name="connsiteY1685" fmla="*/ 1759017 h 1823987"/>
                  <a:gd name="connsiteX1686" fmla="*/ 3999299 w 4242337"/>
                  <a:gd name="connsiteY1686" fmla="*/ 1746986 h 1823987"/>
                  <a:gd name="connsiteX1687" fmla="*/ 3999299 w 4242337"/>
                  <a:gd name="connsiteY1687" fmla="*/ 1746986 h 1823987"/>
                  <a:gd name="connsiteX1688" fmla="*/ 4047426 w 4242337"/>
                  <a:gd name="connsiteY1688" fmla="*/ 1745783 h 1823987"/>
                  <a:gd name="connsiteX1689" fmla="*/ 4023362 w 4242337"/>
                  <a:gd name="connsiteY1689" fmla="*/ 1745783 h 1823987"/>
                  <a:gd name="connsiteX1690" fmla="*/ 4023362 w 4242337"/>
                  <a:gd name="connsiteY1690" fmla="*/ 1757814 h 1823987"/>
                  <a:gd name="connsiteX1691" fmla="*/ 4032988 w 4242337"/>
                  <a:gd name="connsiteY1691" fmla="*/ 1757814 h 1823987"/>
                  <a:gd name="connsiteX1692" fmla="*/ 4032988 w 4242337"/>
                  <a:gd name="connsiteY1692" fmla="*/ 1757814 h 1823987"/>
                  <a:gd name="connsiteX1693" fmla="*/ 4032988 w 4242337"/>
                  <a:gd name="connsiteY1693" fmla="*/ 1757814 h 1823987"/>
                  <a:gd name="connsiteX1694" fmla="*/ 4032988 w 4242337"/>
                  <a:gd name="connsiteY1694" fmla="*/ 1757814 h 1823987"/>
                  <a:gd name="connsiteX1695" fmla="*/ 4032988 w 4242337"/>
                  <a:gd name="connsiteY1695" fmla="*/ 1757814 h 1823987"/>
                  <a:gd name="connsiteX1696" fmla="*/ 4047426 w 4242337"/>
                  <a:gd name="connsiteY1696" fmla="*/ 1757814 h 1823987"/>
                  <a:gd name="connsiteX1697" fmla="*/ 4047426 w 4242337"/>
                  <a:gd name="connsiteY1697" fmla="*/ 1745783 h 1823987"/>
                  <a:gd name="connsiteX1698" fmla="*/ 4047426 w 4242337"/>
                  <a:gd name="connsiteY1698" fmla="*/ 1745783 h 1823987"/>
                  <a:gd name="connsiteX1699" fmla="*/ 4089536 w 4242337"/>
                  <a:gd name="connsiteY1699" fmla="*/ 1744579 h 1823987"/>
                  <a:gd name="connsiteX1700" fmla="*/ 4089536 w 4242337"/>
                  <a:gd name="connsiteY1700" fmla="*/ 1749392 h 1823987"/>
                  <a:gd name="connsiteX1701" fmla="*/ 4089536 w 4242337"/>
                  <a:gd name="connsiteY1701" fmla="*/ 1749392 h 1823987"/>
                  <a:gd name="connsiteX1702" fmla="*/ 4089536 w 4242337"/>
                  <a:gd name="connsiteY1702" fmla="*/ 1744579 h 1823987"/>
                  <a:gd name="connsiteX1703" fmla="*/ 4070286 w 4242337"/>
                  <a:gd name="connsiteY1703" fmla="*/ 1744579 h 1823987"/>
                  <a:gd name="connsiteX1704" fmla="*/ 4070286 w 4242337"/>
                  <a:gd name="connsiteY1704" fmla="*/ 1756611 h 1823987"/>
                  <a:gd name="connsiteX1705" fmla="*/ 4088333 w 4242337"/>
                  <a:gd name="connsiteY1705" fmla="*/ 1756611 h 1823987"/>
                  <a:gd name="connsiteX1706" fmla="*/ 4088333 w 4242337"/>
                  <a:gd name="connsiteY1706" fmla="*/ 1756611 h 1823987"/>
                  <a:gd name="connsiteX1707" fmla="*/ 4088333 w 4242337"/>
                  <a:gd name="connsiteY1707" fmla="*/ 1756611 h 1823987"/>
                  <a:gd name="connsiteX1708" fmla="*/ 4088333 w 4242337"/>
                  <a:gd name="connsiteY1708" fmla="*/ 1756611 h 1823987"/>
                  <a:gd name="connsiteX1709" fmla="*/ 4088333 w 4242337"/>
                  <a:gd name="connsiteY1709" fmla="*/ 1756611 h 1823987"/>
                  <a:gd name="connsiteX1710" fmla="*/ 4088333 w 4242337"/>
                  <a:gd name="connsiteY1710" fmla="*/ 1756611 h 1823987"/>
                  <a:gd name="connsiteX1711" fmla="*/ 4088333 w 4242337"/>
                  <a:gd name="connsiteY1711" fmla="*/ 1756611 h 1823987"/>
                  <a:gd name="connsiteX1712" fmla="*/ 4088333 w 4242337"/>
                  <a:gd name="connsiteY1712" fmla="*/ 1756611 h 1823987"/>
                  <a:gd name="connsiteX1713" fmla="*/ 4088333 w 4242337"/>
                  <a:gd name="connsiteY1713" fmla="*/ 1756611 h 1823987"/>
                  <a:gd name="connsiteX1714" fmla="*/ 4088333 w 4242337"/>
                  <a:gd name="connsiteY1714" fmla="*/ 1756611 h 1823987"/>
                  <a:gd name="connsiteX1715" fmla="*/ 4088333 w 4242337"/>
                  <a:gd name="connsiteY1715" fmla="*/ 1756611 h 1823987"/>
                  <a:gd name="connsiteX1716" fmla="*/ 4088333 w 4242337"/>
                  <a:gd name="connsiteY1716" fmla="*/ 1756611 h 1823987"/>
                  <a:gd name="connsiteX1717" fmla="*/ 4088333 w 4242337"/>
                  <a:gd name="connsiteY1717" fmla="*/ 1756611 h 1823987"/>
                  <a:gd name="connsiteX1718" fmla="*/ 4088333 w 4242337"/>
                  <a:gd name="connsiteY1718" fmla="*/ 1756611 h 1823987"/>
                  <a:gd name="connsiteX1719" fmla="*/ 4088333 w 4242337"/>
                  <a:gd name="connsiteY1719" fmla="*/ 1756611 h 1823987"/>
                  <a:gd name="connsiteX1720" fmla="*/ 4088333 w 4242337"/>
                  <a:gd name="connsiteY1720" fmla="*/ 1756611 h 1823987"/>
                  <a:gd name="connsiteX1721" fmla="*/ 4088333 w 4242337"/>
                  <a:gd name="connsiteY1721" fmla="*/ 1756611 h 1823987"/>
                  <a:gd name="connsiteX1722" fmla="*/ 4088333 w 4242337"/>
                  <a:gd name="connsiteY1722" fmla="*/ 1756611 h 1823987"/>
                  <a:gd name="connsiteX1723" fmla="*/ 4088333 w 4242337"/>
                  <a:gd name="connsiteY1723" fmla="*/ 1756611 h 1823987"/>
                  <a:gd name="connsiteX1724" fmla="*/ 4088333 w 4242337"/>
                  <a:gd name="connsiteY1724" fmla="*/ 1756611 h 1823987"/>
                  <a:gd name="connsiteX1725" fmla="*/ 4088333 w 4242337"/>
                  <a:gd name="connsiteY1725" fmla="*/ 1756611 h 1823987"/>
                  <a:gd name="connsiteX1726" fmla="*/ 4088333 w 4242337"/>
                  <a:gd name="connsiteY1726" fmla="*/ 1756611 h 1823987"/>
                  <a:gd name="connsiteX1727" fmla="*/ 4088333 w 4242337"/>
                  <a:gd name="connsiteY1727" fmla="*/ 1756611 h 1823987"/>
                  <a:gd name="connsiteX1728" fmla="*/ 4088333 w 4242337"/>
                  <a:gd name="connsiteY1728" fmla="*/ 1756611 h 1823987"/>
                  <a:gd name="connsiteX1729" fmla="*/ 4088333 w 4242337"/>
                  <a:gd name="connsiteY1729" fmla="*/ 1756611 h 1823987"/>
                  <a:gd name="connsiteX1730" fmla="*/ 4088333 w 4242337"/>
                  <a:gd name="connsiteY1730" fmla="*/ 1756611 h 1823987"/>
                  <a:gd name="connsiteX1731" fmla="*/ 4088333 w 4242337"/>
                  <a:gd name="connsiteY1731" fmla="*/ 1756611 h 1823987"/>
                  <a:gd name="connsiteX1732" fmla="*/ 4088333 w 4242337"/>
                  <a:gd name="connsiteY1732" fmla="*/ 1756611 h 1823987"/>
                  <a:gd name="connsiteX1733" fmla="*/ 4088333 w 4242337"/>
                  <a:gd name="connsiteY1733" fmla="*/ 1756611 h 1823987"/>
                  <a:gd name="connsiteX1734" fmla="*/ 4088333 w 4242337"/>
                  <a:gd name="connsiteY1734" fmla="*/ 1756611 h 1823987"/>
                  <a:gd name="connsiteX1735" fmla="*/ 4088333 w 4242337"/>
                  <a:gd name="connsiteY1735" fmla="*/ 1756611 h 1823987"/>
                  <a:gd name="connsiteX1736" fmla="*/ 4088333 w 4242337"/>
                  <a:gd name="connsiteY1736" fmla="*/ 1756611 h 1823987"/>
                  <a:gd name="connsiteX1737" fmla="*/ 4088333 w 4242337"/>
                  <a:gd name="connsiteY1737" fmla="*/ 1756611 h 1823987"/>
                  <a:gd name="connsiteX1738" fmla="*/ 4088333 w 4242337"/>
                  <a:gd name="connsiteY1738" fmla="*/ 1756611 h 1823987"/>
                  <a:gd name="connsiteX1739" fmla="*/ 4089536 w 4242337"/>
                  <a:gd name="connsiteY1739" fmla="*/ 1755408 h 1823987"/>
                  <a:gd name="connsiteX1740" fmla="*/ 4089536 w 4242337"/>
                  <a:gd name="connsiteY1740" fmla="*/ 1755408 h 1823987"/>
                  <a:gd name="connsiteX1741" fmla="*/ 4089536 w 4242337"/>
                  <a:gd name="connsiteY1741" fmla="*/ 1755408 h 1823987"/>
                  <a:gd name="connsiteX1742" fmla="*/ 4089536 w 4242337"/>
                  <a:gd name="connsiteY1742" fmla="*/ 1755408 h 1823987"/>
                  <a:gd name="connsiteX1743" fmla="*/ 4089536 w 4242337"/>
                  <a:gd name="connsiteY1743" fmla="*/ 1755408 h 1823987"/>
                  <a:gd name="connsiteX1744" fmla="*/ 4089536 w 4242337"/>
                  <a:gd name="connsiteY1744" fmla="*/ 1755408 h 1823987"/>
                  <a:gd name="connsiteX1745" fmla="*/ 4089536 w 4242337"/>
                  <a:gd name="connsiteY1745" fmla="*/ 1755408 h 1823987"/>
                  <a:gd name="connsiteX1746" fmla="*/ 4089536 w 4242337"/>
                  <a:gd name="connsiteY1746" fmla="*/ 1755408 h 1823987"/>
                  <a:gd name="connsiteX1747" fmla="*/ 4089536 w 4242337"/>
                  <a:gd name="connsiteY1747" fmla="*/ 1755408 h 1823987"/>
                  <a:gd name="connsiteX1748" fmla="*/ 4089536 w 4242337"/>
                  <a:gd name="connsiteY1748" fmla="*/ 1755408 h 1823987"/>
                  <a:gd name="connsiteX1749" fmla="*/ 4089536 w 4242337"/>
                  <a:gd name="connsiteY1749" fmla="*/ 1755408 h 1823987"/>
                  <a:gd name="connsiteX1750" fmla="*/ 4089536 w 4242337"/>
                  <a:gd name="connsiteY1750" fmla="*/ 1755408 h 1823987"/>
                  <a:gd name="connsiteX1751" fmla="*/ 4089536 w 4242337"/>
                  <a:gd name="connsiteY1751" fmla="*/ 1755408 h 1823987"/>
                  <a:gd name="connsiteX1752" fmla="*/ 4089536 w 4242337"/>
                  <a:gd name="connsiteY1752" fmla="*/ 1755408 h 1823987"/>
                  <a:gd name="connsiteX1753" fmla="*/ 4089536 w 4242337"/>
                  <a:gd name="connsiteY1753" fmla="*/ 1755408 h 1823987"/>
                  <a:gd name="connsiteX1754" fmla="*/ 4089536 w 4242337"/>
                  <a:gd name="connsiteY1754" fmla="*/ 1755408 h 1823987"/>
                  <a:gd name="connsiteX1755" fmla="*/ 4089536 w 4242337"/>
                  <a:gd name="connsiteY1755" fmla="*/ 1755408 h 1823987"/>
                  <a:gd name="connsiteX1756" fmla="*/ 4089536 w 4242337"/>
                  <a:gd name="connsiteY1756" fmla="*/ 1755408 h 1823987"/>
                  <a:gd name="connsiteX1757" fmla="*/ 4089536 w 4242337"/>
                  <a:gd name="connsiteY1757" fmla="*/ 1755408 h 1823987"/>
                  <a:gd name="connsiteX1758" fmla="*/ 4089536 w 4242337"/>
                  <a:gd name="connsiteY1758" fmla="*/ 1755408 h 1823987"/>
                  <a:gd name="connsiteX1759" fmla="*/ 4089536 w 4242337"/>
                  <a:gd name="connsiteY1759" fmla="*/ 1755408 h 1823987"/>
                  <a:gd name="connsiteX1760" fmla="*/ 4089536 w 4242337"/>
                  <a:gd name="connsiteY1760" fmla="*/ 1755408 h 1823987"/>
                  <a:gd name="connsiteX1761" fmla="*/ 4089536 w 4242337"/>
                  <a:gd name="connsiteY1761" fmla="*/ 1755408 h 1823987"/>
                  <a:gd name="connsiteX1762" fmla="*/ 4090739 w 4242337"/>
                  <a:gd name="connsiteY1762" fmla="*/ 1754205 h 1823987"/>
                  <a:gd name="connsiteX1763" fmla="*/ 4090739 w 4242337"/>
                  <a:gd name="connsiteY1763" fmla="*/ 1754205 h 1823987"/>
                  <a:gd name="connsiteX1764" fmla="*/ 4090739 w 4242337"/>
                  <a:gd name="connsiteY1764" fmla="*/ 1754205 h 1823987"/>
                  <a:gd name="connsiteX1765" fmla="*/ 4090739 w 4242337"/>
                  <a:gd name="connsiteY1765" fmla="*/ 1754205 h 1823987"/>
                  <a:gd name="connsiteX1766" fmla="*/ 4090739 w 4242337"/>
                  <a:gd name="connsiteY1766" fmla="*/ 1754205 h 1823987"/>
                  <a:gd name="connsiteX1767" fmla="*/ 4090739 w 4242337"/>
                  <a:gd name="connsiteY1767" fmla="*/ 1754205 h 1823987"/>
                  <a:gd name="connsiteX1768" fmla="*/ 4090739 w 4242337"/>
                  <a:gd name="connsiteY1768" fmla="*/ 1754205 h 1823987"/>
                  <a:gd name="connsiteX1769" fmla="*/ 4090739 w 4242337"/>
                  <a:gd name="connsiteY1769" fmla="*/ 1754205 h 1823987"/>
                  <a:gd name="connsiteX1770" fmla="*/ 4090739 w 4242337"/>
                  <a:gd name="connsiteY1770" fmla="*/ 1754205 h 1823987"/>
                  <a:gd name="connsiteX1771" fmla="*/ 4090739 w 4242337"/>
                  <a:gd name="connsiteY1771" fmla="*/ 1754205 h 1823987"/>
                  <a:gd name="connsiteX1772" fmla="*/ 4090739 w 4242337"/>
                  <a:gd name="connsiteY1772" fmla="*/ 1754205 h 1823987"/>
                  <a:gd name="connsiteX1773" fmla="*/ 4090739 w 4242337"/>
                  <a:gd name="connsiteY1773" fmla="*/ 1754205 h 1823987"/>
                  <a:gd name="connsiteX1774" fmla="*/ 4090739 w 4242337"/>
                  <a:gd name="connsiteY1774" fmla="*/ 1754205 h 1823987"/>
                  <a:gd name="connsiteX1775" fmla="*/ 4090739 w 4242337"/>
                  <a:gd name="connsiteY1775" fmla="*/ 1754205 h 1823987"/>
                  <a:gd name="connsiteX1776" fmla="*/ 4087130 w 4242337"/>
                  <a:gd name="connsiteY1776" fmla="*/ 1750595 h 1823987"/>
                  <a:gd name="connsiteX1777" fmla="*/ 4089536 w 4242337"/>
                  <a:gd name="connsiteY1777" fmla="*/ 1744579 h 1823987"/>
                  <a:gd name="connsiteX1778" fmla="*/ 4089536 w 4242337"/>
                  <a:gd name="connsiteY1778" fmla="*/ 1744579 h 1823987"/>
                  <a:gd name="connsiteX1779" fmla="*/ 4103974 w 4242337"/>
                  <a:gd name="connsiteY1779" fmla="*/ 1706078 h 1823987"/>
                  <a:gd name="connsiteX1780" fmla="*/ 4095552 w 4242337"/>
                  <a:gd name="connsiteY1780" fmla="*/ 1727735 h 1823987"/>
                  <a:gd name="connsiteX1781" fmla="*/ 4106381 w 4242337"/>
                  <a:gd name="connsiteY1781" fmla="*/ 1732548 h 1823987"/>
                  <a:gd name="connsiteX1782" fmla="*/ 4114803 w 4242337"/>
                  <a:gd name="connsiteY1782" fmla="*/ 1709688 h 1823987"/>
                  <a:gd name="connsiteX1783" fmla="*/ 4103974 w 4242337"/>
                  <a:gd name="connsiteY1783" fmla="*/ 1706078 h 1823987"/>
                  <a:gd name="connsiteX1784" fmla="*/ 4103974 w 4242337"/>
                  <a:gd name="connsiteY1784" fmla="*/ 1706078 h 1823987"/>
                  <a:gd name="connsiteX1785" fmla="*/ 4116006 w 4242337"/>
                  <a:gd name="connsiteY1785" fmla="*/ 1661562 h 1823987"/>
                  <a:gd name="connsiteX1786" fmla="*/ 4109990 w 4242337"/>
                  <a:gd name="connsiteY1786" fmla="*/ 1684422 h 1823987"/>
                  <a:gd name="connsiteX1787" fmla="*/ 4122022 w 4242337"/>
                  <a:gd name="connsiteY1787" fmla="*/ 1688031 h 1823987"/>
                  <a:gd name="connsiteX1788" fmla="*/ 4128037 w 4242337"/>
                  <a:gd name="connsiteY1788" fmla="*/ 1665171 h 1823987"/>
                  <a:gd name="connsiteX1789" fmla="*/ 4116006 w 4242337"/>
                  <a:gd name="connsiteY1789" fmla="*/ 1661562 h 1823987"/>
                  <a:gd name="connsiteX1790" fmla="*/ 4116006 w 4242337"/>
                  <a:gd name="connsiteY1790" fmla="*/ 1661562 h 1823987"/>
                  <a:gd name="connsiteX1791" fmla="*/ 4125631 w 4242337"/>
                  <a:gd name="connsiteY1791" fmla="*/ 1614639 h 1823987"/>
                  <a:gd name="connsiteX1792" fmla="*/ 4120818 w 4242337"/>
                  <a:gd name="connsiteY1792" fmla="*/ 1637498 h 1823987"/>
                  <a:gd name="connsiteX1793" fmla="*/ 4132850 w 4242337"/>
                  <a:gd name="connsiteY1793" fmla="*/ 1639905 h 1823987"/>
                  <a:gd name="connsiteX1794" fmla="*/ 4137662 w 4242337"/>
                  <a:gd name="connsiteY1794" fmla="*/ 1615842 h 1823987"/>
                  <a:gd name="connsiteX1795" fmla="*/ 4125631 w 4242337"/>
                  <a:gd name="connsiteY1795" fmla="*/ 1614639 h 1823987"/>
                  <a:gd name="connsiteX1796" fmla="*/ 4125631 w 4242337"/>
                  <a:gd name="connsiteY1796" fmla="*/ 1614639 h 1823987"/>
                  <a:gd name="connsiteX1797" fmla="*/ 4134053 w 4242337"/>
                  <a:gd name="connsiteY1797" fmla="*/ 1567715 h 1823987"/>
                  <a:gd name="connsiteX1798" fmla="*/ 4130444 w 4242337"/>
                  <a:gd name="connsiteY1798" fmla="*/ 1591778 h 1823987"/>
                  <a:gd name="connsiteX1799" fmla="*/ 4142475 w 4242337"/>
                  <a:gd name="connsiteY1799" fmla="*/ 1594185 h 1823987"/>
                  <a:gd name="connsiteX1800" fmla="*/ 4142475 w 4242337"/>
                  <a:gd name="connsiteY1800" fmla="*/ 1591778 h 1823987"/>
                  <a:gd name="connsiteX1801" fmla="*/ 4146085 w 4242337"/>
                  <a:gd name="connsiteY1801" fmla="*/ 1571325 h 1823987"/>
                  <a:gd name="connsiteX1802" fmla="*/ 4134053 w 4242337"/>
                  <a:gd name="connsiteY1802" fmla="*/ 1567715 h 1823987"/>
                  <a:gd name="connsiteX1803" fmla="*/ 4134053 w 4242337"/>
                  <a:gd name="connsiteY1803" fmla="*/ 1567715 h 1823987"/>
                  <a:gd name="connsiteX1804" fmla="*/ 4141272 w 4242337"/>
                  <a:gd name="connsiteY1804" fmla="*/ 1519589 h 1823987"/>
                  <a:gd name="connsiteX1805" fmla="*/ 4137662 w 4242337"/>
                  <a:gd name="connsiteY1805" fmla="*/ 1543652 h 1823987"/>
                  <a:gd name="connsiteX1806" fmla="*/ 4149694 w 4242337"/>
                  <a:gd name="connsiteY1806" fmla="*/ 1544855 h 1823987"/>
                  <a:gd name="connsiteX1807" fmla="*/ 4149694 w 4242337"/>
                  <a:gd name="connsiteY1807" fmla="*/ 1542449 h 1823987"/>
                  <a:gd name="connsiteX1808" fmla="*/ 4149694 w 4242337"/>
                  <a:gd name="connsiteY1808" fmla="*/ 1542449 h 1823987"/>
                  <a:gd name="connsiteX1809" fmla="*/ 4149694 w 4242337"/>
                  <a:gd name="connsiteY1809" fmla="*/ 1542449 h 1823987"/>
                  <a:gd name="connsiteX1810" fmla="*/ 4150897 w 4242337"/>
                  <a:gd name="connsiteY1810" fmla="*/ 1531620 h 1823987"/>
                  <a:gd name="connsiteX1811" fmla="*/ 4150897 w 4242337"/>
                  <a:gd name="connsiteY1811" fmla="*/ 1531620 h 1823987"/>
                  <a:gd name="connsiteX1812" fmla="*/ 4150897 w 4242337"/>
                  <a:gd name="connsiteY1812" fmla="*/ 1531620 h 1823987"/>
                  <a:gd name="connsiteX1813" fmla="*/ 4152101 w 4242337"/>
                  <a:gd name="connsiteY1813" fmla="*/ 1520792 h 1823987"/>
                  <a:gd name="connsiteX1814" fmla="*/ 4141272 w 4242337"/>
                  <a:gd name="connsiteY1814" fmla="*/ 1519589 h 1823987"/>
                  <a:gd name="connsiteX1815" fmla="*/ 4141272 w 4242337"/>
                  <a:gd name="connsiteY1815" fmla="*/ 1519589 h 1823987"/>
                  <a:gd name="connsiteX1816" fmla="*/ 4147288 w 4242337"/>
                  <a:gd name="connsiteY1816" fmla="*/ 1472666 h 1823987"/>
                  <a:gd name="connsiteX1817" fmla="*/ 4143678 w 4242337"/>
                  <a:gd name="connsiteY1817" fmla="*/ 1496729 h 1823987"/>
                  <a:gd name="connsiteX1818" fmla="*/ 4155710 w 4242337"/>
                  <a:gd name="connsiteY1818" fmla="*/ 1497932 h 1823987"/>
                  <a:gd name="connsiteX1819" fmla="*/ 4156913 w 4242337"/>
                  <a:gd name="connsiteY1819" fmla="*/ 1490713 h 1823987"/>
                  <a:gd name="connsiteX1820" fmla="*/ 4156913 w 4242337"/>
                  <a:gd name="connsiteY1820" fmla="*/ 1490713 h 1823987"/>
                  <a:gd name="connsiteX1821" fmla="*/ 4156913 w 4242337"/>
                  <a:gd name="connsiteY1821" fmla="*/ 1490713 h 1823987"/>
                  <a:gd name="connsiteX1822" fmla="*/ 4159320 w 4242337"/>
                  <a:gd name="connsiteY1822" fmla="*/ 1473869 h 1823987"/>
                  <a:gd name="connsiteX1823" fmla="*/ 4147288 w 4242337"/>
                  <a:gd name="connsiteY1823" fmla="*/ 1472666 h 1823987"/>
                  <a:gd name="connsiteX1824" fmla="*/ 4147288 w 4242337"/>
                  <a:gd name="connsiteY1824" fmla="*/ 1472666 h 1823987"/>
                  <a:gd name="connsiteX1825" fmla="*/ 4153304 w 4242337"/>
                  <a:gd name="connsiteY1825" fmla="*/ 1424539 h 1823987"/>
                  <a:gd name="connsiteX1826" fmla="*/ 4150897 w 4242337"/>
                  <a:gd name="connsiteY1826" fmla="*/ 1448603 h 1823987"/>
                  <a:gd name="connsiteX1827" fmla="*/ 4162929 w 4242337"/>
                  <a:gd name="connsiteY1827" fmla="*/ 1449806 h 1823987"/>
                  <a:gd name="connsiteX1828" fmla="*/ 4164132 w 4242337"/>
                  <a:gd name="connsiteY1828" fmla="*/ 1437774 h 1823987"/>
                  <a:gd name="connsiteX1829" fmla="*/ 4164132 w 4242337"/>
                  <a:gd name="connsiteY1829" fmla="*/ 1437774 h 1823987"/>
                  <a:gd name="connsiteX1830" fmla="*/ 4164132 w 4242337"/>
                  <a:gd name="connsiteY1830" fmla="*/ 1437774 h 1823987"/>
                  <a:gd name="connsiteX1831" fmla="*/ 4164132 w 4242337"/>
                  <a:gd name="connsiteY1831" fmla="*/ 1437774 h 1823987"/>
                  <a:gd name="connsiteX1832" fmla="*/ 4164132 w 4242337"/>
                  <a:gd name="connsiteY1832" fmla="*/ 1437774 h 1823987"/>
                  <a:gd name="connsiteX1833" fmla="*/ 4164132 w 4242337"/>
                  <a:gd name="connsiteY1833" fmla="*/ 1437774 h 1823987"/>
                  <a:gd name="connsiteX1834" fmla="*/ 4164132 w 4242337"/>
                  <a:gd name="connsiteY1834" fmla="*/ 1437774 h 1823987"/>
                  <a:gd name="connsiteX1835" fmla="*/ 4164132 w 4242337"/>
                  <a:gd name="connsiteY1835" fmla="*/ 1437774 h 1823987"/>
                  <a:gd name="connsiteX1836" fmla="*/ 4164132 w 4242337"/>
                  <a:gd name="connsiteY1836" fmla="*/ 1437774 h 1823987"/>
                  <a:gd name="connsiteX1837" fmla="*/ 4164132 w 4242337"/>
                  <a:gd name="connsiteY1837" fmla="*/ 1437774 h 1823987"/>
                  <a:gd name="connsiteX1838" fmla="*/ 4164132 w 4242337"/>
                  <a:gd name="connsiteY1838" fmla="*/ 1437774 h 1823987"/>
                  <a:gd name="connsiteX1839" fmla="*/ 4164132 w 4242337"/>
                  <a:gd name="connsiteY1839" fmla="*/ 1437774 h 1823987"/>
                  <a:gd name="connsiteX1840" fmla="*/ 4164132 w 4242337"/>
                  <a:gd name="connsiteY1840" fmla="*/ 1437774 h 1823987"/>
                  <a:gd name="connsiteX1841" fmla="*/ 4164132 w 4242337"/>
                  <a:gd name="connsiteY1841" fmla="*/ 1437774 h 1823987"/>
                  <a:gd name="connsiteX1842" fmla="*/ 4164132 w 4242337"/>
                  <a:gd name="connsiteY1842" fmla="*/ 1437774 h 1823987"/>
                  <a:gd name="connsiteX1843" fmla="*/ 4164132 w 4242337"/>
                  <a:gd name="connsiteY1843" fmla="*/ 1437774 h 1823987"/>
                  <a:gd name="connsiteX1844" fmla="*/ 4164132 w 4242337"/>
                  <a:gd name="connsiteY1844" fmla="*/ 1437774 h 1823987"/>
                  <a:gd name="connsiteX1845" fmla="*/ 4164132 w 4242337"/>
                  <a:gd name="connsiteY1845" fmla="*/ 1437774 h 1823987"/>
                  <a:gd name="connsiteX1846" fmla="*/ 4164132 w 4242337"/>
                  <a:gd name="connsiteY1846" fmla="*/ 1437774 h 1823987"/>
                  <a:gd name="connsiteX1847" fmla="*/ 4164132 w 4242337"/>
                  <a:gd name="connsiteY1847" fmla="*/ 1437774 h 1823987"/>
                  <a:gd name="connsiteX1848" fmla="*/ 4165335 w 4242337"/>
                  <a:gd name="connsiteY1848" fmla="*/ 1429352 h 1823987"/>
                  <a:gd name="connsiteX1849" fmla="*/ 4153304 w 4242337"/>
                  <a:gd name="connsiteY1849" fmla="*/ 1424539 h 1823987"/>
                  <a:gd name="connsiteX1850" fmla="*/ 4153304 w 4242337"/>
                  <a:gd name="connsiteY1850" fmla="*/ 1424539 h 1823987"/>
                  <a:gd name="connsiteX1851" fmla="*/ 4158116 w 4242337"/>
                  <a:gd name="connsiteY1851" fmla="*/ 1377616 h 1823987"/>
                  <a:gd name="connsiteX1852" fmla="*/ 4155710 w 4242337"/>
                  <a:gd name="connsiteY1852" fmla="*/ 1401679 h 1823987"/>
                  <a:gd name="connsiteX1853" fmla="*/ 4167741 w 4242337"/>
                  <a:gd name="connsiteY1853" fmla="*/ 1402883 h 1823987"/>
                  <a:gd name="connsiteX1854" fmla="*/ 4168945 w 4242337"/>
                  <a:gd name="connsiteY1854" fmla="*/ 1390851 h 1823987"/>
                  <a:gd name="connsiteX1855" fmla="*/ 4168945 w 4242337"/>
                  <a:gd name="connsiteY1855" fmla="*/ 1390851 h 1823987"/>
                  <a:gd name="connsiteX1856" fmla="*/ 4168945 w 4242337"/>
                  <a:gd name="connsiteY1856" fmla="*/ 1390851 h 1823987"/>
                  <a:gd name="connsiteX1857" fmla="*/ 4170148 w 4242337"/>
                  <a:gd name="connsiteY1857" fmla="*/ 1383632 h 1823987"/>
                  <a:gd name="connsiteX1858" fmla="*/ 4170148 w 4242337"/>
                  <a:gd name="connsiteY1858" fmla="*/ 1383632 h 1823987"/>
                  <a:gd name="connsiteX1859" fmla="*/ 4170148 w 4242337"/>
                  <a:gd name="connsiteY1859" fmla="*/ 1383632 h 1823987"/>
                  <a:gd name="connsiteX1860" fmla="*/ 4170148 w 4242337"/>
                  <a:gd name="connsiteY1860" fmla="*/ 1381226 h 1823987"/>
                  <a:gd name="connsiteX1861" fmla="*/ 4158116 w 4242337"/>
                  <a:gd name="connsiteY1861" fmla="*/ 1377616 h 1823987"/>
                  <a:gd name="connsiteX1862" fmla="*/ 4158116 w 4242337"/>
                  <a:gd name="connsiteY1862" fmla="*/ 1377616 h 1823987"/>
                  <a:gd name="connsiteX1863" fmla="*/ 4162929 w 4242337"/>
                  <a:gd name="connsiteY1863" fmla="*/ 1329490 h 1823987"/>
                  <a:gd name="connsiteX1864" fmla="*/ 4160523 w 4242337"/>
                  <a:gd name="connsiteY1864" fmla="*/ 1353553 h 1823987"/>
                  <a:gd name="connsiteX1865" fmla="*/ 4172554 w 4242337"/>
                  <a:gd name="connsiteY1865" fmla="*/ 1354756 h 1823987"/>
                  <a:gd name="connsiteX1866" fmla="*/ 4173757 w 4242337"/>
                  <a:gd name="connsiteY1866" fmla="*/ 1347537 h 1823987"/>
                  <a:gd name="connsiteX1867" fmla="*/ 4173757 w 4242337"/>
                  <a:gd name="connsiteY1867" fmla="*/ 1346334 h 1823987"/>
                  <a:gd name="connsiteX1868" fmla="*/ 4173757 w 4242337"/>
                  <a:gd name="connsiteY1868" fmla="*/ 1346334 h 1823987"/>
                  <a:gd name="connsiteX1869" fmla="*/ 4173757 w 4242337"/>
                  <a:gd name="connsiteY1869" fmla="*/ 1345131 h 1823987"/>
                  <a:gd name="connsiteX1870" fmla="*/ 4173757 w 4242337"/>
                  <a:gd name="connsiteY1870" fmla="*/ 1345131 h 1823987"/>
                  <a:gd name="connsiteX1871" fmla="*/ 4173757 w 4242337"/>
                  <a:gd name="connsiteY1871" fmla="*/ 1343928 h 1823987"/>
                  <a:gd name="connsiteX1872" fmla="*/ 4173757 w 4242337"/>
                  <a:gd name="connsiteY1872" fmla="*/ 1343928 h 1823987"/>
                  <a:gd name="connsiteX1873" fmla="*/ 4173757 w 4242337"/>
                  <a:gd name="connsiteY1873" fmla="*/ 1342725 h 1823987"/>
                  <a:gd name="connsiteX1874" fmla="*/ 4173757 w 4242337"/>
                  <a:gd name="connsiteY1874" fmla="*/ 1342725 h 1823987"/>
                  <a:gd name="connsiteX1875" fmla="*/ 4173757 w 4242337"/>
                  <a:gd name="connsiteY1875" fmla="*/ 1342725 h 1823987"/>
                  <a:gd name="connsiteX1876" fmla="*/ 4173757 w 4242337"/>
                  <a:gd name="connsiteY1876" fmla="*/ 1342725 h 1823987"/>
                  <a:gd name="connsiteX1877" fmla="*/ 4173757 w 4242337"/>
                  <a:gd name="connsiteY1877" fmla="*/ 1342725 h 1823987"/>
                  <a:gd name="connsiteX1878" fmla="*/ 4173757 w 4242337"/>
                  <a:gd name="connsiteY1878" fmla="*/ 1342725 h 1823987"/>
                  <a:gd name="connsiteX1879" fmla="*/ 4173757 w 4242337"/>
                  <a:gd name="connsiteY1879" fmla="*/ 1342725 h 1823987"/>
                  <a:gd name="connsiteX1880" fmla="*/ 4174960 w 4242337"/>
                  <a:gd name="connsiteY1880" fmla="*/ 1330693 h 1823987"/>
                  <a:gd name="connsiteX1881" fmla="*/ 4162929 w 4242337"/>
                  <a:gd name="connsiteY1881" fmla="*/ 1329490 h 1823987"/>
                  <a:gd name="connsiteX1882" fmla="*/ 4162929 w 4242337"/>
                  <a:gd name="connsiteY1882" fmla="*/ 1329490 h 1823987"/>
                  <a:gd name="connsiteX1883" fmla="*/ 4167741 w 4242337"/>
                  <a:gd name="connsiteY1883" fmla="*/ 1281364 h 1823987"/>
                  <a:gd name="connsiteX1884" fmla="*/ 4165335 w 4242337"/>
                  <a:gd name="connsiteY1884" fmla="*/ 1305427 h 1823987"/>
                  <a:gd name="connsiteX1885" fmla="*/ 4177367 w 4242337"/>
                  <a:gd name="connsiteY1885" fmla="*/ 1306630 h 1823987"/>
                  <a:gd name="connsiteX1886" fmla="*/ 4177367 w 4242337"/>
                  <a:gd name="connsiteY1886" fmla="*/ 1306630 h 1823987"/>
                  <a:gd name="connsiteX1887" fmla="*/ 4177367 w 4242337"/>
                  <a:gd name="connsiteY1887" fmla="*/ 1306630 h 1823987"/>
                  <a:gd name="connsiteX1888" fmla="*/ 4179773 w 4242337"/>
                  <a:gd name="connsiteY1888" fmla="*/ 1283770 h 1823987"/>
                  <a:gd name="connsiteX1889" fmla="*/ 4179773 w 4242337"/>
                  <a:gd name="connsiteY1889" fmla="*/ 1282567 h 1823987"/>
                  <a:gd name="connsiteX1890" fmla="*/ 4167741 w 4242337"/>
                  <a:gd name="connsiteY1890" fmla="*/ 1281364 h 1823987"/>
                  <a:gd name="connsiteX1891" fmla="*/ 4167741 w 4242337"/>
                  <a:gd name="connsiteY1891" fmla="*/ 1281364 h 1823987"/>
                  <a:gd name="connsiteX1892" fmla="*/ 4171351 w 4242337"/>
                  <a:gd name="connsiteY1892" fmla="*/ 1233237 h 1823987"/>
                  <a:gd name="connsiteX1893" fmla="*/ 4168945 w 4242337"/>
                  <a:gd name="connsiteY1893" fmla="*/ 1257300 h 1823987"/>
                  <a:gd name="connsiteX1894" fmla="*/ 4180976 w 4242337"/>
                  <a:gd name="connsiteY1894" fmla="*/ 1258504 h 1823987"/>
                  <a:gd name="connsiteX1895" fmla="*/ 4183383 w 4242337"/>
                  <a:gd name="connsiteY1895" fmla="*/ 1234440 h 1823987"/>
                  <a:gd name="connsiteX1896" fmla="*/ 4171351 w 4242337"/>
                  <a:gd name="connsiteY1896" fmla="*/ 1233237 h 1823987"/>
                  <a:gd name="connsiteX1897" fmla="*/ 4171351 w 4242337"/>
                  <a:gd name="connsiteY1897" fmla="*/ 1233237 h 1823987"/>
                  <a:gd name="connsiteX1898" fmla="*/ 4174960 w 4242337"/>
                  <a:gd name="connsiteY1898" fmla="*/ 1186314 h 1823987"/>
                  <a:gd name="connsiteX1899" fmla="*/ 4172554 w 4242337"/>
                  <a:gd name="connsiteY1899" fmla="*/ 1210377 h 1823987"/>
                  <a:gd name="connsiteX1900" fmla="*/ 4184586 w 4242337"/>
                  <a:gd name="connsiteY1900" fmla="*/ 1211580 h 1823987"/>
                  <a:gd name="connsiteX1901" fmla="*/ 4185789 w 4242337"/>
                  <a:gd name="connsiteY1901" fmla="*/ 1199549 h 1823987"/>
                  <a:gd name="connsiteX1902" fmla="*/ 4186992 w 4242337"/>
                  <a:gd name="connsiteY1902" fmla="*/ 1187517 h 1823987"/>
                  <a:gd name="connsiteX1903" fmla="*/ 4174960 w 4242337"/>
                  <a:gd name="connsiteY1903" fmla="*/ 1186314 h 1823987"/>
                  <a:gd name="connsiteX1904" fmla="*/ 4174960 w 4242337"/>
                  <a:gd name="connsiteY1904" fmla="*/ 1186314 h 1823987"/>
                  <a:gd name="connsiteX1905" fmla="*/ 4179773 w 4242337"/>
                  <a:gd name="connsiteY1905" fmla="*/ 1138188 h 1823987"/>
                  <a:gd name="connsiteX1906" fmla="*/ 4177367 w 4242337"/>
                  <a:gd name="connsiteY1906" fmla="*/ 1162251 h 1823987"/>
                  <a:gd name="connsiteX1907" fmla="*/ 4189399 w 4242337"/>
                  <a:gd name="connsiteY1907" fmla="*/ 1163454 h 1823987"/>
                  <a:gd name="connsiteX1908" fmla="*/ 4191805 w 4242337"/>
                  <a:gd name="connsiteY1908" fmla="*/ 1139391 h 1823987"/>
                  <a:gd name="connsiteX1909" fmla="*/ 4179773 w 4242337"/>
                  <a:gd name="connsiteY1909" fmla="*/ 1138188 h 1823987"/>
                  <a:gd name="connsiteX1910" fmla="*/ 4179773 w 4242337"/>
                  <a:gd name="connsiteY1910" fmla="*/ 1138188 h 1823987"/>
                  <a:gd name="connsiteX1911" fmla="*/ 4182179 w 4242337"/>
                  <a:gd name="connsiteY1911" fmla="*/ 1090061 h 1823987"/>
                  <a:gd name="connsiteX1912" fmla="*/ 4180976 w 4242337"/>
                  <a:gd name="connsiteY1912" fmla="*/ 1114125 h 1823987"/>
                  <a:gd name="connsiteX1913" fmla="*/ 4193008 w 4242337"/>
                  <a:gd name="connsiteY1913" fmla="*/ 1115328 h 1823987"/>
                  <a:gd name="connsiteX1914" fmla="*/ 4194211 w 4242337"/>
                  <a:gd name="connsiteY1914" fmla="*/ 1091265 h 1823987"/>
                  <a:gd name="connsiteX1915" fmla="*/ 4182179 w 4242337"/>
                  <a:gd name="connsiteY1915" fmla="*/ 1090061 h 1823987"/>
                  <a:gd name="connsiteX1916" fmla="*/ 4182179 w 4242337"/>
                  <a:gd name="connsiteY1916" fmla="*/ 1090061 h 1823987"/>
                  <a:gd name="connsiteX1917" fmla="*/ 4185789 w 4242337"/>
                  <a:gd name="connsiteY1917" fmla="*/ 1041935 h 1823987"/>
                  <a:gd name="connsiteX1918" fmla="*/ 4184586 w 4242337"/>
                  <a:gd name="connsiteY1918" fmla="*/ 1065998 h 1823987"/>
                  <a:gd name="connsiteX1919" fmla="*/ 4196618 w 4242337"/>
                  <a:gd name="connsiteY1919" fmla="*/ 1067201 h 1823987"/>
                  <a:gd name="connsiteX1920" fmla="*/ 4196618 w 4242337"/>
                  <a:gd name="connsiteY1920" fmla="*/ 1061186 h 1823987"/>
                  <a:gd name="connsiteX1921" fmla="*/ 4196618 w 4242337"/>
                  <a:gd name="connsiteY1921" fmla="*/ 1055170 h 1823987"/>
                  <a:gd name="connsiteX1922" fmla="*/ 4196618 w 4242337"/>
                  <a:gd name="connsiteY1922" fmla="*/ 1055170 h 1823987"/>
                  <a:gd name="connsiteX1923" fmla="*/ 4196618 w 4242337"/>
                  <a:gd name="connsiteY1923" fmla="*/ 1053967 h 1823987"/>
                  <a:gd name="connsiteX1924" fmla="*/ 4197821 w 4242337"/>
                  <a:gd name="connsiteY1924" fmla="*/ 1043138 h 1823987"/>
                  <a:gd name="connsiteX1925" fmla="*/ 4185789 w 4242337"/>
                  <a:gd name="connsiteY1925" fmla="*/ 1041935 h 1823987"/>
                  <a:gd name="connsiteX1926" fmla="*/ 4185789 w 4242337"/>
                  <a:gd name="connsiteY1926" fmla="*/ 1041935 h 1823987"/>
                  <a:gd name="connsiteX1927" fmla="*/ 4189399 w 4242337"/>
                  <a:gd name="connsiteY1927" fmla="*/ 993809 h 1823987"/>
                  <a:gd name="connsiteX1928" fmla="*/ 4188195 w 4242337"/>
                  <a:gd name="connsiteY1928" fmla="*/ 1017872 h 1823987"/>
                  <a:gd name="connsiteX1929" fmla="*/ 4200227 w 4242337"/>
                  <a:gd name="connsiteY1929" fmla="*/ 1019075 h 1823987"/>
                  <a:gd name="connsiteX1930" fmla="*/ 4200227 w 4242337"/>
                  <a:gd name="connsiteY1930" fmla="*/ 1019075 h 1823987"/>
                  <a:gd name="connsiteX1931" fmla="*/ 4200227 w 4242337"/>
                  <a:gd name="connsiteY1931" fmla="*/ 1019075 h 1823987"/>
                  <a:gd name="connsiteX1932" fmla="*/ 4201430 w 4242337"/>
                  <a:gd name="connsiteY1932" fmla="*/ 1008247 h 1823987"/>
                  <a:gd name="connsiteX1933" fmla="*/ 4201430 w 4242337"/>
                  <a:gd name="connsiteY1933" fmla="*/ 1007043 h 1823987"/>
                  <a:gd name="connsiteX1934" fmla="*/ 4201430 w 4242337"/>
                  <a:gd name="connsiteY1934" fmla="*/ 1007043 h 1823987"/>
                  <a:gd name="connsiteX1935" fmla="*/ 4202633 w 4242337"/>
                  <a:gd name="connsiteY1935" fmla="*/ 995012 h 1823987"/>
                  <a:gd name="connsiteX1936" fmla="*/ 4189399 w 4242337"/>
                  <a:gd name="connsiteY1936" fmla="*/ 993809 h 1823987"/>
                  <a:gd name="connsiteX1937" fmla="*/ 4189399 w 4242337"/>
                  <a:gd name="connsiteY1937" fmla="*/ 993809 h 1823987"/>
                  <a:gd name="connsiteX1938" fmla="*/ 4191805 w 4242337"/>
                  <a:gd name="connsiteY1938" fmla="*/ 945682 h 1823987"/>
                  <a:gd name="connsiteX1939" fmla="*/ 4190602 w 4242337"/>
                  <a:gd name="connsiteY1939" fmla="*/ 969746 h 1823987"/>
                  <a:gd name="connsiteX1940" fmla="*/ 4202633 w 4242337"/>
                  <a:gd name="connsiteY1940" fmla="*/ 970949 h 1823987"/>
                  <a:gd name="connsiteX1941" fmla="*/ 4202633 w 4242337"/>
                  <a:gd name="connsiteY1941" fmla="*/ 968542 h 1823987"/>
                  <a:gd name="connsiteX1942" fmla="*/ 4202633 w 4242337"/>
                  <a:gd name="connsiteY1942" fmla="*/ 967339 h 1823987"/>
                  <a:gd name="connsiteX1943" fmla="*/ 4202633 w 4242337"/>
                  <a:gd name="connsiteY1943" fmla="*/ 967339 h 1823987"/>
                  <a:gd name="connsiteX1944" fmla="*/ 4202633 w 4242337"/>
                  <a:gd name="connsiteY1944" fmla="*/ 961324 h 1823987"/>
                  <a:gd name="connsiteX1945" fmla="*/ 4202633 w 4242337"/>
                  <a:gd name="connsiteY1945" fmla="*/ 961324 h 1823987"/>
                  <a:gd name="connsiteX1946" fmla="*/ 4202633 w 4242337"/>
                  <a:gd name="connsiteY1946" fmla="*/ 960120 h 1823987"/>
                  <a:gd name="connsiteX1947" fmla="*/ 4203836 w 4242337"/>
                  <a:gd name="connsiteY1947" fmla="*/ 949292 h 1823987"/>
                  <a:gd name="connsiteX1948" fmla="*/ 4203836 w 4242337"/>
                  <a:gd name="connsiteY1948" fmla="*/ 946886 h 1823987"/>
                  <a:gd name="connsiteX1949" fmla="*/ 4191805 w 4242337"/>
                  <a:gd name="connsiteY1949" fmla="*/ 945682 h 1823987"/>
                  <a:gd name="connsiteX1950" fmla="*/ 4191805 w 4242337"/>
                  <a:gd name="connsiteY1950" fmla="*/ 945682 h 1823987"/>
                  <a:gd name="connsiteX1951" fmla="*/ 4195414 w 4242337"/>
                  <a:gd name="connsiteY1951" fmla="*/ 897556 h 1823987"/>
                  <a:gd name="connsiteX1952" fmla="*/ 4194211 w 4242337"/>
                  <a:gd name="connsiteY1952" fmla="*/ 921619 h 1823987"/>
                  <a:gd name="connsiteX1953" fmla="*/ 4206243 w 4242337"/>
                  <a:gd name="connsiteY1953" fmla="*/ 922822 h 1823987"/>
                  <a:gd name="connsiteX1954" fmla="*/ 4207446 w 4242337"/>
                  <a:gd name="connsiteY1954" fmla="*/ 898759 h 1823987"/>
                  <a:gd name="connsiteX1955" fmla="*/ 4195414 w 4242337"/>
                  <a:gd name="connsiteY1955" fmla="*/ 897556 h 1823987"/>
                  <a:gd name="connsiteX1956" fmla="*/ 4195414 w 4242337"/>
                  <a:gd name="connsiteY1956" fmla="*/ 897556 h 1823987"/>
                  <a:gd name="connsiteX1957" fmla="*/ 4197821 w 4242337"/>
                  <a:gd name="connsiteY1957" fmla="*/ 849430 h 1823987"/>
                  <a:gd name="connsiteX1958" fmla="*/ 4196618 w 4242337"/>
                  <a:gd name="connsiteY1958" fmla="*/ 873493 h 1823987"/>
                  <a:gd name="connsiteX1959" fmla="*/ 4208649 w 4242337"/>
                  <a:gd name="connsiteY1959" fmla="*/ 874696 h 1823987"/>
                  <a:gd name="connsiteX1960" fmla="*/ 4208649 w 4242337"/>
                  <a:gd name="connsiteY1960" fmla="*/ 867477 h 1823987"/>
                  <a:gd name="connsiteX1961" fmla="*/ 4208649 w 4242337"/>
                  <a:gd name="connsiteY1961" fmla="*/ 865071 h 1823987"/>
                  <a:gd name="connsiteX1962" fmla="*/ 4208649 w 4242337"/>
                  <a:gd name="connsiteY1962" fmla="*/ 865071 h 1823987"/>
                  <a:gd name="connsiteX1963" fmla="*/ 4209852 w 4242337"/>
                  <a:gd name="connsiteY1963" fmla="*/ 850633 h 1823987"/>
                  <a:gd name="connsiteX1964" fmla="*/ 4197821 w 4242337"/>
                  <a:gd name="connsiteY1964" fmla="*/ 849430 h 1823987"/>
                  <a:gd name="connsiteX1965" fmla="*/ 4197821 w 4242337"/>
                  <a:gd name="connsiteY1965" fmla="*/ 849430 h 1823987"/>
                  <a:gd name="connsiteX1966" fmla="*/ 4200227 w 4242337"/>
                  <a:gd name="connsiteY1966" fmla="*/ 801303 h 1823987"/>
                  <a:gd name="connsiteX1967" fmla="*/ 4199024 w 4242337"/>
                  <a:gd name="connsiteY1967" fmla="*/ 825367 h 1823987"/>
                  <a:gd name="connsiteX1968" fmla="*/ 4211055 w 4242337"/>
                  <a:gd name="connsiteY1968" fmla="*/ 826570 h 1823987"/>
                  <a:gd name="connsiteX1969" fmla="*/ 4211055 w 4242337"/>
                  <a:gd name="connsiteY1969" fmla="*/ 826570 h 1823987"/>
                  <a:gd name="connsiteX1970" fmla="*/ 4212259 w 4242337"/>
                  <a:gd name="connsiteY1970" fmla="*/ 809725 h 1823987"/>
                  <a:gd name="connsiteX1971" fmla="*/ 4212259 w 4242337"/>
                  <a:gd name="connsiteY1971" fmla="*/ 803710 h 1823987"/>
                  <a:gd name="connsiteX1972" fmla="*/ 4200227 w 4242337"/>
                  <a:gd name="connsiteY1972" fmla="*/ 801303 h 1823987"/>
                  <a:gd name="connsiteX1973" fmla="*/ 4200227 w 4242337"/>
                  <a:gd name="connsiteY1973" fmla="*/ 801303 h 1823987"/>
                  <a:gd name="connsiteX1974" fmla="*/ 4202633 w 4242337"/>
                  <a:gd name="connsiteY1974" fmla="*/ 753177 h 1823987"/>
                  <a:gd name="connsiteX1975" fmla="*/ 4201430 w 4242337"/>
                  <a:gd name="connsiteY1975" fmla="*/ 777240 h 1823987"/>
                  <a:gd name="connsiteX1976" fmla="*/ 4213462 w 4242337"/>
                  <a:gd name="connsiteY1976" fmla="*/ 778443 h 1823987"/>
                  <a:gd name="connsiteX1977" fmla="*/ 4214665 w 4242337"/>
                  <a:gd name="connsiteY1977" fmla="*/ 757990 h 1823987"/>
                  <a:gd name="connsiteX1978" fmla="*/ 4214665 w 4242337"/>
                  <a:gd name="connsiteY1978" fmla="*/ 754380 h 1823987"/>
                  <a:gd name="connsiteX1979" fmla="*/ 4202633 w 4242337"/>
                  <a:gd name="connsiteY1979" fmla="*/ 753177 h 1823987"/>
                  <a:gd name="connsiteX1980" fmla="*/ 4202633 w 4242337"/>
                  <a:gd name="connsiteY1980" fmla="*/ 753177 h 1823987"/>
                  <a:gd name="connsiteX1981" fmla="*/ 4205040 w 4242337"/>
                  <a:gd name="connsiteY1981" fmla="*/ 706254 h 1823987"/>
                  <a:gd name="connsiteX1982" fmla="*/ 4203836 w 4242337"/>
                  <a:gd name="connsiteY1982" fmla="*/ 730317 h 1823987"/>
                  <a:gd name="connsiteX1983" fmla="*/ 4215868 w 4242337"/>
                  <a:gd name="connsiteY1983" fmla="*/ 730317 h 1823987"/>
                  <a:gd name="connsiteX1984" fmla="*/ 4215868 w 4242337"/>
                  <a:gd name="connsiteY1984" fmla="*/ 729114 h 1823987"/>
                  <a:gd name="connsiteX1985" fmla="*/ 4217071 w 4242337"/>
                  <a:gd name="connsiteY1985" fmla="*/ 706254 h 1823987"/>
                  <a:gd name="connsiteX1986" fmla="*/ 4205040 w 4242337"/>
                  <a:gd name="connsiteY1986" fmla="*/ 706254 h 1823987"/>
                  <a:gd name="connsiteX1987" fmla="*/ 4205040 w 4242337"/>
                  <a:gd name="connsiteY1987" fmla="*/ 706254 h 1823987"/>
                  <a:gd name="connsiteX1988" fmla="*/ 4207446 w 4242337"/>
                  <a:gd name="connsiteY1988" fmla="*/ 658128 h 1823987"/>
                  <a:gd name="connsiteX1989" fmla="*/ 4206243 w 4242337"/>
                  <a:gd name="connsiteY1989" fmla="*/ 682191 h 1823987"/>
                  <a:gd name="connsiteX1990" fmla="*/ 4218274 w 4242337"/>
                  <a:gd name="connsiteY1990" fmla="*/ 682191 h 1823987"/>
                  <a:gd name="connsiteX1991" fmla="*/ 4218274 w 4242337"/>
                  <a:gd name="connsiteY1991" fmla="*/ 678581 h 1823987"/>
                  <a:gd name="connsiteX1992" fmla="*/ 4219478 w 4242337"/>
                  <a:gd name="connsiteY1992" fmla="*/ 658128 h 1823987"/>
                  <a:gd name="connsiteX1993" fmla="*/ 4219478 w 4242337"/>
                  <a:gd name="connsiteY1993" fmla="*/ 656924 h 1823987"/>
                  <a:gd name="connsiteX1994" fmla="*/ 4207446 w 4242337"/>
                  <a:gd name="connsiteY1994" fmla="*/ 658128 h 1823987"/>
                  <a:gd name="connsiteX1995" fmla="*/ 4207446 w 4242337"/>
                  <a:gd name="connsiteY1995" fmla="*/ 658128 h 1823987"/>
                  <a:gd name="connsiteX1996" fmla="*/ 4209852 w 4242337"/>
                  <a:gd name="connsiteY1996" fmla="*/ 610001 h 1823987"/>
                  <a:gd name="connsiteX1997" fmla="*/ 4208649 w 4242337"/>
                  <a:gd name="connsiteY1997" fmla="*/ 634064 h 1823987"/>
                  <a:gd name="connsiteX1998" fmla="*/ 4220681 w 4242337"/>
                  <a:gd name="connsiteY1998" fmla="*/ 634064 h 1823987"/>
                  <a:gd name="connsiteX1999" fmla="*/ 4221884 w 4242337"/>
                  <a:gd name="connsiteY1999" fmla="*/ 619627 h 1823987"/>
                  <a:gd name="connsiteX2000" fmla="*/ 4221884 w 4242337"/>
                  <a:gd name="connsiteY2000" fmla="*/ 610001 h 1823987"/>
                  <a:gd name="connsiteX2001" fmla="*/ 4209852 w 4242337"/>
                  <a:gd name="connsiteY2001" fmla="*/ 610001 h 1823987"/>
                  <a:gd name="connsiteX2002" fmla="*/ 4209852 w 4242337"/>
                  <a:gd name="connsiteY2002" fmla="*/ 610001 h 1823987"/>
                  <a:gd name="connsiteX2003" fmla="*/ 4211055 w 4242337"/>
                  <a:gd name="connsiteY2003" fmla="*/ 561875 h 1823987"/>
                  <a:gd name="connsiteX2004" fmla="*/ 4209852 w 4242337"/>
                  <a:gd name="connsiteY2004" fmla="*/ 585938 h 1823987"/>
                  <a:gd name="connsiteX2005" fmla="*/ 4221884 w 4242337"/>
                  <a:gd name="connsiteY2005" fmla="*/ 585938 h 1823987"/>
                  <a:gd name="connsiteX2006" fmla="*/ 4221884 w 4242337"/>
                  <a:gd name="connsiteY2006" fmla="*/ 575110 h 1823987"/>
                  <a:gd name="connsiteX2007" fmla="*/ 4221884 w 4242337"/>
                  <a:gd name="connsiteY2007" fmla="*/ 561875 h 1823987"/>
                  <a:gd name="connsiteX2008" fmla="*/ 4211055 w 4242337"/>
                  <a:gd name="connsiteY2008" fmla="*/ 561875 h 1823987"/>
                  <a:gd name="connsiteX2009" fmla="*/ 4211055 w 4242337"/>
                  <a:gd name="connsiteY2009" fmla="*/ 561875 h 1823987"/>
                  <a:gd name="connsiteX2010" fmla="*/ 4213462 w 4242337"/>
                  <a:gd name="connsiteY2010" fmla="*/ 513749 h 1823987"/>
                  <a:gd name="connsiteX2011" fmla="*/ 4212259 w 4242337"/>
                  <a:gd name="connsiteY2011" fmla="*/ 537812 h 1823987"/>
                  <a:gd name="connsiteX2012" fmla="*/ 4224290 w 4242337"/>
                  <a:gd name="connsiteY2012" fmla="*/ 537812 h 1823987"/>
                  <a:gd name="connsiteX2013" fmla="*/ 4224290 w 4242337"/>
                  <a:gd name="connsiteY2013" fmla="*/ 528187 h 1823987"/>
                  <a:gd name="connsiteX2014" fmla="*/ 4224290 w 4242337"/>
                  <a:gd name="connsiteY2014" fmla="*/ 513749 h 1823987"/>
                  <a:gd name="connsiteX2015" fmla="*/ 4213462 w 4242337"/>
                  <a:gd name="connsiteY2015" fmla="*/ 513749 h 1823987"/>
                  <a:gd name="connsiteX2016" fmla="*/ 4213462 w 4242337"/>
                  <a:gd name="connsiteY2016" fmla="*/ 513749 h 1823987"/>
                  <a:gd name="connsiteX2017" fmla="*/ 4215868 w 4242337"/>
                  <a:gd name="connsiteY2017" fmla="*/ 465622 h 1823987"/>
                  <a:gd name="connsiteX2018" fmla="*/ 4214665 w 4242337"/>
                  <a:gd name="connsiteY2018" fmla="*/ 489685 h 1823987"/>
                  <a:gd name="connsiteX2019" fmla="*/ 4226697 w 4242337"/>
                  <a:gd name="connsiteY2019" fmla="*/ 489685 h 1823987"/>
                  <a:gd name="connsiteX2020" fmla="*/ 4227900 w 4242337"/>
                  <a:gd name="connsiteY2020" fmla="*/ 465622 h 1823987"/>
                  <a:gd name="connsiteX2021" fmla="*/ 4215868 w 4242337"/>
                  <a:gd name="connsiteY2021" fmla="*/ 465622 h 1823987"/>
                  <a:gd name="connsiteX2022" fmla="*/ 4215868 w 4242337"/>
                  <a:gd name="connsiteY2022" fmla="*/ 465622 h 1823987"/>
                  <a:gd name="connsiteX2023" fmla="*/ 4217071 w 4242337"/>
                  <a:gd name="connsiteY2023" fmla="*/ 417496 h 1823987"/>
                  <a:gd name="connsiteX2024" fmla="*/ 4215868 w 4242337"/>
                  <a:gd name="connsiteY2024" fmla="*/ 441559 h 1823987"/>
                  <a:gd name="connsiteX2025" fmla="*/ 4227900 w 4242337"/>
                  <a:gd name="connsiteY2025" fmla="*/ 441559 h 1823987"/>
                  <a:gd name="connsiteX2026" fmla="*/ 4229103 w 4242337"/>
                  <a:gd name="connsiteY2026" fmla="*/ 417496 h 1823987"/>
                  <a:gd name="connsiteX2027" fmla="*/ 4217071 w 4242337"/>
                  <a:gd name="connsiteY2027" fmla="*/ 417496 h 1823987"/>
                  <a:gd name="connsiteX2028" fmla="*/ 4217071 w 4242337"/>
                  <a:gd name="connsiteY2028" fmla="*/ 417496 h 1823987"/>
                  <a:gd name="connsiteX2029" fmla="*/ 4219478 w 4242337"/>
                  <a:gd name="connsiteY2029" fmla="*/ 369370 h 1823987"/>
                  <a:gd name="connsiteX2030" fmla="*/ 4218274 w 4242337"/>
                  <a:gd name="connsiteY2030" fmla="*/ 393433 h 1823987"/>
                  <a:gd name="connsiteX2031" fmla="*/ 4230306 w 4242337"/>
                  <a:gd name="connsiteY2031" fmla="*/ 393433 h 1823987"/>
                  <a:gd name="connsiteX2032" fmla="*/ 4230306 w 4242337"/>
                  <a:gd name="connsiteY2032" fmla="*/ 392230 h 1823987"/>
                  <a:gd name="connsiteX2033" fmla="*/ 4231509 w 4242337"/>
                  <a:gd name="connsiteY2033" fmla="*/ 374182 h 1823987"/>
                  <a:gd name="connsiteX2034" fmla="*/ 4231509 w 4242337"/>
                  <a:gd name="connsiteY2034" fmla="*/ 369370 h 1823987"/>
                  <a:gd name="connsiteX2035" fmla="*/ 4219478 w 4242337"/>
                  <a:gd name="connsiteY2035" fmla="*/ 369370 h 1823987"/>
                  <a:gd name="connsiteX2036" fmla="*/ 4219478 w 4242337"/>
                  <a:gd name="connsiteY2036" fmla="*/ 369370 h 1823987"/>
                  <a:gd name="connsiteX2037" fmla="*/ 4220681 w 4242337"/>
                  <a:gd name="connsiteY2037" fmla="*/ 321243 h 1823987"/>
                  <a:gd name="connsiteX2038" fmla="*/ 4219478 w 4242337"/>
                  <a:gd name="connsiteY2038" fmla="*/ 345306 h 1823987"/>
                  <a:gd name="connsiteX2039" fmla="*/ 4231509 w 4242337"/>
                  <a:gd name="connsiteY2039" fmla="*/ 345306 h 1823987"/>
                  <a:gd name="connsiteX2040" fmla="*/ 4231509 w 4242337"/>
                  <a:gd name="connsiteY2040" fmla="*/ 329665 h 1823987"/>
                  <a:gd name="connsiteX2041" fmla="*/ 4231509 w 4242337"/>
                  <a:gd name="connsiteY2041" fmla="*/ 321243 h 1823987"/>
                  <a:gd name="connsiteX2042" fmla="*/ 4220681 w 4242337"/>
                  <a:gd name="connsiteY2042" fmla="*/ 321243 h 1823987"/>
                  <a:gd name="connsiteX2043" fmla="*/ 4220681 w 4242337"/>
                  <a:gd name="connsiteY2043" fmla="*/ 321243 h 1823987"/>
                  <a:gd name="connsiteX2044" fmla="*/ 4221884 w 4242337"/>
                  <a:gd name="connsiteY2044" fmla="*/ 273117 h 1823987"/>
                  <a:gd name="connsiteX2045" fmla="*/ 4220681 w 4242337"/>
                  <a:gd name="connsiteY2045" fmla="*/ 297180 h 1823987"/>
                  <a:gd name="connsiteX2046" fmla="*/ 4232712 w 4242337"/>
                  <a:gd name="connsiteY2046" fmla="*/ 297180 h 1823987"/>
                  <a:gd name="connsiteX2047" fmla="*/ 4232712 w 4242337"/>
                  <a:gd name="connsiteY2047" fmla="*/ 286352 h 1823987"/>
                  <a:gd name="connsiteX2048" fmla="*/ 4232712 w 4242337"/>
                  <a:gd name="connsiteY2048" fmla="*/ 286352 h 1823987"/>
                  <a:gd name="connsiteX2049" fmla="*/ 4232712 w 4242337"/>
                  <a:gd name="connsiteY2049" fmla="*/ 286352 h 1823987"/>
                  <a:gd name="connsiteX2050" fmla="*/ 4232712 w 4242337"/>
                  <a:gd name="connsiteY2050" fmla="*/ 274320 h 1823987"/>
                  <a:gd name="connsiteX2051" fmla="*/ 4232712 w 4242337"/>
                  <a:gd name="connsiteY2051" fmla="*/ 273117 h 1823987"/>
                  <a:gd name="connsiteX2052" fmla="*/ 4221884 w 4242337"/>
                  <a:gd name="connsiteY2052" fmla="*/ 273117 h 1823987"/>
                  <a:gd name="connsiteX2053" fmla="*/ 4221884 w 4242337"/>
                  <a:gd name="connsiteY2053" fmla="*/ 273117 h 1823987"/>
                  <a:gd name="connsiteX2054" fmla="*/ 4224290 w 4242337"/>
                  <a:gd name="connsiteY2054" fmla="*/ 224991 h 1823987"/>
                  <a:gd name="connsiteX2055" fmla="*/ 4223087 w 4242337"/>
                  <a:gd name="connsiteY2055" fmla="*/ 249054 h 1823987"/>
                  <a:gd name="connsiteX2056" fmla="*/ 4235119 w 4242337"/>
                  <a:gd name="connsiteY2056" fmla="*/ 249054 h 1823987"/>
                  <a:gd name="connsiteX2057" fmla="*/ 4236322 w 4242337"/>
                  <a:gd name="connsiteY2057" fmla="*/ 224991 h 1823987"/>
                  <a:gd name="connsiteX2058" fmla="*/ 4224290 w 4242337"/>
                  <a:gd name="connsiteY2058" fmla="*/ 224991 h 1823987"/>
                  <a:gd name="connsiteX2059" fmla="*/ 4224290 w 4242337"/>
                  <a:gd name="connsiteY2059" fmla="*/ 224991 h 1823987"/>
                  <a:gd name="connsiteX2060" fmla="*/ 4225493 w 4242337"/>
                  <a:gd name="connsiteY2060" fmla="*/ 176864 h 1823987"/>
                  <a:gd name="connsiteX2061" fmla="*/ 4224290 w 4242337"/>
                  <a:gd name="connsiteY2061" fmla="*/ 200927 h 1823987"/>
                  <a:gd name="connsiteX2062" fmla="*/ 4236322 w 4242337"/>
                  <a:gd name="connsiteY2062" fmla="*/ 200927 h 1823987"/>
                  <a:gd name="connsiteX2063" fmla="*/ 4236322 w 4242337"/>
                  <a:gd name="connsiteY2063" fmla="*/ 185286 h 1823987"/>
                  <a:gd name="connsiteX2064" fmla="*/ 4236322 w 4242337"/>
                  <a:gd name="connsiteY2064" fmla="*/ 185286 h 1823987"/>
                  <a:gd name="connsiteX2065" fmla="*/ 4236322 w 4242337"/>
                  <a:gd name="connsiteY2065" fmla="*/ 185286 h 1823987"/>
                  <a:gd name="connsiteX2066" fmla="*/ 4236322 w 4242337"/>
                  <a:gd name="connsiteY2066" fmla="*/ 179271 h 1823987"/>
                  <a:gd name="connsiteX2067" fmla="*/ 4236322 w 4242337"/>
                  <a:gd name="connsiteY2067" fmla="*/ 179271 h 1823987"/>
                  <a:gd name="connsiteX2068" fmla="*/ 4236322 w 4242337"/>
                  <a:gd name="connsiteY2068" fmla="*/ 179271 h 1823987"/>
                  <a:gd name="connsiteX2069" fmla="*/ 4236322 w 4242337"/>
                  <a:gd name="connsiteY2069" fmla="*/ 176864 h 1823987"/>
                  <a:gd name="connsiteX2070" fmla="*/ 4225493 w 4242337"/>
                  <a:gd name="connsiteY2070" fmla="*/ 176864 h 1823987"/>
                  <a:gd name="connsiteX2071" fmla="*/ 4225493 w 4242337"/>
                  <a:gd name="connsiteY2071" fmla="*/ 176864 h 1823987"/>
                  <a:gd name="connsiteX2072" fmla="*/ 4226697 w 4242337"/>
                  <a:gd name="connsiteY2072" fmla="*/ 128738 h 1823987"/>
                  <a:gd name="connsiteX2073" fmla="*/ 4225493 w 4242337"/>
                  <a:gd name="connsiteY2073" fmla="*/ 152801 h 1823987"/>
                  <a:gd name="connsiteX2074" fmla="*/ 4237525 w 4242337"/>
                  <a:gd name="connsiteY2074" fmla="*/ 152801 h 1823987"/>
                  <a:gd name="connsiteX2075" fmla="*/ 4237525 w 4242337"/>
                  <a:gd name="connsiteY2075" fmla="*/ 150395 h 1823987"/>
                  <a:gd name="connsiteX2076" fmla="*/ 4237525 w 4242337"/>
                  <a:gd name="connsiteY2076" fmla="*/ 135957 h 1823987"/>
                  <a:gd name="connsiteX2077" fmla="*/ 4237525 w 4242337"/>
                  <a:gd name="connsiteY2077" fmla="*/ 135957 h 1823987"/>
                  <a:gd name="connsiteX2078" fmla="*/ 4237525 w 4242337"/>
                  <a:gd name="connsiteY2078" fmla="*/ 135957 h 1823987"/>
                  <a:gd name="connsiteX2079" fmla="*/ 4237525 w 4242337"/>
                  <a:gd name="connsiteY2079" fmla="*/ 129941 h 1823987"/>
                  <a:gd name="connsiteX2080" fmla="*/ 4226697 w 4242337"/>
                  <a:gd name="connsiteY2080" fmla="*/ 128738 h 1823987"/>
                  <a:gd name="connsiteX2081" fmla="*/ 4226697 w 4242337"/>
                  <a:gd name="connsiteY2081" fmla="*/ 128738 h 1823987"/>
                  <a:gd name="connsiteX2082" fmla="*/ 4227900 w 4242337"/>
                  <a:gd name="connsiteY2082" fmla="*/ 80612 h 1823987"/>
                  <a:gd name="connsiteX2083" fmla="*/ 4226697 w 4242337"/>
                  <a:gd name="connsiteY2083" fmla="*/ 104675 h 1823987"/>
                  <a:gd name="connsiteX2084" fmla="*/ 4238728 w 4242337"/>
                  <a:gd name="connsiteY2084" fmla="*/ 104675 h 1823987"/>
                  <a:gd name="connsiteX2085" fmla="*/ 4239931 w 4242337"/>
                  <a:gd name="connsiteY2085" fmla="*/ 80612 h 1823987"/>
                  <a:gd name="connsiteX2086" fmla="*/ 4227900 w 4242337"/>
                  <a:gd name="connsiteY2086" fmla="*/ 80612 h 1823987"/>
                  <a:gd name="connsiteX2087" fmla="*/ 4227900 w 4242337"/>
                  <a:gd name="connsiteY2087" fmla="*/ 80612 h 1823987"/>
                  <a:gd name="connsiteX2088" fmla="*/ 4229103 w 4242337"/>
                  <a:gd name="connsiteY2088" fmla="*/ 32485 h 1823987"/>
                  <a:gd name="connsiteX2089" fmla="*/ 4229103 w 4242337"/>
                  <a:gd name="connsiteY2089" fmla="*/ 56548 h 1823987"/>
                  <a:gd name="connsiteX2090" fmla="*/ 4241134 w 4242337"/>
                  <a:gd name="connsiteY2090" fmla="*/ 56548 h 1823987"/>
                  <a:gd name="connsiteX2091" fmla="*/ 4241134 w 4242337"/>
                  <a:gd name="connsiteY2091" fmla="*/ 51736 h 1823987"/>
                  <a:gd name="connsiteX2092" fmla="*/ 4241134 w 4242337"/>
                  <a:gd name="connsiteY2092" fmla="*/ 51736 h 1823987"/>
                  <a:gd name="connsiteX2093" fmla="*/ 4241134 w 4242337"/>
                  <a:gd name="connsiteY2093" fmla="*/ 51736 h 1823987"/>
                  <a:gd name="connsiteX2094" fmla="*/ 4241134 w 4242337"/>
                  <a:gd name="connsiteY2094" fmla="*/ 32485 h 1823987"/>
                  <a:gd name="connsiteX2095" fmla="*/ 4229103 w 4242337"/>
                  <a:gd name="connsiteY2095" fmla="*/ 32485 h 1823987"/>
                  <a:gd name="connsiteX2096" fmla="*/ 4229103 w 4242337"/>
                  <a:gd name="connsiteY2096" fmla="*/ 32485 h 1823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</a:cxnLst>
                <a:rect l="l" t="t" r="r" b="b"/>
                <a:pathLst>
                  <a:path w="4242337" h="1823986">
                    <a:moveTo>
                      <a:pt x="4242338" y="0"/>
                    </a:moveTo>
                    <a:lnTo>
                      <a:pt x="4218274" y="0"/>
                    </a:lnTo>
                    <a:lnTo>
                      <a:pt x="4218274" y="12032"/>
                    </a:lnTo>
                    <a:lnTo>
                      <a:pt x="4242338" y="12032"/>
                    </a:lnTo>
                    <a:cubicBezTo>
                      <a:pt x="4242338" y="3609"/>
                      <a:pt x="4242338" y="0"/>
                      <a:pt x="4242338" y="0"/>
                    </a:cubicBezTo>
                    <a:lnTo>
                      <a:pt x="4242338" y="0"/>
                    </a:lnTo>
                    <a:close/>
                    <a:moveTo>
                      <a:pt x="4194211" y="0"/>
                    </a:moveTo>
                    <a:lnTo>
                      <a:pt x="4170148" y="0"/>
                    </a:lnTo>
                    <a:lnTo>
                      <a:pt x="4170148" y="12032"/>
                    </a:lnTo>
                    <a:lnTo>
                      <a:pt x="4194211" y="12032"/>
                    </a:lnTo>
                    <a:lnTo>
                      <a:pt x="4194211" y="0"/>
                    </a:lnTo>
                    <a:lnTo>
                      <a:pt x="4194211" y="0"/>
                    </a:lnTo>
                    <a:close/>
                    <a:moveTo>
                      <a:pt x="4146085" y="0"/>
                    </a:moveTo>
                    <a:lnTo>
                      <a:pt x="4122022" y="0"/>
                    </a:lnTo>
                    <a:lnTo>
                      <a:pt x="4122022" y="12032"/>
                    </a:lnTo>
                    <a:lnTo>
                      <a:pt x="4146085" y="12032"/>
                    </a:lnTo>
                    <a:lnTo>
                      <a:pt x="4146085" y="0"/>
                    </a:lnTo>
                    <a:lnTo>
                      <a:pt x="4146085" y="0"/>
                    </a:lnTo>
                    <a:close/>
                    <a:moveTo>
                      <a:pt x="4097958" y="0"/>
                    </a:moveTo>
                    <a:lnTo>
                      <a:pt x="4073895" y="0"/>
                    </a:lnTo>
                    <a:lnTo>
                      <a:pt x="4073895" y="12032"/>
                    </a:lnTo>
                    <a:lnTo>
                      <a:pt x="4097958" y="12032"/>
                    </a:lnTo>
                    <a:lnTo>
                      <a:pt x="4097958" y="0"/>
                    </a:lnTo>
                    <a:lnTo>
                      <a:pt x="4097958" y="0"/>
                    </a:lnTo>
                    <a:close/>
                    <a:moveTo>
                      <a:pt x="4049832" y="0"/>
                    </a:moveTo>
                    <a:lnTo>
                      <a:pt x="4025769" y="0"/>
                    </a:lnTo>
                    <a:lnTo>
                      <a:pt x="4025769" y="12032"/>
                    </a:lnTo>
                    <a:lnTo>
                      <a:pt x="4049832" y="12032"/>
                    </a:lnTo>
                    <a:lnTo>
                      <a:pt x="4049832" y="0"/>
                    </a:lnTo>
                    <a:lnTo>
                      <a:pt x="4049832" y="0"/>
                    </a:lnTo>
                    <a:close/>
                    <a:moveTo>
                      <a:pt x="4001706" y="0"/>
                    </a:moveTo>
                    <a:lnTo>
                      <a:pt x="3977643" y="0"/>
                    </a:lnTo>
                    <a:lnTo>
                      <a:pt x="3977643" y="12032"/>
                    </a:lnTo>
                    <a:lnTo>
                      <a:pt x="4001706" y="12032"/>
                    </a:lnTo>
                    <a:lnTo>
                      <a:pt x="4001706" y="0"/>
                    </a:lnTo>
                    <a:lnTo>
                      <a:pt x="4001706" y="0"/>
                    </a:lnTo>
                    <a:close/>
                    <a:moveTo>
                      <a:pt x="3953579" y="0"/>
                    </a:moveTo>
                    <a:lnTo>
                      <a:pt x="3929516" y="0"/>
                    </a:lnTo>
                    <a:lnTo>
                      <a:pt x="3929516" y="12032"/>
                    </a:lnTo>
                    <a:lnTo>
                      <a:pt x="3953579" y="12032"/>
                    </a:lnTo>
                    <a:lnTo>
                      <a:pt x="3953579" y="0"/>
                    </a:lnTo>
                    <a:lnTo>
                      <a:pt x="3953579" y="0"/>
                    </a:lnTo>
                    <a:close/>
                    <a:moveTo>
                      <a:pt x="3905453" y="0"/>
                    </a:moveTo>
                    <a:lnTo>
                      <a:pt x="3881390" y="0"/>
                    </a:lnTo>
                    <a:lnTo>
                      <a:pt x="3881390" y="12032"/>
                    </a:lnTo>
                    <a:lnTo>
                      <a:pt x="3905453" y="12032"/>
                    </a:lnTo>
                    <a:lnTo>
                      <a:pt x="3905453" y="0"/>
                    </a:lnTo>
                    <a:lnTo>
                      <a:pt x="3905453" y="0"/>
                    </a:lnTo>
                    <a:close/>
                    <a:moveTo>
                      <a:pt x="3857327" y="0"/>
                    </a:moveTo>
                    <a:lnTo>
                      <a:pt x="3833263" y="0"/>
                    </a:lnTo>
                    <a:lnTo>
                      <a:pt x="3833263" y="12032"/>
                    </a:lnTo>
                    <a:lnTo>
                      <a:pt x="3857327" y="12032"/>
                    </a:lnTo>
                    <a:lnTo>
                      <a:pt x="3857327" y="0"/>
                    </a:lnTo>
                    <a:lnTo>
                      <a:pt x="3857327" y="0"/>
                    </a:lnTo>
                    <a:close/>
                    <a:moveTo>
                      <a:pt x="3809200" y="0"/>
                    </a:moveTo>
                    <a:lnTo>
                      <a:pt x="3785137" y="0"/>
                    </a:lnTo>
                    <a:lnTo>
                      <a:pt x="3785137" y="12032"/>
                    </a:lnTo>
                    <a:lnTo>
                      <a:pt x="3809200" y="12032"/>
                    </a:lnTo>
                    <a:lnTo>
                      <a:pt x="3809200" y="0"/>
                    </a:lnTo>
                    <a:lnTo>
                      <a:pt x="3809200" y="0"/>
                    </a:lnTo>
                    <a:close/>
                    <a:moveTo>
                      <a:pt x="3761074" y="0"/>
                    </a:moveTo>
                    <a:lnTo>
                      <a:pt x="3737011" y="0"/>
                    </a:lnTo>
                    <a:lnTo>
                      <a:pt x="3737011" y="12032"/>
                    </a:lnTo>
                    <a:lnTo>
                      <a:pt x="3761074" y="12032"/>
                    </a:lnTo>
                    <a:lnTo>
                      <a:pt x="3761074" y="0"/>
                    </a:lnTo>
                    <a:lnTo>
                      <a:pt x="3761074" y="0"/>
                    </a:lnTo>
                    <a:close/>
                    <a:moveTo>
                      <a:pt x="3712948" y="0"/>
                    </a:moveTo>
                    <a:lnTo>
                      <a:pt x="3688884" y="0"/>
                    </a:lnTo>
                    <a:lnTo>
                      <a:pt x="3688884" y="12032"/>
                    </a:lnTo>
                    <a:lnTo>
                      <a:pt x="3712948" y="12032"/>
                    </a:lnTo>
                    <a:lnTo>
                      <a:pt x="3712948" y="0"/>
                    </a:lnTo>
                    <a:lnTo>
                      <a:pt x="3712948" y="0"/>
                    </a:lnTo>
                    <a:close/>
                    <a:moveTo>
                      <a:pt x="3664821" y="0"/>
                    </a:moveTo>
                    <a:lnTo>
                      <a:pt x="3640758" y="0"/>
                    </a:lnTo>
                    <a:lnTo>
                      <a:pt x="3640758" y="12032"/>
                    </a:lnTo>
                    <a:lnTo>
                      <a:pt x="3664821" y="12032"/>
                    </a:lnTo>
                    <a:lnTo>
                      <a:pt x="3664821" y="0"/>
                    </a:lnTo>
                    <a:lnTo>
                      <a:pt x="3664821" y="0"/>
                    </a:lnTo>
                    <a:close/>
                    <a:moveTo>
                      <a:pt x="3616695" y="0"/>
                    </a:moveTo>
                    <a:lnTo>
                      <a:pt x="3592632" y="0"/>
                    </a:lnTo>
                    <a:lnTo>
                      <a:pt x="3592632" y="12032"/>
                    </a:lnTo>
                    <a:lnTo>
                      <a:pt x="3616695" y="12032"/>
                    </a:lnTo>
                    <a:lnTo>
                      <a:pt x="3616695" y="0"/>
                    </a:lnTo>
                    <a:lnTo>
                      <a:pt x="3616695" y="0"/>
                    </a:lnTo>
                    <a:close/>
                    <a:moveTo>
                      <a:pt x="3568569" y="0"/>
                    </a:moveTo>
                    <a:lnTo>
                      <a:pt x="3544505" y="0"/>
                    </a:lnTo>
                    <a:lnTo>
                      <a:pt x="3544505" y="12032"/>
                    </a:lnTo>
                    <a:lnTo>
                      <a:pt x="3568569" y="12032"/>
                    </a:lnTo>
                    <a:lnTo>
                      <a:pt x="3568569" y="0"/>
                    </a:lnTo>
                    <a:lnTo>
                      <a:pt x="3568569" y="0"/>
                    </a:lnTo>
                    <a:close/>
                    <a:moveTo>
                      <a:pt x="3520442" y="0"/>
                    </a:moveTo>
                    <a:lnTo>
                      <a:pt x="3496379" y="0"/>
                    </a:lnTo>
                    <a:lnTo>
                      <a:pt x="3496379" y="12032"/>
                    </a:lnTo>
                    <a:lnTo>
                      <a:pt x="3520442" y="12032"/>
                    </a:lnTo>
                    <a:lnTo>
                      <a:pt x="3520442" y="0"/>
                    </a:lnTo>
                    <a:lnTo>
                      <a:pt x="3520442" y="0"/>
                    </a:lnTo>
                    <a:close/>
                    <a:moveTo>
                      <a:pt x="3472316" y="0"/>
                    </a:moveTo>
                    <a:lnTo>
                      <a:pt x="3448253" y="0"/>
                    </a:lnTo>
                    <a:lnTo>
                      <a:pt x="3448253" y="12032"/>
                    </a:lnTo>
                    <a:lnTo>
                      <a:pt x="3472316" y="12032"/>
                    </a:lnTo>
                    <a:lnTo>
                      <a:pt x="3472316" y="0"/>
                    </a:lnTo>
                    <a:lnTo>
                      <a:pt x="3472316" y="0"/>
                    </a:lnTo>
                    <a:close/>
                    <a:moveTo>
                      <a:pt x="3424190" y="0"/>
                    </a:moveTo>
                    <a:lnTo>
                      <a:pt x="3400126" y="0"/>
                    </a:lnTo>
                    <a:lnTo>
                      <a:pt x="3400126" y="12032"/>
                    </a:lnTo>
                    <a:lnTo>
                      <a:pt x="3424190" y="12032"/>
                    </a:lnTo>
                    <a:lnTo>
                      <a:pt x="3424190" y="0"/>
                    </a:lnTo>
                    <a:lnTo>
                      <a:pt x="3424190" y="0"/>
                    </a:lnTo>
                    <a:close/>
                    <a:moveTo>
                      <a:pt x="3376063" y="0"/>
                    </a:moveTo>
                    <a:lnTo>
                      <a:pt x="3352000" y="0"/>
                    </a:lnTo>
                    <a:lnTo>
                      <a:pt x="3352000" y="12032"/>
                    </a:lnTo>
                    <a:lnTo>
                      <a:pt x="3376063" y="12032"/>
                    </a:lnTo>
                    <a:lnTo>
                      <a:pt x="3376063" y="0"/>
                    </a:lnTo>
                    <a:lnTo>
                      <a:pt x="3376063" y="0"/>
                    </a:lnTo>
                    <a:close/>
                    <a:moveTo>
                      <a:pt x="3327937" y="0"/>
                    </a:moveTo>
                    <a:lnTo>
                      <a:pt x="3303874" y="0"/>
                    </a:lnTo>
                    <a:lnTo>
                      <a:pt x="3303874" y="12032"/>
                    </a:lnTo>
                    <a:lnTo>
                      <a:pt x="3327937" y="12032"/>
                    </a:lnTo>
                    <a:lnTo>
                      <a:pt x="3327937" y="0"/>
                    </a:lnTo>
                    <a:lnTo>
                      <a:pt x="3327937" y="0"/>
                    </a:lnTo>
                    <a:close/>
                    <a:moveTo>
                      <a:pt x="3279811" y="0"/>
                    </a:moveTo>
                    <a:lnTo>
                      <a:pt x="3255747" y="0"/>
                    </a:lnTo>
                    <a:lnTo>
                      <a:pt x="3255747" y="12032"/>
                    </a:lnTo>
                    <a:lnTo>
                      <a:pt x="3279811" y="12032"/>
                    </a:lnTo>
                    <a:lnTo>
                      <a:pt x="3279811" y="0"/>
                    </a:lnTo>
                    <a:lnTo>
                      <a:pt x="3279811" y="0"/>
                    </a:lnTo>
                    <a:close/>
                    <a:moveTo>
                      <a:pt x="3231684" y="0"/>
                    </a:moveTo>
                    <a:lnTo>
                      <a:pt x="3207621" y="0"/>
                    </a:lnTo>
                    <a:lnTo>
                      <a:pt x="3207621" y="12032"/>
                    </a:lnTo>
                    <a:lnTo>
                      <a:pt x="3231684" y="12032"/>
                    </a:lnTo>
                    <a:lnTo>
                      <a:pt x="3231684" y="0"/>
                    </a:lnTo>
                    <a:lnTo>
                      <a:pt x="3231684" y="0"/>
                    </a:lnTo>
                    <a:close/>
                    <a:moveTo>
                      <a:pt x="3183558" y="0"/>
                    </a:moveTo>
                    <a:lnTo>
                      <a:pt x="3159495" y="0"/>
                    </a:lnTo>
                    <a:lnTo>
                      <a:pt x="3159495" y="12032"/>
                    </a:lnTo>
                    <a:lnTo>
                      <a:pt x="3183558" y="12032"/>
                    </a:lnTo>
                    <a:lnTo>
                      <a:pt x="3183558" y="0"/>
                    </a:lnTo>
                    <a:lnTo>
                      <a:pt x="3183558" y="0"/>
                    </a:lnTo>
                    <a:close/>
                    <a:moveTo>
                      <a:pt x="3135431" y="0"/>
                    </a:moveTo>
                    <a:lnTo>
                      <a:pt x="3111368" y="0"/>
                    </a:lnTo>
                    <a:lnTo>
                      <a:pt x="3111368" y="12032"/>
                    </a:lnTo>
                    <a:lnTo>
                      <a:pt x="3135431" y="12032"/>
                    </a:lnTo>
                    <a:lnTo>
                      <a:pt x="3135431" y="0"/>
                    </a:lnTo>
                    <a:lnTo>
                      <a:pt x="3135431" y="0"/>
                    </a:lnTo>
                    <a:close/>
                    <a:moveTo>
                      <a:pt x="3087305" y="0"/>
                    </a:moveTo>
                    <a:lnTo>
                      <a:pt x="3063242" y="0"/>
                    </a:lnTo>
                    <a:lnTo>
                      <a:pt x="3063242" y="12032"/>
                    </a:lnTo>
                    <a:lnTo>
                      <a:pt x="3087305" y="12032"/>
                    </a:lnTo>
                    <a:lnTo>
                      <a:pt x="3087305" y="0"/>
                    </a:lnTo>
                    <a:lnTo>
                      <a:pt x="3087305" y="0"/>
                    </a:lnTo>
                    <a:close/>
                    <a:moveTo>
                      <a:pt x="3039179" y="0"/>
                    </a:moveTo>
                    <a:lnTo>
                      <a:pt x="3015116" y="0"/>
                    </a:lnTo>
                    <a:lnTo>
                      <a:pt x="3015116" y="12032"/>
                    </a:lnTo>
                    <a:lnTo>
                      <a:pt x="3039179" y="12032"/>
                    </a:lnTo>
                    <a:lnTo>
                      <a:pt x="3039179" y="0"/>
                    </a:lnTo>
                    <a:lnTo>
                      <a:pt x="3039179" y="0"/>
                    </a:lnTo>
                    <a:close/>
                    <a:moveTo>
                      <a:pt x="2991052" y="0"/>
                    </a:moveTo>
                    <a:lnTo>
                      <a:pt x="2966989" y="0"/>
                    </a:lnTo>
                    <a:lnTo>
                      <a:pt x="2966989" y="12032"/>
                    </a:lnTo>
                    <a:lnTo>
                      <a:pt x="2991052" y="12032"/>
                    </a:lnTo>
                    <a:lnTo>
                      <a:pt x="2991052" y="0"/>
                    </a:lnTo>
                    <a:lnTo>
                      <a:pt x="2991052" y="0"/>
                    </a:lnTo>
                    <a:close/>
                    <a:moveTo>
                      <a:pt x="2942926" y="0"/>
                    </a:moveTo>
                    <a:lnTo>
                      <a:pt x="2918863" y="0"/>
                    </a:lnTo>
                    <a:lnTo>
                      <a:pt x="2918863" y="12032"/>
                    </a:lnTo>
                    <a:lnTo>
                      <a:pt x="2942926" y="12032"/>
                    </a:lnTo>
                    <a:lnTo>
                      <a:pt x="2942926" y="0"/>
                    </a:lnTo>
                    <a:lnTo>
                      <a:pt x="2942926" y="0"/>
                    </a:lnTo>
                    <a:close/>
                    <a:moveTo>
                      <a:pt x="2894800" y="0"/>
                    </a:moveTo>
                    <a:lnTo>
                      <a:pt x="2870737" y="0"/>
                    </a:lnTo>
                    <a:lnTo>
                      <a:pt x="2870737" y="12032"/>
                    </a:lnTo>
                    <a:lnTo>
                      <a:pt x="2894800" y="12032"/>
                    </a:lnTo>
                    <a:lnTo>
                      <a:pt x="2894800" y="0"/>
                    </a:lnTo>
                    <a:lnTo>
                      <a:pt x="2894800" y="0"/>
                    </a:lnTo>
                    <a:close/>
                    <a:moveTo>
                      <a:pt x="2846673" y="0"/>
                    </a:moveTo>
                    <a:lnTo>
                      <a:pt x="2822610" y="0"/>
                    </a:lnTo>
                    <a:lnTo>
                      <a:pt x="2822610" y="12032"/>
                    </a:lnTo>
                    <a:lnTo>
                      <a:pt x="2846673" y="12032"/>
                    </a:lnTo>
                    <a:lnTo>
                      <a:pt x="2846673" y="0"/>
                    </a:lnTo>
                    <a:lnTo>
                      <a:pt x="2846673" y="0"/>
                    </a:lnTo>
                    <a:close/>
                    <a:moveTo>
                      <a:pt x="2798547" y="0"/>
                    </a:moveTo>
                    <a:lnTo>
                      <a:pt x="2774484" y="0"/>
                    </a:lnTo>
                    <a:lnTo>
                      <a:pt x="2774484" y="12032"/>
                    </a:lnTo>
                    <a:lnTo>
                      <a:pt x="2798547" y="12032"/>
                    </a:lnTo>
                    <a:lnTo>
                      <a:pt x="2798547" y="0"/>
                    </a:lnTo>
                    <a:lnTo>
                      <a:pt x="2798547" y="0"/>
                    </a:lnTo>
                    <a:close/>
                    <a:moveTo>
                      <a:pt x="2750421" y="0"/>
                    </a:moveTo>
                    <a:lnTo>
                      <a:pt x="2726358" y="0"/>
                    </a:lnTo>
                    <a:lnTo>
                      <a:pt x="2726358" y="12032"/>
                    </a:lnTo>
                    <a:lnTo>
                      <a:pt x="2750421" y="12032"/>
                    </a:lnTo>
                    <a:lnTo>
                      <a:pt x="2750421" y="0"/>
                    </a:lnTo>
                    <a:lnTo>
                      <a:pt x="2750421" y="0"/>
                    </a:lnTo>
                    <a:close/>
                    <a:moveTo>
                      <a:pt x="2702294" y="0"/>
                    </a:moveTo>
                    <a:lnTo>
                      <a:pt x="2678231" y="0"/>
                    </a:lnTo>
                    <a:lnTo>
                      <a:pt x="2678231" y="12032"/>
                    </a:lnTo>
                    <a:lnTo>
                      <a:pt x="2702294" y="12032"/>
                    </a:lnTo>
                    <a:lnTo>
                      <a:pt x="2702294" y="0"/>
                    </a:lnTo>
                    <a:lnTo>
                      <a:pt x="2702294" y="0"/>
                    </a:lnTo>
                    <a:close/>
                    <a:moveTo>
                      <a:pt x="2654168" y="0"/>
                    </a:moveTo>
                    <a:lnTo>
                      <a:pt x="2630105" y="0"/>
                    </a:lnTo>
                    <a:lnTo>
                      <a:pt x="2630105" y="12032"/>
                    </a:lnTo>
                    <a:lnTo>
                      <a:pt x="2654168" y="12032"/>
                    </a:lnTo>
                    <a:lnTo>
                      <a:pt x="2654168" y="0"/>
                    </a:lnTo>
                    <a:lnTo>
                      <a:pt x="2654168" y="0"/>
                    </a:lnTo>
                    <a:close/>
                    <a:moveTo>
                      <a:pt x="2606042" y="0"/>
                    </a:moveTo>
                    <a:lnTo>
                      <a:pt x="2581979" y="0"/>
                    </a:lnTo>
                    <a:lnTo>
                      <a:pt x="2581979" y="12032"/>
                    </a:lnTo>
                    <a:lnTo>
                      <a:pt x="2606042" y="12032"/>
                    </a:lnTo>
                    <a:lnTo>
                      <a:pt x="2606042" y="0"/>
                    </a:lnTo>
                    <a:lnTo>
                      <a:pt x="2606042" y="0"/>
                    </a:lnTo>
                    <a:close/>
                    <a:moveTo>
                      <a:pt x="2557915" y="0"/>
                    </a:moveTo>
                    <a:lnTo>
                      <a:pt x="2533852" y="0"/>
                    </a:lnTo>
                    <a:lnTo>
                      <a:pt x="2533852" y="12032"/>
                    </a:lnTo>
                    <a:lnTo>
                      <a:pt x="2557915" y="12032"/>
                    </a:lnTo>
                    <a:lnTo>
                      <a:pt x="2557915" y="0"/>
                    </a:lnTo>
                    <a:lnTo>
                      <a:pt x="2557915" y="0"/>
                    </a:lnTo>
                    <a:close/>
                    <a:moveTo>
                      <a:pt x="2509789" y="0"/>
                    </a:moveTo>
                    <a:lnTo>
                      <a:pt x="2485726" y="0"/>
                    </a:lnTo>
                    <a:lnTo>
                      <a:pt x="2485726" y="12032"/>
                    </a:lnTo>
                    <a:lnTo>
                      <a:pt x="2509789" y="12032"/>
                    </a:lnTo>
                    <a:lnTo>
                      <a:pt x="2509789" y="0"/>
                    </a:lnTo>
                    <a:lnTo>
                      <a:pt x="2509789" y="0"/>
                    </a:lnTo>
                    <a:close/>
                    <a:moveTo>
                      <a:pt x="2461663" y="0"/>
                    </a:moveTo>
                    <a:lnTo>
                      <a:pt x="2437599" y="0"/>
                    </a:lnTo>
                    <a:lnTo>
                      <a:pt x="2437599" y="12032"/>
                    </a:lnTo>
                    <a:lnTo>
                      <a:pt x="2461663" y="12032"/>
                    </a:lnTo>
                    <a:lnTo>
                      <a:pt x="2461663" y="0"/>
                    </a:lnTo>
                    <a:lnTo>
                      <a:pt x="2461663" y="0"/>
                    </a:lnTo>
                    <a:close/>
                    <a:moveTo>
                      <a:pt x="2413536" y="0"/>
                    </a:moveTo>
                    <a:lnTo>
                      <a:pt x="2389473" y="0"/>
                    </a:lnTo>
                    <a:lnTo>
                      <a:pt x="2389473" y="12032"/>
                    </a:lnTo>
                    <a:lnTo>
                      <a:pt x="2413536" y="12032"/>
                    </a:lnTo>
                    <a:lnTo>
                      <a:pt x="2413536" y="0"/>
                    </a:lnTo>
                    <a:lnTo>
                      <a:pt x="2413536" y="0"/>
                    </a:lnTo>
                    <a:close/>
                    <a:moveTo>
                      <a:pt x="2365410" y="0"/>
                    </a:moveTo>
                    <a:lnTo>
                      <a:pt x="2341347" y="0"/>
                    </a:lnTo>
                    <a:lnTo>
                      <a:pt x="2341347" y="12032"/>
                    </a:lnTo>
                    <a:lnTo>
                      <a:pt x="2365410" y="12032"/>
                    </a:lnTo>
                    <a:lnTo>
                      <a:pt x="2365410" y="0"/>
                    </a:lnTo>
                    <a:lnTo>
                      <a:pt x="2365410" y="0"/>
                    </a:lnTo>
                    <a:close/>
                    <a:moveTo>
                      <a:pt x="2317284" y="0"/>
                    </a:moveTo>
                    <a:lnTo>
                      <a:pt x="2293220" y="0"/>
                    </a:lnTo>
                    <a:lnTo>
                      <a:pt x="2293220" y="12032"/>
                    </a:lnTo>
                    <a:lnTo>
                      <a:pt x="2317284" y="12032"/>
                    </a:lnTo>
                    <a:lnTo>
                      <a:pt x="2317284" y="0"/>
                    </a:lnTo>
                    <a:lnTo>
                      <a:pt x="2317284" y="0"/>
                    </a:lnTo>
                    <a:close/>
                    <a:moveTo>
                      <a:pt x="2269157" y="0"/>
                    </a:moveTo>
                    <a:lnTo>
                      <a:pt x="2245094" y="0"/>
                    </a:lnTo>
                    <a:lnTo>
                      <a:pt x="2245094" y="12032"/>
                    </a:lnTo>
                    <a:lnTo>
                      <a:pt x="2269157" y="12032"/>
                    </a:lnTo>
                    <a:lnTo>
                      <a:pt x="2269157" y="0"/>
                    </a:lnTo>
                    <a:lnTo>
                      <a:pt x="2269157" y="0"/>
                    </a:lnTo>
                    <a:close/>
                    <a:moveTo>
                      <a:pt x="2221031" y="0"/>
                    </a:moveTo>
                    <a:lnTo>
                      <a:pt x="2196968" y="0"/>
                    </a:lnTo>
                    <a:lnTo>
                      <a:pt x="2196968" y="12032"/>
                    </a:lnTo>
                    <a:lnTo>
                      <a:pt x="2221031" y="12032"/>
                    </a:lnTo>
                    <a:lnTo>
                      <a:pt x="2221031" y="0"/>
                    </a:lnTo>
                    <a:lnTo>
                      <a:pt x="2221031" y="0"/>
                    </a:lnTo>
                    <a:close/>
                    <a:moveTo>
                      <a:pt x="2172905" y="0"/>
                    </a:moveTo>
                    <a:lnTo>
                      <a:pt x="2148841" y="0"/>
                    </a:lnTo>
                    <a:lnTo>
                      <a:pt x="2148841" y="12032"/>
                    </a:lnTo>
                    <a:lnTo>
                      <a:pt x="2172905" y="12032"/>
                    </a:lnTo>
                    <a:lnTo>
                      <a:pt x="2172905" y="0"/>
                    </a:lnTo>
                    <a:lnTo>
                      <a:pt x="2172905" y="0"/>
                    </a:lnTo>
                    <a:close/>
                    <a:moveTo>
                      <a:pt x="2124778" y="0"/>
                    </a:moveTo>
                    <a:lnTo>
                      <a:pt x="2100715" y="0"/>
                    </a:lnTo>
                    <a:lnTo>
                      <a:pt x="2100715" y="12032"/>
                    </a:lnTo>
                    <a:lnTo>
                      <a:pt x="2124778" y="12032"/>
                    </a:lnTo>
                    <a:lnTo>
                      <a:pt x="2124778" y="0"/>
                    </a:lnTo>
                    <a:lnTo>
                      <a:pt x="2124778" y="0"/>
                    </a:lnTo>
                    <a:close/>
                    <a:moveTo>
                      <a:pt x="2076652" y="0"/>
                    </a:moveTo>
                    <a:lnTo>
                      <a:pt x="2052589" y="0"/>
                    </a:lnTo>
                    <a:lnTo>
                      <a:pt x="2052589" y="12032"/>
                    </a:lnTo>
                    <a:lnTo>
                      <a:pt x="2076652" y="12032"/>
                    </a:lnTo>
                    <a:lnTo>
                      <a:pt x="2076652" y="0"/>
                    </a:lnTo>
                    <a:lnTo>
                      <a:pt x="2076652" y="0"/>
                    </a:lnTo>
                    <a:close/>
                    <a:moveTo>
                      <a:pt x="2028526" y="0"/>
                    </a:moveTo>
                    <a:lnTo>
                      <a:pt x="2004462" y="0"/>
                    </a:lnTo>
                    <a:lnTo>
                      <a:pt x="2004462" y="12032"/>
                    </a:lnTo>
                    <a:lnTo>
                      <a:pt x="2028526" y="12032"/>
                    </a:lnTo>
                    <a:lnTo>
                      <a:pt x="2028526" y="0"/>
                    </a:lnTo>
                    <a:lnTo>
                      <a:pt x="2028526" y="0"/>
                    </a:lnTo>
                    <a:close/>
                    <a:moveTo>
                      <a:pt x="1980399" y="0"/>
                    </a:moveTo>
                    <a:lnTo>
                      <a:pt x="1956336" y="0"/>
                    </a:lnTo>
                    <a:lnTo>
                      <a:pt x="1956336" y="12032"/>
                    </a:lnTo>
                    <a:lnTo>
                      <a:pt x="1980399" y="12032"/>
                    </a:lnTo>
                    <a:lnTo>
                      <a:pt x="1980399" y="0"/>
                    </a:lnTo>
                    <a:lnTo>
                      <a:pt x="1980399" y="0"/>
                    </a:lnTo>
                    <a:close/>
                    <a:moveTo>
                      <a:pt x="1932273" y="0"/>
                    </a:moveTo>
                    <a:lnTo>
                      <a:pt x="1908210" y="0"/>
                    </a:lnTo>
                    <a:lnTo>
                      <a:pt x="1908210" y="12032"/>
                    </a:lnTo>
                    <a:lnTo>
                      <a:pt x="1932273" y="12032"/>
                    </a:lnTo>
                    <a:lnTo>
                      <a:pt x="1932273" y="0"/>
                    </a:lnTo>
                    <a:lnTo>
                      <a:pt x="1932273" y="0"/>
                    </a:lnTo>
                    <a:close/>
                    <a:moveTo>
                      <a:pt x="1884146" y="0"/>
                    </a:moveTo>
                    <a:lnTo>
                      <a:pt x="1860083" y="0"/>
                    </a:lnTo>
                    <a:lnTo>
                      <a:pt x="1860083" y="12032"/>
                    </a:lnTo>
                    <a:lnTo>
                      <a:pt x="1884146" y="12032"/>
                    </a:lnTo>
                    <a:lnTo>
                      <a:pt x="1884146" y="0"/>
                    </a:lnTo>
                    <a:lnTo>
                      <a:pt x="1884146" y="0"/>
                    </a:lnTo>
                    <a:close/>
                    <a:moveTo>
                      <a:pt x="1836020" y="0"/>
                    </a:moveTo>
                    <a:lnTo>
                      <a:pt x="1811957" y="0"/>
                    </a:lnTo>
                    <a:lnTo>
                      <a:pt x="1811957" y="12032"/>
                    </a:lnTo>
                    <a:lnTo>
                      <a:pt x="1836020" y="12032"/>
                    </a:lnTo>
                    <a:lnTo>
                      <a:pt x="1836020" y="0"/>
                    </a:lnTo>
                    <a:lnTo>
                      <a:pt x="1836020" y="0"/>
                    </a:lnTo>
                    <a:close/>
                    <a:moveTo>
                      <a:pt x="1787894" y="0"/>
                    </a:moveTo>
                    <a:lnTo>
                      <a:pt x="1763831" y="0"/>
                    </a:lnTo>
                    <a:lnTo>
                      <a:pt x="1763831" y="12032"/>
                    </a:lnTo>
                    <a:lnTo>
                      <a:pt x="1787894" y="12032"/>
                    </a:lnTo>
                    <a:lnTo>
                      <a:pt x="1787894" y="0"/>
                    </a:lnTo>
                    <a:lnTo>
                      <a:pt x="1787894" y="0"/>
                    </a:lnTo>
                    <a:close/>
                    <a:moveTo>
                      <a:pt x="1739767" y="0"/>
                    </a:moveTo>
                    <a:lnTo>
                      <a:pt x="1715704" y="0"/>
                    </a:lnTo>
                    <a:lnTo>
                      <a:pt x="1715704" y="12032"/>
                    </a:lnTo>
                    <a:lnTo>
                      <a:pt x="1739767" y="12032"/>
                    </a:lnTo>
                    <a:lnTo>
                      <a:pt x="1739767" y="0"/>
                    </a:lnTo>
                    <a:lnTo>
                      <a:pt x="1739767" y="0"/>
                    </a:lnTo>
                    <a:close/>
                    <a:moveTo>
                      <a:pt x="1691641" y="0"/>
                    </a:moveTo>
                    <a:lnTo>
                      <a:pt x="1667578" y="0"/>
                    </a:lnTo>
                    <a:lnTo>
                      <a:pt x="1667578" y="12032"/>
                    </a:lnTo>
                    <a:lnTo>
                      <a:pt x="1691641" y="12032"/>
                    </a:lnTo>
                    <a:lnTo>
                      <a:pt x="1691641" y="0"/>
                    </a:lnTo>
                    <a:lnTo>
                      <a:pt x="1691641" y="0"/>
                    </a:lnTo>
                    <a:close/>
                    <a:moveTo>
                      <a:pt x="1643515" y="0"/>
                    </a:moveTo>
                    <a:lnTo>
                      <a:pt x="1619452" y="0"/>
                    </a:lnTo>
                    <a:lnTo>
                      <a:pt x="1619452" y="12032"/>
                    </a:lnTo>
                    <a:lnTo>
                      <a:pt x="1643515" y="12032"/>
                    </a:lnTo>
                    <a:lnTo>
                      <a:pt x="1643515" y="0"/>
                    </a:lnTo>
                    <a:lnTo>
                      <a:pt x="1643515" y="0"/>
                    </a:lnTo>
                    <a:close/>
                    <a:moveTo>
                      <a:pt x="1595388" y="0"/>
                    </a:moveTo>
                    <a:lnTo>
                      <a:pt x="1571325" y="0"/>
                    </a:lnTo>
                    <a:lnTo>
                      <a:pt x="1571325" y="12032"/>
                    </a:lnTo>
                    <a:lnTo>
                      <a:pt x="1595388" y="12032"/>
                    </a:lnTo>
                    <a:lnTo>
                      <a:pt x="1595388" y="0"/>
                    </a:lnTo>
                    <a:lnTo>
                      <a:pt x="1595388" y="0"/>
                    </a:lnTo>
                    <a:close/>
                    <a:moveTo>
                      <a:pt x="1547262" y="0"/>
                    </a:moveTo>
                    <a:lnTo>
                      <a:pt x="1523199" y="0"/>
                    </a:lnTo>
                    <a:lnTo>
                      <a:pt x="1523199" y="12032"/>
                    </a:lnTo>
                    <a:lnTo>
                      <a:pt x="1547262" y="12032"/>
                    </a:lnTo>
                    <a:lnTo>
                      <a:pt x="1547262" y="0"/>
                    </a:lnTo>
                    <a:lnTo>
                      <a:pt x="1547262" y="0"/>
                    </a:lnTo>
                    <a:close/>
                    <a:moveTo>
                      <a:pt x="1499136" y="0"/>
                    </a:moveTo>
                    <a:lnTo>
                      <a:pt x="1475073" y="0"/>
                    </a:lnTo>
                    <a:lnTo>
                      <a:pt x="1475073" y="12032"/>
                    </a:lnTo>
                    <a:lnTo>
                      <a:pt x="1499136" y="12032"/>
                    </a:lnTo>
                    <a:lnTo>
                      <a:pt x="1499136" y="0"/>
                    </a:lnTo>
                    <a:lnTo>
                      <a:pt x="1499136" y="0"/>
                    </a:lnTo>
                    <a:close/>
                    <a:moveTo>
                      <a:pt x="1451009" y="0"/>
                    </a:moveTo>
                    <a:lnTo>
                      <a:pt x="1426946" y="0"/>
                    </a:lnTo>
                    <a:lnTo>
                      <a:pt x="1426946" y="12032"/>
                    </a:lnTo>
                    <a:lnTo>
                      <a:pt x="1451009" y="12032"/>
                    </a:lnTo>
                    <a:lnTo>
                      <a:pt x="1451009" y="0"/>
                    </a:lnTo>
                    <a:lnTo>
                      <a:pt x="1451009" y="0"/>
                    </a:lnTo>
                    <a:close/>
                    <a:moveTo>
                      <a:pt x="1402883" y="0"/>
                    </a:moveTo>
                    <a:lnTo>
                      <a:pt x="1378820" y="0"/>
                    </a:lnTo>
                    <a:lnTo>
                      <a:pt x="1378820" y="12032"/>
                    </a:lnTo>
                    <a:lnTo>
                      <a:pt x="1402883" y="12032"/>
                    </a:lnTo>
                    <a:lnTo>
                      <a:pt x="1402883" y="0"/>
                    </a:lnTo>
                    <a:lnTo>
                      <a:pt x="1402883" y="0"/>
                    </a:lnTo>
                    <a:close/>
                    <a:moveTo>
                      <a:pt x="1354757" y="0"/>
                    </a:moveTo>
                    <a:lnTo>
                      <a:pt x="1330694" y="0"/>
                    </a:lnTo>
                    <a:lnTo>
                      <a:pt x="1330694" y="12032"/>
                    </a:lnTo>
                    <a:lnTo>
                      <a:pt x="1354757" y="12032"/>
                    </a:lnTo>
                    <a:lnTo>
                      <a:pt x="1354757" y="0"/>
                    </a:lnTo>
                    <a:lnTo>
                      <a:pt x="1354757" y="0"/>
                    </a:lnTo>
                    <a:close/>
                    <a:moveTo>
                      <a:pt x="1306630" y="0"/>
                    </a:moveTo>
                    <a:lnTo>
                      <a:pt x="1282567" y="0"/>
                    </a:lnTo>
                    <a:lnTo>
                      <a:pt x="1282567" y="12032"/>
                    </a:lnTo>
                    <a:lnTo>
                      <a:pt x="1306630" y="12032"/>
                    </a:lnTo>
                    <a:lnTo>
                      <a:pt x="1306630" y="0"/>
                    </a:lnTo>
                    <a:lnTo>
                      <a:pt x="1306630" y="0"/>
                    </a:lnTo>
                    <a:close/>
                    <a:moveTo>
                      <a:pt x="1258504" y="0"/>
                    </a:moveTo>
                    <a:lnTo>
                      <a:pt x="1234441" y="0"/>
                    </a:lnTo>
                    <a:lnTo>
                      <a:pt x="1234441" y="12032"/>
                    </a:lnTo>
                    <a:lnTo>
                      <a:pt x="1258504" y="12032"/>
                    </a:lnTo>
                    <a:lnTo>
                      <a:pt x="1258504" y="0"/>
                    </a:lnTo>
                    <a:lnTo>
                      <a:pt x="1258504" y="0"/>
                    </a:lnTo>
                    <a:close/>
                    <a:moveTo>
                      <a:pt x="1210378" y="0"/>
                    </a:moveTo>
                    <a:lnTo>
                      <a:pt x="1186314" y="0"/>
                    </a:lnTo>
                    <a:lnTo>
                      <a:pt x="1186314" y="12032"/>
                    </a:lnTo>
                    <a:lnTo>
                      <a:pt x="1210378" y="12032"/>
                    </a:lnTo>
                    <a:lnTo>
                      <a:pt x="1210378" y="0"/>
                    </a:lnTo>
                    <a:lnTo>
                      <a:pt x="1210378" y="0"/>
                    </a:lnTo>
                    <a:close/>
                    <a:moveTo>
                      <a:pt x="1162251" y="0"/>
                    </a:moveTo>
                    <a:lnTo>
                      <a:pt x="1138188" y="0"/>
                    </a:lnTo>
                    <a:lnTo>
                      <a:pt x="1138188" y="12032"/>
                    </a:lnTo>
                    <a:lnTo>
                      <a:pt x="1162251" y="12032"/>
                    </a:lnTo>
                    <a:lnTo>
                      <a:pt x="1162251" y="0"/>
                    </a:lnTo>
                    <a:lnTo>
                      <a:pt x="1162251" y="0"/>
                    </a:lnTo>
                    <a:close/>
                    <a:moveTo>
                      <a:pt x="1114125" y="0"/>
                    </a:moveTo>
                    <a:lnTo>
                      <a:pt x="1090062" y="0"/>
                    </a:lnTo>
                    <a:lnTo>
                      <a:pt x="1090062" y="12032"/>
                    </a:lnTo>
                    <a:lnTo>
                      <a:pt x="1114125" y="12032"/>
                    </a:lnTo>
                    <a:lnTo>
                      <a:pt x="1114125" y="0"/>
                    </a:lnTo>
                    <a:lnTo>
                      <a:pt x="1114125" y="0"/>
                    </a:lnTo>
                    <a:close/>
                    <a:moveTo>
                      <a:pt x="1065999" y="0"/>
                    </a:moveTo>
                    <a:lnTo>
                      <a:pt x="1041935" y="0"/>
                    </a:lnTo>
                    <a:lnTo>
                      <a:pt x="1041935" y="12032"/>
                    </a:lnTo>
                    <a:lnTo>
                      <a:pt x="1065999" y="12032"/>
                    </a:lnTo>
                    <a:lnTo>
                      <a:pt x="1065999" y="0"/>
                    </a:lnTo>
                    <a:lnTo>
                      <a:pt x="1065999" y="0"/>
                    </a:lnTo>
                    <a:close/>
                    <a:moveTo>
                      <a:pt x="1017872" y="0"/>
                    </a:moveTo>
                    <a:lnTo>
                      <a:pt x="993809" y="0"/>
                    </a:lnTo>
                    <a:lnTo>
                      <a:pt x="993809" y="12032"/>
                    </a:lnTo>
                    <a:lnTo>
                      <a:pt x="1017872" y="12032"/>
                    </a:lnTo>
                    <a:lnTo>
                      <a:pt x="1017872" y="0"/>
                    </a:lnTo>
                    <a:lnTo>
                      <a:pt x="1017872" y="0"/>
                    </a:lnTo>
                    <a:close/>
                    <a:moveTo>
                      <a:pt x="969746" y="0"/>
                    </a:moveTo>
                    <a:lnTo>
                      <a:pt x="945683" y="0"/>
                    </a:lnTo>
                    <a:lnTo>
                      <a:pt x="945683" y="12032"/>
                    </a:lnTo>
                    <a:lnTo>
                      <a:pt x="969746" y="12032"/>
                    </a:lnTo>
                    <a:lnTo>
                      <a:pt x="969746" y="0"/>
                    </a:lnTo>
                    <a:lnTo>
                      <a:pt x="969746" y="0"/>
                    </a:lnTo>
                    <a:close/>
                    <a:moveTo>
                      <a:pt x="921620" y="0"/>
                    </a:moveTo>
                    <a:lnTo>
                      <a:pt x="897556" y="0"/>
                    </a:lnTo>
                    <a:lnTo>
                      <a:pt x="897556" y="12032"/>
                    </a:lnTo>
                    <a:lnTo>
                      <a:pt x="921620" y="12032"/>
                    </a:lnTo>
                    <a:lnTo>
                      <a:pt x="921620" y="0"/>
                    </a:lnTo>
                    <a:lnTo>
                      <a:pt x="921620" y="0"/>
                    </a:lnTo>
                    <a:close/>
                    <a:moveTo>
                      <a:pt x="873493" y="0"/>
                    </a:moveTo>
                    <a:lnTo>
                      <a:pt x="849430" y="0"/>
                    </a:lnTo>
                    <a:lnTo>
                      <a:pt x="849430" y="12032"/>
                    </a:lnTo>
                    <a:lnTo>
                      <a:pt x="873493" y="12032"/>
                    </a:lnTo>
                    <a:lnTo>
                      <a:pt x="873493" y="0"/>
                    </a:lnTo>
                    <a:lnTo>
                      <a:pt x="873493" y="0"/>
                    </a:lnTo>
                    <a:close/>
                    <a:moveTo>
                      <a:pt x="825367" y="0"/>
                    </a:moveTo>
                    <a:lnTo>
                      <a:pt x="801304" y="0"/>
                    </a:lnTo>
                    <a:lnTo>
                      <a:pt x="801304" y="12032"/>
                    </a:lnTo>
                    <a:lnTo>
                      <a:pt x="825367" y="12032"/>
                    </a:lnTo>
                    <a:lnTo>
                      <a:pt x="825367" y="0"/>
                    </a:lnTo>
                    <a:lnTo>
                      <a:pt x="825367" y="0"/>
                    </a:lnTo>
                    <a:close/>
                    <a:moveTo>
                      <a:pt x="777241" y="0"/>
                    </a:moveTo>
                    <a:lnTo>
                      <a:pt x="753177" y="0"/>
                    </a:lnTo>
                    <a:lnTo>
                      <a:pt x="753177" y="12032"/>
                    </a:lnTo>
                    <a:lnTo>
                      <a:pt x="777241" y="12032"/>
                    </a:lnTo>
                    <a:lnTo>
                      <a:pt x="777241" y="0"/>
                    </a:lnTo>
                    <a:lnTo>
                      <a:pt x="777241" y="0"/>
                    </a:lnTo>
                    <a:close/>
                    <a:moveTo>
                      <a:pt x="729114" y="0"/>
                    </a:moveTo>
                    <a:lnTo>
                      <a:pt x="705051" y="0"/>
                    </a:lnTo>
                    <a:lnTo>
                      <a:pt x="705051" y="12032"/>
                    </a:lnTo>
                    <a:lnTo>
                      <a:pt x="729114" y="12032"/>
                    </a:lnTo>
                    <a:lnTo>
                      <a:pt x="729114" y="0"/>
                    </a:lnTo>
                    <a:lnTo>
                      <a:pt x="729114" y="0"/>
                    </a:lnTo>
                    <a:close/>
                    <a:moveTo>
                      <a:pt x="680988" y="0"/>
                    </a:moveTo>
                    <a:lnTo>
                      <a:pt x="656925" y="0"/>
                    </a:lnTo>
                    <a:lnTo>
                      <a:pt x="656925" y="12032"/>
                    </a:lnTo>
                    <a:lnTo>
                      <a:pt x="680988" y="12032"/>
                    </a:lnTo>
                    <a:lnTo>
                      <a:pt x="680988" y="0"/>
                    </a:lnTo>
                    <a:lnTo>
                      <a:pt x="680988" y="0"/>
                    </a:lnTo>
                    <a:close/>
                    <a:moveTo>
                      <a:pt x="632861" y="0"/>
                    </a:moveTo>
                    <a:lnTo>
                      <a:pt x="608798" y="0"/>
                    </a:lnTo>
                    <a:lnTo>
                      <a:pt x="608798" y="12032"/>
                    </a:lnTo>
                    <a:lnTo>
                      <a:pt x="632861" y="12032"/>
                    </a:lnTo>
                    <a:lnTo>
                      <a:pt x="632861" y="0"/>
                    </a:lnTo>
                    <a:lnTo>
                      <a:pt x="632861" y="0"/>
                    </a:lnTo>
                    <a:close/>
                    <a:moveTo>
                      <a:pt x="584735" y="0"/>
                    </a:moveTo>
                    <a:lnTo>
                      <a:pt x="560672" y="0"/>
                    </a:lnTo>
                    <a:lnTo>
                      <a:pt x="560672" y="12032"/>
                    </a:lnTo>
                    <a:lnTo>
                      <a:pt x="584735" y="12032"/>
                    </a:lnTo>
                    <a:lnTo>
                      <a:pt x="584735" y="0"/>
                    </a:lnTo>
                    <a:lnTo>
                      <a:pt x="584735" y="0"/>
                    </a:lnTo>
                    <a:close/>
                    <a:moveTo>
                      <a:pt x="536609" y="0"/>
                    </a:moveTo>
                    <a:lnTo>
                      <a:pt x="512546" y="0"/>
                    </a:lnTo>
                    <a:lnTo>
                      <a:pt x="512546" y="12032"/>
                    </a:lnTo>
                    <a:lnTo>
                      <a:pt x="536609" y="12032"/>
                    </a:lnTo>
                    <a:lnTo>
                      <a:pt x="536609" y="0"/>
                    </a:lnTo>
                    <a:lnTo>
                      <a:pt x="536609" y="0"/>
                    </a:lnTo>
                    <a:close/>
                    <a:moveTo>
                      <a:pt x="488482" y="0"/>
                    </a:moveTo>
                    <a:lnTo>
                      <a:pt x="464419" y="0"/>
                    </a:lnTo>
                    <a:lnTo>
                      <a:pt x="464419" y="12032"/>
                    </a:lnTo>
                    <a:lnTo>
                      <a:pt x="488482" y="12032"/>
                    </a:lnTo>
                    <a:lnTo>
                      <a:pt x="488482" y="0"/>
                    </a:lnTo>
                    <a:lnTo>
                      <a:pt x="488482" y="0"/>
                    </a:lnTo>
                    <a:close/>
                    <a:moveTo>
                      <a:pt x="440356" y="0"/>
                    </a:moveTo>
                    <a:lnTo>
                      <a:pt x="416293" y="0"/>
                    </a:lnTo>
                    <a:lnTo>
                      <a:pt x="416293" y="12032"/>
                    </a:lnTo>
                    <a:lnTo>
                      <a:pt x="440356" y="12032"/>
                    </a:lnTo>
                    <a:lnTo>
                      <a:pt x="440356" y="0"/>
                    </a:lnTo>
                    <a:lnTo>
                      <a:pt x="440356" y="0"/>
                    </a:lnTo>
                    <a:close/>
                    <a:moveTo>
                      <a:pt x="392230" y="0"/>
                    </a:moveTo>
                    <a:lnTo>
                      <a:pt x="368167" y="0"/>
                    </a:lnTo>
                    <a:lnTo>
                      <a:pt x="368167" y="12032"/>
                    </a:lnTo>
                    <a:lnTo>
                      <a:pt x="392230" y="12032"/>
                    </a:lnTo>
                    <a:lnTo>
                      <a:pt x="392230" y="0"/>
                    </a:lnTo>
                    <a:lnTo>
                      <a:pt x="392230" y="0"/>
                    </a:lnTo>
                    <a:close/>
                    <a:moveTo>
                      <a:pt x="344103" y="0"/>
                    </a:moveTo>
                    <a:lnTo>
                      <a:pt x="320040" y="0"/>
                    </a:lnTo>
                    <a:lnTo>
                      <a:pt x="320040" y="12032"/>
                    </a:lnTo>
                    <a:lnTo>
                      <a:pt x="344103" y="12032"/>
                    </a:lnTo>
                    <a:lnTo>
                      <a:pt x="344103" y="0"/>
                    </a:lnTo>
                    <a:lnTo>
                      <a:pt x="344103" y="0"/>
                    </a:lnTo>
                    <a:close/>
                    <a:moveTo>
                      <a:pt x="295977" y="0"/>
                    </a:moveTo>
                    <a:lnTo>
                      <a:pt x="271914" y="0"/>
                    </a:lnTo>
                    <a:lnTo>
                      <a:pt x="271914" y="12032"/>
                    </a:lnTo>
                    <a:lnTo>
                      <a:pt x="295977" y="12032"/>
                    </a:lnTo>
                    <a:lnTo>
                      <a:pt x="295977" y="0"/>
                    </a:lnTo>
                    <a:lnTo>
                      <a:pt x="295977" y="0"/>
                    </a:lnTo>
                    <a:close/>
                    <a:moveTo>
                      <a:pt x="247851" y="0"/>
                    </a:moveTo>
                    <a:lnTo>
                      <a:pt x="223788" y="0"/>
                    </a:lnTo>
                    <a:lnTo>
                      <a:pt x="223788" y="12032"/>
                    </a:lnTo>
                    <a:lnTo>
                      <a:pt x="247851" y="12032"/>
                    </a:lnTo>
                    <a:lnTo>
                      <a:pt x="247851" y="0"/>
                    </a:lnTo>
                    <a:lnTo>
                      <a:pt x="247851" y="0"/>
                    </a:lnTo>
                    <a:close/>
                    <a:moveTo>
                      <a:pt x="199724" y="0"/>
                    </a:moveTo>
                    <a:lnTo>
                      <a:pt x="175661" y="0"/>
                    </a:lnTo>
                    <a:lnTo>
                      <a:pt x="175661" y="12032"/>
                    </a:lnTo>
                    <a:lnTo>
                      <a:pt x="199724" y="12032"/>
                    </a:lnTo>
                    <a:lnTo>
                      <a:pt x="199724" y="0"/>
                    </a:lnTo>
                    <a:lnTo>
                      <a:pt x="199724" y="0"/>
                    </a:lnTo>
                    <a:close/>
                    <a:moveTo>
                      <a:pt x="151598" y="0"/>
                    </a:moveTo>
                    <a:lnTo>
                      <a:pt x="127535" y="0"/>
                    </a:lnTo>
                    <a:lnTo>
                      <a:pt x="127535" y="12032"/>
                    </a:lnTo>
                    <a:lnTo>
                      <a:pt x="151598" y="12032"/>
                    </a:lnTo>
                    <a:lnTo>
                      <a:pt x="151598" y="0"/>
                    </a:lnTo>
                    <a:lnTo>
                      <a:pt x="151598" y="0"/>
                    </a:lnTo>
                    <a:close/>
                    <a:moveTo>
                      <a:pt x="103472" y="0"/>
                    </a:moveTo>
                    <a:lnTo>
                      <a:pt x="91440" y="0"/>
                    </a:lnTo>
                    <a:lnTo>
                      <a:pt x="91440" y="0"/>
                    </a:lnTo>
                    <a:cubicBezTo>
                      <a:pt x="91440" y="0"/>
                      <a:pt x="91440" y="3609"/>
                      <a:pt x="91440" y="12032"/>
                    </a:cubicBezTo>
                    <a:lnTo>
                      <a:pt x="103472" y="12032"/>
                    </a:lnTo>
                    <a:lnTo>
                      <a:pt x="103472" y="12032"/>
                    </a:lnTo>
                    <a:lnTo>
                      <a:pt x="103472" y="12032"/>
                    </a:lnTo>
                    <a:lnTo>
                      <a:pt x="103472" y="3609"/>
                    </a:lnTo>
                    <a:lnTo>
                      <a:pt x="103472" y="0"/>
                    </a:lnTo>
                    <a:lnTo>
                      <a:pt x="103472" y="0"/>
                    </a:lnTo>
                    <a:close/>
                    <a:moveTo>
                      <a:pt x="103472" y="34892"/>
                    </a:moveTo>
                    <a:lnTo>
                      <a:pt x="91440" y="34892"/>
                    </a:lnTo>
                    <a:cubicBezTo>
                      <a:pt x="91440" y="34892"/>
                      <a:pt x="91440" y="36095"/>
                      <a:pt x="91440" y="36095"/>
                    </a:cubicBezTo>
                    <a:cubicBezTo>
                      <a:pt x="91440" y="43314"/>
                      <a:pt x="91440" y="50533"/>
                      <a:pt x="91440" y="58955"/>
                    </a:cubicBezTo>
                    <a:lnTo>
                      <a:pt x="103472" y="58955"/>
                    </a:lnTo>
                    <a:lnTo>
                      <a:pt x="103472" y="34892"/>
                    </a:lnTo>
                    <a:lnTo>
                      <a:pt x="103472" y="34892"/>
                    </a:lnTo>
                    <a:close/>
                    <a:moveTo>
                      <a:pt x="104675" y="83018"/>
                    </a:moveTo>
                    <a:lnTo>
                      <a:pt x="92643" y="83018"/>
                    </a:lnTo>
                    <a:cubicBezTo>
                      <a:pt x="92643" y="83018"/>
                      <a:pt x="92643" y="84221"/>
                      <a:pt x="92643" y="84221"/>
                    </a:cubicBezTo>
                    <a:cubicBezTo>
                      <a:pt x="92643" y="86627"/>
                      <a:pt x="92643" y="89034"/>
                      <a:pt x="92643" y="92643"/>
                    </a:cubicBezTo>
                    <a:cubicBezTo>
                      <a:pt x="92643" y="92643"/>
                      <a:pt x="92643" y="92643"/>
                      <a:pt x="92643" y="92643"/>
                    </a:cubicBezTo>
                    <a:cubicBezTo>
                      <a:pt x="92643" y="92643"/>
                      <a:pt x="92643" y="92643"/>
                      <a:pt x="92643" y="92643"/>
                    </a:cubicBezTo>
                    <a:cubicBezTo>
                      <a:pt x="92643" y="97456"/>
                      <a:pt x="92643" y="102268"/>
                      <a:pt x="92643" y="107081"/>
                    </a:cubicBezTo>
                    <a:lnTo>
                      <a:pt x="104675" y="107081"/>
                    </a:lnTo>
                    <a:lnTo>
                      <a:pt x="104675" y="83018"/>
                    </a:lnTo>
                    <a:lnTo>
                      <a:pt x="104675" y="83018"/>
                    </a:lnTo>
                    <a:close/>
                    <a:moveTo>
                      <a:pt x="104675" y="131144"/>
                    </a:moveTo>
                    <a:lnTo>
                      <a:pt x="92643" y="131144"/>
                    </a:lnTo>
                    <a:cubicBezTo>
                      <a:pt x="92643" y="133551"/>
                      <a:pt x="92643" y="137160"/>
                      <a:pt x="92643" y="140770"/>
                    </a:cubicBezTo>
                    <a:cubicBezTo>
                      <a:pt x="92643" y="145582"/>
                      <a:pt x="92643" y="150395"/>
                      <a:pt x="92643" y="155207"/>
                    </a:cubicBezTo>
                    <a:lnTo>
                      <a:pt x="104675" y="155207"/>
                    </a:lnTo>
                    <a:lnTo>
                      <a:pt x="104675" y="131144"/>
                    </a:lnTo>
                    <a:lnTo>
                      <a:pt x="104675" y="131144"/>
                    </a:lnTo>
                    <a:close/>
                    <a:moveTo>
                      <a:pt x="104675" y="179271"/>
                    </a:moveTo>
                    <a:lnTo>
                      <a:pt x="92643" y="179271"/>
                    </a:lnTo>
                    <a:cubicBezTo>
                      <a:pt x="92643" y="184083"/>
                      <a:pt x="92643" y="188896"/>
                      <a:pt x="92643" y="193708"/>
                    </a:cubicBezTo>
                    <a:cubicBezTo>
                      <a:pt x="92643" y="197318"/>
                      <a:pt x="92643" y="199724"/>
                      <a:pt x="92643" y="203334"/>
                    </a:cubicBezTo>
                    <a:lnTo>
                      <a:pt x="104675" y="203334"/>
                    </a:lnTo>
                    <a:lnTo>
                      <a:pt x="104675" y="179271"/>
                    </a:lnTo>
                    <a:lnTo>
                      <a:pt x="104675" y="179271"/>
                    </a:lnTo>
                    <a:close/>
                    <a:moveTo>
                      <a:pt x="105878" y="227397"/>
                    </a:moveTo>
                    <a:lnTo>
                      <a:pt x="93846" y="227397"/>
                    </a:lnTo>
                    <a:cubicBezTo>
                      <a:pt x="93846" y="232210"/>
                      <a:pt x="93846" y="237022"/>
                      <a:pt x="93846" y="241835"/>
                    </a:cubicBezTo>
                    <a:cubicBezTo>
                      <a:pt x="93846" y="245444"/>
                      <a:pt x="93846" y="247851"/>
                      <a:pt x="93846" y="251460"/>
                    </a:cubicBezTo>
                    <a:lnTo>
                      <a:pt x="105878" y="251460"/>
                    </a:lnTo>
                    <a:lnTo>
                      <a:pt x="105878" y="227397"/>
                    </a:lnTo>
                    <a:lnTo>
                      <a:pt x="105878" y="227397"/>
                    </a:lnTo>
                    <a:close/>
                    <a:moveTo>
                      <a:pt x="105878" y="275523"/>
                    </a:moveTo>
                    <a:lnTo>
                      <a:pt x="93846" y="275523"/>
                    </a:lnTo>
                    <a:cubicBezTo>
                      <a:pt x="93846" y="283945"/>
                      <a:pt x="93846" y="291164"/>
                      <a:pt x="93846" y="299586"/>
                    </a:cubicBezTo>
                    <a:lnTo>
                      <a:pt x="105878" y="299586"/>
                    </a:lnTo>
                    <a:lnTo>
                      <a:pt x="105878" y="275523"/>
                    </a:lnTo>
                    <a:lnTo>
                      <a:pt x="105878" y="275523"/>
                    </a:lnTo>
                    <a:close/>
                    <a:moveTo>
                      <a:pt x="105878" y="323650"/>
                    </a:moveTo>
                    <a:lnTo>
                      <a:pt x="93846" y="323650"/>
                    </a:lnTo>
                    <a:cubicBezTo>
                      <a:pt x="93846" y="327259"/>
                      <a:pt x="93846" y="330869"/>
                      <a:pt x="93846" y="334478"/>
                    </a:cubicBezTo>
                    <a:cubicBezTo>
                      <a:pt x="93846" y="336884"/>
                      <a:pt x="93846" y="338087"/>
                      <a:pt x="93846" y="340494"/>
                    </a:cubicBezTo>
                    <a:cubicBezTo>
                      <a:pt x="93846" y="342900"/>
                      <a:pt x="93846" y="345306"/>
                      <a:pt x="93846" y="347713"/>
                    </a:cubicBezTo>
                    <a:lnTo>
                      <a:pt x="105878" y="347713"/>
                    </a:lnTo>
                    <a:lnTo>
                      <a:pt x="105878" y="323650"/>
                    </a:lnTo>
                    <a:lnTo>
                      <a:pt x="105878" y="323650"/>
                    </a:lnTo>
                    <a:close/>
                    <a:moveTo>
                      <a:pt x="105878" y="372979"/>
                    </a:moveTo>
                    <a:lnTo>
                      <a:pt x="93846" y="372979"/>
                    </a:lnTo>
                    <a:cubicBezTo>
                      <a:pt x="93846" y="381401"/>
                      <a:pt x="93846" y="388620"/>
                      <a:pt x="93846" y="397042"/>
                    </a:cubicBezTo>
                    <a:lnTo>
                      <a:pt x="105878" y="397042"/>
                    </a:lnTo>
                    <a:lnTo>
                      <a:pt x="105878" y="372979"/>
                    </a:lnTo>
                    <a:lnTo>
                      <a:pt x="105878" y="372979"/>
                    </a:lnTo>
                    <a:close/>
                    <a:moveTo>
                      <a:pt x="105878" y="421105"/>
                    </a:moveTo>
                    <a:lnTo>
                      <a:pt x="93846" y="421105"/>
                    </a:lnTo>
                    <a:cubicBezTo>
                      <a:pt x="93846" y="429527"/>
                      <a:pt x="93846" y="436746"/>
                      <a:pt x="93846" y="445169"/>
                    </a:cubicBezTo>
                    <a:lnTo>
                      <a:pt x="105878" y="445169"/>
                    </a:lnTo>
                    <a:lnTo>
                      <a:pt x="105878" y="421105"/>
                    </a:lnTo>
                    <a:lnTo>
                      <a:pt x="105878" y="421105"/>
                    </a:lnTo>
                    <a:close/>
                    <a:moveTo>
                      <a:pt x="93846" y="469232"/>
                    </a:moveTo>
                    <a:cubicBezTo>
                      <a:pt x="93846" y="471638"/>
                      <a:pt x="93846" y="474044"/>
                      <a:pt x="93846" y="476451"/>
                    </a:cubicBezTo>
                    <a:cubicBezTo>
                      <a:pt x="93846" y="482466"/>
                      <a:pt x="93846" y="487279"/>
                      <a:pt x="93846" y="493295"/>
                    </a:cubicBezTo>
                    <a:lnTo>
                      <a:pt x="105878" y="493295"/>
                    </a:lnTo>
                    <a:lnTo>
                      <a:pt x="105878" y="469232"/>
                    </a:lnTo>
                    <a:lnTo>
                      <a:pt x="93846" y="469232"/>
                    </a:lnTo>
                    <a:lnTo>
                      <a:pt x="93846" y="469232"/>
                    </a:lnTo>
                    <a:close/>
                    <a:moveTo>
                      <a:pt x="93846" y="517358"/>
                    </a:moveTo>
                    <a:cubicBezTo>
                      <a:pt x="93846" y="518561"/>
                      <a:pt x="93846" y="518561"/>
                      <a:pt x="93846" y="519764"/>
                    </a:cubicBezTo>
                    <a:cubicBezTo>
                      <a:pt x="93846" y="526983"/>
                      <a:pt x="93846" y="534202"/>
                      <a:pt x="93846" y="540218"/>
                    </a:cubicBezTo>
                    <a:cubicBezTo>
                      <a:pt x="93846" y="540218"/>
                      <a:pt x="93846" y="540218"/>
                      <a:pt x="93846" y="541421"/>
                    </a:cubicBezTo>
                    <a:lnTo>
                      <a:pt x="105878" y="541421"/>
                    </a:lnTo>
                    <a:lnTo>
                      <a:pt x="105878" y="517358"/>
                    </a:lnTo>
                    <a:lnTo>
                      <a:pt x="93846" y="517358"/>
                    </a:lnTo>
                    <a:lnTo>
                      <a:pt x="93846" y="517358"/>
                    </a:lnTo>
                    <a:close/>
                    <a:moveTo>
                      <a:pt x="93846" y="565484"/>
                    </a:moveTo>
                    <a:cubicBezTo>
                      <a:pt x="93846" y="567891"/>
                      <a:pt x="93846" y="570297"/>
                      <a:pt x="93846" y="572703"/>
                    </a:cubicBezTo>
                    <a:cubicBezTo>
                      <a:pt x="93846" y="576313"/>
                      <a:pt x="93846" y="579922"/>
                      <a:pt x="93846" y="584735"/>
                    </a:cubicBezTo>
                    <a:cubicBezTo>
                      <a:pt x="93846" y="587141"/>
                      <a:pt x="93846" y="588344"/>
                      <a:pt x="93846" y="590751"/>
                    </a:cubicBezTo>
                    <a:lnTo>
                      <a:pt x="105878" y="590751"/>
                    </a:lnTo>
                    <a:lnTo>
                      <a:pt x="105878" y="566688"/>
                    </a:lnTo>
                    <a:lnTo>
                      <a:pt x="93846" y="565484"/>
                    </a:lnTo>
                    <a:lnTo>
                      <a:pt x="93846" y="565484"/>
                    </a:lnTo>
                    <a:close/>
                    <a:moveTo>
                      <a:pt x="93846" y="613611"/>
                    </a:moveTo>
                    <a:cubicBezTo>
                      <a:pt x="93846" y="616017"/>
                      <a:pt x="93846" y="617220"/>
                      <a:pt x="93846" y="619627"/>
                    </a:cubicBezTo>
                    <a:cubicBezTo>
                      <a:pt x="93846" y="623236"/>
                      <a:pt x="93846" y="625642"/>
                      <a:pt x="93846" y="629252"/>
                    </a:cubicBezTo>
                    <a:lnTo>
                      <a:pt x="93846" y="629252"/>
                    </a:lnTo>
                    <a:cubicBezTo>
                      <a:pt x="93846" y="629252"/>
                      <a:pt x="93846" y="629252"/>
                      <a:pt x="93846" y="629252"/>
                    </a:cubicBezTo>
                    <a:cubicBezTo>
                      <a:pt x="93846" y="631658"/>
                      <a:pt x="93846" y="635268"/>
                      <a:pt x="93846" y="637674"/>
                    </a:cubicBezTo>
                    <a:lnTo>
                      <a:pt x="105878" y="637674"/>
                    </a:lnTo>
                    <a:lnTo>
                      <a:pt x="105878" y="613611"/>
                    </a:lnTo>
                    <a:lnTo>
                      <a:pt x="93846" y="613611"/>
                    </a:lnTo>
                    <a:lnTo>
                      <a:pt x="93846" y="613611"/>
                    </a:lnTo>
                    <a:close/>
                    <a:moveTo>
                      <a:pt x="92643" y="661737"/>
                    </a:moveTo>
                    <a:cubicBezTo>
                      <a:pt x="92643" y="670159"/>
                      <a:pt x="92643" y="677378"/>
                      <a:pt x="92643" y="685800"/>
                    </a:cubicBezTo>
                    <a:lnTo>
                      <a:pt x="104675" y="685800"/>
                    </a:lnTo>
                    <a:lnTo>
                      <a:pt x="104675" y="661737"/>
                    </a:lnTo>
                    <a:lnTo>
                      <a:pt x="92643" y="661737"/>
                    </a:lnTo>
                    <a:lnTo>
                      <a:pt x="92643" y="661737"/>
                    </a:lnTo>
                    <a:close/>
                    <a:moveTo>
                      <a:pt x="92643" y="709863"/>
                    </a:moveTo>
                    <a:cubicBezTo>
                      <a:pt x="92643" y="718285"/>
                      <a:pt x="92643" y="725504"/>
                      <a:pt x="92643" y="733927"/>
                    </a:cubicBezTo>
                    <a:lnTo>
                      <a:pt x="104675" y="733927"/>
                    </a:lnTo>
                    <a:lnTo>
                      <a:pt x="104675" y="709863"/>
                    </a:lnTo>
                    <a:lnTo>
                      <a:pt x="92643" y="709863"/>
                    </a:lnTo>
                    <a:lnTo>
                      <a:pt x="92643" y="709863"/>
                    </a:lnTo>
                    <a:close/>
                    <a:moveTo>
                      <a:pt x="92643" y="757990"/>
                    </a:moveTo>
                    <a:cubicBezTo>
                      <a:pt x="92643" y="762802"/>
                      <a:pt x="92643" y="768818"/>
                      <a:pt x="92643" y="773631"/>
                    </a:cubicBezTo>
                    <a:cubicBezTo>
                      <a:pt x="92643" y="776037"/>
                      <a:pt x="92643" y="778443"/>
                      <a:pt x="92643" y="782053"/>
                    </a:cubicBezTo>
                    <a:lnTo>
                      <a:pt x="104675" y="782053"/>
                    </a:lnTo>
                    <a:lnTo>
                      <a:pt x="104675" y="757990"/>
                    </a:lnTo>
                    <a:lnTo>
                      <a:pt x="92643" y="757990"/>
                    </a:lnTo>
                    <a:lnTo>
                      <a:pt x="92643" y="757990"/>
                    </a:lnTo>
                    <a:close/>
                    <a:moveTo>
                      <a:pt x="91440" y="806116"/>
                    </a:moveTo>
                    <a:cubicBezTo>
                      <a:pt x="91440" y="807319"/>
                      <a:pt x="91440" y="808522"/>
                      <a:pt x="91440" y="810929"/>
                    </a:cubicBezTo>
                    <a:cubicBezTo>
                      <a:pt x="91440" y="810929"/>
                      <a:pt x="91440" y="810929"/>
                      <a:pt x="91440" y="810929"/>
                    </a:cubicBezTo>
                    <a:cubicBezTo>
                      <a:pt x="91440" y="810929"/>
                      <a:pt x="91440" y="812132"/>
                      <a:pt x="91440" y="812132"/>
                    </a:cubicBezTo>
                    <a:cubicBezTo>
                      <a:pt x="91440" y="812132"/>
                      <a:pt x="91440" y="812132"/>
                      <a:pt x="91440" y="813335"/>
                    </a:cubicBezTo>
                    <a:cubicBezTo>
                      <a:pt x="91440" y="813335"/>
                      <a:pt x="91440" y="813335"/>
                      <a:pt x="91440" y="813335"/>
                    </a:cubicBezTo>
                    <a:cubicBezTo>
                      <a:pt x="91440" y="819351"/>
                      <a:pt x="91440" y="825367"/>
                      <a:pt x="91440" y="830179"/>
                    </a:cubicBezTo>
                    <a:lnTo>
                      <a:pt x="103472" y="830179"/>
                    </a:lnTo>
                    <a:lnTo>
                      <a:pt x="103472" y="806116"/>
                    </a:lnTo>
                    <a:lnTo>
                      <a:pt x="91440" y="806116"/>
                    </a:lnTo>
                    <a:lnTo>
                      <a:pt x="91440" y="806116"/>
                    </a:lnTo>
                    <a:close/>
                    <a:moveTo>
                      <a:pt x="90237" y="854242"/>
                    </a:moveTo>
                    <a:cubicBezTo>
                      <a:pt x="90237" y="862664"/>
                      <a:pt x="90237" y="869883"/>
                      <a:pt x="90237" y="878306"/>
                    </a:cubicBezTo>
                    <a:lnTo>
                      <a:pt x="102268" y="878306"/>
                    </a:lnTo>
                    <a:lnTo>
                      <a:pt x="102268" y="854242"/>
                    </a:lnTo>
                    <a:lnTo>
                      <a:pt x="90237" y="854242"/>
                    </a:lnTo>
                    <a:lnTo>
                      <a:pt x="90237" y="854242"/>
                    </a:lnTo>
                    <a:close/>
                    <a:moveTo>
                      <a:pt x="90237" y="902369"/>
                    </a:moveTo>
                    <a:cubicBezTo>
                      <a:pt x="90237" y="902369"/>
                      <a:pt x="90237" y="902369"/>
                      <a:pt x="90237" y="902369"/>
                    </a:cubicBezTo>
                    <a:cubicBezTo>
                      <a:pt x="90237" y="903572"/>
                      <a:pt x="90237" y="903572"/>
                      <a:pt x="90237" y="904775"/>
                    </a:cubicBezTo>
                    <a:cubicBezTo>
                      <a:pt x="90237" y="905978"/>
                      <a:pt x="90237" y="905978"/>
                      <a:pt x="90237" y="907181"/>
                    </a:cubicBezTo>
                    <a:cubicBezTo>
                      <a:pt x="90237" y="907181"/>
                      <a:pt x="90237" y="908385"/>
                      <a:pt x="90237" y="908385"/>
                    </a:cubicBezTo>
                    <a:cubicBezTo>
                      <a:pt x="90237" y="908385"/>
                      <a:pt x="90237" y="909588"/>
                      <a:pt x="90237" y="909588"/>
                    </a:cubicBezTo>
                    <a:cubicBezTo>
                      <a:pt x="90237" y="910791"/>
                      <a:pt x="90237" y="910791"/>
                      <a:pt x="90237" y="911994"/>
                    </a:cubicBezTo>
                    <a:cubicBezTo>
                      <a:pt x="90237" y="911994"/>
                      <a:pt x="90237" y="911994"/>
                      <a:pt x="90237" y="911994"/>
                    </a:cubicBezTo>
                    <a:cubicBezTo>
                      <a:pt x="90237" y="916807"/>
                      <a:pt x="90237" y="921619"/>
                      <a:pt x="90237" y="926432"/>
                    </a:cubicBezTo>
                    <a:lnTo>
                      <a:pt x="102268" y="926432"/>
                    </a:lnTo>
                    <a:lnTo>
                      <a:pt x="102268" y="902369"/>
                    </a:lnTo>
                    <a:lnTo>
                      <a:pt x="90237" y="902369"/>
                    </a:lnTo>
                    <a:lnTo>
                      <a:pt x="90237" y="902369"/>
                    </a:lnTo>
                    <a:close/>
                    <a:moveTo>
                      <a:pt x="89034" y="950495"/>
                    </a:moveTo>
                    <a:cubicBezTo>
                      <a:pt x="89034" y="950495"/>
                      <a:pt x="89034" y="950495"/>
                      <a:pt x="89034" y="950495"/>
                    </a:cubicBezTo>
                    <a:cubicBezTo>
                      <a:pt x="89034" y="954104"/>
                      <a:pt x="89034" y="957714"/>
                      <a:pt x="89034" y="961324"/>
                    </a:cubicBezTo>
                    <a:cubicBezTo>
                      <a:pt x="89034" y="966136"/>
                      <a:pt x="89034" y="970949"/>
                      <a:pt x="89034" y="974558"/>
                    </a:cubicBezTo>
                    <a:lnTo>
                      <a:pt x="101065" y="974558"/>
                    </a:lnTo>
                    <a:lnTo>
                      <a:pt x="101065" y="950495"/>
                    </a:lnTo>
                    <a:lnTo>
                      <a:pt x="89034" y="950495"/>
                    </a:lnTo>
                    <a:lnTo>
                      <a:pt x="89034" y="950495"/>
                    </a:lnTo>
                    <a:close/>
                    <a:moveTo>
                      <a:pt x="87831" y="997418"/>
                    </a:moveTo>
                    <a:cubicBezTo>
                      <a:pt x="87831" y="998621"/>
                      <a:pt x="87831" y="998621"/>
                      <a:pt x="87831" y="997418"/>
                    </a:cubicBezTo>
                    <a:cubicBezTo>
                      <a:pt x="87831" y="1003434"/>
                      <a:pt x="87831" y="1009450"/>
                      <a:pt x="87831" y="1014262"/>
                    </a:cubicBezTo>
                    <a:cubicBezTo>
                      <a:pt x="87831" y="1016669"/>
                      <a:pt x="87831" y="1019075"/>
                      <a:pt x="87831" y="1021481"/>
                    </a:cubicBezTo>
                    <a:lnTo>
                      <a:pt x="99862" y="1021481"/>
                    </a:lnTo>
                    <a:lnTo>
                      <a:pt x="101065" y="997418"/>
                    </a:lnTo>
                    <a:lnTo>
                      <a:pt x="87831" y="997418"/>
                    </a:lnTo>
                    <a:lnTo>
                      <a:pt x="87831" y="997418"/>
                    </a:lnTo>
                    <a:close/>
                    <a:moveTo>
                      <a:pt x="86627" y="1045545"/>
                    </a:moveTo>
                    <a:cubicBezTo>
                      <a:pt x="86627" y="1053967"/>
                      <a:pt x="86627" y="1061186"/>
                      <a:pt x="85424" y="1069608"/>
                    </a:cubicBezTo>
                    <a:lnTo>
                      <a:pt x="97456" y="1069608"/>
                    </a:lnTo>
                    <a:lnTo>
                      <a:pt x="98659" y="1045545"/>
                    </a:lnTo>
                    <a:lnTo>
                      <a:pt x="86627" y="1045545"/>
                    </a:lnTo>
                    <a:lnTo>
                      <a:pt x="86627" y="1045545"/>
                    </a:lnTo>
                    <a:close/>
                    <a:moveTo>
                      <a:pt x="85424" y="1093671"/>
                    </a:moveTo>
                    <a:cubicBezTo>
                      <a:pt x="85424" y="1102093"/>
                      <a:pt x="85424" y="1109312"/>
                      <a:pt x="84221" y="1117734"/>
                    </a:cubicBezTo>
                    <a:lnTo>
                      <a:pt x="96253" y="1117734"/>
                    </a:lnTo>
                    <a:lnTo>
                      <a:pt x="97456" y="1093671"/>
                    </a:lnTo>
                    <a:lnTo>
                      <a:pt x="85424" y="1093671"/>
                    </a:lnTo>
                    <a:lnTo>
                      <a:pt x="85424" y="1093671"/>
                    </a:lnTo>
                    <a:close/>
                    <a:moveTo>
                      <a:pt x="83018" y="1141797"/>
                    </a:moveTo>
                    <a:cubicBezTo>
                      <a:pt x="83018" y="1147813"/>
                      <a:pt x="83018" y="1152626"/>
                      <a:pt x="83018" y="1158641"/>
                    </a:cubicBezTo>
                    <a:cubicBezTo>
                      <a:pt x="83018" y="1161048"/>
                      <a:pt x="83018" y="1163454"/>
                      <a:pt x="83018" y="1165860"/>
                    </a:cubicBezTo>
                    <a:lnTo>
                      <a:pt x="95050" y="1165860"/>
                    </a:lnTo>
                    <a:lnTo>
                      <a:pt x="96253" y="1141797"/>
                    </a:lnTo>
                    <a:lnTo>
                      <a:pt x="83018" y="1141797"/>
                    </a:lnTo>
                    <a:lnTo>
                      <a:pt x="83018" y="1141797"/>
                    </a:lnTo>
                    <a:close/>
                    <a:moveTo>
                      <a:pt x="81815" y="1189924"/>
                    </a:moveTo>
                    <a:cubicBezTo>
                      <a:pt x="81815" y="1197143"/>
                      <a:pt x="81815" y="1203158"/>
                      <a:pt x="80612" y="1210377"/>
                    </a:cubicBezTo>
                    <a:cubicBezTo>
                      <a:pt x="80612" y="1211580"/>
                      <a:pt x="80612" y="1212784"/>
                      <a:pt x="80612" y="1213987"/>
                    </a:cubicBezTo>
                    <a:lnTo>
                      <a:pt x="92643" y="1213987"/>
                    </a:lnTo>
                    <a:lnTo>
                      <a:pt x="93846" y="1189924"/>
                    </a:lnTo>
                    <a:lnTo>
                      <a:pt x="81815" y="1189924"/>
                    </a:lnTo>
                    <a:lnTo>
                      <a:pt x="81815" y="1189924"/>
                    </a:lnTo>
                    <a:close/>
                    <a:moveTo>
                      <a:pt x="79408" y="1238050"/>
                    </a:moveTo>
                    <a:cubicBezTo>
                      <a:pt x="79408" y="1241659"/>
                      <a:pt x="79408" y="1245269"/>
                      <a:pt x="79408" y="1248878"/>
                    </a:cubicBezTo>
                    <a:cubicBezTo>
                      <a:pt x="79408" y="1248878"/>
                      <a:pt x="79408" y="1248878"/>
                      <a:pt x="79408" y="1248878"/>
                    </a:cubicBezTo>
                    <a:cubicBezTo>
                      <a:pt x="79408" y="1248878"/>
                      <a:pt x="79408" y="1248878"/>
                      <a:pt x="79408" y="1248878"/>
                    </a:cubicBezTo>
                    <a:cubicBezTo>
                      <a:pt x="79408" y="1252488"/>
                      <a:pt x="79408" y="1256097"/>
                      <a:pt x="79408" y="1259707"/>
                    </a:cubicBezTo>
                    <a:cubicBezTo>
                      <a:pt x="79408" y="1259707"/>
                      <a:pt x="79408" y="1259707"/>
                      <a:pt x="79408" y="1259707"/>
                    </a:cubicBezTo>
                    <a:cubicBezTo>
                      <a:pt x="79408" y="1259707"/>
                      <a:pt x="79408" y="1259707"/>
                      <a:pt x="79408" y="1259707"/>
                    </a:cubicBezTo>
                    <a:cubicBezTo>
                      <a:pt x="79408" y="1259707"/>
                      <a:pt x="79408" y="1259707"/>
                      <a:pt x="79408" y="1259707"/>
                    </a:cubicBezTo>
                    <a:lnTo>
                      <a:pt x="91440" y="1259707"/>
                    </a:lnTo>
                    <a:lnTo>
                      <a:pt x="92643" y="1235644"/>
                    </a:lnTo>
                    <a:lnTo>
                      <a:pt x="79408" y="1238050"/>
                    </a:lnTo>
                    <a:lnTo>
                      <a:pt x="79408" y="1238050"/>
                    </a:lnTo>
                    <a:close/>
                    <a:moveTo>
                      <a:pt x="77002" y="1286176"/>
                    </a:moveTo>
                    <a:cubicBezTo>
                      <a:pt x="77002" y="1292192"/>
                      <a:pt x="75799" y="1298208"/>
                      <a:pt x="75799" y="1304224"/>
                    </a:cubicBezTo>
                    <a:cubicBezTo>
                      <a:pt x="75799" y="1306630"/>
                      <a:pt x="75799" y="1307833"/>
                      <a:pt x="75799" y="1310239"/>
                    </a:cubicBezTo>
                    <a:lnTo>
                      <a:pt x="87831" y="1311442"/>
                    </a:lnTo>
                    <a:cubicBezTo>
                      <a:pt x="87831" y="1303020"/>
                      <a:pt x="89034" y="1295802"/>
                      <a:pt x="89034" y="1287379"/>
                    </a:cubicBezTo>
                    <a:lnTo>
                      <a:pt x="77002" y="1286176"/>
                    </a:lnTo>
                    <a:lnTo>
                      <a:pt x="77002" y="1286176"/>
                    </a:lnTo>
                    <a:close/>
                    <a:moveTo>
                      <a:pt x="74596" y="1334303"/>
                    </a:moveTo>
                    <a:cubicBezTo>
                      <a:pt x="74596" y="1342725"/>
                      <a:pt x="73393" y="1349944"/>
                      <a:pt x="73393" y="1358366"/>
                    </a:cubicBezTo>
                    <a:lnTo>
                      <a:pt x="85424" y="1359569"/>
                    </a:lnTo>
                    <a:cubicBezTo>
                      <a:pt x="85424" y="1351147"/>
                      <a:pt x="86627" y="1343928"/>
                      <a:pt x="86627" y="1335506"/>
                    </a:cubicBezTo>
                    <a:lnTo>
                      <a:pt x="74596" y="1334303"/>
                    </a:lnTo>
                    <a:lnTo>
                      <a:pt x="74596" y="1334303"/>
                    </a:lnTo>
                    <a:close/>
                    <a:moveTo>
                      <a:pt x="72190" y="1382429"/>
                    </a:moveTo>
                    <a:cubicBezTo>
                      <a:pt x="72190" y="1390851"/>
                      <a:pt x="70986" y="1398070"/>
                      <a:pt x="70986" y="1406492"/>
                    </a:cubicBezTo>
                    <a:lnTo>
                      <a:pt x="83018" y="1407695"/>
                    </a:lnTo>
                    <a:cubicBezTo>
                      <a:pt x="83018" y="1399273"/>
                      <a:pt x="84221" y="1392054"/>
                      <a:pt x="84221" y="1383632"/>
                    </a:cubicBezTo>
                    <a:lnTo>
                      <a:pt x="72190" y="1382429"/>
                    </a:lnTo>
                    <a:lnTo>
                      <a:pt x="72190" y="1382429"/>
                    </a:lnTo>
                    <a:close/>
                    <a:moveTo>
                      <a:pt x="69783" y="1430555"/>
                    </a:moveTo>
                    <a:cubicBezTo>
                      <a:pt x="69783" y="1432962"/>
                      <a:pt x="69783" y="1435368"/>
                      <a:pt x="69783" y="1436571"/>
                    </a:cubicBezTo>
                    <a:lnTo>
                      <a:pt x="69783" y="1436571"/>
                    </a:lnTo>
                    <a:cubicBezTo>
                      <a:pt x="69783" y="1436571"/>
                      <a:pt x="69783" y="1436571"/>
                      <a:pt x="69783" y="1436571"/>
                    </a:cubicBezTo>
                    <a:cubicBezTo>
                      <a:pt x="69783" y="1436571"/>
                      <a:pt x="69783" y="1436571"/>
                      <a:pt x="69783" y="1436571"/>
                    </a:cubicBezTo>
                    <a:cubicBezTo>
                      <a:pt x="69783" y="1436571"/>
                      <a:pt x="69783" y="1436571"/>
                      <a:pt x="69783" y="1436571"/>
                    </a:cubicBezTo>
                    <a:cubicBezTo>
                      <a:pt x="69783" y="1436571"/>
                      <a:pt x="69783" y="1436571"/>
                      <a:pt x="69783" y="1437774"/>
                    </a:cubicBezTo>
                    <a:cubicBezTo>
                      <a:pt x="69783" y="1437774"/>
                      <a:pt x="69783" y="1437774"/>
                      <a:pt x="69783" y="1437774"/>
                    </a:cubicBezTo>
                    <a:cubicBezTo>
                      <a:pt x="69783" y="1442587"/>
                      <a:pt x="68580" y="1448603"/>
                      <a:pt x="68580" y="1453415"/>
                    </a:cubicBezTo>
                    <a:lnTo>
                      <a:pt x="80612" y="1454618"/>
                    </a:lnTo>
                    <a:cubicBezTo>
                      <a:pt x="80612" y="1446196"/>
                      <a:pt x="81815" y="1438977"/>
                      <a:pt x="81815" y="1430555"/>
                    </a:cubicBezTo>
                    <a:lnTo>
                      <a:pt x="69783" y="1430555"/>
                    </a:lnTo>
                    <a:lnTo>
                      <a:pt x="69783" y="1430555"/>
                    </a:lnTo>
                    <a:close/>
                    <a:moveTo>
                      <a:pt x="66174" y="1478682"/>
                    </a:moveTo>
                    <a:cubicBezTo>
                      <a:pt x="66174" y="1478682"/>
                      <a:pt x="66174" y="1478682"/>
                      <a:pt x="66174" y="1478682"/>
                    </a:cubicBezTo>
                    <a:cubicBezTo>
                      <a:pt x="66174" y="1478682"/>
                      <a:pt x="66174" y="1478682"/>
                      <a:pt x="66174" y="1478682"/>
                    </a:cubicBezTo>
                    <a:cubicBezTo>
                      <a:pt x="66174" y="1482291"/>
                      <a:pt x="66174" y="1485900"/>
                      <a:pt x="64971" y="1489510"/>
                    </a:cubicBezTo>
                    <a:cubicBezTo>
                      <a:pt x="64971" y="1489510"/>
                      <a:pt x="64971" y="1489510"/>
                      <a:pt x="64971" y="1489510"/>
                    </a:cubicBezTo>
                    <a:cubicBezTo>
                      <a:pt x="64971" y="1489510"/>
                      <a:pt x="64971" y="1489510"/>
                      <a:pt x="64971" y="1489510"/>
                    </a:cubicBezTo>
                    <a:cubicBezTo>
                      <a:pt x="64971" y="1494323"/>
                      <a:pt x="63767" y="1497932"/>
                      <a:pt x="63767" y="1502745"/>
                    </a:cubicBezTo>
                    <a:lnTo>
                      <a:pt x="75799" y="1503948"/>
                    </a:lnTo>
                    <a:cubicBezTo>
                      <a:pt x="77002" y="1495526"/>
                      <a:pt x="77002" y="1488307"/>
                      <a:pt x="78205" y="1479885"/>
                    </a:cubicBezTo>
                    <a:lnTo>
                      <a:pt x="66174" y="1478682"/>
                    </a:lnTo>
                    <a:lnTo>
                      <a:pt x="66174" y="1478682"/>
                    </a:lnTo>
                    <a:close/>
                    <a:moveTo>
                      <a:pt x="61361" y="1526808"/>
                    </a:moveTo>
                    <a:cubicBezTo>
                      <a:pt x="61361" y="1528011"/>
                      <a:pt x="61361" y="1529214"/>
                      <a:pt x="61361" y="1529214"/>
                    </a:cubicBezTo>
                    <a:cubicBezTo>
                      <a:pt x="61361" y="1531620"/>
                      <a:pt x="61361" y="1534027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41246"/>
                      <a:pt x="58955" y="1546058"/>
                      <a:pt x="58955" y="1550871"/>
                    </a:cubicBezTo>
                    <a:lnTo>
                      <a:pt x="70986" y="1552074"/>
                    </a:lnTo>
                    <a:cubicBezTo>
                      <a:pt x="72190" y="1543652"/>
                      <a:pt x="72190" y="1536433"/>
                      <a:pt x="73393" y="1528011"/>
                    </a:cubicBezTo>
                    <a:lnTo>
                      <a:pt x="61361" y="1526808"/>
                    </a:lnTo>
                    <a:lnTo>
                      <a:pt x="61361" y="1526808"/>
                    </a:lnTo>
                    <a:close/>
                    <a:moveTo>
                      <a:pt x="57752" y="1574934"/>
                    </a:moveTo>
                    <a:cubicBezTo>
                      <a:pt x="57752" y="1576137"/>
                      <a:pt x="57752" y="1577341"/>
                      <a:pt x="57752" y="1579747"/>
                    </a:cubicBezTo>
                    <a:cubicBezTo>
                      <a:pt x="57752" y="1579747"/>
                      <a:pt x="57752" y="1579747"/>
                      <a:pt x="57752" y="1579747"/>
                    </a:cubicBezTo>
                    <a:cubicBezTo>
                      <a:pt x="57752" y="1579747"/>
                      <a:pt x="57752" y="1579747"/>
                      <a:pt x="57752" y="1579747"/>
                    </a:cubicBezTo>
                    <a:cubicBezTo>
                      <a:pt x="57752" y="1579747"/>
                      <a:pt x="57752" y="1579747"/>
                      <a:pt x="57752" y="1579747"/>
                    </a:cubicBezTo>
                    <a:lnTo>
                      <a:pt x="57752" y="1579747"/>
                    </a:lnTo>
                    <a:cubicBezTo>
                      <a:pt x="56548" y="1585763"/>
                      <a:pt x="56548" y="1591778"/>
                      <a:pt x="55345" y="1598997"/>
                    </a:cubicBezTo>
                    <a:lnTo>
                      <a:pt x="67377" y="1600200"/>
                    </a:lnTo>
                    <a:cubicBezTo>
                      <a:pt x="68580" y="1591778"/>
                      <a:pt x="68580" y="1584560"/>
                      <a:pt x="69783" y="1576137"/>
                    </a:cubicBezTo>
                    <a:lnTo>
                      <a:pt x="57752" y="1574934"/>
                    </a:lnTo>
                    <a:lnTo>
                      <a:pt x="57752" y="1574934"/>
                    </a:lnTo>
                    <a:close/>
                    <a:moveTo>
                      <a:pt x="51736" y="1621857"/>
                    </a:moveTo>
                    <a:cubicBezTo>
                      <a:pt x="51736" y="1623061"/>
                      <a:pt x="51736" y="1625467"/>
                      <a:pt x="51736" y="1626670"/>
                    </a:cubicBezTo>
                    <a:cubicBezTo>
                      <a:pt x="51736" y="1626670"/>
                      <a:pt x="51736" y="1626670"/>
                      <a:pt x="51736" y="1626670"/>
                    </a:cubicBezTo>
                    <a:cubicBezTo>
                      <a:pt x="51736" y="1626670"/>
                      <a:pt x="51736" y="1626670"/>
                      <a:pt x="51736" y="1626670"/>
                    </a:cubicBezTo>
                    <a:cubicBezTo>
                      <a:pt x="50533" y="1632686"/>
                      <a:pt x="50533" y="1638702"/>
                      <a:pt x="49330" y="1644717"/>
                    </a:cubicBezTo>
                    <a:cubicBezTo>
                      <a:pt x="49330" y="1644717"/>
                      <a:pt x="49330" y="1645921"/>
                      <a:pt x="49330" y="1645921"/>
                    </a:cubicBezTo>
                    <a:lnTo>
                      <a:pt x="61361" y="1647124"/>
                    </a:lnTo>
                    <a:cubicBezTo>
                      <a:pt x="62564" y="1638702"/>
                      <a:pt x="63767" y="1631483"/>
                      <a:pt x="64971" y="1623061"/>
                    </a:cubicBezTo>
                    <a:lnTo>
                      <a:pt x="51736" y="1621857"/>
                    </a:lnTo>
                    <a:lnTo>
                      <a:pt x="51736" y="1621857"/>
                    </a:lnTo>
                    <a:close/>
                    <a:moveTo>
                      <a:pt x="45720" y="1669984"/>
                    </a:moveTo>
                    <a:cubicBezTo>
                      <a:pt x="45720" y="1672390"/>
                      <a:pt x="45720" y="1673593"/>
                      <a:pt x="44517" y="1675999"/>
                    </a:cubicBezTo>
                    <a:cubicBezTo>
                      <a:pt x="43314" y="1680812"/>
                      <a:pt x="43314" y="1685625"/>
                      <a:pt x="42111" y="1689234"/>
                    </a:cubicBezTo>
                    <a:cubicBezTo>
                      <a:pt x="42111" y="1689234"/>
                      <a:pt x="42111" y="1689234"/>
                      <a:pt x="42111" y="1689234"/>
                    </a:cubicBezTo>
                    <a:cubicBezTo>
                      <a:pt x="42111" y="1689234"/>
                      <a:pt x="42111" y="1689234"/>
                      <a:pt x="42111" y="1689234"/>
                    </a:cubicBezTo>
                    <a:cubicBezTo>
                      <a:pt x="42111" y="1690437"/>
                      <a:pt x="42111" y="1691641"/>
                      <a:pt x="40907" y="1692844"/>
                    </a:cubicBezTo>
                    <a:lnTo>
                      <a:pt x="52939" y="1695250"/>
                    </a:lnTo>
                    <a:cubicBezTo>
                      <a:pt x="54142" y="1688031"/>
                      <a:pt x="55345" y="1679609"/>
                      <a:pt x="56548" y="1671187"/>
                    </a:cubicBezTo>
                    <a:lnTo>
                      <a:pt x="45720" y="1669984"/>
                    </a:lnTo>
                    <a:lnTo>
                      <a:pt x="45720" y="1669984"/>
                    </a:lnTo>
                    <a:close/>
                    <a:moveTo>
                      <a:pt x="37298" y="1718110"/>
                    </a:moveTo>
                    <a:cubicBezTo>
                      <a:pt x="36095" y="1724126"/>
                      <a:pt x="34892" y="1728939"/>
                      <a:pt x="33688" y="1733751"/>
                    </a:cubicBezTo>
                    <a:cubicBezTo>
                      <a:pt x="33688" y="1733751"/>
                      <a:pt x="33688" y="1733751"/>
                      <a:pt x="33688" y="1733751"/>
                    </a:cubicBezTo>
                    <a:cubicBezTo>
                      <a:pt x="33688" y="1733751"/>
                      <a:pt x="33688" y="1733751"/>
                      <a:pt x="33688" y="1733751"/>
                    </a:cubicBezTo>
                    <a:cubicBezTo>
                      <a:pt x="33688" y="1736157"/>
                      <a:pt x="32485" y="1738564"/>
                      <a:pt x="32485" y="1740970"/>
                    </a:cubicBezTo>
                    <a:lnTo>
                      <a:pt x="44517" y="1743376"/>
                    </a:lnTo>
                    <a:cubicBezTo>
                      <a:pt x="45720" y="1736157"/>
                      <a:pt x="48126" y="1727735"/>
                      <a:pt x="49330" y="1719313"/>
                    </a:cubicBezTo>
                    <a:lnTo>
                      <a:pt x="37298" y="1718110"/>
                    </a:lnTo>
                    <a:lnTo>
                      <a:pt x="37298" y="1718110"/>
                    </a:lnTo>
                    <a:close/>
                    <a:moveTo>
                      <a:pt x="26469" y="1765033"/>
                    </a:moveTo>
                    <a:cubicBezTo>
                      <a:pt x="25266" y="1771049"/>
                      <a:pt x="22860" y="1775862"/>
                      <a:pt x="21657" y="1781877"/>
                    </a:cubicBezTo>
                    <a:lnTo>
                      <a:pt x="21657" y="1781877"/>
                    </a:lnTo>
                    <a:cubicBezTo>
                      <a:pt x="21657" y="1781877"/>
                      <a:pt x="21657" y="1781877"/>
                      <a:pt x="21657" y="1781877"/>
                    </a:cubicBezTo>
                    <a:lnTo>
                      <a:pt x="21657" y="1781877"/>
                    </a:ln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0454" y="1784284"/>
                      <a:pt x="20454" y="1785487"/>
                      <a:pt x="19251" y="1787893"/>
                    </a:cubicBezTo>
                    <a:lnTo>
                      <a:pt x="30079" y="1791503"/>
                    </a:lnTo>
                    <a:cubicBezTo>
                      <a:pt x="32485" y="1784284"/>
                      <a:pt x="34892" y="1775862"/>
                      <a:pt x="37298" y="1767440"/>
                    </a:cubicBezTo>
                    <a:lnTo>
                      <a:pt x="26469" y="1765033"/>
                    </a:lnTo>
                    <a:lnTo>
                      <a:pt x="26469" y="1765033"/>
                    </a:lnTo>
                    <a:close/>
                    <a:moveTo>
                      <a:pt x="10828" y="1809550"/>
                    </a:moveTo>
                    <a:cubicBezTo>
                      <a:pt x="9625" y="1810753"/>
                      <a:pt x="9625" y="1811956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6016" y="1817972"/>
                      <a:pt x="3609" y="1820378"/>
                      <a:pt x="0" y="1823988"/>
                    </a:cubicBez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15641" y="1823988"/>
                    </a:lnTo>
                    <a:cubicBezTo>
                      <a:pt x="18047" y="1821582"/>
                      <a:pt x="19251" y="1817972"/>
                      <a:pt x="21657" y="1814363"/>
                    </a:cubicBezTo>
                    <a:lnTo>
                      <a:pt x="10828" y="1809550"/>
                    </a:lnTo>
                    <a:lnTo>
                      <a:pt x="10828" y="1809550"/>
                    </a:lnTo>
                    <a:close/>
                    <a:moveTo>
                      <a:pt x="52939" y="1811956"/>
                    </a:moveTo>
                    <a:lnTo>
                      <a:pt x="28876" y="1811956"/>
                    </a:lnTo>
                    <a:lnTo>
                      <a:pt x="28876" y="1823988"/>
                    </a:lnTo>
                    <a:lnTo>
                      <a:pt x="52939" y="1823988"/>
                    </a:lnTo>
                    <a:lnTo>
                      <a:pt x="52939" y="1811956"/>
                    </a:lnTo>
                    <a:lnTo>
                      <a:pt x="52939" y="1811956"/>
                    </a:lnTo>
                    <a:close/>
                    <a:moveTo>
                      <a:pt x="101065" y="1811956"/>
                    </a:moveTo>
                    <a:lnTo>
                      <a:pt x="77002" y="1811956"/>
                    </a:lnTo>
                    <a:lnTo>
                      <a:pt x="77002" y="1823988"/>
                    </a:lnTo>
                    <a:lnTo>
                      <a:pt x="101065" y="1823988"/>
                    </a:lnTo>
                    <a:lnTo>
                      <a:pt x="101065" y="1811956"/>
                    </a:lnTo>
                    <a:lnTo>
                      <a:pt x="101065" y="1811956"/>
                    </a:lnTo>
                    <a:close/>
                    <a:moveTo>
                      <a:pt x="149192" y="1810753"/>
                    </a:moveTo>
                    <a:lnTo>
                      <a:pt x="125128" y="1810753"/>
                    </a:lnTo>
                    <a:lnTo>
                      <a:pt x="125128" y="1822785"/>
                    </a:lnTo>
                    <a:lnTo>
                      <a:pt x="149192" y="1822785"/>
                    </a:lnTo>
                    <a:lnTo>
                      <a:pt x="149192" y="1810753"/>
                    </a:lnTo>
                    <a:lnTo>
                      <a:pt x="149192" y="1810753"/>
                    </a:lnTo>
                    <a:close/>
                    <a:moveTo>
                      <a:pt x="197318" y="1809550"/>
                    </a:moveTo>
                    <a:lnTo>
                      <a:pt x="173255" y="1809550"/>
                    </a:lnTo>
                    <a:lnTo>
                      <a:pt x="173255" y="1821582"/>
                    </a:lnTo>
                    <a:lnTo>
                      <a:pt x="197318" y="1821582"/>
                    </a:lnTo>
                    <a:lnTo>
                      <a:pt x="197318" y="1809550"/>
                    </a:lnTo>
                    <a:lnTo>
                      <a:pt x="197318" y="1809550"/>
                    </a:lnTo>
                    <a:close/>
                    <a:moveTo>
                      <a:pt x="245444" y="1809550"/>
                    </a:moveTo>
                    <a:lnTo>
                      <a:pt x="221381" y="1809550"/>
                    </a:lnTo>
                    <a:lnTo>
                      <a:pt x="221381" y="1821582"/>
                    </a:lnTo>
                    <a:lnTo>
                      <a:pt x="245444" y="1821582"/>
                    </a:lnTo>
                    <a:lnTo>
                      <a:pt x="245444" y="1809550"/>
                    </a:lnTo>
                    <a:lnTo>
                      <a:pt x="245444" y="1809550"/>
                    </a:lnTo>
                    <a:close/>
                    <a:moveTo>
                      <a:pt x="293571" y="1808347"/>
                    </a:moveTo>
                    <a:lnTo>
                      <a:pt x="269508" y="1808347"/>
                    </a:lnTo>
                    <a:lnTo>
                      <a:pt x="269508" y="1820378"/>
                    </a:lnTo>
                    <a:lnTo>
                      <a:pt x="293571" y="1820378"/>
                    </a:lnTo>
                    <a:lnTo>
                      <a:pt x="293571" y="1808347"/>
                    </a:lnTo>
                    <a:lnTo>
                      <a:pt x="293571" y="1808347"/>
                    </a:lnTo>
                    <a:close/>
                    <a:moveTo>
                      <a:pt x="341697" y="1807144"/>
                    </a:moveTo>
                    <a:lnTo>
                      <a:pt x="317634" y="1807144"/>
                    </a:lnTo>
                    <a:lnTo>
                      <a:pt x="317634" y="1819175"/>
                    </a:lnTo>
                    <a:lnTo>
                      <a:pt x="341697" y="1819175"/>
                    </a:lnTo>
                    <a:lnTo>
                      <a:pt x="341697" y="1807144"/>
                    </a:lnTo>
                    <a:lnTo>
                      <a:pt x="341697" y="1807144"/>
                    </a:lnTo>
                    <a:close/>
                    <a:moveTo>
                      <a:pt x="389823" y="1807144"/>
                    </a:moveTo>
                    <a:lnTo>
                      <a:pt x="365760" y="1807144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70573" y="1819175"/>
                      <a:pt x="388620" y="1819175"/>
                      <a:pt x="388620" y="1819175"/>
                    </a:cubicBezTo>
                    <a:lnTo>
                      <a:pt x="389823" y="1807144"/>
                    </a:lnTo>
                    <a:lnTo>
                      <a:pt x="389823" y="1807144"/>
                    </a:lnTo>
                    <a:close/>
                    <a:moveTo>
                      <a:pt x="437950" y="1805941"/>
                    </a:moveTo>
                    <a:lnTo>
                      <a:pt x="413887" y="1805941"/>
                    </a:lnTo>
                    <a:lnTo>
                      <a:pt x="413887" y="1817972"/>
                    </a:lnTo>
                    <a:cubicBezTo>
                      <a:pt x="413887" y="1817972"/>
                      <a:pt x="422309" y="1817972"/>
                      <a:pt x="429528" y="1817972"/>
                    </a:cubicBezTo>
                    <a:lnTo>
                      <a:pt x="437950" y="1817972"/>
                    </a:lnTo>
                    <a:lnTo>
                      <a:pt x="437950" y="1805941"/>
                    </a:lnTo>
                    <a:lnTo>
                      <a:pt x="437950" y="1805941"/>
                    </a:lnTo>
                    <a:close/>
                    <a:moveTo>
                      <a:pt x="486076" y="1804737"/>
                    </a:moveTo>
                    <a:lnTo>
                      <a:pt x="462013" y="1804737"/>
                    </a:lnTo>
                    <a:lnTo>
                      <a:pt x="462013" y="1816769"/>
                    </a:ln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72841" y="1816769"/>
                      <a:pt x="484873" y="1816769"/>
                      <a:pt x="484873" y="1816769"/>
                    </a:cubicBezTo>
                    <a:lnTo>
                      <a:pt x="486076" y="1804737"/>
                    </a:lnTo>
                    <a:lnTo>
                      <a:pt x="486076" y="1804737"/>
                    </a:lnTo>
                    <a:close/>
                    <a:moveTo>
                      <a:pt x="534202" y="1804737"/>
                    </a:moveTo>
                    <a:lnTo>
                      <a:pt x="510139" y="1804737"/>
                    </a:lnTo>
                    <a:lnTo>
                      <a:pt x="510139" y="1816769"/>
                    </a:lnTo>
                    <a:cubicBezTo>
                      <a:pt x="510139" y="1816769"/>
                      <a:pt x="517358" y="1816769"/>
                      <a:pt x="523374" y="1816769"/>
                    </a:cubicBezTo>
                    <a:lnTo>
                      <a:pt x="523374" y="1816769"/>
                    </a:lnTo>
                    <a:cubicBezTo>
                      <a:pt x="523374" y="1816769"/>
                      <a:pt x="523374" y="1816769"/>
                      <a:pt x="523374" y="1816769"/>
                    </a:cubicBezTo>
                    <a:lnTo>
                      <a:pt x="534202" y="1816769"/>
                    </a:lnTo>
                    <a:lnTo>
                      <a:pt x="534202" y="1804737"/>
                    </a:lnTo>
                    <a:lnTo>
                      <a:pt x="534202" y="1804737"/>
                    </a:lnTo>
                    <a:close/>
                    <a:moveTo>
                      <a:pt x="582329" y="1803534"/>
                    </a:moveTo>
                    <a:lnTo>
                      <a:pt x="558266" y="1803534"/>
                    </a:lnTo>
                    <a:lnTo>
                      <a:pt x="558266" y="1815566"/>
                    </a:ln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73907" y="1815566"/>
                      <a:pt x="581126" y="1815566"/>
                      <a:pt x="581126" y="1815566"/>
                    </a:cubicBezTo>
                    <a:lnTo>
                      <a:pt x="582329" y="1803534"/>
                    </a:lnTo>
                    <a:lnTo>
                      <a:pt x="582329" y="1803534"/>
                    </a:lnTo>
                    <a:close/>
                    <a:moveTo>
                      <a:pt x="630455" y="1802331"/>
                    </a:moveTo>
                    <a:lnTo>
                      <a:pt x="606392" y="1802331"/>
                    </a:lnTo>
                    <a:lnTo>
                      <a:pt x="606392" y="1814363"/>
                    </a:lnTo>
                    <a:cubicBezTo>
                      <a:pt x="606392" y="1814363"/>
                      <a:pt x="612408" y="1814363"/>
                      <a:pt x="618424" y="1814363"/>
                    </a:cubicBezTo>
                    <a:lnTo>
                      <a:pt x="630455" y="1814363"/>
                    </a:lnTo>
                    <a:lnTo>
                      <a:pt x="630455" y="1802331"/>
                    </a:lnTo>
                    <a:lnTo>
                      <a:pt x="630455" y="1802331"/>
                    </a:lnTo>
                    <a:close/>
                    <a:moveTo>
                      <a:pt x="678582" y="1802331"/>
                    </a:moveTo>
                    <a:lnTo>
                      <a:pt x="654518" y="1802331"/>
                    </a:lnTo>
                    <a:lnTo>
                      <a:pt x="654518" y="1814363"/>
                    </a:lnTo>
                    <a:lnTo>
                      <a:pt x="667753" y="1814363"/>
                    </a:lnTo>
                    <a:cubicBezTo>
                      <a:pt x="667753" y="1814363"/>
                      <a:pt x="667753" y="1814363"/>
                      <a:pt x="667753" y="1814363"/>
                    </a:cubicBezTo>
                    <a:lnTo>
                      <a:pt x="667753" y="1814363"/>
                    </a:lnTo>
                    <a:cubicBezTo>
                      <a:pt x="672566" y="1814363"/>
                      <a:pt x="678582" y="1814363"/>
                      <a:pt x="678582" y="1814363"/>
                    </a:cubicBezTo>
                    <a:lnTo>
                      <a:pt x="678582" y="1802331"/>
                    </a:lnTo>
                    <a:lnTo>
                      <a:pt x="678582" y="1802331"/>
                    </a:lnTo>
                    <a:close/>
                    <a:moveTo>
                      <a:pt x="726708" y="1801128"/>
                    </a:moveTo>
                    <a:lnTo>
                      <a:pt x="702645" y="1801128"/>
                    </a:lnTo>
                    <a:lnTo>
                      <a:pt x="702645" y="1813160"/>
                    </a:lnTo>
                    <a:cubicBezTo>
                      <a:pt x="702645" y="1813160"/>
                      <a:pt x="707457" y="1813160"/>
                      <a:pt x="713473" y="1813160"/>
                    </a:cubicBezTo>
                    <a:lnTo>
                      <a:pt x="713473" y="1813160"/>
                    </a:lnTo>
                    <a:cubicBezTo>
                      <a:pt x="713473" y="1813160"/>
                      <a:pt x="713473" y="1813160"/>
                      <a:pt x="713473" y="1813160"/>
                    </a:cubicBezTo>
                    <a:lnTo>
                      <a:pt x="726708" y="1813160"/>
                    </a:lnTo>
                    <a:lnTo>
                      <a:pt x="726708" y="1801128"/>
                    </a:lnTo>
                    <a:lnTo>
                      <a:pt x="726708" y="1801128"/>
                    </a:lnTo>
                    <a:close/>
                    <a:moveTo>
                      <a:pt x="774834" y="1799925"/>
                    </a:moveTo>
                    <a:lnTo>
                      <a:pt x="750771" y="1799925"/>
                    </a:lnTo>
                    <a:lnTo>
                      <a:pt x="750771" y="1811956"/>
                    </a:ln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72428" y="1811956"/>
                      <a:pt x="774834" y="1811956"/>
                      <a:pt x="774834" y="1811956"/>
                    </a:cubicBezTo>
                    <a:lnTo>
                      <a:pt x="774834" y="1799925"/>
                    </a:lnTo>
                    <a:lnTo>
                      <a:pt x="774834" y="1799925"/>
                    </a:lnTo>
                    <a:close/>
                    <a:moveTo>
                      <a:pt x="822961" y="1799925"/>
                    </a:moveTo>
                    <a:lnTo>
                      <a:pt x="798897" y="1799925"/>
                    </a:lnTo>
                    <a:lnTo>
                      <a:pt x="798897" y="1811956"/>
                    </a:lnTo>
                    <a:cubicBezTo>
                      <a:pt x="798897" y="1811956"/>
                      <a:pt x="803710" y="1811956"/>
                      <a:pt x="808523" y="1811956"/>
                    </a:cubicBezTo>
                    <a:lnTo>
                      <a:pt x="822961" y="1811956"/>
                    </a:lnTo>
                    <a:lnTo>
                      <a:pt x="822961" y="1799925"/>
                    </a:lnTo>
                    <a:lnTo>
                      <a:pt x="822961" y="1799925"/>
                    </a:lnTo>
                    <a:close/>
                    <a:moveTo>
                      <a:pt x="871087" y="1798722"/>
                    </a:moveTo>
                    <a:lnTo>
                      <a:pt x="847024" y="1798722"/>
                    </a:lnTo>
                    <a:lnTo>
                      <a:pt x="847024" y="1810753"/>
                    </a:ln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71087" y="1798722"/>
                    </a:lnTo>
                    <a:lnTo>
                      <a:pt x="871087" y="1798722"/>
                    </a:lnTo>
                    <a:close/>
                    <a:moveTo>
                      <a:pt x="919213" y="1797519"/>
                    </a:moveTo>
                    <a:lnTo>
                      <a:pt x="895150" y="1797519"/>
                    </a:lnTo>
                    <a:lnTo>
                      <a:pt x="895150" y="1809550"/>
                    </a:lnTo>
                    <a:lnTo>
                      <a:pt x="919213" y="1809550"/>
                    </a:lnTo>
                    <a:lnTo>
                      <a:pt x="919213" y="1797519"/>
                    </a:lnTo>
                    <a:lnTo>
                      <a:pt x="919213" y="1797519"/>
                    </a:lnTo>
                    <a:close/>
                    <a:moveTo>
                      <a:pt x="967340" y="1797519"/>
                    </a:moveTo>
                    <a:lnTo>
                      <a:pt x="943276" y="1797519"/>
                    </a:lnTo>
                    <a:lnTo>
                      <a:pt x="943276" y="1809550"/>
                    </a:lnTo>
                    <a:lnTo>
                      <a:pt x="967340" y="1809550"/>
                    </a:lnTo>
                    <a:lnTo>
                      <a:pt x="967340" y="1797519"/>
                    </a:lnTo>
                    <a:lnTo>
                      <a:pt x="967340" y="1797519"/>
                    </a:lnTo>
                    <a:close/>
                    <a:moveTo>
                      <a:pt x="1015466" y="1796315"/>
                    </a:moveTo>
                    <a:lnTo>
                      <a:pt x="991403" y="1796315"/>
                    </a:lnTo>
                    <a:lnTo>
                      <a:pt x="991403" y="1808347"/>
                    </a:lnTo>
                    <a:lnTo>
                      <a:pt x="1015466" y="1808347"/>
                    </a:lnTo>
                    <a:lnTo>
                      <a:pt x="1015466" y="1796315"/>
                    </a:lnTo>
                    <a:lnTo>
                      <a:pt x="1015466" y="1796315"/>
                    </a:lnTo>
                    <a:close/>
                    <a:moveTo>
                      <a:pt x="1063592" y="1795112"/>
                    </a:moveTo>
                    <a:lnTo>
                      <a:pt x="1039529" y="1795112"/>
                    </a:lnTo>
                    <a:lnTo>
                      <a:pt x="1039529" y="1807144"/>
                    </a:lnTo>
                    <a:lnTo>
                      <a:pt x="1063592" y="1807144"/>
                    </a:lnTo>
                    <a:lnTo>
                      <a:pt x="1063592" y="1795112"/>
                    </a:lnTo>
                    <a:lnTo>
                      <a:pt x="1063592" y="1795112"/>
                    </a:lnTo>
                    <a:close/>
                    <a:moveTo>
                      <a:pt x="1111719" y="1795112"/>
                    </a:moveTo>
                    <a:lnTo>
                      <a:pt x="1087655" y="1795112"/>
                    </a:lnTo>
                    <a:lnTo>
                      <a:pt x="1087655" y="1807144"/>
                    </a:lnTo>
                    <a:lnTo>
                      <a:pt x="1111719" y="1807144"/>
                    </a:lnTo>
                    <a:lnTo>
                      <a:pt x="1111719" y="1795112"/>
                    </a:lnTo>
                    <a:lnTo>
                      <a:pt x="1111719" y="1795112"/>
                    </a:lnTo>
                    <a:close/>
                    <a:moveTo>
                      <a:pt x="1159845" y="1793909"/>
                    </a:moveTo>
                    <a:lnTo>
                      <a:pt x="1135782" y="1793909"/>
                    </a:lnTo>
                    <a:lnTo>
                      <a:pt x="1135782" y="1805941"/>
                    </a:lnTo>
                    <a:lnTo>
                      <a:pt x="1159845" y="1805941"/>
                    </a:lnTo>
                    <a:lnTo>
                      <a:pt x="1159845" y="1793909"/>
                    </a:lnTo>
                    <a:lnTo>
                      <a:pt x="1159845" y="1793909"/>
                    </a:lnTo>
                    <a:close/>
                    <a:moveTo>
                      <a:pt x="1207971" y="1792706"/>
                    </a:moveTo>
                    <a:lnTo>
                      <a:pt x="1183908" y="1792706"/>
                    </a:lnTo>
                    <a:lnTo>
                      <a:pt x="1183908" y="1804737"/>
                    </a:lnTo>
                    <a:lnTo>
                      <a:pt x="1207971" y="1804737"/>
                    </a:lnTo>
                    <a:lnTo>
                      <a:pt x="1207971" y="1792706"/>
                    </a:lnTo>
                    <a:lnTo>
                      <a:pt x="1207971" y="1792706"/>
                    </a:lnTo>
                    <a:close/>
                    <a:moveTo>
                      <a:pt x="1256098" y="1792706"/>
                    </a:moveTo>
                    <a:lnTo>
                      <a:pt x="1232035" y="1792706"/>
                    </a:lnTo>
                    <a:lnTo>
                      <a:pt x="1232035" y="1804737"/>
                    </a:lnTo>
                    <a:lnTo>
                      <a:pt x="1256098" y="1804737"/>
                    </a:lnTo>
                    <a:lnTo>
                      <a:pt x="1256098" y="1792706"/>
                    </a:lnTo>
                    <a:lnTo>
                      <a:pt x="1256098" y="1792706"/>
                    </a:lnTo>
                    <a:close/>
                    <a:moveTo>
                      <a:pt x="1304224" y="1791503"/>
                    </a:moveTo>
                    <a:lnTo>
                      <a:pt x="1280161" y="1791503"/>
                    </a:lnTo>
                    <a:lnTo>
                      <a:pt x="1280161" y="1803534"/>
                    </a:lnTo>
                    <a:lnTo>
                      <a:pt x="1304224" y="1803534"/>
                    </a:lnTo>
                    <a:lnTo>
                      <a:pt x="1304224" y="1791503"/>
                    </a:lnTo>
                    <a:lnTo>
                      <a:pt x="1304224" y="1791503"/>
                    </a:lnTo>
                    <a:close/>
                    <a:moveTo>
                      <a:pt x="1352350" y="1790299"/>
                    </a:moveTo>
                    <a:lnTo>
                      <a:pt x="1328287" y="1790299"/>
                    </a:lnTo>
                    <a:lnTo>
                      <a:pt x="1328287" y="1802331"/>
                    </a:lnTo>
                    <a:lnTo>
                      <a:pt x="1352350" y="1802331"/>
                    </a:lnTo>
                    <a:lnTo>
                      <a:pt x="1352350" y="1790299"/>
                    </a:lnTo>
                    <a:lnTo>
                      <a:pt x="1352350" y="1790299"/>
                    </a:lnTo>
                    <a:close/>
                    <a:moveTo>
                      <a:pt x="1400477" y="1790299"/>
                    </a:moveTo>
                    <a:lnTo>
                      <a:pt x="1376414" y="1790299"/>
                    </a:lnTo>
                    <a:lnTo>
                      <a:pt x="1376414" y="1802331"/>
                    </a:lnTo>
                    <a:lnTo>
                      <a:pt x="1400477" y="1802331"/>
                    </a:lnTo>
                    <a:lnTo>
                      <a:pt x="1400477" y="1790299"/>
                    </a:lnTo>
                    <a:lnTo>
                      <a:pt x="1400477" y="1790299"/>
                    </a:lnTo>
                    <a:close/>
                    <a:moveTo>
                      <a:pt x="1448603" y="1789096"/>
                    </a:moveTo>
                    <a:lnTo>
                      <a:pt x="1424540" y="1789096"/>
                    </a:lnTo>
                    <a:lnTo>
                      <a:pt x="1424540" y="1801128"/>
                    </a:lnTo>
                    <a:cubicBezTo>
                      <a:pt x="1424540" y="1801128"/>
                      <a:pt x="1432962" y="1801128"/>
                      <a:pt x="1440181" y="1801128"/>
                    </a:cubicBezTo>
                    <a:lnTo>
                      <a:pt x="1448603" y="1801128"/>
                    </a:lnTo>
                    <a:lnTo>
                      <a:pt x="1448603" y="1789096"/>
                    </a:lnTo>
                    <a:lnTo>
                      <a:pt x="1448603" y="1789096"/>
                    </a:lnTo>
                    <a:close/>
                    <a:moveTo>
                      <a:pt x="1496729" y="1787893"/>
                    </a:moveTo>
                    <a:lnTo>
                      <a:pt x="1472666" y="1787893"/>
                    </a:lnTo>
                    <a:lnTo>
                      <a:pt x="1472666" y="1799925"/>
                    </a:ln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lnTo>
                      <a:pt x="1475073" y="1799925"/>
                    </a:ln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81088" y="1799925"/>
                      <a:pt x="1496729" y="1799925"/>
                      <a:pt x="1496729" y="1799925"/>
                    </a:cubicBezTo>
                    <a:lnTo>
                      <a:pt x="1496729" y="1787893"/>
                    </a:lnTo>
                    <a:lnTo>
                      <a:pt x="1496729" y="1787893"/>
                    </a:lnTo>
                    <a:close/>
                    <a:moveTo>
                      <a:pt x="1544856" y="1787893"/>
                    </a:moveTo>
                    <a:lnTo>
                      <a:pt x="1520793" y="1787893"/>
                    </a:lnTo>
                    <a:lnTo>
                      <a:pt x="1520793" y="1799925"/>
                    </a:lnTo>
                    <a:cubicBezTo>
                      <a:pt x="1520793" y="1799925"/>
                      <a:pt x="1529215" y="1799925"/>
                      <a:pt x="1535230" y="1799925"/>
                    </a:cubicBezTo>
                    <a:lnTo>
                      <a:pt x="1535230" y="1799925"/>
                    </a:lnTo>
                    <a:cubicBezTo>
                      <a:pt x="1535230" y="1799925"/>
                      <a:pt x="1535230" y="1799925"/>
                      <a:pt x="1535230" y="1799925"/>
                    </a:cubicBezTo>
                    <a:lnTo>
                      <a:pt x="1543653" y="1799925"/>
                    </a:lnTo>
                    <a:lnTo>
                      <a:pt x="1544856" y="1787893"/>
                    </a:lnTo>
                    <a:lnTo>
                      <a:pt x="1544856" y="1787893"/>
                    </a:lnTo>
                    <a:close/>
                    <a:moveTo>
                      <a:pt x="1592982" y="1786690"/>
                    </a:moveTo>
                    <a:lnTo>
                      <a:pt x="1568919" y="1786690"/>
                    </a:lnTo>
                    <a:lnTo>
                      <a:pt x="1568919" y="1798722"/>
                    </a:ln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lnTo>
                      <a:pt x="1573732" y="1798722"/>
                    </a:ln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80951" y="1798722"/>
                      <a:pt x="1591779" y="1798722"/>
                      <a:pt x="1591779" y="1798722"/>
                    </a:cubicBezTo>
                    <a:lnTo>
                      <a:pt x="1592982" y="1786690"/>
                    </a:lnTo>
                    <a:lnTo>
                      <a:pt x="1592982" y="1786690"/>
                    </a:lnTo>
                    <a:close/>
                    <a:moveTo>
                      <a:pt x="1641108" y="1785487"/>
                    </a:moveTo>
                    <a:lnTo>
                      <a:pt x="1617045" y="1785487"/>
                    </a:lnTo>
                    <a:lnTo>
                      <a:pt x="1617045" y="1797519"/>
                    </a:lnTo>
                    <a:cubicBezTo>
                      <a:pt x="1617045" y="1797519"/>
                      <a:pt x="1624264" y="1797519"/>
                      <a:pt x="1630280" y="1797519"/>
                    </a:cubicBezTo>
                    <a:lnTo>
                      <a:pt x="1641108" y="1797519"/>
                    </a:lnTo>
                    <a:lnTo>
                      <a:pt x="1641108" y="1785487"/>
                    </a:lnTo>
                    <a:lnTo>
                      <a:pt x="1641108" y="1785487"/>
                    </a:lnTo>
                    <a:close/>
                    <a:moveTo>
                      <a:pt x="1689235" y="1785487"/>
                    </a:moveTo>
                    <a:lnTo>
                      <a:pt x="1665172" y="1785487"/>
                    </a:lnTo>
                    <a:lnTo>
                      <a:pt x="1665172" y="1797519"/>
                    </a:lnTo>
                    <a:lnTo>
                      <a:pt x="1676000" y="1797519"/>
                    </a:lnTo>
                    <a:cubicBezTo>
                      <a:pt x="1676000" y="1797519"/>
                      <a:pt x="1676000" y="1797519"/>
                      <a:pt x="1676000" y="1797519"/>
                    </a:cubicBezTo>
                    <a:lnTo>
                      <a:pt x="1676000" y="1797519"/>
                    </a:lnTo>
                    <a:cubicBezTo>
                      <a:pt x="1676000" y="1797519"/>
                      <a:pt x="1676000" y="1797519"/>
                      <a:pt x="1676000" y="1797519"/>
                    </a:cubicBezTo>
                    <a:lnTo>
                      <a:pt x="1676000" y="1797519"/>
                    </a:lnTo>
                    <a:cubicBezTo>
                      <a:pt x="1676000" y="1797519"/>
                      <a:pt x="1676000" y="1797519"/>
                      <a:pt x="1676000" y="1797519"/>
                    </a:cubicBezTo>
                    <a:lnTo>
                      <a:pt x="1676000" y="1797519"/>
                    </a:lnTo>
                    <a:cubicBezTo>
                      <a:pt x="1682016" y="1797519"/>
                      <a:pt x="1689235" y="1797519"/>
                      <a:pt x="1689235" y="1797519"/>
                    </a:cubicBezTo>
                    <a:lnTo>
                      <a:pt x="1689235" y="1785487"/>
                    </a:lnTo>
                    <a:lnTo>
                      <a:pt x="1689235" y="1785487"/>
                    </a:lnTo>
                    <a:close/>
                    <a:moveTo>
                      <a:pt x="1737361" y="1784284"/>
                    </a:moveTo>
                    <a:lnTo>
                      <a:pt x="1713298" y="1784284"/>
                    </a:lnTo>
                    <a:lnTo>
                      <a:pt x="1713298" y="1796315"/>
                    </a:lnTo>
                    <a:cubicBezTo>
                      <a:pt x="1713298" y="1796315"/>
                      <a:pt x="1719314" y="1796315"/>
                      <a:pt x="1725330" y="1796315"/>
                    </a:cubicBezTo>
                    <a:lnTo>
                      <a:pt x="1725330" y="1796315"/>
                    </a:lnTo>
                    <a:cubicBezTo>
                      <a:pt x="1725330" y="1796315"/>
                      <a:pt x="1725330" y="1796315"/>
                      <a:pt x="1725330" y="1796315"/>
                    </a:cubicBezTo>
                    <a:lnTo>
                      <a:pt x="1725330" y="1796315"/>
                    </a:lnTo>
                    <a:cubicBezTo>
                      <a:pt x="1725330" y="1796315"/>
                      <a:pt x="1725330" y="1796315"/>
                      <a:pt x="1725330" y="1796315"/>
                    </a:cubicBezTo>
                    <a:lnTo>
                      <a:pt x="1737361" y="1796315"/>
                    </a:lnTo>
                    <a:lnTo>
                      <a:pt x="1737361" y="1784284"/>
                    </a:lnTo>
                    <a:lnTo>
                      <a:pt x="1737361" y="1784284"/>
                    </a:lnTo>
                    <a:close/>
                    <a:moveTo>
                      <a:pt x="1785487" y="1783081"/>
                    </a:moveTo>
                    <a:lnTo>
                      <a:pt x="1761424" y="1783081"/>
                    </a:lnTo>
                    <a:lnTo>
                      <a:pt x="1761424" y="1795112"/>
                    </a:ln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81878" y="1795112"/>
                      <a:pt x="1784284" y="1795112"/>
                      <a:pt x="1784284" y="1795112"/>
                    </a:cubicBezTo>
                    <a:lnTo>
                      <a:pt x="1785487" y="1783081"/>
                    </a:lnTo>
                    <a:lnTo>
                      <a:pt x="1785487" y="1783081"/>
                    </a:lnTo>
                    <a:close/>
                    <a:moveTo>
                      <a:pt x="1833614" y="1783081"/>
                    </a:moveTo>
                    <a:lnTo>
                      <a:pt x="1809551" y="1783081"/>
                    </a:lnTo>
                    <a:lnTo>
                      <a:pt x="1809551" y="1795112"/>
                    </a:lnTo>
                    <a:cubicBezTo>
                      <a:pt x="1809551" y="1795112"/>
                      <a:pt x="1814363" y="1795112"/>
                      <a:pt x="1820379" y="1795112"/>
                    </a:cubicBezTo>
                    <a:lnTo>
                      <a:pt x="1833614" y="1795112"/>
                    </a:lnTo>
                    <a:lnTo>
                      <a:pt x="1833614" y="1783081"/>
                    </a:lnTo>
                    <a:lnTo>
                      <a:pt x="1833614" y="1783081"/>
                    </a:lnTo>
                    <a:close/>
                    <a:moveTo>
                      <a:pt x="1881740" y="1781877"/>
                    </a:moveTo>
                    <a:lnTo>
                      <a:pt x="1857677" y="1781877"/>
                    </a:lnTo>
                    <a:lnTo>
                      <a:pt x="1857677" y="1793909"/>
                    </a:lnTo>
                    <a:lnTo>
                      <a:pt x="1876927" y="1793909"/>
                    </a:lnTo>
                    <a:cubicBezTo>
                      <a:pt x="1876927" y="1793909"/>
                      <a:pt x="1876927" y="1793909"/>
                      <a:pt x="1876927" y="1793909"/>
                    </a:cubicBezTo>
                    <a:lnTo>
                      <a:pt x="1876927" y="1793909"/>
                    </a:lnTo>
                    <a:cubicBezTo>
                      <a:pt x="1876927" y="1793909"/>
                      <a:pt x="1876927" y="1793909"/>
                      <a:pt x="1876927" y="1793909"/>
                    </a:cubicBezTo>
                    <a:lnTo>
                      <a:pt x="1876927" y="1793909"/>
                    </a:lnTo>
                    <a:cubicBezTo>
                      <a:pt x="1879334" y="1793909"/>
                      <a:pt x="1881740" y="1793909"/>
                      <a:pt x="1881740" y="1793909"/>
                    </a:cubicBezTo>
                    <a:lnTo>
                      <a:pt x="1881740" y="1781877"/>
                    </a:lnTo>
                    <a:lnTo>
                      <a:pt x="1881740" y="1781877"/>
                    </a:lnTo>
                    <a:close/>
                    <a:moveTo>
                      <a:pt x="1929867" y="1780674"/>
                    </a:moveTo>
                    <a:lnTo>
                      <a:pt x="1905803" y="1780674"/>
                    </a:lnTo>
                    <a:lnTo>
                      <a:pt x="1905803" y="1792706"/>
                    </a:lnTo>
                    <a:cubicBezTo>
                      <a:pt x="1905803" y="1792706"/>
                      <a:pt x="1909413" y="1792706"/>
                      <a:pt x="1915429" y="1792706"/>
                    </a:cubicBezTo>
                    <a:lnTo>
                      <a:pt x="1929867" y="1792706"/>
                    </a:lnTo>
                    <a:lnTo>
                      <a:pt x="1929867" y="1780674"/>
                    </a:lnTo>
                    <a:lnTo>
                      <a:pt x="1929867" y="1780674"/>
                    </a:lnTo>
                    <a:close/>
                    <a:moveTo>
                      <a:pt x="1977993" y="1780674"/>
                    </a:moveTo>
                    <a:lnTo>
                      <a:pt x="1953930" y="1780674"/>
                    </a:lnTo>
                    <a:lnTo>
                      <a:pt x="1953930" y="1792706"/>
                    </a:lnTo>
                    <a:lnTo>
                      <a:pt x="1977993" y="1792706"/>
                    </a:lnTo>
                    <a:lnTo>
                      <a:pt x="1977993" y="1780674"/>
                    </a:lnTo>
                    <a:lnTo>
                      <a:pt x="1977993" y="1780674"/>
                    </a:lnTo>
                    <a:close/>
                    <a:moveTo>
                      <a:pt x="2026119" y="1779471"/>
                    </a:moveTo>
                    <a:lnTo>
                      <a:pt x="2002056" y="1779471"/>
                    </a:lnTo>
                    <a:lnTo>
                      <a:pt x="2002056" y="1791503"/>
                    </a:lnTo>
                    <a:lnTo>
                      <a:pt x="2026119" y="1791503"/>
                    </a:lnTo>
                    <a:lnTo>
                      <a:pt x="2026119" y="1779471"/>
                    </a:lnTo>
                    <a:lnTo>
                      <a:pt x="2026119" y="1779471"/>
                    </a:lnTo>
                    <a:close/>
                    <a:moveTo>
                      <a:pt x="2074246" y="1778268"/>
                    </a:moveTo>
                    <a:lnTo>
                      <a:pt x="2050182" y="1778268"/>
                    </a:lnTo>
                    <a:lnTo>
                      <a:pt x="2050182" y="1790299"/>
                    </a:lnTo>
                    <a:lnTo>
                      <a:pt x="2074246" y="1790299"/>
                    </a:lnTo>
                    <a:lnTo>
                      <a:pt x="2074246" y="1778268"/>
                    </a:lnTo>
                    <a:lnTo>
                      <a:pt x="2074246" y="1778268"/>
                    </a:lnTo>
                    <a:close/>
                    <a:moveTo>
                      <a:pt x="2122372" y="1778268"/>
                    </a:moveTo>
                    <a:lnTo>
                      <a:pt x="2098309" y="1778268"/>
                    </a:lnTo>
                    <a:lnTo>
                      <a:pt x="2098309" y="1790299"/>
                    </a:lnTo>
                    <a:lnTo>
                      <a:pt x="2122372" y="1790299"/>
                    </a:lnTo>
                    <a:lnTo>
                      <a:pt x="2122372" y="1778268"/>
                    </a:lnTo>
                    <a:lnTo>
                      <a:pt x="2122372" y="1778268"/>
                    </a:lnTo>
                    <a:close/>
                    <a:moveTo>
                      <a:pt x="2170498" y="1777065"/>
                    </a:moveTo>
                    <a:lnTo>
                      <a:pt x="2146435" y="1777065"/>
                    </a:lnTo>
                    <a:lnTo>
                      <a:pt x="2146435" y="1789096"/>
                    </a:lnTo>
                    <a:lnTo>
                      <a:pt x="2170498" y="1789096"/>
                    </a:lnTo>
                    <a:lnTo>
                      <a:pt x="2170498" y="1777065"/>
                    </a:lnTo>
                    <a:lnTo>
                      <a:pt x="2170498" y="1777065"/>
                    </a:lnTo>
                    <a:close/>
                    <a:moveTo>
                      <a:pt x="2218625" y="1775862"/>
                    </a:moveTo>
                    <a:lnTo>
                      <a:pt x="2194561" y="1775862"/>
                    </a:lnTo>
                    <a:lnTo>
                      <a:pt x="2194561" y="1787893"/>
                    </a:lnTo>
                    <a:lnTo>
                      <a:pt x="2218625" y="1787893"/>
                    </a:lnTo>
                    <a:lnTo>
                      <a:pt x="2218625" y="1775862"/>
                    </a:lnTo>
                    <a:lnTo>
                      <a:pt x="2218625" y="1775862"/>
                    </a:lnTo>
                    <a:close/>
                    <a:moveTo>
                      <a:pt x="2266751" y="1775862"/>
                    </a:moveTo>
                    <a:lnTo>
                      <a:pt x="2242688" y="1775862"/>
                    </a:lnTo>
                    <a:lnTo>
                      <a:pt x="2242688" y="1787893"/>
                    </a:lnTo>
                    <a:lnTo>
                      <a:pt x="2266751" y="1787893"/>
                    </a:lnTo>
                    <a:lnTo>
                      <a:pt x="2266751" y="1775862"/>
                    </a:lnTo>
                    <a:lnTo>
                      <a:pt x="2266751" y="1775862"/>
                    </a:lnTo>
                    <a:close/>
                    <a:moveTo>
                      <a:pt x="2314877" y="1774658"/>
                    </a:moveTo>
                    <a:lnTo>
                      <a:pt x="2290814" y="1774658"/>
                    </a:lnTo>
                    <a:lnTo>
                      <a:pt x="2290814" y="1786690"/>
                    </a:lnTo>
                    <a:lnTo>
                      <a:pt x="2314877" y="1786690"/>
                    </a:lnTo>
                    <a:lnTo>
                      <a:pt x="2314877" y="1774658"/>
                    </a:lnTo>
                    <a:lnTo>
                      <a:pt x="2314877" y="1774658"/>
                    </a:lnTo>
                    <a:close/>
                    <a:moveTo>
                      <a:pt x="2363004" y="1773455"/>
                    </a:moveTo>
                    <a:lnTo>
                      <a:pt x="2338941" y="1773455"/>
                    </a:lnTo>
                    <a:lnTo>
                      <a:pt x="2338941" y="1785487"/>
                    </a:lnTo>
                    <a:lnTo>
                      <a:pt x="2363004" y="1785487"/>
                    </a:lnTo>
                    <a:lnTo>
                      <a:pt x="2363004" y="1773455"/>
                    </a:lnTo>
                    <a:lnTo>
                      <a:pt x="2363004" y="1773455"/>
                    </a:lnTo>
                    <a:close/>
                    <a:moveTo>
                      <a:pt x="2411130" y="1773455"/>
                    </a:moveTo>
                    <a:lnTo>
                      <a:pt x="2387067" y="1773455"/>
                    </a:lnTo>
                    <a:lnTo>
                      <a:pt x="2387067" y="1785487"/>
                    </a:lnTo>
                    <a:lnTo>
                      <a:pt x="2411130" y="1785487"/>
                    </a:lnTo>
                    <a:lnTo>
                      <a:pt x="2411130" y="1773455"/>
                    </a:lnTo>
                    <a:lnTo>
                      <a:pt x="2411130" y="1773455"/>
                    </a:lnTo>
                    <a:close/>
                    <a:moveTo>
                      <a:pt x="2459256" y="1772252"/>
                    </a:moveTo>
                    <a:lnTo>
                      <a:pt x="2435193" y="1772252"/>
                    </a:lnTo>
                    <a:lnTo>
                      <a:pt x="2435193" y="1784284"/>
                    </a:lnTo>
                    <a:lnTo>
                      <a:pt x="2459256" y="1784284"/>
                    </a:lnTo>
                    <a:lnTo>
                      <a:pt x="2459256" y="1772252"/>
                    </a:lnTo>
                    <a:lnTo>
                      <a:pt x="2459256" y="1772252"/>
                    </a:lnTo>
                    <a:close/>
                    <a:moveTo>
                      <a:pt x="2507383" y="1771049"/>
                    </a:moveTo>
                    <a:lnTo>
                      <a:pt x="2483320" y="1771049"/>
                    </a:lnTo>
                    <a:lnTo>
                      <a:pt x="2483320" y="1783081"/>
                    </a:lnTo>
                    <a:lnTo>
                      <a:pt x="2507383" y="1783081"/>
                    </a:lnTo>
                    <a:lnTo>
                      <a:pt x="2507383" y="1771049"/>
                    </a:lnTo>
                    <a:lnTo>
                      <a:pt x="2507383" y="1771049"/>
                    </a:lnTo>
                    <a:close/>
                    <a:moveTo>
                      <a:pt x="2555509" y="1771049"/>
                    </a:moveTo>
                    <a:lnTo>
                      <a:pt x="2531446" y="1771049"/>
                    </a:lnTo>
                    <a:lnTo>
                      <a:pt x="2531446" y="1783081"/>
                    </a:lnTo>
                    <a:cubicBezTo>
                      <a:pt x="2531446" y="1783081"/>
                      <a:pt x="2539868" y="1783081"/>
                      <a:pt x="2547087" y="1783081"/>
                    </a:cubicBezTo>
                    <a:lnTo>
                      <a:pt x="2547087" y="1783081"/>
                    </a:lnTo>
                    <a:cubicBezTo>
                      <a:pt x="2547087" y="1783081"/>
                      <a:pt x="2547087" y="1783081"/>
                      <a:pt x="2547087" y="1783081"/>
                    </a:cubicBezTo>
                    <a:lnTo>
                      <a:pt x="2555509" y="1783081"/>
                    </a:lnTo>
                    <a:lnTo>
                      <a:pt x="2555509" y="1771049"/>
                    </a:lnTo>
                    <a:lnTo>
                      <a:pt x="2555509" y="1771049"/>
                    </a:lnTo>
                    <a:close/>
                    <a:moveTo>
                      <a:pt x="2603635" y="1769846"/>
                    </a:moveTo>
                    <a:lnTo>
                      <a:pt x="2579572" y="1769846"/>
                    </a:lnTo>
                    <a:lnTo>
                      <a:pt x="2579572" y="1781877"/>
                    </a:ln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90401" y="1781877"/>
                      <a:pt x="2603635" y="1781877"/>
                      <a:pt x="2603635" y="1781877"/>
                    </a:cubicBezTo>
                    <a:lnTo>
                      <a:pt x="2603635" y="1769846"/>
                    </a:lnTo>
                    <a:lnTo>
                      <a:pt x="2603635" y="1769846"/>
                    </a:lnTo>
                    <a:close/>
                    <a:moveTo>
                      <a:pt x="2651762" y="1768643"/>
                    </a:moveTo>
                    <a:lnTo>
                      <a:pt x="2627699" y="1768643"/>
                    </a:lnTo>
                    <a:lnTo>
                      <a:pt x="2627699" y="1780674"/>
                    </a:lnTo>
                    <a:cubicBezTo>
                      <a:pt x="2627699" y="1780674"/>
                      <a:pt x="2634917" y="1780674"/>
                      <a:pt x="2642136" y="1780674"/>
                    </a:cubicBezTo>
                    <a:lnTo>
                      <a:pt x="2651762" y="1780674"/>
                    </a:lnTo>
                    <a:lnTo>
                      <a:pt x="2651762" y="1768643"/>
                    </a:lnTo>
                    <a:lnTo>
                      <a:pt x="2651762" y="1768643"/>
                    </a:lnTo>
                    <a:close/>
                    <a:moveTo>
                      <a:pt x="2699888" y="1768643"/>
                    </a:moveTo>
                    <a:lnTo>
                      <a:pt x="2675825" y="1768643"/>
                    </a:lnTo>
                    <a:lnTo>
                      <a:pt x="2675825" y="1780674"/>
                    </a:lnTo>
                    <a:lnTo>
                      <a:pt x="2681841" y="1780674"/>
                    </a:lnTo>
                    <a:lnTo>
                      <a:pt x="2681841" y="1780674"/>
                    </a:ln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90263" y="1780674"/>
                      <a:pt x="2699888" y="1780674"/>
                      <a:pt x="2699888" y="1780674"/>
                    </a:cubicBezTo>
                    <a:lnTo>
                      <a:pt x="2699888" y="1768643"/>
                    </a:lnTo>
                    <a:lnTo>
                      <a:pt x="2699888" y="1768643"/>
                    </a:lnTo>
                    <a:close/>
                    <a:moveTo>
                      <a:pt x="2748014" y="1767440"/>
                    </a:moveTo>
                    <a:lnTo>
                      <a:pt x="2723951" y="1767440"/>
                    </a:lnTo>
                    <a:lnTo>
                      <a:pt x="2723951" y="1779471"/>
                    </a:lnTo>
                    <a:cubicBezTo>
                      <a:pt x="2723951" y="1779471"/>
                      <a:pt x="2729967" y="1779471"/>
                      <a:pt x="2737186" y="1779471"/>
                    </a:cubicBezTo>
                    <a:lnTo>
                      <a:pt x="2737186" y="1779471"/>
                    </a:lnTo>
                    <a:cubicBezTo>
                      <a:pt x="2737186" y="1779471"/>
                      <a:pt x="2737186" y="1779471"/>
                      <a:pt x="2737186" y="1779471"/>
                    </a:cubicBezTo>
                    <a:lnTo>
                      <a:pt x="2748014" y="1779471"/>
                    </a:lnTo>
                    <a:lnTo>
                      <a:pt x="2748014" y="1767440"/>
                    </a:lnTo>
                    <a:lnTo>
                      <a:pt x="2748014" y="1767440"/>
                    </a:lnTo>
                    <a:close/>
                    <a:moveTo>
                      <a:pt x="2796141" y="1766236"/>
                    </a:moveTo>
                    <a:lnTo>
                      <a:pt x="2772078" y="1766236"/>
                    </a:lnTo>
                    <a:lnTo>
                      <a:pt x="2772078" y="1778268"/>
                    </a:lnTo>
                    <a:lnTo>
                      <a:pt x="2782906" y="1778268"/>
                    </a:lnTo>
                    <a:cubicBezTo>
                      <a:pt x="2782906" y="1778268"/>
                      <a:pt x="2782906" y="1778268"/>
                      <a:pt x="2782906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90125" y="1778268"/>
                      <a:pt x="2796141" y="1778268"/>
                      <a:pt x="2796141" y="1778268"/>
                    </a:cubicBezTo>
                    <a:lnTo>
                      <a:pt x="2796141" y="1766236"/>
                    </a:lnTo>
                    <a:lnTo>
                      <a:pt x="2796141" y="1766236"/>
                    </a:lnTo>
                    <a:close/>
                    <a:moveTo>
                      <a:pt x="2844267" y="1766236"/>
                    </a:moveTo>
                    <a:lnTo>
                      <a:pt x="2820204" y="1766236"/>
                    </a:lnTo>
                    <a:lnTo>
                      <a:pt x="2820204" y="1778268"/>
                    </a:lnTo>
                    <a:cubicBezTo>
                      <a:pt x="2820204" y="1778268"/>
                      <a:pt x="2826220" y="1778268"/>
                      <a:pt x="2831032" y="1778268"/>
                    </a:cubicBezTo>
                    <a:lnTo>
                      <a:pt x="2831032" y="1778268"/>
                    </a:lnTo>
                    <a:cubicBezTo>
                      <a:pt x="2831032" y="1778268"/>
                      <a:pt x="2831032" y="1778268"/>
                      <a:pt x="2831032" y="1778268"/>
                    </a:cubicBezTo>
                    <a:lnTo>
                      <a:pt x="2844267" y="1778268"/>
                    </a:lnTo>
                    <a:lnTo>
                      <a:pt x="2844267" y="1766236"/>
                    </a:lnTo>
                    <a:lnTo>
                      <a:pt x="2844267" y="1766236"/>
                    </a:lnTo>
                    <a:close/>
                    <a:moveTo>
                      <a:pt x="2892393" y="1765033"/>
                    </a:moveTo>
                    <a:lnTo>
                      <a:pt x="2868330" y="1765033"/>
                    </a:lnTo>
                    <a:lnTo>
                      <a:pt x="2868330" y="1777065"/>
                    </a:ln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8784" y="1777065"/>
                      <a:pt x="2891190" y="1777065"/>
                      <a:pt x="2891190" y="1777065"/>
                    </a:cubicBezTo>
                    <a:lnTo>
                      <a:pt x="2892393" y="1765033"/>
                    </a:lnTo>
                    <a:lnTo>
                      <a:pt x="2892393" y="1765033"/>
                    </a:lnTo>
                    <a:close/>
                    <a:moveTo>
                      <a:pt x="2940520" y="1763830"/>
                    </a:moveTo>
                    <a:lnTo>
                      <a:pt x="2916456" y="1763830"/>
                    </a:lnTo>
                    <a:lnTo>
                      <a:pt x="2916456" y="1775862"/>
                    </a:lnTo>
                    <a:cubicBezTo>
                      <a:pt x="2916456" y="1775862"/>
                      <a:pt x="2921269" y="1775862"/>
                      <a:pt x="2926082" y="1775862"/>
                    </a:cubicBezTo>
                    <a:lnTo>
                      <a:pt x="2926082" y="1775862"/>
                    </a:lnTo>
                    <a:cubicBezTo>
                      <a:pt x="2926082" y="1775862"/>
                      <a:pt x="2926082" y="1775862"/>
                      <a:pt x="2926082" y="1775862"/>
                    </a:cubicBezTo>
                    <a:lnTo>
                      <a:pt x="2926082" y="1775862"/>
                    </a:lnTo>
                    <a:cubicBezTo>
                      <a:pt x="2926082" y="1775862"/>
                      <a:pt x="2926082" y="1775862"/>
                      <a:pt x="2926082" y="1775862"/>
                    </a:cubicBezTo>
                    <a:lnTo>
                      <a:pt x="2940520" y="1775862"/>
                    </a:lnTo>
                    <a:lnTo>
                      <a:pt x="2940520" y="1763830"/>
                    </a:lnTo>
                    <a:lnTo>
                      <a:pt x="2940520" y="1763830"/>
                    </a:lnTo>
                    <a:close/>
                    <a:moveTo>
                      <a:pt x="2988646" y="1763830"/>
                    </a:moveTo>
                    <a:lnTo>
                      <a:pt x="2964583" y="1763830"/>
                    </a:lnTo>
                    <a:lnTo>
                      <a:pt x="2964583" y="1775862"/>
                    </a:lnTo>
                    <a:lnTo>
                      <a:pt x="2985037" y="1775862"/>
                    </a:lnTo>
                    <a:cubicBezTo>
                      <a:pt x="2985037" y="1775862"/>
                      <a:pt x="2985037" y="1775862"/>
                      <a:pt x="2985037" y="1775862"/>
                    </a:cubicBezTo>
                    <a:lnTo>
                      <a:pt x="2985037" y="1775862"/>
                    </a:lnTo>
                    <a:cubicBezTo>
                      <a:pt x="2985037" y="1775862"/>
                      <a:pt x="2985037" y="1775862"/>
                      <a:pt x="2985037" y="1775862"/>
                    </a:cubicBezTo>
                    <a:lnTo>
                      <a:pt x="2985037" y="1775862"/>
                    </a:lnTo>
                    <a:cubicBezTo>
                      <a:pt x="2985037" y="1775862"/>
                      <a:pt x="2985037" y="1775862"/>
                      <a:pt x="2985037" y="1775862"/>
                    </a:cubicBezTo>
                    <a:lnTo>
                      <a:pt x="2985037" y="1775862"/>
                    </a:lnTo>
                    <a:cubicBezTo>
                      <a:pt x="2987443" y="1775862"/>
                      <a:pt x="2988646" y="1775862"/>
                      <a:pt x="2988646" y="1775862"/>
                    </a:cubicBezTo>
                    <a:lnTo>
                      <a:pt x="2988646" y="1763830"/>
                    </a:lnTo>
                    <a:lnTo>
                      <a:pt x="2988646" y="1763830"/>
                    </a:lnTo>
                    <a:close/>
                    <a:moveTo>
                      <a:pt x="3036772" y="1762627"/>
                    </a:moveTo>
                    <a:lnTo>
                      <a:pt x="3012709" y="1762627"/>
                    </a:lnTo>
                    <a:lnTo>
                      <a:pt x="3012709" y="1774658"/>
                    </a:lnTo>
                    <a:lnTo>
                      <a:pt x="3036772" y="1774658"/>
                    </a:lnTo>
                    <a:lnTo>
                      <a:pt x="3036772" y="1762627"/>
                    </a:lnTo>
                    <a:lnTo>
                      <a:pt x="3036772" y="1762627"/>
                    </a:lnTo>
                    <a:close/>
                    <a:moveTo>
                      <a:pt x="3084899" y="1761424"/>
                    </a:moveTo>
                    <a:lnTo>
                      <a:pt x="3060836" y="1761424"/>
                    </a:lnTo>
                    <a:lnTo>
                      <a:pt x="3060836" y="1773455"/>
                    </a:lnTo>
                    <a:lnTo>
                      <a:pt x="3084899" y="1773455"/>
                    </a:lnTo>
                    <a:lnTo>
                      <a:pt x="3084899" y="1761424"/>
                    </a:lnTo>
                    <a:lnTo>
                      <a:pt x="3084899" y="1761424"/>
                    </a:lnTo>
                    <a:close/>
                    <a:moveTo>
                      <a:pt x="3133025" y="1761424"/>
                    </a:moveTo>
                    <a:lnTo>
                      <a:pt x="3108962" y="1761424"/>
                    </a:lnTo>
                    <a:lnTo>
                      <a:pt x="3108962" y="1773455"/>
                    </a:lnTo>
                    <a:lnTo>
                      <a:pt x="3133025" y="1773455"/>
                    </a:lnTo>
                    <a:lnTo>
                      <a:pt x="3133025" y="1761424"/>
                    </a:lnTo>
                    <a:lnTo>
                      <a:pt x="3133025" y="1761424"/>
                    </a:lnTo>
                    <a:close/>
                    <a:moveTo>
                      <a:pt x="3181151" y="1760221"/>
                    </a:moveTo>
                    <a:lnTo>
                      <a:pt x="3157088" y="1760221"/>
                    </a:lnTo>
                    <a:lnTo>
                      <a:pt x="3157088" y="1772252"/>
                    </a:lnTo>
                    <a:lnTo>
                      <a:pt x="3181151" y="1772252"/>
                    </a:lnTo>
                    <a:lnTo>
                      <a:pt x="3181151" y="1760221"/>
                    </a:lnTo>
                    <a:lnTo>
                      <a:pt x="3181151" y="1760221"/>
                    </a:lnTo>
                    <a:close/>
                    <a:moveTo>
                      <a:pt x="3229278" y="1759017"/>
                    </a:moveTo>
                    <a:lnTo>
                      <a:pt x="3205215" y="1759017"/>
                    </a:lnTo>
                    <a:lnTo>
                      <a:pt x="3205215" y="1771049"/>
                    </a:lnTo>
                    <a:lnTo>
                      <a:pt x="3229278" y="1771049"/>
                    </a:lnTo>
                    <a:lnTo>
                      <a:pt x="3229278" y="1759017"/>
                    </a:lnTo>
                    <a:lnTo>
                      <a:pt x="3229278" y="1759017"/>
                    </a:lnTo>
                    <a:close/>
                    <a:moveTo>
                      <a:pt x="3277404" y="1759017"/>
                    </a:moveTo>
                    <a:lnTo>
                      <a:pt x="3253341" y="1759017"/>
                    </a:lnTo>
                    <a:lnTo>
                      <a:pt x="3253341" y="1771049"/>
                    </a:lnTo>
                    <a:lnTo>
                      <a:pt x="3277404" y="1771049"/>
                    </a:lnTo>
                    <a:lnTo>
                      <a:pt x="3277404" y="1759017"/>
                    </a:lnTo>
                    <a:lnTo>
                      <a:pt x="3277404" y="1759017"/>
                    </a:lnTo>
                    <a:close/>
                    <a:moveTo>
                      <a:pt x="3325530" y="1757814"/>
                    </a:moveTo>
                    <a:lnTo>
                      <a:pt x="3301467" y="1757814"/>
                    </a:lnTo>
                    <a:lnTo>
                      <a:pt x="3301467" y="1769846"/>
                    </a:lnTo>
                    <a:lnTo>
                      <a:pt x="3325530" y="1769846"/>
                    </a:lnTo>
                    <a:lnTo>
                      <a:pt x="3325530" y="1757814"/>
                    </a:lnTo>
                    <a:lnTo>
                      <a:pt x="3325530" y="1757814"/>
                    </a:lnTo>
                    <a:close/>
                    <a:moveTo>
                      <a:pt x="3373657" y="1756611"/>
                    </a:moveTo>
                    <a:lnTo>
                      <a:pt x="3349594" y="1756611"/>
                    </a:lnTo>
                    <a:lnTo>
                      <a:pt x="3349594" y="1768643"/>
                    </a:lnTo>
                    <a:lnTo>
                      <a:pt x="3373657" y="1768643"/>
                    </a:lnTo>
                    <a:lnTo>
                      <a:pt x="3373657" y="1756611"/>
                    </a:lnTo>
                    <a:lnTo>
                      <a:pt x="3373657" y="1756611"/>
                    </a:lnTo>
                    <a:close/>
                    <a:moveTo>
                      <a:pt x="3421783" y="1756611"/>
                    </a:moveTo>
                    <a:lnTo>
                      <a:pt x="3397720" y="1756611"/>
                    </a:lnTo>
                    <a:lnTo>
                      <a:pt x="3397720" y="1768643"/>
                    </a:lnTo>
                    <a:lnTo>
                      <a:pt x="3421783" y="1768643"/>
                    </a:lnTo>
                    <a:lnTo>
                      <a:pt x="3421783" y="1756611"/>
                    </a:lnTo>
                    <a:lnTo>
                      <a:pt x="3421783" y="1756611"/>
                    </a:lnTo>
                    <a:close/>
                    <a:moveTo>
                      <a:pt x="3469909" y="1755408"/>
                    </a:moveTo>
                    <a:lnTo>
                      <a:pt x="3445846" y="1755408"/>
                    </a:lnTo>
                    <a:lnTo>
                      <a:pt x="3445846" y="1767440"/>
                    </a:lnTo>
                    <a:lnTo>
                      <a:pt x="3469909" y="1767440"/>
                    </a:lnTo>
                    <a:lnTo>
                      <a:pt x="3469909" y="1755408"/>
                    </a:lnTo>
                    <a:lnTo>
                      <a:pt x="3469909" y="1755408"/>
                    </a:lnTo>
                    <a:close/>
                    <a:moveTo>
                      <a:pt x="3518036" y="1754205"/>
                    </a:moveTo>
                    <a:lnTo>
                      <a:pt x="3493973" y="1754205"/>
                    </a:lnTo>
                    <a:lnTo>
                      <a:pt x="3493973" y="1766236"/>
                    </a:lnTo>
                    <a:lnTo>
                      <a:pt x="3518036" y="1766236"/>
                    </a:lnTo>
                    <a:lnTo>
                      <a:pt x="3518036" y="1754205"/>
                    </a:lnTo>
                    <a:lnTo>
                      <a:pt x="3518036" y="1754205"/>
                    </a:lnTo>
                    <a:close/>
                    <a:moveTo>
                      <a:pt x="3566162" y="1754205"/>
                    </a:moveTo>
                    <a:lnTo>
                      <a:pt x="3542099" y="1754205"/>
                    </a:lnTo>
                    <a:lnTo>
                      <a:pt x="3542099" y="1766236"/>
                    </a:lnTo>
                    <a:lnTo>
                      <a:pt x="3566162" y="1766236"/>
                    </a:lnTo>
                    <a:lnTo>
                      <a:pt x="3566162" y="1754205"/>
                    </a:lnTo>
                    <a:lnTo>
                      <a:pt x="3566162" y="1754205"/>
                    </a:lnTo>
                    <a:close/>
                    <a:moveTo>
                      <a:pt x="3614288" y="1753002"/>
                    </a:moveTo>
                    <a:lnTo>
                      <a:pt x="3590225" y="1753002"/>
                    </a:lnTo>
                    <a:lnTo>
                      <a:pt x="3590225" y="1765033"/>
                    </a:lnTo>
                    <a:lnTo>
                      <a:pt x="3590225" y="1765033"/>
                    </a:lnTo>
                    <a:lnTo>
                      <a:pt x="3590225" y="1765033"/>
                    </a:lnTo>
                    <a:lnTo>
                      <a:pt x="3590225" y="1765033"/>
                    </a:lnTo>
                    <a:cubicBezTo>
                      <a:pt x="3590225" y="1765033"/>
                      <a:pt x="3590225" y="1765033"/>
                      <a:pt x="3590225" y="1765033"/>
                    </a:cubicBezTo>
                    <a:lnTo>
                      <a:pt x="3590225" y="1765033"/>
                    </a:lnTo>
                    <a:cubicBezTo>
                      <a:pt x="3592632" y="1765033"/>
                      <a:pt x="3614288" y="1765033"/>
                      <a:pt x="3614288" y="1765033"/>
                    </a:cubicBezTo>
                    <a:lnTo>
                      <a:pt x="3614288" y="1753002"/>
                    </a:lnTo>
                    <a:lnTo>
                      <a:pt x="3614288" y="1753002"/>
                    </a:lnTo>
                    <a:close/>
                    <a:moveTo>
                      <a:pt x="3662415" y="1751798"/>
                    </a:moveTo>
                    <a:lnTo>
                      <a:pt x="3638352" y="1751798"/>
                    </a:lnTo>
                    <a:lnTo>
                      <a:pt x="3638352" y="1763830"/>
                    </a:lnTo>
                    <a:cubicBezTo>
                      <a:pt x="3638352" y="1763830"/>
                      <a:pt x="3646774" y="1763830"/>
                      <a:pt x="3653993" y="1763830"/>
                    </a:cubicBezTo>
                    <a:lnTo>
                      <a:pt x="3653993" y="1763830"/>
                    </a:lnTo>
                    <a:cubicBezTo>
                      <a:pt x="3653993" y="1763830"/>
                      <a:pt x="3653993" y="1763830"/>
                      <a:pt x="3653993" y="1763830"/>
                    </a:cubicBezTo>
                    <a:lnTo>
                      <a:pt x="3662415" y="1763830"/>
                    </a:lnTo>
                    <a:lnTo>
                      <a:pt x="3662415" y="1751798"/>
                    </a:lnTo>
                    <a:lnTo>
                      <a:pt x="3662415" y="1751798"/>
                    </a:lnTo>
                    <a:close/>
                    <a:moveTo>
                      <a:pt x="3710541" y="1751798"/>
                    </a:moveTo>
                    <a:lnTo>
                      <a:pt x="3686478" y="1751798"/>
                    </a:lnTo>
                    <a:lnTo>
                      <a:pt x="3686478" y="1763830"/>
                    </a:ln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lnTo>
                      <a:pt x="3691291" y="1763830"/>
                    </a:ln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lnTo>
                      <a:pt x="3691291" y="1763830"/>
                    </a:ln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cubicBezTo>
                      <a:pt x="3698510" y="1763830"/>
                      <a:pt x="3710541" y="1763830"/>
                      <a:pt x="3710541" y="1763830"/>
                    </a:cubicBezTo>
                    <a:lnTo>
                      <a:pt x="3710541" y="1751798"/>
                    </a:lnTo>
                    <a:lnTo>
                      <a:pt x="3710541" y="1751798"/>
                    </a:lnTo>
                    <a:close/>
                    <a:moveTo>
                      <a:pt x="3758668" y="1750595"/>
                    </a:moveTo>
                    <a:lnTo>
                      <a:pt x="3734604" y="1750595"/>
                    </a:lnTo>
                    <a:lnTo>
                      <a:pt x="3734604" y="1762627"/>
                    </a:lnTo>
                    <a:cubicBezTo>
                      <a:pt x="3734604" y="1762627"/>
                      <a:pt x="3741823" y="1762627"/>
                      <a:pt x="3747839" y="1762627"/>
                    </a:cubicBezTo>
                    <a:lnTo>
                      <a:pt x="3758668" y="1762627"/>
                    </a:lnTo>
                    <a:lnTo>
                      <a:pt x="3758668" y="1750595"/>
                    </a:lnTo>
                    <a:lnTo>
                      <a:pt x="3758668" y="1750595"/>
                    </a:lnTo>
                    <a:close/>
                    <a:moveTo>
                      <a:pt x="3806794" y="1749392"/>
                    </a:moveTo>
                    <a:lnTo>
                      <a:pt x="3782731" y="1749392"/>
                    </a:lnTo>
                    <a:lnTo>
                      <a:pt x="3782731" y="1761424"/>
                    </a:lnTo>
                    <a:lnTo>
                      <a:pt x="3791153" y="1761424"/>
                    </a:lnTo>
                    <a:cubicBezTo>
                      <a:pt x="3791153" y="1761424"/>
                      <a:pt x="3791153" y="1761424"/>
                      <a:pt x="3791153" y="1761424"/>
                    </a:cubicBezTo>
                    <a:lnTo>
                      <a:pt x="3791153" y="1761424"/>
                    </a:lnTo>
                    <a:cubicBezTo>
                      <a:pt x="3791153" y="1761424"/>
                      <a:pt x="3791153" y="1761424"/>
                      <a:pt x="3791153" y="1761424"/>
                    </a:cubicBezTo>
                    <a:lnTo>
                      <a:pt x="3791153" y="1761424"/>
                    </a:lnTo>
                    <a:cubicBezTo>
                      <a:pt x="3791153" y="1761424"/>
                      <a:pt x="3791153" y="1761424"/>
                      <a:pt x="3791153" y="1761424"/>
                    </a:cubicBezTo>
                    <a:lnTo>
                      <a:pt x="3791153" y="1761424"/>
                    </a:lnTo>
                    <a:cubicBezTo>
                      <a:pt x="3798372" y="1761424"/>
                      <a:pt x="3806794" y="1761424"/>
                      <a:pt x="3806794" y="1761424"/>
                    </a:cubicBezTo>
                    <a:lnTo>
                      <a:pt x="3806794" y="1749392"/>
                    </a:lnTo>
                    <a:lnTo>
                      <a:pt x="3806794" y="1749392"/>
                    </a:lnTo>
                    <a:close/>
                    <a:moveTo>
                      <a:pt x="3854920" y="1749392"/>
                    </a:moveTo>
                    <a:lnTo>
                      <a:pt x="3830857" y="1749392"/>
                    </a:lnTo>
                    <a:lnTo>
                      <a:pt x="3830857" y="1761424"/>
                    </a:lnTo>
                    <a:cubicBezTo>
                      <a:pt x="3830857" y="1761424"/>
                      <a:pt x="3836873" y="1761424"/>
                      <a:pt x="3842889" y="1761424"/>
                    </a:cubicBezTo>
                    <a:lnTo>
                      <a:pt x="3842889" y="1761424"/>
                    </a:lnTo>
                    <a:cubicBezTo>
                      <a:pt x="3842889" y="1761424"/>
                      <a:pt x="3842889" y="1761424"/>
                      <a:pt x="3842889" y="1761424"/>
                    </a:cubicBezTo>
                    <a:lnTo>
                      <a:pt x="3842889" y="1761424"/>
                    </a:lnTo>
                    <a:cubicBezTo>
                      <a:pt x="3842889" y="1761424"/>
                      <a:pt x="3842889" y="1761424"/>
                      <a:pt x="3842889" y="1761424"/>
                    </a:cubicBezTo>
                    <a:lnTo>
                      <a:pt x="3854920" y="1761424"/>
                    </a:lnTo>
                    <a:lnTo>
                      <a:pt x="3854920" y="1749392"/>
                    </a:lnTo>
                    <a:lnTo>
                      <a:pt x="3854920" y="1749392"/>
                    </a:lnTo>
                    <a:close/>
                    <a:moveTo>
                      <a:pt x="3903047" y="1748189"/>
                    </a:moveTo>
                    <a:lnTo>
                      <a:pt x="3878983" y="1748189"/>
                    </a:lnTo>
                    <a:lnTo>
                      <a:pt x="3878983" y="1760221"/>
                    </a:lnTo>
                    <a:lnTo>
                      <a:pt x="3892218" y="1760221"/>
                    </a:lnTo>
                    <a:cubicBezTo>
                      <a:pt x="3892218" y="1760221"/>
                      <a:pt x="3892218" y="1760221"/>
                      <a:pt x="3892218" y="1760221"/>
                    </a:cubicBezTo>
                    <a:lnTo>
                      <a:pt x="3892218" y="1760221"/>
                    </a:lnTo>
                    <a:cubicBezTo>
                      <a:pt x="3892218" y="1760221"/>
                      <a:pt x="3892218" y="1760221"/>
                      <a:pt x="3892218" y="1760221"/>
                    </a:cubicBezTo>
                    <a:lnTo>
                      <a:pt x="3892218" y="1760221"/>
                    </a:lnTo>
                    <a:cubicBezTo>
                      <a:pt x="3892218" y="1760221"/>
                      <a:pt x="3892218" y="1760221"/>
                      <a:pt x="3892218" y="1760221"/>
                    </a:cubicBezTo>
                    <a:lnTo>
                      <a:pt x="3892218" y="1760221"/>
                    </a:lnTo>
                    <a:cubicBezTo>
                      <a:pt x="3898234" y="1760221"/>
                      <a:pt x="3903047" y="1760221"/>
                      <a:pt x="3903047" y="1760221"/>
                    </a:cubicBezTo>
                    <a:lnTo>
                      <a:pt x="3903047" y="1748189"/>
                    </a:lnTo>
                    <a:lnTo>
                      <a:pt x="3903047" y="1748189"/>
                    </a:lnTo>
                    <a:close/>
                    <a:moveTo>
                      <a:pt x="3951173" y="1746986"/>
                    </a:moveTo>
                    <a:lnTo>
                      <a:pt x="3927110" y="1746986"/>
                    </a:lnTo>
                    <a:lnTo>
                      <a:pt x="3927110" y="1759017"/>
                    </a:lnTo>
                    <a:cubicBezTo>
                      <a:pt x="3927110" y="1759017"/>
                      <a:pt x="3931923" y="1759017"/>
                      <a:pt x="3937938" y="1759017"/>
                    </a:cubicBezTo>
                    <a:lnTo>
                      <a:pt x="3951173" y="1759017"/>
                    </a:lnTo>
                    <a:lnTo>
                      <a:pt x="3951173" y="1746986"/>
                    </a:lnTo>
                    <a:lnTo>
                      <a:pt x="3951173" y="1746986"/>
                    </a:lnTo>
                    <a:close/>
                    <a:moveTo>
                      <a:pt x="3999299" y="1746986"/>
                    </a:moveTo>
                    <a:lnTo>
                      <a:pt x="3975236" y="1746986"/>
                    </a:lnTo>
                    <a:lnTo>
                      <a:pt x="3975236" y="1759017"/>
                    </a:ln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6893" y="1759017"/>
                      <a:pt x="3998096" y="1759017"/>
                      <a:pt x="3998096" y="1759017"/>
                    </a:cubicBezTo>
                    <a:lnTo>
                      <a:pt x="3999299" y="1746986"/>
                    </a:lnTo>
                    <a:lnTo>
                      <a:pt x="3999299" y="1746986"/>
                    </a:lnTo>
                    <a:close/>
                    <a:moveTo>
                      <a:pt x="4047426" y="1745783"/>
                    </a:moveTo>
                    <a:lnTo>
                      <a:pt x="4023362" y="1745783"/>
                    </a:lnTo>
                    <a:lnTo>
                      <a:pt x="4023362" y="1757814"/>
                    </a:lnTo>
                    <a:cubicBezTo>
                      <a:pt x="4023362" y="1757814"/>
                      <a:pt x="4028175" y="1757814"/>
                      <a:pt x="4032988" y="1757814"/>
                    </a:cubicBezTo>
                    <a:lnTo>
                      <a:pt x="4032988" y="1757814"/>
                    </a:lnTo>
                    <a:cubicBezTo>
                      <a:pt x="4032988" y="1757814"/>
                      <a:pt x="4032988" y="1757814"/>
                      <a:pt x="4032988" y="1757814"/>
                    </a:cubicBezTo>
                    <a:lnTo>
                      <a:pt x="4032988" y="1757814"/>
                    </a:lnTo>
                    <a:cubicBezTo>
                      <a:pt x="4032988" y="1757814"/>
                      <a:pt x="4032988" y="1757814"/>
                      <a:pt x="4032988" y="1757814"/>
                    </a:cubicBezTo>
                    <a:lnTo>
                      <a:pt x="4047426" y="1757814"/>
                    </a:lnTo>
                    <a:lnTo>
                      <a:pt x="4047426" y="1745783"/>
                    </a:lnTo>
                    <a:lnTo>
                      <a:pt x="4047426" y="1745783"/>
                    </a:lnTo>
                    <a:close/>
                    <a:moveTo>
                      <a:pt x="4089536" y="1744579"/>
                    </a:moveTo>
                    <a:lnTo>
                      <a:pt x="4089536" y="1749392"/>
                    </a:lnTo>
                    <a:lnTo>
                      <a:pt x="4089536" y="1749392"/>
                    </a:lnTo>
                    <a:lnTo>
                      <a:pt x="4089536" y="1744579"/>
                    </a:lnTo>
                    <a:lnTo>
                      <a:pt x="4070286" y="1744579"/>
                    </a:lnTo>
                    <a:lnTo>
                      <a:pt x="4070286" y="1756611"/>
                    </a:ln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9536" y="1755408"/>
                      <a:pt x="4089536" y="1755408"/>
                    </a:cubicBezTo>
                    <a:lnTo>
                      <a:pt x="4089536" y="1755408"/>
                    </a:lnTo>
                    <a:cubicBezTo>
                      <a:pt x="4089536" y="1755408"/>
                      <a:pt x="4089536" y="1755408"/>
                      <a:pt x="4089536" y="1755408"/>
                    </a:cubicBezTo>
                    <a:lnTo>
                      <a:pt x="4089536" y="1755408"/>
                    </a:ln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lnTo>
                      <a:pt x="4089536" y="1755408"/>
                    </a:ln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lnTo>
                      <a:pt x="4090739" y="1754205"/>
                    </a:lnTo>
                    <a:cubicBezTo>
                      <a:pt x="4090739" y="1754205"/>
                      <a:pt x="4090739" y="1754205"/>
                      <a:pt x="4090739" y="1754205"/>
                    </a:cubicBezTo>
                    <a:lnTo>
                      <a:pt x="4087130" y="1750595"/>
                    </a:lnTo>
                    <a:lnTo>
                      <a:pt x="4089536" y="1744579"/>
                    </a:lnTo>
                    <a:lnTo>
                      <a:pt x="4089536" y="1744579"/>
                    </a:lnTo>
                    <a:close/>
                    <a:moveTo>
                      <a:pt x="4103974" y="1706078"/>
                    </a:moveTo>
                    <a:cubicBezTo>
                      <a:pt x="4101568" y="1714500"/>
                      <a:pt x="4097958" y="1721720"/>
                      <a:pt x="4095552" y="1727735"/>
                    </a:cubicBezTo>
                    <a:lnTo>
                      <a:pt x="4106381" y="1732548"/>
                    </a:lnTo>
                    <a:cubicBezTo>
                      <a:pt x="4108787" y="1726532"/>
                      <a:pt x="4112396" y="1718110"/>
                      <a:pt x="4114803" y="1709688"/>
                    </a:cubicBezTo>
                    <a:lnTo>
                      <a:pt x="4103974" y="1706078"/>
                    </a:lnTo>
                    <a:lnTo>
                      <a:pt x="4103974" y="1706078"/>
                    </a:lnTo>
                    <a:close/>
                    <a:moveTo>
                      <a:pt x="4116006" y="1661562"/>
                    </a:moveTo>
                    <a:cubicBezTo>
                      <a:pt x="4113599" y="1669984"/>
                      <a:pt x="4112396" y="1677203"/>
                      <a:pt x="4109990" y="1684422"/>
                    </a:cubicBezTo>
                    <a:lnTo>
                      <a:pt x="4122022" y="1688031"/>
                    </a:lnTo>
                    <a:cubicBezTo>
                      <a:pt x="4124428" y="1680812"/>
                      <a:pt x="4125631" y="1672390"/>
                      <a:pt x="4128037" y="1665171"/>
                    </a:cubicBezTo>
                    <a:lnTo>
                      <a:pt x="4116006" y="1661562"/>
                    </a:lnTo>
                    <a:lnTo>
                      <a:pt x="4116006" y="1661562"/>
                    </a:lnTo>
                    <a:close/>
                    <a:moveTo>
                      <a:pt x="4125631" y="1614639"/>
                    </a:moveTo>
                    <a:cubicBezTo>
                      <a:pt x="4124428" y="1623061"/>
                      <a:pt x="4122022" y="1630279"/>
                      <a:pt x="4120818" y="1637498"/>
                    </a:cubicBezTo>
                    <a:lnTo>
                      <a:pt x="4132850" y="1639905"/>
                    </a:lnTo>
                    <a:cubicBezTo>
                      <a:pt x="4134053" y="1632686"/>
                      <a:pt x="4136460" y="1624264"/>
                      <a:pt x="4137662" y="1615842"/>
                    </a:cubicBezTo>
                    <a:lnTo>
                      <a:pt x="4125631" y="1614639"/>
                    </a:lnTo>
                    <a:lnTo>
                      <a:pt x="4125631" y="1614639"/>
                    </a:lnTo>
                    <a:close/>
                    <a:moveTo>
                      <a:pt x="4134053" y="1567715"/>
                    </a:moveTo>
                    <a:cubicBezTo>
                      <a:pt x="4132850" y="1576137"/>
                      <a:pt x="4131647" y="1583356"/>
                      <a:pt x="4130444" y="1591778"/>
                    </a:cubicBezTo>
                    <a:lnTo>
                      <a:pt x="4142475" y="1594185"/>
                    </a:lnTo>
                    <a:cubicBezTo>
                      <a:pt x="4142475" y="1592982"/>
                      <a:pt x="4142475" y="1591778"/>
                      <a:pt x="4142475" y="1591778"/>
                    </a:cubicBezTo>
                    <a:cubicBezTo>
                      <a:pt x="4143678" y="1584560"/>
                      <a:pt x="4144882" y="1578544"/>
                      <a:pt x="4146085" y="1571325"/>
                    </a:cubicBezTo>
                    <a:lnTo>
                      <a:pt x="4134053" y="1567715"/>
                    </a:lnTo>
                    <a:lnTo>
                      <a:pt x="4134053" y="1567715"/>
                    </a:lnTo>
                    <a:close/>
                    <a:moveTo>
                      <a:pt x="4141272" y="1519589"/>
                    </a:moveTo>
                    <a:cubicBezTo>
                      <a:pt x="4140069" y="1528011"/>
                      <a:pt x="4138866" y="1535230"/>
                      <a:pt x="4137662" y="1543652"/>
                    </a:cubicBezTo>
                    <a:lnTo>
                      <a:pt x="4149694" y="1544855"/>
                    </a:lnTo>
                    <a:cubicBezTo>
                      <a:pt x="4149694" y="1543652"/>
                      <a:pt x="4149694" y="1543652"/>
                      <a:pt x="4149694" y="1542449"/>
                    </a:cubicBezTo>
                    <a:cubicBezTo>
                      <a:pt x="4149694" y="1542449"/>
                      <a:pt x="4149694" y="1542449"/>
                      <a:pt x="4149694" y="1542449"/>
                    </a:cubicBezTo>
                    <a:lnTo>
                      <a:pt x="4149694" y="1542449"/>
                    </a:lnTo>
                    <a:cubicBezTo>
                      <a:pt x="4149694" y="1538839"/>
                      <a:pt x="4150897" y="1535230"/>
                      <a:pt x="4150897" y="1531620"/>
                    </a:cubicBezTo>
                    <a:cubicBezTo>
                      <a:pt x="4150897" y="1531620"/>
                      <a:pt x="4150897" y="1531620"/>
                      <a:pt x="4150897" y="1531620"/>
                    </a:cubicBezTo>
                    <a:cubicBezTo>
                      <a:pt x="4150897" y="1531620"/>
                      <a:pt x="4150897" y="1531620"/>
                      <a:pt x="4150897" y="1531620"/>
                    </a:cubicBezTo>
                    <a:cubicBezTo>
                      <a:pt x="4150897" y="1528011"/>
                      <a:pt x="4152101" y="1524402"/>
                      <a:pt x="4152101" y="1520792"/>
                    </a:cubicBezTo>
                    <a:lnTo>
                      <a:pt x="4141272" y="1519589"/>
                    </a:lnTo>
                    <a:lnTo>
                      <a:pt x="4141272" y="1519589"/>
                    </a:lnTo>
                    <a:close/>
                    <a:moveTo>
                      <a:pt x="4147288" y="1472666"/>
                    </a:moveTo>
                    <a:cubicBezTo>
                      <a:pt x="4146085" y="1481088"/>
                      <a:pt x="4144882" y="1488307"/>
                      <a:pt x="4143678" y="1496729"/>
                    </a:cubicBezTo>
                    <a:lnTo>
                      <a:pt x="4155710" y="1497932"/>
                    </a:lnTo>
                    <a:cubicBezTo>
                      <a:pt x="4155710" y="1495526"/>
                      <a:pt x="4156913" y="1493119"/>
                      <a:pt x="4156913" y="1490713"/>
                    </a:cubicBezTo>
                    <a:lnTo>
                      <a:pt x="4156913" y="1490713"/>
                    </a:lnTo>
                    <a:cubicBezTo>
                      <a:pt x="4156913" y="1490713"/>
                      <a:pt x="4156913" y="1490713"/>
                      <a:pt x="4156913" y="1490713"/>
                    </a:cubicBezTo>
                    <a:cubicBezTo>
                      <a:pt x="4158116" y="1484697"/>
                      <a:pt x="4158116" y="1479885"/>
                      <a:pt x="4159320" y="1473869"/>
                    </a:cubicBezTo>
                    <a:lnTo>
                      <a:pt x="4147288" y="1472666"/>
                    </a:lnTo>
                    <a:lnTo>
                      <a:pt x="4147288" y="1472666"/>
                    </a:lnTo>
                    <a:close/>
                    <a:moveTo>
                      <a:pt x="4153304" y="1424539"/>
                    </a:moveTo>
                    <a:cubicBezTo>
                      <a:pt x="4152101" y="1432962"/>
                      <a:pt x="4150897" y="1440181"/>
                      <a:pt x="4150897" y="1448603"/>
                    </a:cubicBezTo>
                    <a:lnTo>
                      <a:pt x="4162929" y="1449806"/>
                    </a:lnTo>
                    <a:cubicBezTo>
                      <a:pt x="4162929" y="1446196"/>
                      <a:pt x="4164132" y="1442587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5368"/>
                      <a:pt x="4165335" y="1431758"/>
                      <a:pt x="4165335" y="1429352"/>
                    </a:cubicBezTo>
                    <a:lnTo>
                      <a:pt x="4153304" y="1424539"/>
                    </a:lnTo>
                    <a:lnTo>
                      <a:pt x="4153304" y="1424539"/>
                    </a:lnTo>
                    <a:close/>
                    <a:moveTo>
                      <a:pt x="4158116" y="1377616"/>
                    </a:moveTo>
                    <a:cubicBezTo>
                      <a:pt x="4156913" y="1386038"/>
                      <a:pt x="4156913" y="1393257"/>
                      <a:pt x="4155710" y="1401679"/>
                    </a:cubicBezTo>
                    <a:lnTo>
                      <a:pt x="4167741" y="1402883"/>
                    </a:lnTo>
                    <a:cubicBezTo>
                      <a:pt x="4167741" y="1399273"/>
                      <a:pt x="4168945" y="1394461"/>
                      <a:pt x="4168945" y="1390851"/>
                    </a:cubicBezTo>
                    <a:cubicBezTo>
                      <a:pt x="4168945" y="1390851"/>
                      <a:pt x="4168945" y="1390851"/>
                      <a:pt x="4168945" y="1390851"/>
                    </a:cubicBezTo>
                    <a:cubicBezTo>
                      <a:pt x="4168945" y="1390851"/>
                      <a:pt x="4168945" y="1390851"/>
                      <a:pt x="4168945" y="1390851"/>
                    </a:cubicBezTo>
                    <a:cubicBezTo>
                      <a:pt x="4168945" y="1388445"/>
                      <a:pt x="4168945" y="1386038"/>
                      <a:pt x="4170148" y="1383632"/>
                    </a:cubicBezTo>
                    <a:cubicBezTo>
                      <a:pt x="4170148" y="1383632"/>
                      <a:pt x="4170148" y="1383632"/>
                      <a:pt x="4170148" y="1383632"/>
                    </a:cubicBezTo>
                    <a:cubicBezTo>
                      <a:pt x="4170148" y="1383632"/>
                      <a:pt x="4170148" y="1383632"/>
                      <a:pt x="4170148" y="1383632"/>
                    </a:cubicBezTo>
                    <a:cubicBezTo>
                      <a:pt x="4170148" y="1382429"/>
                      <a:pt x="4170148" y="1381226"/>
                      <a:pt x="4170148" y="1381226"/>
                    </a:cubicBezTo>
                    <a:lnTo>
                      <a:pt x="4158116" y="1377616"/>
                    </a:lnTo>
                    <a:lnTo>
                      <a:pt x="4158116" y="1377616"/>
                    </a:lnTo>
                    <a:close/>
                    <a:moveTo>
                      <a:pt x="4162929" y="1329490"/>
                    </a:moveTo>
                    <a:cubicBezTo>
                      <a:pt x="4161726" y="1337912"/>
                      <a:pt x="4161726" y="1345131"/>
                      <a:pt x="4160523" y="1353553"/>
                    </a:cubicBezTo>
                    <a:lnTo>
                      <a:pt x="4172554" y="1354756"/>
                    </a:lnTo>
                    <a:cubicBezTo>
                      <a:pt x="4172554" y="1352350"/>
                      <a:pt x="4172554" y="1349944"/>
                      <a:pt x="4173757" y="1347537"/>
                    </a:cubicBezTo>
                    <a:cubicBezTo>
                      <a:pt x="4173757" y="1347537"/>
                      <a:pt x="4173757" y="1347537"/>
                      <a:pt x="4173757" y="1346334"/>
                    </a:cubicBezTo>
                    <a:lnTo>
                      <a:pt x="4173757" y="1346334"/>
                    </a:lnTo>
                    <a:cubicBezTo>
                      <a:pt x="4173757" y="1346334"/>
                      <a:pt x="4173757" y="1346334"/>
                      <a:pt x="4173757" y="1345131"/>
                    </a:cubicBezTo>
                    <a:lnTo>
                      <a:pt x="4173757" y="1345131"/>
                    </a:lnTo>
                    <a:cubicBezTo>
                      <a:pt x="4173757" y="1345131"/>
                      <a:pt x="4173757" y="1343928"/>
                      <a:pt x="4173757" y="1343928"/>
                    </a:cubicBezTo>
                    <a:cubicBezTo>
                      <a:pt x="4173757" y="1343928"/>
                      <a:pt x="4173757" y="1343928"/>
                      <a:pt x="4173757" y="1343928"/>
                    </a:cubicBezTo>
                    <a:cubicBezTo>
                      <a:pt x="4173757" y="1343928"/>
                      <a:pt x="4173757" y="1343928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39115"/>
                      <a:pt x="4174960" y="1335506"/>
                      <a:pt x="4174960" y="1330693"/>
                    </a:cubicBezTo>
                    <a:lnTo>
                      <a:pt x="4162929" y="1329490"/>
                    </a:lnTo>
                    <a:lnTo>
                      <a:pt x="4162929" y="1329490"/>
                    </a:lnTo>
                    <a:close/>
                    <a:moveTo>
                      <a:pt x="4167741" y="1281364"/>
                    </a:moveTo>
                    <a:cubicBezTo>
                      <a:pt x="4166539" y="1289786"/>
                      <a:pt x="4166539" y="1297005"/>
                      <a:pt x="4165335" y="1305427"/>
                    </a:cubicBezTo>
                    <a:lnTo>
                      <a:pt x="4177367" y="1306630"/>
                    </a:lnTo>
                    <a:cubicBezTo>
                      <a:pt x="4177367" y="1306630"/>
                      <a:pt x="4177367" y="1306630"/>
                      <a:pt x="4177367" y="1306630"/>
                    </a:cubicBezTo>
                    <a:cubicBezTo>
                      <a:pt x="4177367" y="1306630"/>
                      <a:pt x="4177367" y="1306630"/>
                      <a:pt x="4177367" y="1306630"/>
                    </a:cubicBezTo>
                    <a:cubicBezTo>
                      <a:pt x="4178570" y="1299411"/>
                      <a:pt x="4178570" y="1292192"/>
                      <a:pt x="4179773" y="1283770"/>
                    </a:cubicBezTo>
                    <a:cubicBezTo>
                      <a:pt x="4179773" y="1283770"/>
                      <a:pt x="4179773" y="1282567"/>
                      <a:pt x="4179773" y="1282567"/>
                    </a:cubicBezTo>
                    <a:lnTo>
                      <a:pt x="4167741" y="1281364"/>
                    </a:lnTo>
                    <a:lnTo>
                      <a:pt x="4167741" y="1281364"/>
                    </a:lnTo>
                    <a:close/>
                    <a:moveTo>
                      <a:pt x="4171351" y="1233237"/>
                    </a:moveTo>
                    <a:cubicBezTo>
                      <a:pt x="4170148" y="1241659"/>
                      <a:pt x="4170148" y="1248878"/>
                      <a:pt x="4168945" y="1257300"/>
                    </a:cubicBezTo>
                    <a:lnTo>
                      <a:pt x="4180976" y="1258504"/>
                    </a:lnTo>
                    <a:cubicBezTo>
                      <a:pt x="4182179" y="1250082"/>
                      <a:pt x="4182179" y="1242862"/>
                      <a:pt x="4183383" y="1234440"/>
                    </a:cubicBezTo>
                    <a:lnTo>
                      <a:pt x="4171351" y="1233237"/>
                    </a:lnTo>
                    <a:lnTo>
                      <a:pt x="4171351" y="1233237"/>
                    </a:lnTo>
                    <a:close/>
                    <a:moveTo>
                      <a:pt x="4174960" y="1186314"/>
                    </a:moveTo>
                    <a:lnTo>
                      <a:pt x="4172554" y="1210377"/>
                    </a:lnTo>
                    <a:lnTo>
                      <a:pt x="4184586" y="1211580"/>
                    </a:lnTo>
                    <a:cubicBezTo>
                      <a:pt x="4184586" y="1207971"/>
                      <a:pt x="4185789" y="1204361"/>
                      <a:pt x="4185789" y="1199549"/>
                    </a:cubicBezTo>
                    <a:cubicBezTo>
                      <a:pt x="4185789" y="1195939"/>
                      <a:pt x="4186992" y="1191127"/>
                      <a:pt x="4186992" y="1187517"/>
                    </a:cubicBezTo>
                    <a:lnTo>
                      <a:pt x="4174960" y="1186314"/>
                    </a:lnTo>
                    <a:lnTo>
                      <a:pt x="4174960" y="1186314"/>
                    </a:lnTo>
                    <a:close/>
                    <a:moveTo>
                      <a:pt x="4179773" y="1138188"/>
                    </a:moveTo>
                    <a:lnTo>
                      <a:pt x="4177367" y="1162251"/>
                    </a:lnTo>
                    <a:lnTo>
                      <a:pt x="4189399" y="1163454"/>
                    </a:lnTo>
                    <a:cubicBezTo>
                      <a:pt x="4190602" y="1155032"/>
                      <a:pt x="4190602" y="1147813"/>
                      <a:pt x="4191805" y="1139391"/>
                    </a:cubicBezTo>
                    <a:lnTo>
                      <a:pt x="4179773" y="1138188"/>
                    </a:lnTo>
                    <a:lnTo>
                      <a:pt x="4179773" y="1138188"/>
                    </a:lnTo>
                    <a:close/>
                    <a:moveTo>
                      <a:pt x="4182179" y="1090061"/>
                    </a:moveTo>
                    <a:lnTo>
                      <a:pt x="4180976" y="1114125"/>
                    </a:lnTo>
                    <a:lnTo>
                      <a:pt x="4193008" y="1115328"/>
                    </a:lnTo>
                    <a:cubicBezTo>
                      <a:pt x="4193008" y="1106906"/>
                      <a:pt x="4194211" y="1099687"/>
                      <a:pt x="4194211" y="1091265"/>
                    </a:cubicBezTo>
                    <a:lnTo>
                      <a:pt x="4182179" y="1090061"/>
                    </a:lnTo>
                    <a:lnTo>
                      <a:pt x="4182179" y="1090061"/>
                    </a:lnTo>
                    <a:close/>
                    <a:moveTo>
                      <a:pt x="4185789" y="1041935"/>
                    </a:moveTo>
                    <a:lnTo>
                      <a:pt x="4184586" y="1065998"/>
                    </a:lnTo>
                    <a:lnTo>
                      <a:pt x="4196618" y="1067201"/>
                    </a:lnTo>
                    <a:cubicBezTo>
                      <a:pt x="4196618" y="1064795"/>
                      <a:pt x="4196618" y="1063592"/>
                      <a:pt x="4196618" y="1061186"/>
                    </a:cubicBezTo>
                    <a:cubicBezTo>
                      <a:pt x="4196618" y="1058779"/>
                      <a:pt x="4196618" y="1057576"/>
                      <a:pt x="4196618" y="1055170"/>
                    </a:cubicBezTo>
                    <a:cubicBezTo>
                      <a:pt x="4196618" y="1055170"/>
                      <a:pt x="4196618" y="1055170"/>
                      <a:pt x="4196618" y="1055170"/>
                    </a:cubicBezTo>
                    <a:cubicBezTo>
                      <a:pt x="4196618" y="1055170"/>
                      <a:pt x="4196618" y="1053967"/>
                      <a:pt x="4196618" y="1053967"/>
                    </a:cubicBezTo>
                    <a:cubicBezTo>
                      <a:pt x="4196618" y="1050357"/>
                      <a:pt x="4196618" y="1046748"/>
                      <a:pt x="4197821" y="1043138"/>
                    </a:cubicBezTo>
                    <a:lnTo>
                      <a:pt x="4185789" y="1041935"/>
                    </a:lnTo>
                    <a:lnTo>
                      <a:pt x="4185789" y="1041935"/>
                    </a:lnTo>
                    <a:close/>
                    <a:moveTo>
                      <a:pt x="4189399" y="993809"/>
                    </a:moveTo>
                    <a:lnTo>
                      <a:pt x="4188195" y="1017872"/>
                    </a:lnTo>
                    <a:lnTo>
                      <a:pt x="4200227" y="1019075"/>
                    </a:lnTo>
                    <a:cubicBezTo>
                      <a:pt x="4200227" y="1019075"/>
                      <a:pt x="4200227" y="1019075"/>
                      <a:pt x="4200227" y="1019075"/>
                    </a:cubicBezTo>
                    <a:cubicBezTo>
                      <a:pt x="4200227" y="1019075"/>
                      <a:pt x="4200227" y="1019075"/>
                      <a:pt x="4200227" y="1019075"/>
                    </a:cubicBezTo>
                    <a:cubicBezTo>
                      <a:pt x="4200227" y="1015466"/>
                      <a:pt x="4200227" y="1011856"/>
                      <a:pt x="4201430" y="1008247"/>
                    </a:cubicBezTo>
                    <a:cubicBezTo>
                      <a:pt x="4201430" y="1008247"/>
                      <a:pt x="4201430" y="1007043"/>
                      <a:pt x="4201430" y="1007043"/>
                    </a:cubicBezTo>
                    <a:cubicBezTo>
                      <a:pt x="4201430" y="1007043"/>
                      <a:pt x="4201430" y="1007043"/>
                      <a:pt x="4201430" y="1007043"/>
                    </a:cubicBezTo>
                    <a:cubicBezTo>
                      <a:pt x="4201430" y="1003434"/>
                      <a:pt x="4201430" y="998621"/>
                      <a:pt x="4202633" y="995012"/>
                    </a:cubicBezTo>
                    <a:lnTo>
                      <a:pt x="4189399" y="993809"/>
                    </a:lnTo>
                    <a:lnTo>
                      <a:pt x="4189399" y="993809"/>
                    </a:lnTo>
                    <a:close/>
                    <a:moveTo>
                      <a:pt x="4191805" y="945682"/>
                    </a:moveTo>
                    <a:lnTo>
                      <a:pt x="4190602" y="969746"/>
                    </a:lnTo>
                    <a:lnTo>
                      <a:pt x="4202633" y="970949"/>
                    </a:lnTo>
                    <a:cubicBezTo>
                      <a:pt x="4202633" y="969746"/>
                      <a:pt x="4202633" y="969746"/>
                      <a:pt x="4202633" y="968542"/>
                    </a:cubicBezTo>
                    <a:cubicBezTo>
                      <a:pt x="4202633" y="968542"/>
                      <a:pt x="4202633" y="967339"/>
                      <a:pt x="4202633" y="967339"/>
                    </a:cubicBezTo>
                    <a:cubicBezTo>
                      <a:pt x="4202633" y="967339"/>
                      <a:pt x="4202633" y="967339"/>
                      <a:pt x="4202633" y="967339"/>
                    </a:cubicBezTo>
                    <a:cubicBezTo>
                      <a:pt x="4202633" y="964933"/>
                      <a:pt x="4202633" y="963730"/>
                      <a:pt x="4202633" y="961324"/>
                    </a:cubicBezTo>
                    <a:cubicBezTo>
                      <a:pt x="4202633" y="961324"/>
                      <a:pt x="4202633" y="961324"/>
                      <a:pt x="4202633" y="961324"/>
                    </a:cubicBezTo>
                    <a:cubicBezTo>
                      <a:pt x="4202633" y="961324"/>
                      <a:pt x="4202633" y="960120"/>
                      <a:pt x="4202633" y="960120"/>
                    </a:cubicBezTo>
                    <a:cubicBezTo>
                      <a:pt x="4202633" y="956511"/>
                      <a:pt x="4202633" y="952901"/>
                      <a:pt x="4203836" y="949292"/>
                    </a:cubicBezTo>
                    <a:cubicBezTo>
                      <a:pt x="4203836" y="948089"/>
                      <a:pt x="4203836" y="946886"/>
                      <a:pt x="4203836" y="946886"/>
                    </a:cubicBezTo>
                    <a:lnTo>
                      <a:pt x="4191805" y="945682"/>
                    </a:lnTo>
                    <a:lnTo>
                      <a:pt x="4191805" y="945682"/>
                    </a:lnTo>
                    <a:close/>
                    <a:moveTo>
                      <a:pt x="4195414" y="897556"/>
                    </a:moveTo>
                    <a:lnTo>
                      <a:pt x="4194211" y="921619"/>
                    </a:lnTo>
                    <a:lnTo>
                      <a:pt x="4206243" y="922822"/>
                    </a:lnTo>
                    <a:cubicBezTo>
                      <a:pt x="4206243" y="914400"/>
                      <a:pt x="4207446" y="907181"/>
                      <a:pt x="4207446" y="898759"/>
                    </a:cubicBezTo>
                    <a:lnTo>
                      <a:pt x="4195414" y="897556"/>
                    </a:lnTo>
                    <a:lnTo>
                      <a:pt x="4195414" y="897556"/>
                    </a:lnTo>
                    <a:close/>
                    <a:moveTo>
                      <a:pt x="4197821" y="849430"/>
                    </a:moveTo>
                    <a:lnTo>
                      <a:pt x="4196618" y="873493"/>
                    </a:lnTo>
                    <a:lnTo>
                      <a:pt x="4208649" y="874696"/>
                    </a:lnTo>
                    <a:cubicBezTo>
                      <a:pt x="4208649" y="872290"/>
                      <a:pt x="4208649" y="869883"/>
                      <a:pt x="4208649" y="867477"/>
                    </a:cubicBezTo>
                    <a:cubicBezTo>
                      <a:pt x="4208649" y="866274"/>
                      <a:pt x="4208649" y="866274"/>
                      <a:pt x="4208649" y="865071"/>
                    </a:cubicBezTo>
                    <a:cubicBezTo>
                      <a:pt x="4208649" y="865071"/>
                      <a:pt x="4208649" y="865071"/>
                      <a:pt x="4208649" y="865071"/>
                    </a:cubicBezTo>
                    <a:cubicBezTo>
                      <a:pt x="4208649" y="860258"/>
                      <a:pt x="4208649" y="855446"/>
                      <a:pt x="4209852" y="850633"/>
                    </a:cubicBezTo>
                    <a:lnTo>
                      <a:pt x="4197821" y="849430"/>
                    </a:lnTo>
                    <a:lnTo>
                      <a:pt x="4197821" y="849430"/>
                    </a:lnTo>
                    <a:close/>
                    <a:moveTo>
                      <a:pt x="4200227" y="801303"/>
                    </a:moveTo>
                    <a:lnTo>
                      <a:pt x="4199024" y="825367"/>
                    </a:lnTo>
                    <a:lnTo>
                      <a:pt x="4211055" y="826570"/>
                    </a:lnTo>
                    <a:cubicBezTo>
                      <a:pt x="4211055" y="826570"/>
                      <a:pt x="4211055" y="826570"/>
                      <a:pt x="4211055" y="826570"/>
                    </a:cubicBezTo>
                    <a:cubicBezTo>
                      <a:pt x="4211055" y="820554"/>
                      <a:pt x="4212259" y="814538"/>
                      <a:pt x="4212259" y="809725"/>
                    </a:cubicBezTo>
                    <a:cubicBezTo>
                      <a:pt x="4212259" y="807319"/>
                      <a:pt x="4212259" y="806116"/>
                      <a:pt x="4212259" y="803710"/>
                    </a:cubicBezTo>
                    <a:lnTo>
                      <a:pt x="4200227" y="801303"/>
                    </a:lnTo>
                    <a:lnTo>
                      <a:pt x="4200227" y="801303"/>
                    </a:lnTo>
                    <a:close/>
                    <a:moveTo>
                      <a:pt x="4202633" y="753177"/>
                    </a:moveTo>
                    <a:lnTo>
                      <a:pt x="4201430" y="777240"/>
                    </a:lnTo>
                    <a:lnTo>
                      <a:pt x="4213462" y="778443"/>
                    </a:lnTo>
                    <a:cubicBezTo>
                      <a:pt x="4213462" y="771224"/>
                      <a:pt x="4214665" y="765209"/>
                      <a:pt x="4214665" y="757990"/>
                    </a:cubicBezTo>
                    <a:cubicBezTo>
                      <a:pt x="4214665" y="756787"/>
                      <a:pt x="4214665" y="755583"/>
                      <a:pt x="4214665" y="754380"/>
                    </a:cubicBezTo>
                    <a:lnTo>
                      <a:pt x="4202633" y="753177"/>
                    </a:lnTo>
                    <a:lnTo>
                      <a:pt x="4202633" y="753177"/>
                    </a:lnTo>
                    <a:close/>
                    <a:moveTo>
                      <a:pt x="4205040" y="706254"/>
                    </a:moveTo>
                    <a:lnTo>
                      <a:pt x="4203836" y="730317"/>
                    </a:lnTo>
                    <a:lnTo>
                      <a:pt x="4215868" y="730317"/>
                    </a:lnTo>
                    <a:cubicBezTo>
                      <a:pt x="4215868" y="730317"/>
                      <a:pt x="4215868" y="729114"/>
                      <a:pt x="4215868" y="729114"/>
                    </a:cubicBezTo>
                    <a:cubicBezTo>
                      <a:pt x="4215868" y="721895"/>
                      <a:pt x="4217071" y="713473"/>
                      <a:pt x="4217071" y="706254"/>
                    </a:cubicBezTo>
                    <a:lnTo>
                      <a:pt x="4205040" y="706254"/>
                    </a:lnTo>
                    <a:lnTo>
                      <a:pt x="4205040" y="706254"/>
                    </a:lnTo>
                    <a:close/>
                    <a:moveTo>
                      <a:pt x="4207446" y="658128"/>
                    </a:moveTo>
                    <a:lnTo>
                      <a:pt x="4206243" y="682191"/>
                    </a:lnTo>
                    <a:lnTo>
                      <a:pt x="4218274" y="682191"/>
                    </a:lnTo>
                    <a:cubicBezTo>
                      <a:pt x="4218274" y="680988"/>
                      <a:pt x="4218274" y="679784"/>
                      <a:pt x="4218274" y="678581"/>
                    </a:cubicBezTo>
                    <a:cubicBezTo>
                      <a:pt x="4218274" y="671362"/>
                      <a:pt x="4219478" y="665347"/>
                      <a:pt x="4219478" y="658128"/>
                    </a:cubicBezTo>
                    <a:cubicBezTo>
                      <a:pt x="4219478" y="658128"/>
                      <a:pt x="4219478" y="658128"/>
                      <a:pt x="4219478" y="656924"/>
                    </a:cubicBezTo>
                    <a:lnTo>
                      <a:pt x="4207446" y="658128"/>
                    </a:lnTo>
                    <a:lnTo>
                      <a:pt x="4207446" y="658128"/>
                    </a:lnTo>
                    <a:close/>
                    <a:moveTo>
                      <a:pt x="4209852" y="610001"/>
                    </a:moveTo>
                    <a:lnTo>
                      <a:pt x="4208649" y="634064"/>
                    </a:lnTo>
                    <a:lnTo>
                      <a:pt x="4220681" y="634064"/>
                    </a:lnTo>
                    <a:cubicBezTo>
                      <a:pt x="4220681" y="629252"/>
                      <a:pt x="4220681" y="624439"/>
                      <a:pt x="4221884" y="619627"/>
                    </a:cubicBezTo>
                    <a:cubicBezTo>
                      <a:pt x="4221884" y="616017"/>
                      <a:pt x="4221884" y="613611"/>
                      <a:pt x="4221884" y="610001"/>
                    </a:cubicBezTo>
                    <a:lnTo>
                      <a:pt x="4209852" y="610001"/>
                    </a:lnTo>
                    <a:lnTo>
                      <a:pt x="4209852" y="610001"/>
                    </a:lnTo>
                    <a:close/>
                    <a:moveTo>
                      <a:pt x="4211055" y="561875"/>
                    </a:moveTo>
                    <a:lnTo>
                      <a:pt x="4209852" y="585938"/>
                    </a:lnTo>
                    <a:lnTo>
                      <a:pt x="4221884" y="585938"/>
                    </a:lnTo>
                    <a:cubicBezTo>
                      <a:pt x="4221884" y="582329"/>
                      <a:pt x="4221884" y="578719"/>
                      <a:pt x="4221884" y="575110"/>
                    </a:cubicBezTo>
                    <a:cubicBezTo>
                      <a:pt x="4221884" y="570297"/>
                      <a:pt x="4221884" y="566688"/>
                      <a:pt x="4221884" y="561875"/>
                    </a:cubicBezTo>
                    <a:lnTo>
                      <a:pt x="4211055" y="561875"/>
                    </a:lnTo>
                    <a:lnTo>
                      <a:pt x="4211055" y="561875"/>
                    </a:lnTo>
                    <a:close/>
                    <a:moveTo>
                      <a:pt x="4213462" y="513749"/>
                    </a:moveTo>
                    <a:lnTo>
                      <a:pt x="4212259" y="537812"/>
                    </a:lnTo>
                    <a:lnTo>
                      <a:pt x="4224290" y="537812"/>
                    </a:lnTo>
                    <a:cubicBezTo>
                      <a:pt x="4224290" y="534202"/>
                      <a:pt x="4224290" y="530593"/>
                      <a:pt x="4224290" y="528187"/>
                    </a:cubicBezTo>
                    <a:cubicBezTo>
                      <a:pt x="4224290" y="523374"/>
                      <a:pt x="4224290" y="518561"/>
                      <a:pt x="4224290" y="513749"/>
                    </a:cubicBezTo>
                    <a:lnTo>
                      <a:pt x="4213462" y="513749"/>
                    </a:lnTo>
                    <a:lnTo>
                      <a:pt x="4213462" y="513749"/>
                    </a:lnTo>
                    <a:close/>
                    <a:moveTo>
                      <a:pt x="4215868" y="465622"/>
                    </a:moveTo>
                    <a:lnTo>
                      <a:pt x="4214665" y="489685"/>
                    </a:lnTo>
                    <a:lnTo>
                      <a:pt x="4226697" y="489685"/>
                    </a:lnTo>
                    <a:cubicBezTo>
                      <a:pt x="4226697" y="481263"/>
                      <a:pt x="4227900" y="474044"/>
                      <a:pt x="4227900" y="465622"/>
                    </a:cubicBezTo>
                    <a:lnTo>
                      <a:pt x="4215868" y="465622"/>
                    </a:lnTo>
                    <a:lnTo>
                      <a:pt x="4215868" y="465622"/>
                    </a:lnTo>
                    <a:close/>
                    <a:moveTo>
                      <a:pt x="4217071" y="417496"/>
                    </a:moveTo>
                    <a:lnTo>
                      <a:pt x="4215868" y="441559"/>
                    </a:lnTo>
                    <a:lnTo>
                      <a:pt x="4227900" y="441559"/>
                    </a:lnTo>
                    <a:cubicBezTo>
                      <a:pt x="4227900" y="433137"/>
                      <a:pt x="4229103" y="425918"/>
                      <a:pt x="4229103" y="417496"/>
                    </a:cubicBezTo>
                    <a:lnTo>
                      <a:pt x="4217071" y="417496"/>
                    </a:lnTo>
                    <a:lnTo>
                      <a:pt x="4217071" y="417496"/>
                    </a:lnTo>
                    <a:close/>
                    <a:moveTo>
                      <a:pt x="4219478" y="369370"/>
                    </a:moveTo>
                    <a:lnTo>
                      <a:pt x="4218274" y="393433"/>
                    </a:lnTo>
                    <a:lnTo>
                      <a:pt x="4230306" y="393433"/>
                    </a:lnTo>
                    <a:cubicBezTo>
                      <a:pt x="4230306" y="393433"/>
                      <a:pt x="4230306" y="392230"/>
                      <a:pt x="4230306" y="392230"/>
                    </a:cubicBezTo>
                    <a:cubicBezTo>
                      <a:pt x="4230306" y="386214"/>
                      <a:pt x="4230306" y="380198"/>
                      <a:pt x="4231509" y="374182"/>
                    </a:cubicBezTo>
                    <a:cubicBezTo>
                      <a:pt x="4231509" y="372979"/>
                      <a:pt x="4231509" y="370573"/>
                      <a:pt x="4231509" y="369370"/>
                    </a:cubicBezTo>
                    <a:lnTo>
                      <a:pt x="4219478" y="369370"/>
                    </a:lnTo>
                    <a:lnTo>
                      <a:pt x="4219478" y="369370"/>
                    </a:lnTo>
                    <a:close/>
                    <a:moveTo>
                      <a:pt x="4220681" y="321243"/>
                    </a:moveTo>
                    <a:lnTo>
                      <a:pt x="4219478" y="345306"/>
                    </a:lnTo>
                    <a:lnTo>
                      <a:pt x="4231509" y="345306"/>
                    </a:lnTo>
                    <a:cubicBezTo>
                      <a:pt x="4231509" y="340494"/>
                      <a:pt x="4231509" y="334478"/>
                      <a:pt x="4231509" y="329665"/>
                    </a:cubicBezTo>
                    <a:cubicBezTo>
                      <a:pt x="4231509" y="327259"/>
                      <a:pt x="4231509" y="323650"/>
                      <a:pt x="4231509" y="321243"/>
                    </a:cubicBezTo>
                    <a:lnTo>
                      <a:pt x="4220681" y="321243"/>
                    </a:lnTo>
                    <a:lnTo>
                      <a:pt x="4220681" y="321243"/>
                    </a:lnTo>
                    <a:close/>
                    <a:moveTo>
                      <a:pt x="4221884" y="273117"/>
                    </a:moveTo>
                    <a:lnTo>
                      <a:pt x="4220681" y="297180"/>
                    </a:lnTo>
                    <a:lnTo>
                      <a:pt x="4232712" y="297180"/>
                    </a:lnTo>
                    <a:cubicBezTo>
                      <a:pt x="4232712" y="293571"/>
                      <a:pt x="4232712" y="289961"/>
                      <a:pt x="4232712" y="286352"/>
                    </a:cubicBezTo>
                    <a:cubicBezTo>
                      <a:pt x="4232712" y="286352"/>
                      <a:pt x="4232712" y="286352"/>
                      <a:pt x="4232712" y="286352"/>
                    </a:cubicBezTo>
                    <a:cubicBezTo>
                      <a:pt x="4232712" y="286352"/>
                      <a:pt x="4232712" y="286352"/>
                      <a:pt x="4232712" y="286352"/>
                    </a:cubicBezTo>
                    <a:cubicBezTo>
                      <a:pt x="4232712" y="282742"/>
                      <a:pt x="4232712" y="279133"/>
                      <a:pt x="4232712" y="274320"/>
                    </a:cubicBezTo>
                    <a:cubicBezTo>
                      <a:pt x="4232712" y="274320"/>
                      <a:pt x="4232712" y="273117"/>
                      <a:pt x="4232712" y="273117"/>
                    </a:cubicBezTo>
                    <a:lnTo>
                      <a:pt x="4221884" y="273117"/>
                    </a:lnTo>
                    <a:lnTo>
                      <a:pt x="4221884" y="273117"/>
                    </a:lnTo>
                    <a:close/>
                    <a:moveTo>
                      <a:pt x="4224290" y="224991"/>
                    </a:moveTo>
                    <a:lnTo>
                      <a:pt x="4223087" y="249054"/>
                    </a:lnTo>
                    <a:lnTo>
                      <a:pt x="4235119" y="249054"/>
                    </a:lnTo>
                    <a:cubicBezTo>
                      <a:pt x="4235119" y="240632"/>
                      <a:pt x="4235119" y="233413"/>
                      <a:pt x="4236322" y="224991"/>
                    </a:cubicBezTo>
                    <a:lnTo>
                      <a:pt x="4224290" y="224991"/>
                    </a:lnTo>
                    <a:lnTo>
                      <a:pt x="4224290" y="224991"/>
                    </a:lnTo>
                    <a:close/>
                    <a:moveTo>
                      <a:pt x="4225493" y="176864"/>
                    </a:moveTo>
                    <a:lnTo>
                      <a:pt x="4224290" y="200927"/>
                    </a:lnTo>
                    <a:lnTo>
                      <a:pt x="4236322" y="200927"/>
                    </a:lnTo>
                    <a:cubicBezTo>
                      <a:pt x="4236322" y="196115"/>
                      <a:pt x="4236322" y="191302"/>
                      <a:pt x="4236322" y="185286"/>
                    </a:cubicBezTo>
                    <a:cubicBezTo>
                      <a:pt x="4236322" y="185286"/>
                      <a:pt x="4236322" y="185286"/>
                      <a:pt x="4236322" y="185286"/>
                    </a:cubicBezTo>
                    <a:cubicBezTo>
                      <a:pt x="4236322" y="185286"/>
                      <a:pt x="4236322" y="185286"/>
                      <a:pt x="4236322" y="185286"/>
                    </a:cubicBezTo>
                    <a:cubicBezTo>
                      <a:pt x="4236322" y="182880"/>
                      <a:pt x="4236322" y="181677"/>
                      <a:pt x="4236322" y="179271"/>
                    </a:cubicBezTo>
                    <a:cubicBezTo>
                      <a:pt x="4236322" y="179271"/>
                      <a:pt x="4236322" y="179271"/>
                      <a:pt x="4236322" y="179271"/>
                    </a:cubicBezTo>
                    <a:cubicBezTo>
                      <a:pt x="4236322" y="179271"/>
                      <a:pt x="4236322" y="179271"/>
                      <a:pt x="4236322" y="179271"/>
                    </a:cubicBezTo>
                    <a:cubicBezTo>
                      <a:pt x="4236322" y="178067"/>
                      <a:pt x="4236322" y="178067"/>
                      <a:pt x="4236322" y="176864"/>
                    </a:cubicBezTo>
                    <a:lnTo>
                      <a:pt x="4225493" y="176864"/>
                    </a:lnTo>
                    <a:lnTo>
                      <a:pt x="4225493" y="176864"/>
                    </a:lnTo>
                    <a:close/>
                    <a:moveTo>
                      <a:pt x="4226697" y="128738"/>
                    </a:moveTo>
                    <a:lnTo>
                      <a:pt x="4225493" y="152801"/>
                    </a:lnTo>
                    <a:lnTo>
                      <a:pt x="4237525" y="152801"/>
                    </a:lnTo>
                    <a:cubicBezTo>
                      <a:pt x="4237525" y="151598"/>
                      <a:pt x="4237525" y="151598"/>
                      <a:pt x="4237525" y="150395"/>
                    </a:cubicBezTo>
                    <a:cubicBezTo>
                      <a:pt x="4237525" y="145582"/>
                      <a:pt x="4237525" y="140770"/>
                      <a:pt x="4237525" y="135957"/>
                    </a:cubicBezTo>
                    <a:cubicBezTo>
                      <a:pt x="4237525" y="135957"/>
                      <a:pt x="4237525" y="135957"/>
                      <a:pt x="4237525" y="135957"/>
                    </a:cubicBezTo>
                    <a:cubicBezTo>
                      <a:pt x="4237525" y="135957"/>
                      <a:pt x="4237525" y="135957"/>
                      <a:pt x="4237525" y="135957"/>
                    </a:cubicBezTo>
                    <a:cubicBezTo>
                      <a:pt x="4237525" y="133551"/>
                      <a:pt x="4237525" y="131144"/>
                      <a:pt x="4237525" y="129941"/>
                    </a:cubicBezTo>
                    <a:lnTo>
                      <a:pt x="4226697" y="128738"/>
                    </a:lnTo>
                    <a:lnTo>
                      <a:pt x="4226697" y="128738"/>
                    </a:lnTo>
                    <a:close/>
                    <a:moveTo>
                      <a:pt x="4227900" y="80612"/>
                    </a:moveTo>
                    <a:lnTo>
                      <a:pt x="4226697" y="104675"/>
                    </a:lnTo>
                    <a:lnTo>
                      <a:pt x="4238728" y="104675"/>
                    </a:lnTo>
                    <a:cubicBezTo>
                      <a:pt x="4238728" y="96253"/>
                      <a:pt x="4238728" y="87831"/>
                      <a:pt x="4239931" y="80612"/>
                    </a:cubicBezTo>
                    <a:lnTo>
                      <a:pt x="4227900" y="80612"/>
                    </a:lnTo>
                    <a:lnTo>
                      <a:pt x="4227900" y="80612"/>
                    </a:lnTo>
                    <a:close/>
                    <a:moveTo>
                      <a:pt x="4229103" y="32485"/>
                    </a:moveTo>
                    <a:lnTo>
                      <a:pt x="4229103" y="56548"/>
                    </a:lnTo>
                    <a:lnTo>
                      <a:pt x="4241134" y="56548"/>
                    </a:lnTo>
                    <a:cubicBezTo>
                      <a:pt x="4241134" y="55345"/>
                      <a:pt x="4241134" y="52939"/>
                      <a:pt x="4241134" y="51736"/>
                    </a:cubicBezTo>
                    <a:lnTo>
                      <a:pt x="4241134" y="51736"/>
                    </a:lnTo>
                    <a:cubicBezTo>
                      <a:pt x="4241134" y="51736"/>
                      <a:pt x="4241134" y="51736"/>
                      <a:pt x="4241134" y="51736"/>
                    </a:cubicBezTo>
                    <a:cubicBezTo>
                      <a:pt x="4241134" y="44517"/>
                      <a:pt x="4241134" y="38501"/>
                      <a:pt x="4241134" y="32485"/>
                    </a:cubicBezTo>
                    <a:lnTo>
                      <a:pt x="4229103" y="32485"/>
                    </a:lnTo>
                    <a:lnTo>
                      <a:pt x="4229103" y="32485"/>
                    </a:lnTo>
                    <a:close/>
                  </a:path>
                </a:pathLst>
              </a:custGeom>
              <a:solidFill>
                <a:srgbClr val="231815"/>
              </a:solidFill>
              <a:ln w="12026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122" name="图形 117"/>
              <p:cNvGrpSpPr/>
              <p:nvPr/>
            </p:nvGrpSpPr>
            <p:grpSpPr>
              <a:xfrm>
                <a:off x="6094092" y="2334418"/>
                <a:ext cx="381166" cy="470142"/>
                <a:chOff x="6094092" y="2334418"/>
                <a:chExt cx="381166" cy="470142"/>
              </a:xfrm>
            </p:grpSpPr>
            <p:sp>
              <p:nvSpPr>
                <p:cNvPr id="123" name="任意多边形: 形状 122"/>
                <p:cNvSpPr/>
                <p:nvPr/>
              </p:nvSpPr>
              <p:spPr>
                <a:xfrm>
                  <a:off x="6114047" y="2586789"/>
                  <a:ext cx="149191" cy="217771"/>
                </a:xfrm>
                <a:custGeom>
                  <a:avLst/>
                  <a:gdLst>
                    <a:gd name="connsiteX0" fmla="*/ 30079 w 149191"/>
                    <a:gd name="connsiteY0" fmla="*/ 217772 h 217771"/>
                    <a:gd name="connsiteX1" fmla="*/ 0 w 149191"/>
                    <a:gd name="connsiteY1" fmla="*/ 217772 h 217771"/>
                    <a:gd name="connsiteX2" fmla="*/ 126332 w 149191"/>
                    <a:gd name="connsiteY2" fmla="*/ 0 h 217771"/>
                    <a:gd name="connsiteX3" fmla="*/ 149192 w 149191"/>
                    <a:gd name="connsiteY3" fmla="*/ 13235 h 217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9191" h="217771">
                      <a:moveTo>
                        <a:pt x="30079" y="217772"/>
                      </a:moveTo>
                      <a:lnTo>
                        <a:pt x="0" y="217772"/>
                      </a:lnTo>
                      <a:lnTo>
                        <a:pt x="126332" y="0"/>
                      </a:lnTo>
                      <a:lnTo>
                        <a:pt x="149192" y="13235"/>
                      </a:lnTo>
                      <a:close/>
                    </a:path>
                  </a:pathLst>
                </a:custGeom>
                <a:solidFill>
                  <a:srgbClr val="078BAD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" name="任意多边形: 形状 123"/>
                <p:cNvSpPr/>
                <p:nvPr/>
              </p:nvSpPr>
              <p:spPr>
                <a:xfrm>
                  <a:off x="6094092" y="2516165"/>
                  <a:ext cx="296681" cy="200416"/>
                </a:xfrm>
                <a:custGeom>
                  <a:avLst/>
                  <a:gdLst>
                    <a:gd name="connsiteX0" fmla="*/ 290666 w 296681"/>
                    <a:gd name="connsiteY0" fmla="*/ 154845 h 200416"/>
                    <a:gd name="connsiteX1" fmla="*/ 179975 w 296681"/>
                    <a:gd name="connsiteY1" fmla="*/ 28513 h 200416"/>
                    <a:gd name="connsiteX2" fmla="*/ 13939 w 296681"/>
                    <a:gd name="connsiteY2" fmla="*/ 16482 h 200416"/>
                    <a:gd name="connsiteX3" fmla="*/ 13939 w 296681"/>
                    <a:gd name="connsiteY3" fmla="*/ 9263 h 200416"/>
                    <a:gd name="connsiteX4" fmla="*/ 4314 w 296681"/>
                    <a:gd name="connsiteY4" fmla="*/ 29716 h 200416"/>
                    <a:gd name="connsiteX5" fmla="*/ 110192 w 296681"/>
                    <a:gd name="connsiteY5" fmla="*/ 171689 h 200416"/>
                    <a:gd name="connsiteX6" fmla="*/ 287056 w 296681"/>
                    <a:gd name="connsiteY6" fmla="*/ 170486 h 200416"/>
                    <a:gd name="connsiteX7" fmla="*/ 296682 w 296681"/>
                    <a:gd name="connsiteY7" fmla="*/ 150032 h 200416"/>
                    <a:gd name="connsiteX8" fmla="*/ 290666 w 296681"/>
                    <a:gd name="connsiteY8" fmla="*/ 154845 h 200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6681" h="200416">
                      <a:moveTo>
                        <a:pt x="290666" y="154845"/>
                      </a:moveTo>
                      <a:cubicBezTo>
                        <a:pt x="293072" y="115141"/>
                        <a:pt x="248555" y="63405"/>
                        <a:pt x="179975" y="28513"/>
                      </a:cubicBezTo>
                      <a:cubicBezTo>
                        <a:pt x="111395" y="-5175"/>
                        <a:pt x="42815" y="-8785"/>
                        <a:pt x="13939" y="16482"/>
                      </a:cubicBezTo>
                      <a:lnTo>
                        <a:pt x="13939" y="9263"/>
                      </a:lnTo>
                      <a:lnTo>
                        <a:pt x="4314" y="29716"/>
                      </a:lnTo>
                      <a:cubicBezTo>
                        <a:pt x="-14936" y="69421"/>
                        <a:pt x="31987" y="133188"/>
                        <a:pt x="110192" y="171689"/>
                      </a:cubicBezTo>
                      <a:cubicBezTo>
                        <a:pt x="188397" y="210190"/>
                        <a:pt x="267806" y="210190"/>
                        <a:pt x="287056" y="170486"/>
                      </a:cubicBezTo>
                      <a:lnTo>
                        <a:pt x="296682" y="150032"/>
                      </a:lnTo>
                      <a:lnTo>
                        <a:pt x="290666" y="154845"/>
                      </a:lnTo>
                      <a:close/>
                    </a:path>
                  </a:pathLst>
                </a:custGeom>
                <a:solidFill>
                  <a:srgbClr val="089EC4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125" name="图形 117"/>
                <p:cNvGrpSpPr/>
                <p:nvPr/>
              </p:nvGrpSpPr>
              <p:grpSpPr>
                <a:xfrm>
                  <a:off x="6103613" y="2496701"/>
                  <a:ext cx="291474" cy="200416"/>
                  <a:chOff x="6103613" y="2496701"/>
                  <a:chExt cx="291474" cy="200416"/>
                </a:xfrm>
              </p:grpSpPr>
              <p:sp>
                <p:nvSpPr>
                  <p:cNvPr id="126" name="任意多边形: 形状 125"/>
                  <p:cNvSpPr/>
                  <p:nvPr/>
                </p:nvSpPr>
                <p:spPr>
                  <a:xfrm>
                    <a:off x="6130891" y="2606039"/>
                    <a:ext cx="250257" cy="91077"/>
                  </a:xfrm>
                  <a:custGeom>
                    <a:avLst/>
                    <a:gdLst>
                      <a:gd name="connsiteX0" fmla="*/ 119113 w 250257"/>
                      <a:gd name="connsiteY0" fmla="*/ 73393 h 91077"/>
                      <a:gd name="connsiteX1" fmla="*/ 0 w 250257"/>
                      <a:gd name="connsiteY1" fmla="*/ 0 h 91077"/>
                      <a:gd name="connsiteX2" fmla="*/ 83018 w 250257"/>
                      <a:gd name="connsiteY2" fmla="*/ 62564 h 91077"/>
                      <a:gd name="connsiteX3" fmla="*/ 250257 w 250257"/>
                      <a:gd name="connsiteY3" fmla="*/ 74596 h 91077"/>
                      <a:gd name="connsiteX4" fmla="*/ 119113 w 250257"/>
                      <a:gd name="connsiteY4" fmla="*/ 73393 h 910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0257" h="91077">
                        <a:moveTo>
                          <a:pt x="119113" y="73393"/>
                        </a:moveTo>
                        <a:cubicBezTo>
                          <a:pt x="66174" y="56548"/>
                          <a:pt x="2406" y="2406"/>
                          <a:pt x="0" y="0"/>
                        </a:cubicBezTo>
                        <a:cubicBezTo>
                          <a:pt x="19251" y="22860"/>
                          <a:pt x="48126" y="45720"/>
                          <a:pt x="83018" y="62564"/>
                        </a:cubicBezTo>
                        <a:cubicBezTo>
                          <a:pt x="151598" y="96253"/>
                          <a:pt x="221381" y="99862"/>
                          <a:pt x="250257" y="74596"/>
                        </a:cubicBezTo>
                        <a:cubicBezTo>
                          <a:pt x="218975" y="87831"/>
                          <a:pt x="181677" y="92643"/>
                          <a:pt x="119113" y="73393"/>
                        </a:cubicBezTo>
                        <a:close/>
                      </a:path>
                    </a:pathLst>
                  </a:custGeom>
                  <a:solidFill>
                    <a:srgbClr val="87E7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7" name="任意多边形: 形状 126"/>
                  <p:cNvSpPr/>
                  <p:nvPr/>
                </p:nvSpPr>
                <p:spPr>
                  <a:xfrm>
                    <a:off x="6103613" y="2496701"/>
                    <a:ext cx="291474" cy="195552"/>
                  </a:xfrm>
                  <a:custGeom>
                    <a:avLst/>
                    <a:gdLst>
                      <a:gd name="connsiteX0" fmla="*/ 181282 w 291474"/>
                      <a:gd name="connsiteY0" fmla="*/ 28727 h 195552"/>
                      <a:gd name="connsiteX1" fmla="*/ 4418 w 291474"/>
                      <a:gd name="connsiteY1" fmla="*/ 29930 h 195552"/>
                      <a:gd name="connsiteX2" fmla="*/ 27278 w 291474"/>
                      <a:gd name="connsiteY2" fmla="*/ 109339 h 195552"/>
                      <a:gd name="connsiteX3" fmla="*/ 146391 w 291474"/>
                      <a:gd name="connsiteY3" fmla="*/ 182731 h 195552"/>
                      <a:gd name="connsiteX4" fmla="*/ 277535 w 291474"/>
                      <a:gd name="connsiteY4" fmla="*/ 183935 h 195552"/>
                      <a:gd name="connsiteX5" fmla="*/ 287160 w 291474"/>
                      <a:gd name="connsiteY5" fmla="*/ 170700 h 195552"/>
                      <a:gd name="connsiteX6" fmla="*/ 181282 w 291474"/>
                      <a:gd name="connsiteY6" fmla="*/ 28727 h 1955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474" h="195552">
                        <a:moveTo>
                          <a:pt x="181282" y="28727"/>
                        </a:moveTo>
                        <a:cubicBezTo>
                          <a:pt x="103077" y="-9774"/>
                          <a:pt x="23669" y="-9774"/>
                          <a:pt x="4418" y="29930"/>
                        </a:cubicBezTo>
                        <a:cubicBezTo>
                          <a:pt x="-6410" y="51587"/>
                          <a:pt x="3215" y="80463"/>
                          <a:pt x="27278" y="109339"/>
                        </a:cubicBezTo>
                        <a:cubicBezTo>
                          <a:pt x="29685" y="111745"/>
                          <a:pt x="93452" y="165887"/>
                          <a:pt x="146391" y="182731"/>
                        </a:cubicBezTo>
                        <a:cubicBezTo>
                          <a:pt x="208955" y="201982"/>
                          <a:pt x="247456" y="197169"/>
                          <a:pt x="277535" y="183935"/>
                        </a:cubicBezTo>
                        <a:cubicBezTo>
                          <a:pt x="281145" y="180325"/>
                          <a:pt x="284754" y="175512"/>
                          <a:pt x="287160" y="170700"/>
                        </a:cubicBezTo>
                        <a:cubicBezTo>
                          <a:pt x="306411" y="130996"/>
                          <a:pt x="259488" y="67228"/>
                          <a:pt x="181282" y="28727"/>
                        </a:cubicBezTo>
                        <a:close/>
                      </a:path>
                    </a:pathLst>
                  </a:custGeom>
                  <a:solidFill>
                    <a:srgbClr val="5CDE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128" name="图形 117"/>
                <p:cNvGrpSpPr/>
                <p:nvPr/>
              </p:nvGrpSpPr>
              <p:grpSpPr>
                <a:xfrm>
                  <a:off x="6175700" y="2383903"/>
                  <a:ext cx="245739" cy="259381"/>
                  <a:chOff x="6175700" y="2383903"/>
                  <a:chExt cx="245739" cy="259381"/>
                </a:xfrm>
              </p:grpSpPr>
              <p:sp>
                <p:nvSpPr>
                  <p:cNvPr id="129" name="任意多边形: 形状 128"/>
                  <p:cNvSpPr/>
                  <p:nvPr/>
                </p:nvSpPr>
                <p:spPr>
                  <a:xfrm>
                    <a:off x="6243988" y="2421956"/>
                    <a:ext cx="177451" cy="221328"/>
                  </a:xfrm>
                  <a:custGeom>
                    <a:avLst/>
                    <a:gdLst>
                      <a:gd name="connsiteX0" fmla="*/ 154004 w 177451"/>
                      <a:gd name="connsiteY0" fmla="*/ 0 h 221328"/>
                      <a:gd name="connsiteX1" fmla="*/ 31282 w 177451"/>
                      <a:gd name="connsiteY1" fmla="*/ 210553 h 221328"/>
                      <a:gd name="connsiteX2" fmla="*/ 0 w 177451"/>
                      <a:gd name="connsiteY2" fmla="*/ 210553 h 221328"/>
                      <a:gd name="connsiteX3" fmla="*/ 83018 w 177451"/>
                      <a:gd name="connsiteY3" fmla="*/ 205740 h 221328"/>
                      <a:gd name="connsiteX4" fmla="*/ 175661 w 177451"/>
                      <a:gd name="connsiteY4" fmla="*/ 50533 h 221328"/>
                      <a:gd name="connsiteX5" fmla="*/ 154004 w 177451"/>
                      <a:gd name="connsiteY5" fmla="*/ 0 h 221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7451" h="221328">
                        <a:moveTo>
                          <a:pt x="154004" y="0"/>
                        </a:moveTo>
                        <a:cubicBezTo>
                          <a:pt x="107081" y="80612"/>
                          <a:pt x="36095" y="203334"/>
                          <a:pt x="31282" y="210553"/>
                        </a:cubicBezTo>
                        <a:cubicBezTo>
                          <a:pt x="25266" y="220178"/>
                          <a:pt x="2406" y="211756"/>
                          <a:pt x="0" y="210553"/>
                        </a:cubicBezTo>
                        <a:cubicBezTo>
                          <a:pt x="37298" y="226194"/>
                          <a:pt x="73393" y="224991"/>
                          <a:pt x="83018" y="205740"/>
                        </a:cubicBezTo>
                        <a:lnTo>
                          <a:pt x="175661" y="50533"/>
                        </a:lnTo>
                        <a:cubicBezTo>
                          <a:pt x="181677" y="37298"/>
                          <a:pt x="172052" y="18047"/>
                          <a:pt x="154004" y="0"/>
                        </a:cubicBezTo>
                        <a:close/>
                      </a:path>
                    </a:pathLst>
                  </a:custGeom>
                  <a:solidFill>
                    <a:srgbClr val="0792B5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0" name="任意多边形: 形状 129"/>
                  <p:cNvSpPr/>
                  <p:nvPr/>
                </p:nvSpPr>
                <p:spPr>
                  <a:xfrm>
                    <a:off x="6175700" y="2383903"/>
                    <a:ext cx="221089" cy="253163"/>
                  </a:xfrm>
                  <a:custGeom>
                    <a:avLst/>
                    <a:gdLst>
                      <a:gd name="connsiteX0" fmla="*/ 98367 w 221089"/>
                      <a:gd name="connsiteY0" fmla="*/ 248606 h 253163"/>
                      <a:gd name="connsiteX1" fmla="*/ 221089 w 221089"/>
                      <a:gd name="connsiteY1" fmla="*/ 38053 h 253163"/>
                      <a:gd name="connsiteX2" fmla="*/ 187401 w 221089"/>
                      <a:gd name="connsiteY2" fmla="*/ 15193 h 253163"/>
                      <a:gd name="connsiteX3" fmla="*/ 94758 w 221089"/>
                      <a:gd name="connsiteY3" fmla="*/ 16396 h 253163"/>
                      <a:gd name="connsiteX4" fmla="*/ 2115 w 221089"/>
                      <a:gd name="connsiteY4" fmla="*/ 171604 h 253163"/>
                      <a:gd name="connsiteX5" fmla="*/ 57460 w 221089"/>
                      <a:gd name="connsiteY5" fmla="*/ 244996 h 253163"/>
                      <a:gd name="connsiteX6" fmla="*/ 67085 w 221089"/>
                      <a:gd name="connsiteY6" fmla="*/ 248606 h 253163"/>
                      <a:gd name="connsiteX7" fmla="*/ 98367 w 221089"/>
                      <a:gd name="connsiteY7" fmla="*/ 248606 h 253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1089" h="253163">
                        <a:moveTo>
                          <a:pt x="98367" y="248606"/>
                        </a:moveTo>
                        <a:cubicBezTo>
                          <a:pt x="103180" y="241387"/>
                          <a:pt x="174166" y="118665"/>
                          <a:pt x="221089" y="38053"/>
                        </a:cubicBezTo>
                        <a:cubicBezTo>
                          <a:pt x="211464" y="29631"/>
                          <a:pt x="200636" y="21209"/>
                          <a:pt x="187401" y="15193"/>
                        </a:cubicBezTo>
                        <a:cubicBezTo>
                          <a:pt x="146494" y="-5261"/>
                          <a:pt x="105586" y="-5261"/>
                          <a:pt x="94758" y="16396"/>
                        </a:cubicBezTo>
                        <a:lnTo>
                          <a:pt x="2115" y="171604"/>
                        </a:lnTo>
                        <a:cubicBezTo>
                          <a:pt x="-7511" y="192057"/>
                          <a:pt x="16552" y="225746"/>
                          <a:pt x="57460" y="244996"/>
                        </a:cubicBezTo>
                        <a:cubicBezTo>
                          <a:pt x="61069" y="246199"/>
                          <a:pt x="63475" y="247403"/>
                          <a:pt x="67085" y="248606"/>
                        </a:cubicBezTo>
                        <a:cubicBezTo>
                          <a:pt x="70695" y="249809"/>
                          <a:pt x="92351" y="258231"/>
                          <a:pt x="98367" y="248606"/>
                        </a:cubicBezTo>
                        <a:close/>
                      </a:path>
                    </a:pathLst>
                  </a:custGeom>
                  <a:solidFill>
                    <a:srgbClr val="078BAD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131" name="任意多边形: 形状 130"/>
                <p:cNvSpPr/>
                <p:nvPr/>
              </p:nvSpPr>
              <p:spPr>
                <a:xfrm>
                  <a:off x="6223270" y="2353572"/>
                  <a:ext cx="249317" cy="166751"/>
                </a:xfrm>
                <a:custGeom>
                  <a:avLst/>
                  <a:gdLst>
                    <a:gd name="connsiteX0" fmla="*/ 243302 w 249317"/>
                    <a:gd name="connsiteY0" fmla="*/ 127339 h 166751"/>
                    <a:gd name="connsiteX1" fmla="*/ 151862 w 249317"/>
                    <a:gd name="connsiteY1" fmla="*/ 23868 h 166751"/>
                    <a:gd name="connsiteX2" fmla="*/ 13499 w 249317"/>
                    <a:gd name="connsiteY2" fmla="*/ 13039 h 166751"/>
                    <a:gd name="connsiteX3" fmla="*/ 13499 w 249317"/>
                    <a:gd name="connsiteY3" fmla="*/ 5820 h 166751"/>
                    <a:gd name="connsiteX4" fmla="*/ 3873 w 249317"/>
                    <a:gd name="connsiteY4" fmla="*/ 25071 h 166751"/>
                    <a:gd name="connsiteX5" fmla="*/ 91704 w 249317"/>
                    <a:gd name="connsiteY5" fmla="*/ 142980 h 166751"/>
                    <a:gd name="connsiteX6" fmla="*/ 239693 w 249317"/>
                    <a:gd name="connsiteY6" fmla="*/ 141777 h 166751"/>
                    <a:gd name="connsiteX7" fmla="*/ 249318 w 249317"/>
                    <a:gd name="connsiteY7" fmla="*/ 122527 h 166751"/>
                    <a:gd name="connsiteX8" fmla="*/ 243302 w 249317"/>
                    <a:gd name="connsiteY8" fmla="*/ 127339 h 166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9317" h="166751">
                      <a:moveTo>
                        <a:pt x="243302" y="127339"/>
                      </a:moveTo>
                      <a:cubicBezTo>
                        <a:pt x="244505" y="94854"/>
                        <a:pt x="207207" y="51540"/>
                        <a:pt x="151862" y="23868"/>
                      </a:cubicBezTo>
                      <a:cubicBezTo>
                        <a:pt x="95313" y="-3805"/>
                        <a:pt x="38765" y="-7414"/>
                        <a:pt x="13499" y="13039"/>
                      </a:cubicBezTo>
                      <a:lnTo>
                        <a:pt x="13499" y="5820"/>
                      </a:lnTo>
                      <a:lnTo>
                        <a:pt x="3873" y="25071"/>
                      </a:lnTo>
                      <a:cubicBezTo>
                        <a:pt x="-12971" y="57556"/>
                        <a:pt x="26733" y="110495"/>
                        <a:pt x="91704" y="142980"/>
                      </a:cubicBezTo>
                      <a:cubicBezTo>
                        <a:pt x="156675" y="175466"/>
                        <a:pt x="222848" y="174262"/>
                        <a:pt x="239693" y="141777"/>
                      </a:cubicBezTo>
                      <a:lnTo>
                        <a:pt x="249318" y="122527"/>
                      </a:lnTo>
                      <a:lnTo>
                        <a:pt x="243302" y="127339"/>
                      </a:lnTo>
                      <a:close/>
                    </a:path>
                  </a:pathLst>
                </a:custGeom>
                <a:solidFill>
                  <a:srgbClr val="089EC4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132" name="图形 117"/>
                <p:cNvGrpSpPr/>
                <p:nvPr/>
              </p:nvGrpSpPr>
              <p:grpSpPr>
                <a:xfrm>
                  <a:off x="6231956" y="2334418"/>
                  <a:ext cx="243301" cy="167857"/>
                  <a:chOff x="6231956" y="2334418"/>
                  <a:chExt cx="243301" cy="167857"/>
                </a:xfrm>
              </p:grpSpPr>
              <p:sp>
                <p:nvSpPr>
                  <p:cNvPr id="133" name="任意多边形: 形状 132"/>
                  <p:cNvSpPr/>
                  <p:nvPr/>
                </p:nvSpPr>
                <p:spPr>
                  <a:xfrm>
                    <a:off x="6231956" y="2334418"/>
                    <a:ext cx="243301" cy="162963"/>
                  </a:xfrm>
                  <a:custGeom>
                    <a:avLst/>
                    <a:gdLst>
                      <a:gd name="connsiteX0" fmla="*/ 151598 w 243301"/>
                      <a:gd name="connsiteY0" fmla="*/ 23771 h 162963"/>
                      <a:gd name="connsiteX1" fmla="*/ 3610 w 243301"/>
                      <a:gd name="connsiteY1" fmla="*/ 24974 h 162963"/>
                      <a:gd name="connsiteX2" fmla="*/ 0 w 243301"/>
                      <a:gd name="connsiteY2" fmla="*/ 45428 h 162963"/>
                      <a:gd name="connsiteX3" fmla="*/ 129941 w 243301"/>
                      <a:gd name="connsiteY3" fmla="*/ 152509 h 162963"/>
                      <a:gd name="connsiteX4" fmla="*/ 239428 w 243301"/>
                      <a:gd name="connsiteY4" fmla="*/ 141680 h 162963"/>
                      <a:gd name="connsiteX5" fmla="*/ 151598 w 243301"/>
                      <a:gd name="connsiteY5" fmla="*/ 23771 h 16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3301" h="162963">
                        <a:moveTo>
                          <a:pt x="151598" y="23771"/>
                        </a:moveTo>
                        <a:cubicBezTo>
                          <a:pt x="86627" y="-8715"/>
                          <a:pt x="20454" y="-7511"/>
                          <a:pt x="3610" y="24974"/>
                        </a:cubicBezTo>
                        <a:cubicBezTo>
                          <a:pt x="0" y="30990"/>
                          <a:pt x="0" y="38209"/>
                          <a:pt x="0" y="45428"/>
                        </a:cubicBezTo>
                        <a:cubicBezTo>
                          <a:pt x="0" y="45428"/>
                          <a:pt x="13235" y="112804"/>
                          <a:pt x="129941" y="152509"/>
                        </a:cubicBezTo>
                        <a:cubicBezTo>
                          <a:pt x="152801" y="159728"/>
                          <a:pt x="205740" y="176572"/>
                          <a:pt x="239428" y="141680"/>
                        </a:cubicBezTo>
                        <a:cubicBezTo>
                          <a:pt x="256273" y="109195"/>
                          <a:pt x="216569" y="56256"/>
                          <a:pt x="151598" y="23771"/>
                        </a:cubicBezTo>
                        <a:close/>
                      </a:path>
                    </a:pathLst>
                  </a:custGeom>
                  <a:solidFill>
                    <a:srgbClr val="5CDE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4" name="任意多边形: 形状 133"/>
                  <p:cNvSpPr/>
                  <p:nvPr/>
                </p:nvSpPr>
                <p:spPr>
                  <a:xfrm>
                    <a:off x="6233160" y="2379846"/>
                    <a:ext cx="239428" cy="122429"/>
                  </a:xfrm>
                  <a:custGeom>
                    <a:avLst/>
                    <a:gdLst>
                      <a:gd name="connsiteX0" fmla="*/ 129941 w 239428"/>
                      <a:gd name="connsiteY0" fmla="*/ 107081 h 122429"/>
                      <a:gd name="connsiteX1" fmla="*/ 0 w 239428"/>
                      <a:gd name="connsiteY1" fmla="*/ 0 h 122429"/>
                      <a:gd name="connsiteX2" fmla="*/ 91440 w 239428"/>
                      <a:gd name="connsiteY2" fmla="*/ 98659 h 122429"/>
                      <a:gd name="connsiteX3" fmla="*/ 239429 w 239428"/>
                      <a:gd name="connsiteY3" fmla="*/ 97456 h 122429"/>
                      <a:gd name="connsiteX4" fmla="*/ 129941 w 239428"/>
                      <a:gd name="connsiteY4" fmla="*/ 107081 h 122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9426" h="122429">
                        <a:moveTo>
                          <a:pt x="129941" y="107081"/>
                        </a:moveTo>
                        <a:cubicBezTo>
                          <a:pt x="12032" y="67377"/>
                          <a:pt x="0" y="0"/>
                          <a:pt x="0" y="0"/>
                        </a:cubicBezTo>
                        <a:cubicBezTo>
                          <a:pt x="2406" y="31282"/>
                          <a:pt x="38501" y="72190"/>
                          <a:pt x="91440" y="98659"/>
                        </a:cubicBezTo>
                        <a:cubicBezTo>
                          <a:pt x="156411" y="131144"/>
                          <a:pt x="222584" y="129941"/>
                          <a:pt x="239429" y="97456"/>
                        </a:cubicBezTo>
                        <a:cubicBezTo>
                          <a:pt x="205740" y="131144"/>
                          <a:pt x="152801" y="114300"/>
                          <a:pt x="129941" y="107081"/>
                        </a:cubicBezTo>
                        <a:close/>
                      </a:path>
                    </a:pathLst>
                  </a:custGeom>
                  <a:solidFill>
                    <a:srgbClr val="A6ED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35" name="图形 117"/>
              <p:cNvGrpSpPr/>
              <p:nvPr/>
            </p:nvGrpSpPr>
            <p:grpSpPr>
              <a:xfrm>
                <a:off x="3828218" y="4168942"/>
                <a:ext cx="4323979" cy="359744"/>
                <a:chOff x="3828218" y="4168942"/>
                <a:chExt cx="4323979" cy="359744"/>
              </a:xfrm>
            </p:grpSpPr>
            <p:sp>
              <p:nvSpPr>
                <p:cNvPr id="136" name="任意多边形: 形状 135"/>
                <p:cNvSpPr/>
                <p:nvPr/>
              </p:nvSpPr>
              <p:spPr>
                <a:xfrm>
                  <a:off x="3840161" y="4182177"/>
                  <a:ext cx="4275942" cy="334477"/>
                </a:xfrm>
                <a:custGeom>
                  <a:avLst/>
                  <a:gdLst>
                    <a:gd name="connsiteX0" fmla="*/ 31198 w 4275942"/>
                    <a:gd name="connsiteY0" fmla="*/ 334478 h 334477"/>
                    <a:gd name="connsiteX1" fmla="*/ 1120 w 4275942"/>
                    <a:gd name="connsiteY1" fmla="*/ 257476 h 334477"/>
                    <a:gd name="connsiteX2" fmla="*/ 62481 w 4275942"/>
                    <a:gd name="connsiteY2" fmla="*/ 182880 h 334477"/>
                    <a:gd name="connsiteX3" fmla="*/ 4237441 w 4275942"/>
                    <a:gd name="connsiteY3" fmla="*/ 0 h 334477"/>
                    <a:gd name="connsiteX4" fmla="*/ 4275942 w 4275942"/>
                    <a:gd name="connsiteY4" fmla="*/ 246647 h 334477"/>
                    <a:gd name="connsiteX5" fmla="*/ 31198 w 4275942"/>
                    <a:gd name="connsiteY5" fmla="*/ 334478 h 334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75942" h="334477">
                      <a:moveTo>
                        <a:pt x="31198" y="334478"/>
                      </a:moveTo>
                      <a:cubicBezTo>
                        <a:pt x="7135" y="308008"/>
                        <a:pt x="-3693" y="281539"/>
                        <a:pt x="1120" y="257476"/>
                      </a:cubicBezTo>
                      <a:cubicBezTo>
                        <a:pt x="8338" y="216568"/>
                        <a:pt x="51652" y="188896"/>
                        <a:pt x="62481" y="182880"/>
                      </a:cubicBezTo>
                      <a:lnTo>
                        <a:pt x="4237441" y="0"/>
                      </a:lnTo>
                      <a:cubicBezTo>
                        <a:pt x="4220597" y="45720"/>
                        <a:pt x="4186908" y="168442"/>
                        <a:pt x="4275942" y="246647"/>
                      </a:cubicBezTo>
                      <a:lnTo>
                        <a:pt x="31198" y="33447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" name="任意多边形: 形状 136"/>
                <p:cNvSpPr/>
                <p:nvPr/>
              </p:nvSpPr>
              <p:spPr>
                <a:xfrm>
                  <a:off x="3828218" y="4168942"/>
                  <a:ext cx="4323979" cy="359744"/>
                </a:xfrm>
                <a:custGeom>
                  <a:avLst/>
                  <a:gdLst>
                    <a:gd name="connsiteX0" fmla="*/ 4231337 w 4323979"/>
                    <a:gd name="connsiteY0" fmla="*/ 26469 h 359744"/>
                    <a:gd name="connsiteX1" fmla="*/ 4260213 w 4323979"/>
                    <a:gd name="connsiteY1" fmla="*/ 249054 h 359744"/>
                    <a:gd name="connsiteX2" fmla="*/ 49157 w 4323979"/>
                    <a:gd name="connsiteY2" fmla="*/ 335681 h 359744"/>
                    <a:gd name="connsiteX3" fmla="*/ 25094 w 4323979"/>
                    <a:gd name="connsiteY3" fmla="*/ 273117 h 359744"/>
                    <a:gd name="connsiteX4" fmla="*/ 78033 w 4323979"/>
                    <a:gd name="connsiteY4" fmla="*/ 208146 h 359744"/>
                    <a:gd name="connsiteX5" fmla="*/ 4231337 w 4323979"/>
                    <a:gd name="connsiteY5" fmla="*/ 26469 h 359744"/>
                    <a:gd name="connsiteX6" fmla="*/ 4267432 w 4323979"/>
                    <a:gd name="connsiteY6" fmla="*/ 0 h 359744"/>
                    <a:gd name="connsiteX7" fmla="*/ 70814 w 4323979"/>
                    <a:gd name="connsiteY7" fmla="*/ 184083 h 359744"/>
                    <a:gd name="connsiteX8" fmla="*/ 38329 w 4323979"/>
                    <a:gd name="connsiteY8" fmla="*/ 359744 h 359744"/>
                    <a:gd name="connsiteX9" fmla="*/ 4323980 w 4323979"/>
                    <a:gd name="connsiteY9" fmla="*/ 271914 h 359744"/>
                    <a:gd name="connsiteX10" fmla="*/ 4267432 w 4323979"/>
                    <a:gd name="connsiteY10" fmla="*/ 0 h 359744"/>
                    <a:gd name="connsiteX11" fmla="*/ 4267432 w 4323979"/>
                    <a:gd name="connsiteY11" fmla="*/ 0 h 359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323979" h="359744">
                      <a:moveTo>
                        <a:pt x="4231337" y="26469"/>
                      </a:moveTo>
                      <a:cubicBezTo>
                        <a:pt x="4210883" y="89034"/>
                        <a:pt x="4202461" y="181677"/>
                        <a:pt x="4260213" y="249054"/>
                      </a:cubicBezTo>
                      <a:lnTo>
                        <a:pt x="49157" y="335681"/>
                      </a:lnTo>
                      <a:cubicBezTo>
                        <a:pt x="29907" y="314024"/>
                        <a:pt x="21485" y="292368"/>
                        <a:pt x="25094" y="273117"/>
                      </a:cubicBezTo>
                      <a:cubicBezTo>
                        <a:pt x="29907" y="239428"/>
                        <a:pt x="66002" y="215365"/>
                        <a:pt x="78033" y="208146"/>
                      </a:cubicBezTo>
                      <a:lnTo>
                        <a:pt x="4231337" y="26469"/>
                      </a:lnTo>
                      <a:moveTo>
                        <a:pt x="4267432" y="0"/>
                      </a:moveTo>
                      <a:lnTo>
                        <a:pt x="70814" y="184083"/>
                      </a:lnTo>
                      <a:cubicBezTo>
                        <a:pt x="70814" y="184083"/>
                        <a:pt x="-63940" y="253866"/>
                        <a:pt x="38329" y="359744"/>
                      </a:cubicBezTo>
                      <a:lnTo>
                        <a:pt x="4323980" y="271914"/>
                      </a:lnTo>
                      <a:cubicBezTo>
                        <a:pt x="4177195" y="184083"/>
                        <a:pt x="4267432" y="0"/>
                        <a:pt x="4267432" y="0"/>
                      </a:cubicBezTo>
                      <a:lnTo>
                        <a:pt x="4267432" y="0"/>
                      </a:lnTo>
                      <a:close/>
                    </a:path>
                  </a:pathLst>
                </a:custGeom>
                <a:solidFill>
                  <a:srgbClr val="231815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5" name="文本框 4"/>
            <p:cNvSpPr txBox="1"/>
            <p:nvPr/>
          </p:nvSpPr>
          <p:spPr>
            <a:xfrm>
              <a:off x="6260" y="3676"/>
              <a:ext cx="8772" cy="24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spc="200">
                  <a:solidFill>
                    <a:schemeClr val="tx1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捉不（ </a:t>
              </a:r>
              <a:r>
                <a:rPr lang="zh-CN" altLang="en-US" sz="4000" spc="200">
                  <a:solidFill>
                    <a:srgbClr val="FF0000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000" spc="200">
                  <a:solidFill>
                    <a:schemeClr val="tx1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）到</a:t>
              </a:r>
              <a:endParaRPr lang="zh-CN" altLang="en-US" sz="4000" spc="2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095615" y="2529840"/>
            <a:ext cx="4700181" cy="1151302"/>
            <a:chOff x="6028" y="3676"/>
            <a:chExt cx="9004" cy="3448"/>
          </a:xfrm>
        </p:grpSpPr>
        <p:grpSp>
          <p:nvGrpSpPr>
            <p:cNvPr id="10" name="图形 117"/>
            <p:cNvGrpSpPr/>
            <p:nvPr/>
          </p:nvGrpSpPr>
          <p:grpSpPr>
            <a:xfrm>
              <a:off x="6028" y="3676"/>
              <a:ext cx="7143" cy="3448"/>
              <a:chOff x="3828046" y="2334126"/>
              <a:chExt cx="4535908" cy="2189748"/>
            </a:xfrm>
          </p:grpSpPr>
          <p:sp>
            <p:nvSpPr>
              <p:cNvPr id="11" name="任意多边形: 形状 119"/>
              <p:cNvSpPr/>
              <p:nvPr/>
            </p:nvSpPr>
            <p:spPr>
              <a:xfrm>
                <a:off x="3866547" y="2496552"/>
                <a:ext cx="4498610" cy="2030931"/>
              </a:xfrm>
              <a:custGeom>
                <a:avLst/>
                <a:gdLst>
                  <a:gd name="connsiteX0" fmla="*/ 4473344 w 4498610"/>
                  <a:gd name="connsiteY0" fmla="*/ 24063 h 2030931"/>
                  <a:gd name="connsiteX1" fmla="*/ 4438452 w 4498610"/>
                  <a:gd name="connsiteY1" fmla="*/ 969746 h 2030931"/>
                  <a:gd name="connsiteX2" fmla="*/ 4374685 w 4498610"/>
                  <a:gd name="connsiteY2" fmla="*/ 1635092 h 2030931"/>
                  <a:gd name="connsiteX3" fmla="*/ 4286854 w 4498610"/>
                  <a:gd name="connsiteY3" fmla="*/ 1917834 h 2030931"/>
                  <a:gd name="connsiteX4" fmla="*/ 4286854 w 4498610"/>
                  <a:gd name="connsiteY4" fmla="*/ 1917834 h 2030931"/>
                  <a:gd name="connsiteX5" fmla="*/ 4285651 w 4498610"/>
                  <a:gd name="connsiteY5" fmla="*/ 1917834 h 2030931"/>
                  <a:gd name="connsiteX6" fmla="*/ 4284448 w 4498610"/>
                  <a:gd name="connsiteY6" fmla="*/ 1917834 h 2030931"/>
                  <a:gd name="connsiteX7" fmla="*/ 64971 w 4498610"/>
                  <a:gd name="connsiteY7" fmla="*/ 2005665 h 2030931"/>
                  <a:gd name="connsiteX8" fmla="*/ 137160 w 4498610"/>
                  <a:gd name="connsiteY8" fmla="*/ 1714501 h 2030931"/>
                  <a:gd name="connsiteX9" fmla="*/ 182880 w 4498610"/>
                  <a:gd name="connsiteY9" fmla="*/ 1014262 h 2030931"/>
                  <a:gd name="connsiteX10" fmla="*/ 184083 w 4498610"/>
                  <a:gd name="connsiteY10" fmla="*/ 24063 h 2030931"/>
                  <a:gd name="connsiteX11" fmla="*/ 4473344 w 4498610"/>
                  <a:gd name="connsiteY11" fmla="*/ 24063 h 2030931"/>
                  <a:gd name="connsiteX12" fmla="*/ 4498610 w 4498610"/>
                  <a:gd name="connsiteY12" fmla="*/ 0 h 2030931"/>
                  <a:gd name="connsiteX13" fmla="*/ 160020 w 4498610"/>
                  <a:gd name="connsiteY13" fmla="*/ 0 h 2030931"/>
                  <a:gd name="connsiteX14" fmla="*/ 0 w 4498610"/>
                  <a:gd name="connsiteY14" fmla="*/ 2030931 h 2030931"/>
                  <a:gd name="connsiteX15" fmla="*/ 4285651 w 4498610"/>
                  <a:gd name="connsiteY15" fmla="*/ 1943101 h 2030931"/>
                  <a:gd name="connsiteX16" fmla="*/ 4286854 w 4498610"/>
                  <a:gd name="connsiteY16" fmla="*/ 1943101 h 2030931"/>
                  <a:gd name="connsiteX17" fmla="*/ 4498610 w 4498610"/>
                  <a:gd name="connsiteY17" fmla="*/ 0 h 2030931"/>
                  <a:gd name="connsiteX18" fmla="*/ 4498610 w 4498610"/>
                  <a:gd name="connsiteY18" fmla="*/ 0 h 2030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498610" h="2030931">
                    <a:moveTo>
                      <a:pt x="4473344" y="24063"/>
                    </a:moveTo>
                    <a:cubicBezTo>
                      <a:pt x="4472141" y="128738"/>
                      <a:pt x="4463719" y="552250"/>
                      <a:pt x="4438452" y="969746"/>
                    </a:cubicBezTo>
                    <a:cubicBezTo>
                      <a:pt x="4421608" y="1251285"/>
                      <a:pt x="4399951" y="1475072"/>
                      <a:pt x="4374685" y="1635092"/>
                    </a:cubicBezTo>
                    <a:cubicBezTo>
                      <a:pt x="4330168" y="1915428"/>
                      <a:pt x="4286854" y="1917834"/>
                      <a:pt x="4286854" y="1917834"/>
                    </a:cubicBezTo>
                    <a:lnTo>
                      <a:pt x="4286854" y="1917834"/>
                    </a:lnTo>
                    <a:lnTo>
                      <a:pt x="4285651" y="1917834"/>
                    </a:lnTo>
                    <a:lnTo>
                      <a:pt x="4284448" y="1917834"/>
                    </a:lnTo>
                    <a:lnTo>
                      <a:pt x="64971" y="2005665"/>
                    </a:lnTo>
                    <a:cubicBezTo>
                      <a:pt x="95050" y="1952726"/>
                      <a:pt x="117910" y="1857676"/>
                      <a:pt x="137160" y="1714501"/>
                    </a:cubicBezTo>
                    <a:cubicBezTo>
                      <a:pt x="158817" y="1544855"/>
                      <a:pt x="174458" y="1309036"/>
                      <a:pt x="182880" y="1014262"/>
                    </a:cubicBezTo>
                    <a:cubicBezTo>
                      <a:pt x="194912" y="575110"/>
                      <a:pt x="186490" y="132347"/>
                      <a:pt x="184083" y="24063"/>
                    </a:cubicBezTo>
                    <a:lnTo>
                      <a:pt x="4473344" y="24063"/>
                    </a:lnTo>
                    <a:moveTo>
                      <a:pt x="4498610" y="0"/>
                    </a:moveTo>
                    <a:lnTo>
                      <a:pt x="160020" y="0"/>
                    </a:lnTo>
                    <a:cubicBezTo>
                      <a:pt x="160020" y="0"/>
                      <a:pt x="210553" y="2024915"/>
                      <a:pt x="0" y="2030931"/>
                    </a:cubicBezTo>
                    <a:lnTo>
                      <a:pt x="4285651" y="1943101"/>
                    </a:lnTo>
                    <a:cubicBezTo>
                      <a:pt x="4285651" y="1943101"/>
                      <a:pt x="4286854" y="1943101"/>
                      <a:pt x="4286854" y="1943101"/>
                    </a:cubicBezTo>
                    <a:cubicBezTo>
                      <a:pt x="4473344" y="1944304"/>
                      <a:pt x="4498610" y="0"/>
                      <a:pt x="4498610" y="0"/>
                    </a:cubicBezTo>
                    <a:lnTo>
                      <a:pt x="4498610" y="0"/>
                    </a:lnTo>
                    <a:close/>
                  </a:path>
                </a:pathLst>
              </a:custGeom>
              <a:solidFill>
                <a:srgbClr val="231815"/>
              </a:solidFill>
              <a:ln w="12026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" name="任意多边形: 形状 120"/>
              <p:cNvSpPr/>
              <p:nvPr/>
            </p:nvSpPr>
            <p:spPr>
              <a:xfrm>
                <a:off x="4025364" y="2591601"/>
                <a:ext cx="4242337" cy="1823987"/>
              </a:xfrm>
              <a:custGeom>
                <a:avLst/>
                <a:gdLst>
                  <a:gd name="connsiteX0" fmla="*/ 4242338 w 4242337"/>
                  <a:gd name="connsiteY0" fmla="*/ 0 h 1823987"/>
                  <a:gd name="connsiteX1" fmla="*/ 4218274 w 4242337"/>
                  <a:gd name="connsiteY1" fmla="*/ 0 h 1823987"/>
                  <a:gd name="connsiteX2" fmla="*/ 4218274 w 4242337"/>
                  <a:gd name="connsiteY2" fmla="*/ 12032 h 1823987"/>
                  <a:gd name="connsiteX3" fmla="*/ 4242338 w 4242337"/>
                  <a:gd name="connsiteY3" fmla="*/ 12032 h 1823987"/>
                  <a:gd name="connsiteX4" fmla="*/ 4242338 w 4242337"/>
                  <a:gd name="connsiteY4" fmla="*/ 0 h 1823987"/>
                  <a:gd name="connsiteX5" fmla="*/ 4242338 w 4242337"/>
                  <a:gd name="connsiteY5" fmla="*/ 0 h 1823987"/>
                  <a:gd name="connsiteX6" fmla="*/ 4194211 w 4242337"/>
                  <a:gd name="connsiteY6" fmla="*/ 0 h 1823987"/>
                  <a:gd name="connsiteX7" fmla="*/ 4170148 w 4242337"/>
                  <a:gd name="connsiteY7" fmla="*/ 0 h 1823987"/>
                  <a:gd name="connsiteX8" fmla="*/ 4170148 w 4242337"/>
                  <a:gd name="connsiteY8" fmla="*/ 12032 h 1823987"/>
                  <a:gd name="connsiteX9" fmla="*/ 4194211 w 4242337"/>
                  <a:gd name="connsiteY9" fmla="*/ 12032 h 1823987"/>
                  <a:gd name="connsiteX10" fmla="*/ 4194211 w 4242337"/>
                  <a:gd name="connsiteY10" fmla="*/ 0 h 1823987"/>
                  <a:gd name="connsiteX11" fmla="*/ 4194211 w 4242337"/>
                  <a:gd name="connsiteY11" fmla="*/ 0 h 1823987"/>
                  <a:gd name="connsiteX12" fmla="*/ 4146085 w 4242337"/>
                  <a:gd name="connsiteY12" fmla="*/ 0 h 1823987"/>
                  <a:gd name="connsiteX13" fmla="*/ 4122022 w 4242337"/>
                  <a:gd name="connsiteY13" fmla="*/ 0 h 1823987"/>
                  <a:gd name="connsiteX14" fmla="*/ 4122022 w 4242337"/>
                  <a:gd name="connsiteY14" fmla="*/ 12032 h 1823987"/>
                  <a:gd name="connsiteX15" fmla="*/ 4146085 w 4242337"/>
                  <a:gd name="connsiteY15" fmla="*/ 12032 h 1823987"/>
                  <a:gd name="connsiteX16" fmla="*/ 4146085 w 4242337"/>
                  <a:gd name="connsiteY16" fmla="*/ 0 h 1823987"/>
                  <a:gd name="connsiteX17" fmla="*/ 4146085 w 4242337"/>
                  <a:gd name="connsiteY17" fmla="*/ 0 h 1823987"/>
                  <a:gd name="connsiteX18" fmla="*/ 4097958 w 4242337"/>
                  <a:gd name="connsiteY18" fmla="*/ 0 h 1823987"/>
                  <a:gd name="connsiteX19" fmla="*/ 4073895 w 4242337"/>
                  <a:gd name="connsiteY19" fmla="*/ 0 h 1823987"/>
                  <a:gd name="connsiteX20" fmla="*/ 4073895 w 4242337"/>
                  <a:gd name="connsiteY20" fmla="*/ 12032 h 1823987"/>
                  <a:gd name="connsiteX21" fmla="*/ 4097958 w 4242337"/>
                  <a:gd name="connsiteY21" fmla="*/ 12032 h 1823987"/>
                  <a:gd name="connsiteX22" fmla="*/ 4097958 w 4242337"/>
                  <a:gd name="connsiteY22" fmla="*/ 0 h 1823987"/>
                  <a:gd name="connsiteX23" fmla="*/ 4097958 w 4242337"/>
                  <a:gd name="connsiteY23" fmla="*/ 0 h 1823987"/>
                  <a:gd name="connsiteX24" fmla="*/ 4049832 w 4242337"/>
                  <a:gd name="connsiteY24" fmla="*/ 0 h 1823987"/>
                  <a:gd name="connsiteX25" fmla="*/ 4025769 w 4242337"/>
                  <a:gd name="connsiteY25" fmla="*/ 0 h 1823987"/>
                  <a:gd name="connsiteX26" fmla="*/ 4025769 w 4242337"/>
                  <a:gd name="connsiteY26" fmla="*/ 12032 h 1823987"/>
                  <a:gd name="connsiteX27" fmla="*/ 4049832 w 4242337"/>
                  <a:gd name="connsiteY27" fmla="*/ 12032 h 1823987"/>
                  <a:gd name="connsiteX28" fmla="*/ 4049832 w 4242337"/>
                  <a:gd name="connsiteY28" fmla="*/ 0 h 1823987"/>
                  <a:gd name="connsiteX29" fmla="*/ 4049832 w 4242337"/>
                  <a:gd name="connsiteY29" fmla="*/ 0 h 1823987"/>
                  <a:gd name="connsiteX30" fmla="*/ 4001706 w 4242337"/>
                  <a:gd name="connsiteY30" fmla="*/ 0 h 1823987"/>
                  <a:gd name="connsiteX31" fmla="*/ 3977643 w 4242337"/>
                  <a:gd name="connsiteY31" fmla="*/ 0 h 1823987"/>
                  <a:gd name="connsiteX32" fmla="*/ 3977643 w 4242337"/>
                  <a:gd name="connsiteY32" fmla="*/ 12032 h 1823987"/>
                  <a:gd name="connsiteX33" fmla="*/ 4001706 w 4242337"/>
                  <a:gd name="connsiteY33" fmla="*/ 12032 h 1823987"/>
                  <a:gd name="connsiteX34" fmla="*/ 4001706 w 4242337"/>
                  <a:gd name="connsiteY34" fmla="*/ 0 h 1823987"/>
                  <a:gd name="connsiteX35" fmla="*/ 4001706 w 4242337"/>
                  <a:gd name="connsiteY35" fmla="*/ 0 h 1823987"/>
                  <a:gd name="connsiteX36" fmla="*/ 3953579 w 4242337"/>
                  <a:gd name="connsiteY36" fmla="*/ 0 h 1823987"/>
                  <a:gd name="connsiteX37" fmla="*/ 3929516 w 4242337"/>
                  <a:gd name="connsiteY37" fmla="*/ 0 h 1823987"/>
                  <a:gd name="connsiteX38" fmla="*/ 3929516 w 4242337"/>
                  <a:gd name="connsiteY38" fmla="*/ 12032 h 1823987"/>
                  <a:gd name="connsiteX39" fmla="*/ 3953579 w 4242337"/>
                  <a:gd name="connsiteY39" fmla="*/ 12032 h 1823987"/>
                  <a:gd name="connsiteX40" fmla="*/ 3953579 w 4242337"/>
                  <a:gd name="connsiteY40" fmla="*/ 0 h 1823987"/>
                  <a:gd name="connsiteX41" fmla="*/ 3953579 w 4242337"/>
                  <a:gd name="connsiteY41" fmla="*/ 0 h 1823987"/>
                  <a:gd name="connsiteX42" fmla="*/ 3905453 w 4242337"/>
                  <a:gd name="connsiteY42" fmla="*/ 0 h 1823987"/>
                  <a:gd name="connsiteX43" fmla="*/ 3881390 w 4242337"/>
                  <a:gd name="connsiteY43" fmla="*/ 0 h 1823987"/>
                  <a:gd name="connsiteX44" fmla="*/ 3881390 w 4242337"/>
                  <a:gd name="connsiteY44" fmla="*/ 12032 h 1823987"/>
                  <a:gd name="connsiteX45" fmla="*/ 3905453 w 4242337"/>
                  <a:gd name="connsiteY45" fmla="*/ 12032 h 1823987"/>
                  <a:gd name="connsiteX46" fmla="*/ 3905453 w 4242337"/>
                  <a:gd name="connsiteY46" fmla="*/ 0 h 1823987"/>
                  <a:gd name="connsiteX47" fmla="*/ 3905453 w 4242337"/>
                  <a:gd name="connsiteY47" fmla="*/ 0 h 1823987"/>
                  <a:gd name="connsiteX48" fmla="*/ 3857327 w 4242337"/>
                  <a:gd name="connsiteY48" fmla="*/ 0 h 1823987"/>
                  <a:gd name="connsiteX49" fmla="*/ 3833263 w 4242337"/>
                  <a:gd name="connsiteY49" fmla="*/ 0 h 1823987"/>
                  <a:gd name="connsiteX50" fmla="*/ 3833263 w 4242337"/>
                  <a:gd name="connsiteY50" fmla="*/ 12032 h 1823987"/>
                  <a:gd name="connsiteX51" fmla="*/ 3857327 w 4242337"/>
                  <a:gd name="connsiteY51" fmla="*/ 12032 h 1823987"/>
                  <a:gd name="connsiteX52" fmla="*/ 3857327 w 4242337"/>
                  <a:gd name="connsiteY52" fmla="*/ 0 h 1823987"/>
                  <a:gd name="connsiteX53" fmla="*/ 3857327 w 4242337"/>
                  <a:gd name="connsiteY53" fmla="*/ 0 h 1823987"/>
                  <a:gd name="connsiteX54" fmla="*/ 3809200 w 4242337"/>
                  <a:gd name="connsiteY54" fmla="*/ 0 h 1823987"/>
                  <a:gd name="connsiteX55" fmla="*/ 3785137 w 4242337"/>
                  <a:gd name="connsiteY55" fmla="*/ 0 h 1823987"/>
                  <a:gd name="connsiteX56" fmla="*/ 3785137 w 4242337"/>
                  <a:gd name="connsiteY56" fmla="*/ 12032 h 1823987"/>
                  <a:gd name="connsiteX57" fmla="*/ 3809200 w 4242337"/>
                  <a:gd name="connsiteY57" fmla="*/ 12032 h 1823987"/>
                  <a:gd name="connsiteX58" fmla="*/ 3809200 w 4242337"/>
                  <a:gd name="connsiteY58" fmla="*/ 0 h 1823987"/>
                  <a:gd name="connsiteX59" fmla="*/ 3809200 w 4242337"/>
                  <a:gd name="connsiteY59" fmla="*/ 0 h 1823987"/>
                  <a:gd name="connsiteX60" fmla="*/ 3761074 w 4242337"/>
                  <a:gd name="connsiteY60" fmla="*/ 0 h 1823987"/>
                  <a:gd name="connsiteX61" fmla="*/ 3737011 w 4242337"/>
                  <a:gd name="connsiteY61" fmla="*/ 0 h 1823987"/>
                  <a:gd name="connsiteX62" fmla="*/ 3737011 w 4242337"/>
                  <a:gd name="connsiteY62" fmla="*/ 12032 h 1823987"/>
                  <a:gd name="connsiteX63" fmla="*/ 3761074 w 4242337"/>
                  <a:gd name="connsiteY63" fmla="*/ 12032 h 1823987"/>
                  <a:gd name="connsiteX64" fmla="*/ 3761074 w 4242337"/>
                  <a:gd name="connsiteY64" fmla="*/ 0 h 1823987"/>
                  <a:gd name="connsiteX65" fmla="*/ 3761074 w 4242337"/>
                  <a:gd name="connsiteY65" fmla="*/ 0 h 1823987"/>
                  <a:gd name="connsiteX66" fmla="*/ 3712948 w 4242337"/>
                  <a:gd name="connsiteY66" fmla="*/ 0 h 1823987"/>
                  <a:gd name="connsiteX67" fmla="*/ 3688884 w 4242337"/>
                  <a:gd name="connsiteY67" fmla="*/ 0 h 1823987"/>
                  <a:gd name="connsiteX68" fmla="*/ 3688884 w 4242337"/>
                  <a:gd name="connsiteY68" fmla="*/ 12032 h 1823987"/>
                  <a:gd name="connsiteX69" fmla="*/ 3712948 w 4242337"/>
                  <a:gd name="connsiteY69" fmla="*/ 12032 h 1823987"/>
                  <a:gd name="connsiteX70" fmla="*/ 3712948 w 4242337"/>
                  <a:gd name="connsiteY70" fmla="*/ 0 h 1823987"/>
                  <a:gd name="connsiteX71" fmla="*/ 3712948 w 4242337"/>
                  <a:gd name="connsiteY71" fmla="*/ 0 h 1823987"/>
                  <a:gd name="connsiteX72" fmla="*/ 3664821 w 4242337"/>
                  <a:gd name="connsiteY72" fmla="*/ 0 h 1823987"/>
                  <a:gd name="connsiteX73" fmla="*/ 3640758 w 4242337"/>
                  <a:gd name="connsiteY73" fmla="*/ 0 h 1823987"/>
                  <a:gd name="connsiteX74" fmla="*/ 3640758 w 4242337"/>
                  <a:gd name="connsiteY74" fmla="*/ 12032 h 1823987"/>
                  <a:gd name="connsiteX75" fmla="*/ 3664821 w 4242337"/>
                  <a:gd name="connsiteY75" fmla="*/ 12032 h 1823987"/>
                  <a:gd name="connsiteX76" fmla="*/ 3664821 w 4242337"/>
                  <a:gd name="connsiteY76" fmla="*/ 0 h 1823987"/>
                  <a:gd name="connsiteX77" fmla="*/ 3664821 w 4242337"/>
                  <a:gd name="connsiteY77" fmla="*/ 0 h 1823987"/>
                  <a:gd name="connsiteX78" fmla="*/ 3616695 w 4242337"/>
                  <a:gd name="connsiteY78" fmla="*/ 0 h 1823987"/>
                  <a:gd name="connsiteX79" fmla="*/ 3592632 w 4242337"/>
                  <a:gd name="connsiteY79" fmla="*/ 0 h 1823987"/>
                  <a:gd name="connsiteX80" fmla="*/ 3592632 w 4242337"/>
                  <a:gd name="connsiteY80" fmla="*/ 12032 h 1823987"/>
                  <a:gd name="connsiteX81" fmla="*/ 3616695 w 4242337"/>
                  <a:gd name="connsiteY81" fmla="*/ 12032 h 1823987"/>
                  <a:gd name="connsiteX82" fmla="*/ 3616695 w 4242337"/>
                  <a:gd name="connsiteY82" fmla="*/ 0 h 1823987"/>
                  <a:gd name="connsiteX83" fmla="*/ 3616695 w 4242337"/>
                  <a:gd name="connsiteY83" fmla="*/ 0 h 1823987"/>
                  <a:gd name="connsiteX84" fmla="*/ 3568569 w 4242337"/>
                  <a:gd name="connsiteY84" fmla="*/ 0 h 1823987"/>
                  <a:gd name="connsiteX85" fmla="*/ 3544505 w 4242337"/>
                  <a:gd name="connsiteY85" fmla="*/ 0 h 1823987"/>
                  <a:gd name="connsiteX86" fmla="*/ 3544505 w 4242337"/>
                  <a:gd name="connsiteY86" fmla="*/ 12032 h 1823987"/>
                  <a:gd name="connsiteX87" fmla="*/ 3568569 w 4242337"/>
                  <a:gd name="connsiteY87" fmla="*/ 12032 h 1823987"/>
                  <a:gd name="connsiteX88" fmla="*/ 3568569 w 4242337"/>
                  <a:gd name="connsiteY88" fmla="*/ 0 h 1823987"/>
                  <a:gd name="connsiteX89" fmla="*/ 3568569 w 4242337"/>
                  <a:gd name="connsiteY89" fmla="*/ 0 h 1823987"/>
                  <a:gd name="connsiteX90" fmla="*/ 3520442 w 4242337"/>
                  <a:gd name="connsiteY90" fmla="*/ 0 h 1823987"/>
                  <a:gd name="connsiteX91" fmla="*/ 3496379 w 4242337"/>
                  <a:gd name="connsiteY91" fmla="*/ 0 h 1823987"/>
                  <a:gd name="connsiteX92" fmla="*/ 3496379 w 4242337"/>
                  <a:gd name="connsiteY92" fmla="*/ 12032 h 1823987"/>
                  <a:gd name="connsiteX93" fmla="*/ 3520442 w 4242337"/>
                  <a:gd name="connsiteY93" fmla="*/ 12032 h 1823987"/>
                  <a:gd name="connsiteX94" fmla="*/ 3520442 w 4242337"/>
                  <a:gd name="connsiteY94" fmla="*/ 0 h 1823987"/>
                  <a:gd name="connsiteX95" fmla="*/ 3520442 w 4242337"/>
                  <a:gd name="connsiteY95" fmla="*/ 0 h 1823987"/>
                  <a:gd name="connsiteX96" fmla="*/ 3472316 w 4242337"/>
                  <a:gd name="connsiteY96" fmla="*/ 0 h 1823987"/>
                  <a:gd name="connsiteX97" fmla="*/ 3448253 w 4242337"/>
                  <a:gd name="connsiteY97" fmla="*/ 0 h 1823987"/>
                  <a:gd name="connsiteX98" fmla="*/ 3448253 w 4242337"/>
                  <a:gd name="connsiteY98" fmla="*/ 12032 h 1823987"/>
                  <a:gd name="connsiteX99" fmla="*/ 3472316 w 4242337"/>
                  <a:gd name="connsiteY99" fmla="*/ 12032 h 1823987"/>
                  <a:gd name="connsiteX100" fmla="*/ 3472316 w 4242337"/>
                  <a:gd name="connsiteY100" fmla="*/ 0 h 1823987"/>
                  <a:gd name="connsiteX101" fmla="*/ 3472316 w 4242337"/>
                  <a:gd name="connsiteY101" fmla="*/ 0 h 1823987"/>
                  <a:gd name="connsiteX102" fmla="*/ 3424190 w 4242337"/>
                  <a:gd name="connsiteY102" fmla="*/ 0 h 1823987"/>
                  <a:gd name="connsiteX103" fmla="*/ 3400126 w 4242337"/>
                  <a:gd name="connsiteY103" fmla="*/ 0 h 1823987"/>
                  <a:gd name="connsiteX104" fmla="*/ 3400126 w 4242337"/>
                  <a:gd name="connsiteY104" fmla="*/ 12032 h 1823987"/>
                  <a:gd name="connsiteX105" fmla="*/ 3424190 w 4242337"/>
                  <a:gd name="connsiteY105" fmla="*/ 12032 h 1823987"/>
                  <a:gd name="connsiteX106" fmla="*/ 3424190 w 4242337"/>
                  <a:gd name="connsiteY106" fmla="*/ 0 h 1823987"/>
                  <a:gd name="connsiteX107" fmla="*/ 3424190 w 4242337"/>
                  <a:gd name="connsiteY107" fmla="*/ 0 h 1823987"/>
                  <a:gd name="connsiteX108" fmla="*/ 3376063 w 4242337"/>
                  <a:gd name="connsiteY108" fmla="*/ 0 h 1823987"/>
                  <a:gd name="connsiteX109" fmla="*/ 3352000 w 4242337"/>
                  <a:gd name="connsiteY109" fmla="*/ 0 h 1823987"/>
                  <a:gd name="connsiteX110" fmla="*/ 3352000 w 4242337"/>
                  <a:gd name="connsiteY110" fmla="*/ 12032 h 1823987"/>
                  <a:gd name="connsiteX111" fmla="*/ 3376063 w 4242337"/>
                  <a:gd name="connsiteY111" fmla="*/ 12032 h 1823987"/>
                  <a:gd name="connsiteX112" fmla="*/ 3376063 w 4242337"/>
                  <a:gd name="connsiteY112" fmla="*/ 0 h 1823987"/>
                  <a:gd name="connsiteX113" fmla="*/ 3376063 w 4242337"/>
                  <a:gd name="connsiteY113" fmla="*/ 0 h 1823987"/>
                  <a:gd name="connsiteX114" fmla="*/ 3327937 w 4242337"/>
                  <a:gd name="connsiteY114" fmla="*/ 0 h 1823987"/>
                  <a:gd name="connsiteX115" fmla="*/ 3303874 w 4242337"/>
                  <a:gd name="connsiteY115" fmla="*/ 0 h 1823987"/>
                  <a:gd name="connsiteX116" fmla="*/ 3303874 w 4242337"/>
                  <a:gd name="connsiteY116" fmla="*/ 12032 h 1823987"/>
                  <a:gd name="connsiteX117" fmla="*/ 3327937 w 4242337"/>
                  <a:gd name="connsiteY117" fmla="*/ 12032 h 1823987"/>
                  <a:gd name="connsiteX118" fmla="*/ 3327937 w 4242337"/>
                  <a:gd name="connsiteY118" fmla="*/ 0 h 1823987"/>
                  <a:gd name="connsiteX119" fmla="*/ 3327937 w 4242337"/>
                  <a:gd name="connsiteY119" fmla="*/ 0 h 1823987"/>
                  <a:gd name="connsiteX120" fmla="*/ 3279811 w 4242337"/>
                  <a:gd name="connsiteY120" fmla="*/ 0 h 1823987"/>
                  <a:gd name="connsiteX121" fmla="*/ 3255747 w 4242337"/>
                  <a:gd name="connsiteY121" fmla="*/ 0 h 1823987"/>
                  <a:gd name="connsiteX122" fmla="*/ 3255747 w 4242337"/>
                  <a:gd name="connsiteY122" fmla="*/ 12032 h 1823987"/>
                  <a:gd name="connsiteX123" fmla="*/ 3279811 w 4242337"/>
                  <a:gd name="connsiteY123" fmla="*/ 12032 h 1823987"/>
                  <a:gd name="connsiteX124" fmla="*/ 3279811 w 4242337"/>
                  <a:gd name="connsiteY124" fmla="*/ 0 h 1823987"/>
                  <a:gd name="connsiteX125" fmla="*/ 3279811 w 4242337"/>
                  <a:gd name="connsiteY125" fmla="*/ 0 h 1823987"/>
                  <a:gd name="connsiteX126" fmla="*/ 3231684 w 4242337"/>
                  <a:gd name="connsiteY126" fmla="*/ 0 h 1823987"/>
                  <a:gd name="connsiteX127" fmla="*/ 3207621 w 4242337"/>
                  <a:gd name="connsiteY127" fmla="*/ 0 h 1823987"/>
                  <a:gd name="connsiteX128" fmla="*/ 3207621 w 4242337"/>
                  <a:gd name="connsiteY128" fmla="*/ 12032 h 1823987"/>
                  <a:gd name="connsiteX129" fmla="*/ 3231684 w 4242337"/>
                  <a:gd name="connsiteY129" fmla="*/ 12032 h 1823987"/>
                  <a:gd name="connsiteX130" fmla="*/ 3231684 w 4242337"/>
                  <a:gd name="connsiteY130" fmla="*/ 0 h 1823987"/>
                  <a:gd name="connsiteX131" fmla="*/ 3231684 w 4242337"/>
                  <a:gd name="connsiteY131" fmla="*/ 0 h 1823987"/>
                  <a:gd name="connsiteX132" fmla="*/ 3183558 w 4242337"/>
                  <a:gd name="connsiteY132" fmla="*/ 0 h 1823987"/>
                  <a:gd name="connsiteX133" fmla="*/ 3159495 w 4242337"/>
                  <a:gd name="connsiteY133" fmla="*/ 0 h 1823987"/>
                  <a:gd name="connsiteX134" fmla="*/ 3159495 w 4242337"/>
                  <a:gd name="connsiteY134" fmla="*/ 12032 h 1823987"/>
                  <a:gd name="connsiteX135" fmla="*/ 3183558 w 4242337"/>
                  <a:gd name="connsiteY135" fmla="*/ 12032 h 1823987"/>
                  <a:gd name="connsiteX136" fmla="*/ 3183558 w 4242337"/>
                  <a:gd name="connsiteY136" fmla="*/ 0 h 1823987"/>
                  <a:gd name="connsiteX137" fmla="*/ 3183558 w 4242337"/>
                  <a:gd name="connsiteY137" fmla="*/ 0 h 1823987"/>
                  <a:gd name="connsiteX138" fmla="*/ 3135431 w 4242337"/>
                  <a:gd name="connsiteY138" fmla="*/ 0 h 1823987"/>
                  <a:gd name="connsiteX139" fmla="*/ 3111368 w 4242337"/>
                  <a:gd name="connsiteY139" fmla="*/ 0 h 1823987"/>
                  <a:gd name="connsiteX140" fmla="*/ 3111368 w 4242337"/>
                  <a:gd name="connsiteY140" fmla="*/ 12032 h 1823987"/>
                  <a:gd name="connsiteX141" fmla="*/ 3135431 w 4242337"/>
                  <a:gd name="connsiteY141" fmla="*/ 12032 h 1823987"/>
                  <a:gd name="connsiteX142" fmla="*/ 3135431 w 4242337"/>
                  <a:gd name="connsiteY142" fmla="*/ 0 h 1823987"/>
                  <a:gd name="connsiteX143" fmla="*/ 3135431 w 4242337"/>
                  <a:gd name="connsiteY143" fmla="*/ 0 h 1823987"/>
                  <a:gd name="connsiteX144" fmla="*/ 3087305 w 4242337"/>
                  <a:gd name="connsiteY144" fmla="*/ 0 h 1823987"/>
                  <a:gd name="connsiteX145" fmla="*/ 3063242 w 4242337"/>
                  <a:gd name="connsiteY145" fmla="*/ 0 h 1823987"/>
                  <a:gd name="connsiteX146" fmla="*/ 3063242 w 4242337"/>
                  <a:gd name="connsiteY146" fmla="*/ 12032 h 1823987"/>
                  <a:gd name="connsiteX147" fmla="*/ 3087305 w 4242337"/>
                  <a:gd name="connsiteY147" fmla="*/ 12032 h 1823987"/>
                  <a:gd name="connsiteX148" fmla="*/ 3087305 w 4242337"/>
                  <a:gd name="connsiteY148" fmla="*/ 0 h 1823987"/>
                  <a:gd name="connsiteX149" fmla="*/ 3087305 w 4242337"/>
                  <a:gd name="connsiteY149" fmla="*/ 0 h 1823987"/>
                  <a:gd name="connsiteX150" fmla="*/ 3039179 w 4242337"/>
                  <a:gd name="connsiteY150" fmla="*/ 0 h 1823987"/>
                  <a:gd name="connsiteX151" fmla="*/ 3015116 w 4242337"/>
                  <a:gd name="connsiteY151" fmla="*/ 0 h 1823987"/>
                  <a:gd name="connsiteX152" fmla="*/ 3015116 w 4242337"/>
                  <a:gd name="connsiteY152" fmla="*/ 12032 h 1823987"/>
                  <a:gd name="connsiteX153" fmla="*/ 3039179 w 4242337"/>
                  <a:gd name="connsiteY153" fmla="*/ 12032 h 1823987"/>
                  <a:gd name="connsiteX154" fmla="*/ 3039179 w 4242337"/>
                  <a:gd name="connsiteY154" fmla="*/ 0 h 1823987"/>
                  <a:gd name="connsiteX155" fmla="*/ 3039179 w 4242337"/>
                  <a:gd name="connsiteY155" fmla="*/ 0 h 1823987"/>
                  <a:gd name="connsiteX156" fmla="*/ 2991052 w 4242337"/>
                  <a:gd name="connsiteY156" fmla="*/ 0 h 1823987"/>
                  <a:gd name="connsiteX157" fmla="*/ 2966989 w 4242337"/>
                  <a:gd name="connsiteY157" fmla="*/ 0 h 1823987"/>
                  <a:gd name="connsiteX158" fmla="*/ 2966989 w 4242337"/>
                  <a:gd name="connsiteY158" fmla="*/ 12032 h 1823987"/>
                  <a:gd name="connsiteX159" fmla="*/ 2991052 w 4242337"/>
                  <a:gd name="connsiteY159" fmla="*/ 12032 h 1823987"/>
                  <a:gd name="connsiteX160" fmla="*/ 2991052 w 4242337"/>
                  <a:gd name="connsiteY160" fmla="*/ 0 h 1823987"/>
                  <a:gd name="connsiteX161" fmla="*/ 2991052 w 4242337"/>
                  <a:gd name="connsiteY161" fmla="*/ 0 h 1823987"/>
                  <a:gd name="connsiteX162" fmla="*/ 2942926 w 4242337"/>
                  <a:gd name="connsiteY162" fmla="*/ 0 h 1823987"/>
                  <a:gd name="connsiteX163" fmla="*/ 2918863 w 4242337"/>
                  <a:gd name="connsiteY163" fmla="*/ 0 h 1823987"/>
                  <a:gd name="connsiteX164" fmla="*/ 2918863 w 4242337"/>
                  <a:gd name="connsiteY164" fmla="*/ 12032 h 1823987"/>
                  <a:gd name="connsiteX165" fmla="*/ 2942926 w 4242337"/>
                  <a:gd name="connsiteY165" fmla="*/ 12032 h 1823987"/>
                  <a:gd name="connsiteX166" fmla="*/ 2942926 w 4242337"/>
                  <a:gd name="connsiteY166" fmla="*/ 0 h 1823987"/>
                  <a:gd name="connsiteX167" fmla="*/ 2942926 w 4242337"/>
                  <a:gd name="connsiteY167" fmla="*/ 0 h 1823987"/>
                  <a:gd name="connsiteX168" fmla="*/ 2894800 w 4242337"/>
                  <a:gd name="connsiteY168" fmla="*/ 0 h 1823987"/>
                  <a:gd name="connsiteX169" fmla="*/ 2870737 w 4242337"/>
                  <a:gd name="connsiteY169" fmla="*/ 0 h 1823987"/>
                  <a:gd name="connsiteX170" fmla="*/ 2870737 w 4242337"/>
                  <a:gd name="connsiteY170" fmla="*/ 12032 h 1823987"/>
                  <a:gd name="connsiteX171" fmla="*/ 2894800 w 4242337"/>
                  <a:gd name="connsiteY171" fmla="*/ 12032 h 1823987"/>
                  <a:gd name="connsiteX172" fmla="*/ 2894800 w 4242337"/>
                  <a:gd name="connsiteY172" fmla="*/ 0 h 1823987"/>
                  <a:gd name="connsiteX173" fmla="*/ 2894800 w 4242337"/>
                  <a:gd name="connsiteY173" fmla="*/ 0 h 1823987"/>
                  <a:gd name="connsiteX174" fmla="*/ 2846673 w 4242337"/>
                  <a:gd name="connsiteY174" fmla="*/ 0 h 1823987"/>
                  <a:gd name="connsiteX175" fmla="*/ 2822610 w 4242337"/>
                  <a:gd name="connsiteY175" fmla="*/ 0 h 1823987"/>
                  <a:gd name="connsiteX176" fmla="*/ 2822610 w 4242337"/>
                  <a:gd name="connsiteY176" fmla="*/ 12032 h 1823987"/>
                  <a:gd name="connsiteX177" fmla="*/ 2846673 w 4242337"/>
                  <a:gd name="connsiteY177" fmla="*/ 12032 h 1823987"/>
                  <a:gd name="connsiteX178" fmla="*/ 2846673 w 4242337"/>
                  <a:gd name="connsiteY178" fmla="*/ 0 h 1823987"/>
                  <a:gd name="connsiteX179" fmla="*/ 2846673 w 4242337"/>
                  <a:gd name="connsiteY179" fmla="*/ 0 h 1823987"/>
                  <a:gd name="connsiteX180" fmla="*/ 2798547 w 4242337"/>
                  <a:gd name="connsiteY180" fmla="*/ 0 h 1823987"/>
                  <a:gd name="connsiteX181" fmla="*/ 2774484 w 4242337"/>
                  <a:gd name="connsiteY181" fmla="*/ 0 h 1823987"/>
                  <a:gd name="connsiteX182" fmla="*/ 2774484 w 4242337"/>
                  <a:gd name="connsiteY182" fmla="*/ 12032 h 1823987"/>
                  <a:gd name="connsiteX183" fmla="*/ 2798547 w 4242337"/>
                  <a:gd name="connsiteY183" fmla="*/ 12032 h 1823987"/>
                  <a:gd name="connsiteX184" fmla="*/ 2798547 w 4242337"/>
                  <a:gd name="connsiteY184" fmla="*/ 0 h 1823987"/>
                  <a:gd name="connsiteX185" fmla="*/ 2798547 w 4242337"/>
                  <a:gd name="connsiteY185" fmla="*/ 0 h 1823987"/>
                  <a:gd name="connsiteX186" fmla="*/ 2750421 w 4242337"/>
                  <a:gd name="connsiteY186" fmla="*/ 0 h 1823987"/>
                  <a:gd name="connsiteX187" fmla="*/ 2726358 w 4242337"/>
                  <a:gd name="connsiteY187" fmla="*/ 0 h 1823987"/>
                  <a:gd name="connsiteX188" fmla="*/ 2726358 w 4242337"/>
                  <a:gd name="connsiteY188" fmla="*/ 12032 h 1823987"/>
                  <a:gd name="connsiteX189" fmla="*/ 2750421 w 4242337"/>
                  <a:gd name="connsiteY189" fmla="*/ 12032 h 1823987"/>
                  <a:gd name="connsiteX190" fmla="*/ 2750421 w 4242337"/>
                  <a:gd name="connsiteY190" fmla="*/ 0 h 1823987"/>
                  <a:gd name="connsiteX191" fmla="*/ 2750421 w 4242337"/>
                  <a:gd name="connsiteY191" fmla="*/ 0 h 1823987"/>
                  <a:gd name="connsiteX192" fmla="*/ 2702294 w 4242337"/>
                  <a:gd name="connsiteY192" fmla="*/ 0 h 1823987"/>
                  <a:gd name="connsiteX193" fmla="*/ 2678231 w 4242337"/>
                  <a:gd name="connsiteY193" fmla="*/ 0 h 1823987"/>
                  <a:gd name="connsiteX194" fmla="*/ 2678231 w 4242337"/>
                  <a:gd name="connsiteY194" fmla="*/ 12032 h 1823987"/>
                  <a:gd name="connsiteX195" fmla="*/ 2702294 w 4242337"/>
                  <a:gd name="connsiteY195" fmla="*/ 12032 h 1823987"/>
                  <a:gd name="connsiteX196" fmla="*/ 2702294 w 4242337"/>
                  <a:gd name="connsiteY196" fmla="*/ 0 h 1823987"/>
                  <a:gd name="connsiteX197" fmla="*/ 2702294 w 4242337"/>
                  <a:gd name="connsiteY197" fmla="*/ 0 h 1823987"/>
                  <a:gd name="connsiteX198" fmla="*/ 2654168 w 4242337"/>
                  <a:gd name="connsiteY198" fmla="*/ 0 h 1823987"/>
                  <a:gd name="connsiteX199" fmla="*/ 2630105 w 4242337"/>
                  <a:gd name="connsiteY199" fmla="*/ 0 h 1823987"/>
                  <a:gd name="connsiteX200" fmla="*/ 2630105 w 4242337"/>
                  <a:gd name="connsiteY200" fmla="*/ 12032 h 1823987"/>
                  <a:gd name="connsiteX201" fmla="*/ 2654168 w 4242337"/>
                  <a:gd name="connsiteY201" fmla="*/ 12032 h 1823987"/>
                  <a:gd name="connsiteX202" fmla="*/ 2654168 w 4242337"/>
                  <a:gd name="connsiteY202" fmla="*/ 0 h 1823987"/>
                  <a:gd name="connsiteX203" fmla="*/ 2654168 w 4242337"/>
                  <a:gd name="connsiteY203" fmla="*/ 0 h 1823987"/>
                  <a:gd name="connsiteX204" fmla="*/ 2606042 w 4242337"/>
                  <a:gd name="connsiteY204" fmla="*/ 0 h 1823987"/>
                  <a:gd name="connsiteX205" fmla="*/ 2581979 w 4242337"/>
                  <a:gd name="connsiteY205" fmla="*/ 0 h 1823987"/>
                  <a:gd name="connsiteX206" fmla="*/ 2581979 w 4242337"/>
                  <a:gd name="connsiteY206" fmla="*/ 12032 h 1823987"/>
                  <a:gd name="connsiteX207" fmla="*/ 2606042 w 4242337"/>
                  <a:gd name="connsiteY207" fmla="*/ 12032 h 1823987"/>
                  <a:gd name="connsiteX208" fmla="*/ 2606042 w 4242337"/>
                  <a:gd name="connsiteY208" fmla="*/ 0 h 1823987"/>
                  <a:gd name="connsiteX209" fmla="*/ 2606042 w 4242337"/>
                  <a:gd name="connsiteY209" fmla="*/ 0 h 1823987"/>
                  <a:gd name="connsiteX210" fmla="*/ 2557915 w 4242337"/>
                  <a:gd name="connsiteY210" fmla="*/ 0 h 1823987"/>
                  <a:gd name="connsiteX211" fmla="*/ 2533852 w 4242337"/>
                  <a:gd name="connsiteY211" fmla="*/ 0 h 1823987"/>
                  <a:gd name="connsiteX212" fmla="*/ 2533852 w 4242337"/>
                  <a:gd name="connsiteY212" fmla="*/ 12032 h 1823987"/>
                  <a:gd name="connsiteX213" fmla="*/ 2557915 w 4242337"/>
                  <a:gd name="connsiteY213" fmla="*/ 12032 h 1823987"/>
                  <a:gd name="connsiteX214" fmla="*/ 2557915 w 4242337"/>
                  <a:gd name="connsiteY214" fmla="*/ 0 h 1823987"/>
                  <a:gd name="connsiteX215" fmla="*/ 2557915 w 4242337"/>
                  <a:gd name="connsiteY215" fmla="*/ 0 h 1823987"/>
                  <a:gd name="connsiteX216" fmla="*/ 2509789 w 4242337"/>
                  <a:gd name="connsiteY216" fmla="*/ 0 h 1823987"/>
                  <a:gd name="connsiteX217" fmla="*/ 2485726 w 4242337"/>
                  <a:gd name="connsiteY217" fmla="*/ 0 h 1823987"/>
                  <a:gd name="connsiteX218" fmla="*/ 2485726 w 4242337"/>
                  <a:gd name="connsiteY218" fmla="*/ 12032 h 1823987"/>
                  <a:gd name="connsiteX219" fmla="*/ 2509789 w 4242337"/>
                  <a:gd name="connsiteY219" fmla="*/ 12032 h 1823987"/>
                  <a:gd name="connsiteX220" fmla="*/ 2509789 w 4242337"/>
                  <a:gd name="connsiteY220" fmla="*/ 0 h 1823987"/>
                  <a:gd name="connsiteX221" fmla="*/ 2509789 w 4242337"/>
                  <a:gd name="connsiteY221" fmla="*/ 0 h 1823987"/>
                  <a:gd name="connsiteX222" fmla="*/ 2461663 w 4242337"/>
                  <a:gd name="connsiteY222" fmla="*/ 0 h 1823987"/>
                  <a:gd name="connsiteX223" fmla="*/ 2437599 w 4242337"/>
                  <a:gd name="connsiteY223" fmla="*/ 0 h 1823987"/>
                  <a:gd name="connsiteX224" fmla="*/ 2437599 w 4242337"/>
                  <a:gd name="connsiteY224" fmla="*/ 12032 h 1823987"/>
                  <a:gd name="connsiteX225" fmla="*/ 2461663 w 4242337"/>
                  <a:gd name="connsiteY225" fmla="*/ 12032 h 1823987"/>
                  <a:gd name="connsiteX226" fmla="*/ 2461663 w 4242337"/>
                  <a:gd name="connsiteY226" fmla="*/ 0 h 1823987"/>
                  <a:gd name="connsiteX227" fmla="*/ 2461663 w 4242337"/>
                  <a:gd name="connsiteY227" fmla="*/ 0 h 1823987"/>
                  <a:gd name="connsiteX228" fmla="*/ 2413536 w 4242337"/>
                  <a:gd name="connsiteY228" fmla="*/ 0 h 1823987"/>
                  <a:gd name="connsiteX229" fmla="*/ 2389473 w 4242337"/>
                  <a:gd name="connsiteY229" fmla="*/ 0 h 1823987"/>
                  <a:gd name="connsiteX230" fmla="*/ 2389473 w 4242337"/>
                  <a:gd name="connsiteY230" fmla="*/ 12032 h 1823987"/>
                  <a:gd name="connsiteX231" fmla="*/ 2413536 w 4242337"/>
                  <a:gd name="connsiteY231" fmla="*/ 12032 h 1823987"/>
                  <a:gd name="connsiteX232" fmla="*/ 2413536 w 4242337"/>
                  <a:gd name="connsiteY232" fmla="*/ 0 h 1823987"/>
                  <a:gd name="connsiteX233" fmla="*/ 2413536 w 4242337"/>
                  <a:gd name="connsiteY233" fmla="*/ 0 h 1823987"/>
                  <a:gd name="connsiteX234" fmla="*/ 2365410 w 4242337"/>
                  <a:gd name="connsiteY234" fmla="*/ 0 h 1823987"/>
                  <a:gd name="connsiteX235" fmla="*/ 2341347 w 4242337"/>
                  <a:gd name="connsiteY235" fmla="*/ 0 h 1823987"/>
                  <a:gd name="connsiteX236" fmla="*/ 2341347 w 4242337"/>
                  <a:gd name="connsiteY236" fmla="*/ 12032 h 1823987"/>
                  <a:gd name="connsiteX237" fmla="*/ 2365410 w 4242337"/>
                  <a:gd name="connsiteY237" fmla="*/ 12032 h 1823987"/>
                  <a:gd name="connsiteX238" fmla="*/ 2365410 w 4242337"/>
                  <a:gd name="connsiteY238" fmla="*/ 0 h 1823987"/>
                  <a:gd name="connsiteX239" fmla="*/ 2365410 w 4242337"/>
                  <a:gd name="connsiteY239" fmla="*/ 0 h 1823987"/>
                  <a:gd name="connsiteX240" fmla="*/ 2317284 w 4242337"/>
                  <a:gd name="connsiteY240" fmla="*/ 0 h 1823987"/>
                  <a:gd name="connsiteX241" fmla="*/ 2293220 w 4242337"/>
                  <a:gd name="connsiteY241" fmla="*/ 0 h 1823987"/>
                  <a:gd name="connsiteX242" fmla="*/ 2293220 w 4242337"/>
                  <a:gd name="connsiteY242" fmla="*/ 12032 h 1823987"/>
                  <a:gd name="connsiteX243" fmla="*/ 2317284 w 4242337"/>
                  <a:gd name="connsiteY243" fmla="*/ 12032 h 1823987"/>
                  <a:gd name="connsiteX244" fmla="*/ 2317284 w 4242337"/>
                  <a:gd name="connsiteY244" fmla="*/ 0 h 1823987"/>
                  <a:gd name="connsiteX245" fmla="*/ 2317284 w 4242337"/>
                  <a:gd name="connsiteY245" fmla="*/ 0 h 1823987"/>
                  <a:gd name="connsiteX246" fmla="*/ 2269157 w 4242337"/>
                  <a:gd name="connsiteY246" fmla="*/ 0 h 1823987"/>
                  <a:gd name="connsiteX247" fmla="*/ 2245094 w 4242337"/>
                  <a:gd name="connsiteY247" fmla="*/ 0 h 1823987"/>
                  <a:gd name="connsiteX248" fmla="*/ 2245094 w 4242337"/>
                  <a:gd name="connsiteY248" fmla="*/ 12032 h 1823987"/>
                  <a:gd name="connsiteX249" fmla="*/ 2269157 w 4242337"/>
                  <a:gd name="connsiteY249" fmla="*/ 12032 h 1823987"/>
                  <a:gd name="connsiteX250" fmla="*/ 2269157 w 4242337"/>
                  <a:gd name="connsiteY250" fmla="*/ 0 h 1823987"/>
                  <a:gd name="connsiteX251" fmla="*/ 2269157 w 4242337"/>
                  <a:gd name="connsiteY251" fmla="*/ 0 h 1823987"/>
                  <a:gd name="connsiteX252" fmla="*/ 2221031 w 4242337"/>
                  <a:gd name="connsiteY252" fmla="*/ 0 h 1823987"/>
                  <a:gd name="connsiteX253" fmla="*/ 2196968 w 4242337"/>
                  <a:gd name="connsiteY253" fmla="*/ 0 h 1823987"/>
                  <a:gd name="connsiteX254" fmla="*/ 2196968 w 4242337"/>
                  <a:gd name="connsiteY254" fmla="*/ 12032 h 1823987"/>
                  <a:gd name="connsiteX255" fmla="*/ 2221031 w 4242337"/>
                  <a:gd name="connsiteY255" fmla="*/ 12032 h 1823987"/>
                  <a:gd name="connsiteX256" fmla="*/ 2221031 w 4242337"/>
                  <a:gd name="connsiteY256" fmla="*/ 0 h 1823987"/>
                  <a:gd name="connsiteX257" fmla="*/ 2221031 w 4242337"/>
                  <a:gd name="connsiteY257" fmla="*/ 0 h 1823987"/>
                  <a:gd name="connsiteX258" fmla="*/ 2172905 w 4242337"/>
                  <a:gd name="connsiteY258" fmla="*/ 0 h 1823987"/>
                  <a:gd name="connsiteX259" fmla="*/ 2148841 w 4242337"/>
                  <a:gd name="connsiteY259" fmla="*/ 0 h 1823987"/>
                  <a:gd name="connsiteX260" fmla="*/ 2148841 w 4242337"/>
                  <a:gd name="connsiteY260" fmla="*/ 12032 h 1823987"/>
                  <a:gd name="connsiteX261" fmla="*/ 2172905 w 4242337"/>
                  <a:gd name="connsiteY261" fmla="*/ 12032 h 1823987"/>
                  <a:gd name="connsiteX262" fmla="*/ 2172905 w 4242337"/>
                  <a:gd name="connsiteY262" fmla="*/ 0 h 1823987"/>
                  <a:gd name="connsiteX263" fmla="*/ 2172905 w 4242337"/>
                  <a:gd name="connsiteY263" fmla="*/ 0 h 1823987"/>
                  <a:gd name="connsiteX264" fmla="*/ 2124778 w 4242337"/>
                  <a:gd name="connsiteY264" fmla="*/ 0 h 1823987"/>
                  <a:gd name="connsiteX265" fmla="*/ 2100715 w 4242337"/>
                  <a:gd name="connsiteY265" fmla="*/ 0 h 1823987"/>
                  <a:gd name="connsiteX266" fmla="*/ 2100715 w 4242337"/>
                  <a:gd name="connsiteY266" fmla="*/ 12032 h 1823987"/>
                  <a:gd name="connsiteX267" fmla="*/ 2124778 w 4242337"/>
                  <a:gd name="connsiteY267" fmla="*/ 12032 h 1823987"/>
                  <a:gd name="connsiteX268" fmla="*/ 2124778 w 4242337"/>
                  <a:gd name="connsiteY268" fmla="*/ 0 h 1823987"/>
                  <a:gd name="connsiteX269" fmla="*/ 2124778 w 4242337"/>
                  <a:gd name="connsiteY269" fmla="*/ 0 h 1823987"/>
                  <a:gd name="connsiteX270" fmla="*/ 2076652 w 4242337"/>
                  <a:gd name="connsiteY270" fmla="*/ 0 h 1823987"/>
                  <a:gd name="connsiteX271" fmla="*/ 2052589 w 4242337"/>
                  <a:gd name="connsiteY271" fmla="*/ 0 h 1823987"/>
                  <a:gd name="connsiteX272" fmla="*/ 2052589 w 4242337"/>
                  <a:gd name="connsiteY272" fmla="*/ 12032 h 1823987"/>
                  <a:gd name="connsiteX273" fmla="*/ 2076652 w 4242337"/>
                  <a:gd name="connsiteY273" fmla="*/ 12032 h 1823987"/>
                  <a:gd name="connsiteX274" fmla="*/ 2076652 w 4242337"/>
                  <a:gd name="connsiteY274" fmla="*/ 0 h 1823987"/>
                  <a:gd name="connsiteX275" fmla="*/ 2076652 w 4242337"/>
                  <a:gd name="connsiteY275" fmla="*/ 0 h 1823987"/>
                  <a:gd name="connsiteX276" fmla="*/ 2028526 w 4242337"/>
                  <a:gd name="connsiteY276" fmla="*/ 0 h 1823987"/>
                  <a:gd name="connsiteX277" fmla="*/ 2004462 w 4242337"/>
                  <a:gd name="connsiteY277" fmla="*/ 0 h 1823987"/>
                  <a:gd name="connsiteX278" fmla="*/ 2004462 w 4242337"/>
                  <a:gd name="connsiteY278" fmla="*/ 12032 h 1823987"/>
                  <a:gd name="connsiteX279" fmla="*/ 2028526 w 4242337"/>
                  <a:gd name="connsiteY279" fmla="*/ 12032 h 1823987"/>
                  <a:gd name="connsiteX280" fmla="*/ 2028526 w 4242337"/>
                  <a:gd name="connsiteY280" fmla="*/ 0 h 1823987"/>
                  <a:gd name="connsiteX281" fmla="*/ 2028526 w 4242337"/>
                  <a:gd name="connsiteY281" fmla="*/ 0 h 1823987"/>
                  <a:gd name="connsiteX282" fmla="*/ 1980399 w 4242337"/>
                  <a:gd name="connsiteY282" fmla="*/ 0 h 1823987"/>
                  <a:gd name="connsiteX283" fmla="*/ 1956336 w 4242337"/>
                  <a:gd name="connsiteY283" fmla="*/ 0 h 1823987"/>
                  <a:gd name="connsiteX284" fmla="*/ 1956336 w 4242337"/>
                  <a:gd name="connsiteY284" fmla="*/ 12032 h 1823987"/>
                  <a:gd name="connsiteX285" fmla="*/ 1980399 w 4242337"/>
                  <a:gd name="connsiteY285" fmla="*/ 12032 h 1823987"/>
                  <a:gd name="connsiteX286" fmla="*/ 1980399 w 4242337"/>
                  <a:gd name="connsiteY286" fmla="*/ 0 h 1823987"/>
                  <a:gd name="connsiteX287" fmla="*/ 1980399 w 4242337"/>
                  <a:gd name="connsiteY287" fmla="*/ 0 h 1823987"/>
                  <a:gd name="connsiteX288" fmla="*/ 1932273 w 4242337"/>
                  <a:gd name="connsiteY288" fmla="*/ 0 h 1823987"/>
                  <a:gd name="connsiteX289" fmla="*/ 1908210 w 4242337"/>
                  <a:gd name="connsiteY289" fmla="*/ 0 h 1823987"/>
                  <a:gd name="connsiteX290" fmla="*/ 1908210 w 4242337"/>
                  <a:gd name="connsiteY290" fmla="*/ 12032 h 1823987"/>
                  <a:gd name="connsiteX291" fmla="*/ 1932273 w 4242337"/>
                  <a:gd name="connsiteY291" fmla="*/ 12032 h 1823987"/>
                  <a:gd name="connsiteX292" fmla="*/ 1932273 w 4242337"/>
                  <a:gd name="connsiteY292" fmla="*/ 0 h 1823987"/>
                  <a:gd name="connsiteX293" fmla="*/ 1932273 w 4242337"/>
                  <a:gd name="connsiteY293" fmla="*/ 0 h 1823987"/>
                  <a:gd name="connsiteX294" fmla="*/ 1884146 w 4242337"/>
                  <a:gd name="connsiteY294" fmla="*/ 0 h 1823987"/>
                  <a:gd name="connsiteX295" fmla="*/ 1860083 w 4242337"/>
                  <a:gd name="connsiteY295" fmla="*/ 0 h 1823987"/>
                  <a:gd name="connsiteX296" fmla="*/ 1860083 w 4242337"/>
                  <a:gd name="connsiteY296" fmla="*/ 12032 h 1823987"/>
                  <a:gd name="connsiteX297" fmla="*/ 1884146 w 4242337"/>
                  <a:gd name="connsiteY297" fmla="*/ 12032 h 1823987"/>
                  <a:gd name="connsiteX298" fmla="*/ 1884146 w 4242337"/>
                  <a:gd name="connsiteY298" fmla="*/ 0 h 1823987"/>
                  <a:gd name="connsiteX299" fmla="*/ 1884146 w 4242337"/>
                  <a:gd name="connsiteY299" fmla="*/ 0 h 1823987"/>
                  <a:gd name="connsiteX300" fmla="*/ 1836020 w 4242337"/>
                  <a:gd name="connsiteY300" fmla="*/ 0 h 1823987"/>
                  <a:gd name="connsiteX301" fmla="*/ 1811957 w 4242337"/>
                  <a:gd name="connsiteY301" fmla="*/ 0 h 1823987"/>
                  <a:gd name="connsiteX302" fmla="*/ 1811957 w 4242337"/>
                  <a:gd name="connsiteY302" fmla="*/ 12032 h 1823987"/>
                  <a:gd name="connsiteX303" fmla="*/ 1836020 w 4242337"/>
                  <a:gd name="connsiteY303" fmla="*/ 12032 h 1823987"/>
                  <a:gd name="connsiteX304" fmla="*/ 1836020 w 4242337"/>
                  <a:gd name="connsiteY304" fmla="*/ 0 h 1823987"/>
                  <a:gd name="connsiteX305" fmla="*/ 1836020 w 4242337"/>
                  <a:gd name="connsiteY305" fmla="*/ 0 h 1823987"/>
                  <a:gd name="connsiteX306" fmla="*/ 1787894 w 4242337"/>
                  <a:gd name="connsiteY306" fmla="*/ 0 h 1823987"/>
                  <a:gd name="connsiteX307" fmla="*/ 1763831 w 4242337"/>
                  <a:gd name="connsiteY307" fmla="*/ 0 h 1823987"/>
                  <a:gd name="connsiteX308" fmla="*/ 1763831 w 4242337"/>
                  <a:gd name="connsiteY308" fmla="*/ 12032 h 1823987"/>
                  <a:gd name="connsiteX309" fmla="*/ 1787894 w 4242337"/>
                  <a:gd name="connsiteY309" fmla="*/ 12032 h 1823987"/>
                  <a:gd name="connsiteX310" fmla="*/ 1787894 w 4242337"/>
                  <a:gd name="connsiteY310" fmla="*/ 0 h 1823987"/>
                  <a:gd name="connsiteX311" fmla="*/ 1787894 w 4242337"/>
                  <a:gd name="connsiteY311" fmla="*/ 0 h 1823987"/>
                  <a:gd name="connsiteX312" fmla="*/ 1739767 w 4242337"/>
                  <a:gd name="connsiteY312" fmla="*/ 0 h 1823987"/>
                  <a:gd name="connsiteX313" fmla="*/ 1715704 w 4242337"/>
                  <a:gd name="connsiteY313" fmla="*/ 0 h 1823987"/>
                  <a:gd name="connsiteX314" fmla="*/ 1715704 w 4242337"/>
                  <a:gd name="connsiteY314" fmla="*/ 12032 h 1823987"/>
                  <a:gd name="connsiteX315" fmla="*/ 1739767 w 4242337"/>
                  <a:gd name="connsiteY315" fmla="*/ 12032 h 1823987"/>
                  <a:gd name="connsiteX316" fmla="*/ 1739767 w 4242337"/>
                  <a:gd name="connsiteY316" fmla="*/ 0 h 1823987"/>
                  <a:gd name="connsiteX317" fmla="*/ 1739767 w 4242337"/>
                  <a:gd name="connsiteY317" fmla="*/ 0 h 1823987"/>
                  <a:gd name="connsiteX318" fmla="*/ 1691641 w 4242337"/>
                  <a:gd name="connsiteY318" fmla="*/ 0 h 1823987"/>
                  <a:gd name="connsiteX319" fmla="*/ 1667578 w 4242337"/>
                  <a:gd name="connsiteY319" fmla="*/ 0 h 1823987"/>
                  <a:gd name="connsiteX320" fmla="*/ 1667578 w 4242337"/>
                  <a:gd name="connsiteY320" fmla="*/ 12032 h 1823987"/>
                  <a:gd name="connsiteX321" fmla="*/ 1691641 w 4242337"/>
                  <a:gd name="connsiteY321" fmla="*/ 12032 h 1823987"/>
                  <a:gd name="connsiteX322" fmla="*/ 1691641 w 4242337"/>
                  <a:gd name="connsiteY322" fmla="*/ 0 h 1823987"/>
                  <a:gd name="connsiteX323" fmla="*/ 1691641 w 4242337"/>
                  <a:gd name="connsiteY323" fmla="*/ 0 h 1823987"/>
                  <a:gd name="connsiteX324" fmla="*/ 1643515 w 4242337"/>
                  <a:gd name="connsiteY324" fmla="*/ 0 h 1823987"/>
                  <a:gd name="connsiteX325" fmla="*/ 1619452 w 4242337"/>
                  <a:gd name="connsiteY325" fmla="*/ 0 h 1823987"/>
                  <a:gd name="connsiteX326" fmla="*/ 1619452 w 4242337"/>
                  <a:gd name="connsiteY326" fmla="*/ 12032 h 1823987"/>
                  <a:gd name="connsiteX327" fmla="*/ 1643515 w 4242337"/>
                  <a:gd name="connsiteY327" fmla="*/ 12032 h 1823987"/>
                  <a:gd name="connsiteX328" fmla="*/ 1643515 w 4242337"/>
                  <a:gd name="connsiteY328" fmla="*/ 0 h 1823987"/>
                  <a:gd name="connsiteX329" fmla="*/ 1643515 w 4242337"/>
                  <a:gd name="connsiteY329" fmla="*/ 0 h 1823987"/>
                  <a:gd name="connsiteX330" fmla="*/ 1595388 w 4242337"/>
                  <a:gd name="connsiteY330" fmla="*/ 0 h 1823987"/>
                  <a:gd name="connsiteX331" fmla="*/ 1571325 w 4242337"/>
                  <a:gd name="connsiteY331" fmla="*/ 0 h 1823987"/>
                  <a:gd name="connsiteX332" fmla="*/ 1571325 w 4242337"/>
                  <a:gd name="connsiteY332" fmla="*/ 12032 h 1823987"/>
                  <a:gd name="connsiteX333" fmla="*/ 1595388 w 4242337"/>
                  <a:gd name="connsiteY333" fmla="*/ 12032 h 1823987"/>
                  <a:gd name="connsiteX334" fmla="*/ 1595388 w 4242337"/>
                  <a:gd name="connsiteY334" fmla="*/ 0 h 1823987"/>
                  <a:gd name="connsiteX335" fmla="*/ 1595388 w 4242337"/>
                  <a:gd name="connsiteY335" fmla="*/ 0 h 1823987"/>
                  <a:gd name="connsiteX336" fmla="*/ 1547262 w 4242337"/>
                  <a:gd name="connsiteY336" fmla="*/ 0 h 1823987"/>
                  <a:gd name="connsiteX337" fmla="*/ 1523199 w 4242337"/>
                  <a:gd name="connsiteY337" fmla="*/ 0 h 1823987"/>
                  <a:gd name="connsiteX338" fmla="*/ 1523199 w 4242337"/>
                  <a:gd name="connsiteY338" fmla="*/ 12032 h 1823987"/>
                  <a:gd name="connsiteX339" fmla="*/ 1547262 w 4242337"/>
                  <a:gd name="connsiteY339" fmla="*/ 12032 h 1823987"/>
                  <a:gd name="connsiteX340" fmla="*/ 1547262 w 4242337"/>
                  <a:gd name="connsiteY340" fmla="*/ 0 h 1823987"/>
                  <a:gd name="connsiteX341" fmla="*/ 1547262 w 4242337"/>
                  <a:gd name="connsiteY341" fmla="*/ 0 h 1823987"/>
                  <a:gd name="connsiteX342" fmla="*/ 1499136 w 4242337"/>
                  <a:gd name="connsiteY342" fmla="*/ 0 h 1823987"/>
                  <a:gd name="connsiteX343" fmla="*/ 1475073 w 4242337"/>
                  <a:gd name="connsiteY343" fmla="*/ 0 h 1823987"/>
                  <a:gd name="connsiteX344" fmla="*/ 1475073 w 4242337"/>
                  <a:gd name="connsiteY344" fmla="*/ 12032 h 1823987"/>
                  <a:gd name="connsiteX345" fmla="*/ 1499136 w 4242337"/>
                  <a:gd name="connsiteY345" fmla="*/ 12032 h 1823987"/>
                  <a:gd name="connsiteX346" fmla="*/ 1499136 w 4242337"/>
                  <a:gd name="connsiteY346" fmla="*/ 0 h 1823987"/>
                  <a:gd name="connsiteX347" fmla="*/ 1499136 w 4242337"/>
                  <a:gd name="connsiteY347" fmla="*/ 0 h 1823987"/>
                  <a:gd name="connsiteX348" fmla="*/ 1451009 w 4242337"/>
                  <a:gd name="connsiteY348" fmla="*/ 0 h 1823987"/>
                  <a:gd name="connsiteX349" fmla="*/ 1426946 w 4242337"/>
                  <a:gd name="connsiteY349" fmla="*/ 0 h 1823987"/>
                  <a:gd name="connsiteX350" fmla="*/ 1426946 w 4242337"/>
                  <a:gd name="connsiteY350" fmla="*/ 12032 h 1823987"/>
                  <a:gd name="connsiteX351" fmla="*/ 1451009 w 4242337"/>
                  <a:gd name="connsiteY351" fmla="*/ 12032 h 1823987"/>
                  <a:gd name="connsiteX352" fmla="*/ 1451009 w 4242337"/>
                  <a:gd name="connsiteY352" fmla="*/ 0 h 1823987"/>
                  <a:gd name="connsiteX353" fmla="*/ 1451009 w 4242337"/>
                  <a:gd name="connsiteY353" fmla="*/ 0 h 1823987"/>
                  <a:gd name="connsiteX354" fmla="*/ 1402883 w 4242337"/>
                  <a:gd name="connsiteY354" fmla="*/ 0 h 1823987"/>
                  <a:gd name="connsiteX355" fmla="*/ 1378820 w 4242337"/>
                  <a:gd name="connsiteY355" fmla="*/ 0 h 1823987"/>
                  <a:gd name="connsiteX356" fmla="*/ 1378820 w 4242337"/>
                  <a:gd name="connsiteY356" fmla="*/ 12032 h 1823987"/>
                  <a:gd name="connsiteX357" fmla="*/ 1402883 w 4242337"/>
                  <a:gd name="connsiteY357" fmla="*/ 12032 h 1823987"/>
                  <a:gd name="connsiteX358" fmla="*/ 1402883 w 4242337"/>
                  <a:gd name="connsiteY358" fmla="*/ 0 h 1823987"/>
                  <a:gd name="connsiteX359" fmla="*/ 1402883 w 4242337"/>
                  <a:gd name="connsiteY359" fmla="*/ 0 h 1823987"/>
                  <a:gd name="connsiteX360" fmla="*/ 1354757 w 4242337"/>
                  <a:gd name="connsiteY360" fmla="*/ 0 h 1823987"/>
                  <a:gd name="connsiteX361" fmla="*/ 1330694 w 4242337"/>
                  <a:gd name="connsiteY361" fmla="*/ 0 h 1823987"/>
                  <a:gd name="connsiteX362" fmla="*/ 1330694 w 4242337"/>
                  <a:gd name="connsiteY362" fmla="*/ 12032 h 1823987"/>
                  <a:gd name="connsiteX363" fmla="*/ 1354757 w 4242337"/>
                  <a:gd name="connsiteY363" fmla="*/ 12032 h 1823987"/>
                  <a:gd name="connsiteX364" fmla="*/ 1354757 w 4242337"/>
                  <a:gd name="connsiteY364" fmla="*/ 0 h 1823987"/>
                  <a:gd name="connsiteX365" fmla="*/ 1354757 w 4242337"/>
                  <a:gd name="connsiteY365" fmla="*/ 0 h 1823987"/>
                  <a:gd name="connsiteX366" fmla="*/ 1306630 w 4242337"/>
                  <a:gd name="connsiteY366" fmla="*/ 0 h 1823987"/>
                  <a:gd name="connsiteX367" fmla="*/ 1282567 w 4242337"/>
                  <a:gd name="connsiteY367" fmla="*/ 0 h 1823987"/>
                  <a:gd name="connsiteX368" fmla="*/ 1282567 w 4242337"/>
                  <a:gd name="connsiteY368" fmla="*/ 12032 h 1823987"/>
                  <a:gd name="connsiteX369" fmla="*/ 1306630 w 4242337"/>
                  <a:gd name="connsiteY369" fmla="*/ 12032 h 1823987"/>
                  <a:gd name="connsiteX370" fmla="*/ 1306630 w 4242337"/>
                  <a:gd name="connsiteY370" fmla="*/ 0 h 1823987"/>
                  <a:gd name="connsiteX371" fmla="*/ 1306630 w 4242337"/>
                  <a:gd name="connsiteY371" fmla="*/ 0 h 1823987"/>
                  <a:gd name="connsiteX372" fmla="*/ 1258504 w 4242337"/>
                  <a:gd name="connsiteY372" fmla="*/ 0 h 1823987"/>
                  <a:gd name="connsiteX373" fmla="*/ 1234441 w 4242337"/>
                  <a:gd name="connsiteY373" fmla="*/ 0 h 1823987"/>
                  <a:gd name="connsiteX374" fmla="*/ 1234441 w 4242337"/>
                  <a:gd name="connsiteY374" fmla="*/ 12032 h 1823987"/>
                  <a:gd name="connsiteX375" fmla="*/ 1258504 w 4242337"/>
                  <a:gd name="connsiteY375" fmla="*/ 12032 h 1823987"/>
                  <a:gd name="connsiteX376" fmla="*/ 1258504 w 4242337"/>
                  <a:gd name="connsiteY376" fmla="*/ 0 h 1823987"/>
                  <a:gd name="connsiteX377" fmla="*/ 1258504 w 4242337"/>
                  <a:gd name="connsiteY377" fmla="*/ 0 h 1823987"/>
                  <a:gd name="connsiteX378" fmla="*/ 1210378 w 4242337"/>
                  <a:gd name="connsiteY378" fmla="*/ 0 h 1823987"/>
                  <a:gd name="connsiteX379" fmla="*/ 1186314 w 4242337"/>
                  <a:gd name="connsiteY379" fmla="*/ 0 h 1823987"/>
                  <a:gd name="connsiteX380" fmla="*/ 1186314 w 4242337"/>
                  <a:gd name="connsiteY380" fmla="*/ 12032 h 1823987"/>
                  <a:gd name="connsiteX381" fmla="*/ 1210378 w 4242337"/>
                  <a:gd name="connsiteY381" fmla="*/ 12032 h 1823987"/>
                  <a:gd name="connsiteX382" fmla="*/ 1210378 w 4242337"/>
                  <a:gd name="connsiteY382" fmla="*/ 0 h 1823987"/>
                  <a:gd name="connsiteX383" fmla="*/ 1210378 w 4242337"/>
                  <a:gd name="connsiteY383" fmla="*/ 0 h 1823987"/>
                  <a:gd name="connsiteX384" fmla="*/ 1162251 w 4242337"/>
                  <a:gd name="connsiteY384" fmla="*/ 0 h 1823987"/>
                  <a:gd name="connsiteX385" fmla="*/ 1138188 w 4242337"/>
                  <a:gd name="connsiteY385" fmla="*/ 0 h 1823987"/>
                  <a:gd name="connsiteX386" fmla="*/ 1138188 w 4242337"/>
                  <a:gd name="connsiteY386" fmla="*/ 12032 h 1823987"/>
                  <a:gd name="connsiteX387" fmla="*/ 1162251 w 4242337"/>
                  <a:gd name="connsiteY387" fmla="*/ 12032 h 1823987"/>
                  <a:gd name="connsiteX388" fmla="*/ 1162251 w 4242337"/>
                  <a:gd name="connsiteY388" fmla="*/ 0 h 1823987"/>
                  <a:gd name="connsiteX389" fmla="*/ 1162251 w 4242337"/>
                  <a:gd name="connsiteY389" fmla="*/ 0 h 1823987"/>
                  <a:gd name="connsiteX390" fmla="*/ 1114125 w 4242337"/>
                  <a:gd name="connsiteY390" fmla="*/ 0 h 1823987"/>
                  <a:gd name="connsiteX391" fmla="*/ 1090062 w 4242337"/>
                  <a:gd name="connsiteY391" fmla="*/ 0 h 1823987"/>
                  <a:gd name="connsiteX392" fmla="*/ 1090062 w 4242337"/>
                  <a:gd name="connsiteY392" fmla="*/ 12032 h 1823987"/>
                  <a:gd name="connsiteX393" fmla="*/ 1114125 w 4242337"/>
                  <a:gd name="connsiteY393" fmla="*/ 12032 h 1823987"/>
                  <a:gd name="connsiteX394" fmla="*/ 1114125 w 4242337"/>
                  <a:gd name="connsiteY394" fmla="*/ 0 h 1823987"/>
                  <a:gd name="connsiteX395" fmla="*/ 1114125 w 4242337"/>
                  <a:gd name="connsiteY395" fmla="*/ 0 h 1823987"/>
                  <a:gd name="connsiteX396" fmla="*/ 1065999 w 4242337"/>
                  <a:gd name="connsiteY396" fmla="*/ 0 h 1823987"/>
                  <a:gd name="connsiteX397" fmla="*/ 1041935 w 4242337"/>
                  <a:gd name="connsiteY397" fmla="*/ 0 h 1823987"/>
                  <a:gd name="connsiteX398" fmla="*/ 1041935 w 4242337"/>
                  <a:gd name="connsiteY398" fmla="*/ 12032 h 1823987"/>
                  <a:gd name="connsiteX399" fmla="*/ 1065999 w 4242337"/>
                  <a:gd name="connsiteY399" fmla="*/ 12032 h 1823987"/>
                  <a:gd name="connsiteX400" fmla="*/ 1065999 w 4242337"/>
                  <a:gd name="connsiteY400" fmla="*/ 0 h 1823987"/>
                  <a:gd name="connsiteX401" fmla="*/ 1065999 w 4242337"/>
                  <a:gd name="connsiteY401" fmla="*/ 0 h 1823987"/>
                  <a:gd name="connsiteX402" fmla="*/ 1017872 w 4242337"/>
                  <a:gd name="connsiteY402" fmla="*/ 0 h 1823987"/>
                  <a:gd name="connsiteX403" fmla="*/ 993809 w 4242337"/>
                  <a:gd name="connsiteY403" fmla="*/ 0 h 1823987"/>
                  <a:gd name="connsiteX404" fmla="*/ 993809 w 4242337"/>
                  <a:gd name="connsiteY404" fmla="*/ 12032 h 1823987"/>
                  <a:gd name="connsiteX405" fmla="*/ 1017872 w 4242337"/>
                  <a:gd name="connsiteY405" fmla="*/ 12032 h 1823987"/>
                  <a:gd name="connsiteX406" fmla="*/ 1017872 w 4242337"/>
                  <a:gd name="connsiteY406" fmla="*/ 0 h 1823987"/>
                  <a:gd name="connsiteX407" fmla="*/ 1017872 w 4242337"/>
                  <a:gd name="connsiteY407" fmla="*/ 0 h 1823987"/>
                  <a:gd name="connsiteX408" fmla="*/ 969746 w 4242337"/>
                  <a:gd name="connsiteY408" fmla="*/ 0 h 1823987"/>
                  <a:gd name="connsiteX409" fmla="*/ 945683 w 4242337"/>
                  <a:gd name="connsiteY409" fmla="*/ 0 h 1823987"/>
                  <a:gd name="connsiteX410" fmla="*/ 945683 w 4242337"/>
                  <a:gd name="connsiteY410" fmla="*/ 12032 h 1823987"/>
                  <a:gd name="connsiteX411" fmla="*/ 969746 w 4242337"/>
                  <a:gd name="connsiteY411" fmla="*/ 12032 h 1823987"/>
                  <a:gd name="connsiteX412" fmla="*/ 969746 w 4242337"/>
                  <a:gd name="connsiteY412" fmla="*/ 0 h 1823987"/>
                  <a:gd name="connsiteX413" fmla="*/ 969746 w 4242337"/>
                  <a:gd name="connsiteY413" fmla="*/ 0 h 1823987"/>
                  <a:gd name="connsiteX414" fmla="*/ 921620 w 4242337"/>
                  <a:gd name="connsiteY414" fmla="*/ 0 h 1823987"/>
                  <a:gd name="connsiteX415" fmla="*/ 897556 w 4242337"/>
                  <a:gd name="connsiteY415" fmla="*/ 0 h 1823987"/>
                  <a:gd name="connsiteX416" fmla="*/ 897556 w 4242337"/>
                  <a:gd name="connsiteY416" fmla="*/ 12032 h 1823987"/>
                  <a:gd name="connsiteX417" fmla="*/ 921620 w 4242337"/>
                  <a:gd name="connsiteY417" fmla="*/ 12032 h 1823987"/>
                  <a:gd name="connsiteX418" fmla="*/ 921620 w 4242337"/>
                  <a:gd name="connsiteY418" fmla="*/ 0 h 1823987"/>
                  <a:gd name="connsiteX419" fmla="*/ 921620 w 4242337"/>
                  <a:gd name="connsiteY419" fmla="*/ 0 h 1823987"/>
                  <a:gd name="connsiteX420" fmla="*/ 873493 w 4242337"/>
                  <a:gd name="connsiteY420" fmla="*/ 0 h 1823987"/>
                  <a:gd name="connsiteX421" fmla="*/ 849430 w 4242337"/>
                  <a:gd name="connsiteY421" fmla="*/ 0 h 1823987"/>
                  <a:gd name="connsiteX422" fmla="*/ 849430 w 4242337"/>
                  <a:gd name="connsiteY422" fmla="*/ 12032 h 1823987"/>
                  <a:gd name="connsiteX423" fmla="*/ 873493 w 4242337"/>
                  <a:gd name="connsiteY423" fmla="*/ 12032 h 1823987"/>
                  <a:gd name="connsiteX424" fmla="*/ 873493 w 4242337"/>
                  <a:gd name="connsiteY424" fmla="*/ 0 h 1823987"/>
                  <a:gd name="connsiteX425" fmla="*/ 873493 w 4242337"/>
                  <a:gd name="connsiteY425" fmla="*/ 0 h 1823987"/>
                  <a:gd name="connsiteX426" fmla="*/ 825367 w 4242337"/>
                  <a:gd name="connsiteY426" fmla="*/ 0 h 1823987"/>
                  <a:gd name="connsiteX427" fmla="*/ 801304 w 4242337"/>
                  <a:gd name="connsiteY427" fmla="*/ 0 h 1823987"/>
                  <a:gd name="connsiteX428" fmla="*/ 801304 w 4242337"/>
                  <a:gd name="connsiteY428" fmla="*/ 12032 h 1823987"/>
                  <a:gd name="connsiteX429" fmla="*/ 825367 w 4242337"/>
                  <a:gd name="connsiteY429" fmla="*/ 12032 h 1823987"/>
                  <a:gd name="connsiteX430" fmla="*/ 825367 w 4242337"/>
                  <a:gd name="connsiteY430" fmla="*/ 0 h 1823987"/>
                  <a:gd name="connsiteX431" fmla="*/ 825367 w 4242337"/>
                  <a:gd name="connsiteY431" fmla="*/ 0 h 1823987"/>
                  <a:gd name="connsiteX432" fmla="*/ 777241 w 4242337"/>
                  <a:gd name="connsiteY432" fmla="*/ 0 h 1823987"/>
                  <a:gd name="connsiteX433" fmla="*/ 753177 w 4242337"/>
                  <a:gd name="connsiteY433" fmla="*/ 0 h 1823987"/>
                  <a:gd name="connsiteX434" fmla="*/ 753177 w 4242337"/>
                  <a:gd name="connsiteY434" fmla="*/ 12032 h 1823987"/>
                  <a:gd name="connsiteX435" fmla="*/ 777241 w 4242337"/>
                  <a:gd name="connsiteY435" fmla="*/ 12032 h 1823987"/>
                  <a:gd name="connsiteX436" fmla="*/ 777241 w 4242337"/>
                  <a:gd name="connsiteY436" fmla="*/ 0 h 1823987"/>
                  <a:gd name="connsiteX437" fmla="*/ 777241 w 4242337"/>
                  <a:gd name="connsiteY437" fmla="*/ 0 h 1823987"/>
                  <a:gd name="connsiteX438" fmla="*/ 729114 w 4242337"/>
                  <a:gd name="connsiteY438" fmla="*/ 0 h 1823987"/>
                  <a:gd name="connsiteX439" fmla="*/ 705051 w 4242337"/>
                  <a:gd name="connsiteY439" fmla="*/ 0 h 1823987"/>
                  <a:gd name="connsiteX440" fmla="*/ 705051 w 4242337"/>
                  <a:gd name="connsiteY440" fmla="*/ 12032 h 1823987"/>
                  <a:gd name="connsiteX441" fmla="*/ 729114 w 4242337"/>
                  <a:gd name="connsiteY441" fmla="*/ 12032 h 1823987"/>
                  <a:gd name="connsiteX442" fmla="*/ 729114 w 4242337"/>
                  <a:gd name="connsiteY442" fmla="*/ 0 h 1823987"/>
                  <a:gd name="connsiteX443" fmla="*/ 729114 w 4242337"/>
                  <a:gd name="connsiteY443" fmla="*/ 0 h 1823987"/>
                  <a:gd name="connsiteX444" fmla="*/ 680988 w 4242337"/>
                  <a:gd name="connsiteY444" fmla="*/ 0 h 1823987"/>
                  <a:gd name="connsiteX445" fmla="*/ 656925 w 4242337"/>
                  <a:gd name="connsiteY445" fmla="*/ 0 h 1823987"/>
                  <a:gd name="connsiteX446" fmla="*/ 656925 w 4242337"/>
                  <a:gd name="connsiteY446" fmla="*/ 12032 h 1823987"/>
                  <a:gd name="connsiteX447" fmla="*/ 680988 w 4242337"/>
                  <a:gd name="connsiteY447" fmla="*/ 12032 h 1823987"/>
                  <a:gd name="connsiteX448" fmla="*/ 680988 w 4242337"/>
                  <a:gd name="connsiteY448" fmla="*/ 0 h 1823987"/>
                  <a:gd name="connsiteX449" fmla="*/ 680988 w 4242337"/>
                  <a:gd name="connsiteY449" fmla="*/ 0 h 1823987"/>
                  <a:gd name="connsiteX450" fmla="*/ 632861 w 4242337"/>
                  <a:gd name="connsiteY450" fmla="*/ 0 h 1823987"/>
                  <a:gd name="connsiteX451" fmla="*/ 608798 w 4242337"/>
                  <a:gd name="connsiteY451" fmla="*/ 0 h 1823987"/>
                  <a:gd name="connsiteX452" fmla="*/ 608798 w 4242337"/>
                  <a:gd name="connsiteY452" fmla="*/ 12032 h 1823987"/>
                  <a:gd name="connsiteX453" fmla="*/ 632861 w 4242337"/>
                  <a:gd name="connsiteY453" fmla="*/ 12032 h 1823987"/>
                  <a:gd name="connsiteX454" fmla="*/ 632861 w 4242337"/>
                  <a:gd name="connsiteY454" fmla="*/ 0 h 1823987"/>
                  <a:gd name="connsiteX455" fmla="*/ 632861 w 4242337"/>
                  <a:gd name="connsiteY455" fmla="*/ 0 h 1823987"/>
                  <a:gd name="connsiteX456" fmla="*/ 584735 w 4242337"/>
                  <a:gd name="connsiteY456" fmla="*/ 0 h 1823987"/>
                  <a:gd name="connsiteX457" fmla="*/ 560672 w 4242337"/>
                  <a:gd name="connsiteY457" fmla="*/ 0 h 1823987"/>
                  <a:gd name="connsiteX458" fmla="*/ 560672 w 4242337"/>
                  <a:gd name="connsiteY458" fmla="*/ 12032 h 1823987"/>
                  <a:gd name="connsiteX459" fmla="*/ 584735 w 4242337"/>
                  <a:gd name="connsiteY459" fmla="*/ 12032 h 1823987"/>
                  <a:gd name="connsiteX460" fmla="*/ 584735 w 4242337"/>
                  <a:gd name="connsiteY460" fmla="*/ 0 h 1823987"/>
                  <a:gd name="connsiteX461" fmla="*/ 584735 w 4242337"/>
                  <a:gd name="connsiteY461" fmla="*/ 0 h 1823987"/>
                  <a:gd name="connsiteX462" fmla="*/ 536609 w 4242337"/>
                  <a:gd name="connsiteY462" fmla="*/ 0 h 1823987"/>
                  <a:gd name="connsiteX463" fmla="*/ 512546 w 4242337"/>
                  <a:gd name="connsiteY463" fmla="*/ 0 h 1823987"/>
                  <a:gd name="connsiteX464" fmla="*/ 512546 w 4242337"/>
                  <a:gd name="connsiteY464" fmla="*/ 12032 h 1823987"/>
                  <a:gd name="connsiteX465" fmla="*/ 536609 w 4242337"/>
                  <a:gd name="connsiteY465" fmla="*/ 12032 h 1823987"/>
                  <a:gd name="connsiteX466" fmla="*/ 536609 w 4242337"/>
                  <a:gd name="connsiteY466" fmla="*/ 0 h 1823987"/>
                  <a:gd name="connsiteX467" fmla="*/ 536609 w 4242337"/>
                  <a:gd name="connsiteY467" fmla="*/ 0 h 1823987"/>
                  <a:gd name="connsiteX468" fmla="*/ 488482 w 4242337"/>
                  <a:gd name="connsiteY468" fmla="*/ 0 h 1823987"/>
                  <a:gd name="connsiteX469" fmla="*/ 464419 w 4242337"/>
                  <a:gd name="connsiteY469" fmla="*/ 0 h 1823987"/>
                  <a:gd name="connsiteX470" fmla="*/ 464419 w 4242337"/>
                  <a:gd name="connsiteY470" fmla="*/ 12032 h 1823987"/>
                  <a:gd name="connsiteX471" fmla="*/ 488482 w 4242337"/>
                  <a:gd name="connsiteY471" fmla="*/ 12032 h 1823987"/>
                  <a:gd name="connsiteX472" fmla="*/ 488482 w 4242337"/>
                  <a:gd name="connsiteY472" fmla="*/ 0 h 1823987"/>
                  <a:gd name="connsiteX473" fmla="*/ 488482 w 4242337"/>
                  <a:gd name="connsiteY473" fmla="*/ 0 h 1823987"/>
                  <a:gd name="connsiteX474" fmla="*/ 440356 w 4242337"/>
                  <a:gd name="connsiteY474" fmla="*/ 0 h 1823987"/>
                  <a:gd name="connsiteX475" fmla="*/ 416293 w 4242337"/>
                  <a:gd name="connsiteY475" fmla="*/ 0 h 1823987"/>
                  <a:gd name="connsiteX476" fmla="*/ 416293 w 4242337"/>
                  <a:gd name="connsiteY476" fmla="*/ 12032 h 1823987"/>
                  <a:gd name="connsiteX477" fmla="*/ 440356 w 4242337"/>
                  <a:gd name="connsiteY477" fmla="*/ 12032 h 1823987"/>
                  <a:gd name="connsiteX478" fmla="*/ 440356 w 4242337"/>
                  <a:gd name="connsiteY478" fmla="*/ 0 h 1823987"/>
                  <a:gd name="connsiteX479" fmla="*/ 440356 w 4242337"/>
                  <a:gd name="connsiteY479" fmla="*/ 0 h 1823987"/>
                  <a:gd name="connsiteX480" fmla="*/ 392230 w 4242337"/>
                  <a:gd name="connsiteY480" fmla="*/ 0 h 1823987"/>
                  <a:gd name="connsiteX481" fmla="*/ 368167 w 4242337"/>
                  <a:gd name="connsiteY481" fmla="*/ 0 h 1823987"/>
                  <a:gd name="connsiteX482" fmla="*/ 368167 w 4242337"/>
                  <a:gd name="connsiteY482" fmla="*/ 12032 h 1823987"/>
                  <a:gd name="connsiteX483" fmla="*/ 392230 w 4242337"/>
                  <a:gd name="connsiteY483" fmla="*/ 12032 h 1823987"/>
                  <a:gd name="connsiteX484" fmla="*/ 392230 w 4242337"/>
                  <a:gd name="connsiteY484" fmla="*/ 0 h 1823987"/>
                  <a:gd name="connsiteX485" fmla="*/ 392230 w 4242337"/>
                  <a:gd name="connsiteY485" fmla="*/ 0 h 1823987"/>
                  <a:gd name="connsiteX486" fmla="*/ 344103 w 4242337"/>
                  <a:gd name="connsiteY486" fmla="*/ 0 h 1823987"/>
                  <a:gd name="connsiteX487" fmla="*/ 320040 w 4242337"/>
                  <a:gd name="connsiteY487" fmla="*/ 0 h 1823987"/>
                  <a:gd name="connsiteX488" fmla="*/ 320040 w 4242337"/>
                  <a:gd name="connsiteY488" fmla="*/ 12032 h 1823987"/>
                  <a:gd name="connsiteX489" fmla="*/ 344103 w 4242337"/>
                  <a:gd name="connsiteY489" fmla="*/ 12032 h 1823987"/>
                  <a:gd name="connsiteX490" fmla="*/ 344103 w 4242337"/>
                  <a:gd name="connsiteY490" fmla="*/ 0 h 1823987"/>
                  <a:gd name="connsiteX491" fmla="*/ 344103 w 4242337"/>
                  <a:gd name="connsiteY491" fmla="*/ 0 h 1823987"/>
                  <a:gd name="connsiteX492" fmla="*/ 295977 w 4242337"/>
                  <a:gd name="connsiteY492" fmla="*/ 0 h 1823987"/>
                  <a:gd name="connsiteX493" fmla="*/ 271914 w 4242337"/>
                  <a:gd name="connsiteY493" fmla="*/ 0 h 1823987"/>
                  <a:gd name="connsiteX494" fmla="*/ 271914 w 4242337"/>
                  <a:gd name="connsiteY494" fmla="*/ 12032 h 1823987"/>
                  <a:gd name="connsiteX495" fmla="*/ 295977 w 4242337"/>
                  <a:gd name="connsiteY495" fmla="*/ 12032 h 1823987"/>
                  <a:gd name="connsiteX496" fmla="*/ 295977 w 4242337"/>
                  <a:gd name="connsiteY496" fmla="*/ 0 h 1823987"/>
                  <a:gd name="connsiteX497" fmla="*/ 295977 w 4242337"/>
                  <a:gd name="connsiteY497" fmla="*/ 0 h 1823987"/>
                  <a:gd name="connsiteX498" fmla="*/ 247851 w 4242337"/>
                  <a:gd name="connsiteY498" fmla="*/ 0 h 1823987"/>
                  <a:gd name="connsiteX499" fmla="*/ 223788 w 4242337"/>
                  <a:gd name="connsiteY499" fmla="*/ 0 h 1823987"/>
                  <a:gd name="connsiteX500" fmla="*/ 223788 w 4242337"/>
                  <a:gd name="connsiteY500" fmla="*/ 12032 h 1823987"/>
                  <a:gd name="connsiteX501" fmla="*/ 247851 w 4242337"/>
                  <a:gd name="connsiteY501" fmla="*/ 12032 h 1823987"/>
                  <a:gd name="connsiteX502" fmla="*/ 247851 w 4242337"/>
                  <a:gd name="connsiteY502" fmla="*/ 0 h 1823987"/>
                  <a:gd name="connsiteX503" fmla="*/ 247851 w 4242337"/>
                  <a:gd name="connsiteY503" fmla="*/ 0 h 1823987"/>
                  <a:gd name="connsiteX504" fmla="*/ 199724 w 4242337"/>
                  <a:gd name="connsiteY504" fmla="*/ 0 h 1823987"/>
                  <a:gd name="connsiteX505" fmla="*/ 175661 w 4242337"/>
                  <a:gd name="connsiteY505" fmla="*/ 0 h 1823987"/>
                  <a:gd name="connsiteX506" fmla="*/ 175661 w 4242337"/>
                  <a:gd name="connsiteY506" fmla="*/ 12032 h 1823987"/>
                  <a:gd name="connsiteX507" fmla="*/ 199724 w 4242337"/>
                  <a:gd name="connsiteY507" fmla="*/ 12032 h 1823987"/>
                  <a:gd name="connsiteX508" fmla="*/ 199724 w 4242337"/>
                  <a:gd name="connsiteY508" fmla="*/ 0 h 1823987"/>
                  <a:gd name="connsiteX509" fmla="*/ 199724 w 4242337"/>
                  <a:gd name="connsiteY509" fmla="*/ 0 h 1823987"/>
                  <a:gd name="connsiteX510" fmla="*/ 151598 w 4242337"/>
                  <a:gd name="connsiteY510" fmla="*/ 0 h 1823987"/>
                  <a:gd name="connsiteX511" fmla="*/ 127535 w 4242337"/>
                  <a:gd name="connsiteY511" fmla="*/ 0 h 1823987"/>
                  <a:gd name="connsiteX512" fmla="*/ 127535 w 4242337"/>
                  <a:gd name="connsiteY512" fmla="*/ 12032 h 1823987"/>
                  <a:gd name="connsiteX513" fmla="*/ 151598 w 4242337"/>
                  <a:gd name="connsiteY513" fmla="*/ 12032 h 1823987"/>
                  <a:gd name="connsiteX514" fmla="*/ 151598 w 4242337"/>
                  <a:gd name="connsiteY514" fmla="*/ 0 h 1823987"/>
                  <a:gd name="connsiteX515" fmla="*/ 151598 w 4242337"/>
                  <a:gd name="connsiteY515" fmla="*/ 0 h 1823987"/>
                  <a:gd name="connsiteX516" fmla="*/ 103472 w 4242337"/>
                  <a:gd name="connsiteY516" fmla="*/ 0 h 1823987"/>
                  <a:gd name="connsiteX517" fmla="*/ 91440 w 4242337"/>
                  <a:gd name="connsiteY517" fmla="*/ 0 h 1823987"/>
                  <a:gd name="connsiteX518" fmla="*/ 91440 w 4242337"/>
                  <a:gd name="connsiteY518" fmla="*/ 0 h 1823987"/>
                  <a:gd name="connsiteX519" fmla="*/ 91440 w 4242337"/>
                  <a:gd name="connsiteY519" fmla="*/ 12032 h 1823987"/>
                  <a:gd name="connsiteX520" fmla="*/ 103472 w 4242337"/>
                  <a:gd name="connsiteY520" fmla="*/ 12032 h 1823987"/>
                  <a:gd name="connsiteX521" fmla="*/ 103472 w 4242337"/>
                  <a:gd name="connsiteY521" fmla="*/ 12032 h 1823987"/>
                  <a:gd name="connsiteX522" fmla="*/ 103472 w 4242337"/>
                  <a:gd name="connsiteY522" fmla="*/ 12032 h 1823987"/>
                  <a:gd name="connsiteX523" fmla="*/ 103472 w 4242337"/>
                  <a:gd name="connsiteY523" fmla="*/ 3609 h 1823987"/>
                  <a:gd name="connsiteX524" fmla="*/ 103472 w 4242337"/>
                  <a:gd name="connsiteY524" fmla="*/ 0 h 1823987"/>
                  <a:gd name="connsiteX525" fmla="*/ 103472 w 4242337"/>
                  <a:gd name="connsiteY525" fmla="*/ 0 h 1823987"/>
                  <a:gd name="connsiteX526" fmla="*/ 103472 w 4242337"/>
                  <a:gd name="connsiteY526" fmla="*/ 34892 h 1823987"/>
                  <a:gd name="connsiteX527" fmla="*/ 91440 w 4242337"/>
                  <a:gd name="connsiteY527" fmla="*/ 34892 h 1823987"/>
                  <a:gd name="connsiteX528" fmla="*/ 91440 w 4242337"/>
                  <a:gd name="connsiteY528" fmla="*/ 36095 h 1823987"/>
                  <a:gd name="connsiteX529" fmla="*/ 91440 w 4242337"/>
                  <a:gd name="connsiteY529" fmla="*/ 58955 h 1823987"/>
                  <a:gd name="connsiteX530" fmla="*/ 103472 w 4242337"/>
                  <a:gd name="connsiteY530" fmla="*/ 58955 h 1823987"/>
                  <a:gd name="connsiteX531" fmla="*/ 103472 w 4242337"/>
                  <a:gd name="connsiteY531" fmla="*/ 34892 h 1823987"/>
                  <a:gd name="connsiteX532" fmla="*/ 103472 w 4242337"/>
                  <a:gd name="connsiteY532" fmla="*/ 34892 h 1823987"/>
                  <a:gd name="connsiteX533" fmla="*/ 104675 w 4242337"/>
                  <a:gd name="connsiteY533" fmla="*/ 83018 h 1823987"/>
                  <a:gd name="connsiteX534" fmla="*/ 92643 w 4242337"/>
                  <a:gd name="connsiteY534" fmla="*/ 83018 h 1823987"/>
                  <a:gd name="connsiteX535" fmla="*/ 92643 w 4242337"/>
                  <a:gd name="connsiteY535" fmla="*/ 84221 h 1823987"/>
                  <a:gd name="connsiteX536" fmla="*/ 92643 w 4242337"/>
                  <a:gd name="connsiteY536" fmla="*/ 92643 h 1823987"/>
                  <a:gd name="connsiteX537" fmla="*/ 92643 w 4242337"/>
                  <a:gd name="connsiteY537" fmla="*/ 92643 h 1823987"/>
                  <a:gd name="connsiteX538" fmla="*/ 92643 w 4242337"/>
                  <a:gd name="connsiteY538" fmla="*/ 92643 h 1823987"/>
                  <a:gd name="connsiteX539" fmla="*/ 92643 w 4242337"/>
                  <a:gd name="connsiteY539" fmla="*/ 107081 h 1823987"/>
                  <a:gd name="connsiteX540" fmla="*/ 104675 w 4242337"/>
                  <a:gd name="connsiteY540" fmla="*/ 107081 h 1823987"/>
                  <a:gd name="connsiteX541" fmla="*/ 104675 w 4242337"/>
                  <a:gd name="connsiteY541" fmla="*/ 83018 h 1823987"/>
                  <a:gd name="connsiteX542" fmla="*/ 104675 w 4242337"/>
                  <a:gd name="connsiteY542" fmla="*/ 83018 h 1823987"/>
                  <a:gd name="connsiteX543" fmla="*/ 104675 w 4242337"/>
                  <a:gd name="connsiteY543" fmla="*/ 131144 h 1823987"/>
                  <a:gd name="connsiteX544" fmla="*/ 92643 w 4242337"/>
                  <a:gd name="connsiteY544" fmla="*/ 131144 h 1823987"/>
                  <a:gd name="connsiteX545" fmla="*/ 92643 w 4242337"/>
                  <a:gd name="connsiteY545" fmla="*/ 140770 h 1823987"/>
                  <a:gd name="connsiteX546" fmla="*/ 92643 w 4242337"/>
                  <a:gd name="connsiteY546" fmla="*/ 155207 h 1823987"/>
                  <a:gd name="connsiteX547" fmla="*/ 104675 w 4242337"/>
                  <a:gd name="connsiteY547" fmla="*/ 155207 h 1823987"/>
                  <a:gd name="connsiteX548" fmla="*/ 104675 w 4242337"/>
                  <a:gd name="connsiteY548" fmla="*/ 131144 h 1823987"/>
                  <a:gd name="connsiteX549" fmla="*/ 104675 w 4242337"/>
                  <a:gd name="connsiteY549" fmla="*/ 131144 h 1823987"/>
                  <a:gd name="connsiteX550" fmla="*/ 104675 w 4242337"/>
                  <a:gd name="connsiteY550" fmla="*/ 179271 h 1823987"/>
                  <a:gd name="connsiteX551" fmla="*/ 92643 w 4242337"/>
                  <a:gd name="connsiteY551" fmla="*/ 179271 h 1823987"/>
                  <a:gd name="connsiteX552" fmla="*/ 92643 w 4242337"/>
                  <a:gd name="connsiteY552" fmla="*/ 193708 h 1823987"/>
                  <a:gd name="connsiteX553" fmla="*/ 92643 w 4242337"/>
                  <a:gd name="connsiteY553" fmla="*/ 203334 h 1823987"/>
                  <a:gd name="connsiteX554" fmla="*/ 104675 w 4242337"/>
                  <a:gd name="connsiteY554" fmla="*/ 203334 h 1823987"/>
                  <a:gd name="connsiteX555" fmla="*/ 104675 w 4242337"/>
                  <a:gd name="connsiteY555" fmla="*/ 179271 h 1823987"/>
                  <a:gd name="connsiteX556" fmla="*/ 104675 w 4242337"/>
                  <a:gd name="connsiteY556" fmla="*/ 179271 h 1823987"/>
                  <a:gd name="connsiteX557" fmla="*/ 105878 w 4242337"/>
                  <a:gd name="connsiteY557" fmla="*/ 227397 h 1823987"/>
                  <a:gd name="connsiteX558" fmla="*/ 93846 w 4242337"/>
                  <a:gd name="connsiteY558" fmla="*/ 227397 h 1823987"/>
                  <a:gd name="connsiteX559" fmla="*/ 93846 w 4242337"/>
                  <a:gd name="connsiteY559" fmla="*/ 241835 h 1823987"/>
                  <a:gd name="connsiteX560" fmla="*/ 93846 w 4242337"/>
                  <a:gd name="connsiteY560" fmla="*/ 251460 h 1823987"/>
                  <a:gd name="connsiteX561" fmla="*/ 105878 w 4242337"/>
                  <a:gd name="connsiteY561" fmla="*/ 251460 h 1823987"/>
                  <a:gd name="connsiteX562" fmla="*/ 105878 w 4242337"/>
                  <a:gd name="connsiteY562" fmla="*/ 227397 h 1823987"/>
                  <a:gd name="connsiteX563" fmla="*/ 105878 w 4242337"/>
                  <a:gd name="connsiteY563" fmla="*/ 227397 h 1823987"/>
                  <a:gd name="connsiteX564" fmla="*/ 105878 w 4242337"/>
                  <a:gd name="connsiteY564" fmla="*/ 275523 h 1823987"/>
                  <a:gd name="connsiteX565" fmla="*/ 93846 w 4242337"/>
                  <a:gd name="connsiteY565" fmla="*/ 275523 h 1823987"/>
                  <a:gd name="connsiteX566" fmla="*/ 93846 w 4242337"/>
                  <a:gd name="connsiteY566" fmla="*/ 299586 h 1823987"/>
                  <a:gd name="connsiteX567" fmla="*/ 105878 w 4242337"/>
                  <a:gd name="connsiteY567" fmla="*/ 299586 h 1823987"/>
                  <a:gd name="connsiteX568" fmla="*/ 105878 w 4242337"/>
                  <a:gd name="connsiteY568" fmla="*/ 275523 h 1823987"/>
                  <a:gd name="connsiteX569" fmla="*/ 105878 w 4242337"/>
                  <a:gd name="connsiteY569" fmla="*/ 275523 h 1823987"/>
                  <a:gd name="connsiteX570" fmla="*/ 105878 w 4242337"/>
                  <a:gd name="connsiteY570" fmla="*/ 323650 h 1823987"/>
                  <a:gd name="connsiteX571" fmla="*/ 93846 w 4242337"/>
                  <a:gd name="connsiteY571" fmla="*/ 323650 h 1823987"/>
                  <a:gd name="connsiteX572" fmla="*/ 93846 w 4242337"/>
                  <a:gd name="connsiteY572" fmla="*/ 334478 h 1823987"/>
                  <a:gd name="connsiteX573" fmla="*/ 93846 w 4242337"/>
                  <a:gd name="connsiteY573" fmla="*/ 340494 h 1823987"/>
                  <a:gd name="connsiteX574" fmla="*/ 93846 w 4242337"/>
                  <a:gd name="connsiteY574" fmla="*/ 347713 h 1823987"/>
                  <a:gd name="connsiteX575" fmla="*/ 105878 w 4242337"/>
                  <a:gd name="connsiteY575" fmla="*/ 347713 h 1823987"/>
                  <a:gd name="connsiteX576" fmla="*/ 105878 w 4242337"/>
                  <a:gd name="connsiteY576" fmla="*/ 323650 h 1823987"/>
                  <a:gd name="connsiteX577" fmla="*/ 105878 w 4242337"/>
                  <a:gd name="connsiteY577" fmla="*/ 323650 h 1823987"/>
                  <a:gd name="connsiteX578" fmla="*/ 105878 w 4242337"/>
                  <a:gd name="connsiteY578" fmla="*/ 372979 h 1823987"/>
                  <a:gd name="connsiteX579" fmla="*/ 93846 w 4242337"/>
                  <a:gd name="connsiteY579" fmla="*/ 372979 h 1823987"/>
                  <a:gd name="connsiteX580" fmla="*/ 93846 w 4242337"/>
                  <a:gd name="connsiteY580" fmla="*/ 397042 h 1823987"/>
                  <a:gd name="connsiteX581" fmla="*/ 105878 w 4242337"/>
                  <a:gd name="connsiteY581" fmla="*/ 397042 h 1823987"/>
                  <a:gd name="connsiteX582" fmla="*/ 105878 w 4242337"/>
                  <a:gd name="connsiteY582" fmla="*/ 372979 h 1823987"/>
                  <a:gd name="connsiteX583" fmla="*/ 105878 w 4242337"/>
                  <a:gd name="connsiteY583" fmla="*/ 372979 h 1823987"/>
                  <a:gd name="connsiteX584" fmla="*/ 105878 w 4242337"/>
                  <a:gd name="connsiteY584" fmla="*/ 421105 h 1823987"/>
                  <a:gd name="connsiteX585" fmla="*/ 93846 w 4242337"/>
                  <a:gd name="connsiteY585" fmla="*/ 421105 h 1823987"/>
                  <a:gd name="connsiteX586" fmla="*/ 93846 w 4242337"/>
                  <a:gd name="connsiteY586" fmla="*/ 445169 h 1823987"/>
                  <a:gd name="connsiteX587" fmla="*/ 105878 w 4242337"/>
                  <a:gd name="connsiteY587" fmla="*/ 445169 h 1823987"/>
                  <a:gd name="connsiteX588" fmla="*/ 105878 w 4242337"/>
                  <a:gd name="connsiteY588" fmla="*/ 421105 h 1823987"/>
                  <a:gd name="connsiteX589" fmla="*/ 105878 w 4242337"/>
                  <a:gd name="connsiteY589" fmla="*/ 421105 h 1823987"/>
                  <a:gd name="connsiteX590" fmla="*/ 93846 w 4242337"/>
                  <a:gd name="connsiteY590" fmla="*/ 469232 h 1823987"/>
                  <a:gd name="connsiteX591" fmla="*/ 93846 w 4242337"/>
                  <a:gd name="connsiteY591" fmla="*/ 476451 h 1823987"/>
                  <a:gd name="connsiteX592" fmla="*/ 93846 w 4242337"/>
                  <a:gd name="connsiteY592" fmla="*/ 493295 h 1823987"/>
                  <a:gd name="connsiteX593" fmla="*/ 105878 w 4242337"/>
                  <a:gd name="connsiteY593" fmla="*/ 493295 h 1823987"/>
                  <a:gd name="connsiteX594" fmla="*/ 105878 w 4242337"/>
                  <a:gd name="connsiteY594" fmla="*/ 469232 h 1823987"/>
                  <a:gd name="connsiteX595" fmla="*/ 93846 w 4242337"/>
                  <a:gd name="connsiteY595" fmla="*/ 469232 h 1823987"/>
                  <a:gd name="connsiteX596" fmla="*/ 93846 w 4242337"/>
                  <a:gd name="connsiteY596" fmla="*/ 469232 h 1823987"/>
                  <a:gd name="connsiteX597" fmla="*/ 93846 w 4242337"/>
                  <a:gd name="connsiteY597" fmla="*/ 517358 h 1823987"/>
                  <a:gd name="connsiteX598" fmla="*/ 93846 w 4242337"/>
                  <a:gd name="connsiteY598" fmla="*/ 519764 h 1823987"/>
                  <a:gd name="connsiteX599" fmla="*/ 93846 w 4242337"/>
                  <a:gd name="connsiteY599" fmla="*/ 540218 h 1823987"/>
                  <a:gd name="connsiteX600" fmla="*/ 93846 w 4242337"/>
                  <a:gd name="connsiteY600" fmla="*/ 541421 h 1823987"/>
                  <a:gd name="connsiteX601" fmla="*/ 105878 w 4242337"/>
                  <a:gd name="connsiteY601" fmla="*/ 541421 h 1823987"/>
                  <a:gd name="connsiteX602" fmla="*/ 105878 w 4242337"/>
                  <a:gd name="connsiteY602" fmla="*/ 517358 h 1823987"/>
                  <a:gd name="connsiteX603" fmla="*/ 93846 w 4242337"/>
                  <a:gd name="connsiteY603" fmla="*/ 517358 h 1823987"/>
                  <a:gd name="connsiteX604" fmla="*/ 93846 w 4242337"/>
                  <a:gd name="connsiteY604" fmla="*/ 517358 h 1823987"/>
                  <a:gd name="connsiteX605" fmla="*/ 93846 w 4242337"/>
                  <a:gd name="connsiteY605" fmla="*/ 565484 h 1823987"/>
                  <a:gd name="connsiteX606" fmla="*/ 93846 w 4242337"/>
                  <a:gd name="connsiteY606" fmla="*/ 572703 h 1823987"/>
                  <a:gd name="connsiteX607" fmla="*/ 93846 w 4242337"/>
                  <a:gd name="connsiteY607" fmla="*/ 584735 h 1823987"/>
                  <a:gd name="connsiteX608" fmla="*/ 93846 w 4242337"/>
                  <a:gd name="connsiteY608" fmla="*/ 590751 h 1823987"/>
                  <a:gd name="connsiteX609" fmla="*/ 105878 w 4242337"/>
                  <a:gd name="connsiteY609" fmla="*/ 590751 h 1823987"/>
                  <a:gd name="connsiteX610" fmla="*/ 105878 w 4242337"/>
                  <a:gd name="connsiteY610" fmla="*/ 566688 h 1823987"/>
                  <a:gd name="connsiteX611" fmla="*/ 93846 w 4242337"/>
                  <a:gd name="connsiteY611" fmla="*/ 565484 h 1823987"/>
                  <a:gd name="connsiteX612" fmla="*/ 93846 w 4242337"/>
                  <a:gd name="connsiteY612" fmla="*/ 565484 h 1823987"/>
                  <a:gd name="connsiteX613" fmla="*/ 93846 w 4242337"/>
                  <a:gd name="connsiteY613" fmla="*/ 613611 h 1823987"/>
                  <a:gd name="connsiteX614" fmla="*/ 93846 w 4242337"/>
                  <a:gd name="connsiteY614" fmla="*/ 619627 h 1823987"/>
                  <a:gd name="connsiteX615" fmla="*/ 93846 w 4242337"/>
                  <a:gd name="connsiteY615" fmla="*/ 629252 h 1823987"/>
                  <a:gd name="connsiteX616" fmla="*/ 93846 w 4242337"/>
                  <a:gd name="connsiteY616" fmla="*/ 629252 h 1823987"/>
                  <a:gd name="connsiteX617" fmla="*/ 93846 w 4242337"/>
                  <a:gd name="connsiteY617" fmla="*/ 629252 h 1823987"/>
                  <a:gd name="connsiteX618" fmla="*/ 93846 w 4242337"/>
                  <a:gd name="connsiteY618" fmla="*/ 637674 h 1823987"/>
                  <a:gd name="connsiteX619" fmla="*/ 105878 w 4242337"/>
                  <a:gd name="connsiteY619" fmla="*/ 637674 h 1823987"/>
                  <a:gd name="connsiteX620" fmla="*/ 105878 w 4242337"/>
                  <a:gd name="connsiteY620" fmla="*/ 613611 h 1823987"/>
                  <a:gd name="connsiteX621" fmla="*/ 93846 w 4242337"/>
                  <a:gd name="connsiteY621" fmla="*/ 613611 h 1823987"/>
                  <a:gd name="connsiteX622" fmla="*/ 93846 w 4242337"/>
                  <a:gd name="connsiteY622" fmla="*/ 613611 h 1823987"/>
                  <a:gd name="connsiteX623" fmla="*/ 92643 w 4242337"/>
                  <a:gd name="connsiteY623" fmla="*/ 661737 h 1823987"/>
                  <a:gd name="connsiteX624" fmla="*/ 92643 w 4242337"/>
                  <a:gd name="connsiteY624" fmla="*/ 685800 h 1823987"/>
                  <a:gd name="connsiteX625" fmla="*/ 104675 w 4242337"/>
                  <a:gd name="connsiteY625" fmla="*/ 685800 h 1823987"/>
                  <a:gd name="connsiteX626" fmla="*/ 104675 w 4242337"/>
                  <a:gd name="connsiteY626" fmla="*/ 661737 h 1823987"/>
                  <a:gd name="connsiteX627" fmla="*/ 92643 w 4242337"/>
                  <a:gd name="connsiteY627" fmla="*/ 661737 h 1823987"/>
                  <a:gd name="connsiteX628" fmla="*/ 92643 w 4242337"/>
                  <a:gd name="connsiteY628" fmla="*/ 661737 h 1823987"/>
                  <a:gd name="connsiteX629" fmla="*/ 92643 w 4242337"/>
                  <a:gd name="connsiteY629" fmla="*/ 709863 h 1823987"/>
                  <a:gd name="connsiteX630" fmla="*/ 92643 w 4242337"/>
                  <a:gd name="connsiteY630" fmla="*/ 733927 h 1823987"/>
                  <a:gd name="connsiteX631" fmla="*/ 104675 w 4242337"/>
                  <a:gd name="connsiteY631" fmla="*/ 733927 h 1823987"/>
                  <a:gd name="connsiteX632" fmla="*/ 104675 w 4242337"/>
                  <a:gd name="connsiteY632" fmla="*/ 709863 h 1823987"/>
                  <a:gd name="connsiteX633" fmla="*/ 92643 w 4242337"/>
                  <a:gd name="connsiteY633" fmla="*/ 709863 h 1823987"/>
                  <a:gd name="connsiteX634" fmla="*/ 92643 w 4242337"/>
                  <a:gd name="connsiteY634" fmla="*/ 709863 h 1823987"/>
                  <a:gd name="connsiteX635" fmla="*/ 92643 w 4242337"/>
                  <a:gd name="connsiteY635" fmla="*/ 757990 h 1823987"/>
                  <a:gd name="connsiteX636" fmla="*/ 92643 w 4242337"/>
                  <a:gd name="connsiteY636" fmla="*/ 773631 h 1823987"/>
                  <a:gd name="connsiteX637" fmla="*/ 92643 w 4242337"/>
                  <a:gd name="connsiteY637" fmla="*/ 782053 h 1823987"/>
                  <a:gd name="connsiteX638" fmla="*/ 104675 w 4242337"/>
                  <a:gd name="connsiteY638" fmla="*/ 782053 h 1823987"/>
                  <a:gd name="connsiteX639" fmla="*/ 104675 w 4242337"/>
                  <a:gd name="connsiteY639" fmla="*/ 757990 h 1823987"/>
                  <a:gd name="connsiteX640" fmla="*/ 92643 w 4242337"/>
                  <a:gd name="connsiteY640" fmla="*/ 757990 h 1823987"/>
                  <a:gd name="connsiteX641" fmla="*/ 92643 w 4242337"/>
                  <a:gd name="connsiteY641" fmla="*/ 757990 h 1823987"/>
                  <a:gd name="connsiteX642" fmla="*/ 91440 w 4242337"/>
                  <a:gd name="connsiteY642" fmla="*/ 806116 h 1823987"/>
                  <a:gd name="connsiteX643" fmla="*/ 91440 w 4242337"/>
                  <a:gd name="connsiteY643" fmla="*/ 810929 h 1823987"/>
                  <a:gd name="connsiteX644" fmla="*/ 91440 w 4242337"/>
                  <a:gd name="connsiteY644" fmla="*/ 810929 h 1823987"/>
                  <a:gd name="connsiteX645" fmla="*/ 91440 w 4242337"/>
                  <a:gd name="connsiteY645" fmla="*/ 812132 h 1823987"/>
                  <a:gd name="connsiteX646" fmla="*/ 91440 w 4242337"/>
                  <a:gd name="connsiteY646" fmla="*/ 813335 h 1823987"/>
                  <a:gd name="connsiteX647" fmla="*/ 91440 w 4242337"/>
                  <a:gd name="connsiteY647" fmla="*/ 813335 h 1823987"/>
                  <a:gd name="connsiteX648" fmla="*/ 91440 w 4242337"/>
                  <a:gd name="connsiteY648" fmla="*/ 830179 h 1823987"/>
                  <a:gd name="connsiteX649" fmla="*/ 103472 w 4242337"/>
                  <a:gd name="connsiteY649" fmla="*/ 830179 h 1823987"/>
                  <a:gd name="connsiteX650" fmla="*/ 103472 w 4242337"/>
                  <a:gd name="connsiteY650" fmla="*/ 806116 h 1823987"/>
                  <a:gd name="connsiteX651" fmla="*/ 91440 w 4242337"/>
                  <a:gd name="connsiteY651" fmla="*/ 806116 h 1823987"/>
                  <a:gd name="connsiteX652" fmla="*/ 91440 w 4242337"/>
                  <a:gd name="connsiteY652" fmla="*/ 806116 h 1823987"/>
                  <a:gd name="connsiteX653" fmla="*/ 90237 w 4242337"/>
                  <a:gd name="connsiteY653" fmla="*/ 854242 h 1823987"/>
                  <a:gd name="connsiteX654" fmla="*/ 90237 w 4242337"/>
                  <a:gd name="connsiteY654" fmla="*/ 878306 h 1823987"/>
                  <a:gd name="connsiteX655" fmla="*/ 102268 w 4242337"/>
                  <a:gd name="connsiteY655" fmla="*/ 878306 h 1823987"/>
                  <a:gd name="connsiteX656" fmla="*/ 102268 w 4242337"/>
                  <a:gd name="connsiteY656" fmla="*/ 854242 h 1823987"/>
                  <a:gd name="connsiteX657" fmla="*/ 90237 w 4242337"/>
                  <a:gd name="connsiteY657" fmla="*/ 854242 h 1823987"/>
                  <a:gd name="connsiteX658" fmla="*/ 90237 w 4242337"/>
                  <a:gd name="connsiteY658" fmla="*/ 854242 h 1823987"/>
                  <a:gd name="connsiteX659" fmla="*/ 90237 w 4242337"/>
                  <a:gd name="connsiteY659" fmla="*/ 902369 h 1823987"/>
                  <a:gd name="connsiteX660" fmla="*/ 90237 w 4242337"/>
                  <a:gd name="connsiteY660" fmla="*/ 902369 h 1823987"/>
                  <a:gd name="connsiteX661" fmla="*/ 90237 w 4242337"/>
                  <a:gd name="connsiteY661" fmla="*/ 904775 h 1823987"/>
                  <a:gd name="connsiteX662" fmla="*/ 90237 w 4242337"/>
                  <a:gd name="connsiteY662" fmla="*/ 907181 h 1823987"/>
                  <a:gd name="connsiteX663" fmla="*/ 90237 w 4242337"/>
                  <a:gd name="connsiteY663" fmla="*/ 908385 h 1823987"/>
                  <a:gd name="connsiteX664" fmla="*/ 90237 w 4242337"/>
                  <a:gd name="connsiteY664" fmla="*/ 909588 h 1823987"/>
                  <a:gd name="connsiteX665" fmla="*/ 90237 w 4242337"/>
                  <a:gd name="connsiteY665" fmla="*/ 911994 h 1823987"/>
                  <a:gd name="connsiteX666" fmla="*/ 90237 w 4242337"/>
                  <a:gd name="connsiteY666" fmla="*/ 911994 h 1823987"/>
                  <a:gd name="connsiteX667" fmla="*/ 90237 w 4242337"/>
                  <a:gd name="connsiteY667" fmla="*/ 926432 h 1823987"/>
                  <a:gd name="connsiteX668" fmla="*/ 102268 w 4242337"/>
                  <a:gd name="connsiteY668" fmla="*/ 926432 h 1823987"/>
                  <a:gd name="connsiteX669" fmla="*/ 102268 w 4242337"/>
                  <a:gd name="connsiteY669" fmla="*/ 902369 h 1823987"/>
                  <a:gd name="connsiteX670" fmla="*/ 90237 w 4242337"/>
                  <a:gd name="connsiteY670" fmla="*/ 902369 h 1823987"/>
                  <a:gd name="connsiteX671" fmla="*/ 90237 w 4242337"/>
                  <a:gd name="connsiteY671" fmla="*/ 902369 h 1823987"/>
                  <a:gd name="connsiteX672" fmla="*/ 89034 w 4242337"/>
                  <a:gd name="connsiteY672" fmla="*/ 950495 h 1823987"/>
                  <a:gd name="connsiteX673" fmla="*/ 89034 w 4242337"/>
                  <a:gd name="connsiteY673" fmla="*/ 950495 h 1823987"/>
                  <a:gd name="connsiteX674" fmla="*/ 89034 w 4242337"/>
                  <a:gd name="connsiteY674" fmla="*/ 961324 h 1823987"/>
                  <a:gd name="connsiteX675" fmla="*/ 89034 w 4242337"/>
                  <a:gd name="connsiteY675" fmla="*/ 974558 h 1823987"/>
                  <a:gd name="connsiteX676" fmla="*/ 101065 w 4242337"/>
                  <a:gd name="connsiteY676" fmla="*/ 974558 h 1823987"/>
                  <a:gd name="connsiteX677" fmla="*/ 101065 w 4242337"/>
                  <a:gd name="connsiteY677" fmla="*/ 950495 h 1823987"/>
                  <a:gd name="connsiteX678" fmla="*/ 89034 w 4242337"/>
                  <a:gd name="connsiteY678" fmla="*/ 950495 h 1823987"/>
                  <a:gd name="connsiteX679" fmla="*/ 89034 w 4242337"/>
                  <a:gd name="connsiteY679" fmla="*/ 950495 h 1823987"/>
                  <a:gd name="connsiteX680" fmla="*/ 87831 w 4242337"/>
                  <a:gd name="connsiteY680" fmla="*/ 997418 h 1823987"/>
                  <a:gd name="connsiteX681" fmla="*/ 87831 w 4242337"/>
                  <a:gd name="connsiteY681" fmla="*/ 997418 h 1823987"/>
                  <a:gd name="connsiteX682" fmla="*/ 87831 w 4242337"/>
                  <a:gd name="connsiteY682" fmla="*/ 1014262 h 1823987"/>
                  <a:gd name="connsiteX683" fmla="*/ 87831 w 4242337"/>
                  <a:gd name="connsiteY683" fmla="*/ 1021481 h 1823987"/>
                  <a:gd name="connsiteX684" fmla="*/ 99862 w 4242337"/>
                  <a:gd name="connsiteY684" fmla="*/ 1021481 h 1823987"/>
                  <a:gd name="connsiteX685" fmla="*/ 101065 w 4242337"/>
                  <a:gd name="connsiteY685" fmla="*/ 997418 h 1823987"/>
                  <a:gd name="connsiteX686" fmla="*/ 87831 w 4242337"/>
                  <a:gd name="connsiteY686" fmla="*/ 997418 h 1823987"/>
                  <a:gd name="connsiteX687" fmla="*/ 87831 w 4242337"/>
                  <a:gd name="connsiteY687" fmla="*/ 997418 h 1823987"/>
                  <a:gd name="connsiteX688" fmla="*/ 86627 w 4242337"/>
                  <a:gd name="connsiteY688" fmla="*/ 1045545 h 1823987"/>
                  <a:gd name="connsiteX689" fmla="*/ 85424 w 4242337"/>
                  <a:gd name="connsiteY689" fmla="*/ 1069608 h 1823987"/>
                  <a:gd name="connsiteX690" fmla="*/ 97456 w 4242337"/>
                  <a:gd name="connsiteY690" fmla="*/ 1069608 h 1823987"/>
                  <a:gd name="connsiteX691" fmla="*/ 98659 w 4242337"/>
                  <a:gd name="connsiteY691" fmla="*/ 1045545 h 1823987"/>
                  <a:gd name="connsiteX692" fmla="*/ 86627 w 4242337"/>
                  <a:gd name="connsiteY692" fmla="*/ 1045545 h 1823987"/>
                  <a:gd name="connsiteX693" fmla="*/ 86627 w 4242337"/>
                  <a:gd name="connsiteY693" fmla="*/ 1045545 h 1823987"/>
                  <a:gd name="connsiteX694" fmla="*/ 85424 w 4242337"/>
                  <a:gd name="connsiteY694" fmla="*/ 1093671 h 1823987"/>
                  <a:gd name="connsiteX695" fmla="*/ 84221 w 4242337"/>
                  <a:gd name="connsiteY695" fmla="*/ 1117734 h 1823987"/>
                  <a:gd name="connsiteX696" fmla="*/ 96253 w 4242337"/>
                  <a:gd name="connsiteY696" fmla="*/ 1117734 h 1823987"/>
                  <a:gd name="connsiteX697" fmla="*/ 97456 w 4242337"/>
                  <a:gd name="connsiteY697" fmla="*/ 1093671 h 1823987"/>
                  <a:gd name="connsiteX698" fmla="*/ 85424 w 4242337"/>
                  <a:gd name="connsiteY698" fmla="*/ 1093671 h 1823987"/>
                  <a:gd name="connsiteX699" fmla="*/ 85424 w 4242337"/>
                  <a:gd name="connsiteY699" fmla="*/ 1093671 h 1823987"/>
                  <a:gd name="connsiteX700" fmla="*/ 83018 w 4242337"/>
                  <a:gd name="connsiteY700" fmla="*/ 1141797 h 1823987"/>
                  <a:gd name="connsiteX701" fmla="*/ 83018 w 4242337"/>
                  <a:gd name="connsiteY701" fmla="*/ 1158641 h 1823987"/>
                  <a:gd name="connsiteX702" fmla="*/ 83018 w 4242337"/>
                  <a:gd name="connsiteY702" fmla="*/ 1165860 h 1823987"/>
                  <a:gd name="connsiteX703" fmla="*/ 95050 w 4242337"/>
                  <a:gd name="connsiteY703" fmla="*/ 1165860 h 1823987"/>
                  <a:gd name="connsiteX704" fmla="*/ 96253 w 4242337"/>
                  <a:gd name="connsiteY704" fmla="*/ 1141797 h 1823987"/>
                  <a:gd name="connsiteX705" fmla="*/ 83018 w 4242337"/>
                  <a:gd name="connsiteY705" fmla="*/ 1141797 h 1823987"/>
                  <a:gd name="connsiteX706" fmla="*/ 83018 w 4242337"/>
                  <a:gd name="connsiteY706" fmla="*/ 1141797 h 1823987"/>
                  <a:gd name="connsiteX707" fmla="*/ 81815 w 4242337"/>
                  <a:gd name="connsiteY707" fmla="*/ 1189924 h 1823987"/>
                  <a:gd name="connsiteX708" fmla="*/ 80612 w 4242337"/>
                  <a:gd name="connsiteY708" fmla="*/ 1210377 h 1823987"/>
                  <a:gd name="connsiteX709" fmla="*/ 80612 w 4242337"/>
                  <a:gd name="connsiteY709" fmla="*/ 1213987 h 1823987"/>
                  <a:gd name="connsiteX710" fmla="*/ 92643 w 4242337"/>
                  <a:gd name="connsiteY710" fmla="*/ 1213987 h 1823987"/>
                  <a:gd name="connsiteX711" fmla="*/ 93846 w 4242337"/>
                  <a:gd name="connsiteY711" fmla="*/ 1189924 h 1823987"/>
                  <a:gd name="connsiteX712" fmla="*/ 81815 w 4242337"/>
                  <a:gd name="connsiteY712" fmla="*/ 1189924 h 1823987"/>
                  <a:gd name="connsiteX713" fmla="*/ 81815 w 4242337"/>
                  <a:gd name="connsiteY713" fmla="*/ 1189924 h 1823987"/>
                  <a:gd name="connsiteX714" fmla="*/ 79408 w 4242337"/>
                  <a:gd name="connsiteY714" fmla="*/ 1238050 h 1823987"/>
                  <a:gd name="connsiteX715" fmla="*/ 79408 w 4242337"/>
                  <a:gd name="connsiteY715" fmla="*/ 1248878 h 1823987"/>
                  <a:gd name="connsiteX716" fmla="*/ 79408 w 4242337"/>
                  <a:gd name="connsiteY716" fmla="*/ 1248878 h 1823987"/>
                  <a:gd name="connsiteX717" fmla="*/ 79408 w 4242337"/>
                  <a:gd name="connsiteY717" fmla="*/ 1248878 h 1823987"/>
                  <a:gd name="connsiteX718" fmla="*/ 79408 w 4242337"/>
                  <a:gd name="connsiteY718" fmla="*/ 1259707 h 1823987"/>
                  <a:gd name="connsiteX719" fmla="*/ 79408 w 4242337"/>
                  <a:gd name="connsiteY719" fmla="*/ 1259707 h 1823987"/>
                  <a:gd name="connsiteX720" fmla="*/ 79408 w 4242337"/>
                  <a:gd name="connsiteY720" fmla="*/ 1259707 h 1823987"/>
                  <a:gd name="connsiteX721" fmla="*/ 79408 w 4242337"/>
                  <a:gd name="connsiteY721" fmla="*/ 1259707 h 1823987"/>
                  <a:gd name="connsiteX722" fmla="*/ 91440 w 4242337"/>
                  <a:gd name="connsiteY722" fmla="*/ 1259707 h 1823987"/>
                  <a:gd name="connsiteX723" fmla="*/ 92643 w 4242337"/>
                  <a:gd name="connsiteY723" fmla="*/ 1235644 h 1823987"/>
                  <a:gd name="connsiteX724" fmla="*/ 79408 w 4242337"/>
                  <a:gd name="connsiteY724" fmla="*/ 1238050 h 1823987"/>
                  <a:gd name="connsiteX725" fmla="*/ 79408 w 4242337"/>
                  <a:gd name="connsiteY725" fmla="*/ 1238050 h 1823987"/>
                  <a:gd name="connsiteX726" fmla="*/ 77002 w 4242337"/>
                  <a:gd name="connsiteY726" fmla="*/ 1286176 h 1823987"/>
                  <a:gd name="connsiteX727" fmla="*/ 75799 w 4242337"/>
                  <a:gd name="connsiteY727" fmla="*/ 1304224 h 1823987"/>
                  <a:gd name="connsiteX728" fmla="*/ 75799 w 4242337"/>
                  <a:gd name="connsiteY728" fmla="*/ 1310239 h 1823987"/>
                  <a:gd name="connsiteX729" fmla="*/ 87831 w 4242337"/>
                  <a:gd name="connsiteY729" fmla="*/ 1311442 h 1823987"/>
                  <a:gd name="connsiteX730" fmla="*/ 89034 w 4242337"/>
                  <a:gd name="connsiteY730" fmla="*/ 1287379 h 1823987"/>
                  <a:gd name="connsiteX731" fmla="*/ 77002 w 4242337"/>
                  <a:gd name="connsiteY731" fmla="*/ 1286176 h 1823987"/>
                  <a:gd name="connsiteX732" fmla="*/ 77002 w 4242337"/>
                  <a:gd name="connsiteY732" fmla="*/ 1286176 h 1823987"/>
                  <a:gd name="connsiteX733" fmla="*/ 74596 w 4242337"/>
                  <a:gd name="connsiteY733" fmla="*/ 1334303 h 1823987"/>
                  <a:gd name="connsiteX734" fmla="*/ 73393 w 4242337"/>
                  <a:gd name="connsiteY734" fmla="*/ 1358366 h 1823987"/>
                  <a:gd name="connsiteX735" fmla="*/ 85424 w 4242337"/>
                  <a:gd name="connsiteY735" fmla="*/ 1359569 h 1823987"/>
                  <a:gd name="connsiteX736" fmla="*/ 86627 w 4242337"/>
                  <a:gd name="connsiteY736" fmla="*/ 1335506 h 1823987"/>
                  <a:gd name="connsiteX737" fmla="*/ 74596 w 4242337"/>
                  <a:gd name="connsiteY737" fmla="*/ 1334303 h 1823987"/>
                  <a:gd name="connsiteX738" fmla="*/ 74596 w 4242337"/>
                  <a:gd name="connsiteY738" fmla="*/ 1334303 h 1823987"/>
                  <a:gd name="connsiteX739" fmla="*/ 72190 w 4242337"/>
                  <a:gd name="connsiteY739" fmla="*/ 1382429 h 1823987"/>
                  <a:gd name="connsiteX740" fmla="*/ 70986 w 4242337"/>
                  <a:gd name="connsiteY740" fmla="*/ 1406492 h 1823987"/>
                  <a:gd name="connsiteX741" fmla="*/ 83018 w 4242337"/>
                  <a:gd name="connsiteY741" fmla="*/ 1407695 h 1823987"/>
                  <a:gd name="connsiteX742" fmla="*/ 84221 w 4242337"/>
                  <a:gd name="connsiteY742" fmla="*/ 1383632 h 1823987"/>
                  <a:gd name="connsiteX743" fmla="*/ 72190 w 4242337"/>
                  <a:gd name="connsiteY743" fmla="*/ 1382429 h 1823987"/>
                  <a:gd name="connsiteX744" fmla="*/ 72190 w 4242337"/>
                  <a:gd name="connsiteY744" fmla="*/ 1382429 h 1823987"/>
                  <a:gd name="connsiteX745" fmla="*/ 69783 w 4242337"/>
                  <a:gd name="connsiteY745" fmla="*/ 1430555 h 1823987"/>
                  <a:gd name="connsiteX746" fmla="*/ 69783 w 4242337"/>
                  <a:gd name="connsiteY746" fmla="*/ 1436571 h 1823987"/>
                  <a:gd name="connsiteX747" fmla="*/ 69783 w 4242337"/>
                  <a:gd name="connsiteY747" fmla="*/ 1436571 h 1823987"/>
                  <a:gd name="connsiteX748" fmla="*/ 69783 w 4242337"/>
                  <a:gd name="connsiteY748" fmla="*/ 1436571 h 1823987"/>
                  <a:gd name="connsiteX749" fmla="*/ 69783 w 4242337"/>
                  <a:gd name="connsiteY749" fmla="*/ 1436571 h 1823987"/>
                  <a:gd name="connsiteX750" fmla="*/ 69783 w 4242337"/>
                  <a:gd name="connsiteY750" fmla="*/ 1436571 h 1823987"/>
                  <a:gd name="connsiteX751" fmla="*/ 69783 w 4242337"/>
                  <a:gd name="connsiteY751" fmla="*/ 1437774 h 1823987"/>
                  <a:gd name="connsiteX752" fmla="*/ 69783 w 4242337"/>
                  <a:gd name="connsiteY752" fmla="*/ 1437774 h 1823987"/>
                  <a:gd name="connsiteX753" fmla="*/ 68580 w 4242337"/>
                  <a:gd name="connsiteY753" fmla="*/ 1453415 h 1823987"/>
                  <a:gd name="connsiteX754" fmla="*/ 80612 w 4242337"/>
                  <a:gd name="connsiteY754" fmla="*/ 1454618 h 1823987"/>
                  <a:gd name="connsiteX755" fmla="*/ 81815 w 4242337"/>
                  <a:gd name="connsiteY755" fmla="*/ 1430555 h 1823987"/>
                  <a:gd name="connsiteX756" fmla="*/ 69783 w 4242337"/>
                  <a:gd name="connsiteY756" fmla="*/ 1430555 h 1823987"/>
                  <a:gd name="connsiteX757" fmla="*/ 69783 w 4242337"/>
                  <a:gd name="connsiteY757" fmla="*/ 1430555 h 1823987"/>
                  <a:gd name="connsiteX758" fmla="*/ 66174 w 4242337"/>
                  <a:gd name="connsiteY758" fmla="*/ 1478682 h 1823987"/>
                  <a:gd name="connsiteX759" fmla="*/ 66174 w 4242337"/>
                  <a:gd name="connsiteY759" fmla="*/ 1478682 h 1823987"/>
                  <a:gd name="connsiteX760" fmla="*/ 66174 w 4242337"/>
                  <a:gd name="connsiteY760" fmla="*/ 1478682 h 1823987"/>
                  <a:gd name="connsiteX761" fmla="*/ 64971 w 4242337"/>
                  <a:gd name="connsiteY761" fmla="*/ 1489510 h 1823987"/>
                  <a:gd name="connsiteX762" fmla="*/ 64971 w 4242337"/>
                  <a:gd name="connsiteY762" fmla="*/ 1489510 h 1823987"/>
                  <a:gd name="connsiteX763" fmla="*/ 64971 w 4242337"/>
                  <a:gd name="connsiteY763" fmla="*/ 1489510 h 1823987"/>
                  <a:gd name="connsiteX764" fmla="*/ 63767 w 4242337"/>
                  <a:gd name="connsiteY764" fmla="*/ 1502745 h 1823987"/>
                  <a:gd name="connsiteX765" fmla="*/ 75799 w 4242337"/>
                  <a:gd name="connsiteY765" fmla="*/ 1503948 h 1823987"/>
                  <a:gd name="connsiteX766" fmla="*/ 78205 w 4242337"/>
                  <a:gd name="connsiteY766" fmla="*/ 1479885 h 1823987"/>
                  <a:gd name="connsiteX767" fmla="*/ 66174 w 4242337"/>
                  <a:gd name="connsiteY767" fmla="*/ 1478682 h 1823987"/>
                  <a:gd name="connsiteX768" fmla="*/ 66174 w 4242337"/>
                  <a:gd name="connsiteY768" fmla="*/ 1478682 h 1823987"/>
                  <a:gd name="connsiteX769" fmla="*/ 61361 w 4242337"/>
                  <a:gd name="connsiteY769" fmla="*/ 1526808 h 1823987"/>
                  <a:gd name="connsiteX770" fmla="*/ 61361 w 4242337"/>
                  <a:gd name="connsiteY770" fmla="*/ 1529214 h 1823987"/>
                  <a:gd name="connsiteX771" fmla="*/ 60158 w 4242337"/>
                  <a:gd name="connsiteY771" fmla="*/ 1536433 h 1823987"/>
                  <a:gd name="connsiteX772" fmla="*/ 60158 w 4242337"/>
                  <a:gd name="connsiteY772" fmla="*/ 1536433 h 1823987"/>
                  <a:gd name="connsiteX773" fmla="*/ 60158 w 4242337"/>
                  <a:gd name="connsiteY773" fmla="*/ 1536433 h 1823987"/>
                  <a:gd name="connsiteX774" fmla="*/ 60158 w 4242337"/>
                  <a:gd name="connsiteY774" fmla="*/ 1536433 h 1823987"/>
                  <a:gd name="connsiteX775" fmla="*/ 60158 w 4242337"/>
                  <a:gd name="connsiteY775" fmla="*/ 1536433 h 1823987"/>
                  <a:gd name="connsiteX776" fmla="*/ 58955 w 4242337"/>
                  <a:gd name="connsiteY776" fmla="*/ 1550871 h 1823987"/>
                  <a:gd name="connsiteX777" fmla="*/ 70986 w 4242337"/>
                  <a:gd name="connsiteY777" fmla="*/ 1552074 h 1823987"/>
                  <a:gd name="connsiteX778" fmla="*/ 73393 w 4242337"/>
                  <a:gd name="connsiteY778" fmla="*/ 1528011 h 1823987"/>
                  <a:gd name="connsiteX779" fmla="*/ 61361 w 4242337"/>
                  <a:gd name="connsiteY779" fmla="*/ 1526808 h 1823987"/>
                  <a:gd name="connsiteX780" fmla="*/ 61361 w 4242337"/>
                  <a:gd name="connsiteY780" fmla="*/ 1526808 h 1823987"/>
                  <a:gd name="connsiteX781" fmla="*/ 57752 w 4242337"/>
                  <a:gd name="connsiteY781" fmla="*/ 1574934 h 1823987"/>
                  <a:gd name="connsiteX782" fmla="*/ 57752 w 4242337"/>
                  <a:gd name="connsiteY782" fmla="*/ 1579747 h 1823987"/>
                  <a:gd name="connsiteX783" fmla="*/ 57752 w 4242337"/>
                  <a:gd name="connsiteY783" fmla="*/ 1579747 h 1823987"/>
                  <a:gd name="connsiteX784" fmla="*/ 57752 w 4242337"/>
                  <a:gd name="connsiteY784" fmla="*/ 1579747 h 1823987"/>
                  <a:gd name="connsiteX785" fmla="*/ 57752 w 4242337"/>
                  <a:gd name="connsiteY785" fmla="*/ 1579747 h 1823987"/>
                  <a:gd name="connsiteX786" fmla="*/ 57752 w 4242337"/>
                  <a:gd name="connsiteY786" fmla="*/ 1579747 h 1823987"/>
                  <a:gd name="connsiteX787" fmla="*/ 55345 w 4242337"/>
                  <a:gd name="connsiteY787" fmla="*/ 1598997 h 1823987"/>
                  <a:gd name="connsiteX788" fmla="*/ 67377 w 4242337"/>
                  <a:gd name="connsiteY788" fmla="*/ 1600200 h 1823987"/>
                  <a:gd name="connsiteX789" fmla="*/ 69783 w 4242337"/>
                  <a:gd name="connsiteY789" fmla="*/ 1576137 h 1823987"/>
                  <a:gd name="connsiteX790" fmla="*/ 57752 w 4242337"/>
                  <a:gd name="connsiteY790" fmla="*/ 1574934 h 1823987"/>
                  <a:gd name="connsiteX791" fmla="*/ 57752 w 4242337"/>
                  <a:gd name="connsiteY791" fmla="*/ 1574934 h 1823987"/>
                  <a:gd name="connsiteX792" fmla="*/ 51736 w 4242337"/>
                  <a:gd name="connsiteY792" fmla="*/ 1621857 h 1823987"/>
                  <a:gd name="connsiteX793" fmla="*/ 51736 w 4242337"/>
                  <a:gd name="connsiteY793" fmla="*/ 1626670 h 1823987"/>
                  <a:gd name="connsiteX794" fmla="*/ 51736 w 4242337"/>
                  <a:gd name="connsiteY794" fmla="*/ 1626670 h 1823987"/>
                  <a:gd name="connsiteX795" fmla="*/ 51736 w 4242337"/>
                  <a:gd name="connsiteY795" fmla="*/ 1626670 h 1823987"/>
                  <a:gd name="connsiteX796" fmla="*/ 49330 w 4242337"/>
                  <a:gd name="connsiteY796" fmla="*/ 1644717 h 1823987"/>
                  <a:gd name="connsiteX797" fmla="*/ 49330 w 4242337"/>
                  <a:gd name="connsiteY797" fmla="*/ 1645921 h 1823987"/>
                  <a:gd name="connsiteX798" fmla="*/ 61361 w 4242337"/>
                  <a:gd name="connsiteY798" fmla="*/ 1647124 h 1823987"/>
                  <a:gd name="connsiteX799" fmla="*/ 64971 w 4242337"/>
                  <a:gd name="connsiteY799" fmla="*/ 1623061 h 1823987"/>
                  <a:gd name="connsiteX800" fmla="*/ 51736 w 4242337"/>
                  <a:gd name="connsiteY800" fmla="*/ 1621857 h 1823987"/>
                  <a:gd name="connsiteX801" fmla="*/ 51736 w 4242337"/>
                  <a:gd name="connsiteY801" fmla="*/ 1621857 h 1823987"/>
                  <a:gd name="connsiteX802" fmla="*/ 45720 w 4242337"/>
                  <a:gd name="connsiteY802" fmla="*/ 1669984 h 1823987"/>
                  <a:gd name="connsiteX803" fmla="*/ 44517 w 4242337"/>
                  <a:gd name="connsiteY803" fmla="*/ 1675999 h 1823987"/>
                  <a:gd name="connsiteX804" fmla="*/ 42111 w 4242337"/>
                  <a:gd name="connsiteY804" fmla="*/ 1689234 h 1823987"/>
                  <a:gd name="connsiteX805" fmla="*/ 42111 w 4242337"/>
                  <a:gd name="connsiteY805" fmla="*/ 1689234 h 1823987"/>
                  <a:gd name="connsiteX806" fmla="*/ 42111 w 4242337"/>
                  <a:gd name="connsiteY806" fmla="*/ 1689234 h 1823987"/>
                  <a:gd name="connsiteX807" fmla="*/ 40907 w 4242337"/>
                  <a:gd name="connsiteY807" fmla="*/ 1692844 h 1823987"/>
                  <a:gd name="connsiteX808" fmla="*/ 52939 w 4242337"/>
                  <a:gd name="connsiteY808" fmla="*/ 1695250 h 1823987"/>
                  <a:gd name="connsiteX809" fmla="*/ 56548 w 4242337"/>
                  <a:gd name="connsiteY809" fmla="*/ 1671187 h 1823987"/>
                  <a:gd name="connsiteX810" fmla="*/ 45720 w 4242337"/>
                  <a:gd name="connsiteY810" fmla="*/ 1669984 h 1823987"/>
                  <a:gd name="connsiteX811" fmla="*/ 45720 w 4242337"/>
                  <a:gd name="connsiteY811" fmla="*/ 1669984 h 1823987"/>
                  <a:gd name="connsiteX812" fmla="*/ 37298 w 4242337"/>
                  <a:gd name="connsiteY812" fmla="*/ 1718110 h 1823987"/>
                  <a:gd name="connsiteX813" fmla="*/ 33688 w 4242337"/>
                  <a:gd name="connsiteY813" fmla="*/ 1733751 h 1823987"/>
                  <a:gd name="connsiteX814" fmla="*/ 33688 w 4242337"/>
                  <a:gd name="connsiteY814" fmla="*/ 1733751 h 1823987"/>
                  <a:gd name="connsiteX815" fmla="*/ 33688 w 4242337"/>
                  <a:gd name="connsiteY815" fmla="*/ 1733751 h 1823987"/>
                  <a:gd name="connsiteX816" fmla="*/ 32485 w 4242337"/>
                  <a:gd name="connsiteY816" fmla="*/ 1740970 h 1823987"/>
                  <a:gd name="connsiteX817" fmla="*/ 44517 w 4242337"/>
                  <a:gd name="connsiteY817" fmla="*/ 1743376 h 1823987"/>
                  <a:gd name="connsiteX818" fmla="*/ 49330 w 4242337"/>
                  <a:gd name="connsiteY818" fmla="*/ 1719313 h 1823987"/>
                  <a:gd name="connsiteX819" fmla="*/ 37298 w 4242337"/>
                  <a:gd name="connsiteY819" fmla="*/ 1718110 h 1823987"/>
                  <a:gd name="connsiteX820" fmla="*/ 37298 w 4242337"/>
                  <a:gd name="connsiteY820" fmla="*/ 1718110 h 1823987"/>
                  <a:gd name="connsiteX821" fmla="*/ 26469 w 4242337"/>
                  <a:gd name="connsiteY821" fmla="*/ 1765033 h 1823987"/>
                  <a:gd name="connsiteX822" fmla="*/ 21657 w 4242337"/>
                  <a:gd name="connsiteY822" fmla="*/ 1781877 h 1823987"/>
                  <a:gd name="connsiteX823" fmla="*/ 21657 w 4242337"/>
                  <a:gd name="connsiteY823" fmla="*/ 1781877 h 1823987"/>
                  <a:gd name="connsiteX824" fmla="*/ 21657 w 4242337"/>
                  <a:gd name="connsiteY824" fmla="*/ 1781877 h 1823987"/>
                  <a:gd name="connsiteX825" fmla="*/ 21657 w 4242337"/>
                  <a:gd name="connsiteY825" fmla="*/ 1781877 h 1823987"/>
                  <a:gd name="connsiteX826" fmla="*/ 21657 w 4242337"/>
                  <a:gd name="connsiteY826" fmla="*/ 1781877 h 1823987"/>
                  <a:gd name="connsiteX827" fmla="*/ 21657 w 4242337"/>
                  <a:gd name="connsiteY827" fmla="*/ 1781877 h 1823987"/>
                  <a:gd name="connsiteX828" fmla="*/ 21657 w 4242337"/>
                  <a:gd name="connsiteY828" fmla="*/ 1781877 h 1823987"/>
                  <a:gd name="connsiteX829" fmla="*/ 21657 w 4242337"/>
                  <a:gd name="connsiteY829" fmla="*/ 1781877 h 1823987"/>
                  <a:gd name="connsiteX830" fmla="*/ 21657 w 4242337"/>
                  <a:gd name="connsiteY830" fmla="*/ 1781877 h 1823987"/>
                  <a:gd name="connsiteX831" fmla="*/ 19251 w 4242337"/>
                  <a:gd name="connsiteY831" fmla="*/ 1787893 h 1823987"/>
                  <a:gd name="connsiteX832" fmla="*/ 30079 w 4242337"/>
                  <a:gd name="connsiteY832" fmla="*/ 1791503 h 1823987"/>
                  <a:gd name="connsiteX833" fmla="*/ 37298 w 4242337"/>
                  <a:gd name="connsiteY833" fmla="*/ 1767440 h 1823987"/>
                  <a:gd name="connsiteX834" fmla="*/ 26469 w 4242337"/>
                  <a:gd name="connsiteY834" fmla="*/ 1765033 h 1823987"/>
                  <a:gd name="connsiteX835" fmla="*/ 26469 w 4242337"/>
                  <a:gd name="connsiteY835" fmla="*/ 1765033 h 1823987"/>
                  <a:gd name="connsiteX836" fmla="*/ 10828 w 4242337"/>
                  <a:gd name="connsiteY836" fmla="*/ 1809550 h 1823987"/>
                  <a:gd name="connsiteX837" fmla="*/ 8422 w 4242337"/>
                  <a:gd name="connsiteY837" fmla="*/ 1813160 h 1823987"/>
                  <a:gd name="connsiteX838" fmla="*/ 8422 w 4242337"/>
                  <a:gd name="connsiteY838" fmla="*/ 1813160 h 1823987"/>
                  <a:gd name="connsiteX839" fmla="*/ 8422 w 4242337"/>
                  <a:gd name="connsiteY839" fmla="*/ 1813160 h 1823987"/>
                  <a:gd name="connsiteX840" fmla="*/ 8422 w 4242337"/>
                  <a:gd name="connsiteY840" fmla="*/ 1813160 h 1823987"/>
                  <a:gd name="connsiteX841" fmla="*/ 8422 w 4242337"/>
                  <a:gd name="connsiteY841" fmla="*/ 1813160 h 1823987"/>
                  <a:gd name="connsiteX842" fmla="*/ 8422 w 4242337"/>
                  <a:gd name="connsiteY842" fmla="*/ 1813160 h 1823987"/>
                  <a:gd name="connsiteX843" fmla="*/ 8422 w 4242337"/>
                  <a:gd name="connsiteY843" fmla="*/ 1813160 h 1823987"/>
                  <a:gd name="connsiteX844" fmla="*/ 8422 w 4242337"/>
                  <a:gd name="connsiteY844" fmla="*/ 1813160 h 1823987"/>
                  <a:gd name="connsiteX845" fmla="*/ 8422 w 4242337"/>
                  <a:gd name="connsiteY845" fmla="*/ 1813160 h 1823987"/>
                  <a:gd name="connsiteX846" fmla="*/ 8422 w 4242337"/>
                  <a:gd name="connsiteY846" fmla="*/ 1813160 h 1823987"/>
                  <a:gd name="connsiteX847" fmla="*/ 8422 w 4242337"/>
                  <a:gd name="connsiteY847" fmla="*/ 1813160 h 1823987"/>
                  <a:gd name="connsiteX848" fmla="*/ 8422 w 4242337"/>
                  <a:gd name="connsiteY848" fmla="*/ 1813160 h 1823987"/>
                  <a:gd name="connsiteX849" fmla="*/ 8422 w 4242337"/>
                  <a:gd name="connsiteY849" fmla="*/ 1813160 h 1823987"/>
                  <a:gd name="connsiteX850" fmla="*/ 8422 w 4242337"/>
                  <a:gd name="connsiteY850" fmla="*/ 1813160 h 1823987"/>
                  <a:gd name="connsiteX851" fmla="*/ 8422 w 4242337"/>
                  <a:gd name="connsiteY851" fmla="*/ 1813160 h 1823987"/>
                  <a:gd name="connsiteX852" fmla="*/ 8422 w 4242337"/>
                  <a:gd name="connsiteY852" fmla="*/ 1813160 h 1823987"/>
                  <a:gd name="connsiteX853" fmla="*/ 8422 w 4242337"/>
                  <a:gd name="connsiteY853" fmla="*/ 1813160 h 1823987"/>
                  <a:gd name="connsiteX854" fmla="*/ 8422 w 4242337"/>
                  <a:gd name="connsiteY854" fmla="*/ 1813160 h 1823987"/>
                  <a:gd name="connsiteX855" fmla="*/ 8422 w 4242337"/>
                  <a:gd name="connsiteY855" fmla="*/ 1813160 h 1823987"/>
                  <a:gd name="connsiteX856" fmla="*/ 8422 w 4242337"/>
                  <a:gd name="connsiteY856" fmla="*/ 1813160 h 1823987"/>
                  <a:gd name="connsiteX857" fmla="*/ 8422 w 4242337"/>
                  <a:gd name="connsiteY857" fmla="*/ 1813160 h 1823987"/>
                  <a:gd name="connsiteX858" fmla="*/ 8422 w 4242337"/>
                  <a:gd name="connsiteY858" fmla="*/ 1813160 h 1823987"/>
                  <a:gd name="connsiteX859" fmla="*/ 8422 w 4242337"/>
                  <a:gd name="connsiteY859" fmla="*/ 1813160 h 1823987"/>
                  <a:gd name="connsiteX860" fmla="*/ 8422 w 4242337"/>
                  <a:gd name="connsiteY860" fmla="*/ 1813160 h 1823987"/>
                  <a:gd name="connsiteX861" fmla="*/ 8422 w 4242337"/>
                  <a:gd name="connsiteY861" fmla="*/ 1813160 h 1823987"/>
                  <a:gd name="connsiteX862" fmla="*/ 8422 w 4242337"/>
                  <a:gd name="connsiteY862" fmla="*/ 1813160 h 1823987"/>
                  <a:gd name="connsiteX863" fmla="*/ 8422 w 4242337"/>
                  <a:gd name="connsiteY863" fmla="*/ 1813160 h 1823987"/>
                  <a:gd name="connsiteX864" fmla="*/ 8422 w 4242337"/>
                  <a:gd name="connsiteY864" fmla="*/ 1813160 h 1823987"/>
                  <a:gd name="connsiteX865" fmla="*/ 8422 w 4242337"/>
                  <a:gd name="connsiteY865" fmla="*/ 1813160 h 1823987"/>
                  <a:gd name="connsiteX866" fmla="*/ 8422 w 4242337"/>
                  <a:gd name="connsiteY866" fmla="*/ 1813160 h 1823987"/>
                  <a:gd name="connsiteX867" fmla="*/ 8422 w 4242337"/>
                  <a:gd name="connsiteY867" fmla="*/ 1813160 h 1823987"/>
                  <a:gd name="connsiteX868" fmla="*/ 8422 w 4242337"/>
                  <a:gd name="connsiteY868" fmla="*/ 1813160 h 1823987"/>
                  <a:gd name="connsiteX869" fmla="*/ 8422 w 4242337"/>
                  <a:gd name="connsiteY869" fmla="*/ 1813160 h 1823987"/>
                  <a:gd name="connsiteX870" fmla="*/ 0 w 4242337"/>
                  <a:gd name="connsiteY870" fmla="*/ 1823988 h 1823987"/>
                  <a:gd name="connsiteX871" fmla="*/ 0 w 4242337"/>
                  <a:gd name="connsiteY871" fmla="*/ 1823988 h 1823987"/>
                  <a:gd name="connsiteX872" fmla="*/ 0 w 4242337"/>
                  <a:gd name="connsiteY872" fmla="*/ 1823988 h 1823987"/>
                  <a:gd name="connsiteX873" fmla="*/ 0 w 4242337"/>
                  <a:gd name="connsiteY873" fmla="*/ 1823988 h 1823987"/>
                  <a:gd name="connsiteX874" fmla="*/ 0 w 4242337"/>
                  <a:gd name="connsiteY874" fmla="*/ 1823988 h 1823987"/>
                  <a:gd name="connsiteX875" fmla="*/ 0 w 4242337"/>
                  <a:gd name="connsiteY875" fmla="*/ 1823988 h 1823987"/>
                  <a:gd name="connsiteX876" fmla="*/ 0 w 4242337"/>
                  <a:gd name="connsiteY876" fmla="*/ 1823988 h 1823987"/>
                  <a:gd name="connsiteX877" fmla="*/ 0 w 4242337"/>
                  <a:gd name="connsiteY877" fmla="*/ 1823988 h 1823987"/>
                  <a:gd name="connsiteX878" fmla="*/ 0 w 4242337"/>
                  <a:gd name="connsiteY878" fmla="*/ 1823988 h 1823987"/>
                  <a:gd name="connsiteX879" fmla="*/ 15641 w 4242337"/>
                  <a:gd name="connsiteY879" fmla="*/ 1823988 h 1823987"/>
                  <a:gd name="connsiteX880" fmla="*/ 21657 w 4242337"/>
                  <a:gd name="connsiteY880" fmla="*/ 1814363 h 1823987"/>
                  <a:gd name="connsiteX881" fmla="*/ 10828 w 4242337"/>
                  <a:gd name="connsiteY881" fmla="*/ 1809550 h 1823987"/>
                  <a:gd name="connsiteX882" fmla="*/ 10828 w 4242337"/>
                  <a:gd name="connsiteY882" fmla="*/ 1809550 h 1823987"/>
                  <a:gd name="connsiteX883" fmla="*/ 52939 w 4242337"/>
                  <a:gd name="connsiteY883" fmla="*/ 1811956 h 1823987"/>
                  <a:gd name="connsiteX884" fmla="*/ 28876 w 4242337"/>
                  <a:gd name="connsiteY884" fmla="*/ 1811956 h 1823987"/>
                  <a:gd name="connsiteX885" fmla="*/ 28876 w 4242337"/>
                  <a:gd name="connsiteY885" fmla="*/ 1823988 h 1823987"/>
                  <a:gd name="connsiteX886" fmla="*/ 52939 w 4242337"/>
                  <a:gd name="connsiteY886" fmla="*/ 1823988 h 1823987"/>
                  <a:gd name="connsiteX887" fmla="*/ 52939 w 4242337"/>
                  <a:gd name="connsiteY887" fmla="*/ 1811956 h 1823987"/>
                  <a:gd name="connsiteX888" fmla="*/ 52939 w 4242337"/>
                  <a:gd name="connsiteY888" fmla="*/ 1811956 h 1823987"/>
                  <a:gd name="connsiteX889" fmla="*/ 101065 w 4242337"/>
                  <a:gd name="connsiteY889" fmla="*/ 1811956 h 1823987"/>
                  <a:gd name="connsiteX890" fmla="*/ 77002 w 4242337"/>
                  <a:gd name="connsiteY890" fmla="*/ 1811956 h 1823987"/>
                  <a:gd name="connsiteX891" fmla="*/ 77002 w 4242337"/>
                  <a:gd name="connsiteY891" fmla="*/ 1823988 h 1823987"/>
                  <a:gd name="connsiteX892" fmla="*/ 101065 w 4242337"/>
                  <a:gd name="connsiteY892" fmla="*/ 1823988 h 1823987"/>
                  <a:gd name="connsiteX893" fmla="*/ 101065 w 4242337"/>
                  <a:gd name="connsiteY893" fmla="*/ 1811956 h 1823987"/>
                  <a:gd name="connsiteX894" fmla="*/ 101065 w 4242337"/>
                  <a:gd name="connsiteY894" fmla="*/ 1811956 h 1823987"/>
                  <a:gd name="connsiteX895" fmla="*/ 149192 w 4242337"/>
                  <a:gd name="connsiteY895" fmla="*/ 1810753 h 1823987"/>
                  <a:gd name="connsiteX896" fmla="*/ 125128 w 4242337"/>
                  <a:gd name="connsiteY896" fmla="*/ 1810753 h 1823987"/>
                  <a:gd name="connsiteX897" fmla="*/ 125128 w 4242337"/>
                  <a:gd name="connsiteY897" fmla="*/ 1822785 h 1823987"/>
                  <a:gd name="connsiteX898" fmla="*/ 149192 w 4242337"/>
                  <a:gd name="connsiteY898" fmla="*/ 1822785 h 1823987"/>
                  <a:gd name="connsiteX899" fmla="*/ 149192 w 4242337"/>
                  <a:gd name="connsiteY899" fmla="*/ 1810753 h 1823987"/>
                  <a:gd name="connsiteX900" fmla="*/ 149192 w 4242337"/>
                  <a:gd name="connsiteY900" fmla="*/ 1810753 h 1823987"/>
                  <a:gd name="connsiteX901" fmla="*/ 197318 w 4242337"/>
                  <a:gd name="connsiteY901" fmla="*/ 1809550 h 1823987"/>
                  <a:gd name="connsiteX902" fmla="*/ 173255 w 4242337"/>
                  <a:gd name="connsiteY902" fmla="*/ 1809550 h 1823987"/>
                  <a:gd name="connsiteX903" fmla="*/ 173255 w 4242337"/>
                  <a:gd name="connsiteY903" fmla="*/ 1821582 h 1823987"/>
                  <a:gd name="connsiteX904" fmla="*/ 197318 w 4242337"/>
                  <a:gd name="connsiteY904" fmla="*/ 1821582 h 1823987"/>
                  <a:gd name="connsiteX905" fmla="*/ 197318 w 4242337"/>
                  <a:gd name="connsiteY905" fmla="*/ 1809550 h 1823987"/>
                  <a:gd name="connsiteX906" fmla="*/ 197318 w 4242337"/>
                  <a:gd name="connsiteY906" fmla="*/ 1809550 h 1823987"/>
                  <a:gd name="connsiteX907" fmla="*/ 245444 w 4242337"/>
                  <a:gd name="connsiteY907" fmla="*/ 1809550 h 1823987"/>
                  <a:gd name="connsiteX908" fmla="*/ 221381 w 4242337"/>
                  <a:gd name="connsiteY908" fmla="*/ 1809550 h 1823987"/>
                  <a:gd name="connsiteX909" fmla="*/ 221381 w 4242337"/>
                  <a:gd name="connsiteY909" fmla="*/ 1821582 h 1823987"/>
                  <a:gd name="connsiteX910" fmla="*/ 245444 w 4242337"/>
                  <a:gd name="connsiteY910" fmla="*/ 1821582 h 1823987"/>
                  <a:gd name="connsiteX911" fmla="*/ 245444 w 4242337"/>
                  <a:gd name="connsiteY911" fmla="*/ 1809550 h 1823987"/>
                  <a:gd name="connsiteX912" fmla="*/ 245444 w 4242337"/>
                  <a:gd name="connsiteY912" fmla="*/ 1809550 h 1823987"/>
                  <a:gd name="connsiteX913" fmla="*/ 293571 w 4242337"/>
                  <a:gd name="connsiteY913" fmla="*/ 1808347 h 1823987"/>
                  <a:gd name="connsiteX914" fmla="*/ 269508 w 4242337"/>
                  <a:gd name="connsiteY914" fmla="*/ 1808347 h 1823987"/>
                  <a:gd name="connsiteX915" fmla="*/ 269508 w 4242337"/>
                  <a:gd name="connsiteY915" fmla="*/ 1820378 h 1823987"/>
                  <a:gd name="connsiteX916" fmla="*/ 293571 w 4242337"/>
                  <a:gd name="connsiteY916" fmla="*/ 1820378 h 1823987"/>
                  <a:gd name="connsiteX917" fmla="*/ 293571 w 4242337"/>
                  <a:gd name="connsiteY917" fmla="*/ 1808347 h 1823987"/>
                  <a:gd name="connsiteX918" fmla="*/ 293571 w 4242337"/>
                  <a:gd name="connsiteY918" fmla="*/ 1808347 h 1823987"/>
                  <a:gd name="connsiteX919" fmla="*/ 341697 w 4242337"/>
                  <a:gd name="connsiteY919" fmla="*/ 1807144 h 1823987"/>
                  <a:gd name="connsiteX920" fmla="*/ 317634 w 4242337"/>
                  <a:gd name="connsiteY920" fmla="*/ 1807144 h 1823987"/>
                  <a:gd name="connsiteX921" fmla="*/ 317634 w 4242337"/>
                  <a:gd name="connsiteY921" fmla="*/ 1819175 h 1823987"/>
                  <a:gd name="connsiteX922" fmla="*/ 341697 w 4242337"/>
                  <a:gd name="connsiteY922" fmla="*/ 1819175 h 1823987"/>
                  <a:gd name="connsiteX923" fmla="*/ 341697 w 4242337"/>
                  <a:gd name="connsiteY923" fmla="*/ 1807144 h 1823987"/>
                  <a:gd name="connsiteX924" fmla="*/ 341697 w 4242337"/>
                  <a:gd name="connsiteY924" fmla="*/ 1807144 h 1823987"/>
                  <a:gd name="connsiteX925" fmla="*/ 389823 w 4242337"/>
                  <a:gd name="connsiteY925" fmla="*/ 1807144 h 1823987"/>
                  <a:gd name="connsiteX926" fmla="*/ 365760 w 4242337"/>
                  <a:gd name="connsiteY926" fmla="*/ 1807144 h 1823987"/>
                  <a:gd name="connsiteX927" fmla="*/ 365760 w 4242337"/>
                  <a:gd name="connsiteY927" fmla="*/ 1819175 h 1823987"/>
                  <a:gd name="connsiteX928" fmla="*/ 365760 w 4242337"/>
                  <a:gd name="connsiteY928" fmla="*/ 1819175 h 1823987"/>
                  <a:gd name="connsiteX929" fmla="*/ 365760 w 4242337"/>
                  <a:gd name="connsiteY929" fmla="*/ 1819175 h 1823987"/>
                  <a:gd name="connsiteX930" fmla="*/ 365760 w 4242337"/>
                  <a:gd name="connsiteY930" fmla="*/ 1819175 h 1823987"/>
                  <a:gd name="connsiteX931" fmla="*/ 365760 w 4242337"/>
                  <a:gd name="connsiteY931" fmla="*/ 1819175 h 1823987"/>
                  <a:gd name="connsiteX932" fmla="*/ 365760 w 4242337"/>
                  <a:gd name="connsiteY932" fmla="*/ 1819175 h 1823987"/>
                  <a:gd name="connsiteX933" fmla="*/ 365760 w 4242337"/>
                  <a:gd name="connsiteY933" fmla="*/ 1819175 h 1823987"/>
                  <a:gd name="connsiteX934" fmla="*/ 365760 w 4242337"/>
                  <a:gd name="connsiteY934" fmla="*/ 1819175 h 1823987"/>
                  <a:gd name="connsiteX935" fmla="*/ 365760 w 4242337"/>
                  <a:gd name="connsiteY935" fmla="*/ 1819175 h 1823987"/>
                  <a:gd name="connsiteX936" fmla="*/ 365760 w 4242337"/>
                  <a:gd name="connsiteY936" fmla="*/ 1819175 h 1823987"/>
                  <a:gd name="connsiteX937" fmla="*/ 365760 w 4242337"/>
                  <a:gd name="connsiteY937" fmla="*/ 1819175 h 1823987"/>
                  <a:gd name="connsiteX938" fmla="*/ 365760 w 4242337"/>
                  <a:gd name="connsiteY938" fmla="*/ 1819175 h 1823987"/>
                  <a:gd name="connsiteX939" fmla="*/ 365760 w 4242337"/>
                  <a:gd name="connsiteY939" fmla="*/ 1819175 h 1823987"/>
                  <a:gd name="connsiteX940" fmla="*/ 365760 w 4242337"/>
                  <a:gd name="connsiteY940" fmla="*/ 1819175 h 1823987"/>
                  <a:gd name="connsiteX941" fmla="*/ 365760 w 4242337"/>
                  <a:gd name="connsiteY941" fmla="*/ 1819175 h 1823987"/>
                  <a:gd name="connsiteX942" fmla="*/ 365760 w 4242337"/>
                  <a:gd name="connsiteY942" fmla="*/ 1819175 h 1823987"/>
                  <a:gd name="connsiteX943" fmla="*/ 365760 w 4242337"/>
                  <a:gd name="connsiteY943" fmla="*/ 1819175 h 1823987"/>
                  <a:gd name="connsiteX944" fmla="*/ 365760 w 4242337"/>
                  <a:gd name="connsiteY944" fmla="*/ 1819175 h 1823987"/>
                  <a:gd name="connsiteX945" fmla="*/ 365760 w 4242337"/>
                  <a:gd name="connsiteY945" fmla="*/ 1819175 h 1823987"/>
                  <a:gd name="connsiteX946" fmla="*/ 365760 w 4242337"/>
                  <a:gd name="connsiteY946" fmla="*/ 1819175 h 1823987"/>
                  <a:gd name="connsiteX947" fmla="*/ 365760 w 4242337"/>
                  <a:gd name="connsiteY947" fmla="*/ 1819175 h 1823987"/>
                  <a:gd name="connsiteX948" fmla="*/ 365760 w 4242337"/>
                  <a:gd name="connsiteY948" fmla="*/ 1819175 h 1823987"/>
                  <a:gd name="connsiteX949" fmla="*/ 365760 w 4242337"/>
                  <a:gd name="connsiteY949" fmla="*/ 1819175 h 1823987"/>
                  <a:gd name="connsiteX950" fmla="*/ 365760 w 4242337"/>
                  <a:gd name="connsiteY950" fmla="*/ 1819175 h 1823987"/>
                  <a:gd name="connsiteX951" fmla="*/ 365760 w 4242337"/>
                  <a:gd name="connsiteY951" fmla="*/ 1819175 h 1823987"/>
                  <a:gd name="connsiteX952" fmla="*/ 365760 w 4242337"/>
                  <a:gd name="connsiteY952" fmla="*/ 1819175 h 1823987"/>
                  <a:gd name="connsiteX953" fmla="*/ 365760 w 4242337"/>
                  <a:gd name="connsiteY953" fmla="*/ 1819175 h 1823987"/>
                  <a:gd name="connsiteX954" fmla="*/ 365760 w 4242337"/>
                  <a:gd name="connsiteY954" fmla="*/ 1819175 h 1823987"/>
                  <a:gd name="connsiteX955" fmla="*/ 365760 w 4242337"/>
                  <a:gd name="connsiteY955" fmla="*/ 1819175 h 1823987"/>
                  <a:gd name="connsiteX956" fmla="*/ 365760 w 4242337"/>
                  <a:gd name="connsiteY956" fmla="*/ 1819175 h 1823987"/>
                  <a:gd name="connsiteX957" fmla="*/ 365760 w 4242337"/>
                  <a:gd name="connsiteY957" fmla="*/ 1819175 h 1823987"/>
                  <a:gd name="connsiteX958" fmla="*/ 365760 w 4242337"/>
                  <a:gd name="connsiteY958" fmla="*/ 1819175 h 1823987"/>
                  <a:gd name="connsiteX959" fmla="*/ 365760 w 4242337"/>
                  <a:gd name="connsiteY959" fmla="*/ 1819175 h 1823987"/>
                  <a:gd name="connsiteX960" fmla="*/ 365760 w 4242337"/>
                  <a:gd name="connsiteY960" fmla="*/ 1819175 h 1823987"/>
                  <a:gd name="connsiteX961" fmla="*/ 365760 w 4242337"/>
                  <a:gd name="connsiteY961" fmla="*/ 1819175 h 1823987"/>
                  <a:gd name="connsiteX962" fmla="*/ 365760 w 4242337"/>
                  <a:gd name="connsiteY962" fmla="*/ 1819175 h 1823987"/>
                  <a:gd name="connsiteX963" fmla="*/ 365760 w 4242337"/>
                  <a:gd name="connsiteY963" fmla="*/ 1819175 h 1823987"/>
                  <a:gd name="connsiteX964" fmla="*/ 365760 w 4242337"/>
                  <a:gd name="connsiteY964" fmla="*/ 1819175 h 1823987"/>
                  <a:gd name="connsiteX965" fmla="*/ 365760 w 4242337"/>
                  <a:gd name="connsiteY965" fmla="*/ 1819175 h 1823987"/>
                  <a:gd name="connsiteX966" fmla="*/ 365760 w 4242337"/>
                  <a:gd name="connsiteY966" fmla="*/ 1819175 h 1823987"/>
                  <a:gd name="connsiteX967" fmla="*/ 388620 w 4242337"/>
                  <a:gd name="connsiteY967" fmla="*/ 1819175 h 1823987"/>
                  <a:gd name="connsiteX968" fmla="*/ 389823 w 4242337"/>
                  <a:gd name="connsiteY968" fmla="*/ 1807144 h 1823987"/>
                  <a:gd name="connsiteX969" fmla="*/ 389823 w 4242337"/>
                  <a:gd name="connsiteY969" fmla="*/ 1807144 h 1823987"/>
                  <a:gd name="connsiteX970" fmla="*/ 437950 w 4242337"/>
                  <a:gd name="connsiteY970" fmla="*/ 1805941 h 1823987"/>
                  <a:gd name="connsiteX971" fmla="*/ 413887 w 4242337"/>
                  <a:gd name="connsiteY971" fmla="*/ 1805941 h 1823987"/>
                  <a:gd name="connsiteX972" fmla="*/ 413887 w 4242337"/>
                  <a:gd name="connsiteY972" fmla="*/ 1817972 h 1823987"/>
                  <a:gd name="connsiteX973" fmla="*/ 429528 w 4242337"/>
                  <a:gd name="connsiteY973" fmla="*/ 1817972 h 1823987"/>
                  <a:gd name="connsiteX974" fmla="*/ 437950 w 4242337"/>
                  <a:gd name="connsiteY974" fmla="*/ 1817972 h 1823987"/>
                  <a:gd name="connsiteX975" fmla="*/ 437950 w 4242337"/>
                  <a:gd name="connsiteY975" fmla="*/ 1805941 h 1823987"/>
                  <a:gd name="connsiteX976" fmla="*/ 437950 w 4242337"/>
                  <a:gd name="connsiteY976" fmla="*/ 1805941 h 1823987"/>
                  <a:gd name="connsiteX977" fmla="*/ 486076 w 4242337"/>
                  <a:gd name="connsiteY977" fmla="*/ 1804737 h 1823987"/>
                  <a:gd name="connsiteX978" fmla="*/ 462013 w 4242337"/>
                  <a:gd name="connsiteY978" fmla="*/ 1804737 h 1823987"/>
                  <a:gd name="connsiteX979" fmla="*/ 462013 w 4242337"/>
                  <a:gd name="connsiteY979" fmla="*/ 1816769 h 1823987"/>
                  <a:gd name="connsiteX980" fmla="*/ 465622 w 4242337"/>
                  <a:gd name="connsiteY980" fmla="*/ 1816769 h 1823987"/>
                  <a:gd name="connsiteX981" fmla="*/ 465622 w 4242337"/>
                  <a:gd name="connsiteY981" fmla="*/ 1816769 h 1823987"/>
                  <a:gd name="connsiteX982" fmla="*/ 465622 w 4242337"/>
                  <a:gd name="connsiteY982" fmla="*/ 1816769 h 1823987"/>
                  <a:gd name="connsiteX983" fmla="*/ 465622 w 4242337"/>
                  <a:gd name="connsiteY983" fmla="*/ 1816769 h 1823987"/>
                  <a:gd name="connsiteX984" fmla="*/ 465622 w 4242337"/>
                  <a:gd name="connsiteY984" fmla="*/ 1816769 h 1823987"/>
                  <a:gd name="connsiteX985" fmla="*/ 465622 w 4242337"/>
                  <a:gd name="connsiteY985" fmla="*/ 1816769 h 1823987"/>
                  <a:gd name="connsiteX986" fmla="*/ 465622 w 4242337"/>
                  <a:gd name="connsiteY986" fmla="*/ 1816769 h 1823987"/>
                  <a:gd name="connsiteX987" fmla="*/ 465622 w 4242337"/>
                  <a:gd name="connsiteY987" fmla="*/ 1816769 h 1823987"/>
                  <a:gd name="connsiteX988" fmla="*/ 465622 w 4242337"/>
                  <a:gd name="connsiteY988" fmla="*/ 1816769 h 1823987"/>
                  <a:gd name="connsiteX989" fmla="*/ 484873 w 4242337"/>
                  <a:gd name="connsiteY989" fmla="*/ 1816769 h 1823987"/>
                  <a:gd name="connsiteX990" fmla="*/ 486076 w 4242337"/>
                  <a:gd name="connsiteY990" fmla="*/ 1804737 h 1823987"/>
                  <a:gd name="connsiteX991" fmla="*/ 486076 w 4242337"/>
                  <a:gd name="connsiteY991" fmla="*/ 1804737 h 1823987"/>
                  <a:gd name="connsiteX992" fmla="*/ 534202 w 4242337"/>
                  <a:gd name="connsiteY992" fmla="*/ 1804737 h 1823987"/>
                  <a:gd name="connsiteX993" fmla="*/ 510139 w 4242337"/>
                  <a:gd name="connsiteY993" fmla="*/ 1804737 h 1823987"/>
                  <a:gd name="connsiteX994" fmla="*/ 510139 w 4242337"/>
                  <a:gd name="connsiteY994" fmla="*/ 1816769 h 1823987"/>
                  <a:gd name="connsiteX995" fmla="*/ 523374 w 4242337"/>
                  <a:gd name="connsiteY995" fmla="*/ 1816769 h 1823987"/>
                  <a:gd name="connsiteX996" fmla="*/ 523374 w 4242337"/>
                  <a:gd name="connsiteY996" fmla="*/ 1816769 h 1823987"/>
                  <a:gd name="connsiteX997" fmla="*/ 523374 w 4242337"/>
                  <a:gd name="connsiteY997" fmla="*/ 1816769 h 1823987"/>
                  <a:gd name="connsiteX998" fmla="*/ 534202 w 4242337"/>
                  <a:gd name="connsiteY998" fmla="*/ 1816769 h 1823987"/>
                  <a:gd name="connsiteX999" fmla="*/ 534202 w 4242337"/>
                  <a:gd name="connsiteY999" fmla="*/ 1804737 h 1823987"/>
                  <a:gd name="connsiteX1000" fmla="*/ 534202 w 4242337"/>
                  <a:gd name="connsiteY1000" fmla="*/ 1804737 h 1823987"/>
                  <a:gd name="connsiteX1001" fmla="*/ 582329 w 4242337"/>
                  <a:gd name="connsiteY1001" fmla="*/ 1803534 h 1823987"/>
                  <a:gd name="connsiteX1002" fmla="*/ 558266 w 4242337"/>
                  <a:gd name="connsiteY1002" fmla="*/ 1803534 h 1823987"/>
                  <a:gd name="connsiteX1003" fmla="*/ 558266 w 4242337"/>
                  <a:gd name="connsiteY1003" fmla="*/ 1815566 h 1823987"/>
                  <a:gd name="connsiteX1004" fmla="*/ 566688 w 4242337"/>
                  <a:gd name="connsiteY1004" fmla="*/ 1815566 h 1823987"/>
                  <a:gd name="connsiteX1005" fmla="*/ 566688 w 4242337"/>
                  <a:gd name="connsiteY1005" fmla="*/ 1815566 h 1823987"/>
                  <a:gd name="connsiteX1006" fmla="*/ 566688 w 4242337"/>
                  <a:gd name="connsiteY1006" fmla="*/ 1815566 h 1823987"/>
                  <a:gd name="connsiteX1007" fmla="*/ 566688 w 4242337"/>
                  <a:gd name="connsiteY1007" fmla="*/ 1815566 h 1823987"/>
                  <a:gd name="connsiteX1008" fmla="*/ 566688 w 4242337"/>
                  <a:gd name="connsiteY1008" fmla="*/ 1815566 h 1823987"/>
                  <a:gd name="connsiteX1009" fmla="*/ 566688 w 4242337"/>
                  <a:gd name="connsiteY1009" fmla="*/ 1815566 h 1823987"/>
                  <a:gd name="connsiteX1010" fmla="*/ 566688 w 4242337"/>
                  <a:gd name="connsiteY1010" fmla="*/ 1815566 h 1823987"/>
                  <a:gd name="connsiteX1011" fmla="*/ 566688 w 4242337"/>
                  <a:gd name="connsiteY1011" fmla="*/ 1815566 h 1823987"/>
                  <a:gd name="connsiteX1012" fmla="*/ 566688 w 4242337"/>
                  <a:gd name="connsiteY1012" fmla="*/ 1815566 h 1823987"/>
                  <a:gd name="connsiteX1013" fmla="*/ 566688 w 4242337"/>
                  <a:gd name="connsiteY1013" fmla="*/ 1815566 h 1823987"/>
                  <a:gd name="connsiteX1014" fmla="*/ 566688 w 4242337"/>
                  <a:gd name="connsiteY1014" fmla="*/ 1815566 h 1823987"/>
                  <a:gd name="connsiteX1015" fmla="*/ 566688 w 4242337"/>
                  <a:gd name="connsiteY1015" fmla="*/ 1815566 h 1823987"/>
                  <a:gd name="connsiteX1016" fmla="*/ 566688 w 4242337"/>
                  <a:gd name="connsiteY1016" fmla="*/ 1815566 h 1823987"/>
                  <a:gd name="connsiteX1017" fmla="*/ 566688 w 4242337"/>
                  <a:gd name="connsiteY1017" fmla="*/ 1815566 h 1823987"/>
                  <a:gd name="connsiteX1018" fmla="*/ 566688 w 4242337"/>
                  <a:gd name="connsiteY1018" fmla="*/ 1815566 h 1823987"/>
                  <a:gd name="connsiteX1019" fmla="*/ 581126 w 4242337"/>
                  <a:gd name="connsiteY1019" fmla="*/ 1815566 h 1823987"/>
                  <a:gd name="connsiteX1020" fmla="*/ 582329 w 4242337"/>
                  <a:gd name="connsiteY1020" fmla="*/ 1803534 h 1823987"/>
                  <a:gd name="connsiteX1021" fmla="*/ 582329 w 4242337"/>
                  <a:gd name="connsiteY1021" fmla="*/ 1803534 h 1823987"/>
                  <a:gd name="connsiteX1022" fmla="*/ 630455 w 4242337"/>
                  <a:gd name="connsiteY1022" fmla="*/ 1802331 h 1823987"/>
                  <a:gd name="connsiteX1023" fmla="*/ 606392 w 4242337"/>
                  <a:gd name="connsiteY1023" fmla="*/ 1802331 h 1823987"/>
                  <a:gd name="connsiteX1024" fmla="*/ 606392 w 4242337"/>
                  <a:gd name="connsiteY1024" fmla="*/ 1814363 h 1823987"/>
                  <a:gd name="connsiteX1025" fmla="*/ 618424 w 4242337"/>
                  <a:gd name="connsiteY1025" fmla="*/ 1814363 h 1823987"/>
                  <a:gd name="connsiteX1026" fmla="*/ 630455 w 4242337"/>
                  <a:gd name="connsiteY1026" fmla="*/ 1814363 h 1823987"/>
                  <a:gd name="connsiteX1027" fmla="*/ 630455 w 4242337"/>
                  <a:gd name="connsiteY1027" fmla="*/ 1802331 h 1823987"/>
                  <a:gd name="connsiteX1028" fmla="*/ 630455 w 4242337"/>
                  <a:gd name="connsiteY1028" fmla="*/ 1802331 h 1823987"/>
                  <a:gd name="connsiteX1029" fmla="*/ 678582 w 4242337"/>
                  <a:gd name="connsiteY1029" fmla="*/ 1802331 h 1823987"/>
                  <a:gd name="connsiteX1030" fmla="*/ 654518 w 4242337"/>
                  <a:gd name="connsiteY1030" fmla="*/ 1802331 h 1823987"/>
                  <a:gd name="connsiteX1031" fmla="*/ 654518 w 4242337"/>
                  <a:gd name="connsiteY1031" fmla="*/ 1814363 h 1823987"/>
                  <a:gd name="connsiteX1032" fmla="*/ 667753 w 4242337"/>
                  <a:gd name="connsiteY1032" fmla="*/ 1814363 h 1823987"/>
                  <a:gd name="connsiteX1033" fmla="*/ 667753 w 4242337"/>
                  <a:gd name="connsiteY1033" fmla="*/ 1814363 h 1823987"/>
                  <a:gd name="connsiteX1034" fmla="*/ 667753 w 4242337"/>
                  <a:gd name="connsiteY1034" fmla="*/ 1814363 h 1823987"/>
                  <a:gd name="connsiteX1035" fmla="*/ 678582 w 4242337"/>
                  <a:gd name="connsiteY1035" fmla="*/ 1814363 h 1823987"/>
                  <a:gd name="connsiteX1036" fmla="*/ 678582 w 4242337"/>
                  <a:gd name="connsiteY1036" fmla="*/ 1802331 h 1823987"/>
                  <a:gd name="connsiteX1037" fmla="*/ 678582 w 4242337"/>
                  <a:gd name="connsiteY1037" fmla="*/ 1802331 h 1823987"/>
                  <a:gd name="connsiteX1038" fmla="*/ 726708 w 4242337"/>
                  <a:gd name="connsiteY1038" fmla="*/ 1801128 h 1823987"/>
                  <a:gd name="connsiteX1039" fmla="*/ 702645 w 4242337"/>
                  <a:gd name="connsiteY1039" fmla="*/ 1801128 h 1823987"/>
                  <a:gd name="connsiteX1040" fmla="*/ 702645 w 4242337"/>
                  <a:gd name="connsiteY1040" fmla="*/ 1813160 h 1823987"/>
                  <a:gd name="connsiteX1041" fmla="*/ 713473 w 4242337"/>
                  <a:gd name="connsiteY1041" fmla="*/ 1813160 h 1823987"/>
                  <a:gd name="connsiteX1042" fmla="*/ 713473 w 4242337"/>
                  <a:gd name="connsiteY1042" fmla="*/ 1813160 h 1823987"/>
                  <a:gd name="connsiteX1043" fmla="*/ 713473 w 4242337"/>
                  <a:gd name="connsiteY1043" fmla="*/ 1813160 h 1823987"/>
                  <a:gd name="connsiteX1044" fmla="*/ 726708 w 4242337"/>
                  <a:gd name="connsiteY1044" fmla="*/ 1813160 h 1823987"/>
                  <a:gd name="connsiteX1045" fmla="*/ 726708 w 4242337"/>
                  <a:gd name="connsiteY1045" fmla="*/ 1801128 h 1823987"/>
                  <a:gd name="connsiteX1046" fmla="*/ 726708 w 4242337"/>
                  <a:gd name="connsiteY1046" fmla="*/ 1801128 h 1823987"/>
                  <a:gd name="connsiteX1047" fmla="*/ 774834 w 4242337"/>
                  <a:gd name="connsiteY1047" fmla="*/ 1799925 h 1823987"/>
                  <a:gd name="connsiteX1048" fmla="*/ 750771 w 4242337"/>
                  <a:gd name="connsiteY1048" fmla="*/ 1799925 h 1823987"/>
                  <a:gd name="connsiteX1049" fmla="*/ 750771 w 4242337"/>
                  <a:gd name="connsiteY1049" fmla="*/ 1811956 h 1823987"/>
                  <a:gd name="connsiteX1050" fmla="*/ 768818 w 4242337"/>
                  <a:gd name="connsiteY1050" fmla="*/ 1811956 h 1823987"/>
                  <a:gd name="connsiteX1051" fmla="*/ 768818 w 4242337"/>
                  <a:gd name="connsiteY1051" fmla="*/ 1811956 h 1823987"/>
                  <a:gd name="connsiteX1052" fmla="*/ 768818 w 4242337"/>
                  <a:gd name="connsiteY1052" fmla="*/ 1811956 h 1823987"/>
                  <a:gd name="connsiteX1053" fmla="*/ 768818 w 4242337"/>
                  <a:gd name="connsiteY1053" fmla="*/ 1811956 h 1823987"/>
                  <a:gd name="connsiteX1054" fmla="*/ 768818 w 4242337"/>
                  <a:gd name="connsiteY1054" fmla="*/ 1811956 h 1823987"/>
                  <a:gd name="connsiteX1055" fmla="*/ 768818 w 4242337"/>
                  <a:gd name="connsiteY1055" fmla="*/ 1811956 h 1823987"/>
                  <a:gd name="connsiteX1056" fmla="*/ 768818 w 4242337"/>
                  <a:gd name="connsiteY1056" fmla="*/ 1811956 h 1823987"/>
                  <a:gd name="connsiteX1057" fmla="*/ 768818 w 4242337"/>
                  <a:gd name="connsiteY1057" fmla="*/ 1811956 h 1823987"/>
                  <a:gd name="connsiteX1058" fmla="*/ 768818 w 4242337"/>
                  <a:gd name="connsiteY1058" fmla="*/ 1811956 h 1823987"/>
                  <a:gd name="connsiteX1059" fmla="*/ 768818 w 4242337"/>
                  <a:gd name="connsiteY1059" fmla="*/ 1811956 h 1823987"/>
                  <a:gd name="connsiteX1060" fmla="*/ 768818 w 4242337"/>
                  <a:gd name="connsiteY1060" fmla="*/ 1811956 h 1823987"/>
                  <a:gd name="connsiteX1061" fmla="*/ 774834 w 4242337"/>
                  <a:gd name="connsiteY1061" fmla="*/ 1811956 h 1823987"/>
                  <a:gd name="connsiteX1062" fmla="*/ 774834 w 4242337"/>
                  <a:gd name="connsiteY1062" fmla="*/ 1799925 h 1823987"/>
                  <a:gd name="connsiteX1063" fmla="*/ 774834 w 4242337"/>
                  <a:gd name="connsiteY1063" fmla="*/ 1799925 h 1823987"/>
                  <a:gd name="connsiteX1064" fmla="*/ 822961 w 4242337"/>
                  <a:gd name="connsiteY1064" fmla="*/ 1799925 h 1823987"/>
                  <a:gd name="connsiteX1065" fmla="*/ 798897 w 4242337"/>
                  <a:gd name="connsiteY1065" fmla="*/ 1799925 h 1823987"/>
                  <a:gd name="connsiteX1066" fmla="*/ 798897 w 4242337"/>
                  <a:gd name="connsiteY1066" fmla="*/ 1811956 h 1823987"/>
                  <a:gd name="connsiteX1067" fmla="*/ 808523 w 4242337"/>
                  <a:gd name="connsiteY1067" fmla="*/ 1811956 h 1823987"/>
                  <a:gd name="connsiteX1068" fmla="*/ 822961 w 4242337"/>
                  <a:gd name="connsiteY1068" fmla="*/ 1811956 h 1823987"/>
                  <a:gd name="connsiteX1069" fmla="*/ 822961 w 4242337"/>
                  <a:gd name="connsiteY1069" fmla="*/ 1799925 h 1823987"/>
                  <a:gd name="connsiteX1070" fmla="*/ 822961 w 4242337"/>
                  <a:gd name="connsiteY1070" fmla="*/ 1799925 h 1823987"/>
                  <a:gd name="connsiteX1071" fmla="*/ 871087 w 4242337"/>
                  <a:gd name="connsiteY1071" fmla="*/ 1798722 h 1823987"/>
                  <a:gd name="connsiteX1072" fmla="*/ 847024 w 4242337"/>
                  <a:gd name="connsiteY1072" fmla="*/ 1798722 h 1823987"/>
                  <a:gd name="connsiteX1073" fmla="*/ 847024 w 4242337"/>
                  <a:gd name="connsiteY1073" fmla="*/ 1810753 h 1823987"/>
                  <a:gd name="connsiteX1074" fmla="*/ 869884 w 4242337"/>
                  <a:gd name="connsiteY1074" fmla="*/ 1810753 h 1823987"/>
                  <a:gd name="connsiteX1075" fmla="*/ 869884 w 4242337"/>
                  <a:gd name="connsiteY1075" fmla="*/ 1810753 h 1823987"/>
                  <a:gd name="connsiteX1076" fmla="*/ 869884 w 4242337"/>
                  <a:gd name="connsiteY1076" fmla="*/ 1810753 h 1823987"/>
                  <a:gd name="connsiteX1077" fmla="*/ 869884 w 4242337"/>
                  <a:gd name="connsiteY1077" fmla="*/ 1810753 h 1823987"/>
                  <a:gd name="connsiteX1078" fmla="*/ 869884 w 4242337"/>
                  <a:gd name="connsiteY1078" fmla="*/ 1810753 h 1823987"/>
                  <a:gd name="connsiteX1079" fmla="*/ 869884 w 4242337"/>
                  <a:gd name="connsiteY1079" fmla="*/ 1810753 h 1823987"/>
                  <a:gd name="connsiteX1080" fmla="*/ 869884 w 4242337"/>
                  <a:gd name="connsiteY1080" fmla="*/ 1810753 h 1823987"/>
                  <a:gd name="connsiteX1081" fmla="*/ 869884 w 4242337"/>
                  <a:gd name="connsiteY1081" fmla="*/ 1810753 h 1823987"/>
                  <a:gd name="connsiteX1082" fmla="*/ 869884 w 4242337"/>
                  <a:gd name="connsiteY1082" fmla="*/ 1810753 h 1823987"/>
                  <a:gd name="connsiteX1083" fmla="*/ 869884 w 4242337"/>
                  <a:gd name="connsiteY1083" fmla="*/ 1810753 h 1823987"/>
                  <a:gd name="connsiteX1084" fmla="*/ 869884 w 4242337"/>
                  <a:gd name="connsiteY1084" fmla="*/ 1810753 h 1823987"/>
                  <a:gd name="connsiteX1085" fmla="*/ 869884 w 4242337"/>
                  <a:gd name="connsiteY1085" fmla="*/ 1810753 h 1823987"/>
                  <a:gd name="connsiteX1086" fmla="*/ 869884 w 4242337"/>
                  <a:gd name="connsiteY1086" fmla="*/ 1810753 h 1823987"/>
                  <a:gd name="connsiteX1087" fmla="*/ 869884 w 4242337"/>
                  <a:gd name="connsiteY1087" fmla="*/ 1810753 h 1823987"/>
                  <a:gd name="connsiteX1088" fmla="*/ 869884 w 4242337"/>
                  <a:gd name="connsiteY1088" fmla="*/ 1810753 h 1823987"/>
                  <a:gd name="connsiteX1089" fmla="*/ 869884 w 4242337"/>
                  <a:gd name="connsiteY1089" fmla="*/ 1810753 h 1823987"/>
                  <a:gd name="connsiteX1090" fmla="*/ 871087 w 4242337"/>
                  <a:gd name="connsiteY1090" fmla="*/ 1798722 h 1823987"/>
                  <a:gd name="connsiteX1091" fmla="*/ 871087 w 4242337"/>
                  <a:gd name="connsiteY1091" fmla="*/ 1798722 h 1823987"/>
                  <a:gd name="connsiteX1092" fmla="*/ 919213 w 4242337"/>
                  <a:gd name="connsiteY1092" fmla="*/ 1797519 h 1823987"/>
                  <a:gd name="connsiteX1093" fmla="*/ 895150 w 4242337"/>
                  <a:gd name="connsiteY1093" fmla="*/ 1797519 h 1823987"/>
                  <a:gd name="connsiteX1094" fmla="*/ 895150 w 4242337"/>
                  <a:gd name="connsiteY1094" fmla="*/ 1809550 h 1823987"/>
                  <a:gd name="connsiteX1095" fmla="*/ 919213 w 4242337"/>
                  <a:gd name="connsiteY1095" fmla="*/ 1809550 h 1823987"/>
                  <a:gd name="connsiteX1096" fmla="*/ 919213 w 4242337"/>
                  <a:gd name="connsiteY1096" fmla="*/ 1797519 h 1823987"/>
                  <a:gd name="connsiteX1097" fmla="*/ 919213 w 4242337"/>
                  <a:gd name="connsiteY1097" fmla="*/ 1797519 h 1823987"/>
                  <a:gd name="connsiteX1098" fmla="*/ 967340 w 4242337"/>
                  <a:gd name="connsiteY1098" fmla="*/ 1797519 h 1823987"/>
                  <a:gd name="connsiteX1099" fmla="*/ 943276 w 4242337"/>
                  <a:gd name="connsiteY1099" fmla="*/ 1797519 h 1823987"/>
                  <a:gd name="connsiteX1100" fmla="*/ 943276 w 4242337"/>
                  <a:gd name="connsiteY1100" fmla="*/ 1809550 h 1823987"/>
                  <a:gd name="connsiteX1101" fmla="*/ 967340 w 4242337"/>
                  <a:gd name="connsiteY1101" fmla="*/ 1809550 h 1823987"/>
                  <a:gd name="connsiteX1102" fmla="*/ 967340 w 4242337"/>
                  <a:gd name="connsiteY1102" fmla="*/ 1797519 h 1823987"/>
                  <a:gd name="connsiteX1103" fmla="*/ 967340 w 4242337"/>
                  <a:gd name="connsiteY1103" fmla="*/ 1797519 h 1823987"/>
                  <a:gd name="connsiteX1104" fmla="*/ 1015466 w 4242337"/>
                  <a:gd name="connsiteY1104" fmla="*/ 1796315 h 1823987"/>
                  <a:gd name="connsiteX1105" fmla="*/ 991403 w 4242337"/>
                  <a:gd name="connsiteY1105" fmla="*/ 1796315 h 1823987"/>
                  <a:gd name="connsiteX1106" fmla="*/ 991403 w 4242337"/>
                  <a:gd name="connsiteY1106" fmla="*/ 1808347 h 1823987"/>
                  <a:gd name="connsiteX1107" fmla="*/ 1015466 w 4242337"/>
                  <a:gd name="connsiteY1107" fmla="*/ 1808347 h 1823987"/>
                  <a:gd name="connsiteX1108" fmla="*/ 1015466 w 4242337"/>
                  <a:gd name="connsiteY1108" fmla="*/ 1796315 h 1823987"/>
                  <a:gd name="connsiteX1109" fmla="*/ 1015466 w 4242337"/>
                  <a:gd name="connsiteY1109" fmla="*/ 1796315 h 1823987"/>
                  <a:gd name="connsiteX1110" fmla="*/ 1063592 w 4242337"/>
                  <a:gd name="connsiteY1110" fmla="*/ 1795112 h 1823987"/>
                  <a:gd name="connsiteX1111" fmla="*/ 1039529 w 4242337"/>
                  <a:gd name="connsiteY1111" fmla="*/ 1795112 h 1823987"/>
                  <a:gd name="connsiteX1112" fmla="*/ 1039529 w 4242337"/>
                  <a:gd name="connsiteY1112" fmla="*/ 1807144 h 1823987"/>
                  <a:gd name="connsiteX1113" fmla="*/ 1063592 w 4242337"/>
                  <a:gd name="connsiteY1113" fmla="*/ 1807144 h 1823987"/>
                  <a:gd name="connsiteX1114" fmla="*/ 1063592 w 4242337"/>
                  <a:gd name="connsiteY1114" fmla="*/ 1795112 h 1823987"/>
                  <a:gd name="connsiteX1115" fmla="*/ 1063592 w 4242337"/>
                  <a:gd name="connsiteY1115" fmla="*/ 1795112 h 1823987"/>
                  <a:gd name="connsiteX1116" fmla="*/ 1111719 w 4242337"/>
                  <a:gd name="connsiteY1116" fmla="*/ 1795112 h 1823987"/>
                  <a:gd name="connsiteX1117" fmla="*/ 1087655 w 4242337"/>
                  <a:gd name="connsiteY1117" fmla="*/ 1795112 h 1823987"/>
                  <a:gd name="connsiteX1118" fmla="*/ 1087655 w 4242337"/>
                  <a:gd name="connsiteY1118" fmla="*/ 1807144 h 1823987"/>
                  <a:gd name="connsiteX1119" fmla="*/ 1111719 w 4242337"/>
                  <a:gd name="connsiteY1119" fmla="*/ 1807144 h 1823987"/>
                  <a:gd name="connsiteX1120" fmla="*/ 1111719 w 4242337"/>
                  <a:gd name="connsiteY1120" fmla="*/ 1795112 h 1823987"/>
                  <a:gd name="connsiteX1121" fmla="*/ 1111719 w 4242337"/>
                  <a:gd name="connsiteY1121" fmla="*/ 1795112 h 1823987"/>
                  <a:gd name="connsiteX1122" fmla="*/ 1159845 w 4242337"/>
                  <a:gd name="connsiteY1122" fmla="*/ 1793909 h 1823987"/>
                  <a:gd name="connsiteX1123" fmla="*/ 1135782 w 4242337"/>
                  <a:gd name="connsiteY1123" fmla="*/ 1793909 h 1823987"/>
                  <a:gd name="connsiteX1124" fmla="*/ 1135782 w 4242337"/>
                  <a:gd name="connsiteY1124" fmla="*/ 1805941 h 1823987"/>
                  <a:gd name="connsiteX1125" fmla="*/ 1159845 w 4242337"/>
                  <a:gd name="connsiteY1125" fmla="*/ 1805941 h 1823987"/>
                  <a:gd name="connsiteX1126" fmla="*/ 1159845 w 4242337"/>
                  <a:gd name="connsiteY1126" fmla="*/ 1793909 h 1823987"/>
                  <a:gd name="connsiteX1127" fmla="*/ 1159845 w 4242337"/>
                  <a:gd name="connsiteY1127" fmla="*/ 1793909 h 1823987"/>
                  <a:gd name="connsiteX1128" fmla="*/ 1207971 w 4242337"/>
                  <a:gd name="connsiteY1128" fmla="*/ 1792706 h 1823987"/>
                  <a:gd name="connsiteX1129" fmla="*/ 1183908 w 4242337"/>
                  <a:gd name="connsiteY1129" fmla="*/ 1792706 h 1823987"/>
                  <a:gd name="connsiteX1130" fmla="*/ 1183908 w 4242337"/>
                  <a:gd name="connsiteY1130" fmla="*/ 1804737 h 1823987"/>
                  <a:gd name="connsiteX1131" fmla="*/ 1207971 w 4242337"/>
                  <a:gd name="connsiteY1131" fmla="*/ 1804737 h 1823987"/>
                  <a:gd name="connsiteX1132" fmla="*/ 1207971 w 4242337"/>
                  <a:gd name="connsiteY1132" fmla="*/ 1792706 h 1823987"/>
                  <a:gd name="connsiteX1133" fmla="*/ 1207971 w 4242337"/>
                  <a:gd name="connsiteY1133" fmla="*/ 1792706 h 1823987"/>
                  <a:gd name="connsiteX1134" fmla="*/ 1256098 w 4242337"/>
                  <a:gd name="connsiteY1134" fmla="*/ 1792706 h 1823987"/>
                  <a:gd name="connsiteX1135" fmla="*/ 1232035 w 4242337"/>
                  <a:gd name="connsiteY1135" fmla="*/ 1792706 h 1823987"/>
                  <a:gd name="connsiteX1136" fmla="*/ 1232035 w 4242337"/>
                  <a:gd name="connsiteY1136" fmla="*/ 1804737 h 1823987"/>
                  <a:gd name="connsiteX1137" fmla="*/ 1256098 w 4242337"/>
                  <a:gd name="connsiteY1137" fmla="*/ 1804737 h 1823987"/>
                  <a:gd name="connsiteX1138" fmla="*/ 1256098 w 4242337"/>
                  <a:gd name="connsiteY1138" fmla="*/ 1792706 h 1823987"/>
                  <a:gd name="connsiteX1139" fmla="*/ 1256098 w 4242337"/>
                  <a:gd name="connsiteY1139" fmla="*/ 1792706 h 1823987"/>
                  <a:gd name="connsiteX1140" fmla="*/ 1304224 w 4242337"/>
                  <a:gd name="connsiteY1140" fmla="*/ 1791503 h 1823987"/>
                  <a:gd name="connsiteX1141" fmla="*/ 1280161 w 4242337"/>
                  <a:gd name="connsiteY1141" fmla="*/ 1791503 h 1823987"/>
                  <a:gd name="connsiteX1142" fmla="*/ 1280161 w 4242337"/>
                  <a:gd name="connsiteY1142" fmla="*/ 1803534 h 1823987"/>
                  <a:gd name="connsiteX1143" fmla="*/ 1304224 w 4242337"/>
                  <a:gd name="connsiteY1143" fmla="*/ 1803534 h 1823987"/>
                  <a:gd name="connsiteX1144" fmla="*/ 1304224 w 4242337"/>
                  <a:gd name="connsiteY1144" fmla="*/ 1791503 h 1823987"/>
                  <a:gd name="connsiteX1145" fmla="*/ 1304224 w 4242337"/>
                  <a:gd name="connsiteY1145" fmla="*/ 1791503 h 1823987"/>
                  <a:gd name="connsiteX1146" fmla="*/ 1352350 w 4242337"/>
                  <a:gd name="connsiteY1146" fmla="*/ 1790299 h 1823987"/>
                  <a:gd name="connsiteX1147" fmla="*/ 1328287 w 4242337"/>
                  <a:gd name="connsiteY1147" fmla="*/ 1790299 h 1823987"/>
                  <a:gd name="connsiteX1148" fmla="*/ 1328287 w 4242337"/>
                  <a:gd name="connsiteY1148" fmla="*/ 1802331 h 1823987"/>
                  <a:gd name="connsiteX1149" fmla="*/ 1352350 w 4242337"/>
                  <a:gd name="connsiteY1149" fmla="*/ 1802331 h 1823987"/>
                  <a:gd name="connsiteX1150" fmla="*/ 1352350 w 4242337"/>
                  <a:gd name="connsiteY1150" fmla="*/ 1790299 h 1823987"/>
                  <a:gd name="connsiteX1151" fmla="*/ 1352350 w 4242337"/>
                  <a:gd name="connsiteY1151" fmla="*/ 1790299 h 1823987"/>
                  <a:gd name="connsiteX1152" fmla="*/ 1400477 w 4242337"/>
                  <a:gd name="connsiteY1152" fmla="*/ 1790299 h 1823987"/>
                  <a:gd name="connsiteX1153" fmla="*/ 1376414 w 4242337"/>
                  <a:gd name="connsiteY1153" fmla="*/ 1790299 h 1823987"/>
                  <a:gd name="connsiteX1154" fmla="*/ 1376414 w 4242337"/>
                  <a:gd name="connsiteY1154" fmla="*/ 1802331 h 1823987"/>
                  <a:gd name="connsiteX1155" fmla="*/ 1400477 w 4242337"/>
                  <a:gd name="connsiteY1155" fmla="*/ 1802331 h 1823987"/>
                  <a:gd name="connsiteX1156" fmla="*/ 1400477 w 4242337"/>
                  <a:gd name="connsiteY1156" fmla="*/ 1790299 h 1823987"/>
                  <a:gd name="connsiteX1157" fmla="*/ 1400477 w 4242337"/>
                  <a:gd name="connsiteY1157" fmla="*/ 1790299 h 1823987"/>
                  <a:gd name="connsiteX1158" fmla="*/ 1448603 w 4242337"/>
                  <a:gd name="connsiteY1158" fmla="*/ 1789096 h 1823987"/>
                  <a:gd name="connsiteX1159" fmla="*/ 1424540 w 4242337"/>
                  <a:gd name="connsiteY1159" fmla="*/ 1789096 h 1823987"/>
                  <a:gd name="connsiteX1160" fmla="*/ 1424540 w 4242337"/>
                  <a:gd name="connsiteY1160" fmla="*/ 1801128 h 1823987"/>
                  <a:gd name="connsiteX1161" fmla="*/ 1440181 w 4242337"/>
                  <a:gd name="connsiteY1161" fmla="*/ 1801128 h 1823987"/>
                  <a:gd name="connsiteX1162" fmla="*/ 1448603 w 4242337"/>
                  <a:gd name="connsiteY1162" fmla="*/ 1801128 h 1823987"/>
                  <a:gd name="connsiteX1163" fmla="*/ 1448603 w 4242337"/>
                  <a:gd name="connsiteY1163" fmla="*/ 1789096 h 1823987"/>
                  <a:gd name="connsiteX1164" fmla="*/ 1448603 w 4242337"/>
                  <a:gd name="connsiteY1164" fmla="*/ 1789096 h 1823987"/>
                  <a:gd name="connsiteX1165" fmla="*/ 1496729 w 4242337"/>
                  <a:gd name="connsiteY1165" fmla="*/ 1787893 h 1823987"/>
                  <a:gd name="connsiteX1166" fmla="*/ 1472666 w 4242337"/>
                  <a:gd name="connsiteY1166" fmla="*/ 1787893 h 1823987"/>
                  <a:gd name="connsiteX1167" fmla="*/ 1472666 w 4242337"/>
                  <a:gd name="connsiteY1167" fmla="*/ 1799925 h 1823987"/>
                  <a:gd name="connsiteX1168" fmla="*/ 1475073 w 4242337"/>
                  <a:gd name="connsiteY1168" fmla="*/ 1799925 h 1823987"/>
                  <a:gd name="connsiteX1169" fmla="*/ 1475073 w 4242337"/>
                  <a:gd name="connsiteY1169" fmla="*/ 1799925 h 1823987"/>
                  <a:gd name="connsiteX1170" fmla="*/ 1475073 w 4242337"/>
                  <a:gd name="connsiteY1170" fmla="*/ 1799925 h 1823987"/>
                  <a:gd name="connsiteX1171" fmla="*/ 1475073 w 4242337"/>
                  <a:gd name="connsiteY1171" fmla="*/ 1799925 h 1823987"/>
                  <a:gd name="connsiteX1172" fmla="*/ 1475073 w 4242337"/>
                  <a:gd name="connsiteY1172" fmla="*/ 1799925 h 1823987"/>
                  <a:gd name="connsiteX1173" fmla="*/ 1475073 w 4242337"/>
                  <a:gd name="connsiteY1173" fmla="*/ 1799925 h 1823987"/>
                  <a:gd name="connsiteX1174" fmla="*/ 1475073 w 4242337"/>
                  <a:gd name="connsiteY1174" fmla="*/ 1799925 h 1823987"/>
                  <a:gd name="connsiteX1175" fmla="*/ 1475073 w 4242337"/>
                  <a:gd name="connsiteY1175" fmla="*/ 1799925 h 1823987"/>
                  <a:gd name="connsiteX1176" fmla="*/ 1475073 w 4242337"/>
                  <a:gd name="connsiteY1176" fmla="*/ 1799925 h 1823987"/>
                  <a:gd name="connsiteX1177" fmla="*/ 1475073 w 4242337"/>
                  <a:gd name="connsiteY1177" fmla="*/ 1799925 h 1823987"/>
                  <a:gd name="connsiteX1178" fmla="*/ 1475073 w 4242337"/>
                  <a:gd name="connsiteY1178" fmla="*/ 1799925 h 1823987"/>
                  <a:gd name="connsiteX1179" fmla="*/ 1475073 w 4242337"/>
                  <a:gd name="connsiteY1179" fmla="*/ 1799925 h 1823987"/>
                  <a:gd name="connsiteX1180" fmla="*/ 1475073 w 4242337"/>
                  <a:gd name="connsiteY1180" fmla="*/ 1799925 h 1823987"/>
                  <a:gd name="connsiteX1181" fmla="*/ 1475073 w 4242337"/>
                  <a:gd name="connsiteY1181" fmla="*/ 1799925 h 1823987"/>
                  <a:gd name="connsiteX1182" fmla="*/ 1475073 w 4242337"/>
                  <a:gd name="connsiteY1182" fmla="*/ 1799925 h 1823987"/>
                  <a:gd name="connsiteX1183" fmla="*/ 1475073 w 4242337"/>
                  <a:gd name="connsiteY1183" fmla="*/ 1799925 h 1823987"/>
                  <a:gd name="connsiteX1184" fmla="*/ 1475073 w 4242337"/>
                  <a:gd name="connsiteY1184" fmla="*/ 1799925 h 1823987"/>
                  <a:gd name="connsiteX1185" fmla="*/ 1475073 w 4242337"/>
                  <a:gd name="connsiteY1185" fmla="*/ 1799925 h 1823987"/>
                  <a:gd name="connsiteX1186" fmla="*/ 1475073 w 4242337"/>
                  <a:gd name="connsiteY1186" fmla="*/ 1799925 h 1823987"/>
                  <a:gd name="connsiteX1187" fmla="*/ 1475073 w 4242337"/>
                  <a:gd name="connsiteY1187" fmla="*/ 1799925 h 1823987"/>
                  <a:gd name="connsiteX1188" fmla="*/ 1475073 w 4242337"/>
                  <a:gd name="connsiteY1188" fmla="*/ 1799925 h 1823987"/>
                  <a:gd name="connsiteX1189" fmla="*/ 1475073 w 4242337"/>
                  <a:gd name="connsiteY1189" fmla="*/ 1799925 h 1823987"/>
                  <a:gd name="connsiteX1190" fmla="*/ 1475073 w 4242337"/>
                  <a:gd name="connsiteY1190" fmla="*/ 1799925 h 1823987"/>
                  <a:gd name="connsiteX1191" fmla="*/ 1475073 w 4242337"/>
                  <a:gd name="connsiteY1191" fmla="*/ 1799925 h 1823987"/>
                  <a:gd name="connsiteX1192" fmla="*/ 1475073 w 4242337"/>
                  <a:gd name="connsiteY1192" fmla="*/ 1799925 h 1823987"/>
                  <a:gd name="connsiteX1193" fmla="*/ 1475073 w 4242337"/>
                  <a:gd name="connsiteY1193" fmla="*/ 1799925 h 1823987"/>
                  <a:gd name="connsiteX1194" fmla="*/ 1475073 w 4242337"/>
                  <a:gd name="connsiteY1194" fmla="*/ 1799925 h 1823987"/>
                  <a:gd name="connsiteX1195" fmla="*/ 1496729 w 4242337"/>
                  <a:gd name="connsiteY1195" fmla="*/ 1799925 h 1823987"/>
                  <a:gd name="connsiteX1196" fmla="*/ 1496729 w 4242337"/>
                  <a:gd name="connsiteY1196" fmla="*/ 1787893 h 1823987"/>
                  <a:gd name="connsiteX1197" fmla="*/ 1496729 w 4242337"/>
                  <a:gd name="connsiteY1197" fmla="*/ 1787893 h 1823987"/>
                  <a:gd name="connsiteX1198" fmla="*/ 1544856 w 4242337"/>
                  <a:gd name="connsiteY1198" fmla="*/ 1787893 h 1823987"/>
                  <a:gd name="connsiteX1199" fmla="*/ 1520793 w 4242337"/>
                  <a:gd name="connsiteY1199" fmla="*/ 1787893 h 1823987"/>
                  <a:gd name="connsiteX1200" fmla="*/ 1520793 w 4242337"/>
                  <a:gd name="connsiteY1200" fmla="*/ 1799925 h 1823987"/>
                  <a:gd name="connsiteX1201" fmla="*/ 1535230 w 4242337"/>
                  <a:gd name="connsiteY1201" fmla="*/ 1799925 h 1823987"/>
                  <a:gd name="connsiteX1202" fmla="*/ 1535230 w 4242337"/>
                  <a:gd name="connsiteY1202" fmla="*/ 1799925 h 1823987"/>
                  <a:gd name="connsiteX1203" fmla="*/ 1535230 w 4242337"/>
                  <a:gd name="connsiteY1203" fmla="*/ 1799925 h 1823987"/>
                  <a:gd name="connsiteX1204" fmla="*/ 1543653 w 4242337"/>
                  <a:gd name="connsiteY1204" fmla="*/ 1799925 h 1823987"/>
                  <a:gd name="connsiteX1205" fmla="*/ 1544856 w 4242337"/>
                  <a:gd name="connsiteY1205" fmla="*/ 1787893 h 1823987"/>
                  <a:gd name="connsiteX1206" fmla="*/ 1544856 w 4242337"/>
                  <a:gd name="connsiteY1206" fmla="*/ 1787893 h 1823987"/>
                  <a:gd name="connsiteX1207" fmla="*/ 1592982 w 4242337"/>
                  <a:gd name="connsiteY1207" fmla="*/ 1786690 h 1823987"/>
                  <a:gd name="connsiteX1208" fmla="*/ 1568919 w 4242337"/>
                  <a:gd name="connsiteY1208" fmla="*/ 1786690 h 1823987"/>
                  <a:gd name="connsiteX1209" fmla="*/ 1568919 w 4242337"/>
                  <a:gd name="connsiteY1209" fmla="*/ 1798722 h 1823987"/>
                  <a:gd name="connsiteX1210" fmla="*/ 1573732 w 4242337"/>
                  <a:gd name="connsiteY1210" fmla="*/ 1798722 h 1823987"/>
                  <a:gd name="connsiteX1211" fmla="*/ 1573732 w 4242337"/>
                  <a:gd name="connsiteY1211" fmla="*/ 1798722 h 1823987"/>
                  <a:gd name="connsiteX1212" fmla="*/ 1573732 w 4242337"/>
                  <a:gd name="connsiteY1212" fmla="*/ 1798722 h 1823987"/>
                  <a:gd name="connsiteX1213" fmla="*/ 1573732 w 4242337"/>
                  <a:gd name="connsiteY1213" fmla="*/ 1798722 h 1823987"/>
                  <a:gd name="connsiteX1214" fmla="*/ 1573732 w 4242337"/>
                  <a:gd name="connsiteY1214" fmla="*/ 1798722 h 1823987"/>
                  <a:gd name="connsiteX1215" fmla="*/ 1573732 w 4242337"/>
                  <a:gd name="connsiteY1215" fmla="*/ 1798722 h 1823987"/>
                  <a:gd name="connsiteX1216" fmla="*/ 1573732 w 4242337"/>
                  <a:gd name="connsiteY1216" fmla="*/ 1798722 h 1823987"/>
                  <a:gd name="connsiteX1217" fmla="*/ 1573732 w 4242337"/>
                  <a:gd name="connsiteY1217" fmla="*/ 1798722 h 1823987"/>
                  <a:gd name="connsiteX1218" fmla="*/ 1573732 w 4242337"/>
                  <a:gd name="connsiteY1218" fmla="*/ 1798722 h 1823987"/>
                  <a:gd name="connsiteX1219" fmla="*/ 1573732 w 4242337"/>
                  <a:gd name="connsiteY1219" fmla="*/ 1798722 h 1823987"/>
                  <a:gd name="connsiteX1220" fmla="*/ 1573732 w 4242337"/>
                  <a:gd name="connsiteY1220" fmla="*/ 1798722 h 1823987"/>
                  <a:gd name="connsiteX1221" fmla="*/ 1573732 w 4242337"/>
                  <a:gd name="connsiteY1221" fmla="*/ 1798722 h 1823987"/>
                  <a:gd name="connsiteX1222" fmla="*/ 1573732 w 4242337"/>
                  <a:gd name="connsiteY1222" fmla="*/ 1798722 h 1823987"/>
                  <a:gd name="connsiteX1223" fmla="*/ 1591779 w 4242337"/>
                  <a:gd name="connsiteY1223" fmla="*/ 1798722 h 1823987"/>
                  <a:gd name="connsiteX1224" fmla="*/ 1592982 w 4242337"/>
                  <a:gd name="connsiteY1224" fmla="*/ 1786690 h 1823987"/>
                  <a:gd name="connsiteX1225" fmla="*/ 1592982 w 4242337"/>
                  <a:gd name="connsiteY1225" fmla="*/ 1786690 h 1823987"/>
                  <a:gd name="connsiteX1226" fmla="*/ 1641108 w 4242337"/>
                  <a:gd name="connsiteY1226" fmla="*/ 1785487 h 1823987"/>
                  <a:gd name="connsiteX1227" fmla="*/ 1617045 w 4242337"/>
                  <a:gd name="connsiteY1227" fmla="*/ 1785487 h 1823987"/>
                  <a:gd name="connsiteX1228" fmla="*/ 1617045 w 4242337"/>
                  <a:gd name="connsiteY1228" fmla="*/ 1797519 h 1823987"/>
                  <a:gd name="connsiteX1229" fmla="*/ 1630280 w 4242337"/>
                  <a:gd name="connsiteY1229" fmla="*/ 1797519 h 1823987"/>
                  <a:gd name="connsiteX1230" fmla="*/ 1641108 w 4242337"/>
                  <a:gd name="connsiteY1230" fmla="*/ 1797519 h 1823987"/>
                  <a:gd name="connsiteX1231" fmla="*/ 1641108 w 4242337"/>
                  <a:gd name="connsiteY1231" fmla="*/ 1785487 h 1823987"/>
                  <a:gd name="connsiteX1232" fmla="*/ 1641108 w 4242337"/>
                  <a:gd name="connsiteY1232" fmla="*/ 1785487 h 1823987"/>
                  <a:gd name="connsiteX1233" fmla="*/ 1689235 w 4242337"/>
                  <a:gd name="connsiteY1233" fmla="*/ 1785487 h 1823987"/>
                  <a:gd name="connsiteX1234" fmla="*/ 1665172 w 4242337"/>
                  <a:gd name="connsiteY1234" fmla="*/ 1785487 h 1823987"/>
                  <a:gd name="connsiteX1235" fmla="*/ 1665172 w 4242337"/>
                  <a:gd name="connsiteY1235" fmla="*/ 1797519 h 1823987"/>
                  <a:gd name="connsiteX1236" fmla="*/ 1676000 w 4242337"/>
                  <a:gd name="connsiteY1236" fmla="*/ 1797519 h 1823987"/>
                  <a:gd name="connsiteX1237" fmla="*/ 1676000 w 4242337"/>
                  <a:gd name="connsiteY1237" fmla="*/ 1797519 h 1823987"/>
                  <a:gd name="connsiteX1238" fmla="*/ 1676000 w 4242337"/>
                  <a:gd name="connsiteY1238" fmla="*/ 1797519 h 1823987"/>
                  <a:gd name="connsiteX1239" fmla="*/ 1676000 w 4242337"/>
                  <a:gd name="connsiteY1239" fmla="*/ 1797519 h 1823987"/>
                  <a:gd name="connsiteX1240" fmla="*/ 1676000 w 4242337"/>
                  <a:gd name="connsiteY1240" fmla="*/ 1797519 h 1823987"/>
                  <a:gd name="connsiteX1241" fmla="*/ 1676000 w 4242337"/>
                  <a:gd name="connsiteY1241" fmla="*/ 1797519 h 1823987"/>
                  <a:gd name="connsiteX1242" fmla="*/ 1676000 w 4242337"/>
                  <a:gd name="connsiteY1242" fmla="*/ 1797519 h 1823987"/>
                  <a:gd name="connsiteX1243" fmla="*/ 1689235 w 4242337"/>
                  <a:gd name="connsiteY1243" fmla="*/ 1797519 h 1823987"/>
                  <a:gd name="connsiteX1244" fmla="*/ 1689235 w 4242337"/>
                  <a:gd name="connsiteY1244" fmla="*/ 1785487 h 1823987"/>
                  <a:gd name="connsiteX1245" fmla="*/ 1689235 w 4242337"/>
                  <a:gd name="connsiteY1245" fmla="*/ 1785487 h 1823987"/>
                  <a:gd name="connsiteX1246" fmla="*/ 1737361 w 4242337"/>
                  <a:gd name="connsiteY1246" fmla="*/ 1784284 h 1823987"/>
                  <a:gd name="connsiteX1247" fmla="*/ 1713298 w 4242337"/>
                  <a:gd name="connsiteY1247" fmla="*/ 1784284 h 1823987"/>
                  <a:gd name="connsiteX1248" fmla="*/ 1713298 w 4242337"/>
                  <a:gd name="connsiteY1248" fmla="*/ 1796315 h 1823987"/>
                  <a:gd name="connsiteX1249" fmla="*/ 1725330 w 4242337"/>
                  <a:gd name="connsiteY1249" fmla="*/ 1796315 h 1823987"/>
                  <a:gd name="connsiteX1250" fmla="*/ 1725330 w 4242337"/>
                  <a:gd name="connsiteY1250" fmla="*/ 1796315 h 1823987"/>
                  <a:gd name="connsiteX1251" fmla="*/ 1725330 w 4242337"/>
                  <a:gd name="connsiteY1251" fmla="*/ 1796315 h 1823987"/>
                  <a:gd name="connsiteX1252" fmla="*/ 1725330 w 4242337"/>
                  <a:gd name="connsiteY1252" fmla="*/ 1796315 h 1823987"/>
                  <a:gd name="connsiteX1253" fmla="*/ 1725330 w 4242337"/>
                  <a:gd name="connsiteY1253" fmla="*/ 1796315 h 1823987"/>
                  <a:gd name="connsiteX1254" fmla="*/ 1737361 w 4242337"/>
                  <a:gd name="connsiteY1254" fmla="*/ 1796315 h 1823987"/>
                  <a:gd name="connsiteX1255" fmla="*/ 1737361 w 4242337"/>
                  <a:gd name="connsiteY1255" fmla="*/ 1784284 h 1823987"/>
                  <a:gd name="connsiteX1256" fmla="*/ 1737361 w 4242337"/>
                  <a:gd name="connsiteY1256" fmla="*/ 1784284 h 1823987"/>
                  <a:gd name="connsiteX1257" fmla="*/ 1785487 w 4242337"/>
                  <a:gd name="connsiteY1257" fmla="*/ 1783081 h 1823987"/>
                  <a:gd name="connsiteX1258" fmla="*/ 1761424 w 4242337"/>
                  <a:gd name="connsiteY1258" fmla="*/ 1783081 h 1823987"/>
                  <a:gd name="connsiteX1259" fmla="*/ 1761424 w 4242337"/>
                  <a:gd name="connsiteY1259" fmla="*/ 1795112 h 1823987"/>
                  <a:gd name="connsiteX1260" fmla="*/ 1777065 w 4242337"/>
                  <a:gd name="connsiteY1260" fmla="*/ 1795112 h 1823987"/>
                  <a:gd name="connsiteX1261" fmla="*/ 1777065 w 4242337"/>
                  <a:gd name="connsiteY1261" fmla="*/ 1795112 h 1823987"/>
                  <a:gd name="connsiteX1262" fmla="*/ 1777065 w 4242337"/>
                  <a:gd name="connsiteY1262" fmla="*/ 1795112 h 1823987"/>
                  <a:gd name="connsiteX1263" fmla="*/ 1777065 w 4242337"/>
                  <a:gd name="connsiteY1263" fmla="*/ 1795112 h 1823987"/>
                  <a:gd name="connsiteX1264" fmla="*/ 1777065 w 4242337"/>
                  <a:gd name="connsiteY1264" fmla="*/ 1795112 h 1823987"/>
                  <a:gd name="connsiteX1265" fmla="*/ 1777065 w 4242337"/>
                  <a:gd name="connsiteY1265" fmla="*/ 1795112 h 1823987"/>
                  <a:gd name="connsiteX1266" fmla="*/ 1777065 w 4242337"/>
                  <a:gd name="connsiteY1266" fmla="*/ 1795112 h 1823987"/>
                  <a:gd name="connsiteX1267" fmla="*/ 1777065 w 4242337"/>
                  <a:gd name="connsiteY1267" fmla="*/ 1795112 h 1823987"/>
                  <a:gd name="connsiteX1268" fmla="*/ 1777065 w 4242337"/>
                  <a:gd name="connsiteY1268" fmla="*/ 1795112 h 1823987"/>
                  <a:gd name="connsiteX1269" fmla="*/ 1777065 w 4242337"/>
                  <a:gd name="connsiteY1269" fmla="*/ 1795112 h 1823987"/>
                  <a:gd name="connsiteX1270" fmla="*/ 1777065 w 4242337"/>
                  <a:gd name="connsiteY1270" fmla="*/ 1795112 h 1823987"/>
                  <a:gd name="connsiteX1271" fmla="*/ 1784284 w 4242337"/>
                  <a:gd name="connsiteY1271" fmla="*/ 1795112 h 1823987"/>
                  <a:gd name="connsiteX1272" fmla="*/ 1785487 w 4242337"/>
                  <a:gd name="connsiteY1272" fmla="*/ 1783081 h 1823987"/>
                  <a:gd name="connsiteX1273" fmla="*/ 1785487 w 4242337"/>
                  <a:gd name="connsiteY1273" fmla="*/ 1783081 h 1823987"/>
                  <a:gd name="connsiteX1274" fmla="*/ 1833614 w 4242337"/>
                  <a:gd name="connsiteY1274" fmla="*/ 1783081 h 1823987"/>
                  <a:gd name="connsiteX1275" fmla="*/ 1809551 w 4242337"/>
                  <a:gd name="connsiteY1275" fmla="*/ 1783081 h 1823987"/>
                  <a:gd name="connsiteX1276" fmla="*/ 1809551 w 4242337"/>
                  <a:gd name="connsiteY1276" fmla="*/ 1795112 h 1823987"/>
                  <a:gd name="connsiteX1277" fmla="*/ 1820379 w 4242337"/>
                  <a:gd name="connsiteY1277" fmla="*/ 1795112 h 1823987"/>
                  <a:gd name="connsiteX1278" fmla="*/ 1833614 w 4242337"/>
                  <a:gd name="connsiteY1278" fmla="*/ 1795112 h 1823987"/>
                  <a:gd name="connsiteX1279" fmla="*/ 1833614 w 4242337"/>
                  <a:gd name="connsiteY1279" fmla="*/ 1783081 h 1823987"/>
                  <a:gd name="connsiteX1280" fmla="*/ 1833614 w 4242337"/>
                  <a:gd name="connsiteY1280" fmla="*/ 1783081 h 1823987"/>
                  <a:gd name="connsiteX1281" fmla="*/ 1881740 w 4242337"/>
                  <a:gd name="connsiteY1281" fmla="*/ 1781877 h 1823987"/>
                  <a:gd name="connsiteX1282" fmla="*/ 1857677 w 4242337"/>
                  <a:gd name="connsiteY1282" fmla="*/ 1781877 h 1823987"/>
                  <a:gd name="connsiteX1283" fmla="*/ 1857677 w 4242337"/>
                  <a:gd name="connsiteY1283" fmla="*/ 1793909 h 1823987"/>
                  <a:gd name="connsiteX1284" fmla="*/ 1876927 w 4242337"/>
                  <a:gd name="connsiteY1284" fmla="*/ 1793909 h 1823987"/>
                  <a:gd name="connsiteX1285" fmla="*/ 1876927 w 4242337"/>
                  <a:gd name="connsiteY1285" fmla="*/ 1793909 h 1823987"/>
                  <a:gd name="connsiteX1286" fmla="*/ 1876927 w 4242337"/>
                  <a:gd name="connsiteY1286" fmla="*/ 1793909 h 1823987"/>
                  <a:gd name="connsiteX1287" fmla="*/ 1876927 w 4242337"/>
                  <a:gd name="connsiteY1287" fmla="*/ 1793909 h 1823987"/>
                  <a:gd name="connsiteX1288" fmla="*/ 1876927 w 4242337"/>
                  <a:gd name="connsiteY1288" fmla="*/ 1793909 h 1823987"/>
                  <a:gd name="connsiteX1289" fmla="*/ 1881740 w 4242337"/>
                  <a:gd name="connsiteY1289" fmla="*/ 1793909 h 1823987"/>
                  <a:gd name="connsiteX1290" fmla="*/ 1881740 w 4242337"/>
                  <a:gd name="connsiteY1290" fmla="*/ 1781877 h 1823987"/>
                  <a:gd name="connsiteX1291" fmla="*/ 1881740 w 4242337"/>
                  <a:gd name="connsiteY1291" fmla="*/ 1781877 h 1823987"/>
                  <a:gd name="connsiteX1292" fmla="*/ 1929867 w 4242337"/>
                  <a:gd name="connsiteY1292" fmla="*/ 1780674 h 1823987"/>
                  <a:gd name="connsiteX1293" fmla="*/ 1905803 w 4242337"/>
                  <a:gd name="connsiteY1293" fmla="*/ 1780674 h 1823987"/>
                  <a:gd name="connsiteX1294" fmla="*/ 1905803 w 4242337"/>
                  <a:gd name="connsiteY1294" fmla="*/ 1792706 h 1823987"/>
                  <a:gd name="connsiteX1295" fmla="*/ 1915429 w 4242337"/>
                  <a:gd name="connsiteY1295" fmla="*/ 1792706 h 1823987"/>
                  <a:gd name="connsiteX1296" fmla="*/ 1929867 w 4242337"/>
                  <a:gd name="connsiteY1296" fmla="*/ 1792706 h 1823987"/>
                  <a:gd name="connsiteX1297" fmla="*/ 1929867 w 4242337"/>
                  <a:gd name="connsiteY1297" fmla="*/ 1780674 h 1823987"/>
                  <a:gd name="connsiteX1298" fmla="*/ 1929867 w 4242337"/>
                  <a:gd name="connsiteY1298" fmla="*/ 1780674 h 1823987"/>
                  <a:gd name="connsiteX1299" fmla="*/ 1977993 w 4242337"/>
                  <a:gd name="connsiteY1299" fmla="*/ 1780674 h 1823987"/>
                  <a:gd name="connsiteX1300" fmla="*/ 1953930 w 4242337"/>
                  <a:gd name="connsiteY1300" fmla="*/ 1780674 h 1823987"/>
                  <a:gd name="connsiteX1301" fmla="*/ 1953930 w 4242337"/>
                  <a:gd name="connsiteY1301" fmla="*/ 1792706 h 1823987"/>
                  <a:gd name="connsiteX1302" fmla="*/ 1977993 w 4242337"/>
                  <a:gd name="connsiteY1302" fmla="*/ 1792706 h 1823987"/>
                  <a:gd name="connsiteX1303" fmla="*/ 1977993 w 4242337"/>
                  <a:gd name="connsiteY1303" fmla="*/ 1780674 h 1823987"/>
                  <a:gd name="connsiteX1304" fmla="*/ 1977993 w 4242337"/>
                  <a:gd name="connsiteY1304" fmla="*/ 1780674 h 1823987"/>
                  <a:gd name="connsiteX1305" fmla="*/ 2026119 w 4242337"/>
                  <a:gd name="connsiteY1305" fmla="*/ 1779471 h 1823987"/>
                  <a:gd name="connsiteX1306" fmla="*/ 2002056 w 4242337"/>
                  <a:gd name="connsiteY1306" fmla="*/ 1779471 h 1823987"/>
                  <a:gd name="connsiteX1307" fmla="*/ 2002056 w 4242337"/>
                  <a:gd name="connsiteY1307" fmla="*/ 1791503 h 1823987"/>
                  <a:gd name="connsiteX1308" fmla="*/ 2026119 w 4242337"/>
                  <a:gd name="connsiteY1308" fmla="*/ 1791503 h 1823987"/>
                  <a:gd name="connsiteX1309" fmla="*/ 2026119 w 4242337"/>
                  <a:gd name="connsiteY1309" fmla="*/ 1779471 h 1823987"/>
                  <a:gd name="connsiteX1310" fmla="*/ 2026119 w 4242337"/>
                  <a:gd name="connsiteY1310" fmla="*/ 1779471 h 1823987"/>
                  <a:gd name="connsiteX1311" fmla="*/ 2074246 w 4242337"/>
                  <a:gd name="connsiteY1311" fmla="*/ 1778268 h 1823987"/>
                  <a:gd name="connsiteX1312" fmla="*/ 2050182 w 4242337"/>
                  <a:gd name="connsiteY1312" fmla="*/ 1778268 h 1823987"/>
                  <a:gd name="connsiteX1313" fmla="*/ 2050182 w 4242337"/>
                  <a:gd name="connsiteY1313" fmla="*/ 1790299 h 1823987"/>
                  <a:gd name="connsiteX1314" fmla="*/ 2074246 w 4242337"/>
                  <a:gd name="connsiteY1314" fmla="*/ 1790299 h 1823987"/>
                  <a:gd name="connsiteX1315" fmla="*/ 2074246 w 4242337"/>
                  <a:gd name="connsiteY1315" fmla="*/ 1778268 h 1823987"/>
                  <a:gd name="connsiteX1316" fmla="*/ 2074246 w 4242337"/>
                  <a:gd name="connsiteY1316" fmla="*/ 1778268 h 1823987"/>
                  <a:gd name="connsiteX1317" fmla="*/ 2122372 w 4242337"/>
                  <a:gd name="connsiteY1317" fmla="*/ 1778268 h 1823987"/>
                  <a:gd name="connsiteX1318" fmla="*/ 2098309 w 4242337"/>
                  <a:gd name="connsiteY1318" fmla="*/ 1778268 h 1823987"/>
                  <a:gd name="connsiteX1319" fmla="*/ 2098309 w 4242337"/>
                  <a:gd name="connsiteY1319" fmla="*/ 1790299 h 1823987"/>
                  <a:gd name="connsiteX1320" fmla="*/ 2122372 w 4242337"/>
                  <a:gd name="connsiteY1320" fmla="*/ 1790299 h 1823987"/>
                  <a:gd name="connsiteX1321" fmla="*/ 2122372 w 4242337"/>
                  <a:gd name="connsiteY1321" fmla="*/ 1778268 h 1823987"/>
                  <a:gd name="connsiteX1322" fmla="*/ 2122372 w 4242337"/>
                  <a:gd name="connsiteY1322" fmla="*/ 1778268 h 1823987"/>
                  <a:gd name="connsiteX1323" fmla="*/ 2170498 w 4242337"/>
                  <a:gd name="connsiteY1323" fmla="*/ 1777065 h 1823987"/>
                  <a:gd name="connsiteX1324" fmla="*/ 2146435 w 4242337"/>
                  <a:gd name="connsiteY1324" fmla="*/ 1777065 h 1823987"/>
                  <a:gd name="connsiteX1325" fmla="*/ 2146435 w 4242337"/>
                  <a:gd name="connsiteY1325" fmla="*/ 1789096 h 1823987"/>
                  <a:gd name="connsiteX1326" fmla="*/ 2170498 w 4242337"/>
                  <a:gd name="connsiteY1326" fmla="*/ 1789096 h 1823987"/>
                  <a:gd name="connsiteX1327" fmla="*/ 2170498 w 4242337"/>
                  <a:gd name="connsiteY1327" fmla="*/ 1777065 h 1823987"/>
                  <a:gd name="connsiteX1328" fmla="*/ 2170498 w 4242337"/>
                  <a:gd name="connsiteY1328" fmla="*/ 1777065 h 1823987"/>
                  <a:gd name="connsiteX1329" fmla="*/ 2218625 w 4242337"/>
                  <a:gd name="connsiteY1329" fmla="*/ 1775862 h 1823987"/>
                  <a:gd name="connsiteX1330" fmla="*/ 2194561 w 4242337"/>
                  <a:gd name="connsiteY1330" fmla="*/ 1775862 h 1823987"/>
                  <a:gd name="connsiteX1331" fmla="*/ 2194561 w 4242337"/>
                  <a:gd name="connsiteY1331" fmla="*/ 1787893 h 1823987"/>
                  <a:gd name="connsiteX1332" fmla="*/ 2218625 w 4242337"/>
                  <a:gd name="connsiteY1332" fmla="*/ 1787893 h 1823987"/>
                  <a:gd name="connsiteX1333" fmla="*/ 2218625 w 4242337"/>
                  <a:gd name="connsiteY1333" fmla="*/ 1775862 h 1823987"/>
                  <a:gd name="connsiteX1334" fmla="*/ 2218625 w 4242337"/>
                  <a:gd name="connsiteY1334" fmla="*/ 1775862 h 1823987"/>
                  <a:gd name="connsiteX1335" fmla="*/ 2266751 w 4242337"/>
                  <a:gd name="connsiteY1335" fmla="*/ 1775862 h 1823987"/>
                  <a:gd name="connsiteX1336" fmla="*/ 2242688 w 4242337"/>
                  <a:gd name="connsiteY1336" fmla="*/ 1775862 h 1823987"/>
                  <a:gd name="connsiteX1337" fmla="*/ 2242688 w 4242337"/>
                  <a:gd name="connsiteY1337" fmla="*/ 1787893 h 1823987"/>
                  <a:gd name="connsiteX1338" fmla="*/ 2266751 w 4242337"/>
                  <a:gd name="connsiteY1338" fmla="*/ 1787893 h 1823987"/>
                  <a:gd name="connsiteX1339" fmla="*/ 2266751 w 4242337"/>
                  <a:gd name="connsiteY1339" fmla="*/ 1775862 h 1823987"/>
                  <a:gd name="connsiteX1340" fmla="*/ 2266751 w 4242337"/>
                  <a:gd name="connsiteY1340" fmla="*/ 1775862 h 1823987"/>
                  <a:gd name="connsiteX1341" fmla="*/ 2314877 w 4242337"/>
                  <a:gd name="connsiteY1341" fmla="*/ 1774658 h 1823987"/>
                  <a:gd name="connsiteX1342" fmla="*/ 2290814 w 4242337"/>
                  <a:gd name="connsiteY1342" fmla="*/ 1774658 h 1823987"/>
                  <a:gd name="connsiteX1343" fmla="*/ 2290814 w 4242337"/>
                  <a:gd name="connsiteY1343" fmla="*/ 1786690 h 1823987"/>
                  <a:gd name="connsiteX1344" fmla="*/ 2314877 w 4242337"/>
                  <a:gd name="connsiteY1344" fmla="*/ 1786690 h 1823987"/>
                  <a:gd name="connsiteX1345" fmla="*/ 2314877 w 4242337"/>
                  <a:gd name="connsiteY1345" fmla="*/ 1774658 h 1823987"/>
                  <a:gd name="connsiteX1346" fmla="*/ 2314877 w 4242337"/>
                  <a:gd name="connsiteY1346" fmla="*/ 1774658 h 1823987"/>
                  <a:gd name="connsiteX1347" fmla="*/ 2363004 w 4242337"/>
                  <a:gd name="connsiteY1347" fmla="*/ 1773455 h 1823987"/>
                  <a:gd name="connsiteX1348" fmla="*/ 2338941 w 4242337"/>
                  <a:gd name="connsiteY1348" fmla="*/ 1773455 h 1823987"/>
                  <a:gd name="connsiteX1349" fmla="*/ 2338941 w 4242337"/>
                  <a:gd name="connsiteY1349" fmla="*/ 1785487 h 1823987"/>
                  <a:gd name="connsiteX1350" fmla="*/ 2363004 w 4242337"/>
                  <a:gd name="connsiteY1350" fmla="*/ 1785487 h 1823987"/>
                  <a:gd name="connsiteX1351" fmla="*/ 2363004 w 4242337"/>
                  <a:gd name="connsiteY1351" fmla="*/ 1773455 h 1823987"/>
                  <a:gd name="connsiteX1352" fmla="*/ 2363004 w 4242337"/>
                  <a:gd name="connsiteY1352" fmla="*/ 1773455 h 1823987"/>
                  <a:gd name="connsiteX1353" fmla="*/ 2411130 w 4242337"/>
                  <a:gd name="connsiteY1353" fmla="*/ 1773455 h 1823987"/>
                  <a:gd name="connsiteX1354" fmla="*/ 2387067 w 4242337"/>
                  <a:gd name="connsiteY1354" fmla="*/ 1773455 h 1823987"/>
                  <a:gd name="connsiteX1355" fmla="*/ 2387067 w 4242337"/>
                  <a:gd name="connsiteY1355" fmla="*/ 1785487 h 1823987"/>
                  <a:gd name="connsiteX1356" fmla="*/ 2411130 w 4242337"/>
                  <a:gd name="connsiteY1356" fmla="*/ 1785487 h 1823987"/>
                  <a:gd name="connsiteX1357" fmla="*/ 2411130 w 4242337"/>
                  <a:gd name="connsiteY1357" fmla="*/ 1773455 h 1823987"/>
                  <a:gd name="connsiteX1358" fmla="*/ 2411130 w 4242337"/>
                  <a:gd name="connsiteY1358" fmla="*/ 1773455 h 1823987"/>
                  <a:gd name="connsiteX1359" fmla="*/ 2459256 w 4242337"/>
                  <a:gd name="connsiteY1359" fmla="*/ 1772252 h 1823987"/>
                  <a:gd name="connsiteX1360" fmla="*/ 2435193 w 4242337"/>
                  <a:gd name="connsiteY1360" fmla="*/ 1772252 h 1823987"/>
                  <a:gd name="connsiteX1361" fmla="*/ 2435193 w 4242337"/>
                  <a:gd name="connsiteY1361" fmla="*/ 1784284 h 1823987"/>
                  <a:gd name="connsiteX1362" fmla="*/ 2459256 w 4242337"/>
                  <a:gd name="connsiteY1362" fmla="*/ 1784284 h 1823987"/>
                  <a:gd name="connsiteX1363" fmla="*/ 2459256 w 4242337"/>
                  <a:gd name="connsiteY1363" fmla="*/ 1772252 h 1823987"/>
                  <a:gd name="connsiteX1364" fmla="*/ 2459256 w 4242337"/>
                  <a:gd name="connsiteY1364" fmla="*/ 1772252 h 1823987"/>
                  <a:gd name="connsiteX1365" fmla="*/ 2507383 w 4242337"/>
                  <a:gd name="connsiteY1365" fmla="*/ 1771049 h 1823987"/>
                  <a:gd name="connsiteX1366" fmla="*/ 2483320 w 4242337"/>
                  <a:gd name="connsiteY1366" fmla="*/ 1771049 h 1823987"/>
                  <a:gd name="connsiteX1367" fmla="*/ 2483320 w 4242337"/>
                  <a:gd name="connsiteY1367" fmla="*/ 1783081 h 1823987"/>
                  <a:gd name="connsiteX1368" fmla="*/ 2507383 w 4242337"/>
                  <a:gd name="connsiteY1368" fmla="*/ 1783081 h 1823987"/>
                  <a:gd name="connsiteX1369" fmla="*/ 2507383 w 4242337"/>
                  <a:gd name="connsiteY1369" fmla="*/ 1771049 h 1823987"/>
                  <a:gd name="connsiteX1370" fmla="*/ 2507383 w 4242337"/>
                  <a:gd name="connsiteY1370" fmla="*/ 1771049 h 1823987"/>
                  <a:gd name="connsiteX1371" fmla="*/ 2555509 w 4242337"/>
                  <a:gd name="connsiteY1371" fmla="*/ 1771049 h 1823987"/>
                  <a:gd name="connsiteX1372" fmla="*/ 2531446 w 4242337"/>
                  <a:gd name="connsiteY1372" fmla="*/ 1771049 h 1823987"/>
                  <a:gd name="connsiteX1373" fmla="*/ 2531446 w 4242337"/>
                  <a:gd name="connsiteY1373" fmla="*/ 1783081 h 1823987"/>
                  <a:gd name="connsiteX1374" fmla="*/ 2547087 w 4242337"/>
                  <a:gd name="connsiteY1374" fmla="*/ 1783081 h 1823987"/>
                  <a:gd name="connsiteX1375" fmla="*/ 2547087 w 4242337"/>
                  <a:gd name="connsiteY1375" fmla="*/ 1783081 h 1823987"/>
                  <a:gd name="connsiteX1376" fmla="*/ 2547087 w 4242337"/>
                  <a:gd name="connsiteY1376" fmla="*/ 1783081 h 1823987"/>
                  <a:gd name="connsiteX1377" fmla="*/ 2555509 w 4242337"/>
                  <a:gd name="connsiteY1377" fmla="*/ 1783081 h 1823987"/>
                  <a:gd name="connsiteX1378" fmla="*/ 2555509 w 4242337"/>
                  <a:gd name="connsiteY1378" fmla="*/ 1771049 h 1823987"/>
                  <a:gd name="connsiteX1379" fmla="*/ 2555509 w 4242337"/>
                  <a:gd name="connsiteY1379" fmla="*/ 1771049 h 1823987"/>
                  <a:gd name="connsiteX1380" fmla="*/ 2603635 w 4242337"/>
                  <a:gd name="connsiteY1380" fmla="*/ 1769846 h 1823987"/>
                  <a:gd name="connsiteX1381" fmla="*/ 2579572 w 4242337"/>
                  <a:gd name="connsiteY1381" fmla="*/ 1769846 h 1823987"/>
                  <a:gd name="connsiteX1382" fmla="*/ 2579572 w 4242337"/>
                  <a:gd name="connsiteY1382" fmla="*/ 1781877 h 1823987"/>
                  <a:gd name="connsiteX1383" fmla="*/ 2583182 w 4242337"/>
                  <a:gd name="connsiteY1383" fmla="*/ 1781877 h 1823987"/>
                  <a:gd name="connsiteX1384" fmla="*/ 2583182 w 4242337"/>
                  <a:gd name="connsiteY1384" fmla="*/ 1781877 h 1823987"/>
                  <a:gd name="connsiteX1385" fmla="*/ 2583182 w 4242337"/>
                  <a:gd name="connsiteY1385" fmla="*/ 1781877 h 1823987"/>
                  <a:gd name="connsiteX1386" fmla="*/ 2583182 w 4242337"/>
                  <a:gd name="connsiteY1386" fmla="*/ 1781877 h 1823987"/>
                  <a:gd name="connsiteX1387" fmla="*/ 2583182 w 4242337"/>
                  <a:gd name="connsiteY1387" fmla="*/ 1781877 h 1823987"/>
                  <a:gd name="connsiteX1388" fmla="*/ 2583182 w 4242337"/>
                  <a:gd name="connsiteY1388" fmla="*/ 1781877 h 1823987"/>
                  <a:gd name="connsiteX1389" fmla="*/ 2583182 w 4242337"/>
                  <a:gd name="connsiteY1389" fmla="*/ 1781877 h 1823987"/>
                  <a:gd name="connsiteX1390" fmla="*/ 2583182 w 4242337"/>
                  <a:gd name="connsiteY1390" fmla="*/ 1781877 h 1823987"/>
                  <a:gd name="connsiteX1391" fmla="*/ 2583182 w 4242337"/>
                  <a:gd name="connsiteY1391" fmla="*/ 1781877 h 1823987"/>
                  <a:gd name="connsiteX1392" fmla="*/ 2583182 w 4242337"/>
                  <a:gd name="connsiteY1392" fmla="*/ 1781877 h 1823987"/>
                  <a:gd name="connsiteX1393" fmla="*/ 2583182 w 4242337"/>
                  <a:gd name="connsiteY1393" fmla="*/ 1781877 h 1823987"/>
                  <a:gd name="connsiteX1394" fmla="*/ 2583182 w 4242337"/>
                  <a:gd name="connsiteY1394" fmla="*/ 1781877 h 1823987"/>
                  <a:gd name="connsiteX1395" fmla="*/ 2583182 w 4242337"/>
                  <a:gd name="connsiteY1395" fmla="*/ 1781877 h 1823987"/>
                  <a:gd name="connsiteX1396" fmla="*/ 2583182 w 4242337"/>
                  <a:gd name="connsiteY1396" fmla="*/ 1781877 h 1823987"/>
                  <a:gd name="connsiteX1397" fmla="*/ 2583182 w 4242337"/>
                  <a:gd name="connsiteY1397" fmla="*/ 1781877 h 1823987"/>
                  <a:gd name="connsiteX1398" fmla="*/ 2583182 w 4242337"/>
                  <a:gd name="connsiteY1398" fmla="*/ 1781877 h 1823987"/>
                  <a:gd name="connsiteX1399" fmla="*/ 2583182 w 4242337"/>
                  <a:gd name="connsiteY1399" fmla="*/ 1781877 h 1823987"/>
                  <a:gd name="connsiteX1400" fmla="*/ 2583182 w 4242337"/>
                  <a:gd name="connsiteY1400" fmla="*/ 1781877 h 1823987"/>
                  <a:gd name="connsiteX1401" fmla="*/ 2583182 w 4242337"/>
                  <a:gd name="connsiteY1401" fmla="*/ 1781877 h 1823987"/>
                  <a:gd name="connsiteX1402" fmla="*/ 2583182 w 4242337"/>
                  <a:gd name="connsiteY1402" fmla="*/ 1781877 h 1823987"/>
                  <a:gd name="connsiteX1403" fmla="*/ 2583182 w 4242337"/>
                  <a:gd name="connsiteY1403" fmla="*/ 1781877 h 1823987"/>
                  <a:gd name="connsiteX1404" fmla="*/ 2603635 w 4242337"/>
                  <a:gd name="connsiteY1404" fmla="*/ 1781877 h 1823987"/>
                  <a:gd name="connsiteX1405" fmla="*/ 2603635 w 4242337"/>
                  <a:gd name="connsiteY1405" fmla="*/ 1769846 h 1823987"/>
                  <a:gd name="connsiteX1406" fmla="*/ 2603635 w 4242337"/>
                  <a:gd name="connsiteY1406" fmla="*/ 1769846 h 1823987"/>
                  <a:gd name="connsiteX1407" fmla="*/ 2651762 w 4242337"/>
                  <a:gd name="connsiteY1407" fmla="*/ 1768643 h 1823987"/>
                  <a:gd name="connsiteX1408" fmla="*/ 2627699 w 4242337"/>
                  <a:gd name="connsiteY1408" fmla="*/ 1768643 h 1823987"/>
                  <a:gd name="connsiteX1409" fmla="*/ 2627699 w 4242337"/>
                  <a:gd name="connsiteY1409" fmla="*/ 1780674 h 1823987"/>
                  <a:gd name="connsiteX1410" fmla="*/ 2642136 w 4242337"/>
                  <a:gd name="connsiteY1410" fmla="*/ 1780674 h 1823987"/>
                  <a:gd name="connsiteX1411" fmla="*/ 2651762 w 4242337"/>
                  <a:gd name="connsiteY1411" fmla="*/ 1780674 h 1823987"/>
                  <a:gd name="connsiteX1412" fmla="*/ 2651762 w 4242337"/>
                  <a:gd name="connsiteY1412" fmla="*/ 1768643 h 1823987"/>
                  <a:gd name="connsiteX1413" fmla="*/ 2651762 w 4242337"/>
                  <a:gd name="connsiteY1413" fmla="*/ 1768643 h 1823987"/>
                  <a:gd name="connsiteX1414" fmla="*/ 2699888 w 4242337"/>
                  <a:gd name="connsiteY1414" fmla="*/ 1768643 h 1823987"/>
                  <a:gd name="connsiteX1415" fmla="*/ 2675825 w 4242337"/>
                  <a:gd name="connsiteY1415" fmla="*/ 1768643 h 1823987"/>
                  <a:gd name="connsiteX1416" fmla="*/ 2675825 w 4242337"/>
                  <a:gd name="connsiteY1416" fmla="*/ 1780674 h 1823987"/>
                  <a:gd name="connsiteX1417" fmla="*/ 2681841 w 4242337"/>
                  <a:gd name="connsiteY1417" fmla="*/ 1780674 h 1823987"/>
                  <a:gd name="connsiteX1418" fmla="*/ 2681841 w 4242337"/>
                  <a:gd name="connsiteY1418" fmla="*/ 1780674 h 1823987"/>
                  <a:gd name="connsiteX1419" fmla="*/ 2683044 w 4242337"/>
                  <a:gd name="connsiteY1419" fmla="*/ 1780674 h 1823987"/>
                  <a:gd name="connsiteX1420" fmla="*/ 2683044 w 4242337"/>
                  <a:gd name="connsiteY1420" fmla="*/ 1780674 h 1823987"/>
                  <a:gd name="connsiteX1421" fmla="*/ 2683044 w 4242337"/>
                  <a:gd name="connsiteY1421" fmla="*/ 1780674 h 1823987"/>
                  <a:gd name="connsiteX1422" fmla="*/ 2683044 w 4242337"/>
                  <a:gd name="connsiteY1422" fmla="*/ 1780674 h 1823987"/>
                  <a:gd name="connsiteX1423" fmla="*/ 2683044 w 4242337"/>
                  <a:gd name="connsiteY1423" fmla="*/ 1780674 h 1823987"/>
                  <a:gd name="connsiteX1424" fmla="*/ 2683044 w 4242337"/>
                  <a:gd name="connsiteY1424" fmla="*/ 1780674 h 1823987"/>
                  <a:gd name="connsiteX1425" fmla="*/ 2683044 w 4242337"/>
                  <a:gd name="connsiteY1425" fmla="*/ 1780674 h 1823987"/>
                  <a:gd name="connsiteX1426" fmla="*/ 2683044 w 4242337"/>
                  <a:gd name="connsiteY1426" fmla="*/ 1780674 h 1823987"/>
                  <a:gd name="connsiteX1427" fmla="*/ 2683044 w 4242337"/>
                  <a:gd name="connsiteY1427" fmla="*/ 1780674 h 1823987"/>
                  <a:gd name="connsiteX1428" fmla="*/ 2683044 w 4242337"/>
                  <a:gd name="connsiteY1428" fmla="*/ 1780674 h 1823987"/>
                  <a:gd name="connsiteX1429" fmla="*/ 2683044 w 4242337"/>
                  <a:gd name="connsiteY1429" fmla="*/ 1780674 h 1823987"/>
                  <a:gd name="connsiteX1430" fmla="*/ 2699888 w 4242337"/>
                  <a:gd name="connsiteY1430" fmla="*/ 1780674 h 1823987"/>
                  <a:gd name="connsiteX1431" fmla="*/ 2699888 w 4242337"/>
                  <a:gd name="connsiteY1431" fmla="*/ 1768643 h 1823987"/>
                  <a:gd name="connsiteX1432" fmla="*/ 2699888 w 4242337"/>
                  <a:gd name="connsiteY1432" fmla="*/ 1768643 h 1823987"/>
                  <a:gd name="connsiteX1433" fmla="*/ 2748014 w 4242337"/>
                  <a:gd name="connsiteY1433" fmla="*/ 1767440 h 1823987"/>
                  <a:gd name="connsiteX1434" fmla="*/ 2723951 w 4242337"/>
                  <a:gd name="connsiteY1434" fmla="*/ 1767440 h 1823987"/>
                  <a:gd name="connsiteX1435" fmla="*/ 2723951 w 4242337"/>
                  <a:gd name="connsiteY1435" fmla="*/ 1779471 h 1823987"/>
                  <a:gd name="connsiteX1436" fmla="*/ 2737186 w 4242337"/>
                  <a:gd name="connsiteY1436" fmla="*/ 1779471 h 1823987"/>
                  <a:gd name="connsiteX1437" fmla="*/ 2737186 w 4242337"/>
                  <a:gd name="connsiteY1437" fmla="*/ 1779471 h 1823987"/>
                  <a:gd name="connsiteX1438" fmla="*/ 2737186 w 4242337"/>
                  <a:gd name="connsiteY1438" fmla="*/ 1779471 h 1823987"/>
                  <a:gd name="connsiteX1439" fmla="*/ 2748014 w 4242337"/>
                  <a:gd name="connsiteY1439" fmla="*/ 1779471 h 1823987"/>
                  <a:gd name="connsiteX1440" fmla="*/ 2748014 w 4242337"/>
                  <a:gd name="connsiteY1440" fmla="*/ 1767440 h 1823987"/>
                  <a:gd name="connsiteX1441" fmla="*/ 2748014 w 4242337"/>
                  <a:gd name="connsiteY1441" fmla="*/ 1767440 h 1823987"/>
                  <a:gd name="connsiteX1442" fmla="*/ 2796141 w 4242337"/>
                  <a:gd name="connsiteY1442" fmla="*/ 1766236 h 1823987"/>
                  <a:gd name="connsiteX1443" fmla="*/ 2772078 w 4242337"/>
                  <a:gd name="connsiteY1443" fmla="*/ 1766236 h 1823987"/>
                  <a:gd name="connsiteX1444" fmla="*/ 2772078 w 4242337"/>
                  <a:gd name="connsiteY1444" fmla="*/ 1778268 h 1823987"/>
                  <a:gd name="connsiteX1445" fmla="*/ 2782906 w 4242337"/>
                  <a:gd name="connsiteY1445" fmla="*/ 1778268 h 1823987"/>
                  <a:gd name="connsiteX1446" fmla="*/ 2782906 w 4242337"/>
                  <a:gd name="connsiteY1446" fmla="*/ 1778268 h 1823987"/>
                  <a:gd name="connsiteX1447" fmla="*/ 2784109 w 4242337"/>
                  <a:gd name="connsiteY1447" fmla="*/ 1778268 h 1823987"/>
                  <a:gd name="connsiteX1448" fmla="*/ 2784109 w 4242337"/>
                  <a:gd name="connsiteY1448" fmla="*/ 1778268 h 1823987"/>
                  <a:gd name="connsiteX1449" fmla="*/ 2784109 w 4242337"/>
                  <a:gd name="connsiteY1449" fmla="*/ 1778268 h 1823987"/>
                  <a:gd name="connsiteX1450" fmla="*/ 2784109 w 4242337"/>
                  <a:gd name="connsiteY1450" fmla="*/ 1778268 h 1823987"/>
                  <a:gd name="connsiteX1451" fmla="*/ 2784109 w 4242337"/>
                  <a:gd name="connsiteY1451" fmla="*/ 1778268 h 1823987"/>
                  <a:gd name="connsiteX1452" fmla="*/ 2784109 w 4242337"/>
                  <a:gd name="connsiteY1452" fmla="*/ 1778268 h 1823987"/>
                  <a:gd name="connsiteX1453" fmla="*/ 2784109 w 4242337"/>
                  <a:gd name="connsiteY1453" fmla="*/ 1778268 h 1823987"/>
                  <a:gd name="connsiteX1454" fmla="*/ 2784109 w 4242337"/>
                  <a:gd name="connsiteY1454" fmla="*/ 1778268 h 1823987"/>
                  <a:gd name="connsiteX1455" fmla="*/ 2784109 w 4242337"/>
                  <a:gd name="connsiteY1455" fmla="*/ 1778268 h 1823987"/>
                  <a:gd name="connsiteX1456" fmla="*/ 2796141 w 4242337"/>
                  <a:gd name="connsiteY1456" fmla="*/ 1778268 h 1823987"/>
                  <a:gd name="connsiteX1457" fmla="*/ 2796141 w 4242337"/>
                  <a:gd name="connsiteY1457" fmla="*/ 1766236 h 1823987"/>
                  <a:gd name="connsiteX1458" fmla="*/ 2796141 w 4242337"/>
                  <a:gd name="connsiteY1458" fmla="*/ 1766236 h 1823987"/>
                  <a:gd name="connsiteX1459" fmla="*/ 2844267 w 4242337"/>
                  <a:gd name="connsiteY1459" fmla="*/ 1766236 h 1823987"/>
                  <a:gd name="connsiteX1460" fmla="*/ 2820204 w 4242337"/>
                  <a:gd name="connsiteY1460" fmla="*/ 1766236 h 1823987"/>
                  <a:gd name="connsiteX1461" fmla="*/ 2820204 w 4242337"/>
                  <a:gd name="connsiteY1461" fmla="*/ 1778268 h 1823987"/>
                  <a:gd name="connsiteX1462" fmla="*/ 2831032 w 4242337"/>
                  <a:gd name="connsiteY1462" fmla="*/ 1778268 h 1823987"/>
                  <a:gd name="connsiteX1463" fmla="*/ 2831032 w 4242337"/>
                  <a:gd name="connsiteY1463" fmla="*/ 1778268 h 1823987"/>
                  <a:gd name="connsiteX1464" fmla="*/ 2831032 w 4242337"/>
                  <a:gd name="connsiteY1464" fmla="*/ 1778268 h 1823987"/>
                  <a:gd name="connsiteX1465" fmla="*/ 2844267 w 4242337"/>
                  <a:gd name="connsiteY1465" fmla="*/ 1778268 h 1823987"/>
                  <a:gd name="connsiteX1466" fmla="*/ 2844267 w 4242337"/>
                  <a:gd name="connsiteY1466" fmla="*/ 1766236 h 1823987"/>
                  <a:gd name="connsiteX1467" fmla="*/ 2844267 w 4242337"/>
                  <a:gd name="connsiteY1467" fmla="*/ 1766236 h 1823987"/>
                  <a:gd name="connsiteX1468" fmla="*/ 2892393 w 4242337"/>
                  <a:gd name="connsiteY1468" fmla="*/ 1765033 h 1823987"/>
                  <a:gd name="connsiteX1469" fmla="*/ 2868330 w 4242337"/>
                  <a:gd name="connsiteY1469" fmla="*/ 1765033 h 1823987"/>
                  <a:gd name="connsiteX1470" fmla="*/ 2868330 w 4242337"/>
                  <a:gd name="connsiteY1470" fmla="*/ 1777065 h 1823987"/>
                  <a:gd name="connsiteX1471" fmla="*/ 2885175 w 4242337"/>
                  <a:gd name="connsiteY1471" fmla="*/ 1777065 h 1823987"/>
                  <a:gd name="connsiteX1472" fmla="*/ 2885175 w 4242337"/>
                  <a:gd name="connsiteY1472" fmla="*/ 1777065 h 1823987"/>
                  <a:gd name="connsiteX1473" fmla="*/ 2885175 w 4242337"/>
                  <a:gd name="connsiteY1473" fmla="*/ 1777065 h 1823987"/>
                  <a:gd name="connsiteX1474" fmla="*/ 2885175 w 4242337"/>
                  <a:gd name="connsiteY1474" fmla="*/ 1777065 h 1823987"/>
                  <a:gd name="connsiteX1475" fmla="*/ 2885175 w 4242337"/>
                  <a:gd name="connsiteY1475" fmla="*/ 1777065 h 1823987"/>
                  <a:gd name="connsiteX1476" fmla="*/ 2885175 w 4242337"/>
                  <a:gd name="connsiteY1476" fmla="*/ 1777065 h 1823987"/>
                  <a:gd name="connsiteX1477" fmla="*/ 2885175 w 4242337"/>
                  <a:gd name="connsiteY1477" fmla="*/ 1777065 h 1823987"/>
                  <a:gd name="connsiteX1478" fmla="*/ 2885175 w 4242337"/>
                  <a:gd name="connsiteY1478" fmla="*/ 1777065 h 1823987"/>
                  <a:gd name="connsiteX1479" fmla="*/ 2885175 w 4242337"/>
                  <a:gd name="connsiteY1479" fmla="*/ 1777065 h 1823987"/>
                  <a:gd name="connsiteX1480" fmla="*/ 2885175 w 4242337"/>
                  <a:gd name="connsiteY1480" fmla="*/ 1777065 h 1823987"/>
                  <a:gd name="connsiteX1481" fmla="*/ 2885175 w 4242337"/>
                  <a:gd name="connsiteY1481" fmla="*/ 1777065 h 1823987"/>
                  <a:gd name="connsiteX1482" fmla="*/ 2885175 w 4242337"/>
                  <a:gd name="connsiteY1482" fmla="*/ 1777065 h 1823987"/>
                  <a:gd name="connsiteX1483" fmla="*/ 2885175 w 4242337"/>
                  <a:gd name="connsiteY1483" fmla="*/ 1777065 h 1823987"/>
                  <a:gd name="connsiteX1484" fmla="*/ 2891190 w 4242337"/>
                  <a:gd name="connsiteY1484" fmla="*/ 1777065 h 1823987"/>
                  <a:gd name="connsiteX1485" fmla="*/ 2892393 w 4242337"/>
                  <a:gd name="connsiteY1485" fmla="*/ 1765033 h 1823987"/>
                  <a:gd name="connsiteX1486" fmla="*/ 2892393 w 4242337"/>
                  <a:gd name="connsiteY1486" fmla="*/ 1765033 h 1823987"/>
                  <a:gd name="connsiteX1487" fmla="*/ 2940520 w 4242337"/>
                  <a:gd name="connsiteY1487" fmla="*/ 1763830 h 1823987"/>
                  <a:gd name="connsiteX1488" fmla="*/ 2916456 w 4242337"/>
                  <a:gd name="connsiteY1488" fmla="*/ 1763830 h 1823987"/>
                  <a:gd name="connsiteX1489" fmla="*/ 2916456 w 4242337"/>
                  <a:gd name="connsiteY1489" fmla="*/ 1775862 h 1823987"/>
                  <a:gd name="connsiteX1490" fmla="*/ 2926082 w 4242337"/>
                  <a:gd name="connsiteY1490" fmla="*/ 1775862 h 1823987"/>
                  <a:gd name="connsiteX1491" fmla="*/ 2926082 w 4242337"/>
                  <a:gd name="connsiteY1491" fmla="*/ 1775862 h 1823987"/>
                  <a:gd name="connsiteX1492" fmla="*/ 2926082 w 4242337"/>
                  <a:gd name="connsiteY1492" fmla="*/ 1775862 h 1823987"/>
                  <a:gd name="connsiteX1493" fmla="*/ 2926082 w 4242337"/>
                  <a:gd name="connsiteY1493" fmla="*/ 1775862 h 1823987"/>
                  <a:gd name="connsiteX1494" fmla="*/ 2926082 w 4242337"/>
                  <a:gd name="connsiteY1494" fmla="*/ 1775862 h 1823987"/>
                  <a:gd name="connsiteX1495" fmla="*/ 2940520 w 4242337"/>
                  <a:gd name="connsiteY1495" fmla="*/ 1775862 h 1823987"/>
                  <a:gd name="connsiteX1496" fmla="*/ 2940520 w 4242337"/>
                  <a:gd name="connsiteY1496" fmla="*/ 1763830 h 1823987"/>
                  <a:gd name="connsiteX1497" fmla="*/ 2940520 w 4242337"/>
                  <a:gd name="connsiteY1497" fmla="*/ 1763830 h 1823987"/>
                  <a:gd name="connsiteX1498" fmla="*/ 2988646 w 4242337"/>
                  <a:gd name="connsiteY1498" fmla="*/ 1763830 h 1823987"/>
                  <a:gd name="connsiteX1499" fmla="*/ 2964583 w 4242337"/>
                  <a:gd name="connsiteY1499" fmla="*/ 1763830 h 1823987"/>
                  <a:gd name="connsiteX1500" fmla="*/ 2964583 w 4242337"/>
                  <a:gd name="connsiteY1500" fmla="*/ 1775862 h 1823987"/>
                  <a:gd name="connsiteX1501" fmla="*/ 2985037 w 4242337"/>
                  <a:gd name="connsiteY1501" fmla="*/ 1775862 h 1823987"/>
                  <a:gd name="connsiteX1502" fmla="*/ 2985037 w 4242337"/>
                  <a:gd name="connsiteY1502" fmla="*/ 1775862 h 1823987"/>
                  <a:gd name="connsiteX1503" fmla="*/ 2985037 w 4242337"/>
                  <a:gd name="connsiteY1503" fmla="*/ 1775862 h 1823987"/>
                  <a:gd name="connsiteX1504" fmla="*/ 2985037 w 4242337"/>
                  <a:gd name="connsiteY1504" fmla="*/ 1775862 h 1823987"/>
                  <a:gd name="connsiteX1505" fmla="*/ 2985037 w 4242337"/>
                  <a:gd name="connsiteY1505" fmla="*/ 1775862 h 1823987"/>
                  <a:gd name="connsiteX1506" fmla="*/ 2985037 w 4242337"/>
                  <a:gd name="connsiteY1506" fmla="*/ 1775862 h 1823987"/>
                  <a:gd name="connsiteX1507" fmla="*/ 2985037 w 4242337"/>
                  <a:gd name="connsiteY1507" fmla="*/ 1775862 h 1823987"/>
                  <a:gd name="connsiteX1508" fmla="*/ 2988646 w 4242337"/>
                  <a:gd name="connsiteY1508" fmla="*/ 1775862 h 1823987"/>
                  <a:gd name="connsiteX1509" fmla="*/ 2988646 w 4242337"/>
                  <a:gd name="connsiteY1509" fmla="*/ 1763830 h 1823987"/>
                  <a:gd name="connsiteX1510" fmla="*/ 2988646 w 4242337"/>
                  <a:gd name="connsiteY1510" fmla="*/ 1763830 h 1823987"/>
                  <a:gd name="connsiteX1511" fmla="*/ 3036772 w 4242337"/>
                  <a:gd name="connsiteY1511" fmla="*/ 1762627 h 1823987"/>
                  <a:gd name="connsiteX1512" fmla="*/ 3012709 w 4242337"/>
                  <a:gd name="connsiteY1512" fmla="*/ 1762627 h 1823987"/>
                  <a:gd name="connsiteX1513" fmla="*/ 3012709 w 4242337"/>
                  <a:gd name="connsiteY1513" fmla="*/ 1774658 h 1823987"/>
                  <a:gd name="connsiteX1514" fmla="*/ 3036772 w 4242337"/>
                  <a:gd name="connsiteY1514" fmla="*/ 1774658 h 1823987"/>
                  <a:gd name="connsiteX1515" fmla="*/ 3036772 w 4242337"/>
                  <a:gd name="connsiteY1515" fmla="*/ 1762627 h 1823987"/>
                  <a:gd name="connsiteX1516" fmla="*/ 3036772 w 4242337"/>
                  <a:gd name="connsiteY1516" fmla="*/ 1762627 h 1823987"/>
                  <a:gd name="connsiteX1517" fmla="*/ 3084899 w 4242337"/>
                  <a:gd name="connsiteY1517" fmla="*/ 1761424 h 1823987"/>
                  <a:gd name="connsiteX1518" fmla="*/ 3060836 w 4242337"/>
                  <a:gd name="connsiteY1518" fmla="*/ 1761424 h 1823987"/>
                  <a:gd name="connsiteX1519" fmla="*/ 3060836 w 4242337"/>
                  <a:gd name="connsiteY1519" fmla="*/ 1773455 h 1823987"/>
                  <a:gd name="connsiteX1520" fmla="*/ 3084899 w 4242337"/>
                  <a:gd name="connsiteY1520" fmla="*/ 1773455 h 1823987"/>
                  <a:gd name="connsiteX1521" fmla="*/ 3084899 w 4242337"/>
                  <a:gd name="connsiteY1521" fmla="*/ 1761424 h 1823987"/>
                  <a:gd name="connsiteX1522" fmla="*/ 3084899 w 4242337"/>
                  <a:gd name="connsiteY1522" fmla="*/ 1761424 h 1823987"/>
                  <a:gd name="connsiteX1523" fmla="*/ 3133025 w 4242337"/>
                  <a:gd name="connsiteY1523" fmla="*/ 1761424 h 1823987"/>
                  <a:gd name="connsiteX1524" fmla="*/ 3108962 w 4242337"/>
                  <a:gd name="connsiteY1524" fmla="*/ 1761424 h 1823987"/>
                  <a:gd name="connsiteX1525" fmla="*/ 3108962 w 4242337"/>
                  <a:gd name="connsiteY1525" fmla="*/ 1773455 h 1823987"/>
                  <a:gd name="connsiteX1526" fmla="*/ 3133025 w 4242337"/>
                  <a:gd name="connsiteY1526" fmla="*/ 1773455 h 1823987"/>
                  <a:gd name="connsiteX1527" fmla="*/ 3133025 w 4242337"/>
                  <a:gd name="connsiteY1527" fmla="*/ 1761424 h 1823987"/>
                  <a:gd name="connsiteX1528" fmla="*/ 3133025 w 4242337"/>
                  <a:gd name="connsiteY1528" fmla="*/ 1761424 h 1823987"/>
                  <a:gd name="connsiteX1529" fmla="*/ 3181151 w 4242337"/>
                  <a:gd name="connsiteY1529" fmla="*/ 1760221 h 1823987"/>
                  <a:gd name="connsiteX1530" fmla="*/ 3157088 w 4242337"/>
                  <a:gd name="connsiteY1530" fmla="*/ 1760221 h 1823987"/>
                  <a:gd name="connsiteX1531" fmla="*/ 3157088 w 4242337"/>
                  <a:gd name="connsiteY1531" fmla="*/ 1772252 h 1823987"/>
                  <a:gd name="connsiteX1532" fmla="*/ 3181151 w 4242337"/>
                  <a:gd name="connsiteY1532" fmla="*/ 1772252 h 1823987"/>
                  <a:gd name="connsiteX1533" fmla="*/ 3181151 w 4242337"/>
                  <a:gd name="connsiteY1533" fmla="*/ 1760221 h 1823987"/>
                  <a:gd name="connsiteX1534" fmla="*/ 3181151 w 4242337"/>
                  <a:gd name="connsiteY1534" fmla="*/ 1760221 h 1823987"/>
                  <a:gd name="connsiteX1535" fmla="*/ 3229278 w 4242337"/>
                  <a:gd name="connsiteY1535" fmla="*/ 1759017 h 1823987"/>
                  <a:gd name="connsiteX1536" fmla="*/ 3205215 w 4242337"/>
                  <a:gd name="connsiteY1536" fmla="*/ 1759017 h 1823987"/>
                  <a:gd name="connsiteX1537" fmla="*/ 3205215 w 4242337"/>
                  <a:gd name="connsiteY1537" fmla="*/ 1771049 h 1823987"/>
                  <a:gd name="connsiteX1538" fmla="*/ 3229278 w 4242337"/>
                  <a:gd name="connsiteY1538" fmla="*/ 1771049 h 1823987"/>
                  <a:gd name="connsiteX1539" fmla="*/ 3229278 w 4242337"/>
                  <a:gd name="connsiteY1539" fmla="*/ 1759017 h 1823987"/>
                  <a:gd name="connsiteX1540" fmla="*/ 3229278 w 4242337"/>
                  <a:gd name="connsiteY1540" fmla="*/ 1759017 h 1823987"/>
                  <a:gd name="connsiteX1541" fmla="*/ 3277404 w 4242337"/>
                  <a:gd name="connsiteY1541" fmla="*/ 1759017 h 1823987"/>
                  <a:gd name="connsiteX1542" fmla="*/ 3253341 w 4242337"/>
                  <a:gd name="connsiteY1542" fmla="*/ 1759017 h 1823987"/>
                  <a:gd name="connsiteX1543" fmla="*/ 3253341 w 4242337"/>
                  <a:gd name="connsiteY1543" fmla="*/ 1771049 h 1823987"/>
                  <a:gd name="connsiteX1544" fmla="*/ 3277404 w 4242337"/>
                  <a:gd name="connsiteY1544" fmla="*/ 1771049 h 1823987"/>
                  <a:gd name="connsiteX1545" fmla="*/ 3277404 w 4242337"/>
                  <a:gd name="connsiteY1545" fmla="*/ 1759017 h 1823987"/>
                  <a:gd name="connsiteX1546" fmla="*/ 3277404 w 4242337"/>
                  <a:gd name="connsiteY1546" fmla="*/ 1759017 h 1823987"/>
                  <a:gd name="connsiteX1547" fmla="*/ 3325530 w 4242337"/>
                  <a:gd name="connsiteY1547" fmla="*/ 1757814 h 1823987"/>
                  <a:gd name="connsiteX1548" fmla="*/ 3301467 w 4242337"/>
                  <a:gd name="connsiteY1548" fmla="*/ 1757814 h 1823987"/>
                  <a:gd name="connsiteX1549" fmla="*/ 3301467 w 4242337"/>
                  <a:gd name="connsiteY1549" fmla="*/ 1769846 h 1823987"/>
                  <a:gd name="connsiteX1550" fmla="*/ 3325530 w 4242337"/>
                  <a:gd name="connsiteY1550" fmla="*/ 1769846 h 1823987"/>
                  <a:gd name="connsiteX1551" fmla="*/ 3325530 w 4242337"/>
                  <a:gd name="connsiteY1551" fmla="*/ 1757814 h 1823987"/>
                  <a:gd name="connsiteX1552" fmla="*/ 3325530 w 4242337"/>
                  <a:gd name="connsiteY1552" fmla="*/ 1757814 h 1823987"/>
                  <a:gd name="connsiteX1553" fmla="*/ 3373657 w 4242337"/>
                  <a:gd name="connsiteY1553" fmla="*/ 1756611 h 1823987"/>
                  <a:gd name="connsiteX1554" fmla="*/ 3349594 w 4242337"/>
                  <a:gd name="connsiteY1554" fmla="*/ 1756611 h 1823987"/>
                  <a:gd name="connsiteX1555" fmla="*/ 3349594 w 4242337"/>
                  <a:gd name="connsiteY1555" fmla="*/ 1768643 h 1823987"/>
                  <a:gd name="connsiteX1556" fmla="*/ 3373657 w 4242337"/>
                  <a:gd name="connsiteY1556" fmla="*/ 1768643 h 1823987"/>
                  <a:gd name="connsiteX1557" fmla="*/ 3373657 w 4242337"/>
                  <a:gd name="connsiteY1557" fmla="*/ 1756611 h 1823987"/>
                  <a:gd name="connsiteX1558" fmla="*/ 3373657 w 4242337"/>
                  <a:gd name="connsiteY1558" fmla="*/ 1756611 h 1823987"/>
                  <a:gd name="connsiteX1559" fmla="*/ 3421783 w 4242337"/>
                  <a:gd name="connsiteY1559" fmla="*/ 1756611 h 1823987"/>
                  <a:gd name="connsiteX1560" fmla="*/ 3397720 w 4242337"/>
                  <a:gd name="connsiteY1560" fmla="*/ 1756611 h 1823987"/>
                  <a:gd name="connsiteX1561" fmla="*/ 3397720 w 4242337"/>
                  <a:gd name="connsiteY1561" fmla="*/ 1768643 h 1823987"/>
                  <a:gd name="connsiteX1562" fmla="*/ 3421783 w 4242337"/>
                  <a:gd name="connsiteY1562" fmla="*/ 1768643 h 1823987"/>
                  <a:gd name="connsiteX1563" fmla="*/ 3421783 w 4242337"/>
                  <a:gd name="connsiteY1563" fmla="*/ 1756611 h 1823987"/>
                  <a:gd name="connsiteX1564" fmla="*/ 3421783 w 4242337"/>
                  <a:gd name="connsiteY1564" fmla="*/ 1756611 h 1823987"/>
                  <a:gd name="connsiteX1565" fmla="*/ 3469909 w 4242337"/>
                  <a:gd name="connsiteY1565" fmla="*/ 1755408 h 1823987"/>
                  <a:gd name="connsiteX1566" fmla="*/ 3445846 w 4242337"/>
                  <a:gd name="connsiteY1566" fmla="*/ 1755408 h 1823987"/>
                  <a:gd name="connsiteX1567" fmla="*/ 3445846 w 4242337"/>
                  <a:gd name="connsiteY1567" fmla="*/ 1767440 h 1823987"/>
                  <a:gd name="connsiteX1568" fmla="*/ 3469909 w 4242337"/>
                  <a:gd name="connsiteY1568" fmla="*/ 1767440 h 1823987"/>
                  <a:gd name="connsiteX1569" fmla="*/ 3469909 w 4242337"/>
                  <a:gd name="connsiteY1569" fmla="*/ 1755408 h 1823987"/>
                  <a:gd name="connsiteX1570" fmla="*/ 3469909 w 4242337"/>
                  <a:gd name="connsiteY1570" fmla="*/ 1755408 h 1823987"/>
                  <a:gd name="connsiteX1571" fmla="*/ 3518036 w 4242337"/>
                  <a:gd name="connsiteY1571" fmla="*/ 1754205 h 1823987"/>
                  <a:gd name="connsiteX1572" fmla="*/ 3493973 w 4242337"/>
                  <a:gd name="connsiteY1572" fmla="*/ 1754205 h 1823987"/>
                  <a:gd name="connsiteX1573" fmla="*/ 3493973 w 4242337"/>
                  <a:gd name="connsiteY1573" fmla="*/ 1766236 h 1823987"/>
                  <a:gd name="connsiteX1574" fmla="*/ 3518036 w 4242337"/>
                  <a:gd name="connsiteY1574" fmla="*/ 1766236 h 1823987"/>
                  <a:gd name="connsiteX1575" fmla="*/ 3518036 w 4242337"/>
                  <a:gd name="connsiteY1575" fmla="*/ 1754205 h 1823987"/>
                  <a:gd name="connsiteX1576" fmla="*/ 3518036 w 4242337"/>
                  <a:gd name="connsiteY1576" fmla="*/ 1754205 h 1823987"/>
                  <a:gd name="connsiteX1577" fmla="*/ 3566162 w 4242337"/>
                  <a:gd name="connsiteY1577" fmla="*/ 1754205 h 1823987"/>
                  <a:gd name="connsiteX1578" fmla="*/ 3542099 w 4242337"/>
                  <a:gd name="connsiteY1578" fmla="*/ 1754205 h 1823987"/>
                  <a:gd name="connsiteX1579" fmla="*/ 3542099 w 4242337"/>
                  <a:gd name="connsiteY1579" fmla="*/ 1766236 h 1823987"/>
                  <a:gd name="connsiteX1580" fmla="*/ 3566162 w 4242337"/>
                  <a:gd name="connsiteY1580" fmla="*/ 1766236 h 1823987"/>
                  <a:gd name="connsiteX1581" fmla="*/ 3566162 w 4242337"/>
                  <a:gd name="connsiteY1581" fmla="*/ 1754205 h 1823987"/>
                  <a:gd name="connsiteX1582" fmla="*/ 3566162 w 4242337"/>
                  <a:gd name="connsiteY1582" fmla="*/ 1754205 h 1823987"/>
                  <a:gd name="connsiteX1583" fmla="*/ 3614288 w 4242337"/>
                  <a:gd name="connsiteY1583" fmla="*/ 1753002 h 1823987"/>
                  <a:gd name="connsiteX1584" fmla="*/ 3590225 w 4242337"/>
                  <a:gd name="connsiteY1584" fmla="*/ 1753002 h 1823987"/>
                  <a:gd name="connsiteX1585" fmla="*/ 3590225 w 4242337"/>
                  <a:gd name="connsiteY1585" fmla="*/ 1765033 h 1823987"/>
                  <a:gd name="connsiteX1586" fmla="*/ 3590225 w 4242337"/>
                  <a:gd name="connsiteY1586" fmla="*/ 1765033 h 1823987"/>
                  <a:gd name="connsiteX1587" fmla="*/ 3590225 w 4242337"/>
                  <a:gd name="connsiteY1587" fmla="*/ 1765033 h 1823987"/>
                  <a:gd name="connsiteX1588" fmla="*/ 3590225 w 4242337"/>
                  <a:gd name="connsiteY1588" fmla="*/ 1765033 h 1823987"/>
                  <a:gd name="connsiteX1589" fmla="*/ 3590225 w 4242337"/>
                  <a:gd name="connsiteY1589" fmla="*/ 1765033 h 1823987"/>
                  <a:gd name="connsiteX1590" fmla="*/ 3590225 w 4242337"/>
                  <a:gd name="connsiteY1590" fmla="*/ 1765033 h 1823987"/>
                  <a:gd name="connsiteX1591" fmla="*/ 3614288 w 4242337"/>
                  <a:gd name="connsiteY1591" fmla="*/ 1765033 h 1823987"/>
                  <a:gd name="connsiteX1592" fmla="*/ 3614288 w 4242337"/>
                  <a:gd name="connsiteY1592" fmla="*/ 1753002 h 1823987"/>
                  <a:gd name="connsiteX1593" fmla="*/ 3614288 w 4242337"/>
                  <a:gd name="connsiteY1593" fmla="*/ 1753002 h 1823987"/>
                  <a:gd name="connsiteX1594" fmla="*/ 3662415 w 4242337"/>
                  <a:gd name="connsiteY1594" fmla="*/ 1751798 h 1823987"/>
                  <a:gd name="connsiteX1595" fmla="*/ 3638352 w 4242337"/>
                  <a:gd name="connsiteY1595" fmla="*/ 1751798 h 1823987"/>
                  <a:gd name="connsiteX1596" fmla="*/ 3638352 w 4242337"/>
                  <a:gd name="connsiteY1596" fmla="*/ 1763830 h 1823987"/>
                  <a:gd name="connsiteX1597" fmla="*/ 3653993 w 4242337"/>
                  <a:gd name="connsiteY1597" fmla="*/ 1763830 h 1823987"/>
                  <a:gd name="connsiteX1598" fmla="*/ 3653993 w 4242337"/>
                  <a:gd name="connsiteY1598" fmla="*/ 1763830 h 1823987"/>
                  <a:gd name="connsiteX1599" fmla="*/ 3653993 w 4242337"/>
                  <a:gd name="connsiteY1599" fmla="*/ 1763830 h 1823987"/>
                  <a:gd name="connsiteX1600" fmla="*/ 3662415 w 4242337"/>
                  <a:gd name="connsiteY1600" fmla="*/ 1763830 h 1823987"/>
                  <a:gd name="connsiteX1601" fmla="*/ 3662415 w 4242337"/>
                  <a:gd name="connsiteY1601" fmla="*/ 1751798 h 1823987"/>
                  <a:gd name="connsiteX1602" fmla="*/ 3662415 w 4242337"/>
                  <a:gd name="connsiteY1602" fmla="*/ 1751798 h 1823987"/>
                  <a:gd name="connsiteX1603" fmla="*/ 3710541 w 4242337"/>
                  <a:gd name="connsiteY1603" fmla="*/ 1751798 h 1823987"/>
                  <a:gd name="connsiteX1604" fmla="*/ 3686478 w 4242337"/>
                  <a:gd name="connsiteY1604" fmla="*/ 1751798 h 1823987"/>
                  <a:gd name="connsiteX1605" fmla="*/ 3686478 w 4242337"/>
                  <a:gd name="connsiteY1605" fmla="*/ 1763830 h 1823987"/>
                  <a:gd name="connsiteX1606" fmla="*/ 3691291 w 4242337"/>
                  <a:gd name="connsiteY1606" fmla="*/ 1763830 h 1823987"/>
                  <a:gd name="connsiteX1607" fmla="*/ 3691291 w 4242337"/>
                  <a:gd name="connsiteY1607" fmla="*/ 1763830 h 1823987"/>
                  <a:gd name="connsiteX1608" fmla="*/ 3691291 w 4242337"/>
                  <a:gd name="connsiteY1608" fmla="*/ 1763830 h 1823987"/>
                  <a:gd name="connsiteX1609" fmla="*/ 3691291 w 4242337"/>
                  <a:gd name="connsiteY1609" fmla="*/ 1763830 h 1823987"/>
                  <a:gd name="connsiteX1610" fmla="*/ 3691291 w 4242337"/>
                  <a:gd name="connsiteY1610" fmla="*/ 1763830 h 1823987"/>
                  <a:gd name="connsiteX1611" fmla="*/ 3691291 w 4242337"/>
                  <a:gd name="connsiteY1611" fmla="*/ 1763830 h 1823987"/>
                  <a:gd name="connsiteX1612" fmla="*/ 3691291 w 4242337"/>
                  <a:gd name="connsiteY1612" fmla="*/ 1763830 h 1823987"/>
                  <a:gd name="connsiteX1613" fmla="*/ 3691291 w 4242337"/>
                  <a:gd name="connsiteY1613" fmla="*/ 1763830 h 1823987"/>
                  <a:gd name="connsiteX1614" fmla="*/ 3691291 w 4242337"/>
                  <a:gd name="connsiteY1614" fmla="*/ 1763830 h 1823987"/>
                  <a:gd name="connsiteX1615" fmla="*/ 3691291 w 4242337"/>
                  <a:gd name="connsiteY1615" fmla="*/ 1763830 h 1823987"/>
                  <a:gd name="connsiteX1616" fmla="*/ 3691291 w 4242337"/>
                  <a:gd name="connsiteY1616" fmla="*/ 1763830 h 1823987"/>
                  <a:gd name="connsiteX1617" fmla="*/ 3691291 w 4242337"/>
                  <a:gd name="connsiteY1617" fmla="*/ 1763830 h 1823987"/>
                  <a:gd name="connsiteX1618" fmla="*/ 3691291 w 4242337"/>
                  <a:gd name="connsiteY1618" fmla="*/ 1763830 h 1823987"/>
                  <a:gd name="connsiteX1619" fmla="*/ 3710541 w 4242337"/>
                  <a:gd name="connsiteY1619" fmla="*/ 1763830 h 1823987"/>
                  <a:gd name="connsiteX1620" fmla="*/ 3710541 w 4242337"/>
                  <a:gd name="connsiteY1620" fmla="*/ 1751798 h 1823987"/>
                  <a:gd name="connsiteX1621" fmla="*/ 3710541 w 4242337"/>
                  <a:gd name="connsiteY1621" fmla="*/ 1751798 h 1823987"/>
                  <a:gd name="connsiteX1622" fmla="*/ 3758668 w 4242337"/>
                  <a:gd name="connsiteY1622" fmla="*/ 1750595 h 1823987"/>
                  <a:gd name="connsiteX1623" fmla="*/ 3734604 w 4242337"/>
                  <a:gd name="connsiteY1623" fmla="*/ 1750595 h 1823987"/>
                  <a:gd name="connsiteX1624" fmla="*/ 3734604 w 4242337"/>
                  <a:gd name="connsiteY1624" fmla="*/ 1762627 h 1823987"/>
                  <a:gd name="connsiteX1625" fmla="*/ 3747839 w 4242337"/>
                  <a:gd name="connsiteY1625" fmla="*/ 1762627 h 1823987"/>
                  <a:gd name="connsiteX1626" fmla="*/ 3758668 w 4242337"/>
                  <a:gd name="connsiteY1626" fmla="*/ 1762627 h 1823987"/>
                  <a:gd name="connsiteX1627" fmla="*/ 3758668 w 4242337"/>
                  <a:gd name="connsiteY1627" fmla="*/ 1750595 h 1823987"/>
                  <a:gd name="connsiteX1628" fmla="*/ 3758668 w 4242337"/>
                  <a:gd name="connsiteY1628" fmla="*/ 1750595 h 1823987"/>
                  <a:gd name="connsiteX1629" fmla="*/ 3806794 w 4242337"/>
                  <a:gd name="connsiteY1629" fmla="*/ 1749392 h 1823987"/>
                  <a:gd name="connsiteX1630" fmla="*/ 3782731 w 4242337"/>
                  <a:gd name="connsiteY1630" fmla="*/ 1749392 h 1823987"/>
                  <a:gd name="connsiteX1631" fmla="*/ 3782731 w 4242337"/>
                  <a:gd name="connsiteY1631" fmla="*/ 1761424 h 1823987"/>
                  <a:gd name="connsiteX1632" fmla="*/ 3791153 w 4242337"/>
                  <a:gd name="connsiteY1632" fmla="*/ 1761424 h 1823987"/>
                  <a:gd name="connsiteX1633" fmla="*/ 3791153 w 4242337"/>
                  <a:gd name="connsiteY1633" fmla="*/ 1761424 h 1823987"/>
                  <a:gd name="connsiteX1634" fmla="*/ 3791153 w 4242337"/>
                  <a:gd name="connsiteY1634" fmla="*/ 1761424 h 1823987"/>
                  <a:gd name="connsiteX1635" fmla="*/ 3791153 w 4242337"/>
                  <a:gd name="connsiteY1635" fmla="*/ 1761424 h 1823987"/>
                  <a:gd name="connsiteX1636" fmla="*/ 3791153 w 4242337"/>
                  <a:gd name="connsiteY1636" fmla="*/ 1761424 h 1823987"/>
                  <a:gd name="connsiteX1637" fmla="*/ 3791153 w 4242337"/>
                  <a:gd name="connsiteY1637" fmla="*/ 1761424 h 1823987"/>
                  <a:gd name="connsiteX1638" fmla="*/ 3791153 w 4242337"/>
                  <a:gd name="connsiteY1638" fmla="*/ 1761424 h 1823987"/>
                  <a:gd name="connsiteX1639" fmla="*/ 3806794 w 4242337"/>
                  <a:gd name="connsiteY1639" fmla="*/ 1761424 h 1823987"/>
                  <a:gd name="connsiteX1640" fmla="*/ 3806794 w 4242337"/>
                  <a:gd name="connsiteY1640" fmla="*/ 1749392 h 1823987"/>
                  <a:gd name="connsiteX1641" fmla="*/ 3806794 w 4242337"/>
                  <a:gd name="connsiteY1641" fmla="*/ 1749392 h 1823987"/>
                  <a:gd name="connsiteX1642" fmla="*/ 3854920 w 4242337"/>
                  <a:gd name="connsiteY1642" fmla="*/ 1749392 h 1823987"/>
                  <a:gd name="connsiteX1643" fmla="*/ 3830857 w 4242337"/>
                  <a:gd name="connsiteY1643" fmla="*/ 1749392 h 1823987"/>
                  <a:gd name="connsiteX1644" fmla="*/ 3830857 w 4242337"/>
                  <a:gd name="connsiteY1644" fmla="*/ 1761424 h 1823987"/>
                  <a:gd name="connsiteX1645" fmla="*/ 3842889 w 4242337"/>
                  <a:gd name="connsiteY1645" fmla="*/ 1761424 h 1823987"/>
                  <a:gd name="connsiteX1646" fmla="*/ 3842889 w 4242337"/>
                  <a:gd name="connsiteY1646" fmla="*/ 1761424 h 1823987"/>
                  <a:gd name="connsiteX1647" fmla="*/ 3842889 w 4242337"/>
                  <a:gd name="connsiteY1647" fmla="*/ 1761424 h 1823987"/>
                  <a:gd name="connsiteX1648" fmla="*/ 3842889 w 4242337"/>
                  <a:gd name="connsiteY1648" fmla="*/ 1761424 h 1823987"/>
                  <a:gd name="connsiteX1649" fmla="*/ 3842889 w 4242337"/>
                  <a:gd name="connsiteY1649" fmla="*/ 1761424 h 1823987"/>
                  <a:gd name="connsiteX1650" fmla="*/ 3854920 w 4242337"/>
                  <a:gd name="connsiteY1650" fmla="*/ 1761424 h 1823987"/>
                  <a:gd name="connsiteX1651" fmla="*/ 3854920 w 4242337"/>
                  <a:gd name="connsiteY1651" fmla="*/ 1749392 h 1823987"/>
                  <a:gd name="connsiteX1652" fmla="*/ 3854920 w 4242337"/>
                  <a:gd name="connsiteY1652" fmla="*/ 1749392 h 1823987"/>
                  <a:gd name="connsiteX1653" fmla="*/ 3903047 w 4242337"/>
                  <a:gd name="connsiteY1653" fmla="*/ 1748189 h 1823987"/>
                  <a:gd name="connsiteX1654" fmla="*/ 3878983 w 4242337"/>
                  <a:gd name="connsiteY1654" fmla="*/ 1748189 h 1823987"/>
                  <a:gd name="connsiteX1655" fmla="*/ 3878983 w 4242337"/>
                  <a:gd name="connsiteY1655" fmla="*/ 1760221 h 1823987"/>
                  <a:gd name="connsiteX1656" fmla="*/ 3892218 w 4242337"/>
                  <a:gd name="connsiteY1656" fmla="*/ 1760221 h 1823987"/>
                  <a:gd name="connsiteX1657" fmla="*/ 3892218 w 4242337"/>
                  <a:gd name="connsiteY1657" fmla="*/ 1760221 h 1823987"/>
                  <a:gd name="connsiteX1658" fmla="*/ 3892218 w 4242337"/>
                  <a:gd name="connsiteY1658" fmla="*/ 1760221 h 1823987"/>
                  <a:gd name="connsiteX1659" fmla="*/ 3892218 w 4242337"/>
                  <a:gd name="connsiteY1659" fmla="*/ 1760221 h 1823987"/>
                  <a:gd name="connsiteX1660" fmla="*/ 3892218 w 4242337"/>
                  <a:gd name="connsiteY1660" fmla="*/ 1760221 h 1823987"/>
                  <a:gd name="connsiteX1661" fmla="*/ 3892218 w 4242337"/>
                  <a:gd name="connsiteY1661" fmla="*/ 1760221 h 1823987"/>
                  <a:gd name="connsiteX1662" fmla="*/ 3892218 w 4242337"/>
                  <a:gd name="connsiteY1662" fmla="*/ 1760221 h 1823987"/>
                  <a:gd name="connsiteX1663" fmla="*/ 3903047 w 4242337"/>
                  <a:gd name="connsiteY1663" fmla="*/ 1760221 h 1823987"/>
                  <a:gd name="connsiteX1664" fmla="*/ 3903047 w 4242337"/>
                  <a:gd name="connsiteY1664" fmla="*/ 1748189 h 1823987"/>
                  <a:gd name="connsiteX1665" fmla="*/ 3903047 w 4242337"/>
                  <a:gd name="connsiteY1665" fmla="*/ 1748189 h 1823987"/>
                  <a:gd name="connsiteX1666" fmla="*/ 3951173 w 4242337"/>
                  <a:gd name="connsiteY1666" fmla="*/ 1746986 h 1823987"/>
                  <a:gd name="connsiteX1667" fmla="*/ 3927110 w 4242337"/>
                  <a:gd name="connsiteY1667" fmla="*/ 1746986 h 1823987"/>
                  <a:gd name="connsiteX1668" fmla="*/ 3927110 w 4242337"/>
                  <a:gd name="connsiteY1668" fmla="*/ 1759017 h 1823987"/>
                  <a:gd name="connsiteX1669" fmla="*/ 3937938 w 4242337"/>
                  <a:gd name="connsiteY1669" fmla="*/ 1759017 h 1823987"/>
                  <a:gd name="connsiteX1670" fmla="*/ 3951173 w 4242337"/>
                  <a:gd name="connsiteY1670" fmla="*/ 1759017 h 1823987"/>
                  <a:gd name="connsiteX1671" fmla="*/ 3951173 w 4242337"/>
                  <a:gd name="connsiteY1671" fmla="*/ 1746986 h 1823987"/>
                  <a:gd name="connsiteX1672" fmla="*/ 3951173 w 4242337"/>
                  <a:gd name="connsiteY1672" fmla="*/ 1746986 h 1823987"/>
                  <a:gd name="connsiteX1673" fmla="*/ 3999299 w 4242337"/>
                  <a:gd name="connsiteY1673" fmla="*/ 1746986 h 1823987"/>
                  <a:gd name="connsiteX1674" fmla="*/ 3975236 w 4242337"/>
                  <a:gd name="connsiteY1674" fmla="*/ 1746986 h 1823987"/>
                  <a:gd name="connsiteX1675" fmla="*/ 3975236 w 4242337"/>
                  <a:gd name="connsiteY1675" fmla="*/ 1759017 h 1823987"/>
                  <a:gd name="connsiteX1676" fmla="*/ 3993283 w 4242337"/>
                  <a:gd name="connsiteY1676" fmla="*/ 1759017 h 1823987"/>
                  <a:gd name="connsiteX1677" fmla="*/ 3993283 w 4242337"/>
                  <a:gd name="connsiteY1677" fmla="*/ 1759017 h 1823987"/>
                  <a:gd name="connsiteX1678" fmla="*/ 3993283 w 4242337"/>
                  <a:gd name="connsiteY1678" fmla="*/ 1759017 h 1823987"/>
                  <a:gd name="connsiteX1679" fmla="*/ 3993283 w 4242337"/>
                  <a:gd name="connsiteY1679" fmla="*/ 1759017 h 1823987"/>
                  <a:gd name="connsiteX1680" fmla="*/ 3993283 w 4242337"/>
                  <a:gd name="connsiteY1680" fmla="*/ 1759017 h 1823987"/>
                  <a:gd name="connsiteX1681" fmla="*/ 3993283 w 4242337"/>
                  <a:gd name="connsiteY1681" fmla="*/ 1759017 h 1823987"/>
                  <a:gd name="connsiteX1682" fmla="*/ 3993283 w 4242337"/>
                  <a:gd name="connsiteY1682" fmla="*/ 1759017 h 1823987"/>
                  <a:gd name="connsiteX1683" fmla="*/ 3993283 w 4242337"/>
                  <a:gd name="connsiteY1683" fmla="*/ 1759017 h 1823987"/>
                  <a:gd name="connsiteX1684" fmla="*/ 3993283 w 4242337"/>
                  <a:gd name="connsiteY1684" fmla="*/ 1759017 h 1823987"/>
                  <a:gd name="connsiteX1685" fmla="*/ 3998096 w 4242337"/>
                  <a:gd name="connsiteY1685" fmla="*/ 1759017 h 1823987"/>
                  <a:gd name="connsiteX1686" fmla="*/ 3999299 w 4242337"/>
                  <a:gd name="connsiteY1686" fmla="*/ 1746986 h 1823987"/>
                  <a:gd name="connsiteX1687" fmla="*/ 3999299 w 4242337"/>
                  <a:gd name="connsiteY1687" fmla="*/ 1746986 h 1823987"/>
                  <a:gd name="connsiteX1688" fmla="*/ 4047426 w 4242337"/>
                  <a:gd name="connsiteY1688" fmla="*/ 1745783 h 1823987"/>
                  <a:gd name="connsiteX1689" fmla="*/ 4023362 w 4242337"/>
                  <a:gd name="connsiteY1689" fmla="*/ 1745783 h 1823987"/>
                  <a:gd name="connsiteX1690" fmla="*/ 4023362 w 4242337"/>
                  <a:gd name="connsiteY1690" fmla="*/ 1757814 h 1823987"/>
                  <a:gd name="connsiteX1691" fmla="*/ 4032988 w 4242337"/>
                  <a:gd name="connsiteY1691" fmla="*/ 1757814 h 1823987"/>
                  <a:gd name="connsiteX1692" fmla="*/ 4032988 w 4242337"/>
                  <a:gd name="connsiteY1692" fmla="*/ 1757814 h 1823987"/>
                  <a:gd name="connsiteX1693" fmla="*/ 4032988 w 4242337"/>
                  <a:gd name="connsiteY1693" fmla="*/ 1757814 h 1823987"/>
                  <a:gd name="connsiteX1694" fmla="*/ 4032988 w 4242337"/>
                  <a:gd name="connsiteY1694" fmla="*/ 1757814 h 1823987"/>
                  <a:gd name="connsiteX1695" fmla="*/ 4032988 w 4242337"/>
                  <a:gd name="connsiteY1695" fmla="*/ 1757814 h 1823987"/>
                  <a:gd name="connsiteX1696" fmla="*/ 4047426 w 4242337"/>
                  <a:gd name="connsiteY1696" fmla="*/ 1757814 h 1823987"/>
                  <a:gd name="connsiteX1697" fmla="*/ 4047426 w 4242337"/>
                  <a:gd name="connsiteY1697" fmla="*/ 1745783 h 1823987"/>
                  <a:gd name="connsiteX1698" fmla="*/ 4047426 w 4242337"/>
                  <a:gd name="connsiteY1698" fmla="*/ 1745783 h 1823987"/>
                  <a:gd name="connsiteX1699" fmla="*/ 4089536 w 4242337"/>
                  <a:gd name="connsiteY1699" fmla="*/ 1744579 h 1823987"/>
                  <a:gd name="connsiteX1700" fmla="*/ 4089536 w 4242337"/>
                  <a:gd name="connsiteY1700" fmla="*/ 1749392 h 1823987"/>
                  <a:gd name="connsiteX1701" fmla="*/ 4089536 w 4242337"/>
                  <a:gd name="connsiteY1701" fmla="*/ 1749392 h 1823987"/>
                  <a:gd name="connsiteX1702" fmla="*/ 4089536 w 4242337"/>
                  <a:gd name="connsiteY1702" fmla="*/ 1744579 h 1823987"/>
                  <a:gd name="connsiteX1703" fmla="*/ 4070286 w 4242337"/>
                  <a:gd name="connsiteY1703" fmla="*/ 1744579 h 1823987"/>
                  <a:gd name="connsiteX1704" fmla="*/ 4070286 w 4242337"/>
                  <a:gd name="connsiteY1704" fmla="*/ 1756611 h 1823987"/>
                  <a:gd name="connsiteX1705" fmla="*/ 4088333 w 4242337"/>
                  <a:gd name="connsiteY1705" fmla="*/ 1756611 h 1823987"/>
                  <a:gd name="connsiteX1706" fmla="*/ 4088333 w 4242337"/>
                  <a:gd name="connsiteY1706" fmla="*/ 1756611 h 1823987"/>
                  <a:gd name="connsiteX1707" fmla="*/ 4088333 w 4242337"/>
                  <a:gd name="connsiteY1707" fmla="*/ 1756611 h 1823987"/>
                  <a:gd name="connsiteX1708" fmla="*/ 4088333 w 4242337"/>
                  <a:gd name="connsiteY1708" fmla="*/ 1756611 h 1823987"/>
                  <a:gd name="connsiteX1709" fmla="*/ 4088333 w 4242337"/>
                  <a:gd name="connsiteY1709" fmla="*/ 1756611 h 1823987"/>
                  <a:gd name="connsiteX1710" fmla="*/ 4088333 w 4242337"/>
                  <a:gd name="connsiteY1710" fmla="*/ 1756611 h 1823987"/>
                  <a:gd name="connsiteX1711" fmla="*/ 4088333 w 4242337"/>
                  <a:gd name="connsiteY1711" fmla="*/ 1756611 h 1823987"/>
                  <a:gd name="connsiteX1712" fmla="*/ 4088333 w 4242337"/>
                  <a:gd name="connsiteY1712" fmla="*/ 1756611 h 1823987"/>
                  <a:gd name="connsiteX1713" fmla="*/ 4088333 w 4242337"/>
                  <a:gd name="connsiteY1713" fmla="*/ 1756611 h 1823987"/>
                  <a:gd name="connsiteX1714" fmla="*/ 4088333 w 4242337"/>
                  <a:gd name="connsiteY1714" fmla="*/ 1756611 h 1823987"/>
                  <a:gd name="connsiteX1715" fmla="*/ 4088333 w 4242337"/>
                  <a:gd name="connsiteY1715" fmla="*/ 1756611 h 1823987"/>
                  <a:gd name="connsiteX1716" fmla="*/ 4088333 w 4242337"/>
                  <a:gd name="connsiteY1716" fmla="*/ 1756611 h 1823987"/>
                  <a:gd name="connsiteX1717" fmla="*/ 4088333 w 4242337"/>
                  <a:gd name="connsiteY1717" fmla="*/ 1756611 h 1823987"/>
                  <a:gd name="connsiteX1718" fmla="*/ 4088333 w 4242337"/>
                  <a:gd name="connsiteY1718" fmla="*/ 1756611 h 1823987"/>
                  <a:gd name="connsiteX1719" fmla="*/ 4088333 w 4242337"/>
                  <a:gd name="connsiteY1719" fmla="*/ 1756611 h 1823987"/>
                  <a:gd name="connsiteX1720" fmla="*/ 4088333 w 4242337"/>
                  <a:gd name="connsiteY1720" fmla="*/ 1756611 h 1823987"/>
                  <a:gd name="connsiteX1721" fmla="*/ 4088333 w 4242337"/>
                  <a:gd name="connsiteY1721" fmla="*/ 1756611 h 1823987"/>
                  <a:gd name="connsiteX1722" fmla="*/ 4088333 w 4242337"/>
                  <a:gd name="connsiteY1722" fmla="*/ 1756611 h 1823987"/>
                  <a:gd name="connsiteX1723" fmla="*/ 4088333 w 4242337"/>
                  <a:gd name="connsiteY1723" fmla="*/ 1756611 h 1823987"/>
                  <a:gd name="connsiteX1724" fmla="*/ 4088333 w 4242337"/>
                  <a:gd name="connsiteY1724" fmla="*/ 1756611 h 1823987"/>
                  <a:gd name="connsiteX1725" fmla="*/ 4088333 w 4242337"/>
                  <a:gd name="connsiteY1725" fmla="*/ 1756611 h 1823987"/>
                  <a:gd name="connsiteX1726" fmla="*/ 4088333 w 4242337"/>
                  <a:gd name="connsiteY1726" fmla="*/ 1756611 h 1823987"/>
                  <a:gd name="connsiteX1727" fmla="*/ 4088333 w 4242337"/>
                  <a:gd name="connsiteY1727" fmla="*/ 1756611 h 1823987"/>
                  <a:gd name="connsiteX1728" fmla="*/ 4088333 w 4242337"/>
                  <a:gd name="connsiteY1728" fmla="*/ 1756611 h 1823987"/>
                  <a:gd name="connsiteX1729" fmla="*/ 4088333 w 4242337"/>
                  <a:gd name="connsiteY1729" fmla="*/ 1756611 h 1823987"/>
                  <a:gd name="connsiteX1730" fmla="*/ 4088333 w 4242337"/>
                  <a:gd name="connsiteY1730" fmla="*/ 1756611 h 1823987"/>
                  <a:gd name="connsiteX1731" fmla="*/ 4088333 w 4242337"/>
                  <a:gd name="connsiteY1731" fmla="*/ 1756611 h 1823987"/>
                  <a:gd name="connsiteX1732" fmla="*/ 4088333 w 4242337"/>
                  <a:gd name="connsiteY1732" fmla="*/ 1756611 h 1823987"/>
                  <a:gd name="connsiteX1733" fmla="*/ 4088333 w 4242337"/>
                  <a:gd name="connsiteY1733" fmla="*/ 1756611 h 1823987"/>
                  <a:gd name="connsiteX1734" fmla="*/ 4088333 w 4242337"/>
                  <a:gd name="connsiteY1734" fmla="*/ 1756611 h 1823987"/>
                  <a:gd name="connsiteX1735" fmla="*/ 4088333 w 4242337"/>
                  <a:gd name="connsiteY1735" fmla="*/ 1756611 h 1823987"/>
                  <a:gd name="connsiteX1736" fmla="*/ 4088333 w 4242337"/>
                  <a:gd name="connsiteY1736" fmla="*/ 1756611 h 1823987"/>
                  <a:gd name="connsiteX1737" fmla="*/ 4088333 w 4242337"/>
                  <a:gd name="connsiteY1737" fmla="*/ 1756611 h 1823987"/>
                  <a:gd name="connsiteX1738" fmla="*/ 4088333 w 4242337"/>
                  <a:gd name="connsiteY1738" fmla="*/ 1756611 h 1823987"/>
                  <a:gd name="connsiteX1739" fmla="*/ 4089536 w 4242337"/>
                  <a:gd name="connsiteY1739" fmla="*/ 1755408 h 1823987"/>
                  <a:gd name="connsiteX1740" fmla="*/ 4089536 w 4242337"/>
                  <a:gd name="connsiteY1740" fmla="*/ 1755408 h 1823987"/>
                  <a:gd name="connsiteX1741" fmla="*/ 4089536 w 4242337"/>
                  <a:gd name="connsiteY1741" fmla="*/ 1755408 h 1823987"/>
                  <a:gd name="connsiteX1742" fmla="*/ 4089536 w 4242337"/>
                  <a:gd name="connsiteY1742" fmla="*/ 1755408 h 1823987"/>
                  <a:gd name="connsiteX1743" fmla="*/ 4089536 w 4242337"/>
                  <a:gd name="connsiteY1743" fmla="*/ 1755408 h 1823987"/>
                  <a:gd name="connsiteX1744" fmla="*/ 4089536 w 4242337"/>
                  <a:gd name="connsiteY1744" fmla="*/ 1755408 h 1823987"/>
                  <a:gd name="connsiteX1745" fmla="*/ 4089536 w 4242337"/>
                  <a:gd name="connsiteY1745" fmla="*/ 1755408 h 1823987"/>
                  <a:gd name="connsiteX1746" fmla="*/ 4089536 w 4242337"/>
                  <a:gd name="connsiteY1746" fmla="*/ 1755408 h 1823987"/>
                  <a:gd name="connsiteX1747" fmla="*/ 4089536 w 4242337"/>
                  <a:gd name="connsiteY1747" fmla="*/ 1755408 h 1823987"/>
                  <a:gd name="connsiteX1748" fmla="*/ 4089536 w 4242337"/>
                  <a:gd name="connsiteY1748" fmla="*/ 1755408 h 1823987"/>
                  <a:gd name="connsiteX1749" fmla="*/ 4089536 w 4242337"/>
                  <a:gd name="connsiteY1749" fmla="*/ 1755408 h 1823987"/>
                  <a:gd name="connsiteX1750" fmla="*/ 4089536 w 4242337"/>
                  <a:gd name="connsiteY1750" fmla="*/ 1755408 h 1823987"/>
                  <a:gd name="connsiteX1751" fmla="*/ 4089536 w 4242337"/>
                  <a:gd name="connsiteY1751" fmla="*/ 1755408 h 1823987"/>
                  <a:gd name="connsiteX1752" fmla="*/ 4089536 w 4242337"/>
                  <a:gd name="connsiteY1752" fmla="*/ 1755408 h 1823987"/>
                  <a:gd name="connsiteX1753" fmla="*/ 4089536 w 4242337"/>
                  <a:gd name="connsiteY1753" fmla="*/ 1755408 h 1823987"/>
                  <a:gd name="connsiteX1754" fmla="*/ 4089536 w 4242337"/>
                  <a:gd name="connsiteY1754" fmla="*/ 1755408 h 1823987"/>
                  <a:gd name="connsiteX1755" fmla="*/ 4089536 w 4242337"/>
                  <a:gd name="connsiteY1755" fmla="*/ 1755408 h 1823987"/>
                  <a:gd name="connsiteX1756" fmla="*/ 4089536 w 4242337"/>
                  <a:gd name="connsiteY1756" fmla="*/ 1755408 h 1823987"/>
                  <a:gd name="connsiteX1757" fmla="*/ 4089536 w 4242337"/>
                  <a:gd name="connsiteY1757" fmla="*/ 1755408 h 1823987"/>
                  <a:gd name="connsiteX1758" fmla="*/ 4089536 w 4242337"/>
                  <a:gd name="connsiteY1758" fmla="*/ 1755408 h 1823987"/>
                  <a:gd name="connsiteX1759" fmla="*/ 4089536 w 4242337"/>
                  <a:gd name="connsiteY1759" fmla="*/ 1755408 h 1823987"/>
                  <a:gd name="connsiteX1760" fmla="*/ 4089536 w 4242337"/>
                  <a:gd name="connsiteY1760" fmla="*/ 1755408 h 1823987"/>
                  <a:gd name="connsiteX1761" fmla="*/ 4089536 w 4242337"/>
                  <a:gd name="connsiteY1761" fmla="*/ 1755408 h 1823987"/>
                  <a:gd name="connsiteX1762" fmla="*/ 4090739 w 4242337"/>
                  <a:gd name="connsiteY1762" fmla="*/ 1754205 h 1823987"/>
                  <a:gd name="connsiteX1763" fmla="*/ 4090739 w 4242337"/>
                  <a:gd name="connsiteY1763" fmla="*/ 1754205 h 1823987"/>
                  <a:gd name="connsiteX1764" fmla="*/ 4090739 w 4242337"/>
                  <a:gd name="connsiteY1764" fmla="*/ 1754205 h 1823987"/>
                  <a:gd name="connsiteX1765" fmla="*/ 4090739 w 4242337"/>
                  <a:gd name="connsiteY1765" fmla="*/ 1754205 h 1823987"/>
                  <a:gd name="connsiteX1766" fmla="*/ 4090739 w 4242337"/>
                  <a:gd name="connsiteY1766" fmla="*/ 1754205 h 1823987"/>
                  <a:gd name="connsiteX1767" fmla="*/ 4090739 w 4242337"/>
                  <a:gd name="connsiteY1767" fmla="*/ 1754205 h 1823987"/>
                  <a:gd name="connsiteX1768" fmla="*/ 4090739 w 4242337"/>
                  <a:gd name="connsiteY1768" fmla="*/ 1754205 h 1823987"/>
                  <a:gd name="connsiteX1769" fmla="*/ 4090739 w 4242337"/>
                  <a:gd name="connsiteY1769" fmla="*/ 1754205 h 1823987"/>
                  <a:gd name="connsiteX1770" fmla="*/ 4090739 w 4242337"/>
                  <a:gd name="connsiteY1770" fmla="*/ 1754205 h 1823987"/>
                  <a:gd name="connsiteX1771" fmla="*/ 4090739 w 4242337"/>
                  <a:gd name="connsiteY1771" fmla="*/ 1754205 h 1823987"/>
                  <a:gd name="connsiteX1772" fmla="*/ 4090739 w 4242337"/>
                  <a:gd name="connsiteY1772" fmla="*/ 1754205 h 1823987"/>
                  <a:gd name="connsiteX1773" fmla="*/ 4090739 w 4242337"/>
                  <a:gd name="connsiteY1773" fmla="*/ 1754205 h 1823987"/>
                  <a:gd name="connsiteX1774" fmla="*/ 4090739 w 4242337"/>
                  <a:gd name="connsiteY1774" fmla="*/ 1754205 h 1823987"/>
                  <a:gd name="connsiteX1775" fmla="*/ 4090739 w 4242337"/>
                  <a:gd name="connsiteY1775" fmla="*/ 1754205 h 1823987"/>
                  <a:gd name="connsiteX1776" fmla="*/ 4087130 w 4242337"/>
                  <a:gd name="connsiteY1776" fmla="*/ 1750595 h 1823987"/>
                  <a:gd name="connsiteX1777" fmla="*/ 4089536 w 4242337"/>
                  <a:gd name="connsiteY1777" fmla="*/ 1744579 h 1823987"/>
                  <a:gd name="connsiteX1778" fmla="*/ 4089536 w 4242337"/>
                  <a:gd name="connsiteY1778" fmla="*/ 1744579 h 1823987"/>
                  <a:gd name="connsiteX1779" fmla="*/ 4103974 w 4242337"/>
                  <a:gd name="connsiteY1779" fmla="*/ 1706078 h 1823987"/>
                  <a:gd name="connsiteX1780" fmla="*/ 4095552 w 4242337"/>
                  <a:gd name="connsiteY1780" fmla="*/ 1727735 h 1823987"/>
                  <a:gd name="connsiteX1781" fmla="*/ 4106381 w 4242337"/>
                  <a:gd name="connsiteY1781" fmla="*/ 1732548 h 1823987"/>
                  <a:gd name="connsiteX1782" fmla="*/ 4114803 w 4242337"/>
                  <a:gd name="connsiteY1782" fmla="*/ 1709688 h 1823987"/>
                  <a:gd name="connsiteX1783" fmla="*/ 4103974 w 4242337"/>
                  <a:gd name="connsiteY1783" fmla="*/ 1706078 h 1823987"/>
                  <a:gd name="connsiteX1784" fmla="*/ 4103974 w 4242337"/>
                  <a:gd name="connsiteY1784" fmla="*/ 1706078 h 1823987"/>
                  <a:gd name="connsiteX1785" fmla="*/ 4116006 w 4242337"/>
                  <a:gd name="connsiteY1785" fmla="*/ 1661562 h 1823987"/>
                  <a:gd name="connsiteX1786" fmla="*/ 4109990 w 4242337"/>
                  <a:gd name="connsiteY1786" fmla="*/ 1684422 h 1823987"/>
                  <a:gd name="connsiteX1787" fmla="*/ 4122022 w 4242337"/>
                  <a:gd name="connsiteY1787" fmla="*/ 1688031 h 1823987"/>
                  <a:gd name="connsiteX1788" fmla="*/ 4128037 w 4242337"/>
                  <a:gd name="connsiteY1788" fmla="*/ 1665171 h 1823987"/>
                  <a:gd name="connsiteX1789" fmla="*/ 4116006 w 4242337"/>
                  <a:gd name="connsiteY1789" fmla="*/ 1661562 h 1823987"/>
                  <a:gd name="connsiteX1790" fmla="*/ 4116006 w 4242337"/>
                  <a:gd name="connsiteY1790" fmla="*/ 1661562 h 1823987"/>
                  <a:gd name="connsiteX1791" fmla="*/ 4125631 w 4242337"/>
                  <a:gd name="connsiteY1791" fmla="*/ 1614639 h 1823987"/>
                  <a:gd name="connsiteX1792" fmla="*/ 4120818 w 4242337"/>
                  <a:gd name="connsiteY1792" fmla="*/ 1637498 h 1823987"/>
                  <a:gd name="connsiteX1793" fmla="*/ 4132850 w 4242337"/>
                  <a:gd name="connsiteY1793" fmla="*/ 1639905 h 1823987"/>
                  <a:gd name="connsiteX1794" fmla="*/ 4137662 w 4242337"/>
                  <a:gd name="connsiteY1794" fmla="*/ 1615842 h 1823987"/>
                  <a:gd name="connsiteX1795" fmla="*/ 4125631 w 4242337"/>
                  <a:gd name="connsiteY1795" fmla="*/ 1614639 h 1823987"/>
                  <a:gd name="connsiteX1796" fmla="*/ 4125631 w 4242337"/>
                  <a:gd name="connsiteY1796" fmla="*/ 1614639 h 1823987"/>
                  <a:gd name="connsiteX1797" fmla="*/ 4134053 w 4242337"/>
                  <a:gd name="connsiteY1797" fmla="*/ 1567715 h 1823987"/>
                  <a:gd name="connsiteX1798" fmla="*/ 4130444 w 4242337"/>
                  <a:gd name="connsiteY1798" fmla="*/ 1591778 h 1823987"/>
                  <a:gd name="connsiteX1799" fmla="*/ 4142475 w 4242337"/>
                  <a:gd name="connsiteY1799" fmla="*/ 1594185 h 1823987"/>
                  <a:gd name="connsiteX1800" fmla="*/ 4142475 w 4242337"/>
                  <a:gd name="connsiteY1800" fmla="*/ 1591778 h 1823987"/>
                  <a:gd name="connsiteX1801" fmla="*/ 4146085 w 4242337"/>
                  <a:gd name="connsiteY1801" fmla="*/ 1571325 h 1823987"/>
                  <a:gd name="connsiteX1802" fmla="*/ 4134053 w 4242337"/>
                  <a:gd name="connsiteY1802" fmla="*/ 1567715 h 1823987"/>
                  <a:gd name="connsiteX1803" fmla="*/ 4134053 w 4242337"/>
                  <a:gd name="connsiteY1803" fmla="*/ 1567715 h 1823987"/>
                  <a:gd name="connsiteX1804" fmla="*/ 4141272 w 4242337"/>
                  <a:gd name="connsiteY1804" fmla="*/ 1519589 h 1823987"/>
                  <a:gd name="connsiteX1805" fmla="*/ 4137662 w 4242337"/>
                  <a:gd name="connsiteY1805" fmla="*/ 1543652 h 1823987"/>
                  <a:gd name="connsiteX1806" fmla="*/ 4149694 w 4242337"/>
                  <a:gd name="connsiteY1806" fmla="*/ 1544855 h 1823987"/>
                  <a:gd name="connsiteX1807" fmla="*/ 4149694 w 4242337"/>
                  <a:gd name="connsiteY1807" fmla="*/ 1542449 h 1823987"/>
                  <a:gd name="connsiteX1808" fmla="*/ 4149694 w 4242337"/>
                  <a:gd name="connsiteY1808" fmla="*/ 1542449 h 1823987"/>
                  <a:gd name="connsiteX1809" fmla="*/ 4149694 w 4242337"/>
                  <a:gd name="connsiteY1809" fmla="*/ 1542449 h 1823987"/>
                  <a:gd name="connsiteX1810" fmla="*/ 4150897 w 4242337"/>
                  <a:gd name="connsiteY1810" fmla="*/ 1531620 h 1823987"/>
                  <a:gd name="connsiteX1811" fmla="*/ 4150897 w 4242337"/>
                  <a:gd name="connsiteY1811" fmla="*/ 1531620 h 1823987"/>
                  <a:gd name="connsiteX1812" fmla="*/ 4150897 w 4242337"/>
                  <a:gd name="connsiteY1812" fmla="*/ 1531620 h 1823987"/>
                  <a:gd name="connsiteX1813" fmla="*/ 4152101 w 4242337"/>
                  <a:gd name="connsiteY1813" fmla="*/ 1520792 h 1823987"/>
                  <a:gd name="connsiteX1814" fmla="*/ 4141272 w 4242337"/>
                  <a:gd name="connsiteY1814" fmla="*/ 1519589 h 1823987"/>
                  <a:gd name="connsiteX1815" fmla="*/ 4141272 w 4242337"/>
                  <a:gd name="connsiteY1815" fmla="*/ 1519589 h 1823987"/>
                  <a:gd name="connsiteX1816" fmla="*/ 4147288 w 4242337"/>
                  <a:gd name="connsiteY1816" fmla="*/ 1472666 h 1823987"/>
                  <a:gd name="connsiteX1817" fmla="*/ 4143678 w 4242337"/>
                  <a:gd name="connsiteY1817" fmla="*/ 1496729 h 1823987"/>
                  <a:gd name="connsiteX1818" fmla="*/ 4155710 w 4242337"/>
                  <a:gd name="connsiteY1818" fmla="*/ 1497932 h 1823987"/>
                  <a:gd name="connsiteX1819" fmla="*/ 4156913 w 4242337"/>
                  <a:gd name="connsiteY1819" fmla="*/ 1490713 h 1823987"/>
                  <a:gd name="connsiteX1820" fmla="*/ 4156913 w 4242337"/>
                  <a:gd name="connsiteY1820" fmla="*/ 1490713 h 1823987"/>
                  <a:gd name="connsiteX1821" fmla="*/ 4156913 w 4242337"/>
                  <a:gd name="connsiteY1821" fmla="*/ 1490713 h 1823987"/>
                  <a:gd name="connsiteX1822" fmla="*/ 4159320 w 4242337"/>
                  <a:gd name="connsiteY1822" fmla="*/ 1473869 h 1823987"/>
                  <a:gd name="connsiteX1823" fmla="*/ 4147288 w 4242337"/>
                  <a:gd name="connsiteY1823" fmla="*/ 1472666 h 1823987"/>
                  <a:gd name="connsiteX1824" fmla="*/ 4147288 w 4242337"/>
                  <a:gd name="connsiteY1824" fmla="*/ 1472666 h 1823987"/>
                  <a:gd name="connsiteX1825" fmla="*/ 4153304 w 4242337"/>
                  <a:gd name="connsiteY1825" fmla="*/ 1424539 h 1823987"/>
                  <a:gd name="connsiteX1826" fmla="*/ 4150897 w 4242337"/>
                  <a:gd name="connsiteY1826" fmla="*/ 1448603 h 1823987"/>
                  <a:gd name="connsiteX1827" fmla="*/ 4162929 w 4242337"/>
                  <a:gd name="connsiteY1827" fmla="*/ 1449806 h 1823987"/>
                  <a:gd name="connsiteX1828" fmla="*/ 4164132 w 4242337"/>
                  <a:gd name="connsiteY1828" fmla="*/ 1437774 h 1823987"/>
                  <a:gd name="connsiteX1829" fmla="*/ 4164132 w 4242337"/>
                  <a:gd name="connsiteY1829" fmla="*/ 1437774 h 1823987"/>
                  <a:gd name="connsiteX1830" fmla="*/ 4164132 w 4242337"/>
                  <a:gd name="connsiteY1830" fmla="*/ 1437774 h 1823987"/>
                  <a:gd name="connsiteX1831" fmla="*/ 4164132 w 4242337"/>
                  <a:gd name="connsiteY1831" fmla="*/ 1437774 h 1823987"/>
                  <a:gd name="connsiteX1832" fmla="*/ 4164132 w 4242337"/>
                  <a:gd name="connsiteY1832" fmla="*/ 1437774 h 1823987"/>
                  <a:gd name="connsiteX1833" fmla="*/ 4164132 w 4242337"/>
                  <a:gd name="connsiteY1833" fmla="*/ 1437774 h 1823987"/>
                  <a:gd name="connsiteX1834" fmla="*/ 4164132 w 4242337"/>
                  <a:gd name="connsiteY1834" fmla="*/ 1437774 h 1823987"/>
                  <a:gd name="connsiteX1835" fmla="*/ 4164132 w 4242337"/>
                  <a:gd name="connsiteY1835" fmla="*/ 1437774 h 1823987"/>
                  <a:gd name="connsiteX1836" fmla="*/ 4164132 w 4242337"/>
                  <a:gd name="connsiteY1836" fmla="*/ 1437774 h 1823987"/>
                  <a:gd name="connsiteX1837" fmla="*/ 4164132 w 4242337"/>
                  <a:gd name="connsiteY1837" fmla="*/ 1437774 h 1823987"/>
                  <a:gd name="connsiteX1838" fmla="*/ 4164132 w 4242337"/>
                  <a:gd name="connsiteY1838" fmla="*/ 1437774 h 1823987"/>
                  <a:gd name="connsiteX1839" fmla="*/ 4164132 w 4242337"/>
                  <a:gd name="connsiteY1839" fmla="*/ 1437774 h 1823987"/>
                  <a:gd name="connsiteX1840" fmla="*/ 4164132 w 4242337"/>
                  <a:gd name="connsiteY1840" fmla="*/ 1437774 h 1823987"/>
                  <a:gd name="connsiteX1841" fmla="*/ 4164132 w 4242337"/>
                  <a:gd name="connsiteY1841" fmla="*/ 1437774 h 1823987"/>
                  <a:gd name="connsiteX1842" fmla="*/ 4164132 w 4242337"/>
                  <a:gd name="connsiteY1842" fmla="*/ 1437774 h 1823987"/>
                  <a:gd name="connsiteX1843" fmla="*/ 4164132 w 4242337"/>
                  <a:gd name="connsiteY1843" fmla="*/ 1437774 h 1823987"/>
                  <a:gd name="connsiteX1844" fmla="*/ 4164132 w 4242337"/>
                  <a:gd name="connsiteY1844" fmla="*/ 1437774 h 1823987"/>
                  <a:gd name="connsiteX1845" fmla="*/ 4164132 w 4242337"/>
                  <a:gd name="connsiteY1845" fmla="*/ 1437774 h 1823987"/>
                  <a:gd name="connsiteX1846" fmla="*/ 4164132 w 4242337"/>
                  <a:gd name="connsiteY1846" fmla="*/ 1437774 h 1823987"/>
                  <a:gd name="connsiteX1847" fmla="*/ 4164132 w 4242337"/>
                  <a:gd name="connsiteY1847" fmla="*/ 1437774 h 1823987"/>
                  <a:gd name="connsiteX1848" fmla="*/ 4165335 w 4242337"/>
                  <a:gd name="connsiteY1848" fmla="*/ 1429352 h 1823987"/>
                  <a:gd name="connsiteX1849" fmla="*/ 4153304 w 4242337"/>
                  <a:gd name="connsiteY1849" fmla="*/ 1424539 h 1823987"/>
                  <a:gd name="connsiteX1850" fmla="*/ 4153304 w 4242337"/>
                  <a:gd name="connsiteY1850" fmla="*/ 1424539 h 1823987"/>
                  <a:gd name="connsiteX1851" fmla="*/ 4158116 w 4242337"/>
                  <a:gd name="connsiteY1851" fmla="*/ 1377616 h 1823987"/>
                  <a:gd name="connsiteX1852" fmla="*/ 4155710 w 4242337"/>
                  <a:gd name="connsiteY1852" fmla="*/ 1401679 h 1823987"/>
                  <a:gd name="connsiteX1853" fmla="*/ 4167741 w 4242337"/>
                  <a:gd name="connsiteY1853" fmla="*/ 1402883 h 1823987"/>
                  <a:gd name="connsiteX1854" fmla="*/ 4168945 w 4242337"/>
                  <a:gd name="connsiteY1854" fmla="*/ 1390851 h 1823987"/>
                  <a:gd name="connsiteX1855" fmla="*/ 4168945 w 4242337"/>
                  <a:gd name="connsiteY1855" fmla="*/ 1390851 h 1823987"/>
                  <a:gd name="connsiteX1856" fmla="*/ 4168945 w 4242337"/>
                  <a:gd name="connsiteY1856" fmla="*/ 1390851 h 1823987"/>
                  <a:gd name="connsiteX1857" fmla="*/ 4170148 w 4242337"/>
                  <a:gd name="connsiteY1857" fmla="*/ 1383632 h 1823987"/>
                  <a:gd name="connsiteX1858" fmla="*/ 4170148 w 4242337"/>
                  <a:gd name="connsiteY1858" fmla="*/ 1383632 h 1823987"/>
                  <a:gd name="connsiteX1859" fmla="*/ 4170148 w 4242337"/>
                  <a:gd name="connsiteY1859" fmla="*/ 1383632 h 1823987"/>
                  <a:gd name="connsiteX1860" fmla="*/ 4170148 w 4242337"/>
                  <a:gd name="connsiteY1860" fmla="*/ 1381226 h 1823987"/>
                  <a:gd name="connsiteX1861" fmla="*/ 4158116 w 4242337"/>
                  <a:gd name="connsiteY1861" fmla="*/ 1377616 h 1823987"/>
                  <a:gd name="connsiteX1862" fmla="*/ 4158116 w 4242337"/>
                  <a:gd name="connsiteY1862" fmla="*/ 1377616 h 1823987"/>
                  <a:gd name="connsiteX1863" fmla="*/ 4162929 w 4242337"/>
                  <a:gd name="connsiteY1863" fmla="*/ 1329490 h 1823987"/>
                  <a:gd name="connsiteX1864" fmla="*/ 4160523 w 4242337"/>
                  <a:gd name="connsiteY1864" fmla="*/ 1353553 h 1823987"/>
                  <a:gd name="connsiteX1865" fmla="*/ 4172554 w 4242337"/>
                  <a:gd name="connsiteY1865" fmla="*/ 1354756 h 1823987"/>
                  <a:gd name="connsiteX1866" fmla="*/ 4173757 w 4242337"/>
                  <a:gd name="connsiteY1866" fmla="*/ 1347537 h 1823987"/>
                  <a:gd name="connsiteX1867" fmla="*/ 4173757 w 4242337"/>
                  <a:gd name="connsiteY1867" fmla="*/ 1346334 h 1823987"/>
                  <a:gd name="connsiteX1868" fmla="*/ 4173757 w 4242337"/>
                  <a:gd name="connsiteY1868" fmla="*/ 1346334 h 1823987"/>
                  <a:gd name="connsiteX1869" fmla="*/ 4173757 w 4242337"/>
                  <a:gd name="connsiteY1869" fmla="*/ 1345131 h 1823987"/>
                  <a:gd name="connsiteX1870" fmla="*/ 4173757 w 4242337"/>
                  <a:gd name="connsiteY1870" fmla="*/ 1345131 h 1823987"/>
                  <a:gd name="connsiteX1871" fmla="*/ 4173757 w 4242337"/>
                  <a:gd name="connsiteY1871" fmla="*/ 1343928 h 1823987"/>
                  <a:gd name="connsiteX1872" fmla="*/ 4173757 w 4242337"/>
                  <a:gd name="connsiteY1872" fmla="*/ 1343928 h 1823987"/>
                  <a:gd name="connsiteX1873" fmla="*/ 4173757 w 4242337"/>
                  <a:gd name="connsiteY1873" fmla="*/ 1342725 h 1823987"/>
                  <a:gd name="connsiteX1874" fmla="*/ 4173757 w 4242337"/>
                  <a:gd name="connsiteY1874" fmla="*/ 1342725 h 1823987"/>
                  <a:gd name="connsiteX1875" fmla="*/ 4173757 w 4242337"/>
                  <a:gd name="connsiteY1875" fmla="*/ 1342725 h 1823987"/>
                  <a:gd name="connsiteX1876" fmla="*/ 4173757 w 4242337"/>
                  <a:gd name="connsiteY1876" fmla="*/ 1342725 h 1823987"/>
                  <a:gd name="connsiteX1877" fmla="*/ 4173757 w 4242337"/>
                  <a:gd name="connsiteY1877" fmla="*/ 1342725 h 1823987"/>
                  <a:gd name="connsiteX1878" fmla="*/ 4173757 w 4242337"/>
                  <a:gd name="connsiteY1878" fmla="*/ 1342725 h 1823987"/>
                  <a:gd name="connsiteX1879" fmla="*/ 4173757 w 4242337"/>
                  <a:gd name="connsiteY1879" fmla="*/ 1342725 h 1823987"/>
                  <a:gd name="connsiteX1880" fmla="*/ 4174960 w 4242337"/>
                  <a:gd name="connsiteY1880" fmla="*/ 1330693 h 1823987"/>
                  <a:gd name="connsiteX1881" fmla="*/ 4162929 w 4242337"/>
                  <a:gd name="connsiteY1881" fmla="*/ 1329490 h 1823987"/>
                  <a:gd name="connsiteX1882" fmla="*/ 4162929 w 4242337"/>
                  <a:gd name="connsiteY1882" fmla="*/ 1329490 h 1823987"/>
                  <a:gd name="connsiteX1883" fmla="*/ 4167741 w 4242337"/>
                  <a:gd name="connsiteY1883" fmla="*/ 1281364 h 1823987"/>
                  <a:gd name="connsiteX1884" fmla="*/ 4165335 w 4242337"/>
                  <a:gd name="connsiteY1884" fmla="*/ 1305427 h 1823987"/>
                  <a:gd name="connsiteX1885" fmla="*/ 4177367 w 4242337"/>
                  <a:gd name="connsiteY1885" fmla="*/ 1306630 h 1823987"/>
                  <a:gd name="connsiteX1886" fmla="*/ 4177367 w 4242337"/>
                  <a:gd name="connsiteY1886" fmla="*/ 1306630 h 1823987"/>
                  <a:gd name="connsiteX1887" fmla="*/ 4177367 w 4242337"/>
                  <a:gd name="connsiteY1887" fmla="*/ 1306630 h 1823987"/>
                  <a:gd name="connsiteX1888" fmla="*/ 4179773 w 4242337"/>
                  <a:gd name="connsiteY1888" fmla="*/ 1283770 h 1823987"/>
                  <a:gd name="connsiteX1889" fmla="*/ 4179773 w 4242337"/>
                  <a:gd name="connsiteY1889" fmla="*/ 1282567 h 1823987"/>
                  <a:gd name="connsiteX1890" fmla="*/ 4167741 w 4242337"/>
                  <a:gd name="connsiteY1890" fmla="*/ 1281364 h 1823987"/>
                  <a:gd name="connsiteX1891" fmla="*/ 4167741 w 4242337"/>
                  <a:gd name="connsiteY1891" fmla="*/ 1281364 h 1823987"/>
                  <a:gd name="connsiteX1892" fmla="*/ 4171351 w 4242337"/>
                  <a:gd name="connsiteY1892" fmla="*/ 1233237 h 1823987"/>
                  <a:gd name="connsiteX1893" fmla="*/ 4168945 w 4242337"/>
                  <a:gd name="connsiteY1893" fmla="*/ 1257300 h 1823987"/>
                  <a:gd name="connsiteX1894" fmla="*/ 4180976 w 4242337"/>
                  <a:gd name="connsiteY1894" fmla="*/ 1258504 h 1823987"/>
                  <a:gd name="connsiteX1895" fmla="*/ 4183383 w 4242337"/>
                  <a:gd name="connsiteY1895" fmla="*/ 1234440 h 1823987"/>
                  <a:gd name="connsiteX1896" fmla="*/ 4171351 w 4242337"/>
                  <a:gd name="connsiteY1896" fmla="*/ 1233237 h 1823987"/>
                  <a:gd name="connsiteX1897" fmla="*/ 4171351 w 4242337"/>
                  <a:gd name="connsiteY1897" fmla="*/ 1233237 h 1823987"/>
                  <a:gd name="connsiteX1898" fmla="*/ 4174960 w 4242337"/>
                  <a:gd name="connsiteY1898" fmla="*/ 1186314 h 1823987"/>
                  <a:gd name="connsiteX1899" fmla="*/ 4172554 w 4242337"/>
                  <a:gd name="connsiteY1899" fmla="*/ 1210377 h 1823987"/>
                  <a:gd name="connsiteX1900" fmla="*/ 4184586 w 4242337"/>
                  <a:gd name="connsiteY1900" fmla="*/ 1211580 h 1823987"/>
                  <a:gd name="connsiteX1901" fmla="*/ 4185789 w 4242337"/>
                  <a:gd name="connsiteY1901" fmla="*/ 1199549 h 1823987"/>
                  <a:gd name="connsiteX1902" fmla="*/ 4186992 w 4242337"/>
                  <a:gd name="connsiteY1902" fmla="*/ 1187517 h 1823987"/>
                  <a:gd name="connsiteX1903" fmla="*/ 4174960 w 4242337"/>
                  <a:gd name="connsiteY1903" fmla="*/ 1186314 h 1823987"/>
                  <a:gd name="connsiteX1904" fmla="*/ 4174960 w 4242337"/>
                  <a:gd name="connsiteY1904" fmla="*/ 1186314 h 1823987"/>
                  <a:gd name="connsiteX1905" fmla="*/ 4179773 w 4242337"/>
                  <a:gd name="connsiteY1905" fmla="*/ 1138188 h 1823987"/>
                  <a:gd name="connsiteX1906" fmla="*/ 4177367 w 4242337"/>
                  <a:gd name="connsiteY1906" fmla="*/ 1162251 h 1823987"/>
                  <a:gd name="connsiteX1907" fmla="*/ 4189399 w 4242337"/>
                  <a:gd name="connsiteY1907" fmla="*/ 1163454 h 1823987"/>
                  <a:gd name="connsiteX1908" fmla="*/ 4191805 w 4242337"/>
                  <a:gd name="connsiteY1908" fmla="*/ 1139391 h 1823987"/>
                  <a:gd name="connsiteX1909" fmla="*/ 4179773 w 4242337"/>
                  <a:gd name="connsiteY1909" fmla="*/ 1138188 h 1823987"/>
                  <a:gd name="connsiteX1910" fmla="*/ 4179773 w 4242337"/>
                  <a:gd name="connsiteY1910" fmla="*/ 1138188 h 1823987"/>
                  <a:gd name="connsiteX1911" fmla="*/ 4182179 w 4242337"/>
                  <a:gd name="connsiteY1911" fmla="*/ 1090061 h 1823987"/>
                  <a:gd name="connsiteX1912" fmla="*/ 4180976 w 4242337"/>
                  <a:gd name="connsiteY1912" fmla="*/ 1114125 h 1823987"/>
                  <a:gd name="connsiteX1913" fmla="*/ 4193008 w 4242337"/>
                  <a:gd name="connsiteY1913" fmla="*/ 1115328 h 1823987"/>
                  <a:gd name="connsiteX1914" fmla="*/ 4194211 w 4242337"/>
                  <a:gd name="connsiteY1914" fmla="*/ 1091265 h 1823987"/>
                  <a:gd name="connsiteX1915" fmla="*/ 4182179 w 4242337"/>
                  <a:gd name="connsiteY1915" fmla="*/ 1090061 h 1823987"/>
                  <a:gd name="connsiteX1916" fmla="*/ 4182179 w 4242337"/>
                  <a:gd name="connsiteY1916" fmla="*/ 1090061 h 1823987"/>
                  <a:gd name="connsiteX1917" fmla="*/ 4185789 w 4242337"/>
                  <a:gd name="connsiteY1917" fmla="*/ 1041935 h 1823987"/>
                  <a:gd name="connsiteX1918" fmla="*/ 4184586 w 4242337"/>
                  <a:gd name="connsiteY1918" fmla="*/ 1065998 h 1823987"/>
                  <a:gd name="connsiteX1919" fmla="*/ 4196618 w 4242337"/>
                  <a:gd name="connsiteY1919" fmla="*/ 1067201 h 1823987"/>
                  <a:gd name="connsiteX1920" fmla="*/ 4196618 w 4242337"/>
                  <a:gd name="connsiteY1920" fmla="*/ 1061186 h 1823987"/>
                  <a:gd name="connsiteX1921" fmla="*/ 4196618 w 4242337"/>
                  <a:gd name="connsiteY1921" fmla="*/ 1055170 h 1823987"/>
                  <a:gd name="connsiteX1922" fmla="*/ 4196618 w 4242337"/>
                  <a:gd name="connsiteY1922" fmla="*/ 1055170 h 1823987"/>
                  <a:gd name="connsiteX1923" fmla="*/ 4196618 w 4242337"/>
                  <a:gd name="connsiteY1923" fmla="*/ 1053967 h 1823987"/>
                  <a:gd name="connsiteX1924" fmla="*/ 4197821 w 4242337"/>
                  <a:gd name="connsiteY1924" fmla="*/ 1043138 h 1823987"/>
                  <a:gd name="connsiteX1925" fmla="*/ 4185789 w 4242337"/>
                  <a:gd name="connsiteY1925" fmla="*/ 1041935 h 1823987"/>
                  <a:gd name="connsiteX1926" fmla="*/ 4185789 w 4242337"/>
                  <a:gd name="connsiteY1926" fmla="*/ 1041935 h 1823987"/>
                  <a:gd name="connsiteX1927" fmla="*/ 4189399 w 4242337"/>
                  <a:gd name="connsiteY1927" fmla="*/ 993809 h 1823987"/>
                  <a:gd name="connsiteX1928" fmla="*/ 4188195 w 4242337"/>
                  <a:gd name="connsiteY1928" fmla="*/ 1017872 h 1823987"/>
                  <a:gd name="connsiteX1929" fmla="*/ 4200227 w 4242337"/>
                  <a:gd name="connsiteY1929" fmla="*/ 1019075 h 1823987"/>
                  <a:gd name="connsiteX1930" fmla="*/ 4200227 w 4242337"/>
                  <a:gd name="connsiteY1930" fmla="*/ 1019075 h 1823987"/>
                  <a:gd name="connsiteX1931" fmla="*/ 4200227 w 4242337"/>
                  <a:gd name="connsiteY1931" fmla="*/ 1019075 h 1823987"/>
                  <a:gd name="connsiteX1932" fmla="*/ 4201430 w 4242337"/>
                  <a:gd name="connsiteY1932" fmla="*/ 1008247 h 1823987"/>
                  <a:gd name="connsiteX1933" fmla="*/ 4201430 w 4242337"/>
                  <a:gd name="connsiteY1933" fmla="*/ 1007043 h 1823987"/>
                  <a:gd name="connsiteX1934" fmla="*/ 4201430 w 4242337"/>
                  <a:gd name="connsiteY1934" fmla="*/ 1007043 h 1823987"/>
                  <a:gd name="connsiteX1935" fmla="*/ 4202633 w 4242337"/>
                  <a:gd name="connsiteY1935" fmla="*/ 995012 h 1823987"/>
                  <a:gd name="connsiteX1936" fmla="*/ 4189399 w 4242337"/>
                  <a:gd name="connsiteY1936" fmla="*/ 993809 h 1823987"/>
                  <a:gd name="connsiteX1937" fmla="*/ 4189399 w 4242337"/>
                  <a:gd name="connsiteY1937" fmla="*/ 993809 h 1823987"/>
                  <a:gd name="connsiteX1938" fmla="*/ 4191805 w 4242337"/>
                  <a:gd name="connsiteY1938" fmla="*/ 945682 h 1823987"/>
                  <a:gd name="connsiteX1939" fmla="*/ 4190602 w 4242337"/>
                  <a:gd name="connsiteY1939" fmla="*/ 969746 h 1823987"/>
                  <a:gd name="connsiteX1940" fmla="*/ 4202633 w 4242337"/>
                  <a:gd name="connsiteY1940" fmla="*/ 970949 h 1823987"/>
                  <a:gd name="connsiteX1941" fmla="*/ 4202633 w 4242337"/>
                  <a:gd name="connsiteY1941" fmla="*/ 968542 h 1823987"/>
                  <a:gd name="connsiteX1942" fmla="*/ 4202633 w 4242337"/>
                  <a:gd name="connsiteY1942" fmla="*/ 967339 h 1823987"/>
                  <a:gd name="connsiteX1943" fmla="*/ 4202633 w 4242337"/>
                  <a:gd name="connsiteY1943" fmla="*/ 967339 h 1823987"/>
                  <a:gd name="connsiteX1944" fmla="*/ 4202633 w 4242337"/>
                  <a:gd name="connsiteY1944" fmla="*/ 961324 h 1823987"/>
                  <a:gd name="connsiteX1945" fmla="*/ 4202633 w 4242337"/>
                  <a:gd name="connsiteY1945" fmla="*/ 961324 h 1823987"/>
                  <a:gd name="connsiteX1946" fmla="*/ 4202633 w 4242337"/>
                  <a:gd name="connsiteY1946" fmla="*/ 960120 h 1823987"/>
                  <a:gd name="connsiteX1947" fmla="*/ 4203836 w 4242337"/>
                  <a:gd name="connsiteY1947" fmla="*/ 949292 h 1823987"/>
                  <a:gd name="connsiteX1948" fmla="*/ 4203836 w 4242337"/>
                  <a:gd name="connsiteY1948" fmla="*/ 946886 h 1823987"/>
                  <a:gd name="connsiteX1949" fmla="*/ 4191805 w 4242337"/>
                  <a:gd name="connsiteY1949" fmla="*/ 945682 h 1823987"/>
                  <a:gd name="connsiteX1950" fmla="*/ 4191805 w 4242337"/>
                  <a:gd name="connsiteY1950" fmla="*/ 945682 h 1823987"/>
                  <a:gd name="connsiteX1951" fmla="*/ 4195414 w 4242337"/>
                  <a:gd name="connsiteY1951" fmla="*/ 897556 h 1823987"/>
                  <a:gd name="connsiteX1952" fmla="*/ 4194211 w 4242337"/>
                  <a:gd name="connsiteY1952" fmla="*/ 921619 h 1823987"/>
                  <a:gd name="connsiteX1953" fmla="*/ 4206243 w 4242337"/>
                  <a:gd name="connsiteY1953" fmla="*/ 922822 h 1823987"/>
                  <a:gd name="connsiteX1954" fmla="*/ 4207446 w 4242337"/>
                  <a:gd name="connsiteY1954" fmla="*/ 898759 h 1823987"/>
                  <a:gd name="connsiteX1955" fmla="*/ 4195414 w 4242337"/>
                  <a:gd name="connsiteY1955" fmla="*/ 897556 h 1823987"/>
                  <a:gd name="connsiteX1956" fmla="*/ 4195414 w 4242337"/>
                  <a:gd name="connsiteY1956" fmla="*/ 897556 h 1823987"/>
                  <a:gd name="connsiteX1957" fmla="*/ 4197821 w 4242337"/>
                  <a:gd name="connsiteY1957" fmla="*/ 849430 h 1823987"/>
                  <a:gd name="connsiteX1958" fmla="*/ 4196618 w 4242337"/>
                  <a:gd name="connsiteY1958" fmla="*/ 873493 h 1823987"/>
                  <a:gd name="connsiteX1959" fmla="*/ 4208649 w 4242337"/>
                  <a:gd name="connsiteY1959" fmla="*/ 874696 h 1823987"/>
                  <a:gd name="connsiteX1960" fmla="*/ 4208649 w 4242337"/>
                  <a:gd name="connsiteY1960" fmla="*/ 867477 h 1823987"/>
                  <a:gd name="connsiteX1961" fmla="*/ 4208649 w 4242337"/>
                  <a:gd name="connsiteY1961" fmla="*/ 865071 h 1823987"/>
                  <a:gd name="connsiteX1962" fmla="*/ 4208649 w 4242337"/>
                  <a:gd name="connsiteY1962" fmla="*/ 865071 h 1823987"/>
                  <a:gd name="connsiteX1963" fmla="*/ 4209852 w 4242337"/>
                  <a:gd name="connsiteY1963" fmla="*/ 850633 h 1823987"/>
                  <a:gd name="connsiteX1964" fmla="*/ 4197821 w 4242337"/>
                  <a:gd name="connsiteY1964" fmla="*/ 849430 h 1823987"/>
                  <a:gd name="connsiteX1965" fmla="*/ 4197821 w 4242337"/>
                  <a:gd name="connsiteY1965" fmla="*/ 849430 h 1823987"/>
                  <a:gd name="connsiteX1966" fmla="*/ 4200227 w 4242337"/>
                  <a:gd name="connsiteY1966" fmla="*/ 801303 h 1823987"/>
                  <a:gd name="connsiteX1967" fmla="*/ 4199024 w 4242337"/>
                  <a:gd name="connsiteY1967" fmla="*/ 825367 h 1823987"/>
                  <a:gd name="connsiteX1968" fmla="*/ 4211055 w 4242337"/>
                  <a:gd name="connsiteY1968" fmla="*/ 826570 h 1823987"/>
                  <a:gd name="connsiteX1969" fmla="*/ 4211055 w 4242337"/>
                  <a:gd name="connsiteY1969" fmla="*/ 826570 h 1823987"/>
                  <a:gd name="connsiteX1970" fmla="*/ 4212259 w 4242337"/>
                  <a:gd name="connsiteY1970" fmla="*/ 809725 h 1823987"/>
                  <a:gd name="connsiteX1971" fmla="*/ 4212259 w 4242337"/>
                  <a:gd name="connsiteY1971" fmla="*/ 803710 h 1823987"/>
                  <a:gd name="connsiteX1972" fmla="*/ 4200227 w 4242337"/>
                  <a:gd name="connsiteY1972" fmla="*/ 801303 h 1823987"/>
                  <a:gd name="connsiteX1973" fmla="*/ 4200227 w 4242337"/>
                  <a:gd name="connsiteY1973" fmla="*/ 801303 h 1823987"/>
                  <a:gd name="connsiteX1974" fmla="*/ 4202633 w 4242337"/>
                  <a:gd name="connsiteY1974" fmla="*/ 753177 h 1823987"/>
                  <a:gd name="connsiteX1975" fmla="*/ 4201430 w 4242337"/>
                  <a:gd name="connsiteY1975" fmla="*/ 777240 h 1823987"/>
                  <a:gd name="connsiteX1976" fmla="*/ 4213462 w 4242337"/>
                  <a:gd name="connsiteY1976" fmla="*/ 778443 h 1823987"/>
                  <a:gd name="connsiteX1977" fmla="*/ 4214665 w 4242337"/>
                  <a:gd name="connsiteY1977" fmla="*/ 757990 h 1823987"/>
                  <a:gd name="connsiteX1978" fmla="*/ 4214665 w 4242337"/>
                  <a:gd name="connsiteY1978" fmla="*/ 754380 h 1823987"/>
                  <a:gd name="connsiteX1979" fmla="*/ 4202633 w 4242337"/>
                  <a:gd name="connsiteY1979" fmla="*/ 753177 h 1823987"/>
                  <a:gd name="connsiteX1980" fmla="*/ 4202633 w 4242337"/>
                  <a:gd name="connsiteY1980" fmla="*/ 753177 h 1823987"/>
                  <a:gd name="connsiteX1981" fmla="*/ 4205040 w 4242337"/>
                  <a:gd name="connsiteY1981" fmla="*/ 706254 h 1823987"/>
                  <a:gd name="connsiteX1982" fmla="*/ 4203836 w 4242337"/>
                  <a:gd name="connsiteY1982" fmla="*/ 730317 h 1823987"/>
                  <a:gd name="connsiteX1983" fmla="*/ 4215868 w 4242337"/>
                  <a:gd name="connsiteY1983" fmla="*/ 730317 h 1823987"/>
                  <a:gd name="connsiteX1984" fmla="*/ 4215868 w 4242337"/>
                  <a:gd name="connsiteY1984" fmla="*/ 729114 h 1823987"/>
                  <a:gd name="connsiteX1985" fmla="*/ 4217071 w 4242337"/>
                  <a:gd name="connsiteY1985" fmla="*/ 706254 h 1823987"/>
                  <a:gd name="connsiteX1986" fmla="*/ 4205040 w 4242337"/>
                  <a:gd name="connsiteY1986" fmla="*/ 706254 h 1823987"/>
                  <a:gd name="connsiteX1987" fmla="*/ 4205040 w 4242337"/>
                  <a:gd name="connsiteY1987" fmla="*/ 706254 h 1823987"/>
                  <a:gd name="connsiteX1988" fmla="*/ 4207446 w 4242337"/>
                  <a:gd name="connsiteY1988" fmla="*/ 658128 h 1823987"/>
                  <a:gd name="connsiteX1989" fmla="*/ 4206243 w 4242337"/>
                  <a:gd name="connsiteY1989" fmla="*/ 682191 h 1823987"/>
                  <a:gd name="connsiteX1990" fmla="*/ 4218274 w 4242337"/>
                  <a:gd name="connsiteY1990" fmla="*/ 682191 h 1823987"/>
                  <a:gd name="connsiteX1991" fmla="*/ 4218274 w 4242337"/>
                  <a:gd name="connsiteY1991" fmla="*/ 678581 h 1823987"/>
                  <a:gd name="connsiteX1992" fmla="*/ 4219478 w 4242337"/>
                  <a:gd name="connsiteY1992" fmla="*/ 658128 h 1823987"/>
                  <a:gd name="connsiteX1993" fmla="*/ 4219478 w 4242337"/>
                  <a:gd name="connsiteY1993" fmla="*/ 656924 h 1823987"/>
                  <a:gd name="connsiteX1994" fmla="*/ 4207446 w 4242337"/>
                  <a:gd name="connsiteY1994" fmla="*/ 658128 h 1823987"/>
                  <a:gd name="connsiteX1995" fmla="*/ 4207446 w 4242337"/>
                  <a:gd name="connsiteY1995" fmla="*/ 658128 h 1823987"/>
                  <a:gd name="connsiteX1996" fmla="*/ 4209852 w 4242337"/>
                  <a:gd name="connsiteY1996" fmla="*/ 610001 h 1823987"/>
                  <a:gd name="connsiteX1997" fmla="*/ 4208649 w 4242337"/>
                  <a:gd name="connsiteY1997" fmla="*/ 634064 h 1823987"/>
                  <a:gd name="connsiteX1998" fmla="*/ 4220681 w 4242337"/>
                  <a:gd name="connsiteY1998" fmla="*/ 634064 h 1823987"/>
                  <a:gd name="connsiteX1999" fmla="*/ 4221884 w 4242337"/>
                  <a:gd name="connsiteY1999" fmla="*/ 619627 h 1823987"/>
                  <a:gd name="connsiteX2000" fmla="*/ 4221884 w 4242337"/>
                  <a:gd name="connsiteY2000" fmla="*/ 610001 h 1823987"/>
                  <a:gd name="connsiteX2001" fmla="*/ 4209852 w 4242337"/>
                  <a:gd name="connsiteY2001" fmla="*/ 610001 h 1823987"/>
                  <a:gd name="connsiteX2002" fmla="*/ 4209852 w 4242337"/>
                  <a:gd name="connsiteY2002" fmla="*/ 610001 h 1823987"/>
                  <a:gd name="connsiteX2003" fmla="*/ 4211055 w 4242337"/>
                  <a:gd name="connsiteY2003" fmla="*/ 561875 h 1823987"/>
                  <a:gd name="connsiteX2004" fmla="*/ 4209852 w 4242337"/>
                  <a:gd name="connsiteY2004" fmla="*/ 585938 h 1823987"/>
                  <a:gd name="connsiteX2005" fmla="*/ 4221884 w 4242337"/>
                  <a:gd name="connsiteY2005" fmla="*/ 585938 h 1823987"/>
                  <a:gd name="connsiteX2006" fmla="*/ 4221884 w 4242337"/>
                  <a:gd name="connsiteY2006" fmla="*/ 575110 h 1823987"/>
                  <a:gd name="connsiteX2007" fmla="*/ 4221884 w 4242337"/>
                  <a:gd name="connsiteY2007" fmla="*/ 561875 h 1823987"/>
                  <a:gd name="connsiteX2008" fmla="*/ 4211055 w 4242337"/>
                  <a:gd name="connsiteY2008" fmla="*/ 561875 h 1823987"/>
                  <a:gd name="connsiteX2009" fmla="*/ 4211055 w 4242337"/>
                  <a:gd name="connsiteY2009" fmla="*/ 561875 h 1823987"/>
                  <a:gd name="connsiteX2010" fmla="*/ 4213462 w 4242337"/>
                  <a:gd name="connsiteY2010" fmla="*/ 513749 h 1823987"/>
                  <a:gd name="connsiteX2011" fmla="*/ 4212259 w 4242337"/>
                  <a:gd name="connsiteY2011" fmla="*/ 537812 h 1823987"/>
                  <a:gd name="connsiteX2012" fmla="*/ 4224290 w 4242337"/>
                  <a:gd name="connsiteY2012" fmla="*/ 537812 h 1823987"/>
                  <a:gd name="connsiteX2013" fmla="*/ 4224290 w 4242337"/>
                  <a:gd name="connsiteY2013" fmla="*/ 528187 h 1823987"/>
                  <a:gd name="connsiteX2014" fmla="*/ 4224290 w 4242337"/>
                  <a:gd name="connsiteY2014" fmla="*/ 513749 h 1823987"/>
                  <a:gd name="connsiteX2015" fmla="*/ 4213462 w 4242337"/>
                  <a:gd name="connsiteY2015" fmla="*/ 513749 h 1823987"/>
                  <a:gd name="connsiteX2016" fmla="*/ 4213462 w 4242337"/>
                  <a:gd name="connsiteY2016" fmla="*/ 513749 h 1823987"/>
                  <a:gd name="connsiteX2017" fmla="*/ 4215868 w 4242337"/>
                  <a:gd name="connsiteY2017" fmla="*/ 465622 h 1823987"/>
                  <a:gd name="connsiteX2018" fmla="*/ 4214665 w 4242337"/>
                  <a:gd name="connsiteY2018" fmla="*/ 489685 h 1823987"/>
                  <a:gd name="connsiteX2019" fmla="*/ 4226697 w 4242337"/>
                  <a:gd name="connsiteY2019" fmla="*/ 489685 h 1823987"/>
                  <a:gd name="connsiteX2020" fmla="*/ 4227900 w 4242337"/>
                  <a:gd name="connsiteY2020" fmla="*/ 465622 h 1823987"/>
                  <a:gd name="connsiteX2021" fmla="*/ 4215868 w 4242337"/>
                  <a:gd name="connsiteY2021" fmla="*/ 465622 h 1823987"/>
                  <a:gd name="connsiteX2022" fmla="*/ 4215868 w 4242337"/>
                  <a:gd name="connsiteY2022" fmla="*/ 465622 h 1823987"/>
                  <a:gd name="connsiteX2023" fmla="*/ 4217071 w 4242337"/>
                  <a:gd name="connsiteY2023" fmla="*/ 417496 h 1823987"/>
                  <a:gd name="connsiteX2024" fmla="*/ 4215868 w 4242337"/>
                  <a:gd name="connsiteY2024" fmla="*/ 441559 h 1823987"/>
                  <a:gd name="connsiteX2025" fmla="*/ 4227900 w 4242337"/>
                  <a:gd name="connsiteY2025" fmla="*/ 441559 h 1823987"/>
                  <a:gd name="connsiteX2026" fmla="*/ 4229103 w 4242337"/>
                  <a:gd name="connsiteY2026" fmla="*/ 417496 h 1823987"/>
                  <a:gd name="connsiteX2027" fmla="*/ 4217071 w 4242337"/>
                  <a:gd name="connsiteY2027" fmla="*/ 417496 h 1823987"/>
                  <a:gd name="connsiteX2028" fmla="*/ 4217071 w 4242337"/>
                  <a:gd name="connsiteY2028" fmla="*/ 417496 h 1823987"/>
                  <a:gd name="connsiteX2029" fmla="*/ 4219478 w 4242337"/>
                  <a:gd name="connsiteY2029" fmla="*/ 369370 h 1823987"/>
                  <a:gd name="connsiteX2030" fmla="*/ 4218274 w 4242337"/>
                  <a:gd name="connsiteY2030" fmla="*/ 393433 h 1823987"/>
                  <a:gd name="connsiteX2031" fmla="*/ 4230306 w 4242337"/>
                  <a:gd name="connsiteY2031" fmla="*/ 393433 h 1823987"/>
                  <a:gd name="connsiteX2032" fmla="*/ 4230306 w 4242337"/>
                  <a:gd name="connsiteY2032" fmla="*/ 392230 h 1823987"/>
                  <a:gd name="connsiteX2033" fmla="*/ 4231509 w 4242337"/>
                  <a:gd name="connsiteY2033" fmla="*/ 374182 h 1823987"/>
                  <a:gd name="connsiteX2034" fmla="*/ 4231509 w 4242337"/>
                  <a:gd name="connsiteY2034" fmla="*/ 369370 h 1823987"/>
                  <a:gd name="connsiteX2035" fmla="*/ 4219478 w 4242337"/>
                  <a:gd name="connsiteY2035" fmla="*/ 369370 h 1823987"/>
                  <a:gd name="connsiteX2036" fmla="*/ 4219478 w 4242337"/>
                  <a:gd name="connsiteY2036" fmla="*/ 369370 h 1823987"/>
                  <a:gd name="connsiteX2037" fmla="*/ 4220681 w 4242337"/>
                  <a:gd name="connsiteY2037" fmla="*/ 321243 h 1823987"/>
                  <a:gd name="connsiteX2038" fmla="*/ 4219478 w 4242337"/>
                  <a:gd name="connsiteY2038" fmla="*/ 345306 h 1823987"/>
                  <a:gd name="connsiteX2039" fmla="*/ 4231509 w 4242337"/>
                  <a:gd name="connsiteY2039" fmla="*/ 345306 h 1823987"/>
                  <a:gd name="connsiteX2040" fmla="*/ 4231509 w 4242337"/>
                  <a:gd name="connsiteY2040" fmla="*/ 329665 h 1823987"/>
                  <a:gd name="connsiteX2041" fmla="*/ 4231509 w 4242337"/>
                  <a:gd name="connsiteY2041" fmla="*/ 321243 h 1823987"/>
                  <a:gd name="connsiteX2042" fmla="*/ 4220681 w 4242337"/>
                  <a:gd name="connsiteY2042" fmla="*/ 321243 h 1823987"/>
                  <a:gd name="connsiteX2043" fmla="*/ 4220681 w 4242337"/>
                  <a:gd name="connsiteY2043" fmla="*/ 321243 h 1823987"/>
                  <a:gd name="connsiteX2044" fmla="*/ 4221884 w 4242337"/>
                  <a:gd name="connsiteY2044" fmla="*/ 273117 h 1823987"/>
                  <a:gd name="connsiteX2045" fmla="*/ 4220681 w 4242337"/>
                  <a:gd name="connsiteY2045" fmla="*/ 297180 h 1823987"/>
                  <a:gd name="connsiteX2046" fmla="*/ 4232712 w 4242337"/>
                  <a:gd name="connsiteY2046" fmla="*/ 297180 h 1823987"/>
                  <a:gd name="connsiteX2047" fmla="*/ 4232712 w 4242337"/>
                  <a:gd name="connsiteY2047" fmla="*/ 286352 h 1823987"/>
                  <a:gd name="connsiteX2048" fmla="*/ 4232712 w 4242337"/>
                  <a:gd name="connsiteY2048" fmla="*/ 286352 h 1823987"/>
                  <a:gd name="connsiteX2049" fmla="*/ 4232712 w 4242337"/>
                  <a:gd name="connsiteY2049" fmla="*/ 286352 h 1823987"/>
                  <a:gd name="connsiteX2050" fmla="*/ 4232712 w 4242337"/>
                  <a:gd name="connsiteY2050" fmla="*/ 274320 h 1823987"/>
                  <a:gd name="connsiteX2051" fmla="*/ 4232712 w 4242337"/>
                  <a:gd name="connsiteY2051" fmla="*/ 273117 h 1823987"/>
                  <a:gd name="connsiteX2052" fmla="*/ 4221884 w 4242337"/>
                  <a:gd name="connsiteY2052" fmla="*/ 273117 h 1823987"/>
                  <a:gd name="connsiteX2053" fmla="*/ 4221884 w 4242337"/>
                  <a:gd name="connsiteY2053" fmla="*/ 273117 h 1823987"/>
                  <a:gd name="connsiteX2054" fmla="*/ 4224290 w 4242337"/>
                  <a:gd name="connsiteY2054" fmla="*/ 224991 h 1823987"/>
                  <a:gd name="connsiteX2055" fmla="*/ 4223087 w 4242337"/>
                  <a:gd name="connsiteY2055" fmla="*/ 249054 h 1823987"/>
                  <a:gd name="connsiteX2056" fmla="*/ 4235119 w 4242337"/>
                  <a:gd name="connsiteY2056" fmla="*/ 249054 h 1823987"/>
                  <a:gd name="connsiteX2057" fmla="*/ 4236322 w 4242337"/>
                  <a:gd name="connsiteY2057" fmla="*/ 224991 h 1823987"/>
                  <a:gd name="connsiteX2058" fmla="*/ 4224290 w 4242337"/>
                  <a:gd name="connsiteY2058" fmla="*/ 224991 h 1823987"/>
                  <a:gd name="connsiteX2059" fmla="*/ 4224290 w 4242337"/>
                  <a:gd name="connsiteY2059" fmla="*/ 224991 h 1823987"/>
                  <a:gd name="connsiteX2060" fmla="*/ 4225493 w 4242337"/>
                  <a:gd name="connsiteY2060" fmla="*/ 176864 h 1823987"/>
                  <a:gd name="connsiteX2061" fmla="*/ 4224290 w 4242337"/>
                  <a:gd name="connsiteY2061" fmla="*/ 200927 h 1823987"/>
                  <a:gd name="connsiteX2062" fmla="*/ 4236322 w 4242337"/>
                  <a:gd name="connsiteY2062" fmla="*/ 200927 h 1823987"/>
                  <a:gd name="connsiteX2063" fmla="*/ 4236322 w 4242337"/>
                  <a:gd name="connsiteY2063" fmla="*/ 185286 h 1823987"/>
                  <a:gd name="connsiteX2064" fmla="*/ 4236322 w 4242337"/>
                  <a:gd name="connsiteY2064" fmla="*/ 185286 h 1823987"/>
                  <a:gd name="connsiteX2065" fmla="*/ 4236322 w 4242337"/>
                  <a:gd name="connsiteY2065" fmla="*/ 185286 h 1823987"/>
                  <a:gd name="connsiteX2066" fmla="*/ 4236322 w 4242337"/>
                  <a:gd name="connsiteY2066" fmla="*/ 179271 h 1823987"/>
                  <a:gd name="connsiteX2067" fmla="*/ 4236322 w 4242337"/>
                  <a:gd name="connsiteY2067" fmla="*/ 179271 h 1823987"/>
                  <a:gd name="connsiteX2068" fmla="*/ 4236322 w 4242337"/>
                  <a:gd name="connsiteY2068" fmla="*/ 179271 h 1823987"/>
                  <a:gd name="connsiteX2069" fmla="*/ 4236322 w 4242337"/>
                  <a:gd name="connsiteY2069" fmla="*/ 176864 h 1823987"/>
                  <a:gd name="connsiteX2070" fmla="*/ 4225493 w 4242337"/>
                  <a:gd name="connsiteY2070" fmla="*/ 176864 h 1823987"/>
                  <a:gd name="connsiteX2071" fmla="*/ 4225493 w 4242337"/>
                  <a:gd name="connsiteY2071" fmla="*/ 176864 h 1823987"/>
                  <a:gd name="connsiteX2072" fmla="*/ 4226697 w 4242337"/>
                  <a:gd name="connsiteY2072" fmla="*/ 128738 h 1823987"/>
                  <a:gd name="connsiteX2073" fmla="*/ 4225493 w 4242337"/>
                  <a:gd name="connsiteY2073" fmla="*/ 152801 h 1823987"/>
                  <a:gd name="connsiteX2074" fmla="*/ 4237525 w 4242337"/>
                  <a:gd name="connsiteY2074" fmla="*/ 152801 h 1823987"/>
                  <a:gd name="connsiteX2075" fmla="*/ 4237525 w 4242337"/>
                  <a:gd name="connsiteY2075" fmla="*/ 150395 h 1823987"/>
                  <a:gd name="connsiteX2076" fmla="*/ 4237525 w 4242337"/>
                  <a:gd name="connsiteY2076" fmla="*/ 135957 h 1823987"/>
                  <a:gd name="connsiteX2077" fmla="*/ 4237525 w 4242337"/>
                  <a:gd name="connsiteY2077" fmla="*/ 135957 h 1823987"/>
                  <a:gd name="connsiteX2078" fmla="*/ 4237525 w 4242337"/>
                  <a:gd name="connsiteY2078" fmla="*/ 135957 h 1823987"/>
                  <a:gd name="connsiteX2079" fmla="*/ 4237525 w 4242337"/>
                  <a:gd name="connsiteY2079" fmla="*/ 129941 h 1823987"/>
                  <a:gd name="connsiteX2080" fmla="*/ 4226697 w 4242337"/>
                  <a:gd name="connsiteY2080" fmla="*/ 128738 h 1823987"/>
                  <a:gd name="connsiteX2081" fmla="*/ 4226697 w 4242337"/>
                  <a:gd name="connsiteY2081" fmla="*/ 128738 h 1823987"/>
                  <a:gd name="connsiteX2082" fmla="*/ 4227900 w 4242337"/>
                  <a:gd name="connsiteY2082" fmla="*/ 80612 h 1823987"/>
                  <a:gd name="connsiteX2083" fmla="*/ 4226697 w 4242337"/>
                  <a:gd name="connsiteY2083" fmla="*/ 104675 h 1823987"/>
                  <a:gd name="connsiteX2084" fmla="*/ 4238728 w 4242337"/>
                  <a:gd name="connsiteY2084" fmla="*/ 104675 h 1823987"/>
                  <a:gd name="connsiteX2085" fmla="*/ 4239931 w 4242337"/>
                  <a:gd name="connsiteY2085" fmla="*/ 80612 h 1823987"/>
                  <a:gd name="connsiteX2086" fmla="*/ 4227900 w 4242337"/>
                  <a:gd name="connsiteY2086" fmla="*/ 80612 h 1823987"/>
                  <a:gd name="connsiteX2087" fmla="*/ 4227900 w 4242337"/>
                  <a:gd name="connsiteY2087" fmla="*/ 80612 h 1823987"/>
                  <a:gd name="connsiteX2088" fmla="*/ 4229103 w 4242337"/>
                  <a:gd name="connsiteY2088" fmla="*/ 32485 h 1823987"/>
                  <a:gd name="connsiteX2089" fmla="*/ 4229103 w 4242337"/>
                  <a:gd name="connsiteY2089" fmla="*/ 56548 h 1823987"/>
                  <a:gd name="connsiteX2090" fmla="*/ 4241134 w 4242337"/>
                  <a:gd name="connsiteY2090" fmla="*/ 56548 h 1823987"/>
                  <a:gd name="connsiteX2091" fmla="*/ 4241134 w 4242337"/>
                  <a:gd name="connsiteY2091" fmla="*/ 51736 h 1823987"/>
                  <a:gd name="connsiteX2092" fmla="*/ 4241134 w 4242337"/>
                  <a:gd name="connsiteY2092" fmla="*/ 51736 h 1823987"/>
                  <a:gd name="connsiteX2093" fmla="*/ 4241134 w 4242337"/>
                  <a:gd name="connsiteY2093" fmla="*/ 51736 h 1823987"/>
                  <a:gd name="connsiteX2094" fmla="*/ 4241134 w 4242337"/>
                  <a:gd name="connsiteY2094" fmla="*/ 32485 h 1823987"/>
                  <a:gd name="connsiteX2095" fmla="*/ 4229103 w 4242337"/>
                  <a:gd name="connsiteY2095" fmla="*/ 32485 h 1823987"/>
                  <a:gd name="connsiteX2096" fmla="*/ 4229103 w 4242337"/>
                  <a:gd name="connsiteY2096" fmla="*/ 32485 h 1823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</a:cxnLst>
                <a:rect l="l" t="t" r="r" b="b"/>
                <a:pathLst>
                  <a:path w="4242337" h="1823986">
                    <a:moveTo>
                      <a:pt x="4242338" y="0"/>
                    </a:moveTo>
                    <a:lnTo>
                      <a:pt x="4218274" y="0"/>
                    </a:lnTo>
                    <a:lnTo>
                      <a:pt x="4218274" y="12032"/>
                    </a:lnTo>
                    <a:lnTo>
                      <a:pt x="4242338" y="12032"/>
                    </a:lnTo>
                    <a:cubicBezTo>
                      <a:pt x="4242338" y="3609"/>
                      <a:pt x="4242338" y="0"/>
                      <a:pt x="4242338" y="0"/>
                    </a:cubicBezTo>
                    <a:lnTo>
                      <a:pt x="4242338" y="0"/>
                    </a:lnTo>
                    <a:close/>
                    <a:moveTo>
                      <a:pt x="4194211" y="0"/>
                    </a:moveTo>
                    <a:lnTo>
                      <a:pt x="4170148" y="0"/>
                    </a:lnTo>
                    <a:lnTo>
                      <a:pt x="4170148" y="12032"/>
                    </a:lnTo>
                    <a:lnTo>
                      <a:pt x="4194211" y="12032"/>
                    </a:lnTo>
                    <a:lnTo>
                      <a:pt x="4194211" y="0"/>
                    </a:lnTo>
                    <a:lnTo>
                      <a:pt x="4194211" y="0"/>
                    </a:lnTo>
                    <a:close/>
                    <a:moveTo>
                      <a:pt x="4146085" y="0"/>
                    </a:moveTo>
                    <a:lnTo>
                      <a:pt x="4122022" y="0"/>
                    </a:lnTo>
                    <a:lnTo>
                      <a:pt x="4122022" y="12032"/>
                    </a:lnTo>
                    <a:lnTo>
                      <a:pt x="4146085" y="12032"/>
                    </a:lnTo>
                    <a:lnTo>
                      <a:pt x="4146085" y="0"/>
                    </a:lnTo>
                    <a:lnTo>
                      <a:pt x="4146085" y="0"/>
                    </a:lnTo>
                    <a:close/>
                    <a:moveTo>
                      <a:pt x="4097958" y="0"/>
                    </a:moveTo>
                    <a:lnTo>
                      <a:pt x="4073895" y="0"/>
                    </a:lnTo>
                    <a:lnTo>
                      <a:pt x="4073895" y="12032"/>
                    </a:lnTo>
                    <a:lnTo>
                      <a:pt x="4097958" y="12032"/>
                    </a:lnTo>
                    <a:lnTo>
                      <a:pt x="4097958" y="0"/>
                    </a:lnTo>
                    <a:lnTo>
                      <a:pt x="4097958" y="0"/>
                    </a:lnTo>
                    <a:close/>
                    <a:moveTo>
                      <a:pt x="4049832" y="0"/>
                    </a:moveTo>
                    <a:lnTo>
                      <a:pt x="4025769" y="0"/>
                    </a:lnTo>
                    <a:lnTo>
                      <a:pt x="4025769" y="12032"/>
                    </a:lnTo>
                    <a:lnTo>
                      <a:pt x="4049832" y="12032"/>
                    </a:lnTo>
                    <a:lnTo>
                      <a:pt x="4049832" y="0"/>
                    </a:lnTo>
                    <a:lnTo>
                      <a:pt x="4049832" y="0"/>
                    </a:lnTo>
                    <a:close/>
                    <a:moveTo>
                      <a:pt x="4001706" y="0"/>
                    </a:moveTo>
                    <a:lnTo>
                      <a:pt x="3977643" y="0"/>
                    </a:lnTo>
                    <a:lnTo>
                      <a:pt x="3977643" y="12032"/>
                    </a:lnTo>
                    <a:lnTo>
                      <a:pt x="4001706" y="12032"/>
                    </a:lnTo>
                    <a:lnTo>
                      <a:pt x="4001706" y="0"/>
                    </a:lnTo>
                    <a:lnTo>
                      <a:pt x="4001706" y="0"/>
                    </a:lnTo>
                    <a:close/>
                    <a:moveTo>
                      <a:pt x="3953579" y="0"/>
                    </a:moveTo>
                    <a:lnTo>
                      <a:pt x="3929516" y="0"/>
                    </a:lnTo>
                    <a:lnTo>
                      <a:pt x="3929516" y="12032"/>
                    </a:lnTo>
                    <a:lnTo>
                      <a:pt x="3953579" y="12032"/>
                    </a:lnTo>
                    <a:lnTo>
                      <a:pt x="3953579" y="0"/>
                    </a:lnTo>
                    <a:lnTo>
                      <a:pt x="3953579" y="0"/>
                    </a:lnTo>
                    <a:close/>
                    <a:moveTo>
                      <a:pt x="3905453" y="0"/>
                    </a:moveTo>
                    <a:lnTo>
                      <a:pt x="3881390" y="0"/>
                    </a:lnTo>
                    <a:lnTo>
                      <a:pt x="3881390" y="12032"/>
                    </a:lnTo>
                    <a:lnTo>
                      <a:pt x="3905453" y="12032"/>
                    </a:lnTo>
                    <a:lnTo>
                      <a:pt x="3905453" y="0"/>
                    </a:lnTo>
                    <a:lnTo>
                      <a:pt x="3905453" y="0"/>
                    </a:lnTo>
                    <a:close/>
                    <a:moveTo>
                      <a:pt x="3857327" y="0"/>
                    </a:moveTo>
                    <a:lnTo>
                      <a:pt x="3833263" y="0"/>
                    </a:lnTo>
                    <a:lnTo>
                      <a:pt x="3833263" y="12032"/>
                    </a:lnTo>
                    <a:lnTo>
                      <a:pt x="3857327" y="12032"/>
                    </a:lnTo>
                    <a:lnTo>
                      <a:pt x="3857327" y="0"/>
                    </a:lnTo>
                    <a:lnTo>
                      <a:pt x="3857327" y="0"/>
                    </a:lnTo>
                    <a:close/>
                    <a:moveTo>
                      <a:pt x="3809200" y="0"/>
                    </a:moveTo>
                    <a:lnTo>
                      <a:pt x="3785137" y="0"/>
                    </a:lnTo>
                    <a:lnTo>
                      <a:pt x="3785137" y="12032"/>
                    </a:lnTo>
                    <a:lnTo>
                      <a:pt x="3809200" y="12032"/>
                    </a:lnTo>
                    <a:lnTo>
                      <a:pt x="3809200" y="0"/>
                    </a:lnTo>
                    <a:lnTo>
                      <a:pt x="3809200" y="0"/>
                    </a:lnTo>
                    <a:close/>
                    <a:moveTo>
                      <a:pt x="3761074" y="0"/>
                    </a:moveTo>
                    <a:lnTo>
                      <a:pt x="3737011" y="0"/>
                    </a:lnTo>
                    <a:lnTo>
                      <a:pt x="3737011" y="12032"/>
                    </a:lnTo>
                    <a:lnTo>
                      <a:pt x="3761074" y="12032"/>
                    </a:lnTo>
                    <a:lnTo>
                      <a:pt x="3761074" y="0"/>
                    </a:lnTo>
                    <a:lnTo>
                      <a:pt x="3761074" y="0"/>
                    </a:lnTo>
                    <a:close/>
                    <a:moveTo>
                      <a:pt x="3712948" y="0"/>
                    </a:moveTo>
                    <a:lnTo>
                      <a:pt x="3688884" y="0"/>
                    </a:lnTo>
                    <a:lnTo>
                      <a:pt x="3688884" y="12032"/>
                    </a:lnTo>
                    <a:lnTo>
                      <a:pt x="3712948" y="12032"/>
                    </a:lnTo>
                    <a:lnTo>
                      <a:pt x="3712948" y="0"/>
                    </a:lnTo>
                    <a:lnTo>
                      <a:pt x="3712948" y="0"/>
                    </a:lnTo>
                    <a:close/>
                    <a:moveTo>
                      <a:pt x="3664821" y="0"/>
                    </a:moveTo>
                    <a:lnTo>
                      <a:pt x="3640758" y="0"/>
                    </a:lnTo>
                    <a:lnTo>
                      <a:pt x="3640758" y="12032"/>
                    </a:lnTo>
                    <a:lnTo>
                      <a:pt x="3664821" y="12032"/>
                    </a:lnTo>
                    <a:lnTo>
                      <a:pt x="3664821" y="0"/>
                    </a:lnTo>
                    <a:lnTo>
                      <a:pt x="3664821" y="0"/>
                    </a:lnTo>
                    <a:close/>
                    <a:moveTo>
                      <a:pt x="3616695" y="0"/>
                    </a:moveTo>
                    <a:lnTo>
                      <a:pt x="3592632" y="0"/>
                    </a:lnTo>
                    <a:lnTo>
                      <a:pt x="3592632" y="12032"/>
                    </a:lnTo>
                    <a:lnTo>
                      <a:pt x="3616695" y="12032"/>
                    </a:lnTo>
                    <a:lnTo>
                      <a:pt x="3616695" y="0"/>
                    </a:lnTo>
                    <a:lnTo>
                      <a:pt x="3616695" y="0"/>
                    </a:lnTo>
                    <a:close/>
                    <a:moveTo>
                      <a:pt x="3568569" y="0"/>
                    </a:moveTo>
                    <a:lnTo>
                      <a:pt x="3544505" y="0"/>
                    </a:lnTo>
                    <a:lnTo>
                      <a:pt x="3544505" y="12032"/>
                    </a:lnTo>
                    <a:lnTo>
                      <a:pt x="3568569" y="12032"/>
                    </a:lnTo>
                    <a:lnTo>
                      <a:pt x="3568569" y="0"/>
                    </a:lnTo>
                    <a:lnTo>
                      <a:pt x="3568569" y="0"/>
                    </a:lnTo>
                    <a:close/>
                    <a:moveTo>
                      <a:pt x="3520442" y="0"/>
                    </a:moveTo>
                    <a:lnTo>
                      <a:pt x="3496379" y="0"/>
                    </a:lnTo>
                    <a:lnTo>
                      <a:pt x="3496379" y="12032"/>
                    </a:lnTo>
                    <a:lnTo>
                      <a:pt x="3520442" y="12032"/>
                    </a:lnTo>
                    <a:lnTo>
                      <a:pt x="3520442" y="0"/>
                    </a:lnTo>
                    <a:lnTo>
                      <a:pt x="3520442" y="0"/>
                    </a:lnTo>
                    <a:close/>
                    <a:moveTo>
                      <a:pt x="3472316" y="0"/>
                    </a:moveTo>
                    <a:lnTo>
                      <a:pt x="3448253" y="0"/>
                    </a:lnTo>
                    <a:lnTo>
                      <a:pt x="3448253" y="12032"/>
                    </a:lnTo>
                    <a:lnTo>
                      <a:pt x="3472316" y="12032"/>
                    </a:lnTo>
                    <a:lnTo>
                      <a:pt x="3472316" y="0"/>
                    </a:lnTo>
                    <a:lnTo>
                      <a:pt x="3472316" y="0"/>
                    </a:lnTo>
                    <a:close/>
                    <a:moveTo>
                      <a:pt x="3424190" y="0"/>
                    </a:moveTo>
                    <a:lnTo>
                      <a:pt x="3400126" y="0"/>
                    </a:lnTo>
                    <a:lnTo>
                      <a:pt x="3400126" y="12032"/>
                    </a:lnTo>
                    <a:lnTo>
                      <a:pt x="3424190" y="12032"/>
                    </a:lnTo>
                    <a:lnTo>
                      <a:pt x="3424190" y="0"/>
                    </a:lnTo>
                    <a:lnTo>
                      <a:pt x="3424190" y="0"/>
                    </a:lnTo>
                    <a:close/>
                    <a:moveTo>
                      <a:pt x="3376063" y="0"/>
                    </a:moveTo>
                    <a:lnTo>
                      <a:pt x="3352000" y="0"/>
                    </a:lnTo>
                    <a:lnTo>
                      <a:pt x="3352000" y="12032"/>
                    </a:lnTo>
                    <a:lnTo>
                      <a:pt x="3376063" y="12032"/>
                    </a:lnTo>
                    <a:lnTo>
                      <a:pt x="3376063" y="0"/>
                    </a:lnTo>
                    <a:lnTo>
                      <a:pt x="3376063" y="0"/>
                    </a:lnTo>
                    <a:close/>
                    <a:moveTo>
                      <a:pt x="3327937" y="0"/>
                    </a:moveTo>
                    <a:lnTo>
                      <a:pt x="3303874" y="0"/>
                    </a:lnTo>
                    <a:lnTo>
                      <a:pt x="3303874" y="12032"/>
                    </a:lnTo>
                    <a:lnTo>
                      <a:pt x="3327937" y="12032"/>
                    </a:lnTo>
                    <a:lnTo>
                      <a:pt x="3327937" y="0"/>
                    </a:lnTo>
                    <a:lnTo>
                      <a:pt x="3327937" y="0"/>
                    </a:lnTo>
                    <a:close/>
                    <a:moveTo>
                      <a:pt x="3279811" y="0"/>
                    </a:moveTo>
                    <a:lnTo>
                      <a:pt x="3255747" y="0"/>
                    </a:lnTo>
                    <a:lnTo>
                      <a:pt x="3255747" y="12032"/>
                    </a:lnTo>
                    <a:lnTo>
                      <a:pt x="3279811" y="12032"/>
                    </a:lnTo>
                    <a:lnTo>
                      <a:pt x="3279811" y="0"/>
                    </a:lnTo>
                    <a:lnTo>
                      <a:pt x="3279811" y="0"/>
                    </a:lnTo>
                    <a:close/>
                    <a:moveTo>
                      <a:pt x="3231684" y="0"/>
                    </a:moveTo>
                    <a:lnTo>
                      <a:pt x="3207621" y="0"/>
                    </a:lnTo>
                    <a:lnTo>
                      <a:pt x="3207621" y="12032"/>
                    </a:lnTo>
                    <a:lnTo>
                      <a:pt x="3231684" y="12032"/>
                    </a:lnTo>
                    <a:lnTo>
                      <a:pt x="3231684" y="0"/>
                    </a:lnTo>
                    <a:lnTo>
                      <a:pt x="3231684" y="0"/>
                    </a:lnTo>
                    <a:close/>
                    <a:moveTo>
                      <a:pt x="3183558" y="0"/>
                    </a:moveTo>
                    <a:lnTo>
                      <a:pt x="3159495" y="0"/>
                    </a:lnTo>
                    <a:lnTo>
                      <a:pt x="3159495" y="12032"/>
                    </a:lnTo>
                    <a:lnTo>
                      <a:pt x="3183558" y="12032"/>
                    </a:lnTo>
                    <a:lnTo>
                      <a:pt x="3183558" y="0"/>
                    </a:lnTo>
                    <a:lnTo>
                      <a:pt x="3183558" y="0"/>
                    </a:lnTo>
                    <a:close/>
                    <a:moveTo>
                      <a:pt x="3135431" y="0"/>
                    </a:moveTo>
                    <a:lnTo>
                      <a:pt x="3111368" y="0"/>
                    </a:lnTo>
                    <a:lnTo>
                      <a:pt x="3111368" y="12032"/>
                    </a:lnTo>
                    <a:lnTo>
                      <a:pt x="3135431" y="12032"/>
                    </a:lnTo>
                    <a:lnTo>
                      <a:pt x="3135431" y="0"/>
                    </a:lnTo>
                    <a:lnTo>
                      <a:pt x="3135431" y="0"/>
                    </a:lnTo>
                    <a:close/>
                    <a:moveTo>
                      <a:pt x="3087305" y="0"/>
                    </a:moveTo>
                    <a:lnTo>
                      <a:pt x="3063242" y="0"/>
                    </a:lnTo>
                    <a:lnTo>
                      <a:pt x="3063242" y="12032"/>
                    </a:lnTo>
                    <a:lnTo>
                      <a:pt x="3087305" y="12032"/>
                    </a:lnTo>
                    <a:lnTo>
                      <a:pt x="3087305" y="0"/>
                    </a:lnTo>
                    <a:lnTo>
                      <a:pt x="3087305" y="0"/>
                    </a:lnTo>
                    <a:close/>
                    <a:moveTo>
                      <a:pt x="3039179" y="0"/>
                    </a:moveTo>
                    <a:lnTo>
                      <a:pt x="3015116" y="0"/>
                    </a:lnTo>
                    <a:lnTo>
                      <a:pt x="3015116" y="12032"/>
                    </a:lnTo>
                    <a:lnTo>
                      <a:pt x="3039179" y="12032"/>
                    </a:lnTo>
                    <a:lnTo>
                      <a:pt x="3039179" y="0"/>
                    </a:lnTo>
                    <a:lnTo>
                      <a:pt x="3039179" y="0"/>
                    </a:lnTo>
                    <a:close/>
                    <a:moveTo>
                      <a:pt x="2991052" y="0"/>
                    </a:moveTo>
                    <a:lnTo>
                      <a:pt x="2966989" y="0"/>
                    </a:lnTo>
                    <a:lnTo>
                      <a:pt x="2966989" y="12032"/>
                    </a:lnTo>
                    <a:lnTo>
                      <a:pt x="2991052" y="12032"/>
                    </a:lnTo>
                    <a:lnTo>
                      <a:pt x="2991052" y="0"/>
                    </a:lnTo>
                    <a:lnTo>
                      <a:pt x="2991052" y="0"/>
                    </a:lnTo>
                    <a:close/>
                    <a:moveTo>
                      <a:pt x="2942926" y="0"/>
                    </a:moveTo>
                    <a:lnTo>
                      <a:pt x="2918863" y="0"/>
                    </a:lnTo>
                    <a:lnTo>
                      <a:pt x="2918863" y="12032"/>
                    </a:lnTo>
                    <a:lnTo>
                      <a:pt x="2942926" y="12032"/>
                    </a:lnTo>
                    <a:lnTo>
                      <a:pt x="2942926" y="0"/>
                    </a:lnTo>
                    <a:lnTo>
                      <a:pt x="2942926" y="0"/>
                    </a:lnTo>
                    <a:close/>
                    <a:moveTo>
                      <a:pt x="2894800" y="0"/>
                    </a:moveTo>
                    <a:lnTo>
                      <a:pt x="2870737" y="0"/>
                    </a:lnTo>
                    <a:lnTo>
                      <a:pt x="2870737" y="12032"/>
                    </a:lnTo>
                    <a:lnTo>
                      <a:pt x="2894800" y="12032"/>
                    </a:lnTo>
                    <a:lnTo>
                      <a:pt x="2894800" y="0"/>
                    </a:lnTo>
                    <a:lnTo>
                      <a:pt x="2894800" y="0"/>
                    </a:lnTo>
                    <a:close/>
                    <a:moveTo>
                      <a:pt x="2846673" y="0"/>
                    </a:moveTo>
                    <a:lnTo>
                      <a:pt x="2822610" y="0"/>
                    </a:lnTo>
                    <a:lnTo>
                      <a:pt x="2822610" y="12032"/>
                    </a:lnTo>
                    <a:lnTo>
                      <a:pt x="2846673" y="12032"/>
                    </a:lnTo>
                    <a:lnTo>
                      <a:pt x="2846673" y="0"/>
                    </a:lnTo>
                    <a:lnTo>
                      <a:pt x="2846673" y="0"/>
                    </a:lnTo>
                    <a:close/>
                    <a:moveTo>
                      <a:pt x="2798547" y="0"/>
                    </a:moveTo>
                    <a:lnTo>
                      <a:pt x="2774484" y="0"/>
                    </a:lnTo>
                    <a:lnTo>
                      <a:pt x="2774484" y="12032"/>
                    </a:lnTo>
                    <a:lnTo>
                      <a:pt x="2798547" y="12032"/>
                    </a:lnTo>
                    <a:lnTo>
                      <a:pt x="2798547" y="0"/>
                    </a:lnTo>
                    <a:lnTo>
                      <a:pt x="2798547" y="0"/>
                    </a:lnTo>
                    <a:close/>
                    <a:moveTo>
                      <a:pt x="2750421" y="0"/>
                    </a:moveTo>
                    <a:lnTo>
                      <a:pt x="2726358" y="0"/>
                    </a:lnTo>
                    <a:lnTo>
                      <a:pt x="2726358" y="12032"/>
                    </a:lnTo>
                    <a:lnTo>
                      <a:pt x="2750421" y="12032"/>
                    </a:lnTo>
                    <a:lnTo>
                      <a:pt x="2750421" y="0"/>
                    </a:lnTo>
                    <a:lnTo>
                      <a:pt x="2750421" y="0"/>
                    </a:lnTo>
                    <a:close/>
                    <a:moveTo>
                      <a:pt x="2702294" y="0"/>
                    </a:moveTo>
                    <a:lnTo>
                      <a:pt x="2678231" y="0"/>
                    </a:lnTo>
                    <a:lnTo>
                      <a:pt x="2678231" y="12032"/>
                    </a:lnTo>
                    <a:lnTo>
                      <a:pt x="2702294" y="12032"/>
                    </a:lnTo>
                    <a:lnTo>
                      <a:pt x="2702294" y="0"/>
                    </a:lnTo>
                    <a:lnTo>
                      <a:pt x="2702294" y="0"/>
                    </a:lnTo>
                    <a:close/>
                    <a:moveTo>
                      <a:pt x="2654168" y="0"/>
                    </a:moveTo>
                    <a:lnTo>
                      <a:pt x="2630105" y="0"/>
                    </a:lnTo>
                    <a:lnTo>
                      <a:pt x="2630105" y="12032"/>
                    </a:lnTo>
                    <a:lnTo>
                      <a:pt x="2654168" y="12032"/>
                    </a:lnTo>
                    <a:lnTo>
                      <a:pt x="2654168" y="0"/>
                    </a:lnTo>
                    <a:lnTo>
                      <a:pt x="2654168" y="0"/>
                    </a:lnTo>
                    <a:close/>
                    <a:moveTo>
                      <a:pt x="2606042" y="0"/>
                    </a:moveTo>
                    <a:lnTo>
                      <a:pt x="2581979" y="0"/>
                    </a:lnTo>
                    <a:lnTo>
                      <a:pt x="2581979" y="12032"/>
                    </a:lnTo>
                    <a:lnTo>
                      <a:pt x="2606042" y="12032"/>
                    </a:lnTo>
                    <a:lnTo>
                      <a:pt x="2606042" y="0"/>
                    </a:lnTo>
                    <a:lnTo>
                      <a:pt x="2606042" y="0"/>
                    </a:lnTo>
                    <a:close/>
                    <a:moveTo>
                      <a:pt x="2557915" y="0"/>
                    </a:moveTo>
                    <a:lnTo>
                      <a:pt x="2533852" y="0"/>
                    </a:lnTo>
                    <a:lnTo>
                      <a:pt x="2533852" y="12032"/>
                    </a:lnTo>
                    <a:lnTo>
                      <a:pt x="2557915" y="12032"/>
                    </a:lnTo>
                    <a:lnTo>
                      <a:pt x="2557915" y="0"/>
                    </a:lnTo>
                    <a:lnTo>
                      <a:pt x="2557915" y="0"/>
                    </a:lnTo>
                    <a:close/>
                    <a:moveTo>
                      <a:pt x="2509789" y="0"/>
                    </a:moveTo>
                    <a:lnTo>
                      <a:pt x="2485726" y="0"/>
                    </a:lnTo>
                    <a:lnTo>
                      <a:pt x="2485726" y="12032"/>
                    </a:lnTo>
                    <a:lnTo>
                      <a:pt x="2509789" y="12032"/>
                    </a:lnTo>
                    <a:lnTo>
                      <a:pt x="2509789" y="0"/>
                    </a:lnTo>
                    <a:lnTo>
                      <a:pt x="2509789" y="0"/>
                    </a:lnTo>
                    <a:close/>
                    <a:moveTo>
                      <a:pt x="2461663" y="0"/>
                    </a:moveTo>
                    <a:lnTo>
                      <a:pt x="2437599" y="0"/>
                    </a:lnTo>
                    <a:lnTo>
                      <a:pt x="2437599" y="12032"/>
                    </a:lnTo>
                    <a:lnTo>
                      <a:pt x="2461663" y="12032"/>
                    </a:lnTo>
                    <a:lnTo>
                      <a:pt x="2461663" y="0"/>
                    </a:lnTo>
                    <a:lnTo>
                      <a:pt x="2461663" y="0"/>
                    </a:lnTo>
                    <a:close/>
                    <a:moveTo>
                      <a:pt x="2413536" y="0"/>
                    </a:moveTo>
                    <a:lnTo>
                      <a:pt x="2389473" y="0"/>
                    </a:lnTo>
                    <a:lnTo>
                      <a:pt x="2389473" y="12032"/>
                    </a:lnTo>
                    <a:lnTo>
                      <a:pt x="2413536" y="12032"/>
                    </a:lnTo>
                    <a:lnTo>
                      <a:pt x="2413536" y="0"/>
                    </a:lnTo>
                    <a:lnTo>
                      <a:pt x="2413536" y="0"/>
                    </a:lnTo>
                    <a:close/>
                    <a:moveTo>
                      <a:pt x="2365410" y="0"/>
                    </a:moveTo>
                    <a:lnTo>
                      <a:pt x="2341347" y="0"/>
                    </a:lnTo>
                    <a:lnTo>
                      <a:pt x="2341347" y="12032"/>
                    </a:lnTo>
                    <a:lnTo>
                      <a:pt x="2365410" y="12032"/>
                    </a:lnTo>
                    <a:lnTo>
                      <a:pt x="2365410" y="0"/>
                    </a:lnTo>
                    <a:lnTo>
                      <a:pt x="2365410" y="0"/>
                    </a:lnTo>
                    <a:close/>
                    <a:moveTo>
                      <a:pt x="2317284" y="0"/>
                    </a:moveTo>
                    <a:lnTo>
                      <a:pt x="2293220" y="0"/>
                    </a:lnTo>
                    <a:lnTo>
                      <a:pt x="2293220" y="12032"/>
                    </a:lnTo>
                    <a:lnTo>
                      <a:pt x="2317284" y="12032"/>
                    </a:lnTo>
                    <a:lnTo>
                      <a:pt x="2317284" y="0"/>
                    </a:lnTo>
                    <a:lnTo>
                      <a:pt x="2317284" y="0"/>
                    </a:lnTo>
                    <a:close/>
                    <a:moveTo>
                      <a:pt x="2269157" y="0"/>
                    </a:moveTo>
                    <a:lnTo>
                      <a:pt x="2245094" y="0"/>
                    </a:lnTo>
                    <a:lnTo>
                      <a:pt x="2245094" y="12032"/>
                    </a:lnTo>
                    <a:lnTo>
                      <a:pt x="2269157" y="12032"/>
                    </a:lnTo>
                    <a:lnTo>
                      <a:pt x="2269157" y="0"/>
                    </a:lnTo>
                    <a:lnTo>
                      <a:pt x="2269157" y="0"/>
                    </a:lnTo>
                    <a:close/>
                    <a:moveTo>
                      <a:pt x="2221031" y="0"/>
                    </a:moveTo>
                    <a:lnTo>
                      <a:pt x="2196968" y="0"/>
                    </a:lnTo>
                    <a:lnTo>
                      <a:pt x="2196968" y="12032"/>
                    </a:lnTo>
                    <a:lnTo>
                      <a:pt x="2221031" y="12032"/>
                    </a:lnTo>
                    <a:lnTo>
                      <a:pt x="2221031" y="0"/>
                    </a:lnTo>
                    <a:lnTo>
                      <a:pt x="2221031" y="0"/>
                    </a:lnTo>
                    <a:close/>
                    <a:moveTo>
                      <a:pt x="2172905" y="0"/>
                    </a:moveTo>
                    <a:lnTo>
                      <a:pt x="2148841" y="0"/>
                    </a:lnTo>
                    <a:lnTo>
                      <a:pt x="2148841" y="12032"/>
                    </a:lnTo>
                    <a:lnTo>
                      <a:pt x="2172905" y="12032"/>
                    </a:lnTo>
                    <a:lnTo>
                      <a:pt x="2172905" y="0"/>
                    </a:lnTo>
                    <a:lnTo>
                      <a:pt x="2172905" y="0"/>
                    </a:lnTo>
                    <a:close/>
                    <a:moveTo>
                      <a:pt x="2124778" y="0"/>
                    </a:moveTo>
                    <a:lnTo>
                      <a:pt x="2100715" y="0"/>
                    </a:lnTo>
                    <a:lnTo>
                      <a:pt x="2100715" y="12032"/>
                    </a:lnTo>
                    <a:lnTo>
                      <a:pt x="2124778" y="12032"/>
                    </a:lnTo>
                    <a:lnTo>
                      <a:pt x="2124778" y="0"/>
                    </a:lnTo>
                    <a:lnTo>
                      <a:pt x="2124778" y="0"/>
                    </a:lnTo>
                    <a:close/>
                    <a:moveTo>
                      <a:pt x="2076652" y="0"/>
                    </a:moveTo>
                    <a:lnTo>
                      <a:pt x="2052589" y="0"/>
                    </a:lnTo>
                    <a:lnTo>
                      <a:pt x="2052589" y="12032"/>
                    </a:lnTo>
                    <a:lnTo>
                      <a:pt x="2076652" y="12032"/>
                    </a:lnTo>
                    <a:lnTo>
                      <a:pt x="2076652" y="0"/>
                    </a:lnTo>
                    <a:lnTo>
                      <a:pt x="2076652" y="0"/>
                    </a:lnTo>
                    <a:close/>
                    <a:moveTo>
                      <a:pt x="2028526" y="0"/>
                    </a:moveTo>
                    <a:lnTo>
                      <a:pt x="2004462" y="0"/>
                    </a:lnTo>
                    <a:lnTo>
                      <a:pt x="2004462" y="12032"/>
                    </a:lnTo>
                    <a:lnTo>
                      <a:pt x="2028526" y="12032"/>
                    </a:lnTo>
                    <a:lnTo>
                      <a:pt x="2028526" y="0"/>
                    </a:lnTo>
                    <a:lnTo>
                      <a:pt x="2028526" y="0"/>
                    </a:lnTo>
                    <a:close/>
                    <a:moveTo>
                      <a:pt x="1980399" y="0"/>
                    </a:moveTo>
                    <a:lnTo>
                      <a:pt x="1956336" y="0"/>
                    </a:lnTo>
                    <a:lnTo>
                      <a:pt x="1956336" y="12032"/>
                    </a:lnTo>
                    <a:lnTo>
                      <a:pt x="1980399" y="12032"/>
                    </a:lnTo>
                    <a:lnTo>
                      <a:pt x="1980399" y="0"/>
                    </a:lnTo>
                    <a:lnTo>
                      <a:pt x="1980399" y="0"/>
                    </a:lnTo>
                    <a:close/>
                    <a:moveTo>
                      <a:pt x="1932273" y="0"/>
                    </a:moveTo>
                    <a:lnTo>
                      <a:pt x="1908210" y="0"/>
                    </a:lnTo>
                    <a:lnTo>
                      <a:pt x="1908210" y="12032"/>
                    </a:lnTo>
                    <a:lnTo>
                      <a:pt x="1932273" y="12032"/>
                    </a:lnTo>
                    <a:lnTo>
                      <a:pt x="1932273" y="0"/>
                    </a:lnTo>
                    <a:lnTo>
                      <a:pt x="1932273" y="0"/>
                    </a:lnTo>
                    <a:close/>
                    <a:moveTo>
                      <a:pt x="1884146" y="0"/>
                    </a:moveTo>
                    <a:lnTo>
                      <a:pt x="1860083" y="0"/>
                    </a:lnTo>
                    <a:lnTo>
                      <a:pt x="1860083" y="12032"/>
                    </a:lnTo>
                    <a:lnTo>
                      <a:pt x="1884146" y="12032"/>
                    </a:lnTo>
                    <a:lnTo>
                      <a:pt x="1884146" y="0"/>
                    </a:lnTo>
                    <a:lnTo>
                      <a:pt x="1884146" y="0"/>
                    </a:lnTo>
                    <a:close/>
                    <a:moveTo>
                      <a:pt x="1836020" y="0"/>
                    </a:moveTo>
                    <a:lnTo>
                      <a:pt x="1811957" y="0"/>
                    </a:lnTo>
                    <a:lnTo>
                      <a:pt x="1811957" y="12032"/>
                    </a:lnTo>
                    <a:lnTo>
                      <a:pt x="1836020" y="12032"/>
                    </a:lnTo>
                    <a:lnTo>
                      <a:pt x="1836020" y="0"/>
                    </a:lnTo>
                    <a:lnTo>
                      <a:pt x="1836020" y="0"/>
                    </a:lnTo>
                    <a:close/>
                    <a:moveTo>
                      <a:pt x="1787894" y="0"/>
                    </a:moveTo>
                    <a:lnTo>
                      <a:pt x="1763831" y="0"/>
                    </a:lnTo>
                    <a:lnTo>
                      <a:pt x="1763831" y="12032"/>
                    </a:lnTo>
                    <a:lnTo>
                      <a:pt x="1787894" y="12032"/>
                    </a:lnTo>
                    <a:lnTo>
                      <a:pt x="1787894" y="0"/>
                    </a:lnTo>
                    <a:lnTo>
                      <a:pt x="1787894" y="0"/>
                    </a:lnTo>
                    <a:close/>
                    <a:moveTo>
                      <a:pt x="1739767" y="0"/>
                    </a:moveTo>
                    <a:lnTo>
                      <a:pt x="1715704" y="0"/>
                    </a:lnTo>
                    <a:lnTo>
                      <a:pt x="1715704" y="12032"/>
                    </a:lnTo>
                    <a:lnTo>
                      <a:pt x="1739767" y="12032"/>
                    </a:lnTo>
                    <a:lnTo>
                      <a:pt x="1739767" y="0"/>
                    </a:lnTo>
                    <a:lnTo>
                      <a:pt x="1739767" y="0"/>
                    </a:lnTo>
                    <a:close/>
                    <a:moveTo>
                      <a:pt x="1691641" y="0"/>
                    </a:moveTo>
                    <a:lnTo>
                      <a:pt x="1667578" y="0"/>
                    </a:lnTo>
                    <a:lnTo>
                      <a:pt x="1667578" y="12032"/>
                    </a:lnTo>
                    <a:lnTo>
                      <a:pt x="1691641" y="12032"/>
                    </a:lnTo>
                    <a:lnTo>
                      <a:pt x="1691641" y="0"/>
                    </a:lnTo>
                    <a:lnTo>
                      <a:pt x="1691641" y="0"/>
                    </a:lnTo>
                    <a:close/>
                    <a:moveTo>
                      <a:pt x="1643515" y="0"/>
                    </a:moveTo>
                    <a:lnTo>
                      <a:pt x="1619452" y="0"/>
                    </a:lnTo>
                    <a:lnTo>
                      <a:pt x="1619452" y="12032"/>
                    </a:lnTo>
                    <a:lnTo>
                      <a:pt x="1643515" y="12032"/>
                    </a:lnTo>
                    <a:lnTo>
                      <a:pt x="1643515" y="0"/>
                    </a:lnTo>
                    <a:lnTo>
                      <a:pt x="1643515" y="0"/>
                    </a:lnTo>
                    <a:close/>
                    <a:moveTo>
                      <a:pt x="1595388" y="0"/>
                    </a:moveTo>
                    <a:lnTo>
                      <a:pt x="1571325" y="0"/>
                    </a:lnTo>
                    <a:lnTo>
                      <a:pt x="1571325" y="12032"/>
                    </a:lnTo>
                    <a:lnTo>
                      <a:pt x="1595388" y="12032"/>
                    </a:lnTo>
                    <a:lnTo>
                      <a:pt x="1595388" y="0"/>
                    </a:lnTo>
                    <a:lnTo>
                      <a:pt x="1595388" y="0"/>
                    </a:lnTo>
                    <a:close/>
                    <a:moveTo>
                      <a:pt x="1547262" y="0"/>
                    </a:moveTo>
                    <a:lnTo>
                      <a:pt x="1523199" y="0"/>
                    </a:lnTo>
                    <a:lnTo>
                      <a:pt x="1523199" y="12032"/>
                    </a:lnTo>
                    <a:lnTo>
                      <a:pt x="1547262" y="12032"/>
                    </a:lnTo>
                    <a:lnTo>
                      <a:pt x="1547262" y="0"/>
                    </a:lnTo>
                    <a:lnTo>
                      <a:pt x="1547262" y="0"/>
                    </a:lnTo>
                    <a:close/>
                    <a:moveTo>
                      <a:pt x="1499136" y="0"/>
                    </a:moveTo>
                    <a:lnTo>
                      <a:pt x="1475073" y="0"/>
                    </a:lnTo>
                    <a:lnTo>
                      <a:pt x="1475073" y="12032"/>
                    </a:lnTo>
                    <a:lnTo>
                      <a:pt x="1499136" y="12032"/>
                    </a:lnTo>
                    <a:lnTo>
                      <a:pt x="1499136" y="0"/>
                    </a:lnTo>
                    <a:lnTo>
                      <a:pt x="1499136" y="0"/>
                    </a:lnTo>
                    <a:close/>
                    <a:moveTo>
                      <a:pt x="1451009" y="0"/>
                    </a:moveTo>
                    <a:lnTo>
                      <a:pt x="1426946" y="0"/>
                    </a:lnTo>
                    <a:lnTo>
                      <a:pt x="1426946" y="12032"/>
                    </a:lnTo>
                    <a:lnTo>
                      <a:pt x="1451009" y="12032"/>
                    </a:lnTo>
                    <a:lnTo>
                      <a:pt x="1451009" y="0"/>
                    </a:lnTo>
                    <a:lnTo>
                      <a:pt x="1451009" y="0"/>
                    </a:lnTo>
                    <a:close/>
                    <a:moveTo>
                      <a:pt x="1402883" y="0"/>
                    </a:moveTo>
                    <a:lnTo>
                      <a:pt x="1378820" y="0"/>
                    </a:lnTo>
                    <a:lnTo>
                      <a:pt x="1378820" y="12032"/>
                    </a:lnTo>
                    <a:lnTo>
                      <a:pt x="1402883" y="12032"/>
                    </a:lnTo>
                    <a:lnTo>
                      <a:pt x="1402883" y="0"/>
                    </a:lnTo>
                    <a:lnTo>
                      <a:pt x="1402883" y="0"/>
                    </a:lnTo>
                    <a:close/>
                    <a:moveTo>
                      <a:pt x="1354757" y="0"/>
                    </a:moveTo>
                    <a:lnTo>
                      <a:pt x="1330694" y="0"/>
                    </a:lnTo>
                    <a:lnTo>
                      <a:pt x="1330694" y="12032"/>
                    </a:lnTo>
                    <a:lnTo>
                      <a:pt x="1354757" y="12032"/>
                    </a:lnTo>
                    <a:lnTo>
                      <a:pt x="1354757" y="0"/>
                    </a:lnTo>
                    <a:lnTo>
                      <a:pt x="1354757" y="0"/>
                    </a:lnTo>
                    <a:close/>
                    <a:moveTo>
                      <a:pt x="1306630" y="0"/>
                    </a:moveTo>
                    <a:lnTo>
                      <a:pt x="1282567" y="0"/>
                    </a:lnTo>
                    <a:lnTo>
                      <a:pt x="1282567" y="12032"/>
                    </a:lnTo>
                    <a:lnTo>
                      <a:pt x="1306630" y="12032"/>
                    </a:lnTo>
                    <a:lnTo>
                      <a:pt x="1306630" y="0"/>
                    </a:lnTo>
                    <a:lnTo>
                      <a:pt x="1306630" y="0"/>
                    </a:lnTo>
                    <a:close/>
                    <a:moveTo>
                      <a:pt x="1258504" y="0"/>
                    </a:moveTo>
                    <a:lnTo>
                      <a:pt x="1234441" y="0"/>
                    </a:lnTo>
                    <a:lnTo>
                      <a:pt x="1234441" y="12032"/>
                    </a:lnTo>
                    <a:lnTo>
                      <a:pt x="1258504" y="12032"/>
                    </a:lnTo>
                    <a:lnTo>
                      <a:pt x="1258504" y="0"/>
                    </a:lnTo>
                    <a:lnTo>
                      <a:pt x="1258504" y="0"/>
                    </a:lnTo>
                    <a:close/>
                    <a:moveTo>
                      <a:pt x="1210378" y="0"/>
                    </a:moveTo>
                    <a:lnTo>
                      <a:pt x="1186314" y="0"/>
                    </a:lnTo>
                    <a:lnTo>
                      <a:pt x="1186314" y="12032"/>
                    </a:lnTo>
                    <a:lnTo>
                      <a:pt x="1210378" y="12032"/>
                    </a:lnTo>
                    <a:lnTo>
                      <a:pt x="1210378" y="0"/>
                    </a:lnTo>
                    <a:lnTo>
                      <a:pt x="1210378" y="0"/>
                    </a:lnTo>
                    <a:close/>
                    <a:moveTo>
                      <a:pt x="1162251" y="0"/>
                    </a:moveTo>
                    <a:lnTo>
                      <a:pt x="1138188" y="0"/>
                    </a:lnTo>
                    <a:lnTo>
                      <a:pt x="1138188" y="12032"/>
                    </a:lnTo>
                    <a:lnTo>
                      <a:pt x="1162251" y="12032"/>
                    </a:lnTo>
                    <a:lnTo>
                      <a:pt x="1162251" y="0"/>
                    </a:lnTo>
                    <a:lnTo>
                      <a:pt x="1162251" y="0"/>
                    </a:lnTo>
                    <a:close/>
                    <a:moveTo>
                      <a:pt x="1114125" y="0"/>
                    </a:moveTo>
                    <a:lnTo>
                      <a:pt x="1090062" y="0"/>
                    </a:lnTo>
                    <a:lnTo>
                      <a:pt x="1090062" y="12032"/>
                    </a:lnTo>
                    <a:lnTo>
                      <a:pt x="1114125" y="12032"/>
                    </a:lnTo>
                    <a:lnTo>
                      <a:pt x="1114125" y="0"/>
                    </a:lnTo>
                    <a:lnTo>
                      <a:pt x="1114125" y="0"/>
                    </a:lnTo>
                    <a:close/>
                    <a:moveTo>
                      <a:pt x="1065999" y="0"/>
                    </a:moveTo>
                    <a:lnTo>
                      <a:pt x="1041935" y="0"/>
                    </a:lnTo>
                    <a:lnTo>
                      <a:pt x="1041935" y="12032"/>
                    </a:lnTo>
                    <a:lnTo>
                      <a:pt x="1065999" y="12032"/>
                    </a:lnTo>
                    <a:lnTo>
                      <a:pt x="1065999" y="0"/>
                    </a:lnTo>
                    <a:lnTo>
                      <a:pt x="1065999" y="0"/>
                    </a:lnTo>
                    <a:close/>
                    <a:moveTo>
                      <a:pt x="1017872" y="0"/>
                    </a:moveTo>
                    <a:lnTo>
                      <a:pt x="993809" y="0"/>
                    </a:lnTo>
                    <a:lnTo>
                      <a:pt x="993809" y="12032"/>
                    </a:lnTo>
                    <a:lnTo>
                      <a:pt x="1017872" y="12032"/>
                    </a:lnTo>
                    <a:lnTo>
                      <a:pt x="1017872" y="0"/>
                    </a:lnTo>
                    <a:lnTo>
                      <a:pt x="1017872" y="0"/>
                    </a:lnTo>
                    <a:close/>
                    <a:moveTo>
                      <a:pt x="969746" y="0"/>
                    </a:moveTo>
                    <a:lnTo>
                      <a:pt x="945683" y="0"/>
                    </a:lnTo>
                    <a:lnTo>
                      <a:pt x="945683" y="12032"/>
                    </a:lnTo>
                    <a:lnTo>
                      <a:pt x="969746" y="12032"/>
                    </a:lnTo>
                    <a:lnTo>
                      <a:pt x="969746" y="0"/>
                    </a:lnTo>
                    <a:lnTo>
                      <a:pt x="969746" y="0"/>
                    </a:lnTo>
                    <a:close/>
                    <a:moveTo>
                      <a:pt x="921620" y="0"/>
                    </a:moveTo>
                    <a:lnTo>
                      <a:pt x="897556" y="0"/>
                    </a:lnTo>
                    <a:lnTo>
                      <a:pt x="897556" y="12032"/>
                    </a:lnTo>
                    <a:lnTo>
                      <a:pt x="921620" y="12032"/>
                    </a:lnTo>
                    <a:lnTo>
                      <a:pt x="921620" y="0"/>
                    </a:lnTo>
                    <a:lnTo>
                      <a:pt x="921620" y="0"/>
                    </a:lnTo>
                    <a:close/>
                    <a:moveTo>
                      <a:pt x="873493" y="0"/>
                    </a:moveTo>
                    <a:lnTo>
                      <a:pt x="849430" y="0"/>
                    </a:lnTo>
                    <a:lnTo>
                      <a:pt x="849430" y="12032"/>
                    </a:lnTo>
                    <a:lnTo>
                      <a:pt x="873493" y="12032"/>
                    </a:lnTo>
                    <a:lnTo>
                      <a:pt x="873493" y="0"/>
                    </a:lnTo>
                    <a:lnTo>
                      <a:pt x="873493" y="0"/>
                    </a:lnTo>
                    <a:close/>
                    <a:moveTo>
                      <a:pt x="825367" y="0"/>
                    </a:moveTo>
                    <a:lnTo>
                      <a:pt x="801304" y="0"/>
                    </a:lnTo>
                    <a:lnTo>
                      <a:pt x="801304" y="12032"/>
                    </a:lnTo>
                    <a:lnTo>
                      <a:pt x="825367" y="12032"/>
                    </a:lnTo>
                    <a:lnTo>
                      <a:pt x="825367" y="0"/>
                    </a:lnTo>
                    <a:lnTo>
                      <a:pt x="825367" y="0"/>
                    </a:lnTo>
                    <a:close/>
                    <a:moveTo>
                      <a:pt x="777241" y="0"/>
                    </a:moveTo>
                    <a:lnTo>
                      <a:pt x="753177" y="0"/>
                    </a:lnTo>
                    <a:lnTo>
                      <a:pt x="753177" y="12032"/>
                    </a:lnTo>
                    <a:lnTo>
                      <a:pt x="777241" y="12032"/>
                    </a:lnTo>
                    <a:lnTo>
                      <a:pt x="777241" y="0"/>
                    </a:lnTo>
                    <a:lnTo>
                      <a:pt x="777241" y="0"/>
                    </a:lnTo>
                    <a:close/>
                    <a:moveTo>
                      <a:pt x="729114" y="0"/>
                    </a:moveTo>
                    <a:lnTo>
                      <a:pt x="705051" y="0"/>
                    </a:lnTo>
                    <a:lnTo>
                      <a:pt x="705051" y="12032"/>
                    </a:lnTo>
                    <a:lnTo>
                      <a:pt x="729114" y="12032"/>
                    </a:lnTo>
                    <a:lnTo>
                      <a:pt x="729114" y="0"/>
                    </a:lnTo>
                    <a:lnTo>
                      <a:pt x="729114" y="0"/>
                    </a:lnTo>
                    <a:close/>
                    <a:moveTo>
                      <a:pt x="680988" y="0"/>
                    </a:moveTo>
                    <a:lnTo>
                      <a:pt x="656925" y="0"/>
                    </a:lnTo>
                    <a:lnTo>
                      <a:pt x="656925" y="12032"/>
                    </a:lnTo>
                    <a:lnTo>
                      <a:pt x="680988" y="12032"/>
                    </a:lnTo>
                    <a:lnTo>
                      <a:pt x="680988" y="0"/>
                    </a:lnTo>
                    <a:lnTo>
                      <a:pt x="680988" y="0"/>
                    </a:lnTo>
                    <a:close/>
                    <a:moveTo>
                      <a:pt x="632861" y="0"/>
                    </a:moveTo>
                    <a:lnTo>
                      <a:pt x="608798" y="0"/>
                    </a:lnTo>
                    <a:lnTo>
                      <a:pt x="608798" y="12032"/>
                    </a:lnTo>
                    <a:lnTo>
                      <a:pt x="632861" y="12032"/>
                    </a:lnTo>
                    <a:lnTo>
                      <a:pt x="632861" y="0"/>
                    </a:lnTo>
                    <a:lnTo>
                      <a:pt x="632861" y="0"/>
                    </a:lnTo>
                    <a:close/>
                    <a:moveTo>
                      <a:pt x="584735" y="0"/>
                    </a:moveTo>
                    <a:lnTo>
                      <a:pt x="560672" y="0"/>
                    </a:lnTo>
                    <a:lnTo>
                      <a:pt x="560672" y="12032"/>
                    </a:lnTo>
                    <a:lnTo>
                      <a:pt x="584735" y="12032"/>
                    </a:lnTo>
                    <a:lnTo>
                      <a:pt x="584735" y="0"/>
                    </a:lnTo>
                    <a:lnTo>
                      <a:pt x="584735" y="0"/>
                    </a:lnTo>
                    <a:close/>
                    <a:moveTo>
                      <a:pt x="536609" y="0"/>
                    </a:moveTo>
                    <a:lnTo>
                      <a:pt x="512546" y="0"/>
                    </a:lnTo>
                    <a:lnTo>
                      <a:pt x="512546" y="12032"/>
                    </a:lnTo>
                    <a:lnTo>
                      <a:pt x="536609" y="12032"/>
                    </a:lnTo>
                    <a:lnTo>
                      <a:pt x="536609" y="0"/>
                    </a:lnTo>
                    <a:lnTo>
                      <a:pt x="536609" y="0"/>
                    </a:lnTo>
                    <a:close/>
                    <a:moveTo>
                      <a:pt x="488482" y="0"/>
                    </a:moveTo>
                    <a:lnTo>
                      <a:pt x="464419" y="0"/>
                    </a:lnTo>
                    <a:lnTo>
                      <a:pt x="464419" y="12032"/>
                    </a:lnTo>
                    <a:lnTo>
                      <a:pt x="488482" y="12032"/>
                    </a:lnTo>
                    <a:lnTo>
                      <a:pt x="488482" y="0"/>
                    </a:lnTo>
                    <a:lnTo>
                      <a:pt x="488482" y="0"/>
                    </a:lnTo>
                    <a:close/>
                    <a:moveTo>
                      <a:pt x="440356" y="0"/>
                    </a:moveTo>
                    <a:lnTo>
                      <a:pt x="416293" y="0"/>
                    </a:lnTo>
                    <a:lnTo>
                      <a:pt x="416293" y="12032"/>
                    </a:lnTo>
                    <a:lnTo>
                      <a:pt x="440356" y="12032"/>
                    </a:lnTo>
                    <a:lnTo>
                      <a:pt x="440356" y="0"/>
                    </a:lnTo>
                    <a:lnTo>
                      <a:pt x="440356" y="0"/>
                    </a:lnTo>
                    <a:close/>
                    <a:moveTo>
                      <a:pt x="392230" y="0"/>
                    </a:moveTo>
                    <a:lnTo>
                      <a:pt x="368167" y="0"/>
                    </a:lnTo>
                    <a:lnTo>
                      <a:pt x="368167" y="12032"/>
                    </a:lnTo>
                    <a:lnTo>
                      <a:pt x="392230" y="12032"/>
                    </a:lnTo>
                    <a:lnTo>
                      <a:pt x="392230" y="0"/>
                    </a:lnTo>
                    <a:lnTo>
                      <a:pt x="392230" y="0"/>
                    </a:lnTo>
                    <a:close/>
                    <a:moveTo>
                      <a:pt x="344103" y="0"/>
                    </a:moveTo>
                    <a:lnTo>
                      <a:pt x="320040" y="0"/>
                    </a:lnTo>
                    <a:lnTo>
                      <a:pt x="320040" y="12032"/>
                    </a:lnTo>
                    <a:lnTo>
                      <a:pt x="344103" y="12032"/>
                    </a:lnTo>
                    <a:lnTo>
                      <a:pt x="344103" y="0"/>
                    </a:lnTo>
                    <a:lnTo>
                      <a:pt x="344103" y="0"/>
                    </a:lnTo>
                    <a:close/>
                    <a:moveTo>
                      <a:pt x="295977" y="0"/>
                    </a:moveTo>
                    <a:lnTo>
                      <a:pt x="271914" y="0"/>
                    </a:lnTo>
                    <a:lnTo>
                      <a:pt x="271914" y="12032"/>
                    </a:lnTo>
                    <a:lnTo>
                      <a:pt x="295977" y="12032"/>
                    </a:lnTo>
                    <a:lnTo>
                      <a:pt x="295977" y="0"/>
                    </a:lnTo>
                    <a:lnTo>
                      <a:pt x="295977" y="0"/>
                    </a:lnTo>
                    <a:close/>
                    <a:moveTo>
                      <a:pt x="247851" y="0"/>
                    </a:moveTo>
                    <a:lnTo>
                      <a:pt x="223788" y="0"/>
                    </a:lnTo>
                    <a:lnTo>
                      <a:pt x="223788" y="12032"/>
                    </a:lnTo>
                    <a:lnTo>
                      <a:pt x="247851" y="12032"/>
                    </a:lnTo>
                    <a:lnTo>
                      <a:pt x="247851" y="0"/>
                    </a:lnTo>
                    <a:lnTo>
                      <a:pt x="247851" y="0"/>
                    </a:lnTo>
                    <a:close/>
                    <a:moveTo>
                      <a:pt x="199724" y="0"/>
                    </a:moveTo>
                    <a:lnTo>
                      <a:pt x="175661" y="0"/>
                    </a:lnTo>
                    <a:lnTo>
                      <a:pt x="175661" y="12032"/>
                    </a:lnTo>
                    <a:lnTo>
                      <a:pt x="199724" y="12032"/>
                    </a:lnTo>
                    <a:lnTo>
                      <a:pt x="199724" y="0"/>
                    </a:lnTo>
                    <a:lnTo>
                      <a:pt x="199724" y="0"/>
                    </a:lnTo>
                    <a:close/>
                    <a:moveTo>
                      <a:pt x="151598" y="0"/>
                    </a:moveTo>
                    <a:lnTo>
                      <a:pt x="127535" y="0"/>
                    </a:lnTo>
                    <a:lnTo>
                      <a:pt x="127535" y="12032"/>
                    </a:lnTo>
                    <a:lnTo>
                      <a:pt x="151598" y="12032"/>
                    </a:lnTo>
                    <a:lnTo>
                      <a:pt x="151598" y="0"/>
                    </a:lnTo>
                    <a:lnTo>
                      <a:pt x="151598" y="0"/>
                    </a:lnTo>
                    <a:close/>
                    <a:moveTo>
                      <a:pt x="103472" y="0"/>
                    </a:moveTo>
                    <a:lnTo>
                      <a:pt x="91440" y="0"/>
                    </a:lnTo>
                    <a:lnTo>
                      <a:pt x="91440" y="0"/>
                    </a:lnTo>
                    <a:cubicBezTo>
                      <a:pt x="91440" y="0"/>
                      <a:pt x="91440" y="3609"/>
                      <a:pt x="91440" y="12032"/>
                    </a:cubicBezTo>
                    <a:lnTo>
                      <a:pt x="103472" y="12032"/>
                    </a:lnTo>
                    <a:lnTo>
                      <a:pt x="103472" y="12032"/>
                    </a:lnTo>
                    <a:lnTo>
                      <a:pt x="103472" y="12032"/>
                    </a:lnTo>
                    <a:lnTo>
                      <a:pt x="103472" y="3609"/>
                    </a:lnTo>
                    <a:lnTo>
                      <a:pt x="103472" y="0"/>
                    </a:lnTo>
                    <a:lnTo>
                      <a:pt x="103472" y="0"/>
                    </a:lnTo>
                    <a:close/>
                    <a:moveTo>
                      <a:pt x="103472" y="34892"/>
                    </a:moveTo>
                    <a:lnTo>
                      <a:pt x="91440" y="34892"/>
                    </a:lnTo>
                    <a:cubicBezTo>
                      <a:pt x="91440" y="34892"/>
                      <a:pt x="91440" y="36095"/>
                      <a:pt x="91440" y="36095"/>
                    </a:cubicBezTo>
                    <a:cubicBezTo>
                      <a:pt x="91440" y="43314"/>
                      <a:pt x="91440" y="50533"/>
                      <a:pt x="91440" y="58955"/>
                    </a:cubicBezTo>
                    <a:lnTo>
                      <a:pt x="103472" y="58955"/>
                    </a:lnTo>
                    <a:lnTo>
                      <a:pt x="103472" y="34892"/>
                    </a:lnTo>
                    <a:lnTo>
                      <a:pt x="103472" y="34892"/>
                    </a:lnTo>
                    <a:close/>
                    <a:moveTo>
                      <a:pt x="104675" y="83018"/>
                    </a:moveTo>
                    <a:lnTo>
                      <a:pt x="92643" y="83018"/>
                    </a:lnTo>
                    <a:cubicBezTo>
                      <a:pt x="92643" y="83018"/>
                      <a:pt x="92643" y="84221"/>
                      <a:pt x="92643" y="84221"/>
                    </a:cubicBezTo>
                    <a:cubicBezTo>
                      <a:pt x="92643" y="86627"/>
                      <a:pt x="92643" y="89034"/>
                      <a:pt x="92643" y="92643"/>
                    </a:cubicBezTo>
                    <a:cubicBezTo>
                      <a:pt x="92643" y="92643"/>
                      <a:pt x="92643" y="92643"/>
                      <a:pt x="92643" y="92643"/>
                    </a:cubicBezTo>
                    <a:cubicBezTo>
                      <a:pt x="92643" y="92643"/>
                      <a:pt x="92643" y="92643"/>
                      <a:pt x="92643" y="92643"/>
                    </a:cubicBezTo>
                    <a:cubicBezTo>
                      <a:pt x="92643" y="97456"/>
                      <a:pt x="92643" y="102268"/>
                      <a:pt x="92643" y="107081"/>
                    </a:cubicBezTo>
                    <a:lnTo>
                      <a:pt x="104675" y="107081"/>
                    </a:lnTo>
                    <a:lnTo>
                      <a:pt x="104675" y="83018"/>
                    </a:lnTo>
                    <a:lnTo>
                      <a:pt x="104675" y="83018"/>
                    </a:lnTo>
                    <a:close/>
                    <a:moveTo>
                      <a:pt x="104675" y="131144"/>
                    </a:moveTo>
                    <a:lnTo>
                      <a:pt x="92643" y="131144"/>
                    </a:lnTo>
                    <a:cubicBezTo>
                      <a:pt x="92643" y="133551"/>
                      <a:pt x="92643" y="137160"/>
                      <a:pt x="92643" y="140770"/>
                    </a:cubicBezTo>
                    <a:cubicBezTo>
                      <a:pt x="92643" y="145582"/>
                      <a:pt x="92643" y="150395"/>
                      <a:pt x="92643" y="155207"/>
                    </a:cubicBezTo>
                    <a:lnTo>
                      <a:pt x="104675" y="155207"/>
                    </a:lnTo>
                    <a:lnTo>
                      <a:pt x="104675" y="131144"/>
                    </a:lnTo>
                    <a:lnTo>
                      <a:pt x="104675" y="131144"/>
                    </a:lnTo>
                    <a:close/>
                    <a:moveTo>
                      <a:pt x="104675" y="179271"/>
                    </a:moveTo>
                    <a:lnTo>
                      <a:pt x="92643" y="179271"/>
                    </a:lnTo>
                    <a:cubicBezTo>
                      <a:pt x="92643" y="184083"/>
                      <a:pt x="92643" y="188896"/>
                      <a:pt x="92643" y="193708"/>
                    </a:cubicBezTo>
                    <a:cubicBezTo>
                      <a:pt x="92643" y="197318"/>
                      <a:pt x="92643" y="199724"/>
                      <a:pt x="92643" y="203334"/>
                    </a:cubicBezTo>
                    <a:lnTo>
                      <a:pt x="104675" y="203334"/>
                    </a:lnTo>
                    <a:lnTo>
                      <a:pt x="104675" y="179271"/>
                    </a:lnTo>
                    <a:lnTo>
                      <a:pt x="104675" y="179271"/>
                    </a:lnTo>
                    <a:close/>
                    <a:moveTo>
                      <a:pt x="105878" y="227397"/>
                    </a:moveTo>
                    <a:lnTo>
                      <a:pt x="93846" y="227397"/>
                    </a:lnTo>
                    <a:cubicBezTo>
                      <a:pt x="93846" y="232210"/>
                      <a:pt x="93846" y="237022"/>
                      <a:pt x="93846" y="241835"/>
                    </a:cubicBezTo>
                    <a:cubicBezTo>
                      <a:pt x="93846" y="245444"/>
                      <a:pt x="93846" y="247851"/>
                      <a:pt x="93846" y="251460"/>
                    </a:cubicBezTo>
                    <a:lnTo>
                      <a:pt x="105878" y="251460"/>
                    </a:lnTo>
                    <a:lnTo>
                      <a:pt x="105878" y="227397"/>
                    </a:lnTo>
                    <a:lnTo>
                      <a:pt x="105878" y="227397"/>
                    </a:lnTo>
                    <a:close/>
                    <a:moveTo>
                      <a:pt x="105878" y="275523"/>
                    </a:moveTo>
                    <a:lnTo>
                      <a:pt x="93846" y="275523"/>
                    </a:lnTo>
                    <a:cubicBezTo>
                      <a:pt x="93846" y="283945"/>
                      <a:pt x="93846" y="291164"/>
                      <a:pt x="93846" y="299586"/>
                    </a:cubicBezTo>
                    <a:lnTo>
                      <a:pt x="105878" y="299586"/>
                    </a:lnTo>
                    <a:lnTo>
                      <a:pt x="105878" y="275523"/>
                    </a:lnTo>
                    <a:lnTo>
                      <a:pt x="105878" y="275523"/>
                    </a:lnTo>
                    <a:close/>
                    <a:moveTo>
                      <a:pt x="105878" y="323650"/>
                    </a:moveTo>
                    <a:lnTo>
                      <a:pt x="93846" y="323650"/>
                    </a:lnTo>
                    <a:cubicBezTo>
                      <a:pt x="93846" y="327259"/>
                      <a:pt x="93846" y="330869"/>
                      <a:pt x="93846" y="334478"/>
                    </a:cubicBezTo>
                    <a:cubicBezTo>
                      <a:pt x="93846" y="336884"/>
                      <a:pt x="93846" y="338087"/>
                      <a:pt x="93846" y="340494"/>
                    </a:cubicBezTo>
                    <a:cubicBezTo>
                      <a:pt x="93846" y="342900"/>
                      <a:pt x="93846" y="345306"/>
                      <a:pt x="93846" y="347713"/>
                    </a:cubicBezTo>
                    <a:lnTo>
                      <a:pt x="105878" y="347713"/>
                    </a:lnTo>
                    <a:lnTo>
                      <a:pt x="105878" y="323650"/>
                    </a:lnTo>
                    <a:lnTo>
                      <a:pt x="105878" y="323650"/>
                    </a:lnTo>
                    <a:close/>
                    <a:moveTo>
                      <a:pt x="105878" y="372979"/>
                    </a:moveTo>
                    <a:lnTo>
                      <a:pt x="93846" y="372979"/>
                    </a:lnTo>
                    <a:cubicBezTo>
                      <a:pt x="93846" y="381401"/>
                      <a:pt x="93846" y="388620"/>
                      <a:pt x="93846" y="397042"/>
                    </a:cubicBezTo>
                    <a:lnTo>
                      <a:pt x="105878" y="397042"/>
                    </a:lnTo>
                    <a:lnTo>
                      <a:pt x="105878" y="372979"/>
                    </a:lnTo>
                    <a:lnTo>
                      <a:pt x="105878" y="372979"/>
                    </a:lnTo>
                    <a:close/>
                    <a:moveTo>
                      <a:pt x="105878" y="421105"/>
                    </a:moveTo>
                    <a:lnTo>
                      <a:pt x="93846" y="421105"/>
                    </a:lnTo>
                    <a:cubicBezTo>
                      <a:pt x="93846" y="429527"/>
                      <a:pt x="93846" y="436746"/>
                      <a:pt x="93846" y="445169"/>
                    </a:cubicBezTo>
                    <a:lnTo>
                      <a:pt x="105878" y="445169"/>
                    </a:lnTo>
                    <a:lnTo>
                      <a:pt x="105878" y="421105"/>
                    </a:lnTo>
                    <a:lnTo>
                      <a:pt x="105878" y="421105"/>
                    </a:lnTo>
                    <a:close/>
                    <a:moveTo>
                      <a:pt x="93846" y="469232"/>
                    </a:moveTo>
                    <a:cubicBezTo>
                      <a:pt x="93846" y="471638"/>
                      <a:pt x="93846" y="474044"/>
                      <a:pt x="93846" y="476451"/>
                    </a:cubicBezTo>
                    <a:cubicBezTo>
                      <a:pt x="93846" y="482466"/>
                      <a:pt x="93846" y="487279"/>
                      <a:pt x="93846" y="493295"/>
                    </a:cubicBezTo>
                    <a:lnTo>
                      <a:pt x="105878" y="493295"/>
                    </a:lnTo>
                    <a:lnTo>
                      <a:pt x="105878" y="469232"/>
                    </a:lnTo>
                    <a:lnTo>
                      <a:pt x="93846" y="469232"/>
                    </a:lnTo>
                    <a:lnTo>
                      <a:pt x="93846" y="469232"/>
                    </a:lnTo>
                    <a:close/>
                    <a:moveTo>
                      <a:pt x="93846" y="517358"/>
                    </a:moveTo>
                    <a:cubicBezTo>
                      <a:pt x="93846" y="518561"/>
                      <a:pt x="93846" y="518561"/>
                      <a:pt x="93846" y="519764"/>
                    </a:cubicBezTo>
                    <a:cubicBezTo>
                      <a:pt x="93846" y="526983"/>
                      <a:pt x="93846" y="534202"/>
                      <a:pt x="93846" y="540218"/>
                    </a:cubicBezTo>
                    <a:cubicBezTo>
                      <a:pt x="93846" y="540218"/>
                      <a:pt x="93846" y="540218"/>
                      <a:pt x="93846" y="541421"/>
                    </a:cubicBezTo>
                    <a:lnTo>
                      <a:pt x="105878" y="541421"/>
                    </a:lnTo>
                    <a:lnTo>
                      <a:pt x="105878" y="517358"/>
                    </a:lnTo>
                    <a:lnTo>
                      <a:pt x="93846" y="517358"/>
                    </a:lnTo>
                    <a:lnTo>
                      <a:pt x="93846" y="517358"/>
                    </a:lnTo>
                    <a:close/>
                    <a:moveTo>
                      <a:pt x="93846" y="565484"/>
                    </a:moveTo>
                    <a:cubicBezTo>
                      <a:pt x="93846" y="567891"/>
                      <a:pt x="93846" y="570297"/>
                      <a:pt x="93846" y="572703"/>
                    </a:cubicBezTo>
                    <a:cubicBezTo>
                      <a:pt x="93846" y="576313"/>
                      <a:pt x="93846" y="579922"/>
                      <a:pt x="93846" y="584735"/>
                    </a:cubicBezTo>
                    <a:cubicBezTo>
                      <a:pt x="93846" y="587141"/>
                      <a:pt x="93846" y="588344"/>
                      <a:pt x="93846" y="590751"/>
                    </a:cubicBezTo>
                    <a:lnTo>
                      <a:pt x="105878" y="590751"/>
                    </a:lnTo>
                    <a:lnTo>
                      <a:pt x="105878" y="566688"/>
                    </a:lnTo>
                    <a:lnTo>
                      <a:pt x="93846" y="565484"/>
                    </a:lnTo>
                    <a:lnTo>
                      <a:pt x="93846" y="565484"/>
                    </a:lnTo>
                    <a:close/>
                    <a:moveTo>
                      <a:pt x="93846" y="613611"/>
                    </a:moveTo>
                    <a:cubicBezTo>
                      <a:pt x="93846" y="616017"/>
                      <a:pt x="93846" y="617220"/>
                      <a:pt x="93846" y="619627"/>
                    </a:cubicBezTo>
                    <a:cubicBezTo>
                      <a:pt x="93846" y="623236"/>
                      <a:pt x="93846" y="625642"/>
                      <a:pt x="93846" y="629252"/>
                    </a:cubicBezTo>
                    <a:lnTo>
                      <a:pt x="93846" y="629252"/>
                    </a:lnTo>
                    <a:cubicBezTo>
                      <a:pt x="93846" y="629252"/>
                      <a:pt x="93846" y="629252"/>
                      <a:pt x="93846" y="629252"/>
                    </a:cubicBezTo>
                    <a:cubicBezTo>
                      <a:pt x="93846" y="631658"/>
                      <a:pt x="93846" y="635268"/>
                      <a:pt x="93846" y="637674"/>
                    </a:cubicBezTo>
                    <a:lnTo>
                      <a:pt x="105878" y="637674"/>
                    </a:lnTo>
                    <a:lnTo>
                      <a:pt x="105878" y="613611"/>
                    </a:lnTo>
                    <a:lnTo>
                      <a:pt x="93846" y="613611"/>
                    </a:lnTo>
                    <a:lnTo>
                      <a:pt x="93846" y="613611"/>
                    </a:lnTo>
                    <a:close/>
                    <a:moveTo>
                      <a:pt x="92643" y="661737"/>
                    </a:moveTo>
                    <a:cubicBezTo>
                      <a:pt x="92643" y="670159"/>
                      <a:pt x="92643" y="677378"/>
                      <a:pt x="92643" y="685800"/>
                    </a:cubicBezTo>
                    <a:lnTo>
                      <a:pt x="104675" y="685800"/>
                    </a:lnTo>
                    <a:lnTo>
                      <a:pt x="104675" y="661737"/>
                    </a:lnTo>
                    <a:lnTo>
                      <a:pt x="92643" y="661737"/>
                    </a:lnTo>
                    <a:lnTo>
                      <a:pt x="92643" y="661737"/>
                    </a:lnTo>
                    <a:close/>
                    <a:moveTo>
                      <a:pt x="92643" y="709863"/>
                    </a:moveTo>
                    <a:cubicBezTo>
                      <a:pt x="92643" y="718285"/>
                      <a:pt x="92643" y="725504"/>
                      <a:pt x="92643" y="733927"/>
                    </a:cubicBezTo>
                    <a:lnTo>
                      <a:pt x="104675" y="733927"/>
                    </a:lnTo>
                    <a:lnTo>
                      <a:pt x="104675" y="709863"/>
                    </a:lnTo>
                    <a:lnTo>
                      <a:pt x="92643" y="709863"/>
                    </a:lnTo>
                    <a:lnTo>
                      <a:pt x="92643" y="709863"/>
                    </a:lnTo>
                    <a:close/>
                    <a:moveTo>
                      <a:pt x="92643" y="757990"/>
                    </a:moveTo>
                    <a:cubicBezTo>
                      <a:pt x="92643" y="762802"/>
                      <a:pt x="92643" y="768818"/>
                      <a:pt x="92643" y="773631"/>
                    </a:cubicBezTo>
                    <a:cubicBezTo>
                      <a:pt x="92643" y="776037"/>
                      <a:pt x="92643" y="778443"/>
                      <a:pt x="92643" y="782053"/>
                    </a:cubicBezTo>
                    <a:lnTo>
                      <a:pt x="104675" y="782053"/>
                    </a:lnTo>
                    <a:lnTo>
                      <a:pt x="104675" y="757990"/>
                    </a:lnTo>
                    <a:lnTo>
                      <a:pt x="92643" y="757990"/>
                    </a:lnTo>
                    <a:lnTo>
                      <a:pt x="92643" y="757990"/>
                    </a:lnTo>
                    <a:close/>
                    <a:moveTo>
                      <a:pt x="91440" y="806116"/>
                    </a:moveTo>
                    <a:cubicBezTo>
                      <a:pt x="91440" y="807319"/>
                      <a:pt x="91440" y="808522"/>
                      <a:pt x="91440" y="810929"/>
                    </a:cubicBezTo>
                    <a:cubicBezTo>
                      <a:pt x="91440" y="810929"/>
                      <a:pt x="91440" y="810929"/>
                      <a:pt x="91440" y="810929"/>
                    </a:cubicBezTo>
                    <a:cubicBezTo>
                      <a:pt x="91440" y="810929"/>
                      <a:pt x="91440" y="812132"/>
                      <a:pt x="91440" y="812132"/>
                    </a:cubicBezTo>
                    <a:cubicBezTo>
                      <a:pt x="91440" y="812132"/>
                      <a:pt x="91440" y="812132"/>
                      <a:pt x="91440" y="813335"/>
                    </a:cubicBezTo>
                    <a:cubicBezTo>
                      <a:pt x="91440" y="813335"/>
                      <a:pt x="91440" y="813335"/>
                      <a:pt x="91440" y="813335"/>
                    </a:cubicBezTo>
                    <a:cubicBezTo>
                      <a:pt x="91440" y="819351"/>
                      <a:pt x="91440" y="825367"/>
                      <a:pt x="91440" y="830179"/>
                    </a:cubicBezTo>
                    <a:lnTo>
                      <a:pt x="103472" y="830179"/>
                    </a:lnTo>
                    <a:lnTo>
                      <a:pt x="103472" y="806116"/>
                    </a:lnTo>
                    <a:lnTo>
                      <a:pt x="91440" y="806116"/>
                    </a:lnTo>
                    <a:lnTo>
                      <a:pt x="91440" y="806116"/>
                    </a:lnTo>
                    <a:close/>
                    <a:moveTo>
                      <a:pt x="90237" y="854242"/>
                    </a:moveTo>
                    <a:cubicBezTo>
                      <a:pt x="90237" y="862664"/>
                      <a:pt x="90237" y="869883"/>
                      <a:pt x="90237" y="878306"/>
                    </a:cubicBezTo>
                    <a:lnTo>
                      <a:pt x="102268" y="878306"/>
                    </a:lnTo>
                    <a:lnTo>
                      <a:pt x="102268" y="854242"/>
                    </a:lnTo>
                    <a:lnTo>
                      <a:pt x="90237" y="854242"/>
                    </a:lnTo>
                    <a:lnTo>
                      <a:pt x="90237" y="854242"/>
                    </a:lnTo>
                    <a:close/>
                    <a:moveTo>
                      <a:pt x="90237" y="902369"/>
                    </a:moveTo>
                    <a:cubicBezTo>
                      <a:pt x="90237" y="902369"/>
                      <a:pt x="90237" y="902369"/>
                      <a:pt x="90237" y="902369"/>
                    </a:cubicBezTo>
                    <a:cubicBezTo>
                      <a:pt x="90237" y="903572"/>
                      <a:pt x="90237" y="903572"/>
                      <a:pt x="90237" y="904775"/>
                    </a:cubicBezTo>
                    <a:cubicBezTo>
                      <a:pt x="90237" y="905978"/>
                      <a:pt x="90237" y="905978"/>
                      <a:pt x="90237" y="907181"/>
                    </a:cubicBezTo>
                    <a:cubicBezTo>
                      <a:pt x="90237" y="907181"/>
                      <a:pt x="90237" y="908385"/>
                      <a:pt x="90237" y="908385"/>
                    </a:cubicBezTo>
                    <a:cubicBezTo>
                      <a:pt x="90237" y="908385"/>
                      <a:pt x="90237" y="909588"/>
                      <a:pt x="90237" y="909588"/>
                    </a:cubicBezTo>
                    <a:cubicBezTo>
                      <a:pt x="90237" y="910791"/>
                      <a:pt x="90237" y="910791"/>
                      <a:pt x="90237" y="911994"/>
                    </a:cubicBezTo>
                    <a:cubicBezTo>
                      <a:pt x="90237" y="911994"/>
                      <a:pt x="90237" y="911994"/>
                      <a:pt x="90237" y="911994"/>
                    </a:cubicBezTo>
                    <a:cubicBezTo>
                      <a:pt x="90237" y="916807"/>
                      <a:pt x="90237" y="921619"/>
                      <a:pt x="90237" y="926432"/>
                    </a:cubicBezTo>
                    <a:lnTo>
                      <a:pt x="102268" y="926432"/>
                    </a:lnTo>
                    <a:lnTo>
                      <a:pt x="102268" y="902369"/>
                    </a:lnTo>
                    <a:lnTo>
                      <a:pt x="90237" y="902369"/>
                    </a:lnTo>
                    <a:lnTo>
                      <a:pt x="90237" y="902369"/>
                    </a:lnTo>
                    <a:close/>
                    <a:moveTo>
                      <a:pt x="89034" y="950495"/>
                    </a:moveTo>
                    <a:cubicBezTo>
                      <a:pt x="89034" y="950495"/>
                      <a:pt x="89034" y="950495"/>
                      <a:pt x="89034" y="950495"/>
                    </a:cubicBezTo>
                    <a:cubicBezTo>
                      <a:pt x="89034" y="954104"/>
                      <a:pt x="89034" y="957714"/>
                      <a:pt x="89034" y="961324"/>
                    </a:cubicBezTo>
                    <a:cubicBezTo>
                      <a:pt x="89034" y="966136"/>
                      <a:pt x="89034" y="970949"/>
                      <a:pt x="89034" y="974558"/>
                    </a:cubicBezTo>
                    <a:lnTo>
                      <a:pt x="101065" y="974558"/>
                    </a:lnTo>
                    <a:lnTo>
                      <a:pt x="101065" y="950495"/>
                    </a:lnTo>
                    <a:lnTo>
                      <a:pt x="89034" y="950495"/>
                    </a:lnTo>
                    <a:lnTo>
                      <a:pt x="89034" y="950495"/>
                    </a:lnTo>
                    <a:close/>
                    <a:moveTo>
                      <a:pt x="87831" y="997418"/>
                    </a:moveTo>
                    <a:cubicBezTo>
                      <a:pt x="87831" y="998621"/>
                      <a:pt x="87831" y="998621"/>
                      <a:pt x="87831" y="997418"/>
                    </a:cubicBezTo>
                    <a:cubicBezTo>
                      <a:pt x="87831" y="1003434"/>
                      <a:pt x="87831" y="1009450"/>
                      <a:pt x="87831" y="1014262"/>
                    </a:cubicBezTo>
                    <a:cubicBezTo>
                      <a:pt x="87831" y="1016669"/>
                      <a:pt x="87831" y="1019075"/>
                      <a:pt x="87831" y="1021481"/>
                    </a:cubicBezTo>
                    <a:lnTo>
                      <a:pt x="99862" y="1021481"/>
                    </a:lnTo>
                    <a:lnTo>
                      <a:pt x="101065" y="997418"/>
                    </a:lnTo>
                    <a:lnTo>
                      <a:pt x="87831" y="997418"/>
                    </a:lnTo>
                    <a:lnTo>
                      <a:pt x="87831" y="997418"/>
                    </a:lnTo>
                    <a:close/>
                    <a:moveTo>
                      <a:pt x="86627" y="1045545"/>
                    </a:moveTo>
                    <a:cubicBezTo>
                      <a:pt x="86627" y="1053967"/>
                      <a:pt x="86627" y="1061186"/>
                      <a:pt x="85424" y="1069608"/>
                    </a:cubicBezTo>
                    <a:lnTo>
                      <a:pt x="97456" y="1069608"/>
                    </a:lnTo>
                    <a:lnTo>
                      <a:pt x="98659" y="1045545"/>
                    </a:lnTo>
                    <a:lnTo>
                      <a:pt x="86627" y="1045545"/>
                    </a:lnTo>
                    <a:lnTo>
                      <a:pt x="86627" y="1045545"/>
                    </a:lnTo>
                    <a:close/>
                    <a:moveTo>
                      <a:pt x="85424" y="1093671"/>
                    </a:moveTo>
                    <a:cubicBezTo>
                      <a:pt x="85424" y="1102093"/>
                      <a:pt x="85424" y="1109312"/>
                      <a:pt x="84221" y="1117734"/>
                    </a:cubicBezTo>
                    <a:lnTo>
                      <a:pt x="96253" y="1117734"/>
                    </a:lnTo>
                    <a:lnTo>
                      <a:pt x="97456" y="1093671"/>
                    </a:lnTo>
                    <a:lnTo>
                      <a:pt x="85424" y="1093671"/>
                    </a:lnTo>
                    <a:lnTo>
                      <a:pt x="85424" y="1093671"/>
                    </a:lnTo>
                    <a:close/>
                    <a:moveTo>
                      <a:pt x="83018" y="1141797"/>
                    </a:moveTo>
                    <a:cubicBezTo>
                      <a:pt x="83018" y="1147813"/>
                      <a:pt x="83018" y="1152626"/>
                      <a:pt x="83018" y="1158641"/>
                    </a:cubicBezTo>
                    <a:cubicBezTo>
                      <a:pt x="83018" y="1161048"/>
                      <a:pt x="83018" y="1163454"/>
                      <a:pt x="83018" y="1165860"/>
                    </a:cubicBezTo>
                    <a:lnTo>
                      <a:pt x="95050" y="1165860"/>
                    </a:lnTo>
                    <a:lnTo>
                      <a:pt x="96253" y="1141797"/>
                    </a:lnTo>
                    <a:lnTo>
                      <a:pt x="83018" y="1141797"/>
                    </a:lnTo>
                    <a:lnTo>
                      <a:pt x="83018" y="1141797"/>
                    </a:lnTo>
                    <a:close/>
                    <a:moveTo>
                      <a:pt x="81815" y="1189924"/>
                    </a:moveTo>
                    <a:cubicBezTo>
                      <a:pt x="81815" y="1197143"/>
                      <a:pt x="81815" y="1203158"/>
                      <a:pt x="80612" y="1210377"/>
                    </a:cubicBezTo>
                    <a:cubicBezTo>
                      <a:pt x="80612" y="1211580"/>
                      <a:pt x="80612" y="1212784"/>
                      <a:pt x="80612" y="1213987"/>
                    </a:cubicBezTo>
                    <a:lnTo>
                      <a:pt x="92643" y="1213987"/>
                    </a:lnTo>
                    <a:lnTo>
                      <a:pt x="93846" y="1189924"/>
                    </a:lnTo>
                    <a:lnTo>
                      <a:pt x="81815" y="1189924"/>
                    </a:lnTo>
                    <a:lnTo>
                      <a:pt x="81815" y="1189924"/>
                    </a:lnTo>
                    <a:close/>
                    <a:moveTo>
                      <a:pt x="79408" y="1238050"/>
                    </a:moveTo>
                    <a:cubicBezTo>
                      <a:pt x="79408" y="1241659"/>
                      <a:pt x="79408" y="1245269"/>
                      <a:pt x="79408" y="1248878"/>
                    </a:cubicBezTo>
                    <a:cubicBezTo>
                      <a:pt x="79408" y="1248878"/>
                      <a:pt x="79408" y="1248878"/>
                      <a:pt x="79408" y="1248878"/>
                    </a:cubicBezTo>
                    <a:cubicBezTo>
                      <a:pt x="79408" y="1248878"/>
                      <a:pt x="79408" y="1248878"/>
                      <a:pt x="79408" y="1248878"/>
                    </a:cubicBezTo>
                    <a:cubicBezTo>
                      <a:pt x="79408" y="1252488"/>
                      <a:pt x="79408" y="1256097"/>
                      <a:pt x="79408" y="1259707"/>
                    </a:cubicBezTo>
                    <a:cubicBezTo>
                      <a:pt x="79408" y="1259707"/>
                      <a:pt x="79408" y="1259707"/>
                      <a:pt x="79408" y="1259707"/>
                    </a:cubicBezTo>
                    <a:cubicBezTo>
                      <a:pt x="79408" y="1259707"/>
                      <a:pt x="79408" y="1259707"/>
                      <a:pt x="79408" y="1259707"/>
                    </a:cubicBezTo>
                    <a:cubicBezTo>
                      <a:pt x="79408" y="1259707"/>
                      <a:pt x="79408" y="1259707"/>
                      <a:pt x="79408" y="1259707"/>
                    </a:cubicBezTo>
                    <a:lnTo>
                      <a:pt x="91440" y="1259707"/>
                    </a:lnTo>
                    <a:lnTo>
                      <a:pt x="92643" y="1235644"/>
                    </a:lnTo>
                    <a:lnTo>
                      <a:pt x="79408" y="1238050"/>
                    </a:lnTo>
                    <a:lnTo>
                      <a:pt x="79408" y="1238050"/>
                    </a:lnTo>
                    <a:close/>
                    <a:moveTo>
                      <a:pt x="77002" y="1286176"/>
                    </a:moveTo>
                    <a:cubicBezTo>
                      <a:pt x="77002" y="1292192"/>
                      <a:pt x="75799" y="1298208"/>
                      <a:pt x="75799" y="1304224"/>
                    </a:cubicBezTo>
                    <a:cubicBezTo>
                      <a:pt x="75799" y="1306630"/>
                      <a:pt x="75799" y="1307833"/>
                      <a:pt x="75799" y="1310239"/>
                    </a:cubicBezTo>
                    <a:lnTo>
                      <a:pt x="87831" y="1311442"/>
                    </a:lnTo>
                    <a:cubicBezTo>
                      <a:pt x="87831" y="1303020"/>
                      <a:pt x="89034" y="1295802"/>
                      <a:pt x="89034" y="1287379"/>
                    </a:cubicBezTo>
                    <a:lnTo>
                      <a:pt x="77002" y="1286176"/>
                    </a:lnTo>
                    <a:lnTo>
                      <a:pt x="77002" y="1286176"/>
                    </a:lnTo>
                    <a:close/>
                    <a:moveTo>
                      <a:pt x="74596" y="1334303"/>
                    </a:moveTo>
                    <a:cubicBezTo>
                      <a:pt x="74596" y="1342725"/>
                      <a:pt x="73393" y="1349944"/>
                      <a:pt x="73393" y="1358366"/>
                    </a:cubicBezTo>
                    <a:lnTo>
                      <a:pt x="85424" y="1359569"/>
                    </a:lnTo>
                    <a:cubicBezTo>
                      <a:pt x="85424" y="1351147"/>
                      <a:pt x="86627" y="1343928"/>
                      <a:pt x="86627" y="1335506"/>
                    </a:cubicBezTo>
                    <a:lnTo>
                      <a:pt x="74596" y="1334303"/>
                    </a:lnTo>
                    <a:lnTo>
                      <a:pt x="74596" y="1334303"/>
                    </a:lnTo>
                    <a:close/>
                    <a:moveTo>
                      <a:pt x="72190" y="1382429"/>
                    </a:moveTo>
                    <a:cubicBezTo>
                      <a:pt x="72190" y="1390851"/>
                      <a:pt x="70986" y="1398070"/>
                      <a:pt x="70986" y="1406492"/>
                    </a:cubicBezTo>
                    <a:lnTo>
                      <a:pt x="83018" y="1407695"/>
                    </a:lnTo>
                    <a:cubicBezTo>
                      <a:pt x="83018" y="1399273"/>
                      <a:pt x="84221" y="1392054"/>
                      <a:pt x="84221" y="1383632"/>
                    </a:cubicBezTo>
                    <a:lnTo>
                      <a:pt x="72190" y="1382429"/>
                    </a:lnTo>
                    <a:lnTo>
                      <a:pt x="72190" y="1382429"/>
                    </a:lnTo>
                    <a:close/>
                    <a:moveTo>
                      <a:pt x="69783" y="1430555"/>
                    </a:moveTo>
                    <a:cubicBezTo>
                      <a:pt x="69783" y="1432962"/>
                      <a:pt x="69783" y="1435368"/>
                      <a:pt x="69783" y="1436571"/>
                    </a:cubicBezTo>
                    <a:lnTo>
                      <a:pt x="69783" y="1436571"/>
                    </a:lnTo>
                    <a:cubicBezTo>
                      <a:pt x="69783" y="1436571"/>
                      <a:pt x="69783" y="1436571"/>
                      <a:pt x="69783" y="1436571"/>
                    </a:cubicBezTo>
                    <a:cubicBezTo>
                      <a:pt x="69783" y="1436571"/>
                      <a:pt x="69783" y="1436571"/>
                      <a:pt x="69783" y="1436571"/>
                    </a:cubicBezTo>
                    <a:cubicBezTo>
                      <a:pt x="69783" y="1436571"/>
                      <a:pt x="69783" y="1436571"/>
                      <a:pt x="69783" y="1436571"/>
                    </a:cubicBezTo>
                    <a:cubicBezTo>
                      <a:pt x="69783" y="1436571"/>
                      <a:pt x="69783" y="1436571"/>
                      <a:pt x="69783" y="1437774"/>
                    </a:cubicBezTo>
                    <a:cubicBezTo>
                      <a:pt x="69783" y="1437774"/>
                      <a:pt x="69783" y="1437774"/>
                      <a:pt x="69783" y="1437774"/>
                    </a:cubicBezTo>
                    <a:cubicBezTo>
                      <a:pt x="69783" y="1442587"/>
                      <a:pt x="68580" y="1448603"/>
                      <a:pt x="68580" y="1453415"/>
                    </a:cubicBezTo>
                    <a:lnTo>
                      <a:pt x="80612" y="1454618"/>
                    </a:lnTo>
                    <a:cubicBezTo>
                      <a:pt x="80612" y="1446196"/>
                      <a:pt x="81815" y="1438977"/>
                      <a:pt x="81815" y="1430555"/>
                    </a:cubicBezTo>
                    <a:lnTo>
                      <a:pt x="69783" y="1430555"/>
                    </a:lnTo>
                    <a:lnTo>
                      <a:pt x="69783" y="1430555"/>
                    </a:lnTo>
                    <a:close/>
                    <a:moveTo>
                      <a:pt x="66174" y="1478682"/>
                    </a:moveTo>
                    <a:cubicBezTo>
                      <a:pt x="66174" y="1478682"/>
                      <a:pt x="66174" y="1478682"/>
                      <a:pt x="66174" y="1478682"/>
                    </a:cubicBezTo>
                    <a:cubicBezTo>
                      <a:pt x="66174" y="1478682"/>
                      <a:pt x="66174" y="1478682"/>
                      <a:pt x="66174" y="1478682"/>
                    </a:cubicBezTo>
                    <a:cubicBezTo>
                      <a:pt x="66174" y="1482291"/>
                      <a:pt x="66174" y="1485900"/>
                      <a:pt x="64971" y="1489510"/>
                    </a:cubicBezTo>
                    <a:cubicBezTo>
                      <a:pt x="64971" y="1489510"/>
                      <a:pt x="64971" y="1489510"/>
                      <a:pt x="64971" y="1489510"/>
                    </a:cubicBezTo>
                    <a:cubicBezTo>
                      <a:pt x="64971" y="1489510"/>
                      <a:pt x="64971" y="1489510"/>
                      <a:pt x="64971" y="1489510"/>
                    </a:cubicBezTo>
                    <a:cubicBezTo>
                      <a:pt x="64971" y="1494323"/>
                      <a:pt x="63767" y="1497932"/>
                      <a:pt x="63767" y="1502745"/>
                    </a:cubicBezTo>
                    <a:lnTo>
                      <a:pt x="75799" y="1503948"/>
                    </a:lnTo>
                    <a:cubicBezTo>
                      <a:pt x="77002" y="1495526"/>
                      <a:pt x="77002" y="1488307"/>
                      <a:pt x="78205" y="1479885"/>
                    </a:cubicBezTo>
                    <a:lnTo>
                      <a:pt x="66174" y="1478682"/>
                    </a:lnTo>
                    <a:lnTo>
                      <a:pt x="66174" y="1478682"/>
                    </a:lnTo>
                    <a:close/>
                    <a:moveTo>
                      <a:pt x="61361" y="1526808"/>
                    </a:moveTo>
                    <a:cubicBezTo>
                      <a:pt x="61361" y="1528011"/>
                      <a:pt x="61361" y="1529214"/>
                      <a:pt x="61361" y="1529214"/>
                    </a:cubicBezTo>
                    <a:cubicBezTo>
                      <a:pt x="61361" y="1531620"/>
                      <a:pt x="61361" y="1534027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41246"/>
                      <a:pt x="58955" y="1546058"/>
                      <a:pt x="58955" y="1550871"/>
                    </a:cubicBezTo>
                    <a:lnTo>
                      <a:pt x="70986" y="1552074"/>
                    </a:lnTo>
                    <a:cubicBezTo>
                      <a:pt x="72190" y="1543652"/>
                      <a:pt x="72190" y="1536433"/>
                      <a:pt x="73393" y="1528011"/>
                    </a:cubicBezTo>
                    <a:lnTo>
                      <a:pt x="61361" y="1526808"/>
                    </a:lnTo>
                    <a:lnTo>
                      <a:pt x="61361" y="1526808"/>
                    </a:lnTo>
                    <a:close/>
                    <a:moveTo>
                      <a:pt x="57752" y="1574934"/>
                    </a:moveTo>
                    <a:cubicBezTo>
                      <a:pt x="57752" y="1576137"/>
                      <a:pt x="57752" y="1577341"/>
                      <a:pt x="57752" y="1579747"/>
                    </a:cubicBezTo>
                    <a:cubicBezTo>
                      <a:pt x="57752" y="1579747"/>
                      <a:pt x="57752" y="1579747"/>
                      <a:pt x="57752" y="1579747"/>
                    </a:cubicBezTo>
                    <a:cubicBezTo>
                      <a:pt x="57752" y="1579747"/>
                      <a:pt x="57752" y="1579747"/>
                      <a:pt x="57752" y="1579747"/>
                    </a:cubicBezTo>
                    <a:cubicBezTo>
                      <a:pt x="57752" y="1579747"/>
                      <a:pt x="57752" y="1579747"/>
                      <a:pt x="57752" y="1579747"/>
                    </a:cubicBezTo>
                    <a:lnTo>
                      <a:pt x="57752" y="1579747"/>
                    </a:lnTo>
                    <a:cubicBezTo>
                      <a:pt x="56548" y="1585763"/>
                      <a:pt x="56548" y="1591778"/>
                      <a:pt x="55345" y="1598997"/>
                    </a:cubicBezTo>
                    <a:lnTo>
                      <a:pt x="67377" y="1600200"/>
                    </a:lnTo>
                    <a:cubicBezTo>
                      <a:pt x="68580" y="1591778"/>
                      <a:pt x="68580" y="1584560"/>
                      <a:pt x="69783" y="1576137"/>
                    </a:cubicBezTo>
                    <a:lnTo>
                      <a:pt x="57752" y="1574934"/>
                    </a:lnTo>
                    <a:lnTo>
                      <a:pt x="57752" y="1574934"/>
                    </a:lnTo>
                    <a:close/>
                    <a:moveTo>
                      <a:pt x="51736" y="1621857"/>
                    </a:moveTo>
                    <a:cubicBezTo>
                      <a:pt x="51736" y="1623061"/>
                      <a:pt x="51736" y="1625467"/>
                      <a:pt x="51736" y="1626670"/>
                    </a:cubicBezTo>
                    <a:cubicBezTo>
                      <a:pt x="51736" y="1626670"/>
                      <a:pt x="51736" y="1626670"/>
                      <a:pt x="51736" y="1626670"/>
                    </a:cubicBezTo>
                    <a:cubicBezTo>
                      <a:pt x="51736" y="1626670"/>
                      <a:pt x="51736" y="1626670"/>
                      <a:pt x="51736" y="1626670"/>
                    </a:cubicBezTo>
                    <a:cubicBezTo>
                      <a:pt x="50533" y="1632686"/>
                      <a:pt x="50533" y="1638702"/>
                      <a:pt x="49330" y="1644717"/>
                    </a:cubicBezTo>
                    <a:cubicBezTo>
                      <a:pt x="49330" y="1644717"/>
                      <a:pt x="49330" y="1645921"/>
                      <a:pt x="49330" y="1645921"/>
                    </a:cubicBezTo>
                    <a:lnTo>
                      <a:pt x="61361" y="1647124"/>
                    </a:lnTo>
                    <a:cubicBezTo>
                      <a:pt x="62564" y="1638702"/>
                      <a:pt x="63767" y="1631483"/>
                      <a:pt x="64971" y="1623061"/>
                    </a:cubicBezTo>
                    <a:lnTo>
                      <a:pt x="51736" y="1621857"/>
                    </a:lnTo>
                    <a:lnTo>
                      <a:pt x="51736" y="1621857"/>
                    </a:lnTo>
                    <a:close/>
                    <a:moveTo>
                      <a:pt x="45720" y="1669984"/>
                    </a:moveTo>
                    <a:cubicBezTo>
                      <a:pt x="45720" y="1672390"/>
                      <a:pt x="45720" y="1673593"/>
                      <a:pt x="44517" y="1675999"/>
                    </a:cubicBezTo>
                    <a:cubicBezTo>
                      <a:pt x="43314" y="1680812"/>
                      <a:pt x="43314" y="1685625"/>
                      <a:pt x="42111" y="1689234"/>
                    </a:cubicBezTo>
                    <a:cubicBezTo>
                      <a:pt x="42111" y="1689234"/>
                      <a:pt x="42111" y="1689234"/>
                      <a:pt x="42111" y="1689234"/>
                    </a:cubicBezTo>
                    <a:cubicBezTo>
                      <a:pt x="42111" y="1689234"/>
                      <a:pt x="42111" y="1689234"/>
                      <a:pt x="42111" y="1689234"/>
                    </a:cubicBezTo>
                    <a:cubicBezTo>
                      <a:pt x="42111" y="1690437"/>
                      <a:pt x="42111" y="1691641"/>
                      <a:pt x="40907" y="1692844"/>
                    </a:cubicBezTo>
                    <a:lnTo>
                      <a:pt x="52939" y="1695250"/>
                    </a:lnTo>
                    <a:cubicBezTo>
                      <a:pt x="54142" y="1688031"/>
                      <a:pt x="55345" y="1679609"/>
                      <a:pt x="56548" y="1671187"/>
                    </a:cubicBezTo>
                    <a:lnTo>
                      <a:pt x="45720" y="1669984"/>
                    </a:lnTo>
                    <a:lnTo>
                      <a:pt x="45720" y="1669984"/>
                    </a:lnTo>
                    <a:close/>
                    <a:moveTo>
                      <a:pt x="37298" y="1718110"/>
                    </a:moveTo>
                    <a:cubicBezTo>
                      <a:pt x="36095" y="1724126"/>
                      <a:pt x="34892" y="1728939"/>
                      <a:pt x="33688" y="1733751"/>
                    </a:cubicBezTo>
                    <a:cubicBezTo>
                      <a:pt x="33688" y="1733751"/>
                      <a:pt x="33688" y="1733751"/>
                      <a:pt x="33688" y="1733751"/>
                    </a:cubicBezTo>
                    <a:cubicBezTo>
                      <a:pt x="33688" y="1733751"/>
                      <a:pt x="33688" y="1733751"/>
                      <a:pt x="33688" y="1733751"/>
                    </a:cubicBezTo>
                    <a:cubicBezTo>
                      <a:pt x="33688" y="1736157"/>
                      <a:pt x="32485" y="1738564"/>
                      <a:pt x="32485" y="1740970"/>
                    </a:cubicBezTo>
                    <a:lnTo>
                      <a:pt x="44517" y="1743376"/>
                    </a:lnTo>
                    <a:cubicBezTo>
                      <a:pt x="45720" y="1736157"/>
                      <a:pt x="48126" y="1727735"/>
                      <a:pt x="49330" y="1719313"/>
                    </a:cubicBezTo>
                    <a:lnTo>
                      <a:pt x="37298" y="1718110"/>
                    </a:lnTo>
                    <a:lnTo>
                      <a:pt x="37298" y="1718110"/>
                    </a:lnTo>
                    <a:close/>
                    <a:moveTo>
                      <a:pt x="26469" y="1765033"/>
                    </a:moveTo>
                    <a:cubicBezTo>
                      <a:pt x="25266" y="1771049"/>
                      <a:pt x="22860" y="1775862"/>
                      <a:pt x="21657" y="1781877"/>
                    </a:cubicBezTo>
                    <a:lnTo>
                      <a:pt x="21657" y="1781877"/>
                    </a:lnTo>
                    <a:cubicBezTo>
                      <a:pt x="21657" y="1781877"/>
                      <a:pt x="21657" y="1781877"/>
                      <a:pt x="21657" y="1781877"/>
                    </a:cubicBezTo>
                    <a:lnTo>
                      <a:pt x="21657" y="1781877"/>
                    </a:ln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0454" y="1784284"/>
                      <a:pt x="20454" y="1785487"/>
                      <a:pt x="19251" y="1787893"/>
                    </a:cubicBezTo>
                    <a:lnTo>
                      <a:pt x="30079" y="1791503"/>
                    </a:lnTo>
                    <a:cubicBezTo>
                      <a:pt x="32485" y="1784284"/>
                      <a:pt x="34892" y="1775862"/>
                      <a:pt x="37298" y="1767440"/>
                    </a:cubicBezTo>
                    <a:lnTo>
                      <a:pt x="26469" y="1765033"/>
                    </a:lnTo>
                    <a:lnTo>
                      <a:pt x="26469" y="1765033"/>
                    </a:lnTo>
                    <a:close/>
                    <a:moveTo>
                      <a:pt x="10828" y="1809550"/>
                    </a:moveTo>
                    <a:cubicBezTo>
                      <a:pt x="9625" y="1810753"/>
                      <a:pt x="9625" y="1811956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6016" y="1817972"/>
                      <a:pt x="3609" y="1820378"/>
                      <a:pt x="0" y="1823988"/>
                    </a:cubicBez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15641" y="1823988"/>
                    </a:lnTo>
                    <a:cubicBezTo>
                      <a:pt x="18047" y="1821582"/>
                      <a:pt x="19251" y="1817972"/>
                      <a:pt x="21657" y="1814363"/>
                    </a:cubicBezTo>
                    <a:lnTo>
                      <a:pt x="10828" y="1809550"/>
                    </a:lnTo>
                    <a:lnTo>
                      <a:pt x="10828" y="1809550"/>
                    </a:lnTo>
                    <a:close/>
                    <a:moveTo>
                      <a:pt x="52939" y="1811956"/>
                    </a:moveTo>
                    <a:lnTo>
                      <a:pt x="28876" y="1811956"/>
                    </a:lnTo>
                    <a:lnTo>
                      <a:pt x="28876" y="1823988"/>
                    </a:lnTo>
                    <a:lnTo>
                      <a:pt x="52939" y="1823988"/>
                    </a:lnTo>
                    <a:lnTo>
                      <a:pt x="52939" y="1811956"/>
                    </a:lnTo>
                    <a:lnTo>
                      <a:pt x="52939" y="1811956"/>
                    </a:lnTo>
                    <a:close/>
                    <a:moveTo>
                      <a:pt x="101065" y="1811956"/>
                    </a:moveTo>
                    <a:lnTo>
                      <a:pt x="77002" y="1811956"/>
                    </a:lnTo>
                    <a:lnTo>
                      <a:pt x="77002" y="1823988"/>
                    </a:lnTo>
                    <a:lnTo>
                      <a:pt x="101065" y="1823988"/>
                    </a:lnTo>
                    <a:lnTo>
                      <a:pt x="101065" y="1811956"/>
                    </a:lnTo>
                    <a:lnTo>
                      <a:pt x="101065" y="1811956"/>
                    </a:lnTo>
                    <a:close/>
                    <a:moveTo>
                      <a:pt x="149192" y="1810753"/>
                    </a:moveTo>
                    <a:lnTo>
                      <a:pt x="125128" y="1810753"/>
                    </a:lnTo>
                    <a:lnTo>
                      <a:pt x="125128" y="1822785"/>
                    </a:lnTo>
                    <a:lnTo>
                      <a:pt x="149192" y="1822785"/>
                    </a:lnTo>
                    <a:lnTo>
                      <a:pt x="149192" y="1810753"/>
                    </a:lnTo>
                    <a:lnTo>
                      <a:pt x="149192" y="1810753"/>
                    </a:lnTo>
                    <a:close/>
                    <a:moveTo>
                      <a:pt x="197318" y="1809550"/>
                    </a:moveTo>
                    <a:lnTo>
                      <a:pt x="173255" y="1809550"/>
                    </a:lnTo>
                    <a:lnTo>
                      <a:pt x="173255" y="1821582"/>
                    </a:lnTo>
                    <a:lnTo>
                      <a:pt x="197318" y="1821582"/>
                    </a:lnTo>
                    <a:lnTo>
                      <a:pt x="197318" y="1809550"/>
                    </a:lnTo>
                    <a:lnTo>
                      <a:pt x="197318" y="1809550"/>
                    </a:lnTo>
                    <a:close/>
                    <a:moveTo>
                      <a:pt x="245444" y="1809550"/>
                    </a:moveTo>
                    <a:lnTo>
                      <a:pt x="221381" y="1809550"/>
                    </a:lnTo>
                    <a:lnTo>
                      <a:pt x="221381" y="1821582"/>
                    </a:lnTo>
                    <a:lnTo>
                      <a:pt x="245444" y="1821582"/>
                    </a:lnTo>
                    <a:lnTo>
                      <a:pt x="245444" y="1809550"/>
                    </a:lnTo>
                    <a:lnTo>
                      <a:pt x="245444" y="1809550"/>
                    </a:lnTo>
                    <a:close/>
                    <a:moveTo>
                      <a:pt x="293571" y="1808347"/>
                    </a:moveTo>
                    <a:lnTo>
                      <a:pt x="269508" y="1808347"/>
                    </a:lnTo>
                    <a:lnTo>
                      <a:pt x="269508" y="1820378"/>
                    </a:lnTo>
                    <a:lnTo>
                      <a:pt x="293571" y="1820378"/>
                    </a:lnTo>
                    <a:lnTo>
                      <a:pt x="293571" y="1808347"/>
                    </a:lnTo>
                    <a:lnTo>
                      <a:pt x="293571" y="1808347"/>
                    </a:lnTo>
                    <a:close/>
                    <a:moveTo>
                      <a:pt x="341697" y="1807144"/>
                    </a:moveTo>
                    <a:lnTo>
                      <a:pt x="317634" y="1807144"/>
                    </a:lnTo>
                    <a:lnTo>
                      <a:pt x="317634" y="1819175"/>
                    </a:lnTo>
                    <a:lnTo>
                      <a:pt x="341697" y="1819175"/>
                    </a:lnTo>
                    <a:lnTo>
                      <a:pt x="341697" y="1807144"/>
                    </a:lnTo>
                    <a:lnTo>
                      <a:pt x="341697" y="1807144"/>
                    </a:lnTo>
                    <a:close/>
                    <a:moveTo>
                      <a:pt x="389823" y="1807144"/>
                    </a:moveTo>
                    <a:lnTo>
                      <a:pt x="365760" y="1807144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70573" y="1819175"/>
                      <a:pt x="388620" y="1819175"/>
                      <a:pt x="388620" y="1819175"/>
                    </a:cubicBezTo>
                    <a:lnTo>
                      <a:pt x="389823" y="1807144"/>
                    </a:lnTo>
                    <a:lnTo>
                      <a:pt x="389823" y="1807144"/>
                    </a:lnTo>
                    <a:close/>
                    <a:moveTo>
                      <a:pt x="437950" y="1805941"/>
                    </a:moveTo>
                    <a:lnTo>
                      <a:pt x="413887" y="1805941"/>
                    </a:lnTo>
                    <a:lnTo>
                      <a:pt x="413887" y="1817972"/>
                    </a:lnTo>
                    <a:cubicBezTo>
                      <a:pt x="413887" y="1817972"/>
                      <a:pt x="422309" y="1817972"/>
                      <a:pt x="429528" y="1817972"/>
                    </a:cubicBezTo>
                    <a:lnTo>
                      <a:pt x="437950" y="1817972"/>
                    </a:lnTo>
                    <a:lnTo>
                      <a:pt x="437950" y="1805941"/>
                    </a:lnTo>
                    <a:lnTo>
                      <a:pt x="437950" y="1805941"/>
                    </a:lnTo>
                    <a:close/>
                    <a:moveTo>
                      <a:pt x="486076" y="1804737"/>
                    </a:moveTo>
                    <a:lnTo>
                      <a:pt x="462013" y="1804737"/>
                    </a:lnTo>
                    <a:lnTo>
                      <a:pt x="462013" y="1816769"/>
                    </a:ln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72841" y="1816769"/>
                      <a:pt x="484873" y="1816769"/>
                      <a:pt x="484873" y="1816769"/>
                    </a:cubicBezTo>
                    <a:lnTo>
                      <a:pt x="486076" y="1804737"/>
                    </a:lnTo>
                    <a:lnTo>
                      <a:pt x="486076" y="1804737"/>
                    </a:lnTo>
                    <a:close/>
                    <a:moveTo>
                      <a:pt x="534202" y="1804737"/>
                    </a:moveTo>
                    <a:lnTo>
                      <a:pt x="510139" y="1804737"/>
                    </a:lnTo>
                    <a:lnTo>
                      <a:pt x="510139" y="1816769"/>
                    </a:lnTo>
                    <a:cubicBezTo>
                      <a:pt x="510139" y="1816769"/>
                      <a:pt x="517358" y="1816769"/>
                      <a:pt x="523374" y="1816769"/>
                    </a:cubicBezTo>
                    <a:lnTo>
                      <a:pt x="523374" y="1816769"/>
                    </a:lnTo>
                    <a:cubicBezTo>
                      <a:pt x="523374" y="1816769"/>
                      <a:pt x="523374" y="1816769"/>
                      <a:pt x="523374" y="1816769"/>
                    </a:cubicBezTo>
                    <a:lnTo>
                      <a:pt x="534202" y="1816769"/>
                    </a:lnTo>
                    <a:lnTo>
                      <a:pt x="534202" y="1804737"/>
                    </a:lnTo>
                    <a:lnTo>
                      <a:pt x="534202" y="1804737"/>
                    </a:lnTo>
                    <a:close/>
                    <a:moveTo>
                      <a:pt x="582329" y="1803534"/>
                    </a:moveTo>
                    <a:lnTo>
                      <a:pt x="558266" y="1803534"/>
                    </a:lnTo>
                    <a:lnTo>
                      <a:pt x="558266" y="1815566"/>
                    </a:ln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73907" y="1815566"/>
                      <a:pt x="581126" y="1815566"/>
                      <a:pt x="581126" y="1815566"/>
                    </a:cubicBezTo>
                    <a:lnTo>
                      <a:pt x="582329" y="1803534"/>
                    </a:lnTo>
                    <a:lnTo>
                      <a:pt x="582329" y="1803534"/>
                    </a:lnTo>
                    <a:close/>
                    <a:moveTo>
                      <a:pt x="630455" y="1802331"/>
                    </a:moveTo>
                    <a:lnTo>
                      <a:pt x="606392" y="1802331"/>
                    </a:lnTo>
                    <a:lnTo>
                      <a:pt x="606392" y="1814363"/>
                    </a:lnTo>
                    <a:cubicBezTo>
                      <a:pt x="606392" y="1814363"/>
                      <a:pt x="612408" y="1814363"/>
                      <a:pt x="618424" y="1814363"/>
                    </a:cubicBezTo>
                    <a:lnTo>
                      <a:pt x="630455" y="1814363"/>
                    </a:lnTo>
                    <a:lnTo>
                      <a:pt x="630455" y="1802331"/>
                    </a:lnTo>
                    <a:lnTo>
                      <a:pt x="630455" y="1802331"/>
                    </a:lnTo>
                    <a:close/>
                    <a:moveTo>
                      <a:pt x="678582" y="1802331"/>
                    </a:moveTo>
                    <a:lnTo>
                      <a:pt x="654518" y="1802331"/>
                    </a:lnTo>
                    <a:lnTo>
                      <a:pt x="654518" y="1814363"/>
                    </a:lnTo>
                    <a:lnTo>
                      <a:pt x="667753" y="1814363"/>
                    </a:lnTo>
                    <a:cubicBezTo>
                      <a:pt x="667753" y="1814363"/>
                      <a:pt x="667753" y="1814363"/>
                      <a:pt x="667753" y="1814363"/>
                    </a:cubicBezTo>
                    <a:lnTo>
                      <a:pt x="667753" y="1814363"/>
                    </a:lnTo>
                    <a:cubicBezTo>
                      <a:pt x="672566" y="1814363"/>
                      <a:pt x="678582" y="1814363"/>
                      <a:pt x="678582" y="1814363"/>
                    </a:cubicBezTo>
                    <a:lnTo>
                      <a:pt x="678582" y="1802331"/>
                    </a:lnTo>
                    <a:lnTo>
                      <a:pt x="678582" y="1802331"/>
                    </a:lnTo>
                    <a:close/>
                    <a:moveTo>
                      <a:pt x="726708" y="1801128"/>
                    </a:moveTo>
                    <a:lnTo>
                      <a:pt x="702645" y="1801128"/>
                    </a:lnTo>
                    <a:lnTo>
                      <a:pt x="702645" y="1813160"/>
                    </a:lnTo>
                    <a:cubicBezTo>
                      <a:pt x="702645" y="1813160"/>
                      <a:pt x="707457" y="1813160"/>
                      <a:pt x="713473" y="1813160"/>
                    </a:cubicBezTo>
                    <a:lnTo>
                      <a:pt x="713473" y="1813160"/>
                    </a:lnTo>
                    <a:cubicBezTo>
                      <a:pt x="713473" y="1813160"/>
                      <a:pt x="713473" y="1813160"/>
                      <a:pt x="713473" y="1813160"/>
                    </a:cubicBezTo>
                    <a:lnTo>
                      <a:pt x="726708" y="1813160"/>
                    </a:lnTo>
                    <a:lnTo>
                      <a:pt x="726708" y="1801128"/>
                    </a:lnTo>
                    <a:lnTo>
                      <a:pt x="726708" y="1801128"/>
                    </a:lnTo>
                    <a:close/>
                    <a:moveTo>
                      <a:pt x="774834" y="1799925"/>
                    </a:moveTo>
                    <a:lnTo>
                      <a:pt x="750771" y="1799925"/>
                    </a:lnTo>
                    <a:lnTo>
                      <a:pt x="750771" y="1811956"/>
                    </a:ln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72428" y="1811956"/>
                      <a:pt x="774834" y="1811956"/>
                      <a:pt x="774834" y="1811956"/>
                    </a:cubicBezTo>
                    <a:lnTo>
                      <a:pt x="774834" y="1799925"/>
                    </a:lnTo>
                    <a:lnTo>
                      <a:pt x="774834" y="1799925"/>
                    </a:lnTo>
                    <a:close/>
                    <a:moveTo>
                      <a:pt x="822961" y="1799925"/>
                    </a:moveTo>
                    <a:lnTo>
                      <a:pt x="798897" y="1799925"/>
                    </a:lnTo>
                    <a:lnTo>
                      <a:pt x="798897" y="1811956"/>
                    </a:lnTo>
                    <a:cubicBezTo>
                      <a:pt x="798897" y="1811956"/>
                      <a:pt x="803710" y="1811956"/>
                      <a:pt x="808523" y="1811956"/>
                    </a:cubicBezTo>
                    <a:lnTo>
                      <a:pt x="822961" y="1811956"/>
                    </a:lnTo>
                    <a:lnTo>
                      <a:pt x="822961" y="1799925"/>
                    </a:lnTo>
                    <a:lnTo>
                      <a:pt x="822961" y="1799925"/>
                    </a:lnTo>
                    <a:close/>
                    <a:moveTo>
                      <a:pt x="871087" y="1798722"/>
                    </a:moveTo>
                    <a:lnTo>
                      <a:pt x="847024" y="1798722"/>
                    </a:lnTo>
                    <a:lnTo>
                      <a:pt x="847024" y="1810753"/>
                    </a:ln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71087" y="1798722"/>
                    </a:lnTo>
                    <a:lnTo>
                      <a:pt x="871087" y="1798722"/>
                    </a:lnTo>
                    <a:close/>
                    <a:moveTo>
                      <a:pt x="919213" y="1797519"/>
                    </a:moveTo>
                    <a:lnTo>
                      <a:pt x="895150" y="1797519"/>
                    </a:lnTo>
                    <a:lnTo>
                      <a:pt x="895150" y="1809550"/>
                    </a:lnTo>
                    <a:lnTo>
                      <a:pt x="919213" y="1809550"/>
                    </a:lnTo>
                    <a:lnTo>
                      <a:pt x="919213" y="1797519"/>
                    </a:lnTo>
                    <a:lnTo>
                      <a:pt x="919213" y="1797519"/>
                    </a:lnTo>
                    <a:close/>
                    <a:moveTo>
                      <a:pt x="967340" y="1797519"/>
                    </a:moveTo>
                    <a:lnTo>
                      <a:pt x="943276" y="1797519"/>
                    </a:lnTo>
                    <a:lnTo>
                      <a:pt x="943276" y="1809550"/>
                    </a:lnTo>
                    <a:lnTo>
                      <a:pt x="967340" y="1809550"/>
                    </a:lnTo>
                    <a:lnTo>
                      <a:pt x="967340" y="1797519"/>
                    </a:lnTo>
                    <a:lnTo>
                      <a:pt x="967340" y="1797519"/>
                    </a:lnTo>
                    <a:close/>
                    <a:moveTo>
                      <a:pt x="1015466" y="1796315"/>
                    </a:moveTo>
                    <a:lnTo>
                      <a:pt x="991403" y="1796315"/>
                    </a:lnTo>
                    <a:lnTo>
                      <a:pt x="991403" y="1808347"/>
                    </a:lnTo>
                    <a:lnTo>
                      <a:pt x="1015466" y="1808347"/>
                    </a:lnTo>
                    <a:lnTo>
                      <a:pt x="1015466" y="1796315"/>
                    </a:lnTo>
                    <a:lnTo>
                      <a:pt x="1015466" y="1796315"/>
                    </a:lnTo>
                    <a:close/>
                    <a:moveTo>
                      <a:pt x="1063592" y="1795112"/>
                    </a:moveTo>
                    <a:lnTo>
                      <a:pt x="1039529" y="1795112"/>
                    </a:lnTo>
                    <a:lnTo>
                      <a:pt x="1039529" y="1807144"/>
                    </a:lnTo>
                    <a:lnTo>
                      <a:pt x="1063592" y="1807144"/>
                    </a:lnTo>
                    <a:lnTo>
                      <a:pt x="1063592" y="1795112"/>
                    </a:lnTo>
                    <a:lnTo>
                      <a:pt x="1063592" y="1795112"/>
                    </a:lnTo>
                    <a:close/>
                    <a:moveTo>
                      <a:pt x="1111719" y="1795112"/>
                    </a:moveTo>
                    <a:lnTo>
                      <a:pt x="1087655" y="1795112"/>
                    </a:lnTo>
                    <a:lnTo>
                      <a:pt x="1087655" y="1807144"/>
                    </a:lnTo>
                    <a:lnTo>
                      <a:pt x="1111719" y="1807144"/>
                    </a:lnTo>
                    <a:lnTo>
                      <a:pt x="1111719" y="1795112"/>
                    </a:lnTo>
                    <a:lnTo>
                      <a:pt x="1111719" y="1795112"/>
                    </a:lnTo>
                    <a:close/>
                    <a:moveTo>
                      <a:pt x="1159845" y="1793909"/>
                    </a:moveTo>
                    <a:lnTo>
                      <a:pt x="1135782" y="1793909"/>
                    </a:lnTo>
                    <a:lnTo>
                      <a:pt x="1135782" y="1805941"/>
                    </a:lnTo>
                    <a:lnTo>
                      <a:pt x="1159845" y="1805941"/>
                    </a:lnTo>
                    <a:lnTo>
                      <a:pt x="1159845" y="1793909"/>
                    </a:lnTo>
                    <a:lnTo>
                      <a:pt x="1159845" y="1793909"/>
                    </a:lnTo>
                    <a:close/>
                    <a:moveTo>
                      <a:pt x="1207971" y="1792706"/>
                    </a:moveTo>
                    <a:lnTo>
                      <a:pt x="1183908" y="1792706"/>
                    </a:lnTo>
                    <a:lnTo>
                      <a:pt x="1183908" y="1804737"/>
                    </a:lnTo>
                    <a:lnTo>
                      <a:pt x="1207971" y="1804737"/>
                    </a:lnTo>
                    <a:lnTo>
                      <a:pt x="1207971" y="1792706"/>
                    </a:lnTo>
                    <a:lnTo>
                      <a:pt x="1207971" y="1792706"/>
                    </a:lnTo>
                    <a:close/>
                    <a:moveTo>
                      <a:pt x="1256098" y="1792706"/>
                    </a:moveTo>
                    <a:lnTo>
                      <a:pt x="1232035" y="1792706"/>
                    </a:lnTo>
                    <a:lnTo>
                      <a:pt x="1232035" y="1804737"/>
                    </a:lnTo>
                    <a:lnTo>
                      <a:pt x="1256098" y="1804737"/>
                    </a:lnTo>
                    <a:lnTo>
                      <a:pt x="1256098" y="1792706"/>
                    </a:lnTo>
                    <a:lnTo>
                      <a:pt x="1256098" y="1792706"/>
                    </a:lnTo>
                    <a:close/>
                    <a:moveTo>
                      <a:pt x="1304224" y="1791503"/>
                    </a:moveTo>
                    <a:lnTo>
                      <a:pt x="1280161" y="1791503"/>
                    </a:lnTo>
                    <a:lnTo>
                      <a:pt x="1280161" y="1803534"/>
                    </a:lnTo>
                    <a:lnTo>
                      <a:pt x="1304224" y="1803534"/>
                    </a:lnTo>
                    <a:lnTo>
                      <a:pt x="1304224" y="1791503"/>
                    </a:lnTo>
                    <a:lnTo>
                      <a:pt x="1304224" y="1791503"/>
                    </a:lnTo>
                    <a:close/>
                    <a:moveTo>
                      <a:pt x="1352350" y="1790299"/>
                    </a:moveTo>
                    <a:lnTo>
                      <a:pt x="1328287" y="1790299"/>
                    </a:lnTo>
                    <a:lnTo>
                      <a:pt x="1328287" y="1802331"/>
                    </a:lnTo>
                    <a:lnTo>
                      <a:pt x="1352350" y="1802331"/>
                    </a:lnTo>
                    <a:lnTo>
                      <a:pt x="1352350" y="1790299"/>
                    </a:lnTo>
                    <a:lnTo>
                      <a:pt x="1352350" y="1790299"/>
                    </a:lnTo>
                    <a:close/>
                    <a:moveTo>
                      <a:pt x="1400477" y="1790299"/>
                    </a:moveTo>
                    <a:lnTo>
                      <a:pt x="1376414" y="1790299"/>
                    </a:lnTo>
                    <a:lnTo>
                      <a:pt x="1376414" y="1802331"/>
                    </a:lnTo>
                    <a:lnTo>
                      <a:pt x="1400477" y="1802331"/>
                    </a:lnTo>
                    <a:lnTo>
                      <a:pt x="1400477" y="1790299"/>
                    </a:lnTo>
                    <a:lnTo>
                      <a:pt x="1400477" y="1790299"/>
                    </a:lnTo>
                    <a:close/>
                    <a:moveTo>
                      <a:pt x="1448603" y="1789096"/>
                    </a:moveTo>
                    <a:lnTo>
                      <a:pt x="1424540" y="1789096"/>
                    </a:lnTo>
                    <a:lnTo>
                      <a:pt x="1424540" y="1801128"/>
                    </a:lnTo>
                    <a:cubicBezTo>
                      <a:pt x="1424540" y="1801128"/>
                      <a:pt x="1432962" y="1801128"/>
                      <a:pt x="1440181" y="1801128"/>
                    </a:cubicBezTo>
                    <a:lnTo>
                      <a:pt x="1448603" y="1801128"/>
                    </a:lnTo>
                    <a:lnTo>
                      <a:pt x="1448603" y="1789096"/>
                    </a:lnTo>
                    <a:lnTo>
                      <a:pt x="1448603" y="1789096"/>
                    </a:lnTo>
                    <a:close/>
                    <a:moveTo>
                      <a:pt x="1496729" y="1787893"/>
                    </a:moveTo>
                    <a:lnTo>
                      <a:pt x="1472666" y="1787893"/>
                    </a:lnTo>
                    <a:lnTo>
                      <a:pt x="1472666" y="1799925"/>
                    </a:ln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lnTo>
                      <a:pt x="1475073" y="1799925"/>
                    </a:ln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81088" y="1799925"/>
                      <a:pt x="1496729" y="1799925"/>
                      <a:pt x="1496729" y="1799925"/>
                    </a:cubicBezTo>
                    <a:lnTo>
                      <a:pt x="1496729" y="1787893"/>
                    </a:lnTo>
                    <a:lnTo>
                      <a:pt x="1496729" y="1787893"/>
                    </a:lnTo>
                    <a:close/>
                    <a:moveTo>
                      <a:pt x="1544856" y="1787893"/>
                    </a:moveTo>
                    <a:lnTo>
                      <a:pt x="1520793" y="1787893"/>
                    </a:lnTo>
                    <a:lnTo>
                      <a:pt x="1520793" y="1799925"/>
                    </a:lnTo>
                    <a:cubicBezTo>
                      <a:pt x="1520793" y="1799925"/>
                      <a:pt x="1529215" y="1799925"/>
                      <a:pt x="1535230" y="1799925"/>
                    </a:cubicBezTo>
                    <a:lnTo>
                      <a:pt x="1535230" y="1799925"/>
                    </a:lnTo>
                    <a:cubicBezTo>
                      <a:pt x="1535230" y="1799925"/>
                      <a:pt x="1535230" y="1799925"/>
                      <a:pt x="1535230" y="1799925"/>
                    </a:cubicBezTo>
                    <a:lnTo>
                      <a:pt x="1543653" y="1799925"/>
                    </a:lnTo>
                    <a:lnTo>
                      <a:pt x="1544856" y="1787893"/>
                    </a:lnTo>
                    <a:lnTo>
                      <a:pt x="1544856" y="1787893"/>
                    </a:lnTo>
                    <a:close/>
                    <a:moveTo>
                      <a:pt x="1592982" y="1786690"/>
                    </a:moveTo>
                    <a:lnTo>
                      <a:pt x="1568919" y="1786690"/>
                    </a:lnTo>
                    <a:lnTo>
                      <a:pt x="1568919" y="1798722"/>
                    </a:ln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lnTo>
                      <a:pt x="1573732" y="1798722"/>
                    </a:ln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80951" y="1798722"/>
                      <a:pt x="1591779" y="1798722"/>
                      <a:pt x="1591779" y="1798722"/>
                    </a:cubicBezTo>
                    <a:lnTo>
                      <a:pt x="1592982" y="1786690"/>
                    </a:lnTo>
                    <a:lnTo>
                      <a:pt x="1592982" y="1786690"/>
                    </a:lnTo>
                    <a:close/>
                    <a:moveTo>
                      <a:pt x="1641108" y="1785487"/>
                    </a:moveTo>
                    <a:lnTo>
                      <a:pt x="1617045" y="1785487"/>
                    </a:lnTo>
                    <a:lnTo>
                      <a:pt x="1617045" y="1797519"/>
                    </a:lnTo>
                    <a:cubicBezTo>
                      <a:pt x="1617045" y="1797519"/>
                      <a:pt x="1624264" y="1797519"/>
                      <a:pt x="1630280" y="1797519"/>
                    </a:cubicBezTo>
                    <a:lnTo>
                      <a:pt x="1641108" y="1797519"/>
                    </a:lnTo>
                    <a:lnTo>
                      <a:pt x="1641108" y="1785487"/>
                    </a:lnTo>
                    <a:lnTo>
                      <a:pt x="1641108" y="1785487"/>
                    </a:lnTo>
                    <a:close/>
                    <a:moveTo>
                      <a:pt x="1689235" y="1785487"/>
                    </a:moveTo>
                    <a:lnTo>
                      <a:pt x="1665172" y="1785487"/>
                    </a:lnTo>
                    <a:lnTo>
                      <a:pt x="1665172" y="1797519"/>
                    </a:lnTo>
                    <a:lnTo>
                      <a:pt x="1676000" y="1797519"/>
                    </a:lnTo>
                    <a:cubicBezTo>
                      <a:pt x="1676000" y="1797519"/>
                      <a:pt x="1676000" y="1797519"/>
                      <a:pt x="1676000" y="1797519"/>
                    </a:cubicBezTo>
                    <a:lnTo>
                      <a:pt x="1676000" y="1797519"/>
                    </a:lnTo>
                    <a:cubicBezTo>
                      <a:pt x="1676000" y="1797519"/>
                      <a:pt x="1676000" y="1797519"/>
                      <a:pt x="1676000" y="1797519"/>
                    </a:cubicBezTo>
                    <a:lnTo>
                      <a:pt x="1676000" y="1797519"/>
                    </a:lnTo>
                    <a:cubicBezTo>
                      <a:pt x="1676000" y="1797519"/>
                      <a:pt x="1676000" y="1797519"/>
                      <a:pt x="1676000" y="1797519"/>
                    </a:cubicBezTo>
                    <a:lnTo>
                      <a:pt x="1676000" y="1797519"/>
                    </a:lnTo>
                    <a:cubicBezTo>
                      <a:pt x="1682016" y="1797519"/>
                      <a:pt x="1689235" y="1797519"/>
                      <a:pt x="1689235" y="1797519"/>
                    </a:cubicBezTo>
                    <a:lnTo>
                      <a:pt x="1689235" y="1785487"/>
                    </a:lnTo>
                    <a:lnTo>
                      <a:pt x="1689235" y="1785487"/>
                    </a:lnTo>
                    <a:close/>
                    <a:moveTo>
                      <a:pt x="1737361" y="1784284"/>
                    </a:moveTo>
                    <a:lnTo>
                      <a:pt x="1713298" y="1784284"/>
                    </a:lnTo>
                    <a:lnTo>
                      <a:pt x="1713298" y="1796315"/>
                    </a:lnTo>
                    <a:cubicBezTo>
                      <a:pt x="1713298" y="1796315"/>
                      <a:pt x="1719314" y="1796315"/>
                      <a:pt x="1725330" y="1796315"/>
                    </a:cubicBezTo>
                    <a:lnTo>
                      <a:pt x="1725330" y="1796315"/>
                    </a:lnTo>
                    <a:cubicBezTo>
                      <a:pt x="1725330" y="1796315"/>
                      <a:pt x="1725330" y="1796315"/>
                      <a:pt x="1725330" y="1796315"/>
                    </a:cubicBezTo>
                    <a:lnTo>
                      <a:pt x="1725330" y="1796315"/>
                    </a:lnTo>
                    <a:cubicBezTo>
                      <a:pt x="1725330" y="1796315"/>
                      <a:pt x="1725330" y="1796315"/>
                      <a:pt x="1725330" y="1796315"/>
                    </a:cubicBezTo>
                    <a:lnTo>
                      <a:pt x="1737361" y="1796315"/>
                    </a:lnTo>
                    <a:lnTo>
                      <a:pt x="1737361" y="1784284"/>
                    </a:lnTo>
                    <a:lnTo>
                      <a:pt x="1737361" y="1784284"/>
                    </a:lnTo>
                    <a:close/>
                    <a:moveTo>
                      <a:pt x="1785487" y="1783081"/>
                    </a:moveTo>
                    <a:lnTo>
                      <a:pt x="1761424" y="1783081"/>
                    </a:lnTo>
                    <a:lnTo>
                      <a:pt x="1761424" y="1795112"/>
                    </a:ln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81878" y="1795112"/>
                      <a:pt x="1784284" y="1795112"/>
                      <a:pt x="1784284" y="1795112"/>
                    </a:cubicBezTo>
                    <a:lnTo>
                      <a:pt x="1785487" y="1783081"/>
                    </a:lnTo>
                    <a:lnTo>
                      <a:pt x="1785487" y="1783081"/>
                    </a:lnTo>
                    <a:close/>
                    <a:moveTo>
                      <a:pt x="1833614" y="1783081"/>
                    </a:moveTo>
                    <a:lnTo>
                      <a:pt x="1809551" y="1783081"/>
                    </a:lnTo>
                    <a:lnTo>
                      <a:pt x="1809551" y="1795112"/>
                    </a:lnTo>
                    <a:cubicBezTo>
                      <a:pt x="1809551" y="1795112"/>
                      <a:pt x="1814363" y="1795112"/>
                      <a:pt x="1820379" y="1795112"/>
                    </a:cubicBezTo>
                    <a:lnTo>
                      <a:pt x="1833614" y="1795112"/>
                    </a:lnTo>
                    <a:lnTo>
                      <a:pt x="1833614" y="1783081"/>
                    </a:lnTo>
                    <a:lnTo>
                      <a:pt x="1833614" y="1783081"/>
                    </a:lnTo>
                    <a:close/>
                    <a:moveTo>
                      <a:pt x="1881740" y="1781877"/>
                    </a:moveTo>
                    <a:lnTo>
                      <a:pt x="1857677" y="1781877"/>
                    </a:lnTo>
                    <a:lnTo>
                      <a:pt x="1857677" y="1793909"/>
                    </a:lnTo>
                    <a:lnTo>
                      <a:pt x="1876927" y="1793909"/>
                    </a:lnTo>
                    <a:cubicBezTo>
                      <a:pt x="1876927" y="1793909"/>
                      <a:pt x="1876927" y="1793909"/>
                      <a:pt x="1876927" y="1793909"/>
                    </a:cubicBezTo>
                    <a:lnTo>
                      <a:pt x="1876927" y="1793909"/>
                    </a:lnTo>
                    <a:cubicBezTo>
                      <a:pt x="1876927" y="1793909"/>
                      <a:pt x="1876927" y="1793909"/>
                      <a:pt x="1876927" y="1793909"/>
                    </a:cubicBezTo>
                    <a:lnTo>
                      <a:pt x="1876927" y="1793909"/>
                    </a:lnTo>
                    <a:cubicBezTo>
                      <a:pt x="1879334" y="1793909"/>
                      <a:pt x="1881740" y="1793909"/>
                      <a:pt x="1881740" y="1793909"/>
                    </a:cubicBezTo>
                    <a:lnTo>
                      <a:pt x="1881740" y="1781877"/>
                    </a:lnTo>
                    <a:lnTo>
                      <a:pt x="1881740" y="1781877"/>
                    </a:lnTo>
                    <a:close/>
                    <a:moveTo>
                      <a:pt x="1929867" y="1780674"/>
                    </a:moveTo>
                    <a:lnTo>
                      <a:pt x="1905803" y="1780674"/>
                    </a:lnTo>
                    <a:lnTo>
                      <a:pt x="1905803" y="1792706"/>
                    </a:lnTo>
                    <a:cubicBezTo>
                      <a:pt x="1905803" y="1792706"/>
                      <a:pt x="1909413" y="1792706"/>
                      <a:pt x="1915429" y="1792706"/>
                    </a:cubicBezTo>
                    <a:lnTo>
                      <a:pt x="1929867" y="1792706"/>
                    </a:lnTo>
                    <a:lnTo>
                      <a:pt x="1929867" y="1780674"/>
                    </a:lnTo>
                    <a:lnTo>
                      <a:pt x="1929867" y="1780674"/>
                    </a:lnTo>
                    <a:close/>
                    <a:moveTo>
                      <a:pt x="1977993" y="1780674"/>
                    </a:moveTo>
                    <a:lnTo>
                      <a:pt x="1953930" y="1780674"/>
                    </a:lnTo>
                    <a:lnTo>
                      <a:pt x="1953930" y="1792706"/>
                    </a:lnTo>
                    <a:lnTo>
                      <a:pt x="1977993" y="1792706"/>
                    </a:lnTo>
                    <a:lnTo>
                      <a:pt x="1977993" y="1780674"/>
                    </a:lnTo>
                    <a:lnTo>
                      <a:pt x="1977993" y="1780674"/>
                    </a:lnTo>
                    <a:close/>
                    <a:moveTo>
                      <a:pt x="2026119" y="1779471"/>
                    </a:moveTo>
                    <a:lnTo>
                      <a:pt x="2002056" y="1779471"/>
                    </a:lnTo>
                    <a:lnTo>
                      <a:pt x="2002056" y="1791503"/>
                    </a:lnTo>
                    <a:lnTo>
                      <a:pt x="2026119" y="1791503"/>
                    </a:lnTo>
                    <a:lnTo>
                      <a:pt x="2026119" y="1779471"/>
                    </a:lnTo>
                    <a:lnTo>
                      <a:pt x="2026119" y="1779471"/>
                    </a:lnTo>
                    <a:close/>
                    <a:moveTo>
                      <a:pt x="2074246" y="1778268"/>
                    </a:moveTo>
                    <a:lnTo>
                      <a:pt x="2050182" y="1778268"/>
                    </a:lnTo>
                    <a:lnTo>
                      <a:pt x="2050182" y="1790299"/>
                    </a:lnTo>
                    <a:lnTo>
                      <a:pt x="2074246" y="1790299"/>
                    </a:lnTo>
                    <a:lnTo>
                      <a:pt x="2074246" y="1778268"/>
                    </a:lnTo>
                    <a:lnTo>
                      <a:pt x="2074246" y="1778268"/>
                    </a:lnTo>
                    <a:close/>
                    <a:moveTo>
                      <a:pt x="2122372" y="1778268"/>
                    </a:moveTo>
                    <a:lnTo>
                      <a:pt x="2098309" y="1778268"/>
                    </a:lnTo>
                    <a:lnTo>
                      <a:pt x="2098309" y="1790299"/>
                    </a:lnTo>
                    <a:lnTo>
                      <a:pt x="2122372" y="1790299"/>
                    </a:lnTo>
                    <a:lnTo>
                      <a:pt x="2122372" y="1778268"/>
                    </a:lnTo>
                    <a:lnTo>
                      <a:pt x="2122372" y="1778268"/>
                    </a:lnTo>
                    <a:close/>
                    <a:moveTo>
                      <a:pt x="2170498" y="1777065"/>
                    </a:moveTo>
                    <a:lnTo>
                      <a:pt x="2146435" y="1777065"/>
                    </a:lnTo>
                    <a:lnTo>
                      <a:pt x="2146435" y="1789096"/>
                    </a:lnTo>
                    <a:lnTo>
                      <a:pt x="2170498" y="1789096"/>
                    </a:lnTo>
                    <a:lnTo>
                      <a:pt x="2170498" y="1777065"/>
                    </a:lnTo>
                    <a:lnTo>
                      <a:pt x="2170498" y="1777065"/>
                    </a:lnTo>
                    <a:close/>
                    <a:moveTo>
                      <a:pt x="2218625" y="1775862"/>
                    </a:moveTo>
                    <a:lnTo>
                      <a:pt x="2194561" y="1775862"/>
                    </a:lnTo>
                    <a:lnTo>
                      <a:pt x="2194561" y="1787893"/>
                    </a:lnTo>
                    <a:lnTo>
                      <a:pt x="2218625" y="1787893"/>
                    </a:lnTo>
                    <a:lnTo>
                      <a:pt x="2218625" y="1775862"/>
                    </a:lnTo>
                    <a:lnTo>
                      <a:pt x="2218625" y="1775862"/>
                    </a:lnTo>
                    <a:close/>
                    <a:moveTo>
                      <a:pt x="2266751" y="1775862"/>
                    </a:moveTo>
                    <a:lnTo>
                      <a:pt x="2242688" y="1775862"/>
                    </a:lnTo>
                    <a:lnTo>
                      <a:pt x="2242688" y="1787893"/>
                    </a:lnTo>
                    <a:lnTo>
                      <a:pt x="2266751" y="1787893"/>
                    </a:lnTo>
                    <a:lnTo>
                      <a:pt x="2266751" y="1775862"/>
                    </a:lnTo>
                    <a:lnTo>
                      <a:pt x="2266751" y="1775862"/>
                    </a:lnTo>
                    <a:close/>
                    <a:moveTo>
                      <a:pt x="2314877" y="1774658"/>
                    </a:moveTo>
                    <a:lnTo>
                      <a:pt x="2290814" y="1774658"/>
                    </a:lnTo>
                    <a:lnTo>
                      <a:pt x="2290814" y="1786690"/>
                    </a:lnTo>
                    <a:lnTo>
                      <a:pt x="2314877" y="1786690"/>
                    </a:lnTo>
                    <a:lnTo>
                      <a:pt x="2314877" y="1774658"/>
                    </a:lnTo>
                    <a:lnTo>
                      <a:pt x="2314877" y="1774658"/>
                    </a:lnTo>
                    <a:close/>
                    <a:moveTo>
                      <a:pt x="2363004" y="1773455"/>
                    </a:moveTo>
                    <a:lnTo>
                      <a:pt x="2338941" y="1773455"/>
                    </a:lnTo>
                    <a:lnTo>
                      <a:pt x="2338941" y="1785487"/>
                    </a:lnTo>
                    <a:lnTo>
                      <a:pt x="2363004" y="1785487"/>
                    </a:lnTo>
                    <a:lnTo>
                      <a:pt x="2363004" y="1773455"/>
                    </a:lnTo>
                    <a:lnTo>
                      <a:pt x="2363004" y="1773455"/>
                    </a:lnTo>
                    <a:close/>
                    <a:moveTo>
                      <a:pt x="2411130" y="1773455"/>
                    </a:moveTo>
                    <a:lnTo>
                      <a:pt x="2387067" y="1773455"/>
                    </a:lnTo>
                    <a:lnTo>
                      <a:pt x="2387067" y="1785487"/>
                    </a:lnTo>
                    <a:lnTo>
                      <a:pt x="2411130" y="1785487"/>
                    </a:lnTo>
                    <a:lnTo>
                      <a:pt x="2411130" y="1773455"/>
                    </a:lnTo>
                    <a:lnTo>
                      <a:pt x="2411130" y="1773455"/>
                    </a:lnTo>
                    <a:close/>
                    <a:moveTo>
                      <a:pt x="2459256" y="1772252"/>
                    </a:moveTo>
                    <a:lnTo>
                      <a:pt x="2435193" y="1772252"/>
                    </a:lnTo>
                    <a:lnTo>
                      <a:pt x="2435193" y="1784284"/>
                    </a:lnTo>
                    <a:lnTo>
                      <a:pt x="2459256" y="1784284"/>
                    </a:lnTo>
                    <a:lnTo>
                      <a:pt x="2459256" y="1772252"/>
                    </a:lnTo>
                    <a:lnTo>
                      <a:pt x="2459256" y="1772252"/>
                    </a:lnTo>
                    <a:close/>
                    <a:moveTo>
                      <a:pt x="2507383" y="1771049"/>
                    </a:moveTo>
                    <a:lnTo>
                      <a:pt x="2483320" y="1771049"/>
                    </a:lnTo>
                    <a:lnTo>
                      <a:pt x="2483320" y="1783081"/>
                    </a:lnTo>
                    <a:lnTo>
                      <a:pt x="2507383" y="1783081"/>
                    </a:lnTo>
                    <a:lnTo>
                      <a:pt x="2507383" y="1771049"/>
                    </a:lnTo>
                    <a:lnTo>
                      <a:pt x="2507383" y="1771049"/>
                    </a:lnTo>
                    <a:close/>
                    <a:moveTo>
                      <a:pt x="2555509" y="1771049"/>
                    </a:moveTo>
                    <a:lnTo>
                      <a:pt x="2531446" y="1771049"/>
                    </a:lnTo>
                    <a:lnTo>
                      <a:pt x="2531446" y="1783081"/>
                    </a:lnTo>
                    <a:cubicBezTo>
                      <a:pt x="2531446" y="1783081"/>
                      <a:pt x="2539868" y="1783081"/>
                      <a:pt x="2547087" y="1783081"/>
                    </a:cubicBezTo>
                    <a:lnTo>
                      <a:pt x="2547087" y="1783081"/>
                    </a:lnTo>
                    <a:cubicBezTo>
                      <a:pt x="2547087" y="1783081"/>
                      <a:pt x="2547087" y="1783081"/>
                      <a:pt x="2547087" y="1783081"/>
                    </a:cubicBezTo>
                    <a:lnTo>
                      <a:pt x="2555509" y="1783081"/>
                    </a:lnTo>
                    <a:lnTo>
                      <a:pt x="2555509" y="1771049"/>
                    </a:lnTo>
                    <a:lnTo>
                      <a:pt x="2555509" y="1771049"/>
                    </a:lnTo>
                    <a:close/>
                    <a:moveTo>
                      <a:pt x="2603635" y="1769846"/>
                    </a:moveTo>
                    <a:lnTo>
                      <a:pt x="2579572" y="1769846"/>
                    </a:lnTo>
                    <a:lnTo>
                      <a:pt x="2579572" y="1781877"/>
                    </a:ln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90401" y="1781877"/>
                      <a:pt x="2603635" y="1781877"/>
                      <a:pt x="2603635" y="1781877"/>
                    </a:cubicBezTo>
                    <a:lnTo>
                      <a:pt x="2603635" y="1769846"/>
                    </a:lnTo>
                    <a:lnTo>
                      <a:pt x="2603635" y="1769846"/>
                    </a:lnTo>
                    <a:close/>
                    <a:moveTo>
                      <a:pt x="2651762" y="1768643"/>
                    </a:moveTo>
                    <a:lnTo>
                      <a:pt x="2627699" y="1768643"/>
                    </a:lnTo>
                    <a:lnTo>
                      <a:pt x="2627699" y="1780674"/>
                    </a:lnTo>
                    <a:cubicBezTo>
                      <a:pt x="2627699" y="1780674"/>
                      <a:pt x="2634917" y="1780674"/>
                      <a:pt x="2642136" y="1780674"/>
                    </a:cubicBezTo>
                    <a:lnTo>
                      <a:pt x="2651762" y="1780674"/>
                    </a:lnTo>
                    <a:lnTo>
                      <a:pt x="2651762" y="1768643"/>
                    </a:lnTo>
                    <a:lnTo>
                      <a:pt x="2651762" y="1768643"/>
                    </a:lnTo>
                    <a:close/>
                    <a:moveTo>
                      <a:pt x="2699888" y="1768643"/>
                    </a:moveTo>
                    <a:lnTo>
                      <a:pt x="2675825" y="1768643"/>
                    </a:lnTo>
                    <a:lnTo>
                      <a:pt x="2675825" y="1780674"/>
                    </a:lnTo>
                    <a:lnTo>
                      <a:pt x="2681841" y="1780674"/>
                    </a:lnTo>
                    <a:lnTo>
                      <a:pt x="2681841" y="1780674"/>
                    </a:ln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90263" y="1780674"/>
                      <a:pt x="2699888" y="1780674"/>
                      <a:pt x="2699888" y="1780674"/>
                    </a:cubicBezTo>
                    <a:lnTo>
                      <a:pt x="2699888" y="1768643"/>
                    </a:lnTo>
                    <a:lnTo>
                      <a:pt x="2699888" y="1768643"/>
                    </a:lnTo>
                    <a:close/>
                    <a:moveTo>
                      <a:pt x="2748014" y="1767440"/>
                    </a:moveTo>
                    <a:lnTo>
                      <a:pt x="2723951" y="1767440"/>
                    </a:lnTo>
                    <a:lnTo>
                      <a:pt x="2723951" y="1779471"/>
                    </a:lnTo>
                    <a:cubicBezTo>
                      <a:pt x="2723951" y="1779471"/>
                      <a:pt x="2729967" y="1779471"/>
                      <a:pt x="2737186" y="1779471"/>
                    </a:cubicBezTo>
                    <a:lnTo>
                      <a:pt x="2737186" y="1779471"/>
                    </a:lnTo>
                    <a:cubicBezTo>
                      <a:pt x="2737186" y="1779471"/>
                      <a:pt x="2737186" y="1779471"/>
                      <a:pt x="2737186" y="1779471"/>
                    </a:cubicBezTo>
                    <a:lnTo>
                      <a:pt x="2748014" y="1779471"/>
                    </a:lnTo>
                    <a:lnTo>
                      <a:pt x="2748014" y="1767440"/>
                    </a:lnTo>
                    <a:lnTo>
                      <a:pt x="2748014" y="1767440"/>
                    </a:lnTo>
                    <a:close/>
                    <a:moveTo>
                      <a:pt x="2796141" y="1766236"/>
                    </a:moveTo>
                    <a:lnTo>
                      <a:pt x="2772078" y="1766236"/>
                    </a:lnTo>
                    <a:lnTo>
                      <a:pt x="2772078" y="1778268"/>
                    </a:lnTo>
                    <a:lnTo>
                      <a:pt x="2782906" y="1778268"/>
                    </a:lnTo>
                    <a:cubicBezTo>
                      <a:pt x="2782906" y="1778268"/>
                      <a:pt x="2782906" y="1778268"/>
                      <a:pt x="2782906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90125" y="1778268"/>
                      <a:pt x="2796141" y="1778268"/>
                      <a:pt x="2796141" y="1778268"/>
                    </a:cubicBezTo>
                    <a:lnTo>
                      <a:pt x="2796141" y="1766236"/>
                    </a:lnTo>
                    <a:lnTo>
                      <a:pt x="2796141" y="1766236"/>
                    </a:lnTo>
                    <a:close/>
                    <a:moveTo>
                      <a:pt x="2844267" y="1766236"/>
                    </a:moveTo>
                    <a:lnTo>
                      <a:pt x="2820204" y="1766236"/>
                    </a:lnTo>
                    <a:lnTo>
                      <a:pt x="2820204" y="1778268"/>
                    </a:lnTo>
                    <a:cubicBezTo>
                      <a:pt x="2820204" y="1778268"/>
                      <a:pt x="2826220" y="1778268"/>
                      <a:pt x="2831032" y="1778268"/>
                    </a:cubicBezTo>
                    <a:lnTo>
                      <a:pt x="2831032" y="1778268"/>
                    </a:lnTo>
                    <a:cubicBezTo>
                      <a:pt x="2831032" y="1778268"/>
                      <a:pt x="2831032" y="1778268"/>
                      <a:pt x="2831032" y="1778268"/>
                    </a:cubicBezTo>
                    <a:lnTo>
                      <a:pt x="2844267" y="1778268"/>
                    </a:lnTo>
                    <a:lnTo>
                      <a:pt x="2844267" y="1766236"/>
                    </a:lnTo>
                    <a:lnTo>
                      <a:pt x="2844267" y="1766236"/>
                    </a:lnTo>
                    <a:close/>
                    <a:moveTo>
                      <a:pt x="2892393" y="1765033"/>
                    </a:moveTo>
                    <a:lnTo>
                      <a:pt x="2868330" y="1765033"/>
                    </a:lnTo>
                    <a:lnTo>
                      <a:pt x="2868330" y="1777065"/>
                    </a:ln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8784" y="1777065"/>
                      <a:pt x="2891190" y="1777065"/>
                      <a:pt x="2891190" y="1777065"/>
                    </a:cubicBezTo>
                    <a:lnTo>
                      <a:pt x="2892393" y="1765033"/>
                    </a:lnTo>
                    <a:lnTo>
                      <a:pt x="2892393" y="1765033"/>
                    </a:lnTo>
                    <a:close/>
                    <a:moveTo>
                      <a:pt x="2940520" y="1763830"/>
                    </a:moveTo>
                    <a:lnTo>
                      <a:pt x="2916456" y="1763830"/>
                    </a:lnTo>
                    <a:lnTo>
                      <a:pt x="2916456" y="1775862"/>
                    </a:lnTo>
                    <a:cubicBezTo>
                      <a:pt x="2916456" y="1775862"/>
                      <a:pt x="2921269" y="1775862"/>
                      <a:pt x="2926082" y="1775862"/>
                    </a:cubicBezTo>
                    <a:lnTo>
                      <a:pt x="2926082" y="1775862"/>
                    </a:lnTo>
                    <a:cubicBezTo>
                      <a:pt x="2926082" y="1775862"/>
                      <a:pt x="2926082" y="1775862"/>
                      <a:pt x="2926082" y="1775862"/>
                    </a:cubicBezTo>
                    <a:lnTo>
                      <a:pt x="2926082" y="1775862"/>
                    </a:lnTo>
                    <a:cubicBezTo>
                      <a:pt x="2926082" y="1775862"/>
                      <a:pt x="2926082" y="1775862"/>
                      <a:pt x="2926082" y="1775862"/>
                    </a:cubicBezTo>
                    <a:lnTo>
                      <a:pt x="2940520" y="1775862"/>
                    </a:lnTo>
                    <a:lnTo>
                      <a:pt x="2940520" y="1763830"/>
                    </a:lnTo>
                    <a:lnTo>
                      <a:pt x="2940520" y="1763830"/>
                    </a:lnTo>
                    <a:close/>
                    <a:moveTo>
                      <a:pt x="2988646" y="1763830"/>
                    </a:moveTo>
                    <a:lnTo>
                      <a:pt x="2964583" y="1763830"/>
                    </a:lnTo>
                    <a:lnTo>
                      <a:pt x="2964583" y="1775862"/>
                    </a:lnTo>
                    <a:lnTo>
                      <a:pt x="2985037" y="1775862"/>
                    </a:lnTo>
                    <a:cubicBezTo>
                      <a:pt x="2985037" y="1775862"/>
                      <a:pt x="2985037" y="1775862"/>
                      <a:pt x="2985037" y="1775862"/>
                    </a:cubicBezTo>
                    <a:lnTo>
                      <a:pt x="2985037" y="1775862"/>
                    </a:lnTo>
                    <a:cubicBezTo>
                      <a:pt x="2985037" y="1775862"/>
                      <a:pt x="2985037" y="1775862"/>
                      <a:pt x="2985037" y="1775862"/>
                    </a:cubicBezTo>
                    <a:lnTo>
                      <a:pt x="2985037" y="1775862"/>
                    </a:lnTo>
                    <a:cubicBezTo>
                      <a:pt x="2985037" y="1775862"/>
                      <a:pt x="2985037" y="1775862"/>
                      <a:pt x="2985037" y="1775862"/>
                    </a:cubicBezTo>
                    <a:lnTo>
                      <a:pt x="2985037" y="1775862"/>
                    </a:lnTo>
                    <a:cubicBezTo>
                      <a:pt x="2987443" y="1775862"/>
                      <a:pt x="2988646" y="1775862"/>
                      <a:pt x="2988646" y="1775862"/>
                    </a:cubicBezTo>
                    <a:lnTo>
                      <a:pt x="2988646" y="1763830"/>
                    </a:lnTo>
                    <a:lnTo>
                      <a:pt x="2988646" y="1763830"/>
                    </a:lnTo>
                    <a:close/>
                    <a:moveTo>
                      <a:pt x="3036772" y="1762627"/>
                    </a:moveTo>
                    <a:lnTo>
                      <a:pt x="3012709" y="1762627"/>
                    </a:lnTo>
                    <a:lnTo>
                      <a:pt x="3012709" y="1774658"/>
                    </a:lnTo>
                    <a:lnTo>
                      <a:pt x="3036772" y="1774658"/>
                    </a:lnTo>
                    <a:lnTo>
                      <a:pt x="3036772" y="1762627"/>
                    </a:lnTo>
                    <a:lnTo>
                      <a:pt x="3036772" y="1762627"/>
                    </a:lnTo>
                    <a:close/>
                    <a:moveTo>
                      <a:pt x="3084899" y="1761424"/>
                    </a:moveTo>
                    <a:lnTo>
                      <a:pt x="3060836" y="1761424"/>
                    </a:lnTo>
                    <a:lnTo>
                      <a:pt x="3060836" y="1773455"/>
                    </a:lnTo>
                    <a:lnTo>
                      <a:pt x="3084899" y="1773455"/>
                    </a:lnTo>
                    <a:lnTo>
                      <a:pt x="3084899" y="1761424"/>
                    </a:lnTo>
                    <a:lnTo>
                      <a:pt x="3084899" y="1761424"/>
                    </a:lnTo>
                    <a:close/>
                    <a:moveTo>
                      <a:pt x="3133025" y="1761424"/>
                    </a:moveTo>
                    <a:lnTo>
                      <a:pt x="3108962" y="1761424"/>
                    </a:lnTo>
                    <a:lnTo>
                      <a:pt x="3108962" y="1773455"/>
                    </a:lnTo>
                    <a:lnTo>
                      <a:pt x="3133025" y="1773455"/>
                    </a:lnTo>
                    <a:lnTo>
                      <a:pt x="3133025" y="1761424"/>
                    </a:lnTo>
                    <a:lnTo>
                      <a:pt x="3133025" y="1761424"/>
                    </a:lnTo>
                    <a:close/>
                    <a:moveTo>
                      <a:pt x="3181151" y="1760221"/>
                    </a:moveTo>
                    <a:lnTo>
                      <a:pt x="3157088" y="1760221"/>
                    </a:lnTo>
                    <a:lnTo>
                      <a:pt x="3157088" y="1772252"/>
                    </a:lnTo>
                    <a:lnTo>
                      <a:pt x="3181151" y="1772252"/>
                    </a:lnTo>
                    <a:lnTo>
                      <a:pt x="3181151" y="1760221"/>
                    </a:lnTo>
                    <a:lnTo>
                      <a:pt x="3181151" y="1760221"/>
                    </a:lnTo>
                    <a:close/>
                    <a:moveTo>
                      <a:pt x="3229278" y="1759017"/>
                    </a:moveTo>
                    <a:lnTo>
                      <a:pt x="3205215" y="1759017"/>
                    </a:lnTo>
                    <a:lnTo>
                      <a:pt x="3205215" y="1771049"/>
                    </a:lnTo>
                    <a:lnTo>
                      <a:pt x="3229278" y="1771049"/>
                    </a:lnTo>
                    <a:lnTo>
                      <a:pt x="3229278" y="1759017"/>
                    </a:lnTo>
                    <a:lnTo>
                      <a:pt x="3229278" y="1759017"/>
                    </a:lnTo>
                    <a:close/>
                    <a:moveTo>
                      <a:pt x="3277404" y="1759017"/>
                    </a:moveTo>
                    <a:lnTo>
                      <a:pt x="3253341" y="1759017"/>
                    </a:lnTo>
                    <a:lnTo>
                      <a:pt x="3253341" y="1771049"/>
                    </a:lnTo>
                    <a:lnTo>
                      <a:pt x="3277404" y="1771049"/>
                    </a:lnTo>
                    <a:lnTo>
                      <a:pt x="3277404" y="1759017"/>
                    </a:lnTo>
                    <a:lnTo>
                      <a:pt x="3277404" y="1759017"/>
                    </a:lnTo>
                    <a:close/>
                    <a:moveTo>
                      <a:pt x="3325530" y="1757814"/>
                    </a:moveTo>
                    <a:lnTo>
                      <a:pt x="3301467" y="1757814"/>
                    </a:lnTo>
                    <a:lnTo>
                      <a:pt x="3301467" y="1769846"/>
                    </a:lnTo>
                    <a:lnTo>
                      <a:pt x="3325530" y="1769846"/>
                    </a:lnTo>
                    <a:lnTo>
                      <a:pt x="3325530" y="1757814"/>
                    </a:lnTo>
                    <a:lnTo>
                      <a:pt x="3325530" y="1757814"/>
                    </a:lnTo>
                    <a:close/>
                    <a:moveTo>
                      <a:pt x="3373657" y="1756611"/>
                    </a:moveTo>
                    <a:lnTo>
                      <a:pt x="3349594" y="1756611"/>
                    </a:lnTo>
                    <a:lnTo>
                      <a:pt x="3349594" y="1768643"/>
                    </a:lnTo>
                    <a:lnTo>
                      <a:pt x="3373657" y="1768643"/>
                    </a:lnTo>
                    <a:lnTo>
                      <a:pt x="3373657" y="1756611"/>
                    </a:lnTo>
                    <a:lnTo>
                      <a:pt x="3373657" y="1756611"/>
                    </a:lnTo>
                    <a:close/>
                    <a:moveTo>
                      <a:pt x="3421783" y="1756611"/>
                    </a:moveTo>
                    <a:lnTo>
                      <a:pt x="3397720" y="1756611"/>
                    </a:lnTo>
                    <a:lnTo>
                      <a:pt x="3397720" y="1768643"/>
                    </a:lnTo>
                    <a:lnTo>
                      <a:pt x="3421783" y="1768643"/>
                    </a:lnTo>
                    <a:lnTo>
                      <a:pt x="3421783" y="1756611"/>
                    </a:lnTo>
                    <a:lnTo>
                      <a:pt x="3421783" y="1756611"/>
                    </a:lnTo>
                    <a:close/>
                    <a:moveTo>
                      <a:pt x="3469909" y="1755408"/>
                    </a:moveTo>
                    <a:lnTo>
                      <a:pt x="3445846" y="1755408"/>
                    </a:lnTo>
                    <a:lnTo>
                      <a:pt x="3445846" y="1767440"/>
                    </a:lnTo>
                    <a:lnTo>
                      <a:pt x="3469909" y="1767440"/>
                    </a:lnTo>
                    <a:lnTo>
                      <a:pt x="3469909" y="1755408"/>
                    </a:lnTo>
                    <a:lnTo>
                      <a:pt x="3469909" y="1755408"/>
                    </a:lnTo>
                    <a:close/>
                    <a:moveTo>
                      <a:pt x="3518036" y="1754205"/>
                    </a:moveTo>
                    <a:lnTo>
                      <a:pt x="3493973" y="1754205"/>
                    </a:lnTo>
                    <a:lnTo>
                      <a:pt x="3493973" y="1766236"/>
                    </a:lnTo>
                    <a:lnTo>
                      <a:pt x="3518036" y="1766236"/>
                    </a:lnTo>
                    <a:lnTo>
                      <a:pt x="3518036" y="1754205"/>
                    </a:lnTo>
                    <a:lnTo>
                      <a:pt x="3518036" y="1754205"/>
                    </a:lnTo>
                    <a:close/>
                    <a:moveTo>
                      <a:pt x="3566162" y="1754205"/>
                    </a:moveTo>
                    <a:lnTo>
                      <a:pt x="3542099" y="1754205"/>
                    </a:lnTo>
                    <a:lnTo>
                      <a:pt x="3542099" y="1766236"/>
                    </a:lnTo>
                    <a:lnTo>
                      <a:pt x="3566162" y="1766236"/>
                    </a:lnTo>
                    <a:lnTo>
                      <a:pt x="3566162" y="1754205"/>
                    </a:lnTo>
                    <a:lnTo>
                      <a:pt x="3566162" y="1754205"/>
                    </a:lnTo>
                    <a:close/>
                    <a:moveTo>
                      <a:pt x="3614288" y="1753002"/>
                    </a:moveTo>
                    <a:lnTo>
                      <a:pt x="3590225" y="1753002"/>
                    </a:lnTo>
                    <a:lnTo>
                      <a:pt x="3590225" y="1765033"/>
                    </a:lnTo>
                    <a:lnTo>
                      <a:pt x="3590225" y="1765033"/>
                    </a:lnTo>
                    <a:lnTo>
                      <a:pt x="3590225" y="1765033"/>
                    </a:lnTo>
                    <a:lnTo>
                      <a:pt x="3590225" y="1765033"/>
                    </a:lnTo>
                    <a:cubicBezTo>
                      <a:pt x="3590225" y="1765033"/>
                      <a:pt x="3590225" y="1765033"/>
                      <a:pt x="3590225" y="1765033"/>
                    </a:cubicBezTo>
                    <a:lnTo>
                      <a:pt x="3590225" y="1765033"/>
                    </a:lnTo>
                    <a:cubicBezTo>
                      <a:pt x="3592632" y="1765033"/>
                      <a:pt x="3614288" y="1765033"/>
                      <a:pt x="3614288" y="1765033"/>
                    </a:cubicBezTo>
                    <a:lnTo>
                      <a:pt x="3614288" y="1753002"/>
                    </a:lnTo>
                    <a:lnTo>
                      <a:pt x="3614288" y="1753002"/>
                    </a:lnTo>
                    <a:close/>
                    <a:moveTo>
                      <a:pt x="3662415" y="1751798"/>
                    </a:moveTo>
                    <a:lnTo>
                      <a:pt x="3638352" y="1751798"/>
                    </a:lnTo>
                    <a:lnTo>
                      <a:pt x="3638352" y="1763830"/>
                    </a:lnTo>
                    <a:cubicBezTo>
                      <a:pt x="3638352" y="1763830"/>
                      <a:pt x="3646774" y="1763830"/>
                      <a:pt x="3653993" y="1763830"/>
                    </a:cubicBezTo>
                    <a:lnTo>
                      <a:pt x="3653993" y="1763830"/>
                    </a:lnTo>
                    <a:cubicBezTo>
                      <a:pt x="3653993" y="1763830"/>
                      <a:pt x="3653993" y="1763830"/>
                      <a:pt x="3653993" y="1763830"/>
                    </a:cubicBezTo>
                    <a:lnTo>
                      <a:pt x="3662415" y="1763830"/>
                    </a:lnTo>
                    <a:lnTo>
                      <a:pt x="3662415" y="1751798"/>
                    </a:lnTo>
                    <a:lnTo>
                      <a:pt x="3662415" y="1751798"/>
                    </a:lnTo>
                    <a:close/>
                    <a:moveTo>
                      <a:pt x="3710541" y="1751798"/>
                    </a:moveTo>
                    <a:lnTo>
                      <a:pt x="3686478" y="1751798"/>
                    </a:lnTo>
                    <a:lnTo>
                      <a:pt x="3686478" y="1763830"/>
                    </a:ln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lnTo>
                      <a:pt x="3691291" y="1763830"/>
                    </a:ln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lnTo>
                      <a:pt x="3691291" y="1763830"/>
                    </a:ln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cubicBezTo>
                      <a:pt x="3698510" y="1763830"/>
                      <a:pt x="3710541" y="1763830"/>
                      <a:pt x="3710541" y="1763830"/>
                    </a:cubicBezTo>
                    <a:lnTo>
                      <a:pt x="3710541" y="1751798"/>
                    </a:lnTo>
                    <a:lnTo>
                      <a:pt x="3710541" y="1751798"/>
                    </a:lnTo>
                    <a:close/>
                    <a:moveTo>
                      <a:pt x="3758668" y="1750595"/>
                    </a:moveTo>
                    <a:lnTo>
                      <a:pt x="3734604" y="1750595"/>
                    </a:lnTo>
                    <a:lnTo>
                      <a:pt x="3734604" y="1762627"/>
                    </a:lnTo>
                    <a:cubicBezTo>
                      <a:pt x="3734604" y="1762627"/>
                      <a:pt x="3741823" y="1762627"/>
                      <a:pt x="3747839" y="1762627"/>
                    </a:cubicBezTo>
                    <a:lnTo>
                      <a:pt x="3758668" y="1762627"/>
                    </a:lnTo>
                    <a:lnTo>
                      <a:pt x="3758668" y="1750595"/>
                    </a:lnTo>
                    <a:lnTo>
                      <a:pt x="3758668" y="1750595"/>
                    </a:lnTo>
                    <a:close/>
                    <a:moveTo>
                      <a:pt x="3806794" y="1749392"/>
                    </a:moveTo>
                    <a:lnTo>
                      <a:pt x="3782731" y="1749392"/>
                    </a:lnTo>
                    <a:lnTo>
                      <a:pt x="3782731" y="1761424"/>
                    </a:lnTo>
                    <a:lnTo>
                      <a:pt x="3791153" y="1761424"/>
                    </a:lnTo>
                    <a:cubicBezTo>
                      <a:pt x="3791153" y="1761424"/>
                      <a:pt x="3791153" y="1761424"/>
                      <a:pt x="3791153" y="1761424"/>
                    </a:cubicBezTo>
                    <a:lnTo>
                      <a:pt x="3791153" y="1761424"/>
                    </a:lnTo>
                    <a:cubicBezTo>
                      <a:pt x="3791153" y="1761424"/>
                      <a:pt x="3791153" y="1761424"/>
                      <a:pt x="3791153" y="1761424"/>
                    </a:cubicBezTo>
                    <a:lnTo>
                      <a:pt x="3791153" y="1761424"/>
                    </a:lnTo>
                    <a:cubicBezTo>
                      <a:pt x="3791153" y="1761424"/>
                      <a:pt x="3791153" y="1761424"/>
                      <a:pt x="3791153" y="1761424"/>
                    </a:cubicBezTo>
                    <a:lnTo>
                      <a:pt x="3791153" y="1761424"/>
                    </a:lnTo>
                    <a:cubicBezTo>
                      <a:pt x="3798372" y="1761424"/>
                      <a:pt x="3806794" y="1761424"/>
                      <a:pt x="3806794" y="1761424"/>
                    </a:cubicBezTo>
                    <a:lnTo>
                      <a:pt x="3806794" y="1749392"/>
                    </a:lnTo>
                    <a:lnTo>
                      <a:pt x="3806794" y="1749392"/>
                    </a:lnTo>
                    <a:close/>
                    <a:moveTo>
                      <a:pt x="3854920" y="1749392"/>
                    </a:moveTo>
                    <a:lnTo>
                      <a:pt x="3830857" y="1749392"/>
                    </a:lnTo>
                    <a:lnTo>
                      <a:pt x="3830857" y="1761424"/>
                    </a:lnTo>
                    <a:cubicBezTo>
                      <a:pt x="3830857" y="1761424"/>
                      <a:pt x="3836873" y="1761424"/>
                      <a:pt x="3842889" y="1761424"/>
                    </a:cubicBezTo>
                    <a:lnTo>
                      <a:pt x="3842889" y="1761424"/>
                    </a:lnTo>
                    <a:cubicBezTo>
                      <a:pt x="3842889" y="1761424"/>
                      <a:pt x="3842889" y="1761424"/>
                      <a:pt x="3842889" y="1761424"/>
                    </a:cubicBezTo>
                    <a:lnTo>
                      <a:pt x="3842889" y="1761424"/>
                    </a:lnTo>
                    <a:cubicBezTo>
                      <a:pt x="3842889" y="1761424"/>
                      <a:pt x="3842889" y="1761424"/>
                      <a:pt x="3842889" y="1761424"/>
                    </a:cubicBezTo>
                    <a:lnTo>
                      <a:pt x="3854920" y="1761424"/>
                    </a:lnTo>
                    <a:lnTo>
                      <a:pt x="3854920" y="1749392"/>
                    </a:lnTo>
                    <a:lnTo>
                      <a:pt x="3854920" y="1749392"/>
                    </a:lnTo>
                    <a:close/>
                    <a:moveTo>
                      <a:pt x="3903047" y="1748189"/>
                    </a:moveTo>
                    <a:lnTo>
                      <a:pt x="3878983" y="1748189"/>
                    </a:lnTo>
                    <a:lnTo>
                      <a:pt x="3878983" y="1760221"/>
                    </a:lnTo>
                    <a:lnTo>
                      <a:pt x="3892218" y="1760221"/>
                    </a:lnTo>
                    <a:cubicBezTo>
                      <a:pt x="3892218" y="1760221"/>
                      <a:pt x="3892218" y="1760221"/>
                      <a:pt x="3892218" y="1760221"/>
                    </a:cubicBezTo>
                    <a:lnTo>
                      <a:pt x="3892218" y="1760221"/>
                    </a:lnTo>
                    <a:cubicBezTo>
                      <a:pt x="3892218" y="1760221"/>
                      <a:pt x="3892218" y="1760221"/>
                      <a:pt x="3892218" y="1760221"/>
                    </a:cubicBezTo>
                    <a:lnTo>
                      <a:pt x="3892218" y="1760221"/>
                    </a:lnTo>
                    <a:cubicBezTo>
                      <a:pt x="3892218" y="1760221"/>
                      <a:pt x="3892218" y="1760221"/>
                      <a:pt x="3892218" y="1760221"/>
                    </a:cubicBezTo>
                    <a:lnTo>
                      <a:pt x="3892218" y="1760221"/>
                    </a:lnTo>
                    <a:cubicBezTo>
                      <a:pt x="3898234" y="1760221"/>
                      <a:pt x="3903047" y="1760221"/>
                      <a:pt x="3903047" y="1760221"/>
                    </a:cubicBezTo>
                    <a:lnTo>
                      <a:pt x="3903047" y="1748189"/>
                    </a:lnTo>
                    <a:lnTo>
                      <a:pt x="3903047" y="1748189"/>
                    </a:lnTo>
                    <a:close/>
                    <a:moveTo>
                      <a:pt x="3951173" y="1746986"/>
                    </a:moveTo>
                    <a:lnTo>
                      <a:pt x="3927110" y="1746986"/>
                    </a:lnTo>
                    <a:lnTo>
                      <a:pt x="3927110" y="1759017"/>
                    </a:lnTo>
                    <a:cubicBezTo>
                      <a:pt x="3927110" y="1759017"/>
                      <a:pt x="3931923" y="1759017"/>
                      <a:pt x="3937938" y="1759017"/>
                    </a:cubicBezTo>
                    <a:lnTo>
                      <a:pt x="3951173" y="1759017"/>
                    </a:lnTo>
                    <a:lnTo>
                      <a:pt x="3951173" y="1746986"/>
                    </a:lnTo>
                    <a:lnTo>
                      <a:pt x="3951173" y="1746986"/>
                    </a:lnTo>
                    <a:close/>
                    <a:moveTo>
                      <a:pt x="3999299" y="1746986"/>
                    </a:moveTo>
                    <a:lnTo>
                      <a:pt x="3975236" y="1746986"/>
                    </a:lnTo>
                    <a:lnTo>
                      <a:pt x="3975236" y="1759017"/>
                    </a:ln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6893" y="1759017"/>
                      <a:pt x="3998096" y="1759017"/>
                      <a:pt x="3998096" y="1759017"/>
                    </a:cubicBezTo>
                    <a:lnTo>
                      <a:pt x="3999299" y="1746986"/>
                    </a:lnTo>
                    <a:lnTo>
                      <a:pt x="3999299" y="1746986"/>
                    </a:lnTo>
                    <a:close/>
                    <a:moveTo>
                      <a:pt x="4047426" y="1745783"/>
                    </a:moveTo>
                    <a:lnTo>
                      <a:pt x="4023362" y="1745783"/>
                    </a:lnTo>
                    <a:lnTo>
                      <a:pt x="4023362" y="1757814"/>
                    </a:lnTo>
                    <a:cubicBezTo>
                      <a:pt x="4023362" y="1757814"/>
                      <a:pt x="4028175" y="1757814"/>
                      <a:pt x="4032988" y="1757814"/>
                    </a:cubicBezTo>
                    <a:lnTo>
                      <a:pt x="4032988" y="1757814"/>
                    </a:lnTo>
                    <a:cubicBezTo>
                      <a:pt x="4032988" y="1757814"/>
                      <a:pt x="4032988" y="1757814"/>
                      <a:pt x="4032988" y="1757814"/>
                    </a:cubicBezTo>
                    <a:lnTo>
                      <a:pt x="4032988" y="1757814"/>
                    </a:lnTo>
                    <a:cubicBezTo>
                      <a:pt x="4032988" y="1757814"/>
                      <a:pt x="4032988" y="1757814"/>
                      <a:pt x="4032988" y="1757814"/>
                    </a:cubicBezTo>
                    <a:lnTo>
                      <a:pt x="4047426" y="1757814"/>
                    </a:lnTo>
                    <a:lnTo>
                      <a:pt x="4047426" y="1745783"/>
                    </a:lnTo>
                    <a:lnTo>
                      <a:pt x="4047426" y="1745783"/>
                    </a:lnTo>
                    <a:close/>
                    <a:moveTo>
                      <a:pt x="4089536" y="1744579"/>
                    </a:moveTo>
                    <a:lnTo>
                      <a:pt x="4089536" y="1749392"/>
                    </a:lnTo>
                    <a:lnTo>
                      <a:pt x="4089536" y="1749392"/>
                    </a:lnTo>
                    <a:lnTo>
                      <a:pt x="4089536" y="1744579"/>
                    </a:lnTo>
                    <a:lnTo>
                      <a:pt x="4070286" y="1744579"/>
                    </a:lnTo>
                    <a:lnTo>
                      <a:pt x="4070286" y="1756611"/>
                    </a:ln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9536" y="1755408"/>
                      <a:pt x="4089536" y="1755408"/>
                    </a:cubicBezTo>
                    <a:lnTo>
                      <a:pt x="4089536" y="1755408"/>
                    </a:lnTo>
                    <a:cubicBezTo>
                      <a:pt x="4089536" y="1755408"/>
                      <a:pt x="4089536" y="1755408"/>
                      <a:pt x="4089536" y="1755408"/>
                    </a:cubicBezTo>
                    <a:lnTo>
                      <a:pt x="4089536" y="1755408"/>
                    </a:ln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lnTo>
                      <a:pt x="4089536" y="1755408"/>
                    </a:ln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lnTo>
                      <a:pt x="4090739" y="1754205"/>
                    </a:lnTo>
                    <a:cubicBezTo>
                      <a:pt x="4090739" y="1754205"/>
                      <a:pt x="4090739" y="1754205"/>
                      <a:pt x="4090739" y="1754205"/>
                    </a:cubicBezTo>
                    <a:lnTo>
                      <a:pt x="4087130" y="1750595"/>
                    </a:lnTo>
                    <a:lnTo>
                      <a:pt x="4089536" y="1744579"/>
                    </a:lnTo>
                    <a:lnTo>
                      <a:pt x="4089536" y="1744579"/>
                    </a:lnTo>
                    <a:close/>
                    <a:moveTo>
                      <a:pt x="4103974" y="1706078"/>
                    </a:moveTo>
                    <a:cubicBezTo>
                      <a:pt x="4101568" y="1714500"/>
                      <a:pt x="4097958" y="1721720"/>
                      <a:pt x="4095552" y="1727735"/>
                    </a:cubicBezTo>
                    <a:lnTo>
                      <a:pt x="4106381" y="1732548"/>
                    </a:lnTo>
                    <a:cubicBezTo>
                      <a:pt x="4108787" y="1726532"/>
                      <a:pt x="4112396" y="1718110"/>
                      <a:pt x="4114803" y="1709688"/>
                    </a:cubicBezTo>
                    <a:lnTo>
                      <a:pt x="4103974" y="1706078"/>
                    </a:lnTo>
                    <a:lnTo>
                      <a:pt x="4103974" y="1706078"/>
                    </a:lnTo>
                    <a:close/>
                    <a:moveTo>
                      <a:pt x="4116006" y="1661562"/>
                    </a:moveTo>
                    <a:cubicBezTo>
                      <a:pt x="4113599" y="1669984"/>
                      <a:pt x="4112396" y="1677203"/>
                      <a:pt x="4109990" y="1684422"/>
                    </a:cubicBezTo>
                    <a:lnTo>
                      <a:pt x="4122022" y="1688031"/>
                    </a:lnTo>
                    <a:cubicBezTo>
                      <a:pt x="4124428" y="1680812"/>
                      <a:pt x="4125631" y="1672390"/>
                      <a:pt x="4128037" y="1665171"/>
                    </a:cubicBezTo>
                    <a:lnTo>
                      <a:pt x="4116006" y="1661562"/>
                    </a:lnTo>
                    <a:lnTo>
                      <a:pt x="4116006" y="1661562"/>
                    </a:lnTo>
                    <a:close/>
                    <a:moveTo>
                      <a:pt x="4125631" y="1614639"/>
                    </a:moveTo>
                    <a:cubicBezTo>
                      <a:pt x="4124428" y="1623061"/>
                      <a:pt x="4122022" y="1630279"/>
                      <a:pt x="4120818" y="1637498"/>
                    </a:cubicBezTo>
                    <a:lnTo>
                      <a:pt x="4132850" y="1639905"/>
                    </a:lnTo>
                    <a:cubicBezTo>
                      <a:pt x="4134053" y="1632686"/>
                      <a:pt x="4136460" y="1624264"/>
                      <a:pt x="4137662" y="1615842"/>
                    </a:cubicBezTo>
                    <a:lnTo>
                      <a:pt x="4125631" y="1614639"/>
                    </a:lnTo>
                    <a:lnTo>
                      <a:pt x="4125631" y="1614639"/>
                    </a:lnTo>
                    <a:close/>
                    <a:moveTo>
                      <a:pt x="4134053" y="1567715"/>
                    </a:moveTo>
                    <a:cubicBezTo>
                      <a:pt x="4132850" y="1576137"/>
                      <a:pt x="4131647" y="1583356"/>
                      <a:pt x="4130444" y="1591778"/>
                    </a:cubicBezTo>
                    <a:lnTo>
                      <a:pt x="4142475" y="1594185"/>
                    </a:lnTo>
                    <a:cubicBezTo>
                      <a:pt x="4142475" y="1592982"/>
                      <a:pt x="4142475" y="1591778"/>
                      <a:pt x="4142475" y="1591778"/>
                    </a:cubicBezTo>
                    <a:cubicBezTo>
                      <a:pt x="4143678" y="1584560"/>
                      <a:pt x="4144882" y="1578544"/>
                      <a:pt x="4146085" y="1571325"/>
                    </a:cubicBezTo>
                    <a:lnTo>
                      <a:pt x="4134053" y="1567715"/>
                    </a:lnTo>
                    <a:lnTo>
                      <a:pt x="4134053" y="1567715"/>
                    </a:lnTo>
                    <a:close/>
                    <a:moveTo>
                      <a:pt x="4141272" y="1519589"/>
                    </a:moveTo>
                    <a:cubicBezTo>
                      <a:pt x="4140069" y="1528011"/>
                      <a:pt x="4138866" y="1535230"/>
                      <a:pt x="4137662" y="1543652"/>
                    </a:cubicBezTo>
                    <a:lnTo>
                      <a:pt x="4149694" y="1544855"/>
                    </a:lnTo>
                    <a:cubicBezTo>
                      <a:pt x="4149694" y="1543652"/>
                      <a:pt x="4149694" y="1543652"/>
                      <a:pt x="4149694" y="1542449"/>
                    </a:cubicBezTo>
                    <a:cubicBezTo>
                      <a:pt x="4149694" y="1542449"/>
                      <a:pt x="4149694" y="1542449"/>
                      <a:pt x="4149694" y="1542449"/>
                    </a:cubicBezTo>
                    <a:lnTo>
                      <a:pt x="4149694" y="1542449"/>
                    </a:lnTo>
                    <a:cubicBezTo>
                      <a:pt x="4149694" y="1538839"/>
                      <a:pt x="4150897" y="1535230"/>
                      <a:pt x="4150897" y="1531620"/>
                    </a:cubicBezTo>
                    <a:cubicBezTo>
                      <a:pt x="4150897" y="1531620"/>
                      <a:pt x="4150897" y="1531620"/>
                      <a:pt x="4150897" y="1531620"/>
                    </a:cubicBezTo>
                    <a:cubicBezTo>
                      <a:pt x="4150897" y="1531620"/>
                      <a:pt x="4150897" y="1531620"/>
                      <a:pt x="4150897" y="1531620"/>
                    </a:cubicBezTo>
                    <a:cubicBezTo>
                      <a:pt x="4150897" y="1528011"/>
                      <a:pt x="4152101" y="1524402"/>
                      <a:pt x="4152101" y="1520792"/>
                    </a:cubicBezTo>
                    <a:lnTo>
                      <a:pt x="4141272" y="1519589"/>
                    </a:lnTo>
                    <a:lnTo>
                      <a:pt x="4141272" y="1519589"/>
                    </a:lnTo>
                    <a:close/>
                    <a:moveTo>
                      <a:pt x="4147288" y="1472666"/>
                    </a:moveTo>
                    <a:cubicBezTo>
                      <a:pt x="4146085" y="1481088"/>
                      <a:pt x="4144882" y="1488307"/>
                      <a:pt x="4143678" y="1496729"/>
                    </a:cubicBezTo>
                    <a:lnTo>
                      <a:pt x="4155710" y="1497932"/>
                    </a:lnTo>
                    <a:cubicBezTo>
                      <a:pt x="4155710" y="1495526"/>
                      <a:pt x="4156913" y="1493119"/>
                      <a:pt x="4156913" y="1490713"/>
                    </a:cubicBezTo>
                    <a:lnTo>
                      <a:pt x="4156913" y="1490713"/>
                    </a:lnTo>
                    <a:cubicBezTo>
                      <a:pt x="4156913" y="1490713"/>
                      <a:pt x="4156913" y="1490713"/>
                      <a:pt x="4156913" y="1490713"/>
                    </a:cubicBezTo>
                    <a:cubicBezTo>
                      <a:pt x="4158116" y="1484697"/>
                      <a:pt x="4158116" y="1479885"/>
                      <a:pt x="4159320" y="1473869"/>
                    </a:cubicBezTo>
                    <a:lnTo>
                      <a:pt x="4147288" y="1472666"/>
                    </a:lnTo>
                    <a:lnTo>
                      <a:pt x="4147288" y="1472666"/>
                    </a:lnTo>
                    <a:close/>
                    <a:moveTo>
                      <a:pt x="4153304" y="1424539"/>
                    </a:moveTo>
                    <a:cubicBezTo>
                      <a:pt x="4152101" y="1432962"/>
                      <a:pt x="4150897" y="1440181"/>
                      <a:pt x="4150897" y="1448603"/>
                    </a:cubicBezTo>
                    <a:lnTo>
                      <a:pt x="4162929" y="1449806"/>
                    </a:lnTo>
                    <a:cubicBezTo>
                      <a:pt x="4162929" y="1446196"/>
                      <a:pt x="4164132" y="1442587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5368"/>
                      <a:pt x="4165335" y="1431758"/>
                      <a:pt x="4165335" y="1429352"/>
                    </a:cubicBezTo>
                    <a:lnTo>
                      <a:pt x="4153304" y="1424539"/>
                    </a:lnTo>
                    <a:lnTo>
                      <a:pt x="4153304" y="1424539"/>
                    </a:lnTo>
                    <a:close/>
                    <a:moveTo>
                      <a:pt x="4158116" y="1377616"/>
                    </a:moveTo>
                    <a:cubicBezTo>
                      <a:pt x="4156913" y="1386038"/>
                      <a:pt x="4156913" y="1393257"/>
                      <a:pt x="4155710" y="1401679"/>
                    </a:cubicBezTo>
                    <a:lnTo>
                      <a:pt x="4167741" y="1402883"/>
                    </a:lnTo>
                    <a:cubicBezTo>
                      <a:pt x="4167741" y="1399273"/>
                      <a:pt x="4168945" y="1394461"/>
                      <a:pt x="4168945" y="1390851"/>
                    </a:cubicBezTo>
                    <a:cubicBezTo>
                      <a:pt x="4168945" y="1390851"/>
                      <a:pt x="4168945" y="1390851"/>
                      <a:pt x="4168945" y="1390851"/>
                    </a:cubicBezTo>
                    <a:cubicBezTo>
                      <a:pt x="4168945" y="1390851"/>
                      <a:pt x="4168945" y="1390851"/>
                      <a:pt x="4168945" y="1390851"/>
                    </a:cubicBezTo>
                    <a:cubicBezTo>
                      <a:pt x="4168945" y="1388445"/>
                      <a:pt x="4168945" y="1386038"/>
                      <a:pt x="4170148" y="1383632"/>
                    </a:cubicBezTo>
                    <a:cubicBezTo>
                      <a:pt x="4170148" y="1383632"/>
                      <a:pt x="4170148" y="1383632"/>
                      <a:pt x="4170148" y="1383632"/>
                    </a:cubicBezTo>
                    <a:cubicBezTo>
                      <a:pt x="4170148" y="1383632"/>
                      <a:pt x="4170148" y="1383632"/>
                      <a:pt x="4170148" y="1383632"/>
                    </a:cubicBezTo>
                    <a:cubicBezTo>
                      <a:pt x="4170148" y="1382429"/>
                      <a:pt x="4170148" y="1381226"/>
                      <a:pt x="4170148" y="1381226"/>
                    </a:cubicBezTo>
                    <a:lnTo>
                      <a:pt x="4158116" y="1377616"/>
                    </a:lnTo>
                    <a:lnTo>
                      <a:pt x="4158116" y="1377616"/>
                    </a:lnTo>
                    <a:close/>
                    <a:moveTo>
                      <a:pt x="4162929" y="1329490"/>
                    </a:moveTo>
                    <a:cubicBezTo>
                      <a:pt x="4161726" y="1337912"/>
                      <a:pt x="4161726" y="1345131"/>
                      <a:pt x="4160523" y="1353553"/>
                    </a:cubicBezTo>
                    <a:lnTo>
                      <a:pt x="4172554" y="1354756"/>
                    </a:lnTo>
                    <a:cubicBezTo>
                      <a:pt x="4172554" y="1352350"/>
                      <a:pt x="4172554" y="1349944"/>
                      <a:pt x="4173757" y="1347537"/>
                    </a:cubicBezTo>
                    <a:cubicBezTo>
                      <a:pt x="4173757" y="1347537"/>
                      <a:pt x="4173757" y="1347537"/>
                      <a:pt x="4173757" y="1346334"/>
                    </a:cubicBezTo>
                    <a:lnTo>
                      <a:pt x="4173757" y="1346334"/>
                    </a:lnTo>
                    <a:cubicBezTo>
                      <a:pt x="4173757" y="1346334"/>
                      <a:pt x="4173757" y="1346334"/>
                      <a:pt x="4173757" y="1345131"/>
                    </a:cubicBezTo>
                    <a:lnTo>
                      <a:pt x="4173757" y="1345131"/>
                    </a:lnTo>
                    <a:cubicBezTo>
                      <a:pt x="4173757" y="1345131"/>
                      <a:pt x="4173757" y="1343928"/>
                      <a:pt x="4173757" y="1343928"/>
                    </a:cubicBezTo>
                    <a:cubicBezTo>
                      <a:pt x="4173757" y="1343928"/>
                      <a:pt x="4173757" y="1343928"/>
                      <a:pt x="4173757" y="1343928"/>
                    </a:cubicBezTo>
                    <a:cubicBezTo>
                      <a:pt x="4173757" y="1343928"/>
                      <a:pt x="4173757" y="1343928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39115"/>
                      <a:pt x="4174960" y="1335506"/>
                      <a:pt x="4174960" y="1330693"/>
                    </a:cubicBezTo>
                    <a:lnTo>
                      <a:pt x="4162929" y="1329490"/>
                    </a:lnTo>
                    <a:lnTo>
                      <a:pt x="4162929" y="1329490"/>
                    </a:lnTo>
                    <a:close/>
                    <a:moveTo>
                      <a:pt x="4167741" y="1281364"/>
                    </a:moveTo>
                    <a:cubicBezTo>
                      <a:pt x="4166539" y="1289786"/>
                      <a:pt x="4166539" y="1297005"/>
                      <a:pt x="4165335" y="1305427"/>
                    </a:cubicBezTo>
                    <a:lnTo>
                      <a:pt x="4177367" y="1306630"/>
                    </a:lnTo>
                    <a:cubicBezTo>
                      <a:pt x="4177367" y="1306630"/>
                      <a:pt x="4177367" y="1306630"/>
                      <a:pt x="4177367" y="1306630"/>
                    </a:cubicBezTo>
                    <a:cubicBezTo>
                      <a:pt x="4177367" y="1306630"/>
                      <a:pt x="4177367" y="1306630"/>
                      <a:pt x="4177367" y="1306630"/>
                    </a:cubicBezTo>
                    <a:cubicBezTo>
                      <a:pt x="4178570" y="1299411"/>
                      <a:pt x="4178570" y="1292192"/>
                      <a:pt x="4179773" y="1283770"/>
                    </a:cubicBezTo>
                    <a:cubicBezTo>
                      <a:pt x="4179773" y="1283770"/>
                      <a:pt x="4179773" y="1282567"/>
                      <a:pt x="4179773" y="1282567"/>
                    </a:cubicBezTo>
                    <a:lnTo>
                      <a:pt x="4167741" y="1281364"/>
                    </a:lnTo>
                    <a:lnTo>
                      <a:pt x="4167741" y="1281364"/>
                    </a:lnTo>
                    <a:close/>
                    <a:moveTo>
                      <a:pt x="4171351" y="1233237"/>
                    </a:moveTo>
                    <a:cubicBezTo>
                      <a:pt x="4170148" y="1241659"/>
                      <a:pt x="4170148" y="1248878"/>
                      <a:pt x="4168945" y="1257300"/>
                    </a:cubicBezTo>
                    <a:lnTo>
                      <a:pt x="4180976" y="1258504"/>
                    </a:lnTo>
                    <a:cubicBezTo>
                      <a:pt x="4182179" y="1250082"/>
                      <a:pt x="4182179" y="1242862"/>
                      <a:pt x="4183383" y="1234440"/>
                    </a:cubicBezTo>
                    <a:lnTo>
                      <a:pt x="4171351" y="1233237"/>
                    </a:lnTo>
                    <a:lnTo>
                      <a:pt x="4171351" y="1233237"/>
                    </a:lnTo>
                    <a:close/>
                    <a:moveTo>
                      <a:pt x="4174960" y="1186314"/>
                    </a:moveTo>
                    <a:lnTo>
                      <a:pt x="4172554" y="1210377"/>
                    </a:lnTo>
                    <a:lnTo>
                      <a:pt x="4184586" y="1211580"/>
                    </a:lnTo>
                    <a:cubicBezTo>
                      <a:pt x="4184586" y="1207971"/>
                      <a:pt x="4185789" y="1204361"/>
                      <a:pt x="4185789" y="1199549"/>
                    </a:cubicBezTo>
                    <a:cubicBezTo>
                      <a:pt x="4185789" y="1195939"/>
                      <a:pt x="4186992" y="1191127"/>
                      <a:pt x="4186992" y="1187517"/>
                    </a:cubicBezTo>
                    <a:lnTo>
                      <a:pt x="4174960" y="1186314"/>
                    </a:lnTo>
                    <a:lnTo>
                      <a:pt x="4174960" y="1186314"/>
                    </a:lnTo>
                    <a:close/>
                    <a:moveTo>
                      <a:pt x="4179773" y="1138188"/>
                    </a:moveTo>
                    <a:lnTo>
                      <a:pt x="4177367" y="1162251"/>
                    </a:lnTo>
                    <a:lnTo>
                      <a:pt x="4189399" y="1163454"/>
                    </a:lnTo>
                    <a:cubicBezTo>
                      <a:pt x="4190602" y="1155032"/>
                      <a:pt x="4190602" y="1147813"/>
                      <a:pt x="4191805" y="1139391"/>
                    </a:cubicBezTo>
                    <a:lnTo>
                      <a:pt x="4179773" y="1138188"/>
                    </a:lnTo>
                    <a:lnTo>
                      <a:pt x="4179773" y="1138188"/>
                    </a:lnTo>
                    <a:close/>
                    <a:moveTo>
                      <a:pt x="4182179" y="1090061"/>
                    </a:moveTo>
                    <a:lnTo>
                      <a:pt x="4180976" y="1114125"/>
                    </a:lnTo>
                    <a:lnTo>
                      <a:pt x="4193008" y="1115328"/>
                    </a:lnTo>
                    <a:cubicBezTo>
                      <a:pt x="4193008" y="1106906"/>
                      <a:pt x="4194211" y="1099687"/>
                      <a:pt x="4194211" y="1091265"/>
                    </a:cubicBezTo>
                    <a:lnTo>
                      <a:pt x="4182179" y="1090061"/>
                    </a:lnTo>
                    <a:lnTo>
                      <a:pt x="4182179" y="1090061"/>
                    </a:lnTo>
                    <a:close/>
                    <a:moveTo>
                      <a:pt x="4185789" y="1041935"/>
                    </a:moveTo>
                    <a:lnTo>
                      <a:pt x="4184586" y="1065998"/>
                    </a:lnTo>
                    <a:lnTo>
                      <a:pt x="4196618" y="1067201"/>
                    </a:lnTo>
                    <a:cubicBezTo>
                      <a:pt x="4196618" y="1064795"/>
                      <a:pt x="4196618" y="1063592"/>
                      <a:pt x="4196618" y="1061186"/>
                    </a:cubicBezTo>
                    <a:cubicBezTo>
                      <a:pt x="4196618" y="1058779"/>
                      <a:pt x="4196618" y="1057576"/>
                      <a:pt x="4196618" y="1055170"/>
                    </a:cubicBezTo>
                    <a:cubicBezTo>
                      <a:pt x="4196618" y="1055170"/>
                      <a:pt x="4196618" y="1055170"/>
                      <a:pt x="4196618" y="1055170"/>
                    </a:cubicBezTo>
                    <a:cubicBezTo>
                      <a:pt x="4196618" y="1055170"/>
                      <a:pt x="4196618" y="1053967"/>
                      <a:pt x="4196618" y="1053967"/>
                    </a:cubicBezTo>
                    <a:cubicBezTo>
                      <a:pt x="4196618" y="1050357"/>
                      <a:pt x="4196618" y="1046748"/>
                      <a:pt x="4197821" y="1043138"/>
                    </a:cubicBezTo>
                    <a:lnTo>
                      <a:pt x="4185789" y="1041935"/>
                    </a:lnTo>
                    <a:lnTo>
                      <a:pt x="4185789" y="1041935"/>
                    </a:lnTo>
                    <a:close/>
                    <a:moveTo>
                      <a:pt x="4189399" y="993809"/>
                    </a:moveTo>
                    <a:lnTo>
                      <a:pt x="4188195" y="1017872"/>
                    </a:lnTo>
                    <a:lnTo>
                      <a:pt x="4200227" y="1019075"/>
                    </a:lnTo>
                    <a:cubicBezTo>
                      <a:pt x="4200227" y="1019075"/>
                      <a:pt x="4200227" y="1019075"/>
                      <a:pt x="4200227" y="1019075"/>
                    </a:cubicBezTo>
                    <a:cubicBezTo>
                      <a:pt x="4200227" y="1019075"/>
                      <a:pt x="4200227" y="1019075"/>
                      <a:pt x="4200227" y="1019075"/>
                    </a:cubicBezTo>
                    <a:cubicBezTo>
                      <a:pt x="4200227" y="1015466"/>
                      <a:pt x="4200227" y="1011856"/>
                      <a:pt x="4201430" y="1008247"/>
                    </a:cubicBezTo>
                    <a:cubicBezTo>
                      <a:pt x="4201430" y="1008247"/>
                      <a:pt x="4201430" y="1007043"/>
                      <a:pt x="4201430" y="1007043"/>
                    </a:cubicBezTo>
                    <a:cubicBezTo>
                      <a:pt x="4201430" y="1007043"/>
                      <a:pt x="4201430" y="1007043"/>
                      <a:pt x="4201430" y="1007043"/>
                    </a:cubicBezTo>
                    <a:cubicBezTo>
                      <a:pt x="4201430" y="1003434"/>
                      <a:pt x="4201430" y="998621"/>
                      <a:pt x="4202633" y="995012"/>
                    </a:cubicBezTo>
                    <a:lnTo>
                      <a:pt x="4189399" y="993809"/>
                    </a:lnTo>
                    <a:lnTo>
                      <a:pt x="4189399" y="993809"/>
                    </a:lnTo>
                    <a:close/>
                    <a:moveTo>
                      <a:pt x="4191805" y="945682"/>
                    </a:moveTo>
                    <a:lnTo>
                      <a:pt x="4190602" y="969746"/>
                    </a:lnTo>
                    <a:lnTo>
                      <a:pt x="4202633" y="970949"/>
                    </a:lnTo>
                    <a:cubicBezTo>
                      <a:pt x="4202633" y="969746"/>
                      <a:pt x="4202633" y="969746"/>
                      <a:pt x="4202633" y="968542"/>
                    </a:cubicBezTo>
                    <a:cubicBezTo>
                      <a:pt x="4202633" y="968542"/>
                      <a:pt x="4202633" y="967339"/>
                      <a:pt x="4202633" y="967339"/>
                    </a:cubicBezTo>
                    <a:cubicBezTo>
                      <a:pt x="4202633" y="967339"/>
                      <a:pt x="4202633" y="967339"/>
                      <a:pt x="4202633" y="967339"/>
                    </a:cubicBezTo>
                    <a:cubicBezTo>
                      <a:pt x="4202633" y="964933"/>
                      <a:pt x="4202633" y="963730"/>
                      <a:pt x="4202633" y="961324"/>
                    </a:cubicBezTo>
                    <a:cubicBezTo>
                      <a:pt x="4202633" y="961324"/>
                      <a:pt x="4202633" y="961324"/>
                      <a:pt x="4202633" y="961324"/>
                    </a:cubicBezTo>
                    <a:cubicBezTo>
                      <a:pt x="4202633" y="961324"/>
                      <a:pt x="4202633" y="960120"/>
                      <a:pt x="4202633" y="960120"/>
                    </a:cubicBezTo>
                    <a:cubicBezTo>
                      <a:pt x="4202633" y="956511"/>
                      <a:pt x="4202633" y="952901"/>
                      <a:pt x="4203836" y="949292"/>
                    </a:cubicBezTo>
                    <a:cubicBezTo>
                      <a:pt x="4203836" y="948089"/>
                      <a:pt x="4203836" y="946886"/>
                      <a:pt x="4203836" y="946886"/>
                    </a:cubicBezTo>
                    <a:lnTo>
                      <a:pt x="4191805" y="945682"/>
                    </a:lnTo>
                    <a:lnTo>
                      <a:pt x="4191805" y="945682"/>
                    </a:lnTo>
                    <a:close/>
                    <a:moveTo>
                      <a:pt x="4195414" y="897556"/>
                    </a:moveTo>
                    <a:lnTo>
                      <a:pt x="4194211" y="921619"/>
                    </a:lnTo>
                    <a:lnTo>
                      <a:pt x="4206243" y="922822"/>
                    </a:lnTo>
                    <a:cubicBezTo>
                      <a:pt x="4206243" y="914400"/>
                      <a:pt x="4207446" y="907181"/>
                      <a:pt x="4207446" y="898759"/>
                    </a:cubicBezTo>
                    <a:lnTo>
                      <a:pt x="4195414" y="897556"/>
                    </a:lnTo>
                    <a:lnTo>
                      <a:pt x="4195414" y="897556"/>
                    </a:lnTo>
                    <a:close/>
                    <a:moveTo>
                      <a:pt x="4197821" y="849430"/>
                    </a:moveTo>
                    <a:lnTo>
                      <a:pt x="4196618" y="873493"/>
                    </a:lnTo>
                    <a:lnTo>
                      <a:pt x="4208649" y="874696"/>
                    </a:lnTo>
                    <a:cubicBezTo>
                      <a:pt x="4208649" y="872290"/>
                      <a:pt x="4208649" y="869883"/>
                      <a:pt x="4208649" y="867477"/>
                    </a:cubicBezTo>
                    <a:cubicBezTo>
                      <a:pt x="4208649" y="866274"/>
                      <a:pt x="4208649" y="866274"/>
                      <a:pt x="4208649" y="865071"/>
                    </a:cubicBezTo>
                    <a:cubicBezTo>
                      <a:pt x="4208649" y="865071"/>
                      <a:pt x="4208649" y="865071"/>
                      <a:pt x="4208649" y="865071"/>
                    </a:cubicBezTo>
                    <a:cubicBezTo>
                      <a:pt x="4208649" y="860258"/>
                      <a:pt x="4208649" y="855446"/>
                      <a:pt x="4209852" y="850633"/>
                    </a:cubicBezTo>
                    <a:lnTo>
                      <a:pt x="4197821" y="849430"/>
                    </a:lnTo>
                    <a:lnTo>
                      <a:pt x="4197821" y="849430"/>
                    </a:lnTo>
                    <a:close/>
                    <a:moveTo>
                      <a:pt x="4200227" y="801303"/>
                    </a:moveTo>
                    <a:lnTo>
                      <a:pt x="4199024" y="825367"/>
                    </a:lnTo>
                    <a:lnTo>
                      <a:pt x="4211055" y="826570"/>
                    </a:lnTo>
                    <a:cubicBezTo>
                      <a:pt x="4211055" y="826570"/>
                      <a:pt x="4211055" y="826570"/>
                      <a:pt x="4211055" y="826570"/>
                    </a:cubicBezTo>
                    <a:cubicBezTo>
                      <a:pt x="4211055" y="820554"/>
                      <a:pt x="4212259" y="814538"/>
                      <a:pt x="4212259" y="809725"/>
                    </a:cubicBezTo>
                    <a:cubicBezTo>
                      <a:pt x="4212259" y="807319"/>
                      <a:pt x="4212259" y="806116"/>
                      <a:pt x="4212259" y="803710"/>
                    </a:cubicBezTo>
                    <a:lnTo>
                      <a:pt x="4200227" y="801303"/>
                    </a:lnTo>
                    <a:lnTo>
                      <a:pt x="4200227" y="801303"/>
                    </a:lnTo>
                    <a:close/>
                    <a:moveTo>
                      <a:pt x="4202633" y="753177"/>
                    </a:moveTo>
                    <a:lnTo>
                      <a:pt x="4201430" y="777240"/>
                    </a:lnTo>
                    <a:lnTo>
                      <a:pt x="4213462" y="778443"/>
                    </a:lnTo>
                    <a:cubicBezTo>
                      <a:pt x="4213462" y="771224"/>
                      <a:pt x="4214665" y="765209"/>
                      <a:pt x="4214665" y="757990"/>
                    </a:cubicBezTo>
                    <a:cubicBezTo>
                      <a:pt x="4214665" y="756787"/>
                      <a:pt x="4214665" y="755583"/>
                      <a:pt x="4214665" y="754380"/>
                    </a:cubicBezTo>
                    <a:lnTo>
                      <a:pt x="4202633" y="753177"/>
                    </a:lnTo>
                    <a:lnTo>
                      <a:pt x="4202633" y="753177"/>
                    </a:lnTo>
                    <a:close/>
                    <a:moveTo>
                      <a:pt x="4205040" y="706254"/>
                    </a:moveTo>
                    <a:lnTo>
                      <a:pt x="4203836" y="730317"/>
                    </a:lnTo>
                    <a:lnTo>
                      <a:pt x="4215868" y="730317"/>
                    </a:lnTo>
                    <a:cubicBezTo>
                      <a:pt x="4215868" y="730317"/>
                      <a:pt x="4215868" y="729114"/>
                      <a:pt x="4215868" y="729114"/>
                    </a:cubicBezTo>
                    <a:cubicBezTo>
                      <a:pt x="4215868" y="721895"/>
                      <a:pt x="4217071" y="713473"/>
                      <a:pt x="4217071" y="706254"/>
                    </a:cubicBezTo>
                    <a:lnTo>
                      <a:pt x="4205040" y="706254"/>
                    </a:lnTo>
                    <a:lnTo>
                      <a:pt x="4205040" y="706254"/>
                    </a:lnTo>
                    <a:close/>
                    <a:moveTo>
                      <a:pt x="4207446" y="658128"/>
                    </a:moveTo>
                    <a:lnTo>
                      <a:pt x="4206243" y="682191"/>
                    </a:lnTo>
                    <a:lnTo>
                      <a:pt x="4218274" y="682191"/>
                    </a:lnTo>
                    <a:cubicBezTo>
                      <a:pt x="4218274" y="680988"/>
                      <a:pt x="4218274" y="679784"/>
                      <a:pt x="4218274" y="678581"/>
                    </a:cubicBezTo>
                    <a:cubicBezTo>
                      <a:pt x="4218274" y="671362"/>
                      <a:pt x="4219478" y="665347"/>
                      <a:pt x="4219478" y="658128"/>
                    </a:cubicBezTo>
                    <a:cubicBezTo>
                      <a:pt x="4219478" y="658128"/>
                      <a:pt x="4219478" y="658128"/>
                      <a:pt x="4219478" y="656924"/>
                    </a:cubicBezTo>
                    <a:lnTo>
                      <a:pt x="4207446" y="658128"/>
                    </a:lnTo>
                    <a:lnTo>
                      <a:pt x="4207446" y="658128"/>
                    </a:lnTo>
                    <a:close/>
                    <a:moveTo>
                      <a:pt x="4209852" y="610001"/>
                    </a:moveTo>
                    <a:lnTo>
                      <a:pt x="4208649" y="634064"/>
                    </a:lnTo>
                    <a:lnTo>
                      <a:pt x="4220681" y="634064"/>
                    </a:lnTo>
                    <a:cubicBezTo>
                      <a:pt x="4220681" y="629252"/>
                      <a:pt x="4220681" y="624439"/>
                      <a:pt x="4221884" y="619627"/>
                    </a:cubicBezTo>
                    <a:cubicBezTo>
                      <a:pt x="4221884" y="616017"/>
                      <a:pt x="4221884" y="613611"/>
                      <a:pt x="4221884" y="610001"/>
                    </a:cubicBezTo>
                    <a:lnTo>
                      <a:pt x="4209852" y="610001"/>
                    </a:lnTo>
                    <a:lnTo>
                      <a:pt x="4209852" y="610001"/>
                    </a:lnTo>
                    <a:close/>
                    <a:moveTo>
                      <a:pt x="4211055" y="561875"/>
                    </a:moveTo>
                    <a:lnTo>
                      <a:pt x="4209852" y="585938"/>
                    </a:lnTo>
                    <a:lnTo>
                      <a:pt x="4221884" y="585938"/>
                    </a:lnTo>
                    <a:cubicBezTo>
                      <a:pt x="4221884" y="582329"/>
                      <a:pt x="4221884" y="578719"/>
                      <a:pt x="4221884" y="575110"/>
                    </a:cubicBezTo>
                    <a:cubicBezTo>
                      <a:pt x="4221884" y="570297"/>
                      <a:pt x="4221884" y="566688"/>
                      <a:pt x="4221884" y="561875"/>
                    </a:cubicBezTo>
                    <a:lnTo>
                      <a:pt x="4211055" y="561875"/>
                    </a:lnTo>
                    <a:lnTo>
                      <a:pt x="4211055" y="561875"/>
                    </a:lnTo>
                    <a:close/>
                    <a:moveTo>
                      <a:pt x="4213462" y="513749"/>
                    </a:moveTo>
                    <a:lnTo>
                      <a:pt x="4212259" y="537812"/>
                    </a:lnTo>
                    <a:lnTo>
                      <a:pt x="4224290" y="537812"/>
                    </a:lnTo>
                    <a:cubicBezTo>
                      <a:pt x="4224290" y="534202"/>
                      <a:pt x="4224290" y="530593"/>
                      <a:pt x="4224290" y="528187"/>
                    </a:cubicBezTo>
                    <a:cubicBezTo>
                      <a:pt x="4224290" y="523374"/>
                      <a:pt x="4224290" y="518561"/>
                      <a:pt x="4224290" y="513749"/>
                    </a:cubicBezTo>
                    <a:lnTo>
                      <a:pt x="4213462" y="513749"/>
                    </a:lnTo>
                    <a:lnTo>
                      <a:pt x="4213462" y="513749"/>
                    </a:lnTo>
                    <a:close/>
                    <a:moveTo>
                      <a:pt x="4215868" y="465622"/>
                    </a:moveTo>
                    <a:lnTo>
                      <a:pt x="4214665" y="489685"/>
                    </a:lnTo>
                    <a:lnTo>
                      <a:pt x="4226697" y="489685"/>
                    </a:lnTo>
                    <a:cubicBezTo>
                      <a:pt x="4226697" y="481263"/>
                      <a:pt x="4227900" y="474044"/>
                      <a:pt x="4227900" y="465622"/>
                    </a:cubicBezTo>
                    <a:lnTo>
                      <a:pt x="4215868" y="465622"/>
                    </a:lnTo>
                    <a:lnTo>
                      <a:pt x="4215868" y="465622"/>
                    </a:lnTo>
                    <a:close/>
                    <a:moveTo>
                      <a:pt x="4217071" y="417496"/>
                    </a:moveTo>
                    <a:lnTo>
                      <a:pt x="4215868" y="441559"/>
                    </a:lnTo>
                    <a:lnTo>
                      <a:pt x="4227900" y="441559"/>
                    </a:lnTo>
                    <a:cubicBezTo>
                      <a:pt x="4227900" y="433137"/>
                      <a:pt x="4229103" y="425918"/>
                      <a:pt x="4229103" y="417496"/>
                    </a:cubicBezTo>
                    <a:lnTo>
                      <a:pt x="4217071" y="417496"/>
                    </a:lnTo>
                    <a:lnTo>
                      <a:pt x="4217071" y="417496"/>
                    </a:lnTo>
                    <a:close/>
                    <a:moveTo>
                      <a:pt x="4219478" y="369370"/>
                    </a:moveTo>
                    <a:lnTo>
                      <a:pt x="4218274" y="393433"/>
                    </a:lnTo>
                    <a:lnTo>
                      <a:pt x="4230306" y="393433"/>
                    </a:lnTo>
                    <a:cubicBezTo>
                      <a:pt x="4230306" y="393433"/>
                      <a:pt x="4230306" y="392230"/>
                      <a:pt x="4230306" y="392230"/>
                    </a:cubicBezTo>
                    <a:cubicBezTo>
                      <a:pt x="4230306" y="386214"/>
                      <a:pt x="4230306" y="380198"/>
                      <a:pt x="4231509" y="374182"/>
                    </a:cubicBezTo>
                    <a:cubicBezTo>
                      <a:pt x="4231509" y="372979"/>
                      <a:pt x="4231509" y="370573"/>
                      <a:pt x="4231509" y="369370"/>
                    </a:cubicBezTo>
                    <a:lnTo>
                      <a:pt x="4219478" y="369370"/>
                    </a:lnTo>
                    <a:lnTo>
                      <a:pt x="4219478" y="369370"/>
                    </a:lnTo>
                    <a:close/>
                    <a:moveTo>
                      <a:pt x="4220681" y="321243"/>
                    </a:moveTo>
                    <a:lnTo>
                      <a:pt x="4219478" y="345306"/>
                    </a:lnTo>
                    <a:lnTo>
                      <a:pt x="4231509" y="345306"/>
                    </a:lnTo>
                    <a:cubicBezTo>
                      <a:pt x="4231509" y="340494"/>
                      <a:pt x="4231509" y="334478"/>
                      <a:pt x="4231509" y="329665"/>
                    </a:cubicBezTo>
                    <a:cubicBezTo>
                      <a:pt x="4231509" y="327259"/>
                      <a:pt x="4231509" y="323650"/>
                      <a:pt x="4231509" y="321243"/>
                    </a:cubicBezTo>
                    <a:lnTo>
                      <a:pt x="4220681" y="321243"/>
                    </a:lnTo>
                    <a:lnTo>
                      <a:pt x="4220681" y="321243"/>
                    </a:lnTo>
                    <a:close/>
                    <a:moveTo>
                      <a:pt x="4221884" y="273117"/>
                    </a:moveTo>
                    <a:lnTo>
                      <a:pt x="4220681" y="297180"/>
                    </a:lnTo>
                    <a:lnTo>
                      <a:pt x="4232712" y="297180"/>
                    </a:lnTo>
                    <a:cubicBezTo>
                      <a:pt x="4232712" y="293571"/>
                      <a:pt x="4232712" y="289961"/>
                      <a:pt x="4232712" y="286352"/>
                    </a:cubicBezTo>
                    <a:cubicBezTo>
                      <a:pt x="4232712" y="286352"/>
                      <a:pt x="4232712" y="286352"/>
                      <a:pt x="4232712" y="286352"/>
                    </a:cubicBezTo>
                    <a:cubicBezTo>
                      <a:pt x="4232712" y="286352"/>
                      <a:pt x="4232712" y="286352"/>
                      <a:pt x="4232712" y="286352"/>
                    </a:cubicBezTo>
                    <a:cubicBezTo>
                      <a:pt x="4232712" y="282742"/>
                      <a:pt x="4232712" y="279133"/>
                      <a:pt x="4232712" y="274320"/>
                    </a:cubicBezTo>
                    <a:cubicBezTo>
                      <a:pt x="4232712" y="274320"/>
                      <a:pt x="4232712" y="273117"/>
                      <a:pt x="4232712" y="273117"/>
                    </a:cubicBezTo>
                    <a:lnTo>
                      <a:pt x="4221884" y="273117"/>
                    </a:lnTo>
                    <a:lnTo>
                      <a:pt x="4221884" y="273117"/>
                    </a:lnTo>
                    <a:close/>
                    <a:moveTo>
                      <a:pt x="4224290" y="224991"/>
                    </a:moveTo>
                    <a:lnTo>
                      <a:pt x="4223087" y="249054"/>
                    </a:lnTo>
                    <a:lnTo>
                      <a:pt x="4235119" y="249054"/>
                    </a:lnTo>
                    <a:cubicBezTo>
                      <a:pt x="4235119" y="240632"/>
                      <a:pt x="4235119" y="233413"/>
                      <a:pt x="4236322" y="224991"/>
                    </a:cubicBezTo>
                    <a:lnTo>
                      <a:pt x="4224290" y="224991"/>
                    </a:lnTo>
                    <a:lnTo>
                      <a:pt x="4224290" y="224991"/>
                    </a:lnTo>
                    <a:close/>
                    <a:moveTo>
                      <a:pt x="4225493" y="176864"/>
                    </a:moveTo>
                    <a:lnTo>
                      <a:pt x="4224290" y="200927"/>
                    </a:lnTo>
                    <a:lnTo>
                      <a:pt x="4236322" y="200927"/>
                    </a:lnTo>
                    <a:cubicBezTo>
                      <a:pt x="4236322" y="196115"/>
                      <a:pt x="4236322" y="191302"/>
                      <a:pt x="4236322" y="185286"/>
                    </a:cubicBezTo>
                    <a:cubicBezTo>
                      <a:pt x="4236322" y="185286"/>
                      <a:pt x="4236322" y="185286"/>
                      <a:pt x="4236322" y="185286"/>
                    </a:cubicBezTo>
                    <a:cubicBezTo>
                      <a:pt x="4236322" y="185286"/>
                      <a:pt x="4236322" y="185286"/>
                      <a:pt x="4236322" y="185286"/>
                    </a:cubicBezTo>
                    <a:cubicBezTo>
                      <a:pt x="4236322" y="182880"/>
                      <a:pt x="4236322" y="181677"/>
                      <a:pt x="4236322" y="179271"/>
                    </a:cubicBezTo>
                    <a:cubicBezTo>
                      <a:pt x="4236322" y="179271"/>
                      <a:pt x="4236322" y="179271"/>
                      <a:pt x="4236322" y="179271"/>
                    </a:cubicBezTo>
                    <a:cubicBezTo>
                      <a:pt x="4236322" y="179271"/>
                      <a:pt x="4236322" y="179271"/>
                      <a:pt x="4236322" y="179271"/>
                    </a:cubicBezTo>
                    <a:cubicBezTo>
                      <a:pt x="4236322" y="178067"/>
                      <a:pt x="4236322" y="178067"/>
                      <a:pt x="4236322" y="176864"/>
                    </a:cubicBezTo>
                    <a:lnTo>
                      <a:pt x="4225493" y="176864"/>
                    </a:lnTo>
                    <a:lnTo>
                      <a:pt x="4225493" y="176864"/>
                    </a:lnTo>
                    <a:close/>
                    <a:moveTo>
                      <a:pt x="4226697" y="128738"/>
                    </a:moveTo>
                    <a:lnTo>
                      <a:pt x="4225493" y="152801"/>
                    </a:lnTo>
                    <a:lnTo>
                      <a:pt x="4237525" y="152801"/>
                    </a:lnTo>
                    <a:cubicBezTo>
                      <a:pt x="4237525" y="151598"/>
                      <a:pt x="4237525" y="151598"/>
                      <a:pt x="4237525" y="150395"/>
                    </a:cubicBezTo>
                    <a:cubicBezTo>
                      <a:pt x="4237525" y="145582"/>
                      <a:pt x="4237525" y="140770"/>
                      <a:pt x="4237525" y="135957"/>
                    </a:cubicBezTo>
                    <a:cubicBezTo>
                      <a:pt x="4237525" y="135957"/>
                      <a:pt x="4237525" y="135957"/>
                      <a:pt x="4237525" y="135957"/>
                    </a:cubicBezTo>
                    <a:cubicBezTo>
                      <a:pt x="4237525" y="135957"/>
                      <a:pt x="4237525" y="135957"/>
                      <a:pt x="4237525" y="135957"/>
                    </a:cubicBezTo>
                    <a:cubicBezTo>
                      <a:pt x="4237525" y="133551"/>
                      <a:pt x="4237525" y="131144"/>
                      <a:pt x="4237525" y="129941"/>
                    </a:cubicBezTo>
                    <a:lnTo>
                      <a:pt x="4226697" y="128738"/>
                    </a:lnTo>
                    <a:lnTo>
                      <a:pt x="4226697" y="128738"/>
                    </a:lnTo>
                    <a:close/>
                    <a:moveTo>
                      <a:pt x="4227900" y="80612"/>
                    </a:moveTo>
                    <a:lnTo>
                      <a:pt x="4226697" y="104675"/>
                    </a:lnTo>
                    <a:lnTo>
                      <a:pt x="4238728" y="104675"/>
                    </a:lnTo>
                    <a:cubicBezTo>
                      <a:pt x="4238728" y="96253"/>
                      <a:pt x="4238728" y="87831"/>
                      <a:pt x="4239931" y="80612"/>
                    </a:cubicBezTo>
                    <a:lnTo>
                      <a:pt x="4227900" y="80612"/>
                    </a:lnTo>
                    <a:lnTo>
                      <a:pt x="4227900" y="80612"/>
                    </a:lnTo>
                    <a:close/>
                    <a:moveTo>
                      <a:pt x="4229103" y="32485"/>
                    </a:moveTo>
                    <a:lnTo>
                      <a:pt x="4229103" y="56548"/>
                    </a:lnTo>
                    <a:lnTo>
                      <a:pt x="4241134" y="56548"/>
                    </a:lnTo>
                    <a:cubicBezTo>
                      <a:pt x="4241134" y="55345"/>
                      <a:pt x="4241134" y="52939"/>
                      <a:pt x="4241134" y="51736"/>
                    </a:cubicBezTo>
                    <a:lnTo>
                      <a:pt x="4241134" y="51736"/>
                    </a:lnTo>
                    <a:cubicBezTo>
                      <a:pt x="4241134" y="51736"/>
                      <a:pt x="4241134" y="51736"/>
                      <a:pt x="4241134" y="51736"/>
                    </a:cubicBezTo>
                    <a:cubicBezTo>
                      <a:pt x="4241134" y="44517"/>
                      <a:pt x="4241134" y="38501"/>
                      <a:pt x="4241134" y="32485"/>
                    </a:cubicBezTo>
                    <a:lnTo>
                      <a:pt x="4229103" y="32485"/>
                    </a:lnTo>
                    <a:lnTo>
                      <a:pt x="4229103" y="32485"/>
                    </a:lnTo>
                    <a:close/>
                  </a:path>
                </a:pathLst>
              </a:custGeom>
              <a:solidFill>
                <a:srgbClr val="231815"/>
              </a:solidFill>
              <a:ln w="12026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13" name="图形 117"/>
              <p:cNvGrpSpPr/>
              <p:nvPr/>
            </p:nvGrpSpPr>
            <p:grpSpPr>
              <a:xfrm>
                <a:off x="6094092" y="2334418"/>
                <a:ext cx="381166" cy="470142"/>
                <a:chOff x="6094092" y="2334418"/>
                <a:chExt cx="381166" cy="470142"/>
              </a:xfrm>
            </p:grpSpPr>
            <p:sp>
              <p:nvSpPr>
                <p:cNvPr id="14" name="任意多边形: 形状 122"/>
                <p:cNvSpPr/>
                <p:nvPr/>
              </p:nvSpPr>
              <p:spPr>
                <a:xfrm>
                  <a:off x="6114047" y="2586789"/>
                  <a:ext cx="149191" cy="217771"/>
                </a:xfrm>
                <a:custGeom>
                  <a:avLst/>
                  <a:gdLst>
                    <a:gd name="connsiteX0" fmla="*/ 30079 w 149191"/>
                    <a:gd name="connsiteY0" fmla="*/ 217772 h 217771"/>
                    <a:gd name="connsiteX1" fmla="*/ 0 w 149191"/>
                    <a:gd name="connsiteY1" fmla="*/ 217772 h 217771"/>
                    <a:gd name="connsiteX2" fmla="*/ 126332 w 149191"/>
                    <a:gd name="connsiteY2" fmla="*/ 0 h 217771"/>
                    <a:gd name="connsiteX3" fmla="*/ 149192 w 149191"/>
                    <a:gd name="connsiteY3" fmla="*/ 13235 h 217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9191" h="217771">
                      <a:moveTo>
                        <a:pt x="30079" y="217772"/>
                      </a:moveTo>
                      <a:lnTo>
                        <a:pt x="0" y="217772"/>
                      </a:lnTo>
                      <a:lnTo>
                        <a:pt x="126332" y="0"/>
                      </a:lnTo>
                      <a:lnTo>
                        <a:pt x="149192" y="13235"/>
                      </a:lnTo>
                      <a:close/>
                    </a:path>
                  </a:pathLst>
                </a:custGeom>
                <a:solidFill>
                  <a:srgbClr val="078BAD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" name="任意多边形: 形状 123"/>
                <p:cNvSpPr/>
                <p:nvPr/>
              </p:nvSpPr>
              <p:spPr>
                <a:xfrm>
                  <a:off x="6094092" y="2516165"/>
                  <a:ext cx="296681" cy="200416"/>
                </a:xfrm>
                <a:custGeom>
                  <a:avLst/>
                  <a:gdLst>
                    <a:gd name="connsiteX0" fmla="*/ 290666 w 296681"/>
                    <a:gd name="connsiteY0" fmla="*/ 154845 h 200416"/>
                    <a:gd name="connsiteX1" fmla="*/ 179975 w 296681"/>
                    <a:gd name="connsiteY1" fmla="*/ 28513 h 200416"/>
                    <a:gd name="connsiteX2" fmla="*/ 13939 w 296681"/>
                    <a:gd name="connsiteY2" fmla="*/ 16482 h 200416"/>
                    <a:gd name="connsiteX3" fmla="*/ 13939 w 296681"/>
                    <a:gd name="connsiteY3" fmla="*/ 9263 h 200416"/>
                    <a:gd name="connsiteX4" fmla="*/ 4314 w 296681"/>
                    <a:gd name="connsiteY4" fmla="*/ 29716 h 200416"/>
                    <a:gd name="connsiteX5" fmla="*/ 110192 w 296681"/>
                    <a:gd name="connsiteY5" fmla="*/ 171689 h 200416"/>
                    <a:gd name="connsiteX6" fmla="*/ 287056 w 296681"/>
                    <a:gd name="connsiteY6" fmla="*/ 170486 h 200416"/>
                    <a:gd name="connsiteX7" fmla="*/ 296682 w 296681"/>
                    <a:gd name="connsiteY7" fmla="*/ 150032 h 200416"/>
                    <a:gd name="connsiteX8" fmla="*/ 290666 w 296681"/>
                    <a:gd name="connsiteY8" fmla="*/ 154845 h 200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6681" h="200416">
                      <a:moveTo>
                        <a:pt x="290666" y="154845"/>
                      </a:moveTo>
                      <a:cubicBezTo>
                        <a:pt x="293072" y="115141"/>
                        <a:pt x="248555" y="63405"/>
                        <a:pt x="179975" y="28513"/>
                      </a:cubicBezTo>
                      <a:cubicBezTo>
                        <a:pt x="111395" y="-5175"/>
                        <a:pt x="42815" y="-8785"/>
                        <a:pt x="13939" y="16482"/>
                      </a:cubicBezTo>
                      <a:lnTo>
                        <a:pt x="13939" y="9263"/>
                      </a:lnTo>
                      <a:lnTo>
                        <a:pt x="4314" y="29716"/>
                      </a:lnTo>
                      <a:cubicBezTo>
                        <a:pt x="-14936" y="69421"/>
                        <a:pt x="31987" y="133188"/>
                        <a:pt x="110192" y="171689"/>
                      </a:cubicBezTo>
                      <a:cubicBezTo>
                        <a:pt x="188397" y="210190"/>
                        <a:pt x="267806" y="210190"/>
                        <a:pt x="287056" y="170486"/>
                      </a:cubicBezTo>
                      <a:lnTo>
                        <a:pt x="296682" y="150032"/>
                      </a:lnTo>
                      <a:lnTo>
                        <a:pt x="290666" y="154845"/>
                      </a:lnTo>
                      <a:close/>
                    </a:path>
                  </a:pathLst>
                </a:custGeom>
                <a:solidFill>
                  <a:srgbClr val="089EC4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16" name="图形 117"/>
                <p:cNvGrpSpPr/>
                <p:nvPr/>
              </p:nvGrpSpPr>
              <p:grpSpPr>
                <a:xfrm>
                  <a:off x="6103613" y="2496701"/>
                  <a:ext cx="291474" cy="200416"/>
                  <a:chOff x="6103613" y="2496701"/>
                  <a:chExt cx="291474" cy="200416"/>
                </a:xfrm>
              </p:grpSpPr>
              <p:sp>
                <p:nvSpPr>
                  <p:cNvPr id="17" name="任意多边形: 形状 125"/>
                  <p:cNvSpPr/>
                  <p:nvPr/>
                </p:nvSpPr>
                <p:spPr>
                  <a:xfrm>
                    <a:off x="6130891" y="2606039"/>
                    <a:ext cx="250257" cy="91077"/>
                  </a:xfrm>
                  <a:custGeom>
                    <a:avLst/>
                    <a:gdLst>
                      <a:gd name="connsiteX0" fmla="*/ 119113 w 250257"/>
                      <a:gd name="connsiteY0" fmla="*/ 73393 h 91077"/>
                      <a:gd name="connsiteX1" fmla="*/ 0 w 250257"/>
                      <a:gd name="connsiteY1" fmla="*/ 0 h 91077"/>
                      <a:gd name="connsiteX2" fmla="*/ 83018 w 250257"/>
                      <a:gd name="connsiteY2" fmla="*/ 62564 h 91077"/>
                      <a:gd name="connsiteX3" fmla="*/ 250257 w 250257"/>
                      <a:gd name="connsiteY3" fmla="*/ 74596 h 91077"/>
                      <a:gd name="connsiteX4" fmla="*/ 119113 w 250257"/>
                      <a:gd name="connsiteY4" fmla="*/ 73393 h 910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0257" h="91077">
                        <a:moveTo>
                          <a:pt x="119113" y="73393"/>
                        </a:moveTo>
                        <a:cubicBezTo>
                          <a:pt x="66174" y="56548"/>
                          <a:pt x="2406" y="2406"/>
                          <a:pt x="0" y="0"/>
                        </a:cubicBezTo>
                        <a:cubicBezTo>
                          <a:pt x="19251" y="22860"/>
                          <a:pt x="48126" y="45720"/>
                          <a:pt x="83018" y="62564"/>
                        </a:cubicBezTo>
                        <a:cubicBezTo>
                          <a:pt x="151598" y="96253"/>
                          <a:pt x="221381" y="99862"/>
                          <a:pt x="250257" y="74596"/>
                        </a:cubicBezTo>
                        <a:cubicBezTo>
                          <a:pt x="218975" y="87831"/>
                          <a:pt x="181677" y="92643"/>
                          <a:pt x="119113" y="73393"/>
                        </a:cubicBezTo>
                        <a:close/>
                      </a:path>
                    </a:pathLst>
                  </a:custGeom>
                  <a:solidFill>
                    <a:srgbClr val="87E7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" name="任意多边形: 形状 126"/>
                  <p:cNvSpPr/>
                  <p:nvPr/>
                </p:nvSpPr>
                <p:spPr>
                  <a:xfrm>
                    <a:off x="6103613" y="2496701"/>
                    <a:ext cx="291474" cy="195552"/>
                  </a:xfrm>
                  <a:custGeom>
                    <a:avLst/>
                    <a:gdLst>
                      <a:gd name="connsiteX0" fmla="*/ 181282 w 291474"/>
                      <a:gd name="connsiteY0" fmla="*/ 28727 h 195552"/>
                      <a:gd name="connsiteX1" fmla="*/ 4418 w 291474"/>
                      <a:gd name="connsiteY1" fmla="*/ 29930 h 195552"/>
                      <a:gd name="connsiteX2" fmla="*/ 27278 w 291474"/>
                      <a:gd name="connsiteY2" fmla="*/ 109339 h 195552"/>
                      <a:gd name="connsiteX3" fmla="*/ 146391 w 291474"/>
                      <a:gd name="connsiteY3" fmla="*/ 182731 h 195552"/>
                      <a:gd name="connsiteX4" fmla="*/ 277535 w 291474"/>
                      <a:gd name="connsiteY4" fmla="*/ 183935 h 195552"/>
                      <a:gd name="connsiteX5" fmla="*/ 287160 w 291474"/>
                      <a:gd name="connsiteY5" fmla="*/ 170700 h 195552"/>
                      <a:gd name="connsiteX6" fmla="*/ 181282 w 291474"/>
                      <a:gd name="connsiteY6" fmla="*/ 28727 h 1955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474" h="195552">
                        <a:moveTo>
                          <a:pt x="181282" y="28727"/>
                        </a:moveTo>
                        <a:cubicBezTo>
                          <a:pt x="103077" y="-9774"/>
                          <a:pt x="23669" y="-9774"/>
                          <a:pt x="4418" y="29930"/>
                        </a:cubicBezTo>
                        <a:cubicBezTo>
                          <a:pt x="-6410" y="51587"/>
                          <a:pt x="3215" y="80463"/>
                          <a:pt x="27278" y="109339"/>
                        </a:cubicBezTo>
                        <a:cubicBezTo>
                          <a:pt x="29685" y="111745"/>
                          <a:pt x="93452" y="165887"/>
                          <a:pt x="146391" y="182731"/>
                        </a:cubicBezTo>
                        <a:cubicBezTo>
                          <a:pt x="208955" y="201982"/>
                          <a:pt x="247456" y="197169"/>
                          <a:pt x="277535" y="183935"/>
                        </a:cubicBezTo>
                        <a:cubicBezTo>
                          <a:pt x="281145" y="180325"/>
                          <a:pt x="284754" y="175512"/>
                          <a:pt x="287160" y="170700"/>
                        </a:cubicBezTo>
                        <a:cubicBezTo>
                          <a:pt x="306411" y="130996"/>
                          <a:pt x="259488" y="67228"/>
                          <a:pt x="181282" y="28727"/>
                        </a:cubicBezTo>
                        <a:close/>
                      </a:path>
                    </a:pathLst>
                  </a:custGeom>
                  <a:solidFill>
                    <a:srgbClr val="5CDE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19" name="图形 117"/>
                <p:cNvGrpSpPr/>
                <p:nvPr/>
              </p:nvGrpSpPr>
              <p:grpSpPr>
                <a:xfrm>
                  <a:off x="6175700" y="2383903"/>
                  <a:ext cx="245739" cy="259381"/>
                  <a:chOff x="6175700" y="2383903"/>
                  <a:chExt cx="245739" cy="259381"/>
                </a:xfrm>
              </p:grpSpPr>
              <p:sp>
                <p:nvSpPr>
                  <p:cNvPr id="20" name="任意多边形: 形状 128"/>
                  <p:cNvSpPr/>
                  <p:nvPr/>
                </p:nvSpPr>
                <p:spPr>
                  <a:xfrm>
                    <a:off x="6243988" y="2421956"/>
                    <a:ext cx="177451" cy="221328"/>
                  </a:xfrm>
                  <a:custGeom>
                    <a:avLst/>
                    <a:gdLst>
                      <a:gd name="connsiteX0" fmla="*/ 154004 w 177451"/>
                      <a:gd name="connsiteY0" fmla="*/ 0 h 221328"/>
                      <a:gd name="connsiteX1" fmla="*/ 31282 w 177451"/>
                      <a:gd name="connsiteY1" fmla="*/ 210553 h 221328"/>
                      <a:gd name="connsiteX2" fmla="*/ 0 w 177451"/>
                      <a:gd name="connsiteY2" fmla="*/ 210553 h 221328"/>
                      <a:gd name="connsiteX3" fmla="*/ 83018 w 177451"/>
                      <a:gd name="connsiteY3" fmla="*/ 205740 h 221328"/>
                      <a:gd name="connsiteX4" fmla="*/ 175661 w 177451"/>
                      <a:gd name="connsiteY4" fmla="*/ 50533 h 221328"/>
                      <a:gd name="connsiteX5" fmla="*/ 154004 w 177451"/>
                      <a:gd name="connsiteY5" fmla="*/ 0 h 221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7451" h="221328">
                        <a:moveTo>
                          <a:pt x="154004" y="0"/>
                        </a:moveTo>
                        <a:cubicBezTo>
                          <a:pt x="107081" y="80612"/>
                          <a:pt x="36095" y="203334"/>
                          <a:pt x="31282" y="210553"/>
                        </a:cubicBezTo>
                        <a:cubicBezTo>
                          <a:pt x="25266" y="220178"/>
                          <a:pt x="2406" y="211756"/>
                          <a:pt x="0" y="210553"/>
                        </a:cubicBezTo>
                        <a:cubicBezTo>
                          <a:pt x="37298" y="226194"/>
                          <a:pt x="73393" y="224991"/>
                          <a:pt x="83018" y="205740"/>
                        </a:cubicBezTo>
                        <a:lnTo>
                          <a:pt x="175661" y="50533"/>
                        </a:lnTo>
                        <a:cubicBezTo>
                          <a:pt x="181677" y="37298"/>
                          <a:pt x="172052" y="18047"/>
                          <a:pt x="154004" y="0"/>
                        </a:cubicBezTo>
                        <a:close/>
                      </a:path>
                    </a:pathLst>
                  </a:custGeom>
                  <a:solidFill>
                    <a:srgbClr val="0792B5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" name="任意多边形: 形状 129"/>
                  <p:cNvSpPr/>
                  <p:nvPr/>
                </p:nvSpPr>
                <p:spPr>
                  <a:xfrm>
                    <a:off x="6175700" y="2383903"/>
                    <a:ext cx="221089" cy="253163"/>
                  </a:xfrm>
                  <a:custGeom>
                    <a:avLst/>
                    <a:gdLst>
                      <a:gd name="connsiteX0" fmla="*/ 98367 w 221089"/>
                      <a:gd name="connsiteY0" fmla="*/ 248606 h 253163"/>
                      <a:gd name="connsiteX1" fmla="*/ 221089 w 221089"/>
                      <a:gd name="connsiteY1" fmla="*/ 38053 h 253163"/>
                      <a:gd name="connsiteX2" fmla="*/ 187401 w 221089"/>
                      <a:gd name="connsiteY2" fmla="*/ 15193 h 253163"/>
                      <a:gd name="connsiteX3" fmla="*/ 94758 w 221089"/>
                      <a:gd name="connsiteY3" fmla="*/ 16396 h 253163"/>
                      <a:gd name="connsiteX4" fmla="*/ 2115 w 221089"/>
                      <a:gd name="connsiteY4" fmla="*/ 171604 h 253163"/>
                      <a:gd name="connsiteX5" fmla="*/ 57460 w 221089"/>
                      <a:gd name="connsiteY5" fmla="*/ 244996 h 253163"/>
                      <a:gd name="connsiteX6" fmla="*/ 67085 w 221089"/>
                      <a:gd name="connsiteY6" fmla="*/ 248606 h 253163"/>
                      <a:gd name="connsiteX7" fmla="*/ 98367 w 221089"/>
                      <a:gd name="connsiteY7" fmla="*/ 248606 h 253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1089" h="253163">
                        <a:moveTo>
                          <a:pt x="98367" y="248606"/>
                        </a:moveTo>
                        <a:cubicBezTo>
                          <a:pt x="103180" y="241387"/>
                          <a:pt x="174166" y="118665"/>
                          <a:pt x="221089" y="38053"/>
                        </a:cubicBezTo>
                        <a:cubicBezTo>
                          <a:pt x="211464" y="29631"/>
                          <a:pt x="200636" y="21209"/>
                          <a:pt x="187401" y="15193"/>
                        </a:cubicBezTo>
                        <a:cubicBezTo>
                          <a:pt x="146494" y="-5261"/>
                          <a:pt x="105586" y="-5261"/>
                          <a:pt x="94758" y="16396"/>
                        </a:cubicBezTo>
                        <a:lnTo>
                          <a:pt x="2115" y="171604"/>
                        </a:lnTo>
                        <a:cubicBezTo>
                          <a:pt x="-7511" y="192057"/>
                          <a:pt x="16552" y="225746"/>
                          <a:pt x="57460" y="244996"/>
                        </a:cubicBezTo>
                        <a:cubicBezTo>
                          <a:pt x="61069" y="246199"/>
                          <a:pt x="63475" y="247403"/>
                          <a:pt x="67085" y="248606"/>
                        </a:cubicBezTo>
                        <a:cubicBezTo>
                          <a:pt x="70695" y="249809"/>
                          <a:pt x="92351" y="258231"/>
                          <a:pt x="98367" y="248606"/>
                        </a:cubicBezTo>
                        <a:close/>
                      </a:path>
                    </a:pathLst>
                  </a:custGeom>
                  <a:solidFill>
                    <a:srgbClr val="078BAD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22" name="任意多边形: 形状 130"/>
                <p:cNvSpPr/>
                <p:nvPr/>
              </p:nvSpPr>
              <p:spPr>
                <a:xfrm>
                  <a:off x="6223270" y="2353572"/>
                  <a:ext cx="249317" cy="166751"/>
                </a:xfrm>
                <a:custGeom>
                  <a:avLst/>
                  <a:gdLst>
                    <a:gd name="connsiteX0" fmla="*/ 243302 w 249317"/>
                    <a:gd name="connsiteY0" fmla="*/ 127339 h 166751"/>
                    <a:gd name="connsiteX1" fmla="*/ 151862 w 249317"/>
                    <a:gd name="connsiteY1" fmla="*/ 23868 h 166751"/>
                    <a:gd name="connsiteX2" fmla="*/ 13499 w 249317"/>
                    <a:gd name="connsiteY2" fmla="*/ 13039 h 166751"/>
                    <a:gd name="connsiteX3" fmla="*/ 13499 w 249317"/>
                    <a:gd name="connsiteY3" fmla="*/ 5820 h 166751"/>
                    <a:gd name="connsiteX4" fmla="*/ 3873 w 249317"/>
                    <a:gd name="connsiteY4" fmla="*/ 25071 h 166751"/>
                    <a:gd name="connsiteX5" fmla="*/ 91704 w 249317"/>
                    <a:gd name="connsiteY5" fmla="*/ 142980 h 166751"/>
                    <a:gd name="connsiteX6" fmla="*/ 239693 w 249317"/>
                    <a:gd name="connsiteY6" fmla="*/ 141777 h 166751"/>
                    <a:gd name="connsiteX7" fmla="*/ 249318 w 249317"/>
                    <a:gd name="connsiteY7" fmla="*/ 122527 h 166751"/>
                    <a:gd name="connsiteX8" fmla="*/ 243302 w 249317"/>
                    <a:gd name="connsiteY8" fmla="*/ 127339 h 166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9317" h="166751">
                      <a:moveTo>
                        <a:pt x="243302" y="127339"/>
                      </a:moveTo>
                      <a:cubicBezTo>
                        <a:pt x="244505" y="94854"/>
                        <a:pt x="207207" y="51540"/>
                        <a:pt x="151862" y="23868"/>
                      </a:cubicBezTo>
                      <a:cubicBezTo>
                        <a:pt x="95313" y="-3805"/>
                        <a:pt x="38765" y="-7414"/>
                        <a:pt x="13499" y="13039"/>
                      </a:cubicBezTo>
                      <a:lnTo>
                        <a:pt x="13499" y="5820"/>
                      </a:lnTo>
                      <a:lnTo>
                        <a:pt x="3873" y="25071"/>
                      </a:lnTo>
                      <a:cubicBezTo>
                        <a:pt x="-12971" y="57556"/>
                        <a:pt x="26733" y="110495"/>
                        <a:pt x="91704" y="142980"/>
                      </a:cubicBezTo>
                      <a:cubicBezTo>
                        <a:pt x="156675" y="175466"/>
                        <a:pt x="222848" y="174262"/>
                        <a:pt x="239693" y="141777"/>
                      </a:cubicBezTo>
                      <a:lnTo>
                        <a:pt x="249318" y="122527"/>
                      </a:lnTo>
                      <a:lnTo>
                        <a:pt x="243302" y="127339"/>
                      </a:lnTo>
                      <a:close/>
                    </a:path>
                  </a:pathLst>
                </a:custGeom>
                <a:solidFill>
                  <a:srgbClr val="089EC4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23" name="图形 117"/>
                <p:cNvGrpSpPr/>
                <p:nvPr/>
              </p:nvGrpSpPr>
              <p:grpSpPr>
                <a:xfrm>
                  <a:off x="6231956" y="2334418"/>
                  <a:ext cx="243301" cy="167857"/>
                  <a:chOff x="6231956" y="2334418"/>
                  <a:chExt cx="243301" cy="167857"/>
                </a:xfrm>
              </p:grpSpPr>
              <p:sp>
                <p:nvSpPr>
                  <p:cNvPr id="24" name="任意多边形: 形状 132"/>
                  <p:cNvSpPr/>
                  <p:nvPr/>
                </p:nvSpPr>
                <p:spPr>
                  <a:xfrm>
                    <a:off x="6231956" y="2334418"/>
                    <a:ext cx="243301" cy="162963"/>
                  </a:xfrm>
                  <a:custGeom>
                    <a:avLst/>
                    <a:gdLst>
                      <a:gd name="connsiteX0" fmla="*/ 151598 w 243301"/>
                      <a:gd name="connsiteY0" fmla="*/ 23771 h 162963"/>
                      <a:gd name="connsiteX1" fmla="*/ 3610 w 243301"/>
                      <a:gd name="connsiteY1" fmla="*/ 24974 h 162963"/>
                      <a:gd name="connsiteX2" fmla="*/ 0 w 243301"/>
                      <a:gd name="connsiteY2" fmla="*/ 45428 h 162963"/>
                      <a:gd name="connsiteX3" fmla="*/ 129941 w 243301"/>
                      <a:gd name="connsiteY3" fmla="*/ 152509 h 162963"/>
                      <a:gd name="connsiteX4" fmla="*/ 239428 w 243301"/>
                      <a:gd name="connsiteY4" fmla="*/ 141680 h 162963"/>
                      <a:gd name="connsiteX5" fmla="*/ 151598 w 243301"/>
                      <a:gd name="connsiteY5" fmla="*/ 23771 h 16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3301" h="162963">
                        <a:moveTo>
                          <a:pt x="151598" y="23771"/>
                        </a:moveTo>
                        <a:cubicBezTo>
                          <a:pt x="86627" y="-8715"/>
                          <a:pt x="20454" y="-7511"/>
                          <a:pt x="3610" y="24974"/>
                        </a:cubicBezTo>
                        <a:cubicBezTo>
                          <a:pt x="0" y="30990"/>
                          <a:pt x="0" y="38209"/>
                          <a:pt x="0" y="45428"/>
                        </a:cubicBezTo>
                        <a:cubicBezTo>
                          <a:pt x="0" y="45428"/>
                          <a:pt x="13235" y="112804"/>
                          <a:pt x="129941" y="152509"/>
                        </a:cubicBezTo>
                        <a:cubicBezTo>
                          <a:pt x="152801" y="159728"/>
                          <a:pt x="205740" y="176572"/>
                          <a:pt x="239428" y="141680"/>
                        </a:cubicBezTo>
                        <a:cubicBezTo>
                          <a:pt x="256273" y="109195"/>
                          <a:pt x="216569" y="56256"/>
                          <a:pt x="151598" y="23771"/>
                        </a:cubicBezTo>
                        <a:close/>
                      </a:path>
                    </a:pathLst>
                  </a:custGeom>
                  <a:solidFill>
                    <a:srgbClr val="5CDE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" name="任意多边形: 形状 133"/>
                  <p:cNvSpPr/>
                  <p:nvPr/>
                </p:nvSpPr>
                <p:spPr>
                  <a:xfrm>
                    <a:off x="6233160" y="2379846"/>
                    <a:ext cx="239428" cy="122429"/>
                  </a:xfrm>
                  <a:custGeom>
                    <a:avLst/>
                    <a:gdLst>
                      <a:gd name="connsiteX0" fmla="*/ 129941 w 239428"/>
                      <a:gd name="connsiteY0" fmla="*/ 107081 h 122429"/>
                      <a:gd name="connsiteX1" fmla="*/ 0 w 239428"/>
                      <a:gd name="connsiteY1" fmla="*/ 0 h 122429"/>
                      <a:gd name="connsiteX2" fmla="*/ 91440 w 239428"/>
                      <a:gd name="connsiteY2" fmla="*/ 98659 h 122429"/>
                      <a:gd name="connsiteX3" fmla="*/ 239429 w 239428"/>
                      <a:gd name="connsiteY3" fmla="*/ 97456 h 122429"/>
                      <a:gd name="connsiteX4" fmla="*/ 129941 w 239428"/>
                      <a:gd name="connsiteY4" fmla="*/ 107081 h 122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9426" h="122429">
                        <a:moveTo>
                          <a:pt x="129941" y="107081"/>
                        </a:moveTo>
                        <a:cubicBezTo>
                          <a:pt x="12032" y="67377"/>
                          <a:pt x="0" y="0"/>
                          <a:pt x="0" y="0"/>
                        </a:cubicBezTo>
                        <a:cubicBezTo>
                          <a:pt x="2406" y="31282"/>
                          <a:pt x="38501" y="72190"/>
                          <a:pt x="91440" y="98659"/>
                        </a:cubicBezTo>
                        <a:cubicBezTo>
                          <a:pt x="156411" y="131144"/>
                          <a:pt x="222584" y="129941"/>
                          <a:pt x="239429" y="97456"/>
                        </a:cubicBezTo>
                        <a:cubicBezTo>
                          <a:pt x="205740" y="131144"/>
                          <a:pt x="152801" y="114300"/>
                          <a:pt x="129941" y="107081"/>
                        </a:cubicBezTo>
                        <a:close/>
                      </a:path>
                    </a:pathLst>
                  </a:custGeom>
                  <a:solidFill>
                    <a:srgbClr val="A6ED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6" name="图形 117"/>
              <p:cNvGrpSpPr/>
              <p:nvPr/>
            </p:nvGrpSpPr>
            <p:grpSpPr>
              <a:xfrm>
                <a:off x="3828218" y="4168942"/>
                <a:ext cx="4323979" cy="359744"/>
                <a:chOff x="3828218" y="4168942"/>
                <a:chExt cx="4323979" cy="359744"/>
              </a:xfrm>
            </p:grpSpPr>
            <p:sp>
              <p:nvSpPr>
                <p:cNvPr id="27" name="任意多边形: 形状 135"/>
                <p:cNvSpPr/>
                <p:nvPr/>
              </p:nvSpPr>
              <p:spPr>
                <a:xfrm>
                  <a:off x="3840161" y="4182177"/>
                  <a:ext cx="4275942" cy="334477"/>
                </a:xfrm>
                <a:custGeom>
                  <a:avLst/>
                  <a:gdLst>
                    <a:gd name="connsiteX0" fmla="*/ 31198 w 4275942"/>
                    <a:gd name="connsiteY0" fmla="*/ 334478 h 334477"/>
                    <a:gd name="connsiteX1" fmla="*/ 1120 w 4275942"/>
                    <a:gd name="connsiteY1" fmla="*/ 257476 h 334477"/>
                    <a:gd name="connsiteX2" fmla="*/ 62481 w 4275942"/>
                    <a:gd name="connsiteY2" fmla="*/ 182880 h 334477"/>
                    <a:gd name="connsiteX3" fmla="*/ 4237441 w 4275942"/>
                    <a:gd name="connsiteY3" fmla="*/ 0 h 334477"/>
                    <a:gd name="connsiteX4" fmla="*/ 4275942 w 4275942"/>
                    <a:gd name="connsiteY4" fmla="*/ 246647 h 334477"/>
                    <a:gd name="connsiteX5" fmla="*/ 31198 w 4275942"/>
                    <a:gd name="connsiteY5" fmla="*/ 334478 h 334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75942" h="334477">
                      <a:moveTo>
                        <a:pt x="31198" y="334478"/>
                      </a:moveTo>
                      <a:cubicBezTo>
                        <a:pt x="7135" y="308008"/>
                        <a:pt x="-3693" y="281539"/>
                        <a:pt x="1120" y="257476"/>
                      </a:cubicBezTo>
                      <a:cubicBezTo>
                        <a:pt x="8338" y="216568"/>
                        <a:pt x="51652" y="188896"/>
                        <a:pt x="62481" y="182880"/>
                      </a:cubicBezTo>
                      <a:lnTo>
                        <a:pt x="4237441" y="0"/>
                      </a:lnTo>
                      <a:cubicBezTo>
                        <a:pt x="4220597" y="45720"/>
                        <a:pt x="4186908" y="168442"/>
                        <a:pt x="4275942" y="246647"/>
                      </a:cubicBezTo>
                      <a:lnTo>
                        <a:pt x="31198" y="33447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" name="任意多边形: 形状 136"/>
                <p:cNvSpPr/>
                <p:nvPr/>
              </p:nvSpPr>
              <p:spPr>
                <a:xfrm>
                  <a:off x="3828218" y="4168942"/>
                  <a:ext cx="4323979" cy="359744"/>
                </a:xfrm>
                <a:custGeom>
                  <a:avLst/>
                  <a:gdLst>
                    <a:gd name="connsiteX0" fmla="*/ 4231337 w 4323979"/>
                    <a:gd name="connsiteY0" fmla="*/ 26469 h 359744"/>
                    <a:gd name="connsiteX1" fmla="*/ 4260213 w 4323979"/>
                    <a:gd name="connsiteY1" fmla="*/ 249054 h 359744"/>
                    <a:gd name="connsiteX2" fmla="*/ 49157 w 4323979"/>
                    <a:gd name="connsiteY2" fmla="*/ 335681 h 359744"/>
                    <a:gd name="connsiteX3" fmla="*/ 25094 w 4323979"/>
                    <a:gd name="connsiteY3" fmla="*/ 273117 h 359744"/>
                    <a:gd name="connsiteX4" fmla="*/ 78033 w 4323979"/>
                    <a:gd name="connsiteY4" fmla="*/ 208146 h 359744"/>
                    <a:gd name="connsiteX5" fmla="*/ 4231337 w 4323979"/>
                    <a:gd name="connsiteY5" fmla="*/ 26469 h 359744"/>
                    <a:gd name="connsiteX6" fmla="*/ 4267432 w 4323979"/>
                    <a:gd name="connsiteY6" fmla="*/ 0 h 359744"/>
                    <a:gd name="connsiteX7" fmla="*/ 70814 w 4323979"/>
                    <a:gd name="connsiteY7" fmla="*/ 184083 h 359744"/>
                    <a:gd name="connsiteX8" fmla="*/ 38329 w 4323979"/>
                    <a:gd name="connsiteY8" fmla="*/ 359744 h 359744"/>
                    <a:gd name="connsiteX9" fmla="*/ 4323980 w 4323979"/>
                    <a:gd name="connsiteY9" fmla="*/ 271914 h 359744"/>
                    <a:gd name="connsiteX10" fmla="*/ 4267432 w 4323979"/>
                    <a:gd name="connsiteY10" fmla="*/ 0 h 359744"/>
                    <a:gd name="connsiteX11" fmla="*/ 4267432 w 4323979"/>
                    <a:gd name="connsiteY11" fmla="*/ 0 h 359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323979" h="359744">
                      <a:moveTo>
                        <a:pt x="4231337" y="26469"/>
                      </a:moveTo>
                      <a:cubicBezTo>
                        <a:pt x="4210883" y="89034"/>
                        <a:pt x="4202461" y="181677"/>
                        <a:pt x="4260213" y="249054"/>
                      </a:cubicBezTo>
                      <a:lnTo>
                        <a:pt x="49157" y="335681"/>
                      </a:lnTo>
                      <a:cubicBezTo>
                        <a:pt x="29907" y="314024"/>
                        <a:pt x="21485" y="292368"/>
                        <a:pt x="25094" y="273117"/>
                      </a:cubicBezTo>
                      <a:cubicBezTo>
                        <a:pt x="29907" y="239428"/>
                        <a:pt x="66002" y="215365"/>
                        <a:pt x="78033" y="208146"/>
                      </a:cubicBezTo>
                      <a:lnTo>
                        <a:pt x="4231337" y="26469"/>
                      </a:lnTo>
                      <a:moveTo>
                        <a:pt x="4267432" y="0"/>
                      </a:moveTo>
                      <a:lnTo>
                        <a:pt x="70814" y="184083"/>
                      </a:lnTo>
                      <a:cubicBezTo>
                        <a:pt x="70814" y="184083"/>
                        <a:pt x="-63940" y="253866"/>
                        <a:pt x="38329" y="359744"/>
                      </a:cubicBezTo>
                      <a:lnTo>
                        <a:pt x="4323980" y="271914"/>
                      </a:lnTo>
                      <a:cubicBezTo>
                        <a:pt x="4177195" y="184083"/>
                        <a:pt x="4267432" y="0"/>
                        <a:pt x="4267432" y="0"/>
                      </a:cubicBezTo>
                      <a:lnTo>
                        <a:pt x="4267432" y="0"/>
                      </a:lnTo>
                      <a:close/>
                    </a:path>
                  </a:pathLst>
                </a:custGeom>
                <a:solidFill>
                  <a:srgbClr val="231815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29" name="文本框 28"/>
            <p:cNvSpPr txBox="1"/>
            <p:nvPr/>
          </p:nvSpPr>
          <p:spPr>
            <a:xfrm>
              <a:off x="6260" y="3676"/>
              <a:ext cx="8772" cy="24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spc="200">
                  <a:solidFill>
                    <a:schemeClr val="tx1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不（  ）行</a:t>
              </a:r>
              <a:endParaRPr lang="zh-CN" altLang="en-US" sz="4000" spc="2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023860" y="3729990"/>
            <a:ext cx="4700181" cy="1151302"/>
            <a:chOff x="6028" y="3676"/>
            <a:chExt cx="9004" cy="3448"/>
          </a:xfrm>
        </p:grpSpPr>
        <p:grpSp>
          <p:nvGrpSpPr>
            <p:cNvPr id="32" name="图形 117"/>
            <p:cNvGrpSpPr/>
            <p:nvPr/>
          </p:nvGrpSpPr>
          <p:grpSpPr>
            <a:xfrm>
              <a:off x="6028" y="3676"/>
              <a:ext cx="7143" cy="3448"/>
              <a:chOff x="3828046" y="2334126"/>
              <a:chExt cx="4535908" cy="2189748"/>
            </a:xfrm>
          </p:grpSpPr>
          <p:sp>
            <p:nvSpPr>
              <p:cNvPr id="33" name="任意多边形: 形状 119"/>
              <p:cNvSpPr/>
              <p:nvPr/>
            </p:nvSpPr>
            <p:spPr>
              <a:xfrm>
                <a:off x="3866547" y="2496552"/>
                <a:ext cx="4498610" cy="2030931"/>
              </a:xfrm>
              <a:custGeom>
                <a:avLst/>
                <a:gdLst>
                  <a:gd name="connsiteX0" fmla="*/ 4473344 w 4498610"/>
                  <a:gd name="connsiteY0" fmla="*/ 24063 h 2030931"/>
                  <a:gd name="connsiteX1" fmla="*/ 4438452 w 4498610"/>
                  <a:gd name="connsiteY1" fmla="*/ 969746 h 2030931"/>
                  <a:gd name="connsiteX2" fmla="*/ 4374685 w 4498610"/>
                  <a:gd name="connsiteY2" fmla="*/ 1635092 h 2030931"/>
                  <a:gd name="connsiteX3" fmla="*/ 4286854 w 4498610"/>
                  <a:gd name="connsiteY3" fmla="*/ 1917834 h 2030931"/>
                  <a:gd name="connsiteX4" fmla="*/ 4286854 w 4498610"/>
                  <a:gd name="connsiteY4" fmla="*/ 1917834 h 2030931"/>
                  <a:gd name="connsiteX5" fmla="*/ 4285651 w 4498610"/>
                  <a:gd name="connsiteY5" fmla="*/ 1917834 h 2030931"/>
                  <a:gd name="connsiteX6" fmla="*/ 4284448 w 4498610"/>
                  <a:gd name="connsiteY6" fmla="*/ 1917834 h 2030931"/>
                  <a:gd name="connsiteX7" fmla="*/ 64971 w 4498610"/>
                  <a:gd name="connsiteY7" fmla="*/ 2005665 h 2030931"/>
                  <a:gd name="connsiteX8" fmla="*/ 137160 w 4498610"/>
                  <a:gd name="connsiteY8" fmla="*/ 1714501 h 2030931"/>
                  <a:gd name="connsiteX9" fmla="*/ 182880 w 4498610"/>
                  <a:gd name="connsiteY9" fmla="*/ 1014262 h 2030931"/>
                  <a:gd name="connsiteX10" fmla="*/ 184083 w 4498610"/>
                  <a:gd name="connsiteY10" fmla="*/ 24063 h 2030931"/>
                  <a:gd name="connsiteX11" fmla="*/ 4473344 w 4498610"/>
                  <a:gd name="connsiteY11" fmla="*/ 24063 h 2030931"/>
                  <a:gd name="connsiteX12" fmla="*/ 4498610 w 4498610"/>
                  <a:gd name="connsiteY12" fmla="*/ 0 h 2030931"/>
                  <a:gd name="connsiteX13" fmla="*/ 160020 w 4498610"/>
                  <a:gd name="connsiteY13" fmla="*/ 0 h 2030931"/>
                  <a:gd name="connsiteX14" fmla="*/ 0 w 4498610"/>
                  <a:gd name="connsiteY14" fmla="*/ 2030931 h 2030931"/>
                  <a:gd name="connsiteX15" fmla="*/ 4285651 w 4498610"/>
                  <a:gd name="connsiteY15" fmla="*/ 1943101 h 2030931"/>
                  <a:gd name="connsiteX16" fmla="*/ 4286854 w 4498610"/>
                  <a:gd name="connsiteY16" fmla="*/ 1943101 h 2030931"/>
                  <a:gd name="connsiteX17" fmla="*/ 4498610 w 4498610"/>
                  <a:gd name="connsiteY17" fmla="*/ 0 h 2030931"/>
                  <a:gd name="connsiteX18" fmla="*/ 4498610 w 4498610"/>
                  <a:gd name="connsiteY18" fmla="*/ 0 h 2030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498610" h="2030931">
                    <a:moveTo>
                      <a:pt x="4473344" y="24063"/>
                    </a:moveTo>
                    <a:cubicBezTo>
                      <a:pt x="4472141" y="128738"/>
                      <a:pt x="4463719" y="552250"/>
                      <a:pt x="4438452" y="969746"/>
                    </a:cubicBezTo>
                    <a:cubicBezTo>
                      <a:pt x="4421608" y="1251285"/>
                      <a:pt x="4399951" y="1475072"/>
                      <a:pt x="4374685" y="1635092"/>
                    </a:cubicBezTo>
                    <a:cubicBezTo>
                      <a:pt x="4330168" y="1915428"/>
                      <a:pt x="4286854" y="1917834"/>
                      <a:pt x="4286854" y="1917834"/>
                    </a:cubicBezTo>
                    <a:lnTo>
                      <a:pt x="4286854" y="1917834"/>
                    </a:lnTo>
                    <a:lnTo>
                      <a:pt x="4285651" y="1917834"/>
                    </a:lnTo>
                    <a:lnTo>
                      <a:pt x="4284448" y="1917834"/>
                    </a:lnTo>
                    <a:lnTo>
                      <a:pt x="64971" y="2005665"/>
                    </a:lnTo>
                    <a:cubicBezTo>
                      <a:pt x="95050" y="1952726"/>
                      <a:pt x="117910" y="1857676"/>
                      <a:pt x="137160" y="1714501"/>
                    </a:cubicBezTo>
                    <a:cubicBezTo>
                      <a:pt x="158817" y="1544855"/>
                      <a:pt x="174458" y="1309036"/>
                      <a:pt x="182880" y="1014262"/>
                    </a:cubicBezTo>
                    <a:cubicBezTo>
                      <a:pt x="194912" y="575110"/>
                      <a:pt x="186490" y="132347"/>
                      <a:pt x="184083" y="24063"/>
                    </a:cubicBezTo>
                    <a:lnTo>
                      <a:pt x="4473344" y="24063"/>
                    </a:lnTo>
                    <a:moveTo>
                      <a:pt x="4498610" y="0"/>
                    </a:moveTo>
                    <a:lnTo>
                      <a:pt x="160020" y="0"/>
                    </a:lnTo>
                    <a:cubicBezTo>
                      <a:pt x="160020" y="0"/>
                      <a:pt x="210553" y="2024915"/>
                      <a:pt x="0" y="2030931"/>
                    </a:cubicBezTo>
                    <a:lnTo>
                      <a:pt x="4285651" y="1943101"/>
                    </a:lnTo>
                    <a:cubicBezTo>
                      <a:pt x="4285651" y="1943101"/>
                      <a:pt x="4286854" y="1943101"/>
                      <a:pt x="4286854" y="1943101"/>
                    </a:cubicBezTo>
                    <a:cubicBezTo>
                      <a:pt x="4473344" y="1944304"/>
                      <a:pt x="4498610" y="0"/>
                      <a:pt x="4498610" y="0"/>
                    </a:cubicBezTo>
                    <a:lnTo>
                      <a:pt x="4498610" y="0"/>
                    </a:lnTo>
                    <a:close/>
                  </a:path>
                </a:pathLst>
              </a:custGeom>
              <a:solidFill>
                <a:srgbClr val="231815"/>
              </a:solidFill>
              <a:ln w="12026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任意多边形: 形状 120"/>
              <p:cNvSpPr/>
              <p:nvPr/>
            </p:nvSpPr>
            <p:spPr>
              <a:xfrm>
                <a:off x="4025364" y="2591601"/>
                <a:ext cx="4242337" cy="1823987"/>
              </a:xfrm>
              <a:custGeom>
                <a:avLst/>
                <a:gdLst>
                  <a:gd name="connsiteX0" fmla="*/ 4242338 w 4242337"/>
                  <a:gd name="connsiteY0" fmla="*/ 0 h 1823987"/>
                  <a:gd name="connsiteX1" fmla="*/ 4218274 w 4242337"/>
                  <a:gd name="connsiteY1" fmla="*/ 0 h 1823987"/>
                  <a:gd name="connsiteX2" fmla="*/ 4218274 w 4242337"/>
                  <a:gd name="connsiteY2" fmla="*/ 12032 h 1823987"/>
                  <a:gd name="connsiteX3" fmla="*/ 4242338 w 4242337"/>
                  <a:gd name="connsiteY3" fmla="*/ 12032 h 1823987"/>
                  <a:gd name="connsiteX4" fmla="*/ 4242338 w 4242337"/>
                  <a:gd name="connsiteY4" fmla="*/ 0 h 1823987"/>
                  <a:gd name="connsiteX5" fmla="*/ 4242338 w 4242337"/>
                  <a:gd name="connsiteY5" fmla="*/ 0 h 1823987"/>
                  <a:gd name="connsiteX6" fmla="*/ 4194211 w 4242337"/>
                  <a:gd name="connsiteY6" fmla="*/ 0 h 1823987"/>
                  <a:gd name="connsiteX7" fmla="*/ 4170148 w 4242337"/>
                  <a:gd name="connsiteY7" fmla="*/ 0 h 1823987"/>
                  <a:gd name="connsiteX8" fmla="*/ 4170148 w 4242337"/>
                  <a:gd name="connsiteY8" fmla="*/ 12032 h 1823987"/>
                  <a:gd name="connsiteX9" fmla="*/ 4194211 w 4242337"/>
                  <a:gd name="connsiteY9" fmla="*/ 12032 h 1823987"/>
                  <a:gd name="connsiteX10" fmla="*/ 4194211 w 4242337"/>
                  <a:gd name="connsiteY10" fmla="*/ 0 h 1823987"/>
                  <a:gd name="connsiteX11" fmla="*/ 4194211 w 4242337"/>
                  <a:gd name="connsiteY11" fmla="*/ 0 h 1823987"/>
                  <a:gd name="connsiteX12" fmla="*/ 4146085 w 4242337"/>
                  <a:gd name="connsiteY12" fmla="*/ 0 h 1823987"/>
                  <a:gd name="connsiteX13" fmla="*/ 4122022 w 4242337"/>
                  <a:gd name="connsiteY13" fmla="*/ 0 h 1823987"/>
                  <a:gd name="connsiteX14" fmla="*/ 4122022 w 4242337"/>
                  <a:gd name="connsiteY14" fmla="*/ 12032 h 1823987"/>
                  <a:gd name="connsiteX15" fmla="*/ 4146085 w 4242337"/>
                  <a:gd name="connsiteY15" fmla="*/ 12032 h 1823987"/>
                  <a:gd name="connsiteX16" fmla="*/ 4146085 w 4242337"/>
                  <a:gd name="connsiteY16" fmla="*/ 0 h 1823987"/>
                  <a:gd name="connsiteX17" fmla="*/ 4146085 w 4242337"/>
                  <a:gd name="connsiteY17" fmla="*/ 0 h 1823987"/>
                  <a:gd name="connsiteX18" fmla="*/ 4097958 w 4242337"/>
                  <a:gd name="connsiteY18" fmla="*/ 0 h 1823987"/>
                  <a:gd name="connsiteX19" fmla="*/ 4073895 w 4242337"/>
                  <a:gd name="connsiteY19" fmla="*/ 0 h 1823987"/>
                  <a:gd name="connsiteX20" fmla="*/ 4073895 w 4242337"/>
                  <a:gd name="connsiteY20" fmla="*/ 12032 h 1823987"/>
                  <a:gd name="connsiteX21" fmla="*/ 4097958 w 4242337"/>
                  <a:gd name="connsiteY21" fmla="*/ 12032 h 1823987"/>
                  <a:gd name="connsiteX22" fmla="*/ 4097958 w 4242337"/>
                  <a:gd name="connsiteY22" fmla="*/ 0 h 1823987"/>
                  <a:gd name="connsiteX23" fmla="*/ 4097958 w 4242337"/>
                  <a:gd name="connsiteY23" fmla="*/ 0 h 1823987"/>
                  <a:gd name="connsiteX24" fmla="*/ 4049832 w 4242337"/>
                  <a:gd name="connsiteY24" fmla="*/ 0 h 1823987"/>
                  <a:gd name="connsiteX25" fmla="*/ 4025769 w 4242337"/>
                  <a:gd name="connsiteY25" fmla="*/ 0 h 1823987"/>
                  <a:gd name="connsiteX26" fmla="*/ 4025769 w 4242337"/>
                  <a:gd name="connsiteY26" fmla="*/ 12032 h 1823987"/>
                  <a:gd name="connsiteX27" fmla="*/ 4049832 w 4242337"/>
                  <a:gd name="connsiteY27" fmla="*/ 12032 h 1823987"/>
                  <a:gd name="connsiteX28" fmla="*/ 4049832 w 4242337"/>
                  <a:gd name="connsiteY28" fmla="*/ 0 h 1823987"/>
                  <a:gd name="connsiteX29" fmla="*/ 4049832 w 4242337"/>
                  <a:gd name="connsiteY29" fmla="*/ 0 h 1823987"/>
                  <a:gd name="connsiteX30" fmla="*/ 4001706 w 4242337"/>
                  <a:gd name="connsiteY30" fmla="*/ 0 h 1823987"/>
                  <a:gd name="connsiteX31" fmla="*/ 3977643 w 4242337"/>
                  <a:gd name="connsiteY31" fmla="*/ 0 h 1823987"/>
                  <a:gd name="connsiteX32" fmla="*/ 3977643 w 4242337"/>
                  <a:gd name="connsiteY32" fmla="*/ 12032 h 1823987"/>
                  <a:gd name="connsiteX33" fmla="*/ 4001706 w 4242337"/>
                  <a:gd name="connsiteY33" fmla="*/ 12032 h 1823987"/>
                  <a:gd name="connsiteX34" fmla="*/ 4001706 w 4242337"/>
                  <a:gd name="connsiteY34" fmla="*/ 0 h 1823987"/>
                  <a:gd name="connsiteX35" fmla="*/ 4001706 w 4242337"/>
                  <a:gd name="connsiteY35" fmla="*/ 0 h 1823987"/>
                  <a:gd name="connsiteX36" fmla="*/ 3953579 w 4242337"/>
                  <a:gd name="connsiteY36" fmla="*/ 0 h 1823987"/>
                  <a:gd name="connsiteX37" fmla="*/ 3929516 w 4242337"/>
                  <a:gd name="connsiteY37" fmla="*/ 0 h 1823987"/>
                  <a:gd name="connsiteX38" fmla="*/ 3929516 w 4242337"/>
                  <a:gd name="connsiteY38" fmla="*/ 12032 h 1823987"/>
                  <a:gd name="connsiteX39" fmla="*/ 3953579 w 4242337"/>
                  <a:gd name="connsiteY39" fmla="*/ 12032 h 1823987"/>
                  <a:gd name="connsiteX40" fmla="*/ 3953579 w 4242337"/>
                  <a:gd name="connsiteY40" fmla="*/ 0 h 1823987"/>
                  <a:gd name="connsiteX41" fmla="*/ 3953579 w 4242337"/>
                  <a:gd name="connsiteY41" fmla="*/ 0 h 1823987"/>
                  <a:gd name="connsiteX42" fmla="*/ 3905453 w 4242337"/>
                  <a:gd name="connsiteY42" fmla="*/ 0 h 1823987"/>
                  <a:gd name="connsiteX43" fmla="*/ 3881390 w 4242337"/>
                  <a:gd name="connsiteY43" fmla="*/ 0 h 1823987"/>
                  <a:gd name="connsiteX44" fmla="*/ 3881390 w 4242337"/>
                  <a:gd name="connsiteY44" fmla="*/ 12032 h 1823987"/>
                  <a:gd name="connsiteX45" fmla="*/ 3905453 w 4242337"/>
                  <a:gd name="connsiteY45" fmla="*/ 12032 h 1823987"/>
                  <a:gd name="connsiteX46" fmla="*/ 3905453 w 4242337"/>
                  <a:gd name="connsiteY46" fmla="*/ 0 h 1823987"/>
                  <a:gd name="connsiteX47" fmla="*/ 3905453 w 4242337"/>
                  <a:gd name="connsiteY47" fmla="*/ 0 h 1823987"/>
                  <a:gd name="connsiteX48" fmla="*/ 3857327 w 4242337"/>
                  <a:gd name="connsiteY48" fmla="*/ 0 h 1823987"/>
                  <a:gd name="connsiteX49" fmla="*/ 3833263 w 4242337"/>
                  <a:gd name="connsiteY49" fmla="*/ 0 h 1823987"/>
                  <a:gd name="connsiteX50" fmla="*/ 3833263 w 4242337"/>
                  <a:gd name="connsiteY50" fmla="*/ 12032 h 1823987"/>
                  <a:gd name="connsiteX51" fmla="*/ 3857327 w 4242337"/>
                  <a:gd name="connsiteY51" fmla="*/ 12032 h 1823987"/>
                  <a:gd name="connsiteX52" fmla="*/ 3857327 w 4242337"/>
                  <a:gd name="connsiteY52" fmla="*/ 0 h 1823987"/>
                  <a:gd name="connsiteX53" fmla="*/ 3857327 w 4242337"/>
                  <a:gd name="connsiteY53" fmla="*/ 0 h 1823987"/>
                  <a:gd name="connsiteX54" fmla="*/ 3809200 w 4242337"/>
                  <a:gd name="connsiteY54" fmla="*/ 0 h 1823987"/>
                  <a:gd name="connsiteX55" fmla="*/ 3785137 w 4242337"/>
                  <a:gd name="connsiteY55" fmla="*/ 0 h 1823987"/>
                  <a:gd name="connsiteX56" fmla="*/ 3785137 w 4242337"/>
                  <a:gd name="connsiteY56" fmla="*/ 12032 h 1823987"/>
                  <a:gd name="connsiteX57" fmla="*/ 3809200 w 4242337"/>
                  <a:gd name="connsiteY57" fmla="*/ 12032 h 1823987"/>
                  <a:gd name="connsiteX58" fmla="*/ 3809200 w 4242337"/>
                  <a:gd name="connsiteY58" fmla="*/ 0 h 1823987"/>
                  <a:gd name="connsiteX59" fmla="*/ 3809200 w 4242337"/>
                  <a:gd name="connsiteY59" fmla="*/ 0 h 1823987"/>
                  <a:gd name="connsiteX60" fmla="*/ 3761074 w 4242337"/>
                  <a:gd name="connsiteY60" fmla="*/ 0 h 1823987"/>
                  <a:gd name="connsiteX61" fmla="*/ 3737011 w 4242337"/>
                  <a:gd name="connsiteY61" fmla="*/ 0 h 1823987"/>
                  <a:gd name="connsiteX62" fmla="*/ 3737011 w 4242337"/>
                  <a:gd name="connsiteY62" fmla="*/ 12032 h 1823987"/>
                  <a:gd name="connsiteX63" fmla="*/ 3761074 w 4242337"/>
                  <a:gd name="connsiteY63" fmla="*/ 12032 h 1823987"/>
                  <a:gd name="connsiteX64" fmla="*/ 3761074 w 4242337"/>
                  <a:gd name="connsiteY64" fmla="*/ 0 h 1823987"/>
                  <a:gd name="connsiteX65" fmla="*/ 3761074 w 4242337"/>
                  <a:gd name="connsiteY65" fmla="*/ 0 h 1823987"/>
                  <a:gd name="connsiteX66" fmla="*/ 3712948 w 4242337"/>
                  <a:gd name="connsiteY66" fmla="*/ 0 h 1823987"/>
                  <a:gd name="connsiteX67" fmla="*/ 3688884 w 4242337"/>
                  <a:gd name="connsiteY67" fmla="*/ 0 h 1823987"/>
                  <a:gd name="connsiteX68" fmla="*/ 3688884 w 4242337"/>
                  <a:gd name="connsiteY68" fmla="*/ 12032 h 1823987"/>
                  <a:gd name="connsiteX69" fmla="*/ 3712948 w 4242337"/>
                  <a:gd name="connsiteY69" fmla="*/ 12032 h 1823987"/>
                  <a:gd name="connsiteX70" fmla="*/ 3712948 w 4242337"/>
                  <a:gd name="connsiteY70" fmla="*/ 0 h 1823987"/>
                  <a:gd name="connsiteX71" fmla="*/ 3712948 w 4242337"/>
                  <a:gd name="connsiteY71" fmla="*/ 0 h 1823987"/>
                  <a:gd name="connsiteX72" fmla="*/ 3664821 w 4242337"/>
                  <a:gd name="connsiteY72" fmla="*/ 0 h 1823987"/>
                  <a:gd name="connsiteX73" fmla="*/ 3640758 w 4242337"/>
                  <a:gd name="connsiteY73" fmla="*/ 0 h 1823987"/>
                  <a:gd name="connsiteX74" fmla="*/ 3640758 w 4242337"/>
                  <a:gd name="connsiteY74" fmla="*/ 12032 h 1823987"/>
                  <a:gd name="connsiteX75" fmla="*/ 3664821 w 4242337"/>
                  <a:gd name="connsiteY75" fmla="*/ 12032 h 1823987"/>
                  <a:gd name="connsiteX76" fmla="*/ 3664821 w 4242337"/>
                  <a:gd name="connsiteY76" fmla="*/ 0 h 1823987"/>
                  <a:gd name="connsiteX77" fmla="*/ 3664821 w 4242337"/>
                  <a:gd name="connsiteY77" fmla="*/ 0 h 1823987"/>
                  <a:gd name="connsiteX78" fmla="*/ 3616695 w 4242337"/>
                  <a:gd name="connsiteY78" fmla="*/ 0 h 1823987"/>
                  <a:gd name="connsiteX79" fmla="*/ 3592632 w 4242337"/>
                  <a:gd name="connsiteY79" fmla="*/ 0 h 1823987"/>
                  <a:gd name="connsiteX80" fmla="*/ 3592632 w 4242337"/>
                  <a:gd name="connsiteY80" fmla="*/ 12032 h 1823987"/>
                  <a:gd name="connsiteX81" fmla="*/ 3616695 w 4242337"/>
                  <a:gd name="connsiteY81" fmla="*/ 12032 h 1823987"/>
                  <a:gd name="connsiteX82" fmla="*/ 3616695 w 4242337"/>
                  <a:gd name="connsiteY82" fmla="*/ 0 h 1823987"/>
                  <a:gd name="connsiteX83" fmla="*/ 3616695 w 4242337"/>
                  <a:gd name="connsiteY83" fmla="*/ 0 h 1823987"/>
                  <a:gd name="connsiteX84" fmla="*/ 3568569 w 4242337"/>
                  <a:gd name="connsiteY84" fmla="*/ 0 h 1823987"/>
                  <a:gd name="connsiteX85" fmla="*/ 3544505 w 4242337"/>
                  <a:gd name="connsiteY85" fmla="*/ 0 h 1823987"/>
                  <a:gd name="connsiteX86" fmla="*/ 3544505 w 4242337"/>
                  <a:gd name="connsiteY86" fmla="*/ 12032 h 1823987"/>
                  <a:gd name="connsiteX87" fmla="*/ 3568569 w 4242337"/>
                  <a:gd name="connsiteY87" fmla="*/ 12032 h 1823987"/>
                  <a:gd name="connsiteX88" fmla="*/ 3568569 w 4242337"/>
                  <a:gd name="connsiteY88" fmla="*/ 0 h 1823987"/>
                  <a:gd name="connsiteX89" fmla="*/ 3568569 w 4242337"/>
                  <a:gd name="connsiteY89" fmla="*/ 0 h 1823987"/>
                  <a:gd name="connsiteX90" fmla="*/ 3520442 w 4242337"/>
                  <a:gd name="connsiteY90" fmla="*/ 0 h 1823987"/>
                  <a:gd name="connsiteX91" fmla="*/ 3496379 w 4242337"/>
                  <a:gd name="connsiteY91" fmla="*/ 0 h 1823987"/>
                  <a:gd name="connsiteX92" fmla="*/ 3496379 w 4242337"/>
                  <a:gd name="connsiteY92" fmla="*/ 12032 h 1823987"/>
                  <a:gd name="connsiteX93" fmla="*/ 3520442 w 4242337"/>
                  <a:gd name="connsiteY93" fmla="*/ 12032 h 1823987"/>
                  <a:gd name="connsiteX94" fmla="*/ 3520442 w 4242337"/>
                  <a:gd name="connsiteY94" fmla="*/ 0 h 1823987"/>
                  <a:gd name="connsiteX95" fmla="*/ 3520442 w 4242337"/>
                  <a:gd name="connsiteY95" fmla="*/ 0 h 1823987"/>
                  <a:gd name="connsiteX96" fmla="*/ 3472316 w 4242337"/>
                  <a:gd name="connsiteY96" fmla="*/ 0 h 1823987"/>
                  <a:gd name="connsiteX97" fmla="*/ 3448253 w 4242337"/>
                  <a:gd name="connsiteY97" fmla="*/ 0 h 1823987"/>
                  <a:gd name="connsiteX98" fmla="*/ 3448253 w 4242337"/>
                  <a:gd name="connsiteY98" fmla="*/ 12032 h 1823987"/>
                  <a:gd name="connsiteX99" fmla="*/ 3472316 w 4242337"/>
                  <a:gd name="connsiteY99" fmla="*/ 12032 h 1823987"/>
                  <a:gd name="connsiteX100" fmla="*/ 3472316 w 4242337"/>
                  <a:gd name="connsiteY100" fmla="*/ 0 h 1823987"/>
                  <a:gd name="connsiteX101" fmla="*/ 3472316 w 4242337"/>
                  <a:gd name="connsiteY101" fmla="*/ 0 h 1823987"/>
                  <a:gd name="connsiteX102" fmla="*/ 3424190 w 4242337"/>
                  <a:gd name="connsiteY102" fmla="*/ 0 h 1823987"/>
                  <a:gd name="connsiteX103" fmla="*/ 3400126 w 4242337"/>
                  <a:gd name="connsiteY103" fmla="*/ 0 h 1823987"/>
                  <a:gd name="connsiteX104" fmla="*/ 3400126 w 4242337"/>
                  <a:gd name="connsiteY104" fmla="*/ 12032 h 1823987"/>
                  <a:gd name="connsiteX105" fmla="*/ 3424190 w 4242337"/>
                  <a:gd name="connsiteY105" fmla="*/ 12032 h 1823987"/>
                  <a:gd name="connsiteX106" fmla="*/ 3424190 w 4242337"/>
                  <a:gd name="connsiteY106" fmla="*/ 0 h 1823987"/>
                  <a:gd name="connsiteX107" fmla="*/ 3424190 w 4242337"/>
                  <a:gd name="connsiteY107" fmla="*/ 0 h 1823987"/>
                  <a:gd name="connsiteX108" fmla="*/ 3376063 w 4242337"/>
                  <a:gd name="connsiteY108" fmla="*/ 0 h 1823987"/>
                  <a:gd name="connsiteX109" fmla="*/ 3352000 w 4242337"/>
                  <a:gd name="connsiteY109" fmla="*/ 0 h 1823987"/>
                  <a:gd name="connsiteX110" fmla="*/ 3352000 w 4242337"/>
                  <a:gd name="connsiteY110" fmla="*/ 12032 h 1823987"/>
                  <a:gd name="connsiteX111" fmla="*/ 3376063 w 4242337"/>
                  <a:gd name="connsiteY111" fmla="*/ 12032 h 1823987"/>
                  <a:gd name="connsiteX112" fmla="*/ 3376063 w 4242337"/>
                  <a:gd name="connsiteY112" fmla="*/ 0 h 1823987"/>
                  <a:gd name="connsiteX113" fmla="*/ 3376063 w 4242337"/>
                  <a:gd name="connsiteY113" fmla="*/ 0 h 1823987"/>
                  <a:gd name="connsiteX114" fmla="*/ 3327937 w 4242337"/>
                  <a:gd name="connsiteY114" fmla="*/ 0 h 1823987"/>
                  <a:gd name="connsiteX115" fmla="*/ 3303874 w 4242337"/>
                  <a:gd name="connsiteY115" fmla="*/ 0 h 1823987"/>
                  <a:gd name="connsiteX116" fmla="*/ 3303874 w 4242337"/>
                  <a:gd name="connsiteY116" fmla="*/ 12032 h 1823987"/>
                  <a:gd name="connsiteX117" fmla="*/ 3327937 w 4242337"/>
                  <a:gd name="connsiteY117" fmla="*/ 12032 h 1823987"/>
                  <a:gd name="connsiteX118" fmla="*/ 3327937 w 4242337"/>
                  <a:gd name="connsiteY118" fmla="*/ 0 h 1823987"/>
                  <a:gd name="connsiteX119" fmla="*/ 3327937 w 4242337"/>
                  <a:gd name="connsiteY119" fmla="*/ 0 h 1823987"/>
                  <a:gd name="connsiteX120" fmla="*/ 3279811 w 4242337"/>
                  <a:gd name="connsiteY120" fmla="*/ 0 h 1823987"/>
                  <a:gd name="connsiteX121" fmla="*/ 3255747 w 4242337"/>
                  <a:gd name="connsiteY121" fmla="*/ 0 h 1823987"/>
                  <a:gd name="connsiteX122" fmla="*/ 3255747 w 4242337"/>
                  <a:gd name="connsiteY122" fmla="*/ 12032 h 1823987"/>
                  <a:gd name="connsiteX123" fmla="*/ 3279811 w 4242337"/>
                  <a:gd name="connsiteY123" fmla="*/ 12032 h 1823987"/>
                  <a:gd name="connsiteX124" fmla="*/ 3279811 w 4242337"/>
                  <a:gd name="connsiteY124" fmla="*/ 0 h 1823987"/>
                  <a:gd name="connsiteX125" fmla="*/ 3279811 w 4242337"/>
                  <a:gd name="connsiteY125" fmla="*/ 0 h 1823987"/>
                  <a:gd name="connsiteX126" fmla="*/ 3231684 w 4242337"/>
                  <a:gd name="connsiteY126" fmla="*/ 0 h 1823987"/>
                  <a:gd name="connsiteX127" fmla="*/ 3207621 w 4242337"/>
                  <a:gd name="connsiteY127" fmla="*/ 0 h 1823987"/>
                  <a:gd name="connsiteX128" fmla="*/ 3207621 w 4242337"/>
                  <a:gd name="connsiteY128" fmla="*/ 12032 h 1823987"/>
                  <a:gd name="connsiteX129" fmla="*/ 3231684 w 4242337"/>
                  <a:gd name="connsiteY129" fmla="*/ 12032 h 1823987"/>
                  <a:gd name="connsiteX130" fmla="*/ 3231684 w 4242337"/>
                  <a:gd name="connsiteY130" fmla="*/ 0 h 1823987"/>
                  <a:gd name="connsiteX131" fmla="*/ 3231684 w 4242337"/>
                  <a:gd name="connsiteY131" fmla="*/ 0 h 1823987"/>
                  <a:gd name="connsiteX132" fmla="*/ 3183558 w 4242337"/>
                  <a:gd name="connsiteY132" fmla="*/ 0 h 1823987"/>
                  <a:gd name="connsiteX133" fmla="*/ 3159495 w 4242337"/>
                  <a:gd name="connsiteY133" fmla="*/ 0 h 1823987"/>
                  <a:gd name="connsiteX134" fmla="*/ 3159495 w 4242337"/>
                  <a:gd name="connsiteY134" fmla="*/ 12032 h 1823987"/>
                  <a:gd name="connsiteX135" fmla="*/ 3183558 w 4242337"/>
                  <a:gd name="connsiteY135" fmla="*/ 12032 h 1823987"/>
                  <a:gd name="connsiteX136" fmla="*/ 3183558 w 4242337"/>
                  <a:gd name="connsiteY136" fmla="*/ 0 h 1823987"/>
                  <a:gd name="connsiteX137" fmla="*/ 3183558 w 4242337"/>
                  <a:gd name="connsiteY137" fmla="*/ 0 h 1823987"/>
                  <a:gd name="connsiteX138" fmla="*/ 3135431 w 4242337"/>
                  <a:gd name="connsiteY138" fmla="*/ 0 h 1823987"/>
                  <a:gd name="connsiteX139" fmla="*/ 3111368 w 4242337"/>
                  <a:gd name="connsiteY139" fmla="*/ 0 h 1823987"/>
                  <a:gd name="connsiteX140" fmla="*/ 3111368 w 4242337"/>
                  <a:gd name="connsiteY140" fmla="*/ 12032 h 1823987"/>
                  <a:gd name="connsiteX141" fmla="*/ 3135431 w 4242337"/>
                  <a:gd name="connsiteY141" fmla="*/ 12032 h 1823987"/>
                  <a:gd name="connsiteX142" fmla="*/ 3135431 w 4242337"/>
                  <a:gd name="connsiteY142" fmla="*/ 0 h 1823987"/>
                  <a:gd name="connsiteX143" fmla="*/ 3135431 w 4242337"/>
                  <a:gd name="connsiteY143" fmla="*/ 0 h 1823987"/>
                  <a:gd name="connsiteX144" fmla="*/ 3087305 w 4242337"/>
                  <a:gd name="connsiteY144" fmla="*/ 0 h 1823987"/>
                  <a:gd name="connsiteX145" fmla="*/ 3063242 w 4242337"/>
                  <a:gd name="connsiteY145" fmla="*/ 0 h 1823987"/>
                  <a:gd name="connsiteX146" fmla="*/ 3063242 w 4242337"/>
                  <a:gd name="connsiteY146" fmla="*/ 12032 h 1823987"/>
                  <a:gd name="connsiteX147" fmla="*/ 3087305 w 4242337"/>
                  <a:gd name="connsiteY147" fmla="*/ 12032 h 1823987"/>
                  <a:gd name="connsiteX148" fmla="*/ 3087305 w 4242337"/>
                  <a:gd name="connsiteY148" fmla="*/ 0 h 1823987"/>
                  <a:gd name="connsiteX149" fmla="*/ 3087305 w 4242337"/>
                  <a:gd name="connsiteY149" fmla="*/ 0 h 1823987"/>
                  <a:gd name="connsiteX150" fmla="*/ 3039179 w 4242337"/>
                  <a:gd name="connsiteY150" fmla="*/ 0 h 1823987"/>
                  <a:gd name="connsiteX151" fmla="*/ 3015116 w 4242337"/>
                  <a:gd name="connsiteY151" fmla="*/ 0 h 1823987"/>
                  <a:gd name="connsiteX152" fmla="*/ 3015116 w 4242337"/>
                  <a:gd name="connsiteY152" fmla="*/ 12032 h 1823987"/>
                  <a:gd name="connsiteX153" fmla="*/ 3039179 w 4242337"/>
                  <a:gd name="connsiteY153" fmla="*/ 12032 h 1823987"/>
                  <a:gd name="connsiteX154" fmla="*/ 3039179 w 4242337"/>
                  <a:gd name="connsiteY154" fmla="*/ 0 h 1823987"/>
                  <a:gd name="connsiteX155" fmla="*/ 3039179 w 4242337"/>
                  <a:gd name="connsiteY155" fmla="*/ 0 h 1823987"/>
                  <a:gd name="connsiteX156" fmla="*/ 2991052 w 4242337"/>
                  <a:gd name="connsiteY156" fmla="*/ 0 h 1823987"/>
                  <a:gd name="connsiteX157" fmla="*/ 2966989 w 4242337"/>
                  <a:gd name="connsiteY157" fmla="*/ 0 h 1823987"/>
                  <a:gd name="connsiteX158" fmla="*/ 2966989 w 4242337"/>
                  <a:gd name="connsiteY158" fmla="*/ 12032 h 1823987"/>
                  <a:gd name="connsiteX159" fmla="*/ 2991052 w 4242337"/>
                  <a:gd name="connsiteY159" fmla="*/ 12032 h 1823987"/>
                  <a:gd name="connsiteX160" fmla="*/ 2991052 w 4242337"/>
                  <a:gd name="connsiteY160" fmla="*/ 0 h 1823987"/>
                  <a:gd name="connsiteX161" fmla="*/ 2991052 w 4242337"/>
                  <a:gd name="connsiteY161" fmla="*/ 0 h 1823987"/>
                  <a:gd name="connsiteX162" fmla="*/ 2942926 w 4242337"/>
                  <a:gd name="connsiteY162" fmla="*/ 0 h 1823987"/>
                  <a:gd name="connsiteX163" fmla="*/ 2918863 w 4242337"/>
                  <a:gd name="connsiteY163" fmla="*/ 0 h 1823987"/>
                  <a:gd name="connsiteX164" fmla="*/ 2918863 w 4242337"/>
                  <a:gd name="connsiteY164" fmla="*/ 12032 h 1823987"/>
                  <a:gd name="connsiteX165" fmla="*/ 2942926 w 4242337"/>
                  <a:gd name="connsiteY165" fmla="*/ 12032 h 1823987"/>
                  <a:gd name="connsiteX166" fmla="*/ 2942926 w 4242337"/>
                  <a:gd name="connsiteY166" fmla="*/ 0 h 1823987"/>
                  <a:gd name="connsiteX167" fmla="*/ 2942926 w 4242337"/>
                  <a:gd name="connsiteY167" fmla="*/ 0 h 1823987"/>
                  <a:gd name="connsiteX168" fmla="*/ 2894800 w 4242337"/>
                  <a:gd name="connsiteY168" fmla="*/ 0 h 1823987"/>
                  <a:gd name="connsiteX169" fmla="*/ 2870737 w 4242337"/>
                  <a:gd name="connsiteY169" fmla="*/ 0 h 1823987"/>
                  <a:gd name="connsiteX170" fmla="*/ 2870737 w 4242337"/>
                  <a:gd name="connsiteY170" fmla="*/ 12032 h 1823987"/>
                  <a:gd name="connsiteX171" fmla="*/ 2894800 w 4242337"/>
                  <a:gd name="connsiteY171" fmla="*/ 12032 h 1823987"/>
                  <a:gd name="connsiteX172" fmla="*/ 2894800 w 4242337"/>
                  <a:gd name="connsiteY172" fmla="*/ 0 h 1823987"/>
                  <a:gd name="connsiteX173" fmla="*/ 2894800 w 4242337"/>
                  <a:gd name="connsiteY173" fmla="*/ 0 h 1823987"/>
                  <a:gd name="connsiteX174" fmla="*/ 2846673 w 4242337"/>
                  <a:gd name="connsiteY174" fmla="*/ 0 h 1823987"/>
                  <a:gd name="connsiteX175" fmla="*/ 2822610 w 4242337"/>
                  <a:gd name="connsiteY175" fmla="*/ 0 h 1823987"/>
                  <a:gd name="connsiteX176" fmla="*/ 2822610 w 4242337"/>
                  <a:gd name="connsiteY176" fmla="*/ 12032 h 1823987"/>
                  <a:gd name="connsiteX177" fmla="*/ 2846673 w 4242337"/>
                  <a:gd name="connsiteY177" fmla="*/ 12032 h 1823987"/>
                  <a:gd name="connsiteX178" fmla="*/ 2846673 w 4242337"/>
                  <a:gd name="connsiteY178" fmla="*/ 0 h 1823987"/>
                  <a:gd name="connsiteX179" fmla="*/ 2846673 w 4242337"/>
                  <a:gd name="connsiteY179" fmla="*/ 0 h 1823987"/>
                  <a:gd name="connsiteX180" fmla="*/ 2798547 w 4242337"/>
                  <a:gd name="connsiteY180" fmla="*/ 0 h 1823987"/>
                  <a:gd name="connsiteX181" fmla="*/ 2774484 w 4242337"/>
                  <a:gd name="connsiteY181" fmla="*/ 0 h 1823987"/>
                  <a:gd name="connsiteX182" fmla="*/ 2774484 w 4242337"/>
                  <a:gd name="connsiteY182" fmla="*/ 12032 h 1823987"/>
                  <a:gd name="connsiteX183" fmla="*/ 2798547 w 4242337"/>
                  <a:gd name="connsiteY183" fmla="*/ 12032 h 1823987"/>
                  <a:gd name="connsiteX184" fmla="*/ 2798547 w 4242337"/>
                  <a:gd name="connsiteY184" fmla="*/ 0 h 1823987"/>
                  <a:gd name="connsiteX185" fmla="*/ 2798547 w 4242337"/>
                  <a:gd name="connsiteY185" fmla="*/ 0 h 1823987"/>
                  <a:gd name="connsiteX186" fmla="*/ 2750421 w 4242337"/>
                  <a:gd name="connsiteY186" fmla="*/ 0 h 1823987"/>
                  <a:gd name="connsiteX187" fmla="*/ 2726358 w 4242337"/>
                  <a:gd name="connsiteY187" fmla="*/ 0 h 1823987"/>
                  <a:gd name="connsiteX188" fmla="*/ 2726358 w 4242337"/>
                  <a:gd name="connsiteY188" fmla="*/ 12032 h 1823987"/>
                  <a:gd name="connsiteX189" fmla="*/ 2750421 w 4242337"/>
                  <a:gd name="connsiteY189" fmla="*/ 12032 h 1823987"/>
                  <a:gd name="connsiteX190" fmla="*/ 2750421 w 4242337"/>
                  <a:gd name="connsiteY190" fmla="*/ 0 h 1823987"/>
                  <a:gd name="connsiteX191" fmla="*/ 2750421 w 4242337"/>
                  <a:gd name="connsiteY191" fmla="*/ 0 h 1823987"/>
                  <a:gd name="connsiteX192" fmla="*/ 2702294 w 4242337"/>
                  <a:gd name="connsiteY192" fmla="*/ 0 h 1823987"/>
                  <a:gd name="connsiteX193" fmla="*/ 2678231 w 4242337"/>
                  <a:gd name="connsiteY193" fmla="*/ 0 h 1823987"/>
                  <a:gd name="connsiteX194" fmla="*/ 2678231 w 4242337"/>
                  <a:gd name="connsiteY194" fmla="*/ 12032 h 1823987"/>
                  <a:gd name="connsiteX195" fmla="*/ 2702294 w 4242337"/>
                  <a:gd name="connsiteY195" fmla="*/ 12032 h 1823987"/>
                  <a:gd name="connsiteX196" fmla="*/ 2702294 w 4242337"/>
                  <a:gd name="connsiteY196" fmla="*/ 0 h 1823987"/>
                  <a:gd name="connsiteX197" fmla="*/ 2702294 w 4242337"/>
                  <a:gd name="connsiteY197" fmla="*/ 0 h 1823987"/>
                  <a:gd name="connsiteX198" fmla="*/ 2654168 w 4242337"/>
                  <a:gd name="connsiteY198" fmla="*/ 0 h 1823987"/>
                  <a:gd name="connsiteX199" fmla="*/ 2630105 w 4242337"/>
                  <a:gd name="connsiteY199" fmla="*/ 0 h 1823987"/>
                  <a:gd name="connsiteX200" fmla="*/ 2630105 w 4242337"/>
                  <a:gd name="connsiteY200" fmla="*/ 12032 h 1823987"/>
                  <a:gd name="connsiteX201" fmla="*/ 2654168 w 4242337"/>
                  <a:gd name="connsiteY201" fmla="*/ 12032 h 1823987"/>
                  <a:gd name="connsiteX202" fmla="*/ 2654168 w 4242337"/>
                  <a:gd name="connsiteY202" fmla="*/ 0 h 1823987"/>
                  <a:gd name="connsiteX203" fmla="*/ 2654168 w 4242337"/>
                  <a:gd name="connsiteY203" fmla="*/ 0 h 1823987"/>
                  <a:gd name="connsiteX204" fmla="*/ 2606042 w 4242337"/>
                  <a:gd name="connsiteY204" fmla="*/ 0 h 1823987"/>
                  <a:gd name="connsiteX205" fmla="*/ 2581979 w 4242337"/>
                  <a:gd name="connsiteY205" fmla="*/ 0 h 1823987"/>
                  <a:gd name="connsiteX206" fmla="*/ 2581979 w 4242337"/>
                  <a:gd name="connsiteY206" fmla="*/ 12032 h 1823987"/>
                  <a:gd name="connsiteX207" fmla="*/ 2606042 w 4242337"/>
                  <a:gd name="connsiteY207" fmla="*/ 12032 h 1823987"/>
                  <a:gd name="connsiteX208" fmla="*/ 2606042 w 4242337"/>
                  <a:gd name="connsiteY208" fmla="*/ 0 h 1823987"/>
                  <a:gd name="connsiteX209" fmla="*/ 2606042 w 4242337"/>
                  <a:gd name="connsiteY209" fmla="*/ 0 h 1823987"/>
                  <a:gd name="connsiteX210" fmla="*/ 2557915 w 4242337"/>
                  <a:gd name="connsiteY210" fmla="*/ 0 h 1823987"/>
                  <a:gd name="connsiteX211" fmla="*/ 2533852 w 4242337"/>
                  <a:gd name="connsiteY211" fmla="*/ 0 h 1823987"/>
                  <a:gd name="connsiteX212" fmla="*/ 2533852 w 4242337"/>
                  <a:gd name="connsiteY212" fmla="*/ 12032 h 1823987"/>
                  <a:gd name="connsiteX213" fmla="*/ 2557915 w 4242337"/>
                  <a:gd name="connsiteY213" fmla="*/ 12032 h 1823987"/>
                  <a:gd name="connsiteX214" fmla="*/ 2557915 w 4242337"/>
                  <a:gd name="connsiteY214" fmla="*/ 0 h 1823987"/>
                  <a:gd name="connsiteX215" fmla="*/ 2557915 w 4242337"/>
                  <a:gd name="connsiteY215" fmla="*/ 0 h 1823987"/>
                  <a:gd name="connsiteX216" fmla="*/ 2509789 w 4242337"/>
                  <a:gd name="connsiteY216" fmla="*/ 0 h 1823987"/>
                  <a:gd name="connsiteX217" fmla="*/ 2485726 w 4242337"/>
                  <a:gd name="connsiteY217" fmla="*/ 0 h 1823987"/>
                  <a:gd name="connsiteX218" fmla="*/ 2485726 w 4242337"/>
                  <a:gd name="connsiteY218" fmla="*/ 12032 h 1823987"/>
                  <a:gd name="connsiteX219" fmla="*/ 2509789 w 4242337"/>
                  <a:gd name="connsiteY219" fmla="*/ 12032 h 1823987"/>
                  <a:gd name="connsiteX220" fmla="*/ 2509789 w 4242337"/>
                  <a:gd name="connsiteY220" fmla="*/ 0 h 1823987"/>
                  <a:gd name="connsiteX221" fmla="*/ 2509789 w 4242337"/>
                  <a:gd name="connsiteY221" fmla="*/ 0 h 1823987"/>
                  <a:gd name="connsiteX222" fmla="*/ 2461663 w 4242337"/>
                  <a:gd name="connsiteY222" fmla="*/ 0 h 1823987"/>
                  <a:gd name="connsiteX223" fmla="*/ 2437599 w 4242337"/>
                  <a:gd name="connsiteY223" fmla="*/ 0 h 1823987"/>
                  <a:gd name="connsiteX224" fmla="*/ 2437599 w 4242337"/>
                  <a:gd name="connsiteY224" fmla="*/ 12032 h 1823987"/>
                  <a:gd name="connsiteX225" fmla="*/ 2461663 w 4242337"/>
                  <a:gd name="connsiteY225" fmla="*/ 12032 h 1823987"/>
                  <a:gd name="connsiteX226" fmla="*/ 2461663 w 4242337"/>
                  <a:gd name="connsiteY226" fmla="*/ 0 h 1823987"/>
                  <a:gd name="connsiteX227" fmla="*/ 2461663 w 4242337"/>
                  <a:gd name="connsiteY227" fmla="*/ 0 h 1823987"/>
                  <a:gd name="connsiteX228" fmla="*/ 2413536 w 4242337"/>
                  <a:gd name="connsiteY228" fmla="*/ 0 h 1823987"/>
                  <a:gd name="connsiteX229" fmla="*/ 2389473 w 4242337"/>
                  <a:gd name="connsiteY229" fmla="*/ 0 h 1823987"/>
                  <a:gd name="connsiteX230" fmla="*/ 2389473 w 4242337"/>
                  <a:gd name="connsiteY230" fmla="*/ 12032 h 1823987"/>
                  <a:gd name="connsiteX231" fmla="*/ 2413536 w 4242337"/>
                  <a:gd name="connsiteY231" fmla="*/ 12032 h 1823987"/>
                  <a:gd name="connsiteX232" fmla="*/ 2413536 w 4242337"/>
                  <a:gd name="connsiteY232" fmla="*/ 0 h 1823987"/>
                  <a:gd name="connsiteX233" fmla="*/ 2413536 w 4242337"/>
                  <a:gd name="connsiteY233" fmla="*/ 0 h 1823987"/>
                  <a:gd name="connsiteX234" fmla="*/ 2365410 w 4242337"/>
                  <a:gd name="connsiteY234" fmla="*/ 0 h 1823987"/>
                  <a:gd name="connsiteX235" fmla="*/ 2341347 w 4242337"/>
                  <a:gd name="connsiteY235" fmla="*/ 0 h 1823987"/>
                  <a:gd name="connsiteX236" fmla="*/ 2341347 w 4242337"/>
                  <a:gd name="connsiteY236" fmla="*/ 12032 h 1823987"/>
                  <a:gd name="connsiteX237" fmla="*/ 2365410 w 4242337"/>
                  <a:gd name="connsiteY237" fmla="*/ 12032 h 1823987"/>
                  <a:gd name="connsiteX238" fmla="*/ 2365410 w 4242337"/>
                  <a:gd name="connsiteY238" fmla="*/ 0 h 1823987"/>
                  <a:gd name="connsiteX239" fmla="*/ 2365410 w 4242337"/>
                  <a:gd name="connsiteY239" fmla="*/ 0 h 1823987"/>
                  <a:gd name="connsiteX240" fmla="*/ 2317284 w 4242337"/>
                  <a:gd name="connsiteY240" fmla="*/ 0 h 1823987"/>
                  <a:gd name="connsiteX241" fmla="*/ 2293220 w 4242337"/>
                  <a:gd name="connsiteY241" fmla="*/ 0 h 1823987"/>
                  <a:gd name="connsiteX242" fmla="*/ 2293220 w 4242337"/>
                  <a:gd name="connsiteY242" fmla="*/ 12032 h 1823987"/>
                  <a:gd name="connsiteX243" fmla="*/ 2317284 w 4242337"/>
                  <a:gd name="connsiteY243" fmla="*/ 12032 h 1823987"/>
                  <a:gd name="connsiteX244" fmla="*/ 2317284 w 4242337"/>
                  <a:gd name="connsiteY244" fmla="*/ 0 h 1823987"/>
                  <a:gd name="connsiteX245" fmla="*/ 2317284 w 4242337"/>
                  <a:gd name="connsiteY245" fmla="*/ 0 h 1823987"/>
                  <a:gd name="connsiteX246" fmla="*/ 2269157 w 4242337"/>
                  <a:gd name="connsiteY246" fmla="*/ 0 h 1823987"/>
                  <a:gd name="connsiteX247" fmla="*/ 2245094 w 4242337"/>
                  <a:gd name="connsiteY247" fmla="*/ 0 h 1823987"/>
                  <a:gd name="connsiteX248" fmla="*/ 2245094 w 4242337"/>
                  <a:gd name="connsiteY248" fmla="*/ 12032 h 1823987"/>
                  <a:gd name="connsiteX249" fmla="*/ 2269157 w 4242337"/>
                  <a:gd name="connsiteY249" fmla="*/ 12032 h 1823987"/>
                  <a:gd name="connsiteX250" fmla="*/ 2269157 w 4242337"/>
                  <a:gd name="connsiteY250" fmla="*/ 0 h 1823987"/>
                  <a:gd name="connsiteX251" fmla="*/ 2269157 w 4242337"/>
                  <a:gd name="connsiteY251" fmla="*/ 0 h 1823987"/>
                  <a:gd name="connsiteX252" fmla="*/ 2221031 w 4242337"/>
                  <a:gd name="connsiteY252" fmla="*/ 0 h 1823987"/>
                  <a:gd name="connsiteX253" fmla="*/ 2196968 w 4242337"/>
                  <a:gd name="connsiteY253" fmla="*/ 0 h 1823987"/>
                  <a:gd name="connsiteX254" fmla="*/ 2196968 w 4242337"/>
                  <a:gd name="connsiteY254" fmla="*/ 12032 h 1823987"/>
                  <a:gd name="connsiteX255" fmla="*/ 2221031 w 4242337"/>
                  <a:gd name="connsiteY255" fmla="*/ 12032 h 1823987"/>
                  <a:gd name="connsiteX256" fmla="*/ 2221031 w 4242337"/>
                  <a:gd name="connsiteY256" fmla="*/ 0 h 1823987"/>
                  <a:gd name="connsiteX257" fmla="*/ 2221031 w 4242337"/>
                  <a:gd name="connsiteY257" fmla="*/ 0 h 1823987"/>
                  <a:gd name="connsiteX258" fmla="*/ 2172905 w 4242337"/>
                  <a:gd name="connsiteY258" fmla="*/ 0 h 1823987"/>
                  <a:gd name="connsiteX259" fmla="*/ 2148841 w 4242337"/>
                  <a:gd name="connsiteY259" fmla="*/ 0 h 1823987"/>
                  <a:gd name="connsiteX260" fmla="*/ 2148841 w 4242337"/>
                  <a:gd name="connsiteY260" fmla="*/ 12032 h 1823987"/>
                  <a:gd name="connsiteX261" fmla="*/ 2172905 w 4242337"/>
                  <a:gd name="connsiteY261" fmla="*/ 12032 h 1823987"/>
                  <a:gd name="connsiteX262" fmla="*/ 2172905 w 4242337"/>
                  <a:gd name="connsiteY262" fmla="*/ 0 h 1823987"/>
                  <a:gd name="connsiteX263" fmla="*/ 2172905 w 4242337"/>
                  <a:gd name="connsiteY263" fmla="*/ 0 h 1823987"/>
                  <a:gd name="connsiteX264" fmla="*/ 2124778 w 4242337"/>
                  <a:gd name="connsiteY264" fmla="*/ 0 h 1823987"/>
                  <a:gd name="connsiteX265" fmla="*/ 2100715 w 4242337"/>
                  <a:gd name="connsiteY265" fmla="*/ 0 h 1823987"/>
                  <a:gd name="connsiteX266" fmla="*/ 2100715 w 4242337"/>
                  <a:gd name="connsiteY266" fmla="*/ 12032 h 1823987"/>
                  <a:gd name="connsiteX267" fmla="*/ 2124778 w 4242337"/>
                  <a:gd name="connsiteY267" fmla="*/ 12032 h 1823987"/>
                  <a:gd name="connsiteX268" fmla="*/ 2124778 w 4242337"/>
                  <a:gd name="connsiteY268" fmla="*/ 0 h 1823987"/>
                  <a:gd name="connsiteX269" fmla="*/ 2124778 w 4242337"/>
                  <a:gd name="connsiteY269" fmla="*/ 0 h 1823987"/>
                  <a:gd name="connsiteX270" fmla="*/ 2076652 w 4242337"/>
                  <a:gd name="connsiteY270" fmla="*/ 0 h 1823987"/>
                  <a:gd name="connsiteX271" fmla="*/ 2052589 w 4242337"/>
                  <a:gd name="connsiteY271" fmla="*/ 0 h 1823987"/>
                  <a:gd name="connsiteX272" fmla="*/ 2052589 w 4242337"/>
                  <a:gd name="connsiteY272" fmla="*/ 12032 h 1823987"/>
                  <a:gd name="connsiteX273" fmla="*/ 2076652 w 4242337"/>
                  <a:gd name="connsiteY273" fmla="*/ 12032 h 1823987"/>
                  <a:gd name="connsiteX274" fmla="*/ 2076652 w 4242337"/>
                  <a:gd name="connsiteY274" fmla="*/ 0 h 1823987"/>
                  <a:gd name="connsiteX275" fmla="*/ 2076652 w 4242337"/>
                  <a:gd name="connsiteY275" fmla="*/ 0 h 1823987"/>
                  <a:gd name="connsiteX276" fmla="*/ 2028526 w 4242337"/>
                  <a:gd name="connsiteY276" fmla="*/ 0 h 1823987"/>
                  <a:gd name="connsiteX277" fmla="*/ 2004462 w 4242337"/>
                  <a:gd name="connsiteY277" fmla="*/ 0 h 1823987"/>
                  <a:gd name="connsiteX278" fmla="*/ 2004462 w 4242337"/>
                  <a:gd name="connsiteY278" fmla="*/ 12032 h 1823987"/>
                  <a:gd name="connsiteX279" fmla="*/ 2028526 w 4242337"/>
                  <a:gd name="connsiteY279" fmla="*/ 12032 h 1823987"/>
                  <a:gd name="connsiteX280" fmla="*/ 2028526 w 4242337"/>
                  <a:gd name="connsiteY280" fmla="*/ 0 h 1823987"/>
                  <a:gd name="connsiteX281" fmla="*/ 2028526 w 4242337"/>
                  <a:gd name="connsiteY281" fmla="*/ 0 h 1823987"/>
                  <a:gd name="connsiteX282" fmla="*/ 1980399 w 4242337"/>
                  <a:gd name="connsiteY282" fmla="*/ 0 h 1823987"/>
                  <a:gd name="connsiteX283" fmla="*/ 1956336 w 4242337"/>
                  <a:gd name="connsiteY283" fmla="*/ 0 h 1823987"/>
                  <a:gd name="connsiteX284" fmla="*/ 1956336 w 4242337"/>
                  <a:gd name="connsiteY284" fmla="*/ 12032 h 1823987"/>
                  <a:gd name="connsiteX285" fmla="*/ 1980399 w 4242337"/>
                  <a:gd name="connsiteY285" fmla="*/ 12032 h 1823987"/>
                  <a:gd name="connsiteX286" fmla="*/ 1980399 w 4242337"/>
                  <a:gd name="connsiteY286" fmla="*/ 0 h 1823987"/>
                  <a:gd name="connsiteX287" fmla="*/ 1980399 w 4242337"/>
                  <a:gd name="connsiteY287" fmla="*/ 0 h 1823987"/>
                  <a:gd name="connsiteX288" fmla="*/ 1932273 w 4242337"/>
                  <a:gd name="connsiteY288" fmla="*/ 0 h 1823987"/>
                  <a:gd name="connsiteX289" fmla="*/ 1908210 w 4242337"/>
                  <a:gd name="connsiteY289" fmla="*/ 0 h 1823987"/>
                  <a:gd name="connsiteX290" fmla="*/ 1908210 w 4242337"/>
                  <a:gd name="connsiteY290" fmla="*/ 12032 h 1823987"/>
                  <a:gd name="connsiteX291" fmla="*/ 1932273 w 4242337"/>
                  <a:gd name="connsiteY291" fmla="*/ 12032 h 1823987"/>
                  <a:gd name="connsiteX292" fmla="*/ 1932273 w 4242337"/>
                  <a:gd name="connsiteY292" fmla="*/ 0 h 1823987"/>
                  <a:gd name="connsiteX293" fmla="*/ 1932273 w 4242337"/>
                  <a:gd name="connsiteY293" fmla="*/ 0 h 1823987"/>
                  <a:gd name="connsiteX294" fmla="*/ 1884146 w 4242337"/>
                  <a:gd name="connsiteY294" fmla="*/ 0 h 1823987"/>
                  <a:gd name="connsiteX295" fmla="*/ 1860083 w 4242337"/>
                  <a:gd name="connsiteY295" fmla="*/ 0 h 1823987"/>
                  <a:gd name="connsiteX296" fmla="*/ 1860083 w 4242337"/>
                  <a:gd name="connsiteY296" fmla="*/ 12032 h 1823987"/>
                  <a:gd name="connsiteX297" fmla="*/ 1884146 w 4242337"/>
                  <a:gd name="connsiteY297" fmla="*/ 12032 h 1823987"/>
                  <a:gd name="connsiteX298" fmla="*/ 1884146 w 4242337"/>
                  <a:gd name="connsiteY298" fmla="*/ 0 h 1823987"/>
                  <a:gd name="connsiteX299" fmla="*/ 1884146 w 4242337"/>
                  <a:gd name="connsiteY299" fmla="*/ 0 h 1823987"/>
                  <a:gd name="connsiteX300" fmla="*/ 1836020 w 4242337"/>
                  <a:gd name="connsiteY300" fmla="*/ 0 h 1823987"/>
                  <a:gd name="connsiteX301" fmla="*/ 1811957 w 4242337"/>
                  <a:gd name="connsiteY301" fmla="*/ 0 h 1823987"/>
                  <a:gd name="connsiteX302" fmla="*/ 1811957 w 4242337"/>
                  <a:gd name="connsiteY302" fmla="*/ 12032 h 1823987"/>
                  <a:gd name="connsiteX303" fmla="*/ 1836020 w 4242337"/>
                  <a:gd name="connsiteY303" fmla="*/ 12032 h 1823987"/>
                  <a:gd name="connsiteX304" fmla="*/ 1836020 w 4242337"/>
                  <a:gd name="connsiteY304" fmla="*/ 0 h 1823987"/>
                  <a:gd name="connsiteX305" fmla="*/ 1836020 w 4242337"/>
                  <a:gd name="connsiteY305" fmla="*/ 0 h 1823987"/>
                  <a:gd name="connsiteX306" fmla="*/ 1787894 w 4242337"/>
                  <a:gd name="connsiteY306" fmla="*/ 0 h 1823987"/>
                  <a:gd name="connsiteX307" fmla="*/ 1763831 w 4242337"/>
                  <a:gd name="connsiteY307" fmla="*/ 0 h 1823987"/>
                  <a:gd name="connsiteX308" fmla="*/ 1763831 w 4242337"/>
                  <a:gd name="connsiteY308" fmla="*/ 12032 h 1823987"/>
                  <a:gd name="connsiteX309" fmla="*/ 1787894 w 4242337"/>
                  <a:gd name="connsiteY309" fmla="*/ 12032 h 1823987"/>
                  <a:gd name="connsiteX310" fmla="*/ 1787894 w 4242337"/>
                  <a:gd name="connsiteY310" fmla="*/ 0 h 1823987"/>
                  <a:gd name="connsiteX311" fmla="*/ 1787894 w 4242337"/>
                  <a:gd name="connsiteY311" fmla="*/ 0 h 1823987"/>
                  <a:gd name="connsiteX312" fmla="*/ 1739767 w 4242337"/>
                  <a:gd name="connsiteY312" fmla="*/ 0 h 1823987"/>
                  <a:gd name="connsiteX313" fmla="*/ 1715704 w 4242337"/>
                  <a:gd name="connsiteY313" fmla="*/ 0 h 1823987"/>
                  <a:gd name="connsiteX314" fmla="*/ 1715704 w 4242337"/>
                  <a:gd name="connsiteY314" fmla="*/ 12032 h 1823987"/>
                  <a:gd name="connsiteX315" fmla="*/ 1739767 w 4242337"/>
                  <a:gd name="connsiteY315" fmla="*/ 12032 h 1823987"/>
                  <a:gd name="connsiteX316" fmla="*/ 1739767 w 4242337"/>
                  <a:gd name="connsiteY316" fmla="*/ 0 h 1823987"/>
                  <a:gd name="connsiteX317" fmla="*/ 1739767 w 4242337"/>
                  <a:gd name="connsiteY317" fmla="*/ 0 h 1823987"/>
                  <a:gd name="connsiteX318" fmla="*/ 1691641 w 4242337"/>
                  <a:gd name="connsiteY318" fmla="*/ 0 h 1823987"/>
                  <a:gd name="connsiteX319" fmla="*/ 1667578 w 4242337"/>
                  <a:gd name="connsiteY319" fmla="*/ 0 h 1823987"/>
                  <a:gd name="connsiteX320" fmla="*/ 1667578 w 4242337"/>
                  <a:gd name="connsiteY320" fmla="*/ 12032 h 1823987"/>
                  <a:gd name="connsiteX321" fmla="*/ 1691641 w 4242337"/>
                  <a:gd name="connsiteY321" fmla="*/ 12032 h 1823987"/>
                  <a:gd name="connsiteX322" fmla="*/ 1691641 w 4242337"/>
                  <a:gd name="connsiteY322" fmla="*/ 0 h 1823987"/>
                  <a:gd name="connsiteX323" fmla="*/ 1691641 w 4242337"/>
                  <a:gd name="connsiteY323" fmla="*/ 0 h 1823987"/>
                  <a:gd name="connsiteX324" fmla="*/ 1643515 w 4242337"/>
                  <a:gd name="connsiteY324" fmla="*/ 0 h 1823987"/>
                  <a:gd name="connsiteX325" fmla="*/ 1619452 w 4242337"/>
                  <a:gd name="connsiteY325" fmla="*/ 0 h 1823987"/>
                  <a:gd name="connsiteX326" fmla="*/ 1619452 w 4242337"/>
                  <a:gd name="connsiteY326" fmla="*/ 12032 h 1823987"/>
                  <a:gd name="connsiteX327" fmla="*/ 1643515 w 4242337"/>
                  <a:gd name="connsiteY327" fmla="*/ 12032 h 1823987"/>
                  <a:gd name="connsiteX328" fmla="*/ 1643515 w 4242337"/>
                  <a:gd name="connsiteY328" fmla="*/ 0 h 1823987"/>
                  <a:gd name="connsiteX329" fmla="*/ 1643515 w 4242337"/>
                  <a:gd name="connsiteY329" fmla="*/ 0 h 1823987"/>
                  <a:gd name="connsiteX330" fmla="*/ 1595388 w 4242337"/>
                  <a:gd name="connsiteY330" fmla="*/ 0 h 1823987"/>
                  <a:gd name="connsiteX331" fmla="*/ 1571325 w 4242337"/>
                  <a:gd name="connsiteY331" fmla="*/ 0 h 1823987"/>
                  <a:gd name="connsiteX332" fmla="*/ 1571325 w 4242337"/>
                  <a:gd name="connsiteY332" fmla="*/ 12032 h 1823987"/>
                  <a:gd name="connsiteX333" fmla="*/ 1595388 w 4242337"/>
                  <a:gd name="connsiteY333" fmla="*/ 12032 h 1823987"/>
                  <a:gd name="connsiteX334" fmla="*/ 1595388 w 4242337"/>
                  <a:gd name="connsiteY334" fmla="*/ 0 h 1823987"/>
                  <a:gd name="connsiteX335" fmla="*/ 1595388 w 4242337"/>
                  <a:gd name="connsiteY335" fmla="*/ 0 h 1823987"/>
                  <a:gd name="connsiteX336" fmla="*/ 1547262 w 4242337"/>
                  <a:gd name="connsiteY336" fmla="*/ 0 h 1823987"/>
                  <a:gd name="connsiteX337" fmla="*/ 1523199 w 4242337"/>
                  <a:gd name="connsiteY337" fmla="*/ 0 h 1823987"/>
                  <a:gd name="connsiteX338" fmla="*/ 1523199 w 4242337"/>
                  <a:gd name="connsiteY338" fmla="*/ 12032 h 1823987"/>
                  <a:gd name="connsiteX339" fmla="*/ 1547262 w 4242337"/>
                  <a:gd name="connsiteY339" fmla="*/ 12032 h 1823987"/>
                  <a:gd name="connsiteX340" fmla="*/ 1547262 w 4242337"/>
                  <a:gd name="connsiteY340" fmla="*/ 0 h 1823987"/>
                  <a:gd name="connsiteX341" fmla="*/ 1547262 w 4242337"/>
                  <a:gd name="connsiteY341" fmla="*/ 0 h 1823987"/>
                  <a:gd name="connsiteX342" fmla="*/ 1499136 w 4242337"/>
                  <a:gd name="connsiteY342" fmla="*/ 0 h 1823987"/>
                  <a:gd name="connsiteX343" fmla="*/ 1475073 w 4242337"/>
                  <a:gd name="connsiteY343" fmla="*/ 0 h 1823987"/>
                  <a:gd name="connsiteX344" fmla="*/ 1475073 w 4242337"/>
                  <a:gd name="connsiteY344" fmla="*/ 12032 h 1823987"/>
                  <a:gd name="connsiteX345" fmla="*/ 1499136 w 4242337"/>
                  <a:gd name="connsiteY345" fmla="*/ 12032 h 1823987"/>
                  <a:gd name="connsiteX346" fmla="*/ 1499136 w 4242337"/>
                  <a:gd name="connsiteY346" fmla="*/ 0 h 1823987"/>
                  <a:gd name="connsiteX347" fmla="*/ 1499136 w 4242337"/>
                  <a:gd name="connsiteY347" fmla="*/ 0 h 1823987"/>
                  <a:gd name="connsiteX348" fmla="*/ 1451009 w 4242337"/>
                  <a:gd name="connsiteY348" fmla="*/ 0 h 1823987"/>
                  <a:gd name="connsiteX349" fmla="*/ 1426946 w 4242337"/>
                  <a:gd name="connsiteY349" fmla="*/ 0 h 1823987"/>
                  <a:gd name="connsiteX350" fmla="*/ 1426946 w 4242337"/>
                  <a:gd name="connsiteY350" fmla="*/ 12032 h 1823987"/>
                  <a:gd name="connsiteX351" fmla="*/ 1451009 w 4242337"/>
                  <a:gd name="connsiteY351" fmla="*/ 12032 h 1823987"/>
                  <a:gd name="connsiteX352" fmla="*/ 1451009 w 4242337"/>
                  <a:gd name="connsiteY352" fmla="*/ 0 h 1823987"/>
                  <a:gd name="connsiteX353" fmla="*/ 1451009 w 4242337"/>
                  <a:gd name="connsiteY353" fmla="*/ 0 h 1823987"/>
                  <a:gd name="connsiteX354" fmla="*/ 1402883 w 4242337"/>
                  <a:gd name="connsiteY354" fmla="*/ 0 h 1823987"/>
                  <a:gd name="connsiteX355" fmla="*/ 1378820 w 4242337"/>
                  <a:gd name="connsiteY355" fmla="*/ 0 h 1823987"/>
                  <a:gd name="connsiteX356" fmla="*/ 1378820 w 4242337"/>
                  <a:gd name="connsiteY356" fmla="*/ 12032 h 1823987"/>
                  <a:gd name="connsiteX357" fmla="*/ 1402883 w 4242337"/>
                  <a:gd name="connsiteY357" fmla="*/ 12032 h 1823987"/>
                  <a:gd name="connsiteX358" fmla="*/ 1402883 w 4242337"/>
                  <a:gd name="connsiteY358" fmla="*/ 0 h 1823987"/>
                  <a:gd name="connsiteX359" fmla="*/ 1402883 w 4242337"/>
                  <a:gd name="connsiteY359" fmla="*/ 0 h 1823987"/>
                  <a:gd name="connsiteX360" fmla="*/ 1354757 w 4242337"/>
                  <a:gd name="connsiteY360" fmla="*/ 0 h 1823987"/>
                  <a:gd name="connsiteX361" fmla="*/ 1330694 w 4242337"/>
                  <a:gd name="connsiteY361" fmla="*/ 0 h 1823987"/>
                  <a:gd name="connsiteX362" fmla="*/ 1330694 w 4242337"/>
                  <a:gd name="connsiteY362" fmla="*/ 12032 h 1823987"/>
                  <a:gd name="connsiteX363" fmla="*/ 1354757 w 4242337"/>
                  <a:gd name="connsiteY363" fmla="*/ 12032 h 1823987"/>
                  <a:gd name="connsiteX364" fmla="*/ 1354757 w 4242337"/>
                  <a:gd name="connsiteY364" fmla="*/ 0 h 1823987"/>
                  <a:gd name="connsiteX365" fmla="*/ 1354757 w 4242337"/>
                  <a:gd name="connsiteY365" fmla="*/ 0 h 1823987"/>
                  <a:gd name="connsiteX366" fmla="*/ 1306630 w 4242337"/>
                  <a:gd name="connsiteY366" fmla="*/ 0 h 1823987"/>
                  <a:gd name="connsiteX367" fmla="*/ 1282567 w 4242337"/>
                  <a:gd name="connsiteY367" fmla="*/ 0 h 1823987"/>
                  <a:gd name="connsiteX368" fmla="*/ 1282567 w 4242337"/>
                  <a:gd name="connsiteY368" fmla="*/ 12032 h 1823987"/>
                  <a:gd name="connsiteX369" fmla="*/ 1306630 w 4242337"/>
                  <a:gd name="connsiteY369" fmla="*/ 12032 h 1823987"/>
                  <a:gd name="connsiteX370" fmla="*/ 1306630 w 4242337"/>
                  <a:gd name="connsiteY370" fmla="*/ 0 h 1823987"/>
                  <a:gd name="connsiteX371" fmla="*/ 1306630 w 4242337"/>
                  <a:gd name="connsiteY371" fmla="*/ 0 h 1823987"/>
                  <a:gd name="connsiteX372" fmla="*/ 1258504 w 4242337"/>
                  <a:gd name="connsiteY372" fmla="*/ 0 h 1823987"/>
                  <a:gd name="connsiteX373" fmla="*/ 1234441 w 4242337"/>
                  <a:gd name="connsiteY373" fmla="*/ 0 h 1823987"/>
                  <a:gd name="connsiteX374" fmla="*/ 1234441 w 4242337"/>
                  <a:gd name="connsiteY374" fmla="*/ 12032 h 1823987"/>
                  <a:gd name="connsiteX375" fmla="*/ 1258504 w 4242337"/>
                  <a:gd name="connsiteY375" fmla="*/ 12032 h 1823987"/>
                  <a:gd name="connsiteX376" fmla="*/ 1258504 w 4242337"/>
                  <a:gd name="connsiteY376" fmla="*/ 0 h 1823987"/>
                  <a:gd name="connsiteX377" fmla="*/ 1258504 w 4242337"/>
                  <a:gd name="connsiteY377" fmla="*/ 0 h 1823987"/>
                  <a:gd name="connsiteX378" fmla="*/ 1210378 w 4242337"/>
                  <a:gd name="connsiteY378" fmla="*/ 0 h 1823987"/>
                  <a:gd name="connsiteX379" fmla="*/ 1186314 w 4242337"/>
                  <a:gd name="connsiteY379" fmla="*/ 0 h 1823987"/>
                  <a:gd name="connsiteX380" fmla="*/ 1186314 w 4242337"/>
                  <a:gd name="connsiteY380" fmla="*/ 12032 h 1823987"/>
                  <a:gd name="connsiteX381" fmla="*/ 1210378 w 4242337"/>
                  <a:gd name="connsiteY381" fmla="*/ 12032 h 1823987"/>
                  <a:gd name="connsiteX382" fmla="*/ 1210378 w 4242337"/>
                  <a:gd name="connsiteY382" fmla="*/ 0 h 1823987"/>
                  <a:gd name="connsiteX383" fmla="*/ 1210378 w 4242337"/>
                  <a:gd name="connsiteY383" fmla="*/ 0 h 1823987"/>
                  <a:gd name="connsiteX384" fmla="*/ 1162251 w 4242337"/>
                  <a:gd name="connsiteY384" fmla="*/ 0 h 1823987"/>
                  <a:gd name="connsiteX385" fmla="*/ 1138188 w 4242337"/>
                  <a:gd name="connsiteY385" fmla="*/ 0 h 1823987"/>
                  <a:gd name="connsiteX386" fmla="*/ 1138188 w 4242337"/>
                  <a:gd name="connsiteY386" fmla="*/ 12032 h 1823987"/>
                  <a:gd name="connsiteX387" fmla="*/ 1162251 w 4242337"/>
                  <a:gd name="connsiteY387" fmla="*/ 12032 h 1823987"/>
                  <a:gd name="connsiteX388" fmla="*/ 1162251 w 4242337"/>
                  <a:gd name="connsiteY388" fmla="*/ 0 h 1823987"/>
                  <a:gd name="connsiteX389" fmla="*/ 1162251 w 4242337"/>
                  <a:gd name="connsiteY389" fmla="*/ 0 h 1823987"/>
                  <a:gd name="connsiteX390" fmla="*/ 1114125 w 4242337"/>
                  <a:gd name="connsiteY390" fmla="*/ 0 h 1823987"/>
                  <a:gd name="connsiteX391" fmla="*/ 1090062 w 4242337"/>
                  <a:gd name="connsiteY391" fmla="*/ 0 h 1823987"/>
                  <a:gd name="connsiteX392" fmla="*/ 1090062 w 4242337"/>
                  <a:gd name="connsiteY392" fmla="*/ 12032 h 1823987"/>
                  <a:gd name="connsiteX393" fmla="*/ 1114125 w 4242337"/>
                  <a:gd name="connsiteY393" fmla="*/ 12032 h 1823987"/>
                  <a:gd name="connsiteX394" fmla="*/ 1114125 w 4242337"/>
                  <a:gd name="connsiteY394" fmla="*/ 0 h 1823987"/>
                  <a:gd name="connsiteX395" fmla="*/ 1114125 w 4242337"/>
                  <a:gd name="connsiteY395" fmla="*/ 0 h 1823987"/>
                  <a:gd name="connsiteX396" fmla="*/ 1065999 w 4242337"/>
                  <a:gd name="connsiteY396" fmla="*/ 0 h 1823987"/>
                  <a:gd name="connsiteX397" fmla="*/ 1041935 w 4242337"/>
                  <a:gd name="connsiteY397" fmla="*/ 0 h 1823987"/>
                  <a:gd name="connsiteX398" fmla="*/ 1041935 w 4242337"/>
                  <a:gd name="connsiteY398" fmla="*/ 12032 h 1823987"/>
                  <a:gd name="connsiteX399" fmla="*/ 1065999 w 4242337"/>
                  <a:gd name="connsiteY399" fmla="*/ 12032 h 1823987"/>
                  <a:gd name="connsiteX400" fmla="*/ 1065999 w 4242337"/>
                  <a:gd name="connsiteY400" fmla="*/ 0 h 1823987"/>
                  <a:gd name="connsiteX401" fmla="*/ 1065999 w 4242337"/>
                  <a:gd name="connsiteY401" fmla="*/ 0 h 1823987"/>
                  <a:gd name="connsiteX402" fmla="*/ 1017872 w 4242337"/>
                  <a:gd name="connsiteY402" fmla="*/ 0 h 1823987"/>
                  <a:gd name="connsiteX403" fmla="*/ 993809 w 4242337"/>
                  <a:gd name="connsiteY403" fmla="*/ 0 h 1823987"/>
                  <a:gd name="connsiteX404" fmla="*/ 993809 w 4242337"/>
                  <a:gd name="connsiteY404" fmla="*/ 12032 h 1823987"/>
                  <a:gd name="connsiteX405" fmla="*/ 1017872 w 4242337"/>
                  <a:gd name="connsiteY405" fmla="*/ 12032 h 1823987"/>
                  <a:gd name="connsiteX406" fmla="*/ 1017872 w 4242337"/>
                  <a:gd name="connsiteY406" fmla="*/ 0 h 1823987"/>
                  <a:gd name="connsiteX407" fmla="*/ 1017872 w 4242337"/>
                  <a:gd name="connsiteY407" fmla="*/ 0 h 1823987"/>
                  <a:gd name="connsiteX408" fmla="*/ 969746 w 4242337"/>
                  <a:gd name="connsiteY408" fmla="*/ 0 h 1823987"/>
                  <a:gd name="connsiteX409" fmla="*/ 945683 w 4242337"/>
                  <a:gd name="connsiteY409" fmla="*/ 0 h 1823987"/>
                  <a:gd name="connsiteX410" fmla="*/ 945683 w 4242337"/>
                  <a:gd name="connsiteY410" fmla="*/ 12032 h 1823987"/>
                  <a:gd name="connsiteX411" fmla="*/ 969746 w 4242337"/>
                  <a:gd name="connsiteY411" fmla="*/ 12032 h 1823987"/>
                  <a:gd name="connsiteX412" fmla="*/ 969746 w 4242337"/>
                  <a:gd name="connsiteY412" fmla="*/ 0 h 1823987"/>
                  <a:gd name="connsiteX413" fmla="*/ 969746 w 4242337"/>
                  <a:gd name="connsiteY413" fmla="*/ 0 h 1823987"/>
                  <a:gd name="connsiteX414" fmla="*/ 921620 w 4242337"/>
                  <a:gd name="connsiteY414" fmla="*/ 0 h 1823987"/>
                  <a:gd name="connsiteX415" fmla="*/ 897556 w 4242337"/>
                  <a:gd name="connsiteY415" fmla="*/ 0 h 1823987"/>
                  <a:gd name="connsiteX416" fmla="*/ 897556 w 4242337"/>
                  <a:gd name="connsiteY416" fmla="*/ 12032 h 1823987"/>
                  <a:gd name="connsiteX417" fmla="*/ 921620 w 4242337"/>
                  <a:gd name="connsiteY417" fmla="*/ 12032 h 1823987"/>
                  <a:gd name="connsiteX418" fmla="*/ 921620 w 4242337"/>
                  <a:gd name="connsiteY418" fmla="*/ 0 h 1823987"/>
                  <a:gd name="connsiteX419" fmla="*/ 921620 w 4242337"/>
                  <a:gd name="connsiteY419" fmla="*/ 0 h 1823987"/>
                  <a:gd name="connsiteX420" fmla="*/ 873493 w 4242337"/>
                  <a:gd name="connsiteY420" fmla="*/ 0 h 1823987"/>
                  <a:gd name="connsiteX421" fmla="*/ 849430 w 4242337"/>
                  <a:gd name="connsiteY421" fmla="*/ 0 h 1823987"/>
                  <a:gd name="connsiteX422" fmla="*/ 849430 w 4242337"/>
                  <a:gd name="connsiteY422" fmla="*/ 12032 h 1823987"/>
                  <a:gd name="connsiteX423" fmla="*/ 873493 w 4242337"/>
                  <a:gd name="connsiteY423" fmla="*/ 12032 h 1823987"/>
                  <a:gd name="connsiteX424" fmla="*/ 873493 w 4242337"/>
                  <a:gd name="connsiteY424" fmla="*/ 0 h 1823987"/>
                  <a:gd name="connsiteX425" fmla="*/ 873493 w 4242337"/>
                  <a:gd name="connsiteY425" fmla="*/ 0 h 1823987"/>
                  <a:gd name="connsiteX426" fmla="*/ 825367 w 4242337"/>
                  <a:gd name="connsiteY426" fmla="*/ 0 h 1823987"/>
                  <a:gd name="connsiteX427" fmla="*/ 801304 w 4242337"/>
                  <a:gd name="connsiteY427" fmla="*/ 0 h 1823987"/>
                  <a:gd name="connsiteX428" fmla="*/ 801304 w 4242337"/>
                  <a:gd name="connsiteY428" fmla="*/ 12032 h 1823987"/>
                  <a:gd name="connsiteX429" fmla="*/ 825367 w 4242337"/>
                  <a:gd name="connsiteY429" fmla="*/ 12032 h 1823987"/>
                  <a:gd name="connsiteX430" fmla="*/ 825367 w 4242337"/>
                  <a:gd name="connsiteY430" fmla="*/ 0 h 1823987"/>
                  <a:gd name="connsiteX431" fmla="*/ 825367 w 4242337"/>
                  <a:gd name="connsiteY431" fmla="*/ 0 h 1823987"/>
                  <a:gd name="connsiteX432" fmla="*/ 777241 w 4242337"/>
                  <a:gd name="connsiteY432" fmla="*/ 0 h 1823987"/>
                  <a:gd name="connsiteX433" fmla="*/ 753177 w 4242337"/>
                  <a:gd name="connsiteY433" fmla="*/ 0 h 1823987"/>
                  <a:gd name="connsiteX434" fmla="*/ 753177 w 4242337"/>
                  <a:gd name="connsiteY434" fmla="*/ 12032 h 1823987"/>
                  <a:gd name="connsiteX435" fmla="*/ 777241 w 4242337"/>
                  <a:gd name="connsiteY435" fmla="*/ 12032 h 1823987"/>
                  <a:gd name="connsiteX436" fmla="*/ 777241 w 4242337"/>
                  <a:gd name="connsiteY436" fmla="*/ 0 h 1823987"/>
                  <a:gd name="connsiteX437" fmla="*/ 777241 w 4242337"/>
                  <a:gd name="connsiteY437" fmla="*/ 0 h 1823987"/>
                  <a:gd name="connsiteX438" fmla="*/ 729114 w 4242337"/>
                  <a:gd name="connsiteY438" fmla="*/ 0 h 1823987"/>
                  <a:gd name="connsiteX439" fmla="*/ 705051 w 4242337"/>
                  <a:gd name="connsiteY439" fmla="*/ 0 h 1823987"/>
                  <a:gd name="connsiteX440" fmla="*/ 705051 w 4242337"/>
                  <a:gd name="connsiteY440" fmla="*/ 12032 h 1823987"/>
                  <a:gd name="connsiteX441" fmla="*/ 729114 w 4242337"/>
                  <a:gd name="connsiteY441" fmla="*/ 12032 h 1823987"/>
                  <a:gd name="connsiteX442" fmla="*/ 729114 w 4242337"/>
                  <a:gd name="connsiteY442" fmla="*/ 0 h 1823987"/>
                  <a:gd name="connsiteX443" fmla="*/ 729114 w 4242337"/>
                  <a:gd name="connsiteY443" fmla="*/ 0 h 1823987"/>
                  <a:gd name="connsiteX444" fmla="*/ 680988 w 4242337"/>
                  <a:gd name="connsiteY444" fmla="*/ 0 h 1823987"/>
                  <a:gd name="connsiteX445" fmla="*/ 656925 w 4242337"/>
                  <a:gd name="connsiteY445" fmla="*/ 0 h 1823987"/>
                  <a:gd name="connsiteX446" fmla="*/ 656925 w 4242337"/>
                  <a:gd name="connsiteY446" fmla="*/ 12032 h 1823987"/>
                  <a:gd name="connsiteX447" fmla="*/ 680988 w 4242337"/>
                  <a:gd name="connsiteY447" fmla="*/ 12032 h 1823987"/>
                  <a:gd name="connsiteX448" fmla="*/ 680988 w 4242337"/>
                  <a:gd name="connsiteY448" fmla="*/ 0 h 1823987"/>
                  <a:gd name="connsiteX449" fmla="*/ 680988 w 4242337"/>
                  <a:gd name="connsiteY449" fmla="*/ 0 h 1823987"/>
                  <a:gd name="connsiteX450" fmla="*/ 632861 w 4242337"/>
                  <a:gd name="connsiteY450" fmla="*/ 0 h 1823987"/>
                  <a:gd name="connsiteX451" fmla="*/ 608798 w 4242337"/>
                  <a:gd name="connsiteY451" fmla="*/ 0 h 1823987"/>
                  <a:gd name="connsiteX452" fmla="*/ 608798 w 4242337"/>
                  <a:gd name="connsiteY452" fmla="*/ 12032 h 1823987"/>
                  <a:gd name="connsiteX453" fmla="*/ 632861 w 4242337"/>
                  <a:gd name="connsiteY453" fmla="*/ 12032 h 1823987"/>
                  <a:gd name="connsiteX454" fmla="*/ 632861 w 4242337"/>
                  <a:gd name="connsiteY454" fmla="*/ 0 h 1823987"/>
                  <a:gd name="connsiteX455" fmla="*/ 632861 w 4242337"/>
                  <a:gd name="connsiteY455" fmla="*/ 0 h 1823987"/>
                  <a:gd name="connsiteX456" fmla="*/ 584735 w 4242337"/>
                  <a:gd name="connsiteY456" fmla="*/ 0 h 1823987"/>
                  <a:gd name="connsiteX457" fmla="*/ 560672 w 4242337"/>
                  <a:gd name="connsiteY457" fmla="*/ 0 h 1823987"/>
                  <a:gd name="connsiteX458" fmla="*/ 560672 w 4242337"/>
                  <a:gd name="connsiteY458" fmla="*/ 12032 h 1823987"/>
                  <a:gd name="connsiteX459" fmla="*/ 584735 w 4242337"/>
                  <a:gd name="connsiteY459" fmla="*/ 12032 h 1823987"/>
                  <a:gd name="connsiteX460" fmla="*/ 584735 w 4242337"/>
                  <a:gd name="connsiteY460" fmla="*/ 0 h 1823987"/>
                  <a:gd name="connsiteX461" fmla="*/ 584735 w 4242337"/>
                  <a:gd name="connsiteY461" fmla="*/ 0 h 1823987"/>
                  <a:gd name="connsiteX462" fmla="*/ 536609 w 4242337"/>
                  <a:gd name="connsiteY462" fmla="*/ 0 h 1823987"/>
                  <a:gd name="connsiteX463" fmla="*/ 512546 w 4242337"/>
                  <a:gd name="connsiteY463" fmla="*/ 0 h 1823987"/>
                  <a:gd name="connsiteX464" fmla="*/ 512546 w 4242337"/>
                  <a:gd name="connsiteY464" fmla="*/ 12032 h 1823987"/>
                  <a:gd name="connsiteX465" fmla="*/ 536609 w 4242337"/>
                  <a:gd name="connsiteY465" fmla="*/ 12032 h 1823987"/>
                  <a:gd name="connsiteX466" fmla="*/ 536609 w 4242337"/>
                  <a:gd name="connsiteY466" fmla="*/ 0 h 1823987"/>
                  <a:gd name="connsiteX467" fmla="*/ 536609 w 4242337"/>
                  <a:gd name="connsiteY467" fmla="*/ 0 h 1823987"/>
                  <a:gd name="connsiteX468" fmla="*/ 488482 w 4242337"/>
                  <a:gd name="connsiteY468" fmla="*/ 0 h 1823987"/>
                  <a:gd name="connsiteX469" fmla="*/ 464419 w 4242337"/>
                  <a:gd name="connsiteY469" fmla="*/ 0 h 1823987"/>
                  <a:gd name="connsiteX470" fmla="*/ 464419 w 4242337"/>
                  <a:gd name="connsiteY470" fmla="*/ 12032 h 1823987"/>
                  <a:gd name="connsiteX471" fmla="*/ 488482 w 4242337"/>
                  <a:gd name="connsiteY471" fmla="*/ 12032 h 1823987"/>
                  <a:gd name="connsiteX472" fmla="*/ 488482 w 4242337"/>
                  <a:gd name="connsiteY472" fmla="*/ 0 h 1823987"/>
                  <a:gd name="connsiteX473" fmla="*/ 488482 w 4242337"/>
                  <a:gd name="connsiteY473" fmla="*/ 0 h 1823987"/>
                  <a:gd name="connsiteX474" fmla="*/ 440356 w 4242337"/>
                  <a:gd name="connsiteY474" fmla="*/ 0 h 1823987"/>
                  <a:gd name="connsiteX475" fmla="*/ 416293 w 4242337"/>
                  <a:gd name="connsiteY475" fmla="*/ 0 h 1823987"/>
                  <a:gd name="connsiteX476" fmla="*/ 416293 w 4242337"/>
                  <a:gd name="connsiteY476" fmla="*/ 12032 h 1823987"/>
                  <a:gd name="connsiteX477" fmla="*/ 440356 w 4242337"/>
                  <a:gd name="connsiteY477" fmla="*/ 12032 h 1823987"/>
                  <a:gd name="connsiteX478" fmla="*/ 440356 w 4242337"/>
                  <a:gd name="connsiteY478" fmla="*/ 0 h 1823987"/>
                  <a:gd name="connsiteX479" fmla="*/ 440356 w 4242337"/>
                  <a:gd name="connsiteY479" fmla="*/ 0 h 1823987"/>
                  <a:gd name="connsiteX480" fmla="*/ 392230 w 4242337"/>
                  <a:gd name="connsiteY480" fmla="*/ 0 h 1823987"/>
                  <a:gd name="connsiteX481" fmla="*/ 368167 w 4242337"/>
                  <a:gd name="connsiteY481" fmla="*/ 0 h 1823987"/>
                  <a:gd name="connsiteX482" fmla="*/ 368167 w 4242337"/>
                  <a:gd name="connsiteY482" fmla="*/ 12032 h 1823987"/>
                  <a:gd name="connsiteX483" fmla="*/ 392230 w 4242337"/>
                  <a:gd name="connsiteY483" fmla="*/ 12032 h 1823987"/>
                  <a:gd name="connsiteX484" fmla="*/ 392230 w 4242337"/>
                  <a:gd name="connsiteY484" fmla="*/ 0 h 1823987"/>
                  <a:gd name="connsiteX485" fmla="*/ 392230 w 4242337"/>
                  <a:gd name="connsiteY485" fmla="*/ 0 h 1823987"/>
                  <a:gd name="connsiteX486" fmla="*/ 344103 w 4242337"/>
                  <a:gd name="connsiteY486" fmla="*/ 0 h 1823987"/>
                  <a:gd name="connsiteX487" fmla="*/ 320040 w 4242337"/>
                  <a:gd name="connsiteY487" fmla="*/ 0 h 1823987"/>
                  <a:gd name="connsiteX488" fmla="*/ 320040 w 4242337"/>
                  <a:gd name="connsiteY488" fmla="*/ 12032 h 1823987"/>
                  <a:gd name="connsiteX489" fmla="*/ 344103 w 4242337"/>
                  <a:gd name="connsiteY489" fmla="*/ 12032 h 1823987"/>
                  <a:gd name="connsiteX490" fmla="*/ 344103 w 4242337"/>
                  <a:gd name="connsiteY490" fmla="*/ 0 h 1823987"/>
                  <a:gd name="connsiteX491" fmla="*/ 344103 w 4242337"/>
                  <a:gd name="connsiteY491" fmla="*/ 0 h 1823987"/>
                  <a:gd name="connsiteX492" fmla="*/ 295977 w 4242337"/>
                  <a:gd name="connsiteY492" fmla="*/ 0 h 1823987"/>
                  <a:gd name="connsiteX493" fmla="*/ 271914 w 4242337"/>
                  <a:gd name="connsiteY493" fmla="*/ 0 h 1823987"/>
                  <a:gd name="connsiteX494" fmla="*/ 271914 w 4242337"/>
                  <a:gd name="connsiteY494" fmla="*/ 12032 h 1823987"/>
                  <a:gd name="connsiteX495" fmla="*/ 295977 w 4242337"/>
                  <a:gd name="connsiteY495" fmla="*/ 12032 h 1823987"/>
                  <a:gd name="connsiteX496" fmla="*/ 295977 w 4242337"/>
                  <a:gd name="connsiteY496" fmla="*/ 0 h 1823987"/>
                  <a:gd name="connsiteX497" fmla="*/ 295977 w 4242337"/>
                  <a:gd name="connsiteY497" fmla="*/ 0 h 1823987"/>
                  <a:gd name="connsiteX498" fmla="*/ 247851 w 4242337"/>
                  <a:gd name="connsiteY498" fmla="*/ 0 h 1823987"/>
                  <a:gd name="connsiteX499" fmla="*/ 223788 w 4242337"/>
                  <a:gd name="connsiteY499" fmla="*/ 0 h 1823987"/>
                  <a:gd name="connsiteX500" fmla="*/ 223788 w 4242337"/>
                  <a:gd name="connsiteY500" fmla="*/ 12032 h 1823987"/>
                  <a:gd name="connsiteX501" fmla="*/ 247851 w 4242337"/>
                  <a:gd name="connsiteY501" fmla="*/ 12032 h 1823987"/>
                  <a:gd name="connsiteX502" fmla="*/ 247851 w 4242337"/>
                  <a:gd name="connsiteY502" fmla="*/ 0 h 1823987"/>
                  <a:gd name="connsiteX503" fmla="*/ 247851 w 4242337"/>
                  <a:gd name="connsiteY503" fmla="*/ 0 h 1823987"/>
                  <a:gd name="connsiteX504" fmla="*/ 199724 w 4242337"/>
                  <a:gd name="connsiteY504" fmla="*/ 0 h 1823987"/>
                  <a:gd name="connsiteX505" fmla="*/ 175661 w 4242337"/>
                  <a:gd name="connsiteY505" fmla="*/ 0 h 1823987"/>
                  <a:gd name="connsiteX506" fmla="*/ 175661 w 4242337"/>
                  <a:gd name="connsiteY506" fmla="*/ 12032 h 1823987"/>
                  <a:gd name="connsiteX507" fmla="*/ 199724 w 4242337"/>
                  <a:gd name="connsiteY507" fmla="*/ 12032 h 1823987"/>
                  <a:gd name="connsiteX508" fmla="*/ 199724 w 4242337"/>
                  <a:gd name="connsiteY508" fmla="*/ 0 h 1823987"/>
                  <a:gd name="connsiteX509" fmla="*/ 199724 w 4242337"/>
                  <a:gd name="connsiteY509" fmla="*/ 0 h 1823987"/>
                  <a:gd name="connsiteX510" fmla="*/ 151598 w 4242337"/>
                  <a:gd name="connsiteY510" fmla="*/ 0 h 1823987"/>
                  <a:gd name="connsiteX511" fmla="*/ 127535 w 4242337"/>
                  <a:gd name="connsiteY511" fmla="*/ 0 h 1823987"/>
                  <a:gd name="connsiteX512" fmla="*/ 127535 w 4242337"/>
                  <a:gd name="connsiteY512" fmla="*/ 12032 h 1823987"/>
                  <a:gd name="connsiteX513" fmla="*/ 151598 w 4242337"/>
                  <a:gd name="connsiteY513" fmla="*/ 12032 h 1823987"/>
                  <a:gd name="connsiteX514" fmla="*/ 151598 w 4242337"/>
                  <a:gd name="connsiteY514" fmla="*/ 0 h 1823987"/>
                  <a:gd name="connsiteX515" fmla="*/ 151598 w 4242337"/>
                  <a:gd name="connsiteY515" fmla="*/ 0 h 1823987"/>
                  <a:gd name="connsiteX516" fmla="*/ 103472 w 4242337"/>
                  <a:gd name="connsiteY516" fmla="*/ 0 h 1823987"/>
                  <a:gd name="connsiteX517" fmla="*/ 91440 w 4242337"/>
                  <a:gd name="connsiteY517" fmla="*/ 0 h 1823987"/>
                  <a:gd name="connsiteX518" fmla="*/ 91440 w 4242337"/>
                  <a:gd name="connsiteY518" fmla="*/ 0 h 1823987"/>
                  <a:gd name="connsiteX519" fmla="*/ 91440 w 4242337"/>
                  <a:gd name="connsiteY519" fmla="*/ 12032 h 1823987"/>
                  <a:gd name="connsiteX520" fmla="*/ 103472 w 4242337"/>
                  <a:gd name="connsiteY520" fmla="*/ 12032 h 1823987"/>
                  <a:gd name="connsiteX521" fmla="*/ 103472 w 4242337"/>
                  <a:gd name="connsiteY521" fmla="*/ 12032 h 1823987"/>
                  <a:gd name="connsiteX522" fmla="*/ 103472 w 4242337"/>
                  <a:gd name="connsiteY522" fmla="*/ 12032 h 1823987"/>
                  <a:gd name="connsiteX523" fmla="*/ 103472 w 4242337"/>
                  <a:gd name="connsiteY523" fmla="*/ 3609 h 1823987"/>
                  <a:gd name="connsiteX524" fmla="*/ 103472 w 4242337"/>
                  <a:gd name="connsiteY524" fmla="*/ 0 h 1823987"/>
                  <a:gd name="connsiteX525" fmla="*/ 103472 w 4242337"/>
                  <a:gd name="connsiteY525" fmla="*/ 0 h 1823987"/>
                  <a:gd name="connsiteX526" fmla="*/ 103472 w 4242337"/>
                  <a:gd name="connsiteY526" fmla="*/ 34892 h 1823987"/>
                  <a:gd name="connsiteX527" fmla="*/ 91440 w 4242337"/>
                  <a:gd name="connsiteY527" fmla="*/ 34892 h 1823987"/>
                  <a:gd name="connsiteX528" fmla="*/ 91440 w 4242337"/>
                  <a:gd name="connsiteY528" fmla="*/ 36095 h 1823987"/>
                  <a:gd name="connsiteX529" fmla="*/ 91440 w 4242337"/>
                  <a:gd name="connsiteY529" fmla="*/ 58955 h 1823987"/>
                  <a:gd name="connsiteX530" fmla="*/ 103472 w 4242337"/>
                  <a:gd name="connsiteY530" fmla="*/ 58955 h 1823987"/>
                  <a:gd name="connsiteX531" fmla="*/ 103472 w 4242337"/>
                  <a:gd name="connsiteY531" fmla="*/ 34892 h 1823987"/>
                  <a:gd name="connsiteX532" fmla="*/ 103472 w 4242337"/>
                  <a:gd name="connsiteY532" fmla="*/ 34892 h 1823987"/>
                  <a:gd name="connsiteX533" fmla="*/ 104675 w 4242337"/>
                  <a:gd name="connsiteY533" fmla="*/ 83018 h 1823987"/>
                  <a:gd name="connsiteX534" fmla="*/ 92643 w 4242337"/>
                  <a:gd name="connsiteY534" fmla="*/ 83018 h 1823987"/>
                  <a:gd name="connsiteX535" fmla="*/ 92643 w 4242337"/>
                  <a:gd name="connsiteY535" fmla="*/ 84221 h 1823987"/>
                  <a:gd name="connsiteX536" fmla="*/ 92643 w 4242337"/>
                  <a:gd name="connsiteY536" fmla="*/ 92643 h 1823987"/>
                  <a:gd name="connsiteX537" fmla="*/ 92643 w 4242337"/>
                  <a:gd name="connsiteY537" fmla="*/ 92643 h 1823987"/>
                  <a:gd name="connsiteX538" fmla="*/ 92643 w 4242337"/>
                  <a:gd name="connsiteY538" fmla="*/ 92643 h 1823987"/>
                  <a:gd name="connsiteX539" fmla="*/ 92643 w 4242337"/>
                  <a:gd name="connsiteY539" fmla="*/ 107081 h 1823987"/>
                  <a:gd name="connsiteX540" fmla="*/ 104675 w 4242337"/>
                  <a:gd name="connsiteY540" fmla="*/ 107081 h 1823987"/>
                  <a:gd name="connsiteX541" fmla="*/ 104675 w 4242337"/>
                  <a:gd name="connsiteY541" fmla="*/ 83018 h 1823987"/>
                  <a:gd name="connsiteX542" fmla="*/ 104675 w 4242337"/>
                  <a:gd name="connsiteY542" fmla="*/ 83018 h 1823987"/>
                  <a:gd name="connsiteX543" fmla="*/ 104675 w 4242337"/>
                  <a:gd name="connsiteY543" fmla="*/ 131144 h 1823987"/>
                  <a:gd name="connsiteX544" fmla="*/ 92643 w 4242337"/>
                  <a:gd name="connsiteY544" fmla="*/ 131144 h 1823987"/>
                  <a:gd name="connsiteX545" fmla="*/ 92643 w 4242337"/>
                  <a:gd name="connsiteY545" fmla="*/ 140770 h 1823987"/>
                  <a:gd name="connsiteX546" fmla="*/ 92643 w 4242337"/>
                  <a:gd name="connsiteY546" fmla="*/ 155207 h 1823987"/>
                  <a:gd name="connsiteX547" fmla="*/ 104675 w 4242337"/>
                  <a:gd name="connsiteY547" fmla="*/ 155207 h 1823987"/>
                  <a:gd name="connsiteX548" fmla="*/ 104675 w 4242337"/>
                  <a:gd name="connsiteY548" fmla="*/ 131144 h 1823987"/>
                  <a:gd name="connsiteX549" fmla="*/ 104675 w 4242337"/>
                  <a:gd name="connsiteY549" fmla="*/ 131144 h 1823987"/>
                  <a:gd name="connsiteX550" fmla="*/ 104675 w 4242337"/>
                  <a:gd name="connsiteY550" fmla="*/ 179271 h 1823987"/>
                  <a:gd name="connsiteX551" fmla="*/ 92643 w 4242337"/>
                  <a:gd name="connsiteY551" fmla="*/ 179271 h 1823987"/>
                  <a:gd name="connsiteX552" fmla="*/ 92643 w 4242337"/>
                  <a:gd name="connsiteY552" fmla="*/ 193708 h 1823987"/>
                  <a:gd name="connsiteX553" fmla="*/ 92643 w 4242337"/>
                  <a:gd name="connsiteY553" fmla="*/ 203334 h 1823987"/>
                  <a:gd name="connsiteX554" fmla="*/ 104675 w 4242337"/>
                  <a:gd name="connsiteY554" fmla="*/ 203334 h 1823987"/>
                  <a:gd name="connsiteX555" fmla="*/ 104675 w 4242337"/>
                  <a:gd name="connsiteY555" fmla="*/ 179271 h 1823987"/>
                  <a:gd name="connsiteX556" fmla="*/ 104675 w 4242337"/>
                  <a:gd name="connsiteY556" fmla="*/ 179271 h 1823987"/>
                  <a:gd name="connsiteX557" fmla="*/ 105878 w 4242337"/>
                  <a:gd name="connsiteY557" fmla="*/ 227397 h 1823987"/>
                  <a:gd name="connsiteX558" fmla="*/ 93846 w 4242337"/>
                  <a:gd name="connsiteY558" fmla="*/ 227397 h 1823987"/>
                  <a:gd name="connsiteX559" fmla="*/ 93846 w 4242337"/>
                  <a:gd name="connsiteY559" fmla="*/ 241835 h 1823987"/>
                  <a:gd name="connsiteX560" fmla="*/ 93846 w 4242337"/>
                  <a:gd name="connsiteY560" fmla="*/ 251460 h 1823987"/>
                  <a:gd name="connsiteX561" fmla="*/ 105878 w 4242337"/>
                  <a:gd name="connsiteY561" fmla="*/ 251460 h 1823987"/>
                  <a:gd name="connsiteX562" fmla="*/ 105878 w 4242337"/>
                  <a:gd name="connsiteY562" fmla="*/ 227397 h 1823987"/>
                  <a:gd name="connsiteX563" fmla="*/ 105878 w 4242337"/>
                  <a:gd name="connsiteY563" fmla="*/ 227397 h 1823987"/>
                  <a:gd name="connsiteX564" fmla="*/ 105878 w 4242337"/>
                  <a:gd name="connsiteY564" fmla="*/ 275523 h 1823987"/>
                  <a:gd name="connsiteX565" fmla="*/ 93846 w 4242337"/>
                  <a:gd name="connsiteY565" fmla="*/ 275523 h 1823987"/>
                  <a:gd name="connsiteX566" fmla="*/ 93846 w 4242337"/>
                  <a:gd name="connsiteY566" fmla="*/ 299586 h 1823987"/>
                  <a:gd name="connsiteX567" fmla="*/ 105878 w 4242337"/>
                  <a:gd name="connsiteY567" fmla="*/ 299586 h 1823987"/>
                  <a:gd name="connsiteX568" fmla="*/ 105878 w 4242337"/>
                  <a:gd name="connsiteY568" fmla="*/ 275523 h 1823987"/>
                  <a:gd name="connsiteX569" fmla="*/ 105878 w 4242337"/>
                  <a:gd name="connsiteY569" fmla="*/ 275523 h 1823987"/>
                  <a:gd name="connsiteX570" fmla="*/ 105878 w 4242337"/>
                  <a:gd name="connsiteY570" fmla="*/ 323650 h 1823987"/>
                  <a:gd name="connsiteX571" fmla="*/ 93846 w 4242337"/>
                  <a:gd name="connsiteY571" fmla="*/ 323650 h 1823987"/>
                  <a:gd name="connsiteX572" fmla="*/ 93846 w 4242337"/>
                  <a:gd name="connsiteY572" fmla="*/ 334478 h 1823987"/>
                  <a:gd name="connsiteX573" fmla="*/ 93846 w 4242337"/>
                  <a:gd name="connsiteY573" fmla="*/ 340494 h 1823987"/>
                  <a:gd name="connsiteX574" fmla="*/ 93846 w 4242337"/>
                  <a:gd name="connsiteY574" fmla="*/ 347713 h 1823987"/>
                  <a:gd name="connsiteX575" fmla="*/ 105878 w 4242337"/>
                  <a:gd name="connsiteY575" fmla="*/ 347713 h 1823987"/>
                  <a:gd name="connsiteX576" fmla="*/ 105878 w 4242337"/>
                  <a:gd name="connsiteY576" fmla="*/ 323650 h 1823987"/>
                  <a:gd name="connsiteX577" fmla="*/ 105878 w 4242337"/>
                  <a:gd name="connsiteY577" fmla="*/ 323650 h 1823987"/>
                  <a:gd name="connsiteX578" fmla="*/ 105878 w 4242337"/>
                  <a:gd name="connsiteY578" fmla="*/ 372979 h 1823987"/>
                  <a:gd name="connsiteX579" fmla="*/ 93846 w 4242337"/>
                  <a:gd name="connsiteY579" fmla="*/ 372979 h 1823987"/>
                  <a:gd name="connsiteX580" fmla="*/ 93846 w 4242337"/>
                  <a:gd name="connsiteY580" fmla="*/ 397042 h 1823987"/>
                  <a:gd name="connsiteX581" fmla="*/ 105878 w 4242337"/>
                  <a:gd name="connsiteY581" fmla="*/ 397042 h 1823987"/>
                  <a:gd name="connsiteX582" fmla="*/ 105878 w 4242337"/>
                  <a:gd name="connsiteY582" fmla="*/ 372979 h 1823987"/>
                  <a:gd name="connsiteX583" fmla="*/ 105878 w 4242337"/>
                  <a:gd name="connsiteY583" fmla="*/ 372979 h 1823987"/>
                  <a:gd name="connsiteX584" fmla="*/ 105878 w 4242337"/>
                  <a:gd name="connsiteY584" fmla="*/ 421105 h 1823987"/>
                  <a:gd name="connsiteX585" fmla="*/ 93846 w 4242337"/>
                  <a:gd name="connsiteY585" fmla="*/ 421105 h 1823987"/>
                  <a:gd name="connsiteX586" fmla="*/ 93846 w 4242337"/>
                  <a:gd name="connsiteY586" fmla="*/ 445169 h 1823987"/>
                  <a:gd name="connsiteX587" fmla="*/ 105878 w 4242337"/>
                  <a:gd name="connsiteY587" fmla="*/ 445169 h 1823987"/>
                  <a:gd name="connsiteX588" fmla="*/ 105878 w 4242337"/>
                  <a:gd name="connsiteY588" fmla="*/ 421105 h 1823987"/>
                  <a:gd name="connsiteX589" fmla="*/ 105878 w 4242337"/>
                  <a:gd name="connsiteY589" fmla="*/ 421105 h 1823987"/>
                  <a:gd name="connsiteX590" fmla="*/ 93846 w 4242337"/>
                  <a:gd name="connsiteY590" fmla="*/ 469232 h 1823987"/>
                  <a:gd name="connsiteX591" fmla="*/ 93846 w 4242337"/>
                  <a:gd name="connsiteY591" fmla="*/ 476451 h 1823987"/>
                  <a:gd name="connsiteX592" fmla="*/ 93846 w 4242337"/>
                  <a:gd name="connsiteY592" fmla="*/ 493295 h 1823987"/>
                  <a:gd name="connsiteX593" fmla="*/ 105878 w 4242337"/>
                  <a:gd name="connsiteY593" fmla="*/ 493295 h 1823987"/>
                  <a:gd name="connsiteX594" fmla="*/ 105878 w 4242337"/>
                  <a:gd name="connsiteY594" fmla="*/ 469232 h 1823987"/>
                  <a:gd name="connsiteX595" fmla="*/ 93846 w 4242337"/>
                  <a:gd name="connsiteY595" fmla="*/ 469232 h 1823987"/>
                  <a:gd name="connsiteX596" fmla="*/ 93846 w 4242337"/>
                  <a:gd name="connsiteY596" fmla="*/ 469232 h 1823987"/>
                  <a:gd name="connsiteX597" fmla="*/ 93846 w 4242337"/>
                  <a:gd name="connsiteY597" fmla="*/ 517358 h 1823987"/>
                  <a:gd name="connsiteX598" fmla="*/ 93846 w 4242337"/>
                  <a:gd name="connsiteY598" fmla="*/ 519764 h 1823987"/>
                  <a:gd name="connsiteX599" fmla="*/ 93846 w 4242337"/>
                  <a:gd name="connsiteY599" fmla="*/ 540218 h 1823987"/>
                  <a:gd name="connsiteX600" fmla="*/ 93846 w 4242337"/>
                  <a:gd name="connsiteY600" fmla="*/ 541421 h 1823987"/>
                  <a:gd name="connsiteX601" fmla="*/ 105878 w 4242337"/>
                  <a:gd name="connsiteY601" fmla="*/ 541421 h 1823987"/>
                  <a:gd name="connsiteX602" fmla="*/ 105878 w 4242337"/>
                  <a:gd name="connsiteY602" fmla="*/ 517358 h 1823987"/>
                  <a:gd name="connsiteX603" fmla="*/ 93846 w 4242337"/>
                  <a:gd name="connsiteY603" fmla="*/ 517358 h 1823987"/>
                  <a:gd name="connsiteX604" fmla="*/ 93846 w 4242337"/>
                  <a:gd name="connsiteY604" fmla="*/ 517358 h 1823987"/>
                  <a:gd name="connsiteX605" fmla="*/ 93846 w 4242337"/>
                  <a:gd name="connsiteY605" fmla="*/ 565484 h 1823987"/>
                  <a:gd name="connsiteX606" fmla="*/ 93846 w 4242337"/>
                  <a:gd name="connsiteY606" fmla="*/ 572703 h 1823987"/>
                  <a:gd name="connsiteX607" fmla="*/ 93846 w 4242337"/>
                  <a:gd name="connsiteY607" fmla="*/ 584735 h 1823987"/>
                  <a:gd name="connsiteX608" fmla="*/ 93846 w 4242337"/>
                  <a:gd name="connsiteY608" fmla="*/ 590751 h 1823987"/>
                  <a:gd name="connsiteX609" fmla="*/ 105878 w 4242337"/>
                  <a:gd name="connsiteY609" fmla="*/ 590751 h 1823987"/>
                  <a:gd name="connsiteX610" fmla="*/ 105878 w 4242337"/>
                  <a:gd name="connsiteY610" fmla="*/ 566688 h 1823987"/>
                  <a:gd name="connsiteX611" fmla="*/ 93846 w 4242337"/>
                  <a:gd name="connsiteY611" fmla="*/ 565484 h 1823987"/>
                  <a:gd name="connsiteX612" fmla="*/ 93846 w 4242337"/>
                  <a:gd name="connsiteY612" fmla="*/ 565484 h 1823987"/>
                  <a:gd name="connsiteX613" fmla="*/ 93846 w 4242337"/>
                  <a:gd name="connsiteY613" fmla="*/ 613611 h 1823987"/>
                  <a:gd name="connsiteX614" fmla="*/ 93846 w 4242337"/>
                  <a:gd name="connsiteY614" fmla="*/ 619627 h 1823987"/>
                  <a:gd name="connsiteX615" fmla="*/ 93846 w 4242337"/>
                  <a:gd name="connsiteY615" fmla="*/ 629252 h 1823987"/>
                  <a:gd name="connsiteX616" fmla="*/ 93846 w 4242337"/>
                  <a:gd name="connsiteY616" fmla="*/ 629252 h 1823987"/>
                  <a:gd name="connsiteX617" fmla="*/ 93846 w 4242337"/>
                  <a:gd name="connsiteY617" fmla="*/ 629252 h 1823987"/>
                  <a:gd name="connsiteX618" fmla="*/ 93846 w 4242337"/>
                  <a:gd name="connsiteY618" fmla="*/ 637674 h 1823987"/>
                  <a:gd name="connsiteX619" fmla="*/ 105878 w 4242337"/>
                  <a:gd name="connsiteY619" fmla="*/ 637674 h 1823987"/>
                  <a:gd name="connsiteX620" fmla="*/ 105878 w 4242337"/>
                  <a:gd name="connsiteY620" fmla="*/ 613611 h 1823987"/>
                  <a:gd name="connsiteX621" fmla="*/ 93846 w 4242337"/>
                  <a:gd name="connsiteY621" fmla="*/ 613611 h 1823987"/>
                  <a:gd name="connsiteX622" fmla="*/ 93846 w 4242337"/>
                  <a:gd name="connsiteY622" fmla="*/ 613611 h 1823987"/>
                  <a:gd name="connsiteX623" fmla="*/ 92643 w 4242337"/>
                  <a:gd name="connsiteY623" fmla="*/ 661737 h 1823987"/>
                  <a:gd name="connsiteX624" fmla="*/ 92643 w 4242337"/>
                  <a:gd name="connsiteY624" fmla="*/ 685800 h 1823987"/>
                  <a:gd name="connsiteX625" fmla="*/ 104675 w 4242337"/>
                  <a:gd name="connsiteY625" fmla="*/ 685800 h 1823987"/>
                  <a:gd name="connsiteX626" fmla="*/ 104675 w 4242337"/>
                  <a:gd name="connsiteY626" fmla="*/ 661737 h 1823987"/>
                  <a:gd name="connsiteX627" fmla="*/ 92643 w 4242337"/>
                  <a:gd name="connsiteY627" fmla="*/ 661737 h 1823987"/>
                  <a:gd name="connsiteX628" fmla="*/ 92643 w 4242337"/>
                  <a:gd name="connsiteY628" fmla="*/ 661737 h 1823987"/>
                  <a:gd name="connsiteX629" fmla="*/ 92643 w 4242337"/>
                  <a:gd name="connsiteY629" fmla="*/ 709863 h 1823987"/>
                  <a:gd name="connsiteX630" fmla="*/ 92643 w 4242337"/>
                  <a:gd name="connsiteY630" fmla="*/ 733927 h 1823987"/>
                  <a:gd name="connsiteX631" fmla="*/ 104675 w 4242337"/>
                  <a:gd name="connsiteY631" fmla="*/ 733927 h 1823987"/>
                  <a:gd name="connsiteX632" fmla="*/ 104675 w 4242337"/>
                  <a:gd name="connsiteY632" fmla="*/ 709863 h 1823987"/>
                  <a:gd name="connsiteX633" fmla="*/ 92643 w 4242337"/>
                  <a:gd name="connsiteY633" fmla="*/ 709863 h 1823987"/>
                  <a:gd name="connsiteX634" fmla="*/ 92643 w 4242337"/>
                  <a:gd name="connsiteY634" fmla="*/ 709863 h 1823987"/>
                  <a:gd name="connsiteX635" fmla="*/ 92643 w 4242337"/>
                  <a:gd name="connsiteY635" fmla="*/ 757990 h 1823987"/>
                  <a:gd name="connsiteX636" fmla="*/ 92643 w 4242337"/>
                  <a:gd name="connsiteY636" fmla="*/ 773631 h 1823987"/>
                  <a:gd name="connsiteX637" fmla="*/ 92643 w 4242337"/>
                  <a:gd name="connsiteY637" fmla="*/ 782053 h 1823987"/>
                  <a:gd name="connsiteX638" fmla="*/ 104675 w 4242337"/>
                  <a:gd name="connsiteY638" fmla="*/ 782053 h 1823987"/>
                  <a:gd name="connsiteX639" fmla="*/ 104675 w 4242337"/>
                  <a:gd name="connsiteY639" fmla="*/ 757990 h 1823987"/>
                  <a:gd name="connsiteX640" fmla="*/ 92643 w 4242337"/>
                  <a:gd name="connsiteY640" fmla="*/ 757990 h 1823987"/>
                  <a:gd name="connsiteX641" fmla="*/ 92643 w 4242337"/>
                  <a:gd name="connsiteY641" fmla="*/ 757990 h 1823987"/>
                  <a:gd name="connsiteX642" fmla="*/ 91440 w 4242337"/>
                  <a:gd name="connsiteY642" fmla="*/ 806116 h 1823987"/>
                  <a:gd name="connsiteX643" fmla="*/ 91440 w 4242337"/>
                  <a:gd name="connsiteY643" fmla="*/ 810929 h 1823987"/>
                  <a:gd name="connsiteX644" fmla="*/ 91440 w 4242337"/>
                  <a:gd name="connsiteY644" fmla="*/ 810929 h 1823987"/>
                  <a:gd name="connsiteX645" fmla="*/ 91440 w 4242337"/>
                  <a:gd name="connsiteY645" fmla="*/ 812132 h 1823987"/>
                  <a:gd name="connsiteX646" fmla="*/ 91440 w 4242337"/>
                  <a:gd name="connsiteY646" fmla="*/ 813335 h 1823987"/>
                  <a:gd name="connsiteX647" fmla="*/ 91440 w 4242337"/>
                  <a:gd name="connsiteY647" fmla="*/ 813335 h 1823987"/>
                  <a:gd name="connsiteX648" fmla="*/ 91440 w 4242337"/>
                  <a:gd name="connsiteY648" fmla="*/ 830179 h 1823987"/>
                  <a:gd name="connsiteX649" fmla="*/ 103472 w 4242337"/>
                  <a:gd name="connsiteY649" fmla="*/ 830179 h 1823987"/>
                  <a:gd name="connsiteX650" fmla="*/ 103472 w 4242337"/>
                  <a:gd name="connsiteY650" fmla="*/ 806116 h 1823987"/>
                  <a:gd name="connsiteX651" fmla="*/ 91440 w 4242337"/>
                  <a:gd name="connsiteY651" fmla="*/ 806116 h 1823987"/>
                  <a:gd name="connsiteX652" fmla="*/ 91440 w 4242337"/>
                  <a:gd name="connsiteY652" fmla="*/ 806116 h 1823987"/>
                  <a:gd name="connsiteX653" fmla="*/ 90237 w 4242337"/>
                  <a:gd name="connsiteY653" fmla="*/ 854242 h 1823987"/>
                  <a:gd name="connsiteX654" fmla="*/ 90237 w 4242337"/>
                  <a:gd name="connsiteY654" fmla="*/ 878306 h 1823987"/>
                  <a:gd name="connsiteX655" fmla="*/ 102268 w 4242337"/>
                  <a:gd name="connsiteY655" fmla="*/ 878306 h 1823987"/>
                  <a:gd name="connsiteX656" fmla="*/ 102268 w 4242337"/>
                  <a:gd name="connsiteY656" fmla="*/ 854242 h 1823987"/>
                  <a:gd name="connsiteX657" fmla="*/ 90237 w 4242337"/>
                  <a:gd name="connsiteY657" fmla="*/ 854242 h 1823987"/>
                  <a:gd name="connsiteX658" fmla="*/ 90237 w 4242337"/>
                  <a:gd name="connsiteY658" fmla="*/ 854242 h 1823987"/>
                  <a:gd name="connsiteX659" fmla="*/ 90237 w 4242337"/>
                  <a:gd name="connsiteY659" fmla="*/ 902369 h 1823987"/>
                  <a:gd name="connsiteX660" fmla="*/ 90237 w 4242337"/>
                  <a:gd name="connsiteY660" fmla="*/ 902369 h 1823987"/>
                  <a:gd name="connsiteX661" fmla="*/ 90237 w 4242337"/>
                  <a:gd name="connsiteY661" fmla="*/ 904775 h 1823987"/>
                  <a:gd name="connsiteX662" fmla="*/ 90237 w 4242337"/>
                  <a:gd name="connsiteY662" fmla="*/ 907181 h 1823987"/>
                  <a:gd name="connsiteX663" fmla="*/ 90237 w 4242337"/>
                  <a:gd name="connsiteY663" fmla="*/ 908385 h 1823987"/>
                  <a:gd name="connsiteX664" fmla="*/ 90237 w 4242337"/>
                  <a:gd name="connsiteY664" fmla="*/ 909588 h 1823987"/>
                  <a:gd name="connsiteX665" fmla="*/ 90237 w 4242337"/>
                  <a:gd name="connsiteY665" fmla="*/ 911994 h 1823987"/>
                  <a:gd name="connsiteX666" fmla="*/ 90237 w 4242337"/>
                  <a:gd name="connsiteY666" fmla="*/ 911994 h 1823987"/>
                  <a:gd name="connsiteX667" fmla="*/ 90237 w 4242337"/>
                  <a:gd name="connsiteY667" fmla="*/ 926432 h 1823987"/>
                  <a:gd name="connsiteX668" fmla="*/ 102268 w 4242337"/>
                  <a:gd name="connsiteY668" fmla="*/ 926432 h 1823987"/>
                  <a:gd name="connsiteX669" fmla="*/ 102268 w 4242337"/>
                  <a:gd name="connsiteY669" fmla="*/ 902369 h 1823987"/>
                  <a:gd name="connsiteX670" fmla="*/ 90237 w 4242337"/>
                  <a:gd name="connsiteY670" fmla="*/ 902369 h 1823987"/>
                  <a:gd name="connsiteX671" fmla="*/ 90237 w 4242337"/>
                  <a:gd name="connsiteY671" fmla="*/ 902369 h 1823987"/>
                  <a:gd name="connsiteX672" fmla="*/ 89034 w 4242337"/>
                  <a:gd name="connsiteY672" fmla="*/ 950495 h 1823987"/>
                  <a:gd name="connsiteX673" fmla="*/ 89034 w 4242337"/>
                  <a:gd name="connsiteY673" fmla="*/ 950495 h 1823987"/>
                  <a:gd name="connsiteX674" fmla="*/ 89034 w 4242337"/>
                  <a:gd name="connsiteY674" fmla="*/ 961324 h 1823987"/>
                  <a:gd name="connsiteX675" fmla="*/ 89034 w 4242337"/>
                  <a:gd name="connsiteY675" fmla="*/ 974558 h 1823987"/>
                  <a:gd name="connsiteX676" fmla="*/ 101065 w 4242337"/>
                  <a:gd name="connsiteY676" fmla="*/ 974558 h 1823987"/>
                  <a:gd name="connsiteX677" fmla="*/ 101065 w 4242337"/>
                  <a:gd name="connsiteY677" fmla="*/ 950495 h 1823987"/>
                  <a:gd name="connsiteX678" fmla="*/ 89034 w 4242337"/>
                  <a:gd name="connsiteY678" fmla="*/ 950495 h 1823987"/>
                  <a:gd name="connsiteX679" fmla="*/ 89034 w 4242337"/>
                  <a:gd name="connsiteY679" fmla="*/ 950495 h 1823987"/>
                  <a:gd name="connsiteX680" fmla="*/ 87831 w 4242337"/>
                  <a:gd name="connsiteY680" fmla="*/ 997418 h 1823987"/>
                  <a:gd name="connsiteX681" fmla="*/ 87831 w 4242337"/>
                  <a:gd name="connsiteY681" fmla="*/ 997418 h 1823987"/>
                  <a:gd name="connsiteX682" fmla="*/ 87831 w 4242337"/>
                  <a:gd name="connsiteY682" fmla="*/ 1014262 h 1823987"/>
                  <a:gd name="connsiteX683" fmla="*/ 87831 w 4242337"/>
                  <a:gd name="connsiteY683" fmla="*/ 1021481 h 1823987"/>
                  <a:gd name="connsiteX684" fmla="*/ 99862 w 4242337"/>
                  <a:gd name="connsiteY684" fmla="*/ 1021481 h 1823987"/>
                  <a:gd name="connsiteX685" fmla="*/ 101065 w 4242337"/>
                  <a:gd name="connsiteY685" fmla="*/ 997418 h 1823987"/>
                  <a:gd name="connsiteX686" fmla="*/ 87831 w 4242337"/>
                  <a:gd name="connsiteY686" fmla="*/ 997418 h 1823987"/>
                  <a:gd name="connsiteX687" fmla="*/ 87831 w 4242337"/>
                  <a:gd name="connsiteY687" fmla="*/ 997418 h 1823987"/>
                  <a:gd name="connsiteX688" fmla="*/ 86627 w 4242337"/>
                  <a:gd name="connsiteY688" fmla="*/ 1045545 h 1823987"/>
                  <a:gd name="connsiteX689" fmla="*/ 85424 w 4242337"/>
                  <a:gd name="connsiteY689" fmla="*/ 1069608 h 1823987"/>
                  <a:gd name="connsiteX690" fmla="*/ 97456 w 4242337"/>
                  <a:gd name="connsiteY690" fmla="*/ 1069608 h 1823987"/>
                  <a:gd name="connsiteX691" fmla="*/ 98659 w 4242337"/>
                  <a:gd name="connsiteY691" fmla="*/ 1045545 h 1823987"/>
                  <a:gd name="connsiteX692" fmla="*/ 86627 w 4242337"/>
                  <a:gd name="connsiteY692" fmla="*/ 1045545 h 1823987"/>
                  <a:gd name="connsiteX693" fmla="*/ 86627 w 4242337"/>
                  <a:gd name="connsiteY693" fmla="*/ 1045545 h 1823987"/>
                  <a:gd name="connsiteX694" fmla="*/ 85424 w 4242337"/>
                  <a:gd name="connsiteY694" fmla="*/ 1093671 h 1823987"/>
                  <a:gd name="connsiteX695" fmla="*/ 84221 w 4242337"/>
                  <a:gd name="connsiteY695" fmla="*/ 1117734 h 1823987"/>
                  <a:gd name="connsiteX696" fmla="*/ 96253 w 4242337"/>
                  <a:gd name="connsiteY696" fmla="*/ 1117734 h 1823987"/>
                  <a:gd name="connsiteX697" fmla="*/ 97456 w 4242337"/>
                  <a:gd name="connsiteY697" fmla="*/ 1093671 h 1823987"/>
                  <a:gd name="connsiteX698" fmla="*/ 85424 w 4242337"/>
                  <a:gd name="connsiteY698" fmla="*/ 1093671 h 1823987"/>
                  <a:gd name="connsiteX699" fmla="*/ 85424 w 4242337"/>
                  <a:gd name="connsiteY699" fmla="*/ 1093671 h 1823987"/>
                  <a:gd name="connsiteX700" fmla="*/ 83018 w 4242337"/>
                  <a:gd name="connsiteY700" fmla="*/ 1141797 h 1823987"/>
                  <a:gd name="connsiteX701" fmla="*/ 83018 w 4242337"/>
                  <a:gd name="connsiteY701" fmla="*/ 1158641 h 1823987"/>
                  <a:gd name="connsiteX702" fmla="*/ 83018 w 4242337"/>
                  <a:gd name="connsiteY702" fmla="*/ 1165860 h 1823987"/>
                  <a:gd name="connsiteX703" fmla="*/ 95050 w 4242337"/>
                  <a:gd name="connsiteY703" fmla="*/ 1165860 h 1823987"/>
                  <a:gd name="connsiteX704" fmla="*/ 96253 w 4242337"/>
                  <a:gd name="connsiteY704" fmla="*/ 1141797 h 1823987"/>
                  <a:gd name="connsiteX705" fmla="*/ 83018 w 4242337"/>
                  <a:gd name="connsiteY705" fmla="*/ 1141797 h 1823987"/>
                  <a:gd name="connsiteX706" fmla="*/ 83018 w 4242337"/>
                  <a:gd name="connsiteY706" fmla="*/ 1141797 h 1823987"/>
                  <a:gd name="connsiteX707" fmla="*/ 81815 w 4242337"/>
                  <a:gd name="connsiteY707" fmla="*/ 1189924 h 1823987"/>
                  <a:gd name="connsiteX708" fmla="*/ 80612 w 4242337"/>
                  <a:gd name="connsiteY708" fmla="*/ 1210377 h 1823987"/>
                  <a:gd name="connsiteX709" fmla="*/ 80612 w 4242337"/>
                  <a:gd name="connsiteY709" fmla="*/ 1213987 h 1823987"/>
                  <a:gd name="connsiteX710" fmla="*/ 92643 w 4242337"/>
                  <a:gd name="connsiteY710" fmla="*/ 1213987 h 1823987"/>
                  <a:gd name="connsiteX711" fmla="*/ 93846 w 4242337"/>
                  <a:gd name="connsiteY711" fmla="*/ 1189924 h 1823987"/>
                  <a:gd name="connsiteX712" fmla="*/ 81815 w 4242337"/>
                  <a:gd name="connsiteY712" fmla="*/ 1189924 h 1823987"/>
                  <a:gd name="connsiteX713" fmla="*/ 81815 w 4242337"/>
                  <a:gd name="connsiteY713" fmla="*/ 1189924 h 1823987"/>
                  <a:gd name="connsiteX714" fmla="*/ 79408 w 4242337"/>
                  <a:gd name="connsiteY714" fmla="*/ 1238050 h 1823987"/>
                  <a:gd name="connsiteX715" fmla="*/ 79408 w 4242337"/>
                  <a:gd name="connsiteY715" fmla="*/ 1248878 h 1823987"/>
                  <a:gd name="connsiteX716" fmla="*/ 79408 w 4242337"/>
                  <a:gd name="connsiteY716" fmla="*/ 1248878 h 1823987"/>
                  <a:gd name="connsiteX717" fmla="*/ 79408 w 4242337"/>
                  <a:gd name="connsiteY717" fmla="*/ 1248878 h 1823987"/>
                  <a:gd name="connsiteX718" fmla="*/ 79408 w 4242337"/>
                  <a:gd name="connsiteY718" fmla="*/ 1259707 h 1823987"/>
                  <a:gd name="connsiteX719" fmla="*/ 79408 w 4242337"/>
                  <a:gd name="connsiteY719" fmla="*/ 1259707 h 1823987"/>
                  <a:gd name="connsiteX720" fmla="*/ 79408 w 4242337"/>
                  <a:gd name="connsiteY720" fmla="*/ 1259707 h 1823987"/>
                  <a:gd name="connsiteX721" fmla="*/ 79408 w 4242337"/>
                  <a:gd name="connsiteY721" fmla="*/ 1259707 h 1823987"/>
                  <a:gd name="connsiteX722" fmla="*/ 91440 w 4242337"/>
                  <a:gd name="connsiteY722" fmla="*/ 1259707 h 1823987"/>
                  <a:gd name="connsiteX723" fmla="*/ 92643 w 4242337"/>
                  <a:gd name="connsiteY723" fmla="*/ 1235644 h 1823987"/>
                  <a:gd name="connsiteX724" fmla="*/ 79408 w 4242337"/>
                  <a:gd name="connsiteY724" fmla="*/ 1238050 h 1823987"/>
                  <a:gd name="connsiteX725" fmla="*/ 79408 w 4242337"/>
                  <a:gd name="connsiteY725" fmla="*/ 1238050 h 1823987"/>
                  <a:gd name="connsiteX726" fmla="*/ 77002 w 4242337"/>
                  <a:gd name="connsiteY726" fmla="*/ 1286176 h 1823987"/>
                  <a:gd name="connsiteX727" fmla="*/ 75799 w 4242337"/>
                  <a:gd name="connsiteY727" fmla="*/ 1304224 h 1823987"/>
                  <a:gd name="connsiteX728" fmla="*/ 75799 w 4242337"/>
                  <a:gd name="connsiteY728" fmla="*/ 1310239 h 1823987"/>
                  <a:gd name="connsiteX729" fmla="*/ 87831 w 4242337"/>
                  <a:gd name="connsiteY729" fmla="*/ 1311442 h 1823987"/>
                  <a:gd name="connsiteX730" fmla="*/ 89034 w 4242337"/>
                  <a:gd name="connsiteY730" fmla="*/ 1287379 h 1823987"/>
                  <a:gd name="connsiteX731" fmla="*/ 77002 w 4242337"/>
                  <a:gd name="connsiteY731" fmla="*/ 1286176 h 1823987"/>
                  <a:gd name="connsiteX732" fmla="*/ 77002 w 4242337"/>
                  <a:gd name="connsiteY732" fmla="*/ 1286176 h 1823987"/>
                  <a:gd name="connsiteX733" fmla="*/ 74596 w 4242337"/>
                  <a:gd name="connsiteY733" fmla="*/ 1334303 h 1823987"/>
                  <a:gd name="connsiteX734" fmla="*/ 73393 w 4242337"/>
                  <a:gd name="connsiteY734" fmla="*/ 1358366 h 1823987"/>
                  <a:gd name="connsiteX735" fmla="*/ 85424 w 4242337"/>
                  <a:gd name="connsiteY735" fmla="*/ 1359569 h 1823987"/>
                  <a:gd name="connsiteX736" fmla="*/ 86627 w 4242337"/>
                  <a:gd name="connsiteY736" fmla="*/ 1335506 h 1823987"/>
                  <a:gd name="connsiteX737" fmla="*/ 74596 w 4242337"/>
                  <a:gd name="connsiteY737" fmla="*/ 1334303 h 1823987"/>
                  <a:gd name="connsiteX738" fmla="*/ 74596 w 4242337"/>
                  <a:gd name="connsiteY738" fmla="*/ 1334303 h 1823987"/>
                  <a:gd name="connsiteX739" fmla="*/ 72190 w 4242337"/>
                  <a:gd name="connsiteY739" fmla="*/ 1382429 h 1823987"/>
                  <a:gd name="connsiteX740" fmla="*/ 70986 w 4242337"/>
                  <a:gd name="connsiteY740" fmla="*/ 1406492 h 1823987"/>
                  <a:gd name="connsiteX741" fmla="*/ 83018 w 4242337"/>
                  <a:gd name="connsiteY741" fmla="*/ 1407695 h 1823987"/>
                  <a:gd name="connsiteX742" fmla="*/ 84221 w 4242337"/>
                  <a:gd name="connsiteY742" fmla="*/ 1383632 h 1823987"/>
                  <a:gd name="connsiteX743" fmla="*/ 72190 w 4242337"/>
                  <a:gd name="connsiteY743" fmla="*/ 1382429 h 1823987"/>
                  <a:gd name="connsiteX744" fmla="*/ 72190 w 4242337"/>
                  <a:gd name="connsiteY744" fmla="*/ 1382429 h 1823987"/>
                  <a:gd name="connsiteX745" fmla="*/ 69783 w 4242337"/>
                  <a:gd name="connsiteY745" fmla="*/ 1430555 h 1823987"/>
                  <a:gd name="connsiteX746" fmla="*/ 69783 w 4242337"/>
                  <a:gd name="connsiteY746" fmla="*/ 1436571 h 1823987"/>
                  <a:gd name="connsiteX747" fmla="*/ 69783 w 4242337"/>
                  <a:gd name="connsiteY747" fmla="*/ 1436571 h 1823987"/>
                  <a:gd name="connsiteX748" fmla="*/ 69783 w 4242337"/>
                  <a:gd name="connsiteY748" fmla="*/ 1436571 h 1823987"/>
                  <a:gd name="connsiteX749" fmla="*/ 69783 w 4242337"/>
                  <a:gd name="connsiteY749" fmla="*/ 1436571 h 1823987"/>
                  <a:gd name="connsiteX750" fmla="*/ 69783 w 4242337"/>
                  <a:gd name="connsiteY750" fmla="*/ 1436571 h 1823987"/>
                  <a:gd name="connsiteX751" fmla="*/ 69783 w 4242337"/>
                  <a:gd name="connsiteY751" fmla="*/ 1437774 h 1823987"/>
                  <a:gd name="connsiteX752" fmla="*/ 69783 w 4242337"/>
                  <a:gd name="connsiteY752" fmla="*/ 1437774 h 1823987"/>
                  <a:gd name="connsiteX753" fmla="*/ 68580 w 4242337"/>
                  <a:gd name="connsiteY753" fmla="*/ 1453415 h 1823987"/>
                  <a:gd name="connsiteX754" fmla="*/ 80612 w 4242337"/>
                  <a:gd name="connsiteY754" fmla="*/ 1454618 h 1823987"/>
                  <a:gd name="connsiteX755" fmla="*/ 81815 w 4242337"/>
                  <a:gd name="connsiteY755" fmla="*/ 1430555 h 1823987"/>
                  <a:gd name="connsiteX756" fmla="*/ 69783 w 4242337"/>
                  <a:gd name="connsiteY756" fmla="*/ 1430555 h 1823987"/>
                  <a:gd name="connsiteX757" fmla="*/ 69783 w 4242337"/>
                  <a:gd name="connsiteY757" fmla="*/ 1430555 h 1823987"/>
                  <a:gd name="connsiteX758" fmla="*/ 66174 w 4242337"/>
                  <a:gd name="connsiteY758" fmla="*/ 1478682 h 1823987"/>
                  <a:gd name="connsiteX759" fmla="*/ 66174 w 4242337"/>
                  <a:gd name="connsiteY759" fmla="*/ 1478682 h 1823987"/>
                  <a:gd name="connsiteX760" fmla="*/ 66174 w 4242337"/>
                  <a:gd name="connsiteY760" fmla="*/ 1478682 h 1823987"/>
                  <a:gd name="connsiteX761" fmla="*/ 64971 w 4242337"/>
                  <a:gd name="connsiteY761" fmla="*/ 1489510 h 1823987"/>
                  <a:gd name="connsiteX762" fmla="*/ 64971 w 4242337"/>
                  <a:gd name="connsiteY762" fmla="*/ 1489510 h 1823987"/>
                  <a:gd name="connsiteX763" fmla="*/ 64971 w 4242337"/>
                  <a:gd name="connsiteY763" fmla="*/ 1489510 h 1823987"/>
                  <a:gd name="connsiteX764" fmla="*/ 63767 w 4242337"/>
                  <a:gd name="connsiteY764" fmla="*/ 1502745 h 1823987"/>
                  <a:gd name="connsiteX765" fmla="*/ 75799 w 4242337"/>
                  <a:gd name="connsiteY765" fmla="*/ 1503948 h 1823987"/>
                  <a:gd name="connsiteX766" fmla="*/ 78205 w 4242337"/>
                  <a:gd name="connsiteY766" fmla="*/ 1479885 h 1823987"/>
                  <a:gd name="connsiteX767" fmla="*/ 66174 w 4242337"/>
                  <a:gd name="connsiteY767" fmla="*/ 1478682 h 1823987"/>
                  <a:gd name="connsiteX768" fmla="*/ 66174 w 4242337"/>
                  <a:gd name="connsiteY768" fmla="*/ 1478682 h 1823987"/>
                  <a:gd name="connsiteX769" fmla="*/ 61361 w 4242337"/>
                  <a:gd name="connsiteY769" fmla="*/ 1526808 h 1823987"/>
                  <a:gd name="connsiteX770" fmla="*/ 61361 w 4242337"/>
                  <a:gd name="connsiteY770" fmla="*/ 1529214 h 1823987"/>
                  <a:gd name="connsiteX771" fmla="*/ 60158 w 4242337"/>
                  <a:gd name="connsiteY771" fmla="*/ 1536433 h 1823987"/>
                  <a:gd name="connsiteX772" fmla="*/ 60158 w 4242337"/>
                  <a:gd name="connsiteY772" fmla="*/ 1536433 h 1823987"/>
                  <a:gd name="connsiteX773" fmla="*/ 60158 w 4242337"/>
                  <a:gd name="connsiteY773" fmla="*/ 1536433 h 1823987"/>
                  <a:gd name="connsiteX774" fmla="*/ 60158 w 4242337"/>
                  <a:gd name="connsiteY774" fmla="*/ 1536433 h 1823987"/>
                  <a:gd name="connsiteX775" fmla="*/ 60158 w 4242337"/>
                  <a:gd name="connsiteY775" fmla="*/ 1536433 h 1823987"/>
                  <a:gd name="connsiteX776" fmla="*/ 58955 w 4242337"/>
                  <a:gd name="connsiteY776" fmla="*/ 1550871 h 1823987"/>
                  <a:gd name="connsiteX777" fmla="*/ 70986 w 4242337"/>
                  <a:gd name="connsiteY777" fmla="*/ 1552074 h 1823987"/>
                  <a:gd name="connsiteX778" fmla="*/ 73393 w 4242337"/>
                  <a:gd name="connsiteY778" fmla="*/ 1528011 h 1823987"/>
                  <a:gd name="connsiteX779" fmla="*/ 61361 w 4242337"/>
                  <a:gd name="connsiteY779" fmla="*/ 1526808 h 1823987"/>
                  <a:gd name="connsiteX780" fmla="*/ 61361 w 4242337"/>
                  <a:gd name="connsiteY780" fmla="*/ 1526808 h 1823987"/>
                  <a:gd name="connsiteX781" fmla="*/ 57752 w 4242337"/>
                  <a:gd name="connsiteY781" fmla="*/ 1574934 h 1823987"/>
                  <a:gd name="connsiteX782" fmla="*/ 57752 w 4242337"/>
                  <a:gd name="connsiteY782" fmla="*/ 1579747 h 1823987"/>
                  <a:gd name="connsiteX783" fmla="*/ 57752 w 4242337"/>
                  <a:gd name="connsiteY783" fmla="*/ 1579747 h 1823987"/>
                  <a:gd name="connsiteX784" fmla="*/ 57752 w 4242337"/>
                  <a:gd name="connsiteY784" fmla="*/ 1579747 h 1823987"/>
                  <a:gd name="connsiteX785" fmla="*/ 57752 w 4242337"/>
                  <a:gd name="connsiteY785" fmla="*/ 1579747 h 1823987"/>
                  <a:gd name="connsiteX786" fmla="*/ 57752 w 4242337"/>
                  <a:gd name="connsiteY786" fmla="*/ 1579747 h 1823987"/>
                  <a:gd name="connsiteX787" fmla="*/ 55345 w 4242337"/>
                  <a:gd name="connsiteY787" fmla="*/ 1598997 h 1823987"/>
                  <a:gd name="connsiteX788" fmla="*/ 67377 w 4242337"/>
                  <a:gd name="connsiteY788" fmla="*/ 1600200 h 1823987"/>
                  <a:gd name="connsiteX789" fmla="*/ 69783 w 4242337"/>
                  <a:gd name="connsiteY789" fmla="*/ 1576137 h 1823987"/>
                  <a:gd name="connsiteX790" fmla="*/ 57752 w 4242337"/>
                  <a:gd name="connsiteY790" fmla="*/ 1574934 h 1823987"/>
                  <a:gd name="connsiteX791" fmla="*/ 57752 w 4242337"/>
                  <a:gd name="connsiteY791" fmla="*/ 1574934 h 1823987"/>
                  <a:gd name="connsiteX792" fmla="*/ 51736 w 4242337"/>
                  <a:gd name="connsiteY792" fmla="*/ 1621857 h 1823987"/>
                  <a:gd name="connsiteX793" fmla="*/ 51736 w 4242337"/>
                  <a:gd name="connsiteY793" fmla="*/ 1626670 h 1823987"/>
                  <a:gd name="connsiteX794" fmla="*/ 51736 w 4242337"/>
                  <a:gd name="connsiteY794" fmla="*/ 1626670 h 1823987"/>
                  <a:gd name="connsiteX795" fmla="*/ 51736 w 4242337"/>
                  <a:gd name="connsiteY795" fmla="*/ 1626670 h 1823987"/>
                  <a:gd name="connsiteX796" fmla="*/ 49330 w 4242337"/>
                  <a:gd name="connsiteY796" fmla="*/ 1644717 h 1823987"/>
                  <a:gd name="connsiteX797" fmla="*/ 49330 w 4242337"/>
                  <a:gd name="connsiteY797" fmla="*/ 1645921 h 1823987"/>
                  <a:gd name="connsiteX798" fmla="*/ 61361 w 4242337"/>
                  <a:gd name="connsiteY798" fmla="*/ 1647124 h 1823987"/>
                  <a:gd name="connsiteX799" fmla="*/ 64971 w 4242337"/>
                  <a:gd name="connsiteY799" fmla="*/ 1623061 h 1823987"/>
                  <a:gd name="connsiteX800" fmla="*/ 51736 w 4242337"/>
                  <a:gd name="connsiteY800" fmla="*/ 1621857 h 1823987"/>
                  <a:gd name="connsiteX801" fmla="*/ 51736 w 4242337"/>
                  <a:gd name="connsiteY801" fmla="*/ 1621857 h 1823987"/>
                  <a:gd name="connsiteX802" fmla="*/ 45720 w 4242337"/>
                  <a:gd name="connsiteY802" fmla="*/ 1669984 h 1823987"/>
                  <a:gd name="connsiteX803" fmla="*/ 44517 w 4242337"/>
                  <a:gd name="connsiteY803" fmla="*/ 1675999 h 1823987"/>
                  <a:gd name="connsiteX804" fmla="*/ 42111 w 4242337"/>
                  <a:gd name="connsiteY804" fmla="*/ 1689234 h 1823987"/>
                  <a:gd name="connsiteX805" fmla="*/ 42111 w 4242337"/>
                  <a:gd name="connsiteY805" fmla="*/ 1689234 h 1823987"/>
                  <a:gd name="connsiteX806" fmla="*/ 42111 w 4242337"/>
                  <a:gd name="connsiteY806" fmla="*/ 1689234 h 1823987"/>
                  <a:gd name="connsiteX807" fmla="*/ 40907 w 4242337"/>
                  <a:gd name="connsiteY807" fmla="*/ 1692844 h 1823987"/>
                  <a:gd name="connsiteX808" fmla="*/ 52939 w 4242337"/>
                  <a:gd name="connsiteY808" fmla="*/ 1695250 h 1823987"/>
                  <a:gd name="connsiteX809" fmla="*/ 56548 w 4242337"/>
                  <a:gd name="connsiteY809" fmla="*/ 1671187 h 1823987"/>
                  <a:gd name="connsiteX810" fmla="*/ 45720 w 4242337"/>
                  <a:gd name="connsiteY810" fmla="*/ 1669984 h 1823987"/>
                  <a:gd name="connsiteX811" fmla="*/ 45720 w 4242337"/>
                  <a:gd name="connsiteY811" fmla="*/ 1669984 h 1823987"/>
                  <a:gd name="connsiteX812" fmla="*/ 37298 w 4242337"/>
                  <a:gd name="connsiteY812" fmla="*/ 1718110 h 1823987"/>
                  <a:gd name="connsiteX813" fmla="*/ 33688 w 4242337"/>
                  <a:gd name="connsiteY813" fmla="*/ 1733751 h 1823987"/>
                  <a:gd name="connsiteX814" fmla="*/ 33688 w 4242337"/>
                  <a:gd name="connsiteY814" fmla="*/ 1733751 h 1823987"/>
                  <a:gd name="connsiteX815" fmla="*/ 33688 w 4242337"/>
                  <a:gd name="connsiteY815" fmla="*/ 1733751 h 1823987"/>
                  <a:gd name="connsiteX816" fmla="*/ 32485 w 4242337"/>
                  <a:gd name="connsiteY816" fmla="*/ 1740970 h 1823987"/>
                  <a:gd name="connsiteX817" fmla="*/ 44517 w 4242337"/>
                  <a:gd name="connsiteY817" fmla="*/ 1743376 h 1823987"/>
                  <a:gd name="connsiteX818" fmla="*/ 49330 w 4242337"/>
                  <a:gd name="connsiteY818" fmla="*/ 1719313 h 1823987"/>
                  <a:gd name="connsiteX819" fmla="*/ 37298 w 4242337"/>
                  <a:gd name="connsiteY819" fmla="*/ 1718110 h 1823987"/>
                  <a:gd name="connsiteX820" fmla="*/ 37298 w 4242337"/>
                  <a:gd name="connsiteY820" fmla="*/ 1718110 h 1823987"/>
                  <a:gd name="connsiteX821" fmla="*/ 26469 w 4242337"/>
                  <a:gd name="connsiteY821" fmla="*/ 1765033 h 1823987"/>
                  <a:gd name="connsiteX822" fmla="*/ 21657 w 4242337"/>
                  <a:gd name="connsiteY822" fmla="*/ 1781877 h 1823987"/>
                  <a:gd name="connsiteX823" fmla="*/ 21657 w 4242337"/>
                  <a:gd name="connsiteY823" fmla="*/ 1781877 h 1823987"/>
                  <a:gd name="connsiteX824" fmla="*/ 21657 w 4242337"/>
                  <a:gd name="connsiteY824" fmla="*/ 1781877 h 1823987"/>
                  <a:gd name="connsiteX825" fmla="*/ 21657 w 4242337"/>
                  <a:gd name="connsiteY825" fmla="*/ 1781877 h 1823987"/>
                  <a:gd name="connsiteX826" fmla="*/ 21657 w 4242337"/>
                  <a:gd name="connsiteY826" fmla="*/ 1781877 h 1823987"/>
                  <a:gd name="connsiteX827" fmla="*/ 21657 w 4242337"/>
                  <a:gd name="connsiteY827" fmla="*/ 1781877 h 1823987"/>
                  <a:gd name="connsiteX828" fmla="*/ 21657 w 4242337"/>
                  <a:gd name="connsiteY828" fmla="*/ 1781877 h 1823987"/>
                  <a:gd name="connsiteX829" fmla="*/ 21657 w 4242337"/>
                  <a:gd name="connsiteY829" fmla="*/ 1781877 h 1823987"/>
                  <a:gd name="connsiteX830" fmla="*/ 21657 w 4242337"/>
                  <a:gd name="connsiteY830" fmla="*/ 1781877 h 1823987"/>
                  <a:gd name="connsiteX831" fmla="*/ 19251 w 4242337"/>
                  <a:gd name="connsiteY831" fmla="*/ 1787893 h 1823987"/>
                  <a:gd name="connsiteX832" fmla="*/ 30079 w 4242337"/>
                  <a:gd name="connsiteY832" fmla="*/ 1791503 h 1823987"/>
                  <a:gd name="connsiteX833" fmla="*/ 37298 w 4242337"/>
                  <a:gd name="connsiteY833" fmla="*/ 1767440 h 1823987"/>
                  <a:gd name="connsiteX834" fmla="*/ 26469 w 4242337"/>
                  <a:gd name="connsiteY834" fmla="*/ 1765033 h 1823987"/>
                  <a:gd name="connsiteX835" fmla="*/ 26469 w 4242337"/>
                  <a:gd name="connsiteY835" fmla="*/ 1765033 h 1823987"/>
                  <a:gd name="connsiteX836" fmla="*/ 10828 w 4242337"/>
                  <a:gd name="connsiteY836" fmla="*/ 1809550 h 1823987"/>
                  <a:gd name="connsiteX837" fmla="*/ 8422 w 4242337"/>
                  <a:gd name="connsiteY837" fmla="*/ 1813160 h 1823987"/>
                  <a:gd name="connsiteX838" fmla="*/ 8422 w 4242337"/>
                  <a:gd name="connsiteY838" fmla="*/ 1813160 h 1823987"/>
                  <a:gd name="connsiteX839" fmla="*/ 8422 w 4242337"/>
                  <a:gd name="connsiteY839" fmla="*/ 1813160 h 1823987"/>
                  <a:gd name="connsiteX840" fmla="*/ 8422 w 4242337"/>
                  <a:gd name="connsiteY840" fmla="*/ 1813160 h 1823987"/>
                  <a:gd name="connsiteX841" fmla="*/ 8422 w 4242337"/>
                  <a:gd name="connsiteY841" fmla="*/ 1813160 h 1823987"/>
                  <a:gd name="connsiteX842" fmla="*/ 8422 w 4242337"/>
                  <a:gd name="connsiteY842" fmla="*/ 1813160 h 1823987"/>
                  <a:gd name="connsiteX843" fmla="*/ 8422 w 4242337"/>
                  <a:gd name="connsiteY843" fmla="*/ 1813160 h 1823987"/>
                  <a:gd name="connsiteX844" fmla="*/ 8422 w 4242337"/>
                  <a:gd name="connsiteY844" fmla="*/ 1813160 h 1823987"/>
                  <a:gd name="connsiteX845" fmla="*/ 8422 w 4242337"/>
                  <a:gd name="connsiteY845" fmla="*/ 1813160 h 1823987"/>
                  <a:gd name="connsiteX846" fmla="*/ 8422 w 4242337"/>
                  <a:gd name="connsiteY846" fmla="*/ 1813160 h 1823987"/>
                  <a:gd name="connsiteX847" fmla="*/ 8422 w 4242337"/>
                  <a:gd name="connsiteY847" fmla="*/ 1813160 h 1823987"/>
                  <a:gd name="connsiteX848" fmla="*/ 8422 w 4242337"/>
                  <a:gd name="connsiteY848" fmla="*/ 1813160 h 1823987"/>
                  <a:gd name="connsiteX849" fmla="*/ 8422 w 4242337"/>
                  <a:gd name="connsiteY849" fmla="*/ 1813160 h 1823987"/>
                  <a:gd name="connsiteX850" fmla="*/ 8422 w 4242337"/>
                  <a:gd name="connsiteY850" fmla="*/ 1813160 h 1823987"/>
                  <a:gd name="connsiteX851" fmla="*/ 8422 w 4242337"/>
                  <a:gd name="connsiteY851" fmla="*/ 1813160 h 1823987"/>
                  <a:gd name="connsiteX852" fmla="*/ 8422 w 4242337"/>
                  <a:gd name="connsiteY852" fmla="*/ 1813160 h 1823987"/>
                  <a:gd name="connsiteX853" fmla="*/ 8422 w 4242337"/>
                  <a:gd name="connsiteY853" fmla="*/ 1813160 h 1823987"/>
                  <a:gd name="connsiteX854" fmla="*/ 8422 w 4242337"/>
                  <a:gd name="connsiteY854" fmla="*/ 1813160 h 1823987"/>
                  <a:gd name="connsiteX855" fmla="*/ 8422 w 4242337"/>
                  <a:gd name="connsiteY855" fmla="*/ 1813160 h 1823987"/>
                  <a:gd name="connsiteX856" fmla="*/ 8422 w 4242337"/>
                  <a:gd name="connsiteY856" fmla="*/ 1813160 h 1823987"/>
                  <a:gd name="connsiteX857" fmla="*/ 8422 w 4242337"/>
                  <a:gd name="connsiteY857" fmla="*/ 1813160 h 1823987"/>
                  <a:gd name="connsiteX858" fmla="*/ 8422 w 4242337"/>
                  <a:gd name="connsiteY858" fmla="*/ 1813160 h 1823987"/>
                  <a:gd name="connsiteX859" fmla="*/ 8422 w 4242337"/>
                  <a:gd name="connsiteY859" fmla="*/ 1813160 h 1823987"/>
                  <a:gd name="connsiteX860" fmla="*/ 8422 w 4242337"/>
                  <a:gd name="connsiteY860" fmla="*/ 1813160 h 1823987"/>
                  <a:gd name="connsiteX861" fmla="*/ 8422 w 4242337"/>
                  <a:gd name="connsiteY861" fmla="*/ 1813160 h 1823987"/>
                  <a:gd name="connsiteX862" fmla="*/ 8422 w 4242337"/>
                  <a:gd name="connsiteY862" fmla="*/ 1813160 h 1823987"/>
                  <a:gd name="connsiteX863" fmla="*/ 8422 w 4242337"/>
                  <a:gd name="connsiteY863" fmla="*/ 1813160 h 1823987"/>
                  <a:gd name="connsiteX864" fmla="*/ 8422 w 4242337"/>
                  <a:gd name="connsiteY864" fmla="*/ 1813160 h 1823987"/>
                  <a:gd name="connsiteX865" fmla="*/ 8422 w 4242337"/>
                  <a:gd name="connsiteY865" fmla="*/ 1813160 h 1823987"/>
                  <a:gd name="connsiteX866" fmla="*/ 8422 w 4242337"/>
                  <a:gd name="connsiteY866" fmla="*/ 1813160 h 1823987"/>
                  <a:gd name="connsiteX867" fmla="*/ 8422 w 4242337"/>
                  <a:gd name="connsiteY867" fmla="*/ 1813160 h 1823987"/>
                  <a:gd name="connsiteX868" fmla="*/ 8422 w 4242337"/>
                  <a:gd name="connsiteY868" fmla="*/ 1813160 h 1823987"/>
                  <a:gd name="connsiteX869" fmla="*/ 8422 w 4242337"/>
                  <a:gd name="connsiteY869" fmla="*/ 1813160 h 1823987"/>
                  <a:gd name="connsiteX870" fmla="*/ 0 w 4242337"/>
                  <a:gd name="connsiteY870" fmla="*/ 1823988 h 1823987"/>
                  <a:gd name="connsiteX871" fmla="*/ 0 w 4242337"/>
                  <a:gd name="connsiteY871" fmla="*/ 1823988 h 1823987"/>
                  <a:gd name="connsiteX872" fmla="*/ 0 w 4242337"/>
                  <a:gd name="connsiteY872" fmla="*/ 1823988 h 1823987"/>
                  <a:gd name="connsiteX873" fmla="*/ 0 w 4242337"/>
                  <a:gd name="connsiteY873" fmla="*/ 1823988 h 1823987"/>
                  <a:gd name="connsiteX874" fmla="*/ 0 w 4242337"/>
                  <a:gd name="connsiteY874" fmla="*/ 1823988 h 1823987"/>
                  <a:gd name="connsiteX875" fmla="*/ 0 w 4242337"/>
                  <a:gd name="connsiteY875" fmla="*/ 1823988 h 1823987"/>
                  <a:gd name="connsiteX876" fmla="*/ 0 w 4242337"/>
                  <a:gd name="connsiteY876" fmla="*/ 1823988 h 1823987"/>
                  <a:gd name="connsiteX877" fmla="*/ 0 w 4242337"/>
                  <a:gd name="connsiteY877" fmla="*/ 1823988 h 1823987"/>
                  <a:gd name="connsiteX878" fmla="*/ 0 w 4242337"/>
                  <a:gd name="connsiteY878" fmla="*/ 1823988 h 1823987"/>
                  <a:gd name="connsiteX879" fmla="*/ 15641 w 4242337"/>
                  <a:gd name="connsiteY879" fmla="*/ 1823988 h 1823987"/>
                  <a:gd name="connsiteX880" fmla="*/ 21657 w 4242337"/>
                  <a:gd name="connsiteY880" fmla="*/ 1814363 h 1823987"/>
                  <a:gd name="connsiteX881" fmla="*/ 10828 w 4242337"/>
                  <a:gd name="connsiteY881" fmla="*/ 1809550 h 1823987"/>
                  <a:gd name="connsiteX882" fmla="*/ 10828 w 4242337"/>
                  <a:gd name="connsiteY882" fmla="*/ 1809550 h 1823987"/>
                  <a:gd name="connsiteX883" fmla="*/ 52939 w 4242337"/>
                  <a:gd name="connsiteY883" fmla="*/ 1811956 h 1823987"/>
                  <a:gd name="connsiteX884" fmla="*/ 28876 w 4242337"/>
                  <a:gd name="connsiteY884" fmla="*/ 1811956 h 1823987"/>
                  <a:gd name="connsiteX885" fmla="*/ 28876 w 4242337"/>
                  <a:gd name="connsiteY885" fmla="*/ 1823988 h 1823987"/>
                  <a:gd name="connsiteX886" fmla="*/ 52939 w 4242337"/>
                  <a:gd name="connsiteY886" fmla="*/ 1823988 h 1823987"/>
                  <a:gd name="connsiteX887" fmla="*/ 52939 w 4242337"/>
                  <a:gd name="connsiteY887" fmla="*/ 1811956 h 1823987"/>
                  <a:gd name="connsiteX888" fmla="*/ 52939 w 4242337"/>
                  <a:gd name="connsiteY888" fmla="*/ 1811956 h 1823987"/>
                  <a:gd name="connsiteX889" fmla="*/ 101065 w 4242337"/>
                  <a:gd name="connsiteY889" fmla="*/ 1811956 h 1823987"/>
                  <a:gd name="connsiteX890" fmla="*/ 77002 w 4242337"/>
                  <a:gd name="connsiteY890" fmla="*/ 1811956 h 1823987"/>
                  <a:gd name="connsiteX891" fmla="*/ 77002 w 4242337"/>
                  <a:gd name="connsiteY891" fmla="*/ 1823988 h 1823987"/>
                  <a:gd name="connsiteX892" fmla="*/ 101065 w 4242337"/>
                  <a:gd name="connsiteY892" fmla="*/ 1823988 h 1823987"/>
                  <a:gd name="connsiteX893" fmla="*/ 101065 w 4242337"/>
                  <a:gd name="connsiteY893" fmla="*/ 1811956 h 1823987"/>
                  <a:gd name="connsiteX894" fmla="*/ 101065 w 4242337"/>
                  <a:gd name="connsiteY894" fmla="*/ 1811956 h 1823987"/>
                  <a:gd name="connsiteX895" fmla="*/ 149192 w 4242337"/>
                  <a:gd name="connsiteY895" fmla="*/ 1810753 h 1823987"/>
                  <a:gd name="connsiteX896" fmla="*/ 125128 w 4242337"/>
                  <a:gd name="connsiteY896" fmla="*/ 1810753 h 1823987"/>
                  <a:gd name="connsiteX897" fmla="*/ 125128 w 4242337"/>
                  <a:gd name="connsiteY897" fmla="*/ 1822785 h 1823987"/>
                  <a:gd name="connsiteX898" fmla="*/ 149192 w 4242337"/>
                  <a:gd name="connsiteY898" fmla="*/ 1822785 h 1823987"/>
                  <a:gd name="connsiteX899" fmla="*/ 149192 w 4242337"/>
                  <a:gd name="connsiteY899" fmla="*/ 1810753 h 1823987"/>
                  <a:gd name="connsiteX900" fmla="*/ 149192 w 4242337"/>
                  <a:gd name="connsiteY900" fmla="*/ 1810753 h 1823987"/>
                  <a:gd name="connsiteX901" fmla="*/ 197318 w 4242337"/>
                  <a:gd name="connsiteY901" fmla="*/ 1809550 h 1823987"/>
                  <a:gd name="connsiteX902" fmla="*/ 173255 w 4242337"/>
                  <a:gd name="connsiteY902" fmla="*/ 1809550 h 1823987"/>
                  <a:gd name="connsiteX903" fmla="*/ 173255 w 4242337"/>
                  <a:gd name="connsiteY903" fmla="*/ 1821582 h 1823987"/>
                  <a:gd name="connsiteX904" fmla="*/ 197318 w 4242337"/>
                  <a:gd name="connsiteY904" fmla="*/ 1821582 h 1823987"/>
                  <a:gd name="connsiteX905" fmla="*/ 197318 w 4242337"/>
                  <a:gd name="connsiteY905" fmla="*/ 1809550 h 1823987"/>
                  <a:gd name="connsiteX906" fmla="*/ 197318 w 4242337"/>
                  <a:gd name="connsiteY906" fmla="*/ 1809550 h 1823987"/>
                  <a:gd name="connsiteX907" fmla="*/ 245444 w 4242337"/>
                  <a:gd name="connsiteY907" fmla="*/ 1809550 h 1823987"/>
                  <a:gd name="connsiteX908" fmla="*/ 221381 w 4242337"/>
                  <a:gd name="connsiteY908" fmla="*/ 1809550 h 1823987"/>
                  <a:gd name="connsiteX909" fmla="*/ 221381 w 4242337"/>
                  <a:gd name="connsiteY909" fmla="*/ 1821582 h 1823987"/>
                  <a:gd name="connsiteX910" fmla="*/ 245444 w 4242337"/>
                  <a:gd name="connsiteY910" fmla="*/ 1821582 h 1823987"/>
                  <a:gd name="connsiteX911" fmla="*/ 245444 w 4242337"/>
                  <a:gd name="connsiteY911" fmla="*/ 1809550 h 1823987"/>
                  <a:gd name="connsiteX912" fmla="*/ 245444 w 4242337"/>
                  <a:gd name="connsiteY912" fmla="*/ 1809550 h 1823987"/>
                  <a:gd name="connsiteX913" fmla="*/ 293571 w 4242337"/>
                  <a:gd name="connsiteY913" fmla="*/ 1808347 h 1823987"/>
                  <a:gd name="connsiteX914" fmla="*/ 269508 w 4242337"/>
                  <a:gd name="connsiteY914" fmla="*/ 1808347 h 1823987"/>
                  <a:gd name="connsiteX915" fmla="*/ 269508 w 4242337"/>
                  <a:gd name="connsiteY915" fmla="*/ 1820378 h 1823987"/>
                  <a:gd name="connsiteX916" fmla="*/ 293571 w 4242337"/>
                  <a:gd name="connsiteY916" fmla="*/ 1820378 h 1823987"/>
                  <a:gd name="connsiteX917" fmla="*/ 293571 w 4242337"/>
                  <a:gd name="connsiteY917" fmla="*/ 1808347 h 1823987"/>
                  <a:gd name="connsiteX918" fmla="*/ 293571 w 4242337"/>
                  <a:gd name="connsiteY918" fmla="*/ 1808347 h 1823987"/>
                  <a:gd name="connsiteX919" fmla="*/ 341697 w 4242337"/>
                  <a:gd name="connsiteY919" fmla="*/ 1807144 h 1823987"/>
                  <a:gd name="connsiteX920" fmla="*/ 317634 w 4242337"/>
                  <a:gd name="connsiteY920" fmla="*/ 1807144 h 1823987"/>
                  <a:gd name="connsiteX921" fmla="*/ 317634 w 4242337"/>
                  <a:gd name="connsiteY921" fmla="*/ 1819175 h 1823987"/>
                  <a:gd name="connsiteX922" fmla="*/ 341697 w 4242337"/>
                  <a:gd name="connsiteY922" fmla="*/ 1819175 h 1823987"/>
                  <a:gd name="connsiteX923" fmla="*/ 341697 w 4242337"/>
                  <a:gd name="connsiteY923" fmla="*/ 1807144 h 1823987"/>
                  <a:gd name="connsiteX924" fmla="*/ 341697 w 4242337"/>
                  <a:gd name="connsiteY924" fmla="*/ 1807144 h 1823987"/>
                  <a:gd name="connsiteX925" fmla="*/ 389823 w 4242337"/>
                  <a:gd name="connsiteY925" fmla="*/ 1807144 h 1823987"/>
                  <a:gd name="connsiteX926" fmla="*/ 365760 w 4242337"/>
                  <a:gd name="connsiteY926" fmla="*/ 1807144 h 1823987"/>
                  <a:gd name="connsiteX927" fmla="*/ 365760 w 4242337"/>
                  <a:gd name="connsiteY927" fmla="*/ 1819175 h 1823987"/>
                  <a:gd name="connsiteX928" fmla="*/ 365760 w 4242337"/>
                  <a:gd name="connsiteY928" fmla="*/ 1819175 h 1823987"/>
                  <a:gd name="connsiteX929" fmla="*/ 365760 w 4242337"/>
                  <a:gd name="connsiteY929" fmla="*/ 1819175 h 1823987"/>
                  <a:gd name="connsiteX930" fmla="*/ 365760 w 4242337"/>
                  <a:gd name="connsiteY930" fmla="*/ 1819175 h 1823987"/>
                  <a:gd name="connsiteX931" fmla="*/ 365760 w 4242337"/>
                  <a:gd name="connsiteY931" fmla="*/ 1819175 h 1823987"/>
                  <a:gd name="connsiteX932" fmla="*/ 365760 w 4242337"/>
                  <a:gd name="connsiteY932" fmla="*/ 1819175 h 1823987"/>
                  <a:gd name="connsiteX933" fmla="*/ 365760 w 4242337"/>
                  <a:gd name="connsiteY933" fmla="*/ 1819175 h 1823987"/>
                  <a:gd name="connsiteX934" fmla="*/ 365760 w 4242337"/>
                  <a:gd name="connsiteY934" fmla="*/ 1819175 h 1823987"/>
                  <a:gd name="connsiteX935" fmla="*/ 365760 w 4242337"/>
                  <a:gd name="connsiteY935" fmla="*/ 1819175 h 1823987"/>
                  <a:gd name="connsiteX936" fmla="*/ 365760 w 4242337"/>
                  <a:gd name="connsiteY936" fmla="*/ 1819175 h 1823987"/>
                  <a:gd name="connsiteX937" fmla="*/ 365760 w 4242337"/>
                  <a:gd name="connsiteY937" fmla="*/ 1819175 h 1823987"/>
                  <a:gd name="connsiteX938" fmla="*/ 365760 w 4242337"/>
                  <a:gd name="connsiteY938" fmla="*/ 1819175 h 1823987"/>
                  <a:gd name="connsiteX939" fmla="*/ 365760 w 4242337"/>
                  <a:gd name="connsiteY939" fmla="*/ 1819175 h 1823987"/>
                  <a:gd name="connsiteX940" fmla="*/ 365760 w 4242337"/>
                  <a:gd name="connsiteY940" fmla="*/ 1819175 h 1823987"/>
                  <a:gd name="connsiteX941" fmla="*/ 365760 w 4242337"/>
                  <a:gd name="connsiteY941" fmla="*/ 1819175 h 1823987"/>
                  <a:gd name="connsiteX942" fmla="*/ 365760 w 4242337"/>
                  <a:gd name="connsiteY942" fmla="*/ 1819175 h 1823987"/>
                  <a:gd name="connsiteX943" fmla="*/ 365760 w 4242337"/>
                  <a:gd name="connsiteY943" fmla="*/ 1819175 h 1823987"/>
                  <a:gd name="connsiteX944" fmla="*/ 365760 w 4242337"/>
                  <a:gd name="connsiteY944" fmla="*/ 1819175 h 1823987"/>
                  <a:gd name="connsiteX945" fmla="*/ 365760 w 4242337"/>
                  <a:gd name="connsiteY945" fmla="*/ 1819175 h 1823987"/>
                  <a:gd name="connsiteX946" fmla="*/ 365760 w 4242337"/>
                  <a:gd name="connsiteY946" fmla="*/ 1819175 h 1823987"/>
                  <a:gd name="connsiteX947" fmla="*/ 365760 w 4242337"/>
                  <a:gd name="connsiteY947" fmla="*/ 1819175 h 1823987"/>
                  <a:gd name="connsiteX948" fmla="*/ 365760 w 4242337"/>
                  <a:gd name="connsiteY948" fmla="*/ 1819175 h 1823987"/>
                  <a:gd name="connsiteX949" fmla="*/ 365760 w 4242337"/>
                  <a:gd name="connsiteY949" fmla="*/ 1819175 h 1823987"/>
                  <a:gd name="connsiteX950" fmla="*/ 365760 w 4242337"/>
                  <a:gd name="connsiteY950" fmla="*/ 1819175 h 1823987"/>
                  <a:gd name="connsiteX951" fmla="*/ 365760 w 4242337"/>
                  <a:gd name="connsiteY951" fmla="*/ 1819175 h 1823987"/>
                  <a:gd name="connsiteX952" fmla="*/ 365760 w 4242337"/>
                  <a:gd name="connsiteY952" fmla="*/ 1819175 h 1823987"/>
                  <a:gd name="connsiteX953" fmla="*/ 365760 w 4242337"/>
                  <a:gd name="connsiteY953" fmla="*/ 1819175 h 1823987"/>
                  <a:gd name="connsiteX954" fmla="*/ 365760 w 4242337"/>
                  <a:gd name="connsiteY954" fmla="*/ 1819175 h 1823987"/>
                  <a:gd name="connsiteX955" fmla="*/ 365760 w 4242337"/>
                  <a:gd name="connsiteY955" fmla="*/ 1819175 h 1823987"/>
                  <a:gd name="connsiteX956" fmla="*/ 365760 w 4242337"/>
                  <a:gd name="connsiteY956" fmla="*/ 1819175 h 1823987"/>
                  <a:gd name="connsiteX957" fmla="*/ 365760 w 4242337"/>
                  <a:gd name="connsiteY957" fmla="*/ 1819175 h 1823987"/>
                  <a:gd name="connsiteX958" fmla="*/ 365760 w 4242337"/>
                  <a:gd name="connsiteY958" fmla="*/ 1819175 h 1823987"/>
                  <a:gd name="connsiteX959" fmla="*/ 365760 w 4242337"/>
                  <a:gd name="connsiteY959" fmla="*/ 1819175 h 1823987"/>
                  <a:gd name="connsiteX960" fmla="*/ 365760 w 4242337"/>
                  <a:gd name="connsiteY960" fmla="*/ 1819175 h 1823987"/>
                  <a:gd name="connsiteX961" fmla="*/ 365760 w 4242337"/>
                  <a:gd name="connsiteY961" fmla="*/ 1819175 h 1823987"/>
                  <a:gd name="connsiteX962" fmla="*/ 365760 w 4242337"/>
                  <a:gd name="connsiteY962" fmla="*/ 1819175 h 1823987"/>
                  <a:gd name="connsiteX963" fmla="*/ 365760 w 4242337"/>
                  <a:gd name="connsiteY963" fmla="*/ 1819175 h 1823987"/>
                  <a:gd name="connsiteX964" fmla="*/ 365760 w 4242337"/>
                  <a:gd name="connsiteY964" fmla="*/ 1819175 h 1823987"/>
                  <a:gd name="connsiteX965" fmla="*/ 365760 w 4242337"/>
                  <a:gd name="connsiteY965" fmla="*/ 1819175 h 1823987"/>
                  <a:gd name="connsiteX966" fmla="*/ 365760 w 4242337"/>
                  <a:gd name="connsiteY966" fmla="*/ 1819175 h 1823987"/>
                  <a:gd name="connsiteX967" fmla="*/ 388620 w 4242337"/>
                  <a:gd name="connsiteY967" fmla="*/ 1819175 h 1823987"/>
                  <a:gd name="connsiteX968" fmla="*/ 389823 w 4242337"/>
                  <a:gd name="connsiteY968" fmla="*/ 1807144 h 1823987"/>
                  <a:gd name="connsiteX969" fmla="*/ 389823 w 4242337"/>
                  <a:gd name="connsiteY969" fmla="*/ 1807144 h 1823987"/>
                  <a:gd name="connsiteX970" fmla="*/ 437950 w 4242337"/>
                  <a:gd name="connsiteY970" fmla="*/ 1805941 h 1823987"/>
                  <a:gd name="connsiteX971" fmla="*/ 413887 w 4242337"/>
                  <a:gd name="connsiteY971" fmla="*/ 1805941 h 1823987"/>
                  <a:gd name="connsiteX972" fmla="*/ 413887 w 4242337"/>
                  <a:gd name="connsiteY972" fmla="*/ 1817972 h 1823987"/>
                  <a:gd name="connsiteX973" fmla="*/ 429528 w 4242337"/>
                  <a:gd name="connsiteY973" fmla="*/ 1817972 h 1823987"/>
                  <a:gd name="connsiteX974" fmla="*/ 437950 w 4242337"/>
                  <a:gd name="connsiteY974" fmla="*/ 1817972 h 1823987"/>
                  <a:gd name="connsiteX975" fmla="*/ 437950 w 4242337"/>
                  <a:gd name="connsiteY975" fmla="*/ 1805941 h 1823987"/>
                  <a:gd name="connsiteX976" fmla="*/ 437950 w 4242337"/>
                  <a:gd name="connsiteY976" fmla="*/ 1805941 h 1823987"/>
                  <a:gd name="connsiteX977" fmla="*/ 486076 w 4242337"/>
                  <a:gd name="connsiteY977" fmla="*/ 1804737 h 1823987"/>
                  <a:gd name="connsiteX978" fmla="*/ 462013 w 4242337"/>
                  <a:gd name="connsiteY978" fmla="*/ 1804737 h 1823987"/>
                  <a:gd name="connsiteX979" fmla="*/ 462013 w 4242337"/>
                  <a:gd name="connsiteY979" fmla="*/ 1816769 h 1823987"/>
                  <a:gd name="connsiteX980" fmla="*/ 465622 w 4242337"/>
                  <a:gd name="connsiteY980" fmla="*/ 1816769 h 1823987"/>
                  <a:gd name="connsiteX981" fmla="*/ 465622 w 4242337"/>
                  <a:gd name="connsiteY981" fmla="*/ 1816769 h 1823987"/>
                  <a:gd name="connsiteX982" fmla="*/ 465622 w 4242337"/>
                  <a:gd name="connsiteY982" fmla="*/ 1816769 h 1823987"/>
                  <a:gd name="connsiteX983" fmla="*/ 465622 w 4242337"/>
                  <a:gd name="connsiteY983" fmla="*/ 1816769 h 1823987"/>
                  <a:gd name="connsiteX984" fmla="*/ 465622 w 4242337"/>
                  <a:gd name="connsiteY984" fmla="*/ 1816769 h 1823987"/>
                  <a:gd name="connsiteX985" fmla="*/ 465622 w 4242337"/>
                  <a:gd name="connsiteY985" fmla="*/ 1816769 h 1823987"/>
                  <a:gd name="connsiteX986" fmla="*/ 465622 w 4242337"/>
                  <a:gd name="connsiteY986" fmla="*/ 1816769 h 1823987"/>
                  <a:gd name="connsiteX987" fmla="*/ 465622 w 4242337"/>
                  <a:gd name="connsiteY987" fmla="*/ 1816769 h 1823987"/>
                  <a:gd name="connsiteX988" fmla="*/ 465622 w 4242337"/>
                  <a:gd name="connsiteY988" fmla="*/ 1816769 h 1823987"/>
                  <a:gd name="connsiteX989" fmla="*/ 484873 w 4242337"/>
                  <a:gd name="connsiteY989" fmla="*/ 1816769 h 1823987"/>
                  <a:gd name="connsiteX990" fmla="*/ 486076 w 4242337"/>
                  <a:gd name="connsiteY990" fmla="*/ 1804737 h 1823987"/>
                  <a:gd name="connsiteX991" fmla="*/ 486076 w 4242337"/>
                  <a:gd name="connsiteY991" fmla="*/ 1804737 h 1823987"/>
                  <a:gd name="connsiteX992" fmla="*/ 534202 w 4242337"/>
                  <a:gd name="connsiteY992" fmla="*/ 1804737 h 1823987"/>
                  <a:gd name="connsiteX993" fmla="*/ 510139 w 4242337"/>
                  <a:gd name="connsiteY993" fmla="*/ 1804737 h 1823987"/>
                  <a:gd name="connsiteX994" fmla="*/ 510139 w 4242337"/>
                  <a:gd name="connsiteY994" fmla="*/ 1816769 h 1823987"/>
                  <a:gd name="connsiteX995" fmla="*/ 523374 w 4242337"/>
                  <a:gd name="connsiteY995" fmla="*/ 1816769 h 1823987"/>
                  <a:gd name="connsiteX996" fmla="*/ 523374 w 4242337"/>
                  <a:gd name="connsiteY996" fmla="*/ 1816769 h 1823987"/>
                  <a:gd name="connsiteX997" fmla="*/ 523374 w 4242337"/>
                  <a:gd name="connsiteY997" fmla="*/ 1816769 h 1823987"/>
                  <a:gd name="connsiteX998" fmla="*/ 534202 w 4242337"/>
                  <a:gd name="connsiteY998" fmla="*/ 1816769 h 1823987"/>
                  <a:gd name="connsiteX999" fmla="*/ 534202 w 4242337"/>
                  <a:gd name="connsiteY999" fmla="*/ 1804737 h 1823987"/>
                  <a:gd name="connsiteX1000" fmla="*/ 534202 w 4242337"/>
                  <a:gd name="connsiteY1000" fmla="*/ 1804737 h 1823987"/>
                  <a:gd name="connsiteX1001" fmla="*/ 582329 w 4242337"/>
                  <a:gd name="connsiteY1001" fmla="*/ 1803534 h 1823987"/>
                  <a:gd name="connsiteX1002" fmla="*/ 558266 w 4242337"/>
                  <a:gd name="connsiteY1002" fmla="*/ 1803534 h 1823987"/>
                  <a:gd name="connsiteX1003" fmla="*/ 558266 w 4242337"/>
                  <a:gd name="connsiteY1003" fmla="*/ 1815566 h 1823987"/>
                  <a:gd name="connsiteX1004" fmla="*/ 566688 w 4242337"/>
                  <a:gd name="connsiteY1004" fmla="*/ 1815566 h 1823987"/>
                  <a:gd name="connsiteX1005" fmla="*/ 566688 w 4242337"/>
                  <a:gd name="connsiteY1005" fmla="*/ 1815566 h 1823987"/>
                  <a:gd name="connsiteX1006" fmla="*/ 566688 w 4242337"/>
                  <a:gd name="connsiteY1006" fmla="*/ 1815566 h 1823987"/>
                  <a:gd name="connsiteX1007" fmla="*/ 566688 w 4242337"/>
                  <a:gd name="connsiteY1007" fmla="*/ 1815566 h 1823987"/>
                  <a:gd name="connsiteX1008" fmla="*/ 566688 w 4242337"/>
                  <a:gd name="connsiteY1008" fmla="*/ 1815566 h 1823987"/>
                  <a:gd name="connsiteX1009" fmla="*/ 566688 w 4242337"/>
                  <a:gd name="connsiteY1009" fmla="*/ 1815566 h 1823987"/>
                  <a:gd name="connsiteX1010" fmla="*/ 566688 w 4242337"/>
                  <a:gd name="connsiteY1010" fmla="*/ 1815566 h 1823987"/>
                  <a:gd name="connsiteX1011" fmla="*/ 566688 w 4242337"/>
                  <a:gd name="connsiteY1011" fmla="*/ 1815566 h 1823987"/>
                  <a:gd name="connsiteX1012" fmla="*/ 566688 w 4242337"/>
                  <a:gd name="connsiteY1012" fmla="*/ 1815566 h 1823987"/>
                  <a:gd name="connsiteX1013" fmla="*/ 566688 w 4242337"/>
                  <a:gd name="connsiteY1013" fmla="*/ 1815566 h 1823987"/>
                  <a:gd name="connsiteX1014" fmla="*/ 566688 w 4242337"/>
                  <a:gd name="connsiteY1014" fmla="*/ 1815566 h 1823987"/>
                  <a:gd name="connsiteX1015" fmla="*/ 566688 w 4242337"/>
                  <a:gd name="connsiteY1015" fmla="*/ 1815566 h 1823987"/>
                  <a:gd name="connsiteX1016" fmla="*/ 566688 w 4242337"/>
                  <a:gd name="connsiteY1016" fmla="*/ 1815566 h 1823987"/>
                  <a:gd name="connsiteX1017" fmla="*/ 566688 w 4242337"/>
                  <a:gd name="connsiteY1017" fmla="*/ 1815566 h 1823987"/>
                  <a:gd name="connsiteX1018" fmla="*/ 566688 w 4242337"/>
                  <a:gd name="connsiteY1018" fmla="*/ 1815566 h 1823987"/>
                  <a:gd name="connsiteX1019" fmla="*/ 581126 w 4242337"/>
                  <a:gd name="connsiteY1019" fmla="*/ 1815566 h 1823987"/>
                  <a:gd name="connsiteX1020" fmla="*/ 582329 w 4242337"/>
                  <a:gd name="connsiteY1020" fmla="*/ 1803534 h 1823987"/>
                  <a:gd name="connsiteX1021" fmla="*/ 582329 w 4242337"/>
                  <a:gd name="connsiteY1021" fmla="*/ 1803534 h 1823987"/>
                  <a:gd name="connsiteX1022" fmla="*/ 630455 w 4242337"/>
                  <a:gd name="connsiteY1022" fmla="*/ 1802331 h 1823987"/>
                  <a:gd name="connsiteX1023" fmla="*/ 606392 w 4242337"/>
                  <a:gd name="connsiteY1023" fmla="*/ 1802331 h 1823987"/>
                  <a:gd name="connsiteX1024" fmla="*/ 606392 w 4242337"/>
                  <a:gd name="connsiteY1024" fmla="*/ 1814363 h 1823987"/>
                  <a:gd name="connsiteX1025" fmla="*/ 618424 w 4242337"/>
                  <a:gd name="connsiteY1025" fmla="*/ 1814363 h 1823987"/>
                  <a:gd name="connsiteX1026" fmla="*/ 630455 w 4242337"/>
                  <a:gd name="connsiteY1026" fmla="*/ 1814363 h 1823987"/>
                  <a:gd name="connsiteX1027" fmla="*/ 630455 w 4242337"/>
                  <a:gd name="connsiteY1027" fmla="*/ 1802331 h 1823987"/>
                  <a:gd name="connsiteX1028" fmla="*/ 630455 w 4242337"/>
                  <a:gd name="connsiteY1028" fmla="*/ 1802331 h 1823987"/>
                  <a:gd name="connsiteX1029" fmla="*/ 678582 w 4242337"/>
                  <a:gd name="connsiteY1029" fmla="*/ 1802331 h 1823987"/>
                  <a:gd name="connsiteX1030" fmla="*/ 654518 w 4242337"/>
                  <a:gd name="connsiteY1030" fmla="*/ 1802331 h 1823987"/>
                  <a:gd name="connsiteX1031" fmla="*/ 654518 w 4242337"/>
                  <a:gd name="connsiteY1031" fmla="*/ 1814363 h 1823987"/>
                  <a:gd name="connsiteX1032" fmla="*/ 667753 w 4242337"/>
                  <a:gd name="connsiteY1032" fmla="*/ 1814363 h 1823987"/>
                  <a:gd name="connsiteX1033" fmla="*/ 667753 w 4242337"/>
                  <a:gd name="connsiteY1033" fmla="*/ 1814363 h 1823987"/>
                  <a:gd name="connsiteX1034" fmla="*/ 667753 w 4242337"/>
                  <a:gd name="connsiteY1034" fmla="*/ 1814363 h 1823987"/>
                  <a:gd name="connsiteX1035" fmla="*/ 678582 w 4242337"/>
                  <a:gd name="connsiteY1035" fmla="*/ 1814363 h 1823987"/>
                  <a:gd name="connsiteX1036" fmla="*/ 678582 w 4242337"/>
                  <a:gd name="connsiteY1036" fmla="*/ 1802331 h 1823987"/>
                  <a:gd name="connsiteX1037" fmla="*/ 678582 w 4242337"/>
                  <a:gd name="connsiteY1037" fmla="*/ 1802331 h 1823987"/>
                  <a:gd name="connsiteX1038" fmla="*/ 726708 w 4242337"/>
                  <a:gd name="connsiteY1038" fmla="*/ 1801128 h 1823987"/>
                  <a:gd name="connsiteX1039" fmla="*/ 702645 w 4242337"/>
                  <a:gd name="connsiteY1039" fmla="*/ 1801128 h 1823987"/>
                  <a:gd name="connsiteX1040" fmla="*/ 702645 w 4242337"/>
                  <a:gd name="connsiteY1040" fmla="*/ 1813160 h 1823987"/>
                  <a:gd name="connsiteX1041" fmla="*/ 713473 w 4242337"/>
                  <a:gd name="connsiteY1041" fmla="*/ 1813160 h 1823987"/>
                  <a:gd name="connsiteX1042" fmla="*/ 713473 w 4242337"/>
                  <a:gd name="connsiteY1042" fmla="*/ 1813160 h 1823987"/>
                  <a:gd name="connsiteX1043" fmla="*/ 713473 w 4242337"/>
                  <a:gd name="connsiteY1043" fmla="*/ 1813160 h 1823987"/>
                  <a:gd name="connsiteX1044" fmla="*/ 726708 w 4242337"/>
                  <a:gd name="connsiteY1044" fmla="*/ 1813160 h 1823987"/>
                  <a:gd name="connsiteX1045" fmla="*/ 726708 w 4242337"/>
                  <a:gd name="connsiteY1045" fmla="*/ 1801128 h 1823987"/>
                  <a:gd name="connsiteX1046" fmla="*/ 726708 w 4242337"/>
                  <a:gd name="connsiteY1046" fmla="*/ 1801128 h 1823987"/>
                  <a:gd name="connsiteX1047" fmla="*/ 774834 w 4242337"/>
                  <a:gd name="connsiteY1047" fmla="*/ 1799925 h 1823987"/>
                  <a:gd name="connsiteX1048" fmla="*/ 750771 w 4242337"/>
                  <a:gd name="connsiteY1048" fmla="*/ 1799925 h 1823987"/>
                  <a:gd name="connsiteX1049" fmla="*/ 750771 w 4242337"/>
                  <a:gd name="connsiteY1049" fmla="*/ 1811956 h 1823987"/>
                  <a:gd name="connsiteX1050" fmla="*/ 768818 w 4242337"/>
                  <a:gd name="connsiteY1050" fmla="*/ 1811956 h 1823987"/>
                  <a:gd name="connsiteX1051" fmla="*/ 768818 w 4242337"/>
                  <a:gd name="connsiteY1051" fmla="*/ 1811956 h 1823987"/>
                  <a:gd name="connsiteX1052" fmla="*/ 768818 w 4242337"/>
                  <a:gd name="connsiteY1052" fmla="*/ 1811956 h 1823987"/>
                  <a:gd name="connsiteX1053" fmla="*/ 768818 w 4242337"/>
                  <a:gd name="connsiteY1053" fmla="*/ 1811956 h 1823987"/>
                  <a:gd name="connsiteX1054" fmla="*/ 768818 w 4242337"/>
                  <a:gd name="connsiteY1054" fmla="*/ 1811956 h 1823987"/>
                  <a:gd name="connsiteX1055" fmla="*/ 768818 w 4242337"/>
                  <a:gd name="connsiteY1055" fmla="*/ 1811956 h 1823987"/>
                  <a:gd name="connsiteX1056" fmla="*/ 768818 w 4242337"/>
                  <a:gd name="connsiteY1056" fmla="*/ 1811956 h 1823987"/>
                  <a:gd name="connsiteX1057" fmla="*/ 768818 w 4242337"/>
                  <a:gd name="connsiteY1057" fmla="*/ 1811956 h 1823987"/>
                  <a:gd name="connsiteX1058" fmla="*/ 768818 w 4242337"/>
                  <a:gd name="connsiteY1058" fmla="*/ 1811956 h 1823987"/>
                  <a:gd name="connsiteX1059" fmla="*/ 768818 w 4242337"/>
                  <a:gd name="connsiteY1059" fmla="*/ 1811956 h 1823987"/>
                  <a:gd name="connsiteX1060" fmla="*/ 768818 w 4242337"/>
                  <a:gd name="connsiteY1060" fmla="*/ 1811956 h 1823987"/>
                  <a:gd name="connsiteX1061" fmla="*/ 774834 w 4242337"/>
                  <a:gd name="connsiteY1061" fmla="*/ 1811956 h 1823987"/>
                  <a:gd name="connsiteX1062" fmla="*/ 774834 w 4242337"/>
                  <a:gd name="connsiteY1062" fmla="*/ 1799925 h 1823987"/>
                  <a:gd name="connsiteX1063" fmla="*/ 774834 w 4242337"/>
                  <a:gd name="connsiteY1063" fmla="*/ 1799925 h 1823987"/>
                  <a:gd name="connsiteX1064" fmla="*/ 822961 w 4242337"/>
                  <a:gd name="connsiteY1064" fmla="*/ 1799925 h 1823987"/>
                  <a:gd name="connsiteX1065" fmla="*/ 798897 w 4242337"/>
                  <a:gd name="connsiteY1065" fmla="*/ 1799925 h 1823987"/>
                  <a:gd name="connsiteX1066" fmla="*/ 798897 w 4242337"/>
                  <a:gd name="connsiteY1066" fmla="*/ 1811956 h 1823987"/>
                  <a:gd name="connsiteX1067" fmla="*/ 808523 w 4242337"/>
                  <a:gd name="connsiteY1067" fmla="*/ 1811956 h 1823987"/>
                  <a:gd name="connsiteX1068" fmla="*/ 822961 w 4242337"/>
                  <a:gd name="connsiteY1068" fmla="*/ 1811956 h 1823987"/>
                  <a:gd name="connsiteX1069" fmla="*/ 822961 w 4242337"/>
                  <a:gd name="connsiteY1069" fmla="*/ 1799925 h 1823987"/>
                  <a:gd name="connsiteX1070" fmla="*/ 822961 w 4242337"/>
                  <a:gd name="connsiteY1070" fmla="*/ 1799925 h 1823987"/>
                  <a:gd name="connsiteX1071" fmla="*/ 871087 w 4242337"/>
                  <a:gd name="connsiteY1071" fmla="*/ 1798722 h 1823987"/>
                  <a:gd name="connsiteX1072" fmla="*/ 847024 w 4242337"/>
                  <a:gd name="connsiteY1072" fmla="*/ 1798722 h 1823987"/>
                  <a:gd name="connsiteX1073" fmla="*/ 847024 w 4242337"/>
                  <a:gd name="connsiteY1073" fmla="*/ 1810753 h 1823987"/>
                  <a:gd name="connsiteX1074" fmla="*/ 869884 w 4242337"/>
                  <a:gd name="connsiteY1074" fmla="*/ 1810753 h 1823987"/>
                  <a:gd name="connsiteX1075" fmla="*/ 869884 w 4242337"/>
                  <a:gd name="connsiteY1075" fmla="*/ 1810753 h 1823987"/>
                  <a:gd name="connsiteX1076" fmla="*/ 869884 w 4242337"/>
                  <a:gd name="connsiteY1076" fmla="*/ 1810753 h 1823987"/>
                  <a:gd name="connsiteX1077" fmla="*/ 869884 w 4242337"/>
                  <a:gd name="connsiteY1077" fmla="*/ 1810753 h 1823987"/>
                  <a:gd name="connsiteX1078" fmla="*/ 869884 w 4242337"/>
                  <a:gd name="connsiteY1078" fmla="*/ 1810753 h 1823987"/>
                  <a:gd name="connsiteX1079" fmla="*/ 869884 w 4242337"/>
                  <a:gd name="connsiteY1079" fmla="*/ 1810753 h 1823987"/>
                  <a:gd name="connsiteX1080" fmla="*/ 869884 w 4242337"/>
                  <a:gd name="connsiteY1080" fmla="*/ 1810753 h 1823987"/>
                  <a:gd name="connsiteX1081" fmla="*/ 869884 w 4242337"/>
                  <a:gd name="connsiteY1081" fmla="*/ 1810753 h 1823987"/>
                  <a:gd name="connsiteX1082" fmla="*/ 869884 w 4242337"/>
                  <a:gd name="connsiteY1082" fmla="*/ 1810753 h 1823987"/>
                  <a:gd name="connsiteX1083" fmla="*/ 869884 w 4242337"/>
                  <a:gd name="connsiteY1083" fmla="*/ 1810753 h 1823987"/>
                  <a:gd name="connsiteX1084" fmla="*/ 869884 w 4242337"/>
                  <a:gd name="connsiteY1084" fmla="*/ 1810753 h 1823987"/>
                  <a:gd name="connsiteX1085" fmla="*/ 869884 w 4242337"/>
                  <a:gd name="connsiteY1085" fmla="*/ 1810753 h 1823987"/>
                  <a:gd name="connsiteX1086" fmla="*/ 869884 w 4242337"/>
                  <a:gd name="connsiteY1086" fmla="*/ 1810753 h 1823987"/>
                  <a:gd name="connsiteX1087" fmla="*/ 869884 w 4242337"/>
                  <a:gd name="connsiteY1087" fmla="*/ 1810753 h 1823987"/>
                  <a:gd name="connsiteX1088" fmla="*/ 869884 w 4242337"/>
                  <a:gd name="connsiteY1088" fmla="*/ 1810753 h 1823987"/>
                  <a:gd name="connsiteX1089" fmla="*/ 869884 w 4242337"/>
                  <a:gd name="connsiteY1089" fmla="*/ 1810753 h 1823987"/>
                  <a:gd name="connsiteX1090" fmla="*/ 871087 w 4242337"/>
                  <a:gd name="connsiteY1090" fmla="*/ 1798722 h 1823987"/>
                  <a:gd name="connsiteX1091" fmla="*/ 871087 w 4242337"/>
                  <a:gd name="connsiteY1091" fmla="*/ 1798722 h 1823987"/>
                  <a:gd name="connsiteX1092" fmla="*/ 919213 w 4242337"/>
                  <a:gd name="connsiteY1092" fmla="*/ 1797519 h 1823987"/>
                  <a:gd name="connsiteX1093" fmla="*/ 895150 w 4242337"/>
                  <a:gd name="connsiteY1093" fmla="*/ 1797519 h 1823987"/>
                  <a:gd name="connsiteX1094" fmla="*/ 895150 w 4242337"/>
                  <a:gd name="connsiteY1094" fmla="*/ 1809550 h 1823987"/>
                  <a:gd name="connsiteX1095" fmla="*/ 919213 w 4242337"/>
                  <a:gd name="connsiteY1095" fmla="*/ 1809550 h 1823987"/>
                  <a:gd name="connsiteX1096" fmla="*/ 919213 w 4242337"/>
                  <a:gd name="connsiteY1096" fmla="*/ 1797519 h 1823987"/>
                  <a:gd name="connsiteX1097" fmla="*/ 919213 w 4242337"/>
                  <a:gd name="connsiteY1097" fmla="*/ 1797519 h 1823987"/>
                  <a:gd name="connsiteX1098" fmla="*/ 967340 w 4242337"/>
                  <a:gd name="connsiteY1098" fmla="*/ 1797519 h 1823987"/>
                  <a:gd name="connsiteX1099" fmla="*/ 943276 w 4242337"/>
                  <a:gd name="connsiteY1099" fmla="*/ 1797519 h 1823987"/>
                  <a:gd name="connsiteX1100" fmla="*/ 943276 w 4242337"/>
                  <a:gd name="connsiteY1100" fmla="*/ 1809550 h 1823987"/>
                  <a:gd name="connsiteX1101" fmla="*/ 967340 w 4242337"/>
                  <a:gd name="connsiteY1101" fmla="*/ 1809550 h 1823987"/>
                  <a:gd name="connsiteX1102" fmla="*/ 967340 w 4242337"/>
                  <a:gd name="connsiteY1102" fmla="*/ 1797519 h 1823987"/>
                  <a:gd name="connsiteX1103" fmla="*/ 967340 w 4242337"/>
                  <a:gd name="connsiteY1103" fmla="*/ 1797519 h 1823987"/>
                  <a:gd name="connsiteX1104" fmla="*/ 1015466 w 4242337"/>
                  <a:gd name="connsiteY1104" fmla="*/ 1796315 h 1823987"/>
                  <a:gd name="connsiteX1105" fmla="*/ 991403 w 4242337"/>
                  <a:gd name="connsiteY1105" fmla="*/ 1796315 h 1823987"/>
                  <a:gd name="connsiteX1106" fmla="*/ 991403 w 4242337"/>
                  <a:gd name="connsiteY1106" fmla="*/ 1808347 h 1823987"/>
                  <a:gd name="connsiteX1107" fmla="*/ 1015466 w 4242337"/>
                  <a:gd name="connsiteY1107" fmla="*/ 1808347 h 1823987"/>
                  <a:gd name="connsiteX1108" fmla="*/ 1015466 w 4242337"/>
                  <a:gd name="connsiteY1108" fmla="*/ 1796315 h 1823987"/>
                  <a:gd name="connsiteX1109" fmla="*/ 1015466 w 4242337"/>
                  <a:gd name="connsiteY1109" fmla="*/ 1796315 h 1823987"/>
                  <a:gd name="connsiteX1110" fmla="*/ 1063592 w 4242337"/>
                  <a:gd name="connsiteY1110" fmla="*/ 1795112 h 1823987"/>
                  <a:gd name="connsiteX1111" fmla="*/ 1039529 w 4242337"/>
                  <a:gd name="connsiteY1111" fmla="*/ 1795112 h 1823987"/>
                  <a:gd name="connsiteX1112" fmla="*/ 1039529 w 4242337"/>
                  <a:gd name="connsiteY1112" fmla="*/ 1807144 h 1823987"/>
                  <a:gd name="connsiteX1113" fmla="*/ 1063592 w 4242337"/>
                  <a:gd name="connsiteY1113" fmla="*/ 1807144 h 1823987"/>
                  <a:gd name="connsiteX1114" fmla="*/ 1063592 w 4242337"/>
                  <a:gd name="connsiteY1114" fmla="*/ 1795112 h 1823987"/>
                  <a:gd name="connsiteX1115" fmla="*/ 1063592 w 4242337"/>
                  <a:gd name="connsiteY1115" fmla="*/ 1795112 h 1823987"/>
                  <a:gd name="connsiteX1116" fmla="*/ 1111719 w 4242337"/>
                  <a:gd name="connsiteY1116" fmla="*/ 1795112 h 1823987"/>
                  <a:gd name="connsiteX1117" fmla="*/ 1087655 w 4242337"/>
                  <a:gd name="connsiteY1117" fmla="*/ 1795112 h 1823987"/>
                  <a:gd name="connsiteX1118" fmla="*/ 1087655 w 4242337"/>
                  <a:gd name="connsiteY1118" fmla="*/ 1807144 h 1823987"/>
                  <a:gd name="connsiteX1119" fmla="*/ 1111719 w 4242337"/>
                  <a:gd name="connsiteY1119" fmla="*/ 1807144 h 1823987"/>
                  <a:gd name="connsiteX1120" fmla="*/ 1111719 w 4242337"/>
                  <a:gd name="connsiteY1120" fmla="*/ 1795112 h 1823987"/>
                  <a:gd name="connsiteX1121" fmla="*/ 1111719 w 4242337"/>
                  <a:gd name="connsiteY1121" fmla="*/ 1795112 h 1823987"/>
                  <a:gd name="connsiteX1122" fmla="*/ 1159845 w 4242337"/>
                  <a:gd name="connsiteY1122" fmla="*/ 1793909 h 1823987"/>
                  <a:gd name="connsiteX1123" fmla="*/ 1135782 w 4242337"/>
                  <a:gd name="connsiteY1123" fmla="*/ 1793909 h 1823987"/>
                  <a:gd name="connsiteX1124" fmla="*/ 1135782 w 4242337"/>
                  <a:gd name="connsiteY1124" fmla="*/ 1805941 h 1823987"/>
                  <a:gd name="connsiteX1125" fmla="*/ 1159845 w 4242337"/>
                  <a:gd name="connsiteY1125" fmla="*/ 1805941 h 1823987"/>
                  <a:gd name="connsiteX1126" fmla="*/ 1159845 w 4242337"/>
                  <a:gd name="connsiteY1126" fmla="*/ 1793909 h 1823987"/>
                  <a:gd name="connsiteX1127" fmla="*/ 1159845 w 4242337"/>
                  <a:gd name="connsiteY1127" fmla="*/ 1793909 h 1823987"/>
                  <a:gd name="connsiteX1128" fmla="*/ 1207971 w 4242337"/>
                  <a:gd name="connsiteY1128" fmla="*/ 1792706 h 1823987"/>
                  <a:gd name="connsiteX1129" fmla="*/ 1183908 w 4242337"/>
                  <a:gd name="connsiteY1129" fmla="*/ 1792706 h 1823987"/>
                  <a:gd name="connsiteX1130" fmla="*/ 1183908 w 4242337"/>
                  <a:gd name="connsiteY1130" fmla="*/ 1804737 h 1823987"/>
                  <a:gd name="connsiteX1131" fmla="*/ 1207971 w 4242337"/>
                  <a:gd name="connsiteY1131" fmla="*/ 1804737 h 1823987"/>
                  <a:gd name="connsiteX1132" fmla="*/ 1207971 w 4242337"/>
                  <a:gd name="connsiteY1132" fmla="*/ 1792706 h 1823987"/>
                  <a:gd name="connsiteX1133" fmla="*/ 1207971 w 4242337"/>
                  <a:gd name="connsiteY1133" fmla="*/ 1792706 h 1823987"/>
                  <a:gd name="connsiteX1134" fmla="*/ 1256098 w 4242337"/>
                  <a:gd name="connsiteY1134" fmla="*/ 1792706 h 1823987"/>
                  <a:gd name="connsiteX1135" fmla="*/ 1232035 w 4242337"/>
                  <a:gd name="connsiteY1135" fmla="*/ 1792706 h 1823987"/>
                  <a:gd name="connsiteX1136" fmla="*/ 1232035 w 4242337"/>
                  <a:gd name="connsiteY1136" fmla="*/ 1804737 h 1823987"/>
                  <a:gd name="connsiteX1137" fmla="*/ 1256098 w 4242337"/>
                  <a:gd name="connsiteY1137" fmla="*/ 1804737 h 1823987"/>
                  <a:gd name="connsiteX1138" fmla="*/ 1256098 w 4242337"/>
                  <a:gd name="connsiteY1138" fmla="*/ 1792706 h 1823987"/>
                  <a:gd name="connsiteX1139" fmla="*/ 1256098 w 4242337"/>
                  <a:gd name="connsiteY1139" fmla="*/ 1792706 h 1823987"/>
                  <a:gd name="connsiteX1140" fmla="*/ 1304224 w 4242337"/>
                  <a:gd name="connsiteY1140" fmla="*/ 1791503 h 1823987"/>
                  <a:gd name="connsiteX1141" fmla="*/ 1280161 w 4242337"/>
                  <a:gd name="connsiteY1141" fmla="*/ 1791503 h 1823987"/>
                  <a:gd name="connsiteX1142" fmla="*/ 1280161 w 4242337"/>
                  <a:gd name="connsiteY1142" fmla="*/ 1803534 h 1823987"/>
                  <a:gd name="connsiteX1143" fmla="*/ 1304224 w 4242337"/>
                  <a:gd name="connsiteY1143" fmla="*/ 1803534 h 1823987"/>
                  <a:gd name="connsiteX1144" fmla="*/ 1304224 w 4242337"/>
                  <a:gd name="connsiteY1144" fmla="*/ 1791503 h 1823987"/>
                  <a:gd name="connsiteX1145" fmla="*/ 1304224 w 4242337"/>
                  <a:gd name="connsiteY1145" fmla="*/ 1791503 h 1823987"/>
                  <a:gd name="connsiteX1146" fmla="*/ 1352350 w 4242337"/>
                  <a:gd name="connsiteY1146" fmla="*/ 1790299 h 1823987"/>
                  <a:gd name="connsiteX1147" fmla="*/ 1328287 w 4242337"/>
                  <a:gd name="connsiteY1147" fmla="*/ 1790299 h 1823987"/>
                  <a:gd name="connsiteX1148" fmla="*/ 1328287 w 4242337"/>
                  <a:gd name="connsiteY1148" fmla="*/ 1802331 h 1823987"/>
                  <a:gd name="connsiteX1149" fmla="*/ 1352350 w 4242337"/>
                  <a:gd name="connsiteY1149" fmla="*/ 1802331 h 1823987"/>
                  <a:gd name="connsiteX1150" fmla="*/ 1352350 w 4242337"/>
                  <a:gd name="connsiteY1150" fmla="*/ 1790299 h 1823987"/>
                  <a:gd name="connsiteX1151" fmla="*/ 1352350 w 4242337"/>
                  <a:gd name="connsiteY1151" fmla="*/ 1790299 h 1823987"/>
                  <a:gd name="connsiteX1152" fmla="*/ 1400477 w 4242337"/>
                  <a:gd name="connsiteY1152" fmla="*/ 1790299 h 1823987"/>
                  <a:gd name="connsiteX1153" fmla="*/ 1376414 w 4242337"/>
                  <a:gd name="connsiteY1153" fmla="*/ 1790299 h 1823987"/>
                  <a:gd name="connsiteX1154" fmla="*/ 1376414 w 4242337"/>
                  <a:gd name="connsiteY1154" fmla="*/ 1802331 h 1823987"/>
                  <a:gd name="connsiteX1155" fmla="*/ 1400477 w 4242337"/>
                  <a:gd name="connsiteY1155" fmla="*/ 1802331 h 1823987"/>
                  <a:gd name="connsiteX1156" fmla="*/ 1400477 w 4242337"/>
                  <a:gd name="connsiteY1156" fmla="*/ 1790299 h 1823987"/>
                  <a:gd name="connsiteX1157" fmla="*/ 1400477 w 4242337"/>
                  <a:gd name="connsiteY1157" fmla="*/ 1790299 h 1823987"/>
                  <a:gd name="connsiteX1158" fmla="*/ 1448603 w 4242337"/>
                  <a:gd name="connsiteY1158" fmla="*/ 1789096 h 1823987"/>
                  <a:gd name="connsiteX1159" fmla="*/ 1424540 w 4242337"/>
                  <a:gd name="connsiteY1159" fmla="*/ 1789096 h 1823987"/>
                  <a:gd name="connsiteX1160" fmla="*/ 1424540 w 4242337"/>
                  <a:gd name="connsiteY1160" fmla="*/ 1801128 h 1823987"/>
                  <a:gd name="connsiteX1161" fmla="*/ 1440181 w 4242337"/>
                  <a:gd name="connsiteY1161" fmla="*/ 1801128 h 1823987"/>
                  <a:gd name="connsiteX1162" fmla="*/ 1448603 w 4242337"/>
                  <a:gd name="connsiteY1162" fmla="*/ 1801128 h 1823987"/>
                  <a:gd name="connsiteX1163" fmla="*/ 1448603 w 4242337"/>
                  <a:gd name="connsiteY1163" fmla="*/ 1789096 h 1823987"/>
                  <a:gd name="connsiteX1164" fmla="*/ 1448603 w 4242337"/>
                  <a:gd name="connsiteY1164" fmla="*/ 1789096 h 1823987"/>
                  <a:gd name="connsiteX1165" fmla="*/ 1496729 w 4242337"/>
                  <a:gd name="connsiteY1165" fmla="*/ 1787893 h 1823987"/>
                  <a:gd name="connsiteX1166" fmla="*/ 1472666 w 4242337"/>
                  <a:gd name="connsiteY1166" fmla="*/ 1787893 h 1823987"/>
                  <a:gd name="connsiteX1167" fmla="*/ 1472666 w 4242337"/>
                  <a:gd name="connsiteY1167" fmla="*/ 1799925 h 1823987"/>
                  <a:gd name="connsiteX1168" fmla="*/ 1475073 w 4242337"/>
                  <a:gd name="connsiteY1168" fmla="*/ 1799925 h 1823987"/>
                  <a:gd name="connsiteX1169" fmla="*/ 1475073 w 4242337"/>
                  <a:gd name="connsiteY1169" fmla="*/ 1799925 h 1823987"/>
                  <a:gd name="connsiteX1170" fmla="*/ 1475073 w 4242337"/>
                  <a:gd name="connsiteY1170" fmla="*/ 1799925 h 1823987"/>
                  <a:gd name="connsiteX1171" fmla="*/ 1475073 w 4242337"/>
                  <a:gd name="connsiteY1171" fmla="*/ 1799925 h 1823987"/>
                  <a:gd name="connsiteX1172" fmla="*/ 1475073 w 4242337"/>
                  <a:gd name="connsiteY1172" fmla="*/ 1799925 h 1823987"/>
                  <a:gd name="connsiteX1173" fmla="*/ 1475073 w 4242337"/>
                  <a:gd name="connsiteY1173" fmla="*/ 1799925 h 1823987"/>
                  <a:gd name="connsiteX1174" fmla="*/ 1475073 w 4242337"/>
                  <a:gd name="connsiteY1174" fmla="*/ 1799925 h 1823987"/>
                  <a:gd name="connsiteX1175" fmla="*/ 1475073 w 4242337"/>
                  <a:gd name="connsiteY1175" fmla="*/ 1799925 h 1823987"/>
                  <a:gd name="connsiteX1176" fmla="*/ 1475073 w 4242337"/>
                  <a:gd name="connsiteY1176" fmla="*/ 1799925 h 1823987"/>
                  <a:gd name="connsiteX1177" fmla="*/ 1475073 w 4242337"/>
                  <a:gd name="connsiteY1177" fmla="*/ 1799925 h 1823987"/>
                  <a:gd name="connsiteX1178" fmla="*/ 1475073 w 4242337"/>
                  <a:gd name="connsiteY1178" fmla="*/ 1799925 h 1823987"/>
                  <a:gd name="connsiteX1179" fmla="*/ 1475073 w 4242337"/>
                  <a:gd name="connsiteY1179" fmla="*/ 1799925 h 1823987"/>
                  <a:gd name="connsiteX1180" fmla="*/ 1475073 w 4242337"/>
                  <a:gd name="connsiteY1180" fmla="*/ 1799925 h 1823987"/>
                  <a:gd name="connsiteX1181" fmla="*/ 1475073 w 4242337"/>
                  <a:gd name="connsiteY1181" fmla="*/ 1799925 h 1823987"/>
                  <a:gd name="connsiteX1182" fmla="*/ 1475073 w 4242337"/>
                  <a:gd name="connsiteY1182" fmla="*/ 1799925 h 1823987"/>
                  <a:gd name="connsiteX1183" fmla="*/ 1475073 w 4242337"/>
                  <a:gd name="connsiteY1183" fmla="*/ 1799925 h 1823987"/>
                  <a:gd name="connsiteX1184" fmla="*/ 1475073 w 4242337"/>
                  <a:gd name="connsiteY1184" fmla="*/ 1799925 h 1823987"/>
                  <a:gd name="connsiteX1185" fmla="*/ 1475073 w 4242337"/>
                  <a:gd name="connsiteY1185" fmla="*/ 1799925 h 1823987"/>
                  <a:gd name="connsiteX1186" fmla="*/ 1475073 w 4242337"/>
                  <a:gd name="connsiteY1186" fmla="*/ 1799925 h 1823987"/>
                  <a:gd name="connsiteX1187" fmla="*/ 1475073 w 4242337"/>
                  <a:gd name="connsiteY1187" fmla="*/ 1799925 h 1823987"/>
                  <a:gd name="connsiteX1188" fmla="*/ 1475073 w 4242337"/>
                  <a:gd name="connsiteY1188" fmla="*/ 1799925 h 1823987"/>
                  <a:gd name="connsiteX1189" fmla="*/ 1475073 w 4242337"/>
                  <a:gd name="connsiteY1189" fmla="*/ 1799925 h 1823987"/>
                  <a:gd name="connsiteX1190" fmla="*/ 1475073 w 4242337"/>
                  <a:gd name="connsiteY1190" fmla="*/ 1799925 h 1823987"/>
                  <a:gd name="connsiteX1191" fmla="*/ 1475073 w 4242337"/>
                  <a:gd name="connsiteY1191" fmla="*/ 1799925 h 1823987"/>
                  <a:gd name="connsiteX1192" fmla="*/ 1475073 w 4242337"/>
                  <a:gd name="connsiteY1192" fmla="*/ 1799925 h 1823987"/>
                  <a:gd name="connsiteX1193" fmla="*/ 1475073 w 4242337"/>
                  <a:gd name="connsiteY1193" fmla="*/ 1799925 h 1823987"/>
                  <a:gd name="connsiteX1194" fmla="*/ 1475073 w 4242337"/>
                  <a:gd name="connsiteY1194" fmla="*/ 1799925 h 1823987"/>
                  <a:gd name="connsiteX1195" fmla="*/ 1496729 w 4242337"/>
                  <a:gd name="connsiteY1195" fmla="*/ 1799925 h 1823987"/>
                  <a:gd name="connsiteX1196" fmla="*/ 1496729 w 4242337"/>
                  <a:gd name="connsiteY1196" fmla="*/ 1787893 h 1823987"/>
                  <a:gd name="connsiteX1197" fmla="*/ 1496729 w 4242337"/>
                  <a:gd name="connsiteY1197" fmla="*/ 1787893 h 1823987"/>
                  <a:gd name="connsiteX1198" fmla="*/ 1544856 w 4242337"/>
                  <a:gd name="connsiteY1198" fmla="*/ 1787893 h 1823987"/>
                  <a:gd name="connsiteX1199" fmla="*/ 1520793 w 4242337"/>
                  <a:gd name="connsiteY1199" fmla="*/ 1787893 h 1823987"/>
                  <a:gd name="connsiteX1200" fmla="*/ 1520793 w 4242337"/>
                  <a:gd name="connsiteY1200" fmla="*/ 1799925 h 1823987"/>
                  <a:gd name="connsiteX1201" fmla="*/ 1535230 w 4242337"/>
                  <a:gd name="connsiteY1201" fmla="*/ 1799925 h 1823987"/>
                  <a:gd name="connsiteX1202" fmla="*/ 1535230 w 4242337"/>
                  <a:gd name="connsiteY1202" fmla="*/ 1799925 h 1823987"/>
                  <a:gd name="connsiteX1203" fmla="*/ 1535230 w 4242337"/>
                  <a:gd name="connsiteY1203" fmla="*/ 1799925 h 1823987"/>
                  <a:gd name="connsiteX1204" fmla="*/ 1543653 w 4242337"/>
                  <a:gd name="connsiteY1204" fmla="*/ 1799925 h 1823987"/>
                  <a:gd name="connsiteX1205" fmla="*/ 1544856 w 4242337"/>
                  <a:gd name="connsiteY1205" fmla="*/ 1787893 h 1823987"/>
                  <a:gd name="connsiteX1206" fmla="*/ 1544856 w 4242337"/>
                  <a:gd name="connsiteY1206" fmla="*/ 1787893 h 1823987"/>
                  <a:gd name="connsiteX1207" fmla="*/ 1592982 w 4242337"/>
                  <a:gd name="connsiteY1207" fmla="*/ 1786690 h 1823987"/>
                  <a:gd name="connsiteX1208" fmla="*/ 1568919 w 4242337"/>
                  <a:gd name="connsiteY1208" fmla="*/ 1786690 h 1823987"/>
                  <a:gd name="connsiteX1209" fmla="*/ 1568919 w 4242337"/>
                  <a:gd name="connsiteY1209" fmla="*/ 1798722 h 1823987"/>
                  <a:gd name="connsiteX1210" fmla="*/ 1573732 w 4242337"/>
                  <a:gd name="connsiteY1210" fmla="*/ 1798722 h 1823987"/>
                  <a:gd name="connsiteX1211" fmla="*/ 1573732 w 4242337"/>
                  <a:gd name="connsiteY1211" fmla="*/ 1798722 h 1823987"/>
                  <a:gd name="connsiteX1212" fmla="*/ 1573732 w 4242337"/>
                  <a:gd name="connsiteY1212" fmla="*/ 1798722 h 1823987"/>
                  <a:gd name="connsiteX1213" fmla="*/ 1573732 w 4242337"/>
                  <a:gd name="connsiteY1213" fmla="*/ 1798722 h 1823987"/>
                  <a:gd name="connsiteX1214" fmla="*/ 1573732 w 4242337"/>
                  <a:gd name="connsiteY1214" fmla="*/ 1798722 h 1823987"/>
                  <a:gd name="connsiteX1215" fmla="*/ 1573732 w 4242337"/>
                  <a:gd name="connsiteY1215" fmla="*/ 1798722 h 1823987"/>
                  <a:gd name="connsiteX1216" fmla="*/ 1573732 w 4242337"/>
                  <a:gd name="connsiteY1216" fmla="*/ 1798722 h 1823987"/>
                  <a:gd name="connsiteX1217" fmla="*/ 1573732 w 4242337"/>
                  <a:gd name="connsiteY1217" fmla="*/ 1798722 h 1823987"/>
                  <a:gd name="connsiteX1218" fmla="*/ 1573732 w 4242337"/>
                  <a:gd name="connsiteY1218" fmla="*/ 1798722 h 1823987"/>
                  <a:gd name="connsiteX1219" fmla="*/ 1573732 w 4242337"/>
                  <a:gd name="connsiteY1219" fmla="*/ 1798722 h 1823987"/>
                  <a:gd name="connsiteX1220" fmla="*/ 1573732 w 4242337"/>
                  <a:gd name="connsiteY1220" fmla="*/ 1798722 h 1823987"/>
                  <a:gd name="connsiteX1221" fmla="*/ 1573732 w 4242337"/>
                  <a:gd name="connsiteY1221" fmla="*/ 1798722 h 1823987"/>
                  <a:gd name="connsiteX1222" fmla="*/ 1573732 w 4242337"/>
                  <a:gd name="connsiteY1222" fmla="*/ 1798722 h 1823987"/>
                  <a:gd name="connsiteX1223" fmla="*/ 1591779 w 4242337"/>
                  <a:gd name="connsiteY1223" fmla="*/ 1798722 h 1823987"/>
                  <a:gd name="connsiteX1224" fmla="*/ 1592982 w 4242337"/>
                  <a:gd name="connsiteY1224" fmla="*/ 1786690 h 1823987"/>
                  <a:gd name="connsiteX1225" fmla="*/ 1592982 w 4242337"/>
                  <a:gd name="connsiteY1225" fmla="*/ 1786690 h 1823987"/>
                  <a:gd name="connsiteX1226" fmla="*/ 1641108 w 4242337"/>
                  <a:gd name="connsiteY1226" fmla="*/ 1785487 h 1823987"/>
                  <a:gd name="connsiteX1227" fmla="*/ 1617045 w 4242337"/>
                  <a:gd name="connsiteY1227" fmla="*/ 1785487 h 1823987"/>
                  <a:gd name="connsiteX1228" fmla="*/ 1617045 w 4242337"/>
                  <a:gd name="connsiteY1228" fmla="*/ 1797519 h 1823987"/>
                  <a:gd name="connsiteX1229" fmla="*/ 1630280 w 4242337"/>
                  <a:gd name="connsiteY1229" fmla="*/ 1797519 h 1823987"/>
                  <a:gd name="connsiteX1230" fmla="*/ 1641108 w 4242337"/>
                  <a:gd name="connsiteY1230" fmla="*/ 1797519 h 1823987"/>
                  <a:gd name="connsiteX1231" fmla="*/ 1641108 w 4242337"/>
                  <a:gd name="connsiteY1231" fmla="*/ 1785487 h 1823987"/>
                  <a:gd name="connsiteX1232" fmla="*/ 1641108 w 4242337"/>
                  <a:gd name="connsiteY1232" fmla="*/ 1785487 h 1823987"/>
                  <a:gd name="connsiteX1233" fmla="*/ 1689235 w 4242337"/>
                  <a:gd name="connsiteY1233" fmla="*/ 1785487 h 1823987"/>
                  <a:gd name="connsiteX1234" fmla="*/ 1665172 w 4242337"/>
                  <a:gd name="connsiteY1234" fmla="*/ 1785487 h 1823987"/>
                  <a:gd name="connsiteX1235" fmla="*/ 1665172 w 4242337"/>
                  <a:gd name="connsiteY1235" fmla="*/ 1797519 h 1823987"/>
                  <a:gd name="connsiteX1236" fmla="*/ 1676000 w 4242337"/>
                  <a:gd name="connsiteY1236" fmla="*/ 1797519 h 1823987"/>
                  <a:gd name="connsiteX1237" fmla="*/ 1676000 w 4242337"/>
                  <a:gd name="connsiteY1237" fmla="*/ 1797519 h 1823987"/>
                  <a:gd name="connsiteX1238" fmla="*/ 1676000 w 4242337"/>
                  <a:gd name="connsiteY1238" fmla="*/ 1797519 h 1823987"/>
                  <a:gd name="connsiteX1239" fmla="*/ 1676000 w 4242337"/>
                  <a:gd name="connsiteY1239" fmla="*/ 1797519 h 1823987"/>
                  <a:gd name="connsiteX1240" fmla="*/ 1676000 w 4242337"/>
                  <a:gd name="connsiteY1240" fmla="*/ 1797519 h 1823987"/>
                  <a:gd name="connsiteX1241" fmla="*/ 1676000 w 4242337"/>
                  <a:gd name="connsiteY1241" fmla="*/ 1797519 h 1823987"/>
                  <a:gd name="connsiteX1242" fmla="*/ 1676000 w 4242337"/>
                  <a:gd name="connsiteY1242" fmla="*/ 1797519 h 1823987"/>
                  <a:gd name="connsiteX1243" fmla="*/ 1689235 w 4242337"/>
                  <a:gd name="connsiteY1243" fmla="*/ 1797519 h 1823987"/>
                  <a:gd name="connsiteX1244" fmla="*/ 1689235 w 4242337"/>
                  <a:gd name="connsiteY1244" fmla="*/ 1785487 h 1823987"/>
                  <a:gd name="connsiteX1245" fmla="*/ 1689235 w 4242337"/>
                  <a:gd name="connsiteY1245" fmla="*/ 1785487 h 1823987"/>
                  <a:gd name="connsiteX1246" fmla="*/ 1737361 w 4242337"/>
                  <a:gd name="connsiteY1246" fmla="*/ 1784284 h 1823987"/>
                  <a:gd name="connsiteX1247" fmla="*/ 1713298 w 4242337"/>
                  <a:gd name="connsiteY1247" fmla="*/ 1784284 h 1823987"/>
                  <a:gd name="connsiteX1248" fmla="*/ 1713298 w 4242337"/>
                  <a:gd name="connsiteY1248" fmla="*/ 1796315 h 1823987"/>
                  <a:gd name="connsiteX1249" fmla="*/ 1725330 w 4242337"/>
                  <a:gd name="connsiteY1249" fmla="*/ 1796315 h 1823987"/>
                  <a:gd name="connsiteX1250" fmla="*/ 1725330 w 4242337"/>
                  <a:gd name="connsiteY1250" fmla="*/ 1796315 h 1823987"/>
                  <a:gd name="connsiteX1251" fmla="*/ 1725330 w 4242337"/>
                  <a:gd name="connsiteY1251" fmla="*/ 1796315 h 1823987"/>
                  <a:gd name="connsiteX1252" fmla="*/ 1725330 w 4242337"/>
                  <a:gd name="connsiteY1252" fmla="*/ 1796315 h 1823987"/>
                  <a:gd name="connsiteX1253" fmla="*/ 1725330 w 4242337"/>
                  <a:gd name="connsiteY1253" fmla="*/ 1796315 h 1823987"/>
                  <a:gd name="connsiteX1254" fmla="*/ 1737361 w 4242337"/>
                  <a:gd name="connsiteY1254" fmla="*/ 1796315 h 1823987"/>
                  <a:gd name="connsiteX1255" fmla="*/ 1737361 w 4242337"/>
                  <a:gd name="connsiteY1255" fmla="*/ 1784284 h 1823987"/>
                  <a:gd name="connsiteX1256" fmla="*/ 1737361 w 4242337"/>
                  <a:gd name="connsiteY1256" fmla="*/ 1784284 h 1823987"/>
                  <a:gd name="connsiteX1257" fmla="*/ 1785487 w 4242337"/>
                  <a:gd name="connsiteY1257" fmla="*/ 1783081 h 1823987"/>
                  <a:gd name="connsiteX1258" fmla="*/ 1761424 w 4242337"/>
                  <a:gd name="connsiteY1258" fmla="*/ 1783081 h 1823987"/>
                  <a:gd name="connsiteX1259" fmla="*/ 1761424 w 4242337"/>
                  <a:gd name="connsiteY1259" fmla="*/ 1795112 h 1823987"/>
                  <a:gd name="connsiteX1260" fmla="*/ 1777065 w 4242337"/>
                  <a:gd name="connsiteY1260" fmla="*/ 1795112 h 1823987"/>
                  <a:gd name="connsiteX1261" fmla="*/ 1777065 w 4242337"/>
                  <a:gd name="connsiteY1261" fmla="*/ 1795112 h 1823987"/>
                  <a:gd name="connsiteX1262" fmla="*/ 1777065 w 4242337"/>
                  <a:gd name="connsiteY1262" fmla="*/ 1795112 h 1823987"/>
                  <a:gd name="connsiteX1263" fmla="*/ 1777065 w 4242337"/>
                  <a:gd name="connsiteY1263" fmla="*/ 1795112 h 1823987"/>
                  <a:gd name="connsiteX1264" fmla="*/ 1777065 w 4242337"/>
                  <a:gd name="connsiteY1264" fmla="*/ 1795112 h 1823987"/>
                  <a:gd name="connsiteX1265" fmla="*/ 1777065 w 4242337"/>
                  <a:gd name="connsiteY1265" fmla="*/ 1795112 h 1823987"/>
                  <a:gd name="connsiteX1266" fmla="*/ 1777065 w 4242337"/>
                  <a:gd name="connsiteY1266" fmla="*/ 1795112 h 1823987"/>
                  <a:gd name="connsiteX1267" fmla="*/ 1777065 w 4242337"/>
                  <a:gd name="connsiteY1267" fmla="*/ 1795112 h 1823987"/>
                  <a:gd name="connsiteX1268" fmla="*/ 1777065 w 4242337"/>
                  <a:gd name="connsiteY1268" fmla="*/ 1795112 h 1823987"/>
                  <a:gd name="connsiteX1269" fmla="*/ 1777065 w 4242337"/>
                  <a:gd name="connsiteY1269" fmla="*/ 1795112 h 1823987"/>
                  <a:gd name="connsiteX1270" fmla="*/ 1777065 w 4242337"/>
                  <a:gd name="connsiteY1270" fmla="*/ 1795112 h 1823987"/>
                  <a:gd name="connsiteX1271" fmla="*/ 1784284 w 4242337"/>
                  <a:gd name="connsiteY1271" fmla="*/ 1795112 h 1823987"/>
                  <a:gd name="connsiteX1272" fmla="*/ 1785487 w 4242337"/>
                  <a:gd name="connsiteY1272" fmla="*/ 1783081 h 1823987"/>
                  <a:gd name="connsiteX1273" fmla="*/ 1785487 w 4242337"/>
                  <a:gd name="connsiteY1273" fmla="*/ 1783081 h 1823987"/>
                  <a:gd name="connsiteX1274" fmla="*/ 1833614 w 4242337"/>
                  <a:gd name="connsiteY1274" fmla="*/ 1783081 h 1823987"/>
                  <a:gd name="connsiteX1275" fmla="*/ 1809551 w 4242337"/>
                  <a:gd name="connsiteY1275" fmla="*/ 1783081 h 1823987"/>
                  <a:gd name="connsiteX1276" fmla="*/ 1809551 w 4242337"/>
                  <a:gd name="connsiteY1276" fmla="*/ 1795112 h 1823987"/>
                  <a:gd name="connsiteX1277" fmla="*/ 1820379 w 4242337"/>
                  <a:gd name="connsiteY1277" fmla="*/ 1795112 h 1823987"/>
                  <a:gd name="connsiteX1278" fmla="*/ 1833614 w 4242337"/>
                  <a:gd name="connsiteY1278" fmla="*/ 1795112 h 1823987"/>
                  <a:gd name="connsiteX1279" fmla="*/ 1833614 w 4242337"/>
                  <a:gd name="connsiteY1279" fmla="*/ 1783081 h 1823987"/>
                  <a:gd name="connsiteX1280" fmla="*/ 1833614 w 4242337"/>
                  <a:gd name="connsiteY1280" fmla="*/ 1783081 h 1823987"/>
                  <a:gd name="connsiteX1281" fmla="*/ 1881740 w 4242337"/>
                  <a:gd name="connsiteY1281" fmla="*/ 1781877 h 1823987"/>
                  <a:gd name="connsiteX1282" fmla="*/ 1857677 w 4242337"/>
                  <a:gd name="connsiteY1282" fmla="*/ 1781877 h 1823987"/>
                  <a:gd name="connsiteX1283" fmla="*/ 1857677 w 4242337"/>
                  <a:gd name="connsiteY1283" fmla="*/ 1793909 h 1823987"/>
                  <a:gd name="connsiteX1284" fmla="*/ 1876927 w 4242337"/>
                  <a:gd name="connsiteY1284" fmla="*/ 1793909 h 1823987"/>
                  <a:gd name="connsiteX1285" fmla="*/ 1876927 w 4242337"/>
                  <a:gd name="connsiteY1285" fmla="*/ 1793909 h 1823987"/>
                  <a:gd name="connsiteX1286" fmla="*/ 1876927 w 4242337"/>
                  <a:gd name="connsiteY1286" fmla="*/ 1793909 h 1823987"/>
                  <a:gd name="connsiteX1287" fmla="*/ 1876927 w 4242337"/>
                  <a:gd name="connsiteY1287" fmla="*/ 1793909 h 1823987"/>
                  <a:gd name="connsiteX1288" fmla="*/ 1876927 w 4242337"/>
                  <a:gd name="connsiteY1288" fmla="*/ 1793909 h 1823987"/>
                  <a:gd name="connsiteX1289" fmla="*/ 1881740 w 4242337"/>
                  <a:gd name="connsiteY1289" fmla="*/ 1793909 h 1823987"/>
                  <a:gd name="connsiteX1290" fmla="*/ 1881740 w 4242337"/>
                  <a:gd name="connsiteY1290" fmla="*/ 1781877 h 1823987"/>
                  <a:gd name="connsiteX1291" fmla="*/ 1881740 w 4242337"/>
                  <a:gd name="connsiteY1291" fmla="*/ 1781877 h 1823987"/>
                  <a:gd name="connsiteX1292" fmla="*/ 1929867 w 4242337"/>
                  <a:gd name="connsiteY1292" fmla="*/ 1780674 h 1823987"/>
                  <a:gd name="connsiteX1293" fmla="*/ 1905803 w 4242337"/>
                  <a:gd name="connsiteY1293" fmla="*/ 1780674 h 1823987"/>
                  <a:gd name="connsiteX1294" fmla="*/ 1905803 w 4242337"/>
                  <a:gd name="connsiteY1294" fmla="*/ 1792706 h 1823987"/>
                  <a:gd name="connsiteX1295" fmla="*/ 1915429 w 4242337"/>
                  <a:gd name="connsiteY1295" fmla="*/ 1792706 h 1823987"/>
                  <a:gd name="connsiteX1296" fmla="*/ 1929867 w 4242337"/>
                  <a:gd name="connsiteY1296" fmla="*/ 1792706 h 1823987"/>
                  <a:gd name="connsiteX1297" fmla="*/ 1929867 w 4242337"/>
                  <a:gd name="connsiteY1297" fmla="*/ 1780674 h 1823987"/>
                  <a:gd name="connsiteX1298" fmla="*/ 1929867 w 4242337"/>
                  <a:gd name="connsiteY1298" fmla="*/ 1780674 h 1823987"/>
                  <a:gd name="connsiteX1299" fmla="*/ 1977993 w 4242337"/>
                  <a:gd name="connsiteY1299" fmla="*/ 1780674 h 1823987"/>
                  <a:gd name="connsiteX1300" fmla="*/ 1953930 w 4242337"/>
                  <a:gd name="connsiteY1300" fmla="*/ 1780674 h 1823987"/>
                  <a:gd name="connsiteX1301" fmla="*/ 1953930 w 4242337"/>
                  <a:gd name="connsiteY1301" fmla="*/ 1792706 h 1823987"/>
                  <a:gd name="connsiteX1302" fmla="*/ 1977993 w 4242337"/>
                  <a:gd name="connsiteY1302" fmla="*/ 1792706 h 1823987"/>
                  <a:gd name="connsiteX1303" fmla="*/ 1977993 w 4242337"/>
                  <a:gd name="connsiteY1303" fmla="*/ 1780674 h 1823987"/>
                  <a:gd name="connsiteX1304" fmla="*/ 1977993 w 4242337"/>
                  <a:gd name="connsiteY1304" fmla="*/ 1780674 h 1823987"/>
                  <a:gd name="connsiteX1305" fmla="*/ 2026119 w 4242337"/>
                  <a:gd name="connsiteY1305" fmla="*/ 1779471 h 1823987"/>
                  <a:gd name="connsiteX1306" fmla="*/ 2002056 w 4242337"/>
                  <a:gd name="connsiteY1306" fmla="*/ 1779471 h 1823987"/>
                  <a:gd name="connsiteX1307" fmla="*/ 2002056 w 4242337"/>
                  <a:gd name="connsiteY1307" fmla="*/ 1791503 h 1823987"/>
                  <a:gd name="connsiteX1308" fmla="*/ 2026119 w 4242337"/>
                  <a:gd name="connsiteY1308" fmla="*/ 1791503 h 1823987"/>
                  <a:gd name="connsiteX1309" fmla="*/ 2026119 w 4242337"/>
                  <a:gd name="connsiteY1309" fmla="*/ 1779471 h 1823987"/>
                  <a:gd name="connsiteX1310" fmla="*/ 2026119 w 4242337"/>
                  <a:gd name="connsiteY1310" fmla="*/ 1779471 h 1823987"/>
                  <a:gd name="connsiteX1311" fmla="*/ 2074246 w 4242337"/>
                  <a:gd name="connsiteY1311" fmla="*/ 1778268 h 1823987"/>
                  <a:gd name="connsiteX1312" fmla="*/ 2050182 w 4242337"/>
                  <a:gd name="connsiteY1312" fmla="*/ 1778268 h 1823987"/>
                  <a:gd name="connsiteX1313" fmla="*/ 2050182 w 4242337"/>
                  <a:gd name="connsiteY1313" fmla="*/ 1790299 h 1823987"/>
                  <a:gd name="connsiteX1314" fmla="*/ 2074246 w 4242337"/>
                  <a:gd name="connsiteY1314" fmla="*/ 1790299 h 1823987"/>
                  <a:gd name="connsiteX1315" fmla="*/ 2074246 w 4242337"/>
                  <a:gd name="connsiteY1315" fmla="*/ 1778268 h 1823987"/>
                  <a:gd name="connsiteX1316" fmla="*/ 2074246 w 4242337"/>
                  <a:gd name="connsiteY1316" fmla="*/ 1778268 h 1823987"/>
                  <a:gd name="connsiteX1317" fmla="*/ 2122372 w 4242337"/>
                  <a:gd name="connsiteY1317" fmla="*/ 1778268 h 1823987"/>
                  <a:gd name="connsiteX1318" fmla="*/ 2098309 w 4242337"/>
                  <a:gd name="connsiteY1318" fmla="*/ 1778268 h 1823987"/>
                  <a:gd name="connsiteX1319" fmla="*/ 2098309 w 4242337"/>
                  <a:gd name="connsiteY1319" fmla="*/ 1790299 h 1823987"/>
                  <a:gd name="connsiteX1320" fmla="*/ 2122372 w 4242337"/>
                  <a:gd name="connsiteY1320" fmla="*/ 1790299 h 1823987"/>
                  <a:gd name="connsiteX1321" fmla="*/ 2122372 w 4242337"/>
                  <a:gd name="connsiteY1321" fmla="*/ 1778268 h 1823987"/>
                  <a:gd name="connsiteX1322" fmla="*/ 2122372 w 4242337"/>
                  <a:gd name="connsiteY1322" fmla="*/ 1778268 h 1823987"/>
                  <a:gd name="connsiteX1323" fmla="*/ 2170498 w 4242337"/>
                  <a:gd name="connsiteY1323" fmla="*/ 1777065 h 1823987"/>
                  <a:gd name="connsiteX1324" fmla="*/ 2146435 w 4242337"/>
                  <a:gd name="connsiteY1324" fmla="*/ 1777065 h 1823987"/>
                  <a:gd name="connsiteX1325" fmla="*/ 2146435 w 4242337"/>
                  <a:gd name="connsiteY1325" fmla="*/ 1789096 h 1823987"/>
                  <a:gd name="connsiteX1326" fmla="*/ 2170498 w 4242337"/>
                  <a:gd name="connsiteY1326" fmla="*/ 1789096 h 1823987"/>
                  <a:gd name="connsiteX1327" fmla="*/ 2170498 w 4242337"/>
                  <a:gd name="connsiteY1327" fmla="*/ 1777065 h 1823987"/>
                  <a:gd name="connsiteX1328" fmla="*/ 2170498 w 4242337"/>
                  <a:gd name="connsiteY1328" fmla="*/ 1777065 h 1823987"/>
                  <a:gd name="connsiteX1329" fmla="*/ 2218625 w 4242337"/>
                  <a:gd name="connsiteY1329" fmla="*/ 1775862 h 1823987"/>
                  <a:gd name="connsiteX1330" fmla="*/ 2194561 w 4242337"/>
                  <a:gd name="connsiteY1330" fmla="*/ 1775862 h 1823987"/>
                  <a:gd name="connsiteX1331" fmla="*/ 2194561 w 4242337"/>
                  <a:gd name="connsiteY1331" fmla="*/ 1787893 h 1823987"/>
                  <a:gd name="connsiteX1332" fmla="*/ 2218625 w 4242337"/>
                  <a:gd name="connsiteY1332" fmla="*/ 1787893 h 1823987"/>
                  <a:gd name="connsiteX1333" fmla="*/ 2218625 w 4242337"/>
                  <a:gd name="connsiteY1333" fmla="*/ 1775862 h 1823987"/>
                  <a:gd name="connsiteX1334" fmla="*/ 2218625 w 4242337"/>
                  <a:gd name="connsiteY1334" fmla="*/ 1775862 h 1823987"/>
                  <a:gd name="connsiteX1335" fmla="*/ 2266751 w 4242337"/>
                  <a:gd name="connsiteY1335" fmla="*/ 1775862 h 1823987"/>
                  <a:gd name="connsiteX1336" fmla="*/ 2242688 w 4242337"/>
                  <a:gd name="connsiteY1336" fmla="*/ 1775862 h 1823987"/>
                  <a:gd name="connsiteX1337" fmla="*/ 2242688 w 4242337"/>
                  <a:gd name="connsiteY1337" fmla="*/ 1787893 h 1823987"/>
                  <a:gd name="connsiteX1338" fmla="*/ 2266751 w 4242337"/>
                  <a:gd name="connsiteY1338" fmla="*/ 1787893 h 1823987"/>
                  <a:gd name="connsiteX1339" fmla="*/ 2266751 w 4242337"/>
                  <a:gd name="connsiteY1339" fmla="*/ 1775862 h 1823987"/>
                  <a:gd name="connsiteX1340" fmla="*/ 2266751 w 4242337"/>
                  <a:gd name="connsiteY1340" fmla="*/ 1775862 h 1823987"/>
                  <a:gd name="connsiteX1341" fmla="*/ 2314877 w 4242337"/>
                  <a:gd name="connsiteY1341" fmla="*/ 1774658 h 1823987"/>
                  <a:gd name="connsiteX1342" fmla="*/ 2290814 w 4242337"/>
                  <a:gd name="connsiteY1342" fmla="*/ 1774658 h 1823987"/>
                  <a:gd name="connsiteX1343" fmla="*/ 2290814 w 4242337"/>
                  <a:gd name="connsiteY1343" fmla="*/ 1786690 h 1823987"/>
                  <a:gd name="connsiteX1344" fmla="*/ 2314877 w 4242337"/>
                  <a:gd name="connsiteY1344" fmla="*/ 1786690 h 1823987"/>
                  <a:gd name="connsiteX1345" fmla="*/ 2314877 w 4242337"/>
                  <a:gd name="connsiteY1345" fmla="*/ 1774658 h 1823987"/>
                  <a:gd name="connsiteX1346" fmla="*/ 2314877 w 4242337"/>
                  <a:gd name="connsiteY1346" fmla="*/ 1774658 h 1823987"/>
                  <a:gd name="connsiteX1347" fmla="*/ 2363004 w 4242337"/>
                  <a:gd name="connsiteY1347" fmla="*/ 1773455 h 1823987"/>
                  <a:gd name="connsiteX1348" fmla="*/ 2338941 w 4242337"/>
                  <a:gd name="connsiteY1348" fmla="*/ 1773455 h 1823987"/>
                  <a:gd name="connsiteX1349" fmla="*/ 2338941 w 4242337"/>
                  <a:gd name="connsiteY1349" fmla="*/ 1785487 h 1823987"/>
                  <a:gd name="connsiteX1350" fmla="*/ 2363004 w 4242337"/>
                  <a:gd name="connsiteY1350" fmla="*/ 1785487 h 1823987"/>
                  <a:gd name="connsiteX1351" fmla="*/ 2363004 w 4242337"/>
                  <a:gd name="connsiteY1351" fmla="*/ 1773455 h 1823987"/>
                  <a:gd name="connsiteX1352" fmla="*/ 2363004 w 4242337"/>
                  <a:gd name="connsiteY1352" fmla="*/ 1773455 h 1823987"/>
                  <a:gd name="connsiteX1353" fmla="*/ 2411130 w 4242337"/>
                  <a:gd name="connsiteY1353" fmla="*/ 1773455 h 1823987"/>
                  <a:gd name="connsiteX1354" fmla="*/ 2387067 w 4242337"/>
                  <a:gd name="connsiteY1354" fmla="*/ 1773455 h 1823987"/>
                  <a:gd name="connsiteX1355" fmla="*/ 2387067 w 4242337"/>
                  <a:gd name="connsiteY1355" fmla="*/ 1785487 h 1823987"/>
                  <a:gd name="connsiteX1356" fmla="*/ 2411130 w 4242337"/>
                  <a:gd name="connsiteY1356" fmla="*/ 1785487 h 1823987"/>
                  <a:gd name="connsiteX1357" fmla="*/ 2411130 w 4242337"/>
                  <a:gd name="connsiteY1357" fmla="*/ 1773455 h 1823987"/>
                  <a:gd name="connsiteX1358" fmla="*/ 2411130 w 4242337"/>
                  <a:gd name="connsiteY1358" fmla="*/ 1773455 h 1823987"/>
                  <a:gd name="connsiteX1359" fmla="*/ 2459256 w 4242337"/>
                  <a:gd name="connsiteY1359" fmla="*/ 1772252 h 1823987"/>
                  <a:gd name="connsiteX1360" fmla="*/ 2435193 w 4242337"/>
                  <a:gd name="connsiteY1360" fmla="*/ 1772252 h 1823987"/>
                  <a:gd name="connsiteX1361" fmla="*/ 2435193 w 4242337"/>
                  <a:gd name="connsiteY1361" fmla="*/ 1784284 h 1823987"/>
                  <a:gd name="connsiteX1362" fmla="*/ 2459256 w 4242337"/>
                  <a:gd name="connsiteY1362" fmla="*/ 1784284 h 1823987"/>
                  <a:gd name="connsiteX1363" fmla="*/ 2459256 w 4242337"/>
                  <a:gd name="connsiteY1363" fmla="*/ 1772252 h 1823987"/>
                  <a:gd name="connsiteX1364" fmla="*/ 2459256 w 4242337"/>
                  <a:gd name="connsiteY1364" fmla="*/ 1772252 h 1823987"/>
                  <a:gd name="connsiteX1365" fmla="*/ 2507383 w 4242337"/>
                  <a:gd name="connsiteY1365" fmla="*/ 1771049 h 1823987"/>
                  <a:gd name="connsiteX1366" fmla="*/ 2483320 w 4242337"/>
                  <a:gd name="connsiteY1366" fmla="*/ 1771049 h 1823987"/>
                  <a:gd name="connsiteX1367" fmla="*/ 2483320 w 4242337"/>
                  <a:gd name="connsiteY1367" fmla="*/ 1783081 h 1823987"/>
                  <a:gd name="connsiteX1368" fmla="*/ 2507383 w 4242337"/>
                  <a:gd name="connsiteY1368" fmla="*/ 1783081 h 1823987"/>
                  <a:gd name="connsiteX1369" fmla="*/ 2507383 w 4242337"/>
                  <a:gd name="connsiteY1369" fmla="*/ 1771049 h 1823987"/>
                  <a:gd name="connsiteX1370" fmla="*/ 2507383 w 4242337"/>
                  <a:gd name="connsiteY1370" fmla="*/ 1771049 h 1823987"/>
                  <a:gd name="connsiteX1371" fmla="*/ 2555509 w 4242337"/>
                  <a:gd name="connsiteY1371" fmla="*/ 1771049 h 1823987"/>
                  <a:gd name="connsiteX1372" fmla="*/ 2531446 w 4242337"/>
                  <a:gd name="connsiteY1372" fmla="*/ 1771049 h 1823987"/>
                  <a:gd name="connsiteX1373" fmla="*/ 2531446 w 4242337"/>
                  <a:gd name="connsiteY1373" fmla="*/ 1783081 h 1823987"/>
                  <a:gd name="connsiteX1374" fmla="*/ 2547087 w 4242337"/>
                  <a:gd name="connsiteY1374" fmla="*/ 1783081 h 1823987"/>
                  <a:gd name="connsiteX1375" fmla="*/ 2547087 w 4242337"/>
                  <a:gd name="connsiteY1375" fmla="*/ 1783081 h 1823987"/>
                  <a:gd name="connsiteX1376" fmla="*/ 2547087 w 4242337"/>
                  <a:gd name="connsiteY1376" fmla="*/ 1783081 h 1823987"/>
                  <a:gd name="connsiteX1377" fmla="*/ 2555509 w 4242337"/>
                  <a:gd name="connsiteY1377" fmla="*/ 1783081 h 1823987"/>
                  <a:gd name="connsiteX1378" fmla="*/ 2555509 w 4242337"/>
                  <a:gd name="connsiteY1378" fmla="*/ 1771049 h 1823987"/>
                  <a:gd name="connsiteX1379" fmla="*/ 2555509 w 4242337"/>
                  <a:gd name="connsiteY1379" fmla="*/ 1771049 h 1823987"/>
                  <a:gd name="connsiteX1380" fmla="*/ 2603635 w 4242337"/>
                  <a:gd name="connsiteY1380" fmla="*/ 1769846 h 1823987"/>
                  <a:gd name="connsiteX1381" fmla="*/ 2579572 w 4242337"/>
                  <a:gd name="connsiteY1381" fmla="*/ 1769846 h 1823987"/>
                  <a:gd name="connsiteX1382" fmla="*/ 2579572 w 4242337"/>
                  <a:gd name="connsiteY1382" fmla="*/ 1781877 h 1823987"/>
                  <a:gd name="connsiteX1383" fmla="*/ 2583182 w 4242337"/>
                  <a:gd name="connsiteY1383" fmla="*/ 1781877 h 1823987"/>
                  <a:gd name="connsiteX1384" fmla="*/ 2583182 w 4242337"/>
                  <a:gd name="connsiteY1384" fmla="*/ 1781877 h 1823987"/>
                  <a:gd name="connsiteX1385" fmla="*/ 2583182 w 4242337"/>
                  <a:gd name="connsiteY1385" fmla="*/ 1781877 h 1823987"/>
                  <a:gd name="connsiteX1386" fmla="*/ 2583182 w 4242337"/>
                  <a:gd name="connsiteY1386" fmla="*/ 1781877 h 1823987"/>
                  <a:gd name="connsiteX1387" fmla="*/ 2583182 w 4242337"/>
                  <a:gd name="connsiteY1387" fmla="*/ 1781877 h 1823987"/>
                  <a:gd name="connsiteX1388" fmla="*/ 2583182 w 4242337"/>
                  <a:gd name="connsiteY1388" fmla="*/ 1781877 h 1823987"/>
                  <a:gd name="connsiteX1389" fmla="*/ 2583182 w 4242337"/>
                  <a:gd name="connsiteY1389" fmla="*/ 1781877 h 1823987"/>
                  <a:gd name="connsiteX1390" fmla="*/ 2583182 w 4242337"/>
                  <a:gd name="connsiteY1390" fmla="*/ 1781877 h 1823987"/>
                  <a:gd name="connsiteX1391" fmla="*/ 2583182 w 4242337"/>
                  <a:gd name="connsiteY1391" fmla="*/ 1781877 h 1823987"/>
                  <a:gd name="connsiteX1392" fmla="*/ 2583182 w 4242337"/>
                  <a:gd name="connsiteY1392" fmla="*/ 1781877 h 1823987"/>
                  <a:gd name="connsiteX1393" fmla="*/ 2583182 w 4242337"/>
                  <a:gd name="connsiteY1393" fmla="*/ 1781877 h 1823987"/>
                  <a:gd name="connsiteX1394" fmla="*/ 2583182 w 4242337"/>
                  <a:gd name="connsiteY1394" fmla="*/ 1781877 h 1823987"/>
                  <a:gd name="connsiteX1395" fmla="*/ 2583182 w 4242337"/>
                  <a:gd name="connsiteY1395" fmla="*/ 1781877 h 1823987"/>
                  <a:gd name="connsiteX1396" fmla="*/ 2583182 w 4242337"/>
                  <a:gd name="connsiteY1396" fmla="*/ 1781877 h 1823987"/>
                  <a:gd name="connsiteX1397" fmla="*/ 2583182 w 4242337"/>
                  <a:gd name="connsiteY1397" fmla="*/ 1781877 h 1823987"/>
                  <a:gd name="connsiteX1398" fmla="*/ 2583182 w 4242337"/>
                  <a:gd name="connsiteY1398" fmla="*/ 1781877 h 1823987"/>
                  <a:gd name="connsiteX1399" fmla="*/ 2583182 w 4242337"/>
                  <a:gd name="connsiteY1399" fmla="*/ 1781877 h 1823987"/>
                  <a:gd name="connsiteX1400" fmla="*/ 2583182 w 4242337"/>
                  <a:gd name="connsiteY1400" fmla="*/ 1781877 h 1823987"/>
                  <a:gd name="connsiteX1401" fmla="*/ 2583182 w 4242337"/>
                  <a:gd name="connsiteY1401" fmla="*/ 1781877 h 1823987"/>
                  <a:gd name="connsiteX1402" fmla="*/ 2583182 w 4242337"/>
                  <a:gd name="connsiteY1402" fmla="*/ 1781877 h 1823987"/>
                  <a:gd name="connsiteX1403" fmla="*/ 2583182 w 4242337"/>
                  <a:gd name="connsiteY1403" fmla="*/ 1781877 h 1823987"/>
                  <a:gd name="connsiteX1404" fmla="*/ 2603635 w 4242337"/>
                  <a:gd name="connsiteY1404" fmla="*/ 1781877 h 1823987"/>
                  <a:gd name="connsiteX1405" fmla="*/ 2603635 w 4242337"/>
                  <a:gd name="connsiteY1405" fmla="*/ 1769846 h 1823987"/>
                  <a:gd name="connsiteX1406" fmla="*/ 2603635 w 4242337"/>
                  <a:gd name="connsiteY1406" fmla="*/ 1769846 h 1823987"/>
                  <a:gd name="connsiteX1407" fmla="*/ 2651762 w 4242337"/>
                  <a:gd name="connsiteY1407" fmla="*/ 1768643 h 1823987"/>
                  <a:gd name="connsiteX1408" fmla="*/ 2627699 w 4242337"/>
                  <a:gd name="connsiteY1408" fmla="*/ 1768643 h 1823987"/>
                  <a:gd name="connsiteX1409" fmla="*/ 2627699 w 4242337"/>
                  <a:gd name="connsiteY1409" fmla="*/ 1780674 h 1823987"/>
                  <a:gd name="connsiteX1410" fmla="*/ 2642136 w 4242337"/>
                  <a:gd name="connsiteY1410" fmla="*/ 1780674 h 1823987"/>
                  <a:gd name="connsiteX1411" fmla="*/ 2651762 w 4242337"/>
                  <a:gd name="connsiteY1411" fmla="*/ 1780674 h 1823987"/>
                  <a:gd name="connsiteX1412" fmla="*/ 2651762 w 4242337"/>
                  <a:gd name="connsiteY1412" fmla="*/ 1768643 h 1823987"/>
                  <a:gd name="connsiteX1413" fmla="*/ 2651762 w 4242337"/>
                  <a:gd name="connsiteY1413" fmla="*/ 1768643 h 1823987"/>
                  <a:gd name="connsiteX1414" fmla="*/ 2699888 w 4242337"/>
                  <a:gd name="connsiteY1414" fmla="*/ 1768643 h 1823987"/>
                  <a:gd name="connsiteX1415" fmla="*/ 2675825 w 4242337"/>
                  <a:gd name="connsiteY1415" fmla="*/ 1768643 h 1823987"/>
                  <a:gd name="connsiteX1416" fmla="*/ 2675825 w 4242337"/>
                  <a:gd name="connsiteY1416" fmla="*/ 1780674 h 1823987"/>
                  <a:gd name="connsiteX1417" fmla="*/ 2681841 w 4242337"/>
                  <a:gd name="connsiteY1417" fmla="*/ 1780674 h 1823987"/>
                  <a:gd name="connsiteX1418" fmla="*/ 2681841 w 4242337"/>
                  <a:gd name="connsiteY1418" fmla="*/ 1780674 h 1823987"/>
                  <a:gd name="connsiteX1419" fmla="*/ 2683044 w 4242337"/>
                  <a:gd name="connsiteY1419" fmla="*/ 1780674 h 1823987"/>
                  <a:gd name="connsiteX1420" fmla="*/ 2683044 w 4242337"/>
                  <a:gd name="connsiteY1420" fmla="*/ 1780674 h 1823987"/>
                  <a:gd name="connsiteX1421" fmla="*/ 2683044 w 4242337"/>
                  <a:gd name="connsiteY1421" fmla="*/ 1780674 h 1823987"/>
                  <a:gd name="connsiteX1422" fmla="*/ 2683044 w 4242337"/>
                  <a:gd name="connsiteY1422" fmla="*/ 1780674 h 1823987"/>
                  <a:gd name="connsiteX1423" fmla="*/ 2683044 w 4242337"/>
                  <a:gd name="connsiteY1423" fmla="*/ 1780674 h 1823987"/>
                  <a:gd name="connsiteX1424" fmla="*/ 2683044 w 4242337"/>
                  <a:gd name="connsiteY1424" fmla="*/ 1780674 h 1823987"/>
                  <a:gd name="connsiteX1425" fmla="*/ 2683044 w 4242337"/>
                  <a:gd name="connsiteY1425" fmla="*/ 1780674 h 1823987"/>
                  <a:gd name="connsiteX1426" fmla="*/ 2683044 w 4242337"/>
                  <a:gd name="connsiteY1426" fmla="*/ 1780674 h 1823987"/>
                  <a:gd name="connsiteX1427" fmla="*/ 2683044 w 4242337"/>
                  <a:gd name="connsiteY1427" fmla="*/ 1780674 h 1823987"/>
                  <a:gd name="connsiteX1428" fmla="*/ 2683044 w 4242337"/>
                  <a:gd name="connsiteY1428" fmla="*/ 1780674 h 1823987"/>
                  <a:gd name="connsiteX1429" fmla="*/ 2683044 w 4242337"/>
                  <a:gd name="connsiteY1429" fmla="*/ 1780674 h 1823987"/>
                  <a:gd name="connsiteX1430" fmla="*/ 2699888 w 4242337"/>
                  <a:gd name="connsiteY1430" fmla="*/ 1780674 h 1823987"/>
                  <a:gd name="connsiteX1431" fmla="*/ 2699888 w 4242337"/>
                  <a:gd name="connsiteY1431" fmla="*/ 1768643 h 1823987"/>
                  <a:gd name="connsiteX1432" fmla="*/ 2699888 w 4242337"/>
                  <a:gd name="connsiteY1432" fmla="*/ 1768643 h 1823987"/>
                  <a:gd name="connsiteX1433" fmla="*/ 2748014 w 4242337"/>
                  <a:gd name="connsiteY1433" fmla="*/ 1767440 h 1823987"/>
                  <a:gd name="connsiteX1434" fmla="*/ 2723951 w 4242337"/>
                  <a:gd name="connsiteY1434" fmla="*/ 1767440 h 1823987"/>
                  <a:gd name="connsiteX1435" fmla="*/ 2723951 w 4242337"/>
                  <a:gd name="connsiteY1435" fmla="*/ 1779471 h 1823987"/>
                  <a:gd name="connsiteX1436" fmla="*/ 2737186 w 4242337"/>
                  <a:gd name="connsiteY1436" fmla="*/ 1779471 h 1823987"/>
                  <a:gd name="connsiteX1437" fmla="*/ 2737186 w 4242337"/>
                  <a:gd name="connsiteY1437" fmla="*/ 1779471 h 1823987"/>
                  <a:gd name="connsiteX1438" fmla="*/ 2737186 w 4242337"/>
                  <a:gd name="connsiteY1438" fmla="*/ 1779471 h 1823987"/>
                  <a:gd name="connsiteX1439" fmla="*/ 2748014 w 4242337"/>
                  <a:gd name="connsiteY1439" fmla="*/ 1779471 h 1823987"/>
                  <a:gd name="connsiteX1440" fmla="*/ 2748014 w 4242337"/>
                  <a:gd name="connsiteY1440" fmla="*/ 1767440 h 1823987"/>
                  <a:gd name="connsiteX1441" fmla="*/ 2748014 w 4242337"/>
                  <a:gd name="connsiteY1441" fmla="*/ 1767440 h 1823987"/>
                  <a:gd name="connsiteX1442" fmla="*/ 2796141 w 4242337"/>
                  <a:gd name="connsiteY1442" fmla="*/ 1766236 h 1823987"/>
                  <a:gd name="connsiteX1443" fmla="*/ 2772078 w 4242337"/>
                  <a:gd name="connsiteY1443" fmla="*/ 1766236 h 1823987"/>
                  <a:gd name="connsiteX1444" fmla="*/ 2772078 w 4242337"/>
                  <a:gd name="connsiteY1444" fmla="*/ 1778268 h 1823987"/>
                  <a:gd name="connsiteX1445" fmla="*/ 2782906 w 4242337"/>
                  <a:gd name="connsiteY1445" fmla="*/ 1778268 h 1823987"/>
                  <a:gd name="connsiteX1446" fmla="*/ 2782906 w 4242337"/>
                  <a:gd name="connsiteY1446" fmla="*/ 1778268 h 1823987"/>
                  <a:gd name="connsiteX1447" fmla="*/ 2784109 w 4242337"/>
                  <a:gd name="connsiteY1447" fmla="*/ 1778268 h 1823987"/>
                  <a:gd name="connsiteX1448" fmla="*/ 2784109 w 4242337"/>
                  <a:gd name="connsiteY1448" fmla="*/ 1778268 h 1823987"/>
                  <a:gd name="connsiteX1449" fmla="*/ 2784109 w 4242337"/>
                  <a:gd name="connsiteY1449" fmla="*/ 1778268 h 1823987"/>
                  <a:gd name="connsiteX1450" fmla="*/ 2784109 w 4242337"/>
                  <a:gd name="connsiteY1450" fmla="*/ 1778268 h 1823987"/>
                  <a:gd name="connsiteX1451" fmla="*/ 2784109 w 4242337"/>
                  <a:gd name="connsiteY1451" fmla="*/ 1778268 h 1823987"/>
                  <a:gd name="connsiteX1452" fmla="*/ 2784109 w 4242337"/>
                  <a:gd name="connsiteY1452" fmla="*/ 1778268 h 1823987"/>
                  <a:gd name="connsiteX1453" fmla="*/ 2784109 w 4242337"/>
                  <a:gd name="connsiteY1453" fmla="*/ 1778268 h 1823987"/>
                  <a:gd name="connsiteX1454" fmla="*/ 2784109 w 4242337"/>
                  <a:gd name="connsiteY1454" fmla="*/ 1778268 h 1823987"/>
                  <a:gd name="connsiteX1455" fmla="*/ 2784109 w 4242337"/>
                  <a:gd name="connsiteY1455" fmla="*/ 1778268 h 1823987"/>
                  <a:gd name="connsiteX1456" fmla="*/ 2796141 w 4242337"/>
                  <a:gd name="connsiteY1456" fmla="*/ 1778268 h 1823987"/>
                  <a:gd name="connsiteX1457" fmla="*/ 2796141 w 4242337"/>
                  <a:gd name="connsiteY1457" fmla="*/ 1766236 h 1823987"/>
                  <a:gd name="connsiteX1458" fmla="*/ 2796141 w 4242337"/>
                  <a:gd name="connsiteY1458" fmla="*/ 1766236 h 1823987"/>
                  <a:gd name="connsiteX1459" fmla="*/ 2844267 w 4242337"/>
                  <a:gd name="connsiteY1459" fmla="*/ 1766236 h 1823987"/>
                  <a:gd name="connsiteX1460" fmla="*/ 2820204 w 4242337"/>
                  <a:gd name="connsiteY1460" fmla="*/ 1766236 h 1823987"/>
                  <a:gd name="connsiteX1461" fmla="*/ 2820204 w 4242337"/>
                  <a:gd name="connsiteY1461" fmla="*/ 1778268 h 1823987"/>
                  <a:gd name="connsiteX1462" fmla="*/ 2831032 w 4242337"/>
                  <a:gd name="connsiteY1462" fmla="*/ 1778268 h 1823987"/>
                  <a:gd name="connsiteX1463" fmla="*/ 2831032 w 4242337"/>
                  <a:gd name="connsiteY1463" fmla="*/ 1778268 h 1823987"/>
                  <a:gd name="connsiteX1464" fmla="*/ 2831032 w 4242337"/>
                  <a:gd name="connsiteY1464" fmla="*/ 1778268 h 1823987"/>
                  <a:gd name="connsiteX1465" fmla="*/ 2844267 w 4242337"/>
                  <a:gd name="connsiteY1465" fmla="*/ 1778268 h 1823987"/>
                  <a:gd name="connsiteX1466" fmla="*/ 2844267 w 4242337"/>
                  <a:gd name="connsiteY1466" fmla="*/ 1766236 h 1823987"/>
                  <a:gd name="connsiteX1467" fmla="*/ 2844267 w 4242337"/>
                  <a:gd name="connsiteY1467" fmla="*/ 1766236 h 1823987"/>
                  <a:gd name="connsiteX1468" fmla="*/ 2892393 w 4242337"/>
                  <a:gd name="connsiteY1468" fmla="*/ 1765033 h 1823987"/>
                  <a:gd name="connsiteX1469" fmla="*/ 2868330 w 4242337"/>
                  <a:gd name="connsiteY1469" fmla="*/ 1765033 h 1823987"/>
                  <a:gd name="connsiteX1470" fmla="*/ 2868330 w 4242337"/>
                  <a:gd name="connsiteY1470" fmla="*/ 1777065 h 1823987"/>
                  <a:gd name="connsiteX1471" fmla="*/ 2885175 w 4242337"/>
                  <a:gd name="connsiteY1471" fmla="*/ 1777065 h 1823987"/>
                  <a:gd name="connsiteX1472" fmla="*/ 2885175 w 4242337"/>
                  <a:gd name="connsiteY1472" fmla="*/ 1777065 h 1823987"/>
                  <a:gd name="connsiteX1473" fmla="*/ 2885175 w 4242337"/>
                  <a:gd name="connsiteY1473" fmla="*/ 1777065 h 1823987"/>
                  <a:gd name="connsiteX1474" fmla="*/ 2885175 w 4242337"/>
                  <a:gd name="connsiteY1474" fmla="*/ 1777065 h 1823987"/>
                  <a:gd name="connsiteX1475" fmla="*/ 2885175 w 4242337"/>
                  <a:gd name="connsiteY1475" fmla="*/ 1777065 h 1823987"/>
                  <a:gd name="connsiteX1476" fmla="*/ 2885175 w 4242337"/>
                  <a:gd name="connsiteY1476" fmla="*/ 1777065 h 1823987"/>
                  <a:gd name="connsiteX1477" fmla="*/ 2885175 w 4242337"/>
                  <a:gd name="connsiteY1477" fmla="*/ 1777065 h 1823987"/>
                  <a:gd name="connsiteX1478" fmla="*/ 2885175 w 4242337"/>
                  <a:gd name="connsiteY1478" fmla="*/ 1777065 h 1823987"/>
                  <a:gd name="connsiteX1479" fmla="*/ 2885175 w 4242337"/>
                  <a:gd name="connsiteY1479" fmla="*/ 1777065 h 1823987"/>
                  <a:gd name="connsiteX1480" fmla="*/ 2885175 w 4242337"/>
                  <a:gd name="connsiteY1480" fmla="*/ 1777065 h 1823987"/>
                  <a:gd name="connsiteX1481" fmla="*/ 2885175 w 4242337"/>
                  <a:gd name="connsiteY1481" fmla="*/ 1777065 h 1823987"/>
                  <a:gd name="connsiteX1482" fmla="*/ 2885175 w 4242337"/>
                  <a:gd name="connsiteY1482" fmla="*/ 1777065 h 1823987"/>
                  <a:gd name="connsiteX1483" fmla="*/ 2885175 w 4242337"/>
                  <a:gd name="connsiteY1483" fmla="*/ 1777065 h 1823987"/>
                  <a:gd name="connsiteX1484" fmla="*/ 2891190 w 4242337"/>
                  <a:gd name="connsiteY1484" fmla="*/ 1777065 h 1823987"/>
                  <a:gd name="connsiteX1485" fmla="*/ 2892393 w 4242337"/>
                  <a:gd name="connsiteY1485" fmla="*/ 1765033 h 1823987"/>
                  <a:gd name="connsiteX1486" fmla="*/ 2892393 w 4242337"/>
                  <a:gd name="connsiteY1486" fmla="*/ 1765033 h 1823987"/>
                  <a:gd name="connsiteX1487" fmla="*/ 2940520 w 4242337"/>
                  <a:gd name="connsiteY1487" fmla="*/ 1763830 h 1823987"/>
                  <a:gd name="connsiteX1488" fmla="*/ 2916456 w 4242337"/>
                  <a:gd name="connsiteY1488" fmla="*/ 1763830 h 1823987"/>
                  <a:gd name="connsiteX1489" fmla="*/ 2916456 w 4242337"/>
                  <a:gd name="connsiteY1489" fmla="*/ 1775862 h 1823987"/>
                  <a:gd name="connsiteX1490" fmla="*/ 2926082 w 4242337"/>
                  <a:gd name="connsiteY1490" fmla="*/ 1775862 h 1823987"/>
                  <a:gd name="connsiteX1491" fmla="*/ 2926082 w 4242337"/>
                  <a:gd name="connsiteY1491" fmla="*/ 1775862 h 1823987"/>
                  <a:gd name="connsiteX1492" fmla="*/ 2926082 w 4242337"/>
                  <a:gd name="connsiteY1492" fmla="*/ 1775862 h 1823987"/>
                  <a:gd name="connsiteX1493" fmla="*/ 2926082 w 4242337"/>
                  <a:gd name="connsiteY1493" fmla="*/ 1775862 h 1823987"/>
                  <a:gd name="connsiteX1494" fmla="*/ 2926082 w 4242337"/>
                  <a:gd name="connsiteY1494" fmla="*/ 1775862 h 1823987"/>
                  <a:gd name="connsiteX1495" fmla="*/ 2940520 w 4242337"/>
                  <a:gd name="connsiteY1495" fmla="*/ 1775862 h 1823987"/>
                  <a:gd name="connsiteX1496" fmla="*/ 2940520 w 4242337"/>
                  <a:gd name="connsiteY1496" fmla="*/ 1763830 h 1823987"/>
                  <a:gd name="connsiteX1497" fmla="*/ 2940520 w 4242337"/>
                  <a:gd name="connsiteY1497" fmla="*/ 1763830 h 1823987"/>
                  <a:gd name="connsiteX1498" fmla="*/ 2988646 w 4242337"/>
                  <a:gd name="connsiteY1498" fmla="*/ 1763830 h 1823987"/>
                  <a:gd name="connsiteX1499" fmla="*/ 2964583 w 4242337"/>
                  <a:gd name="connsiteY1499" fmla="*/ 1763830 h 1823987"/>
                  <a:gd name="connsiteX1500" fmla="*/ 2964583 w 4242337"/>
                  <a:gd name="connsiteY1500" fmla="*/ 1775862 h 1823987"/>
                  <a:gd name="connsiteX1501" fmla="*/ 2985037 w 4242337"/>
                  <a:gd name="connsiteY1501" fmla="*/ 1775862 h 1823987"/>
                  <a:gd name="connsiteX1502" fmla="*/ 2985037 w 4242337"/>
                  <a:gd name="connsiteY1502" fmla="*/ 1775862 h 1823987"/>
                  <a:gd name="connsiteX1503" fmla="*/ 2985037 w 4242337"/>
                  <a:gd name="connsiteY1503" fmla="*/ 1775862 h 1823987"/>
                  <a:gd name="connsiteX1504" fmla="*/ 2985037 w 4242337"/>
                  <a:gd name="connsiteY1504" fmla="*/ 1775862 h 1823987"/>
                  <a:gd name="connsiteX1505" fmla="*/ 2985037 w 4242337"/>
                  <a:gd name="connsiteY1505" fmla="*/ 1775862 h 1823987"/>
                  <a:gd name="connsiteX1506" fmla="*/ 2985037 w 4242337"/>
                  <a:gd name="connsiteY1506" fmla="*/ 1775862 h 1823987"/>
                  <a:gd name="connsiteX1507" fmla="*/ 2985037 w 4242337"/>
                  <a:gd name="connsiteY1507" fmla="*/ 1775862 h 1823987"/>
                  <a:gd name="connsiteX1508" fmla="*/ 2988646 w 4242337"/>
                  <a:gd name="connsiteY1508" fmla="*/ 1775862 h 1823987"/>
                  <a:gd name="connsiteX1509" fmla="*/ 2988646 w 4242337"/>
                  <a:gd name="connsiteY1509" fmla="*/ 1763830 h 1823987"/>
                  <a:gd name="connsiteX1510" fmla="*/ 2988646 w 4242337"/>
                  <a:gd name="connsiteY1510" fmla="*/ 1763830 h 1823987"/>
                  <a:gd name="connsiteX1511" fmla="*/ 3036772 w 4242337"/>
                  <a:gd name="connsiteY1511" fmla="*/ 1762627 h 1823987"/>
                  <a:gd name="connsiteX1512" fmla="*/ 3012709 w 4242337"/>
                  <a:gd name="connsiteY1512" fmla="*/ 1762627 h 1823987"/>
                  <a:gd name="connsiteX1513" fmla="*/ 3012709 w 4242337"/>
                  <a:gd name="connsiteY1513" fmla="*/ 1774658 h 1823987"/>
                  <a:gd name="connsiteX1514" fmla="*/ 3036772 w 4242337"/>
                  <a:gd name="connsiteY1514" fmla="*/ 1774658 h 1823987"/>
                  <a:gd name="connsiteX1515" fmla="*/ 3036772 w 4242337"/>
                  <a:gd name="connsiteY1515" fmla="*/ 1762627 h 1823987"/>
                  <a:gd name="connsiteX1516" fmla="*/ 3036772 w 4242337"/>
                  <a:gd name="connsiteY1516" fmla="*/ 1762627 h 1823987"/>
                  <a:gd name="connsiteX1517" fmla="*/ 3084899 w 4242337"/>
                  <a:gd name="connsiteY1517" fmla="*/ 1761424 h 1823987"/>
                  <a:gd name="connsiteX1518" fmla="*/ 3060836 w 4242337"/>
                  <a:gd name="connsiteY1518" fmla="*/ 1761424 h 1823987"/>
                  <a:gd name="connsiteX1519" fmla="*/ 3060836 w 4242337"/>
                  <a:gd name="connsiteY1519" fmla="*/ 1773455 h 1823987"/>
                  <a:gd name="connsiteX1520" fmla="*/ 3084899 w 4242337"/>
                  <a:gd name="connsiteY1520" fmla="*/ 1773455 h 1823987"/>
                  <a:gd name="connsiteX1521" fmla="*/ 3084899 w 4242337"/>
                  <a:gd name="connsiteY1521" fmla="*/ 1761424 h 1823987"/>
                  <a:gd name="connsiteX1522" fmla="*/ 3084899 w 4242337"/>
                  <a:gd name="connsiteY1522" fmla="*/ 1761424 h 1823987"/>
                  <a:gd name="connsiteX1523" fmla="*/ 3133025 w 4242337"/>
                  <a:gd name="connsiteY1523" fmla="*/ 1761424 h 1823987"/>
                  <a:gd name="connsiteX1524" fmla="*/ 3108962 w 4242337"/>
                  <a:gd name="connsiteY1524" fmla="*/ 1761424 h 1823987"/>
                  <a:gd name="connsiteX1525" fmla="*/ 3108962 w 4242337"/>
                  <a:gd name="connsiteY1525" fmla="*/ 1773455 h 1823987"/>
                  <a:gd name="connsiteX1526" fmla="*/ 3133025 w 4242337"/>
                  <a:gd name="connsiteY1526" fmla="*/ 1773455 h 1823987"/>
                  <a:gd name="connsiteX1527" fmla="*/ 3133025 w 4242337"/>
                  <a:gd name="connsiteY1527" fmla="*/ 1761424 h 1823987"/>
                  <a:gd name="connsiteX1528" fmla="*/ 3133025 w 4242337"/>
                  <a:gd name="connsiteY1528" fmla="*/ 1761424 h 1823987"/>
                  <a:gd name="connsiteX1529" fmla="*/ 3181151 w 4242337"/>
                  <a:gd name="connsiteY1529" fmla="*/ 1760221 h 1823987"/>
                  <a:gd name="connsiteX1530" fmla="*/ 3157088 w 4242337"/>
                  <a:gd name="connsiteY1530" fmla="*/ 1760221 h 1823987"/>
                  <a:gd name="connsiteX1531" fmla="*/ 3157088 w 4242337"/>
                  <a:gd name="connsiteY1531" fmla="*/ 1772252 h 1823987"/>
                  <a:gd name="connsiteX1532" fmla="*/ 3181151 w 4242337"/>
                  <a:gd name="connsiteY1532" fmla="*/ 1772252 h 1823987"/>
                  <a:gd name="connsiteX1533" fmla="*/ 3181151 w 4242337"/>
                  <a:gd name="connsiteY1533" fmla="*/ 1760221 h 1823987"/>
                  <a:gd name="connsiteX1534" fmla="*/ 3181151 w 4242337"/>
                  <a:gd name="connsiteY1534" fmla="*/ 1760221 h 1823987"/>
                  <a:gd name="connsiteX1535" fmla="*/ 3229278 w 4242337"/>
                  <a:gd name="connsiteY1535" fmla="*/ 1759017 h 1823987"/>
                  <a:gd name="connsiteX1536" fmla="*/ 3205215 w 4242337"/>
                  <a:gd name="connsiteY1536" fmla="*/ 1759017 h 1823987"/>
                  <a:gd name="connsiteX1537" fmla="*/ 3205215 w 4242337"/>
                  <a:gd name="connsiteY1537" fmla="*/ 1771049 h 1823987"/>
                  <a:gd name="connsiteX1538" fmla="*/ 3229278 w 4242337"/>
                  <a:gd name="connsiteY1538" fmla="*/ 1771049 h 1823987"/>
                  <a:gd name="connsiteX1539" fmla="*/ 3229278 w 4242337"/>
                  <a:gd name="connsiteY1539" fmla="*/ 1759017 h 1823987"/>
                  <a:gd name="connsiteX1540" fmla="*/ 3229278 w 4242337"/>
                  <a:gd name="connsiteY1540" fmla="*/ 1759017 h 1823987"/>
                  <a:gd name="connsiteX1541" fmla="*/ 3277404 w 4242337"/>
                  <a:gd name="connsiteY1541" fmla="*/ 1759017 h 1823987"/>
                  <a:gd name="connsiteX1542" fmla="*/ 3253341 w 4242337"/>
                  <a:gd name="connsiteY1542" fmla="*/ 1759017 h 1823987"/>
                  <a:gd name="connsiteX1543" fmla="*/ 3253341 w 4242337"/>
                  <a:gd name="connsiteY1543" fmla="*/ 1771049 h 1823987"/>
                  <a:gd name="connsiteX1544" fmla="*/ 3277404 w 4242337"/>
                  <a:gd name="connsiteY1544" fmla="*/ 1771049 h 1823987"/>
                  <a:gd name="connsiteX1545" fmla="*/ 3277404 w 4242337"/>
                  <a:gd name="connsiteY1545" fmla="*/ 1759017 h 1823987"/>
                  <a:gd name="connsiteX1546" fmla="*/ 3277404 w 4242337"/>
                  <a:gd name="connsiteY1546" fmla="*/ 1759017 h 1823987"/>
                  <a:gd name="connsiteX1547" fmla="*/ 3325530 w 4242337"/>
                  <a:gd name="connsiteY1547" fmla="*/ 1757814 h 1823987"/>
                  <a:gd name="connsiteX1548" fmla="*/ 3301467 w 4242337"/>
                  <a:gd name="connsiteY1548" fmla="*/ 1757814 h 1823987"/>
                  <a:gd name="connsiteX1549" fmla="*/ 3301467 w 4242337"/>
                  <a:gd name="connsiteY1549" fmla="*/ 1769846 h 1823987"/>
                  <a:gd name="connsiteX1550" fmla="*/ 3325530 w 4242337"/>
                  <a:gd name="connsiteY1550" fmla="*/ 1769846 h 1823987"/>
                  <a:gd name="connsiteX1551" fmla="*/ 3325530 w 4242337"/>
                  <a:gd name="connsiteY1551" fmla="*/ 1757814 h 1823987"/>
                  <a:gd name="connsiteX1552" fmla="*/ 3325530 w 4242337"/>
                  <a:gd name="connsiteY1552" fmla="*/ 1757814 h 1823987"/>
                  <a:gd name="connsiteX1553" fmla="*/ 3373657 w 4242337"/>
                  <a:gd name="connsiteY1553" fmla="*/ 1756611 h 1823987"/>
                  <a:gd name="connsiteX1554" fmla="*/ 3349594 w 4242337"/>
                  <a:gd name="connsiteY1554" fmla="*/ 1756611 h 1823987"/>
                  <a:gd name="connsiteX1555" fmla="*/ 3349594 w 4242337"/>
                  <a:gd name="connsiteY1555" fmla="*/ 1768643 h 1823987"/>
                  <a:gd name="connsiteX1556" fmla="*/ 3373657 w 4242337"/>
                  <a:gd name="connsiteY1556" fmla="*/ 1768643 h 1823987"/>
                  <a:gd name="connsiteX1557" fmla="*/ 3373657 w 4242337"/>
                  <a:gd name="connsiteY1557" fmla="*/ 1756611 h 1823987"/>
                  <a:gd name="connsiteX1558" fmla="*/ 3373657 w 4242337"/>
                  <a:gd name="connsiteY1558" fmla="*/ 1756611 h 1823987"/>
                  <a:gd name="connsiteX1559" fmla="*/ 3421783 w 4242337"/>
                  <a:gd name="connsiteY1559" fmla="*/ 1756611 h 1823987"/>
                  <a:gd name="connsiteX1560" fmla="*/ 3397720 w 4242337"/>
                  <a:gd name="connsiteY1560" fmla="*/ 1756611 h 1823987"/>
                  <a:gd name="connsiteX1561" fmla="*/ 3397720 w 4242337"/>
                  <a:gd name="connsiteY1561" fmla="*/ 1768643 h 1823987"/>
                  <a:gd name="connsiteX1562" fmla="*/ 3421783 w 4242337"/>
                  <a:gd name="connsiteY1562" fmla="*/ 1768643 h 1823987"/>
                  <a:gd name="connsiteX1563" fmla="*/ 3421783 w 4242337"/>
                  <a:gd name="connsiteY1563" fmla="*/ 1756611 h 1823987"/>
                  <a:gd name="connsiteX1564" fmla="*/ 3421783 w 4242337"/>
                  <a:gd name="connsiteY1564" fmla="*/ 1756611 h 1823987"/>
                  <a:gd name="connsiteX1565" fmla="*/ 3469909 w 4242337"/>
                  <a:gd name="connsiteY1565" fmla="*/ 1755408 h 1823987"/>
                  <a:gd name="connsiteX1566" fmla="*/ 3445846 w 4242337"/>
                  <a:gd name="connsiteY1566" fmla="*/ 1755408 h 1823987"/>
                  <a:gd name="connsiteX1567" fmla="*/ 3445846 w 4242337"/>
                  <a:gd name="connsiteY1567" fmla="*/ 1767440 h 1823987"/>
                  <a:gd name="connsiteX1568" fmla="*/ 3469909 w 4242337"/>
                  <a:gd name="connsiteY1568" fmla="*/ 1767440 h 1823987"/>
                  <a:gd name="connsiteX1569" fmla="*/ 3469909 w 4242337"/>
                  <a:gd name="connsiteY1569" fmla="*/ 1755408 h 1823987"/>
                  <a:gd name="connsiteX1570" fmla="*/ 3469909 w 4242337"/>
                  <a:gd name="connsiteY1570" fmla="*/ 1755408 h 1823987"/>
                  <a:gd name="connsiteX1571" fmla="*/ 3518036 w 4242337"/>
                  <a:gd name="connsiteY1571" fmla="*/ 1754205 h 1823987"/>
                  <a:gd name="connsiteX1572" fmla="*/ 3493973 w 4242337"/>
                  <a:gd name="connsiteY1572" fmla="*/ 1754205 h 1823987"/>
                  <a:gd name="connsiteX1573" fmla="*/ 3493973 w 4242337"/>
                  <a:gd name="connsiteY1573" fmla="*/ 1766236 h 1823987"/>
                  <a:gd name="connsiteX1574" fmla="*/ 3518036 w 4242337"/>
                  <a:gd name="connsiteY1574" fmla="*/ 1766236 h 1823987"/>
                  <a:gd name="connsiteX1575" fmla="*/ 3518036 w 4242337"/>
                  <a:gd name="connsiteY1575" fmla="*/ 1754205 h 1823987"/>
                  <a:gd name="connsiteX1576" fmla="*/ 3518036 w 4242337"/>
                  <a:gd name="connsiteY1576" fmla="*/ 1754205 h 1823987"/>
                  <a:gd name="connsiteX1577" fmla="*/ 3566162 w 4242337"/>
                  <a:gd name="connsiteY1577" fmla="*/ 1754205 h 1823987"/>
                  <a:gd name="connsiteX1578" fmla="*/ 3542099 w 4242337"/>
                  <a:gd name="connsiteY1578" fmla="*/ 1754205 h 1823987"/>
                  <a:gd name="connsiteX1579" fmla="*/ 3542099 w 4242337"/>
                  <a:gd name="connsiteY1579" fmla="*/ 1766236 h 1823987"/>
                  <a:gd name="connsiteX1580" fmla="*/ 3566162 w 4242337"/>
                  <a:gd name="connsiteY1580" fmla="*/ 1766236 h 1823987"/>
                  <a:gd name="connsiteX1581" fmla="*/ 3566162 w 4242337"/>
                  <a:gd name="connsiteY1581" fmla="*/ 1754205 h 1823987"/>
                  <a:gd name="connsiteX1582" fmla="*/ 3566162 w 4242337"/>
                  <a:gd name="connsiteY1582" fmla="*/ 1754205 h 1823987"/>
                  <a:gd name="connsiteX1583" fmla="*/ 3614288 w 4242337"/>
                  <a:gd name="connsiteY1583" fmla="*/ 1753002 h 1823987"/>
                  <a:gd name="connsiteX1584" fmla="*/ 3590225 w 4242337"/>
                  <a:gd name="connsiteY1584" fmla="*/ 1753002 h 1823987"/>
                  <a:gd name="connsiteX1585" fmla="*/ 3590225 w 4242337"/>
                  <a:gd name="connsiteY1585" fmla="*/ 1765033 h 1823987"/>
                  <a:gd name="connsiteX1586" fmla="*/ 3590225 w 4242337"/>
                  <a:gd name="connsiteY1586" fmla="*/ 1765033 h 1823987"/>
                  <a:gd name="connsiteX1587" fmla="*/ 3590225 w 4242337"/>
                  <a:gd name="connsiteY1587" fmla="*/ 1765033 h 1823987"/>
                  <a:gd name="connsiteX1588" fmla="*/ 3590225 w 4242337"/>
                  <a:gd name="connsiteY1588" fmla="*/ 1765033 h 1823987"/>
                  <a:gd name="connsiteX1589" fmla="*/ 3590225 w 4242337"/>
                  <a:gd name="connsiteY1589" fmla="*/ 1765033 h 1823987"/>
                  <a:gd name="connsiteX1590" fmla="*/ 3590225 w 4242337"/>
                  <a:gd name="connsiteY1590" fmla="*/ 1765033 h 1823987"/>
                  <a:gd name="connsiteX1591" fmla="*/ 3614288 w 4242337"/>
                  <a:gd name="connsiteY1591" fmla="*/ 1765033 h 1823987"/>
                  <a:gd name="connsiteX1592" fmla="*/ 3614288 w 4242337"/>
                  <a:gd name="connsiteY1592" fmla="*/ 1753002 h 1823987"/>
                  <a:gd name="connsiteX1593" fmla="*/ 3614288 w 4242337"/>
                  <a:gd name="connsiteY1593" fmla="*/ 1753002 h 1823987"/>
                  <a:gd name="connsiteX1594" fmla="*/ 3662415 w 4242337"/>
                  <a:gd name="connsiteY1594" fmla="*/ 1751798 h 1823987"/>
                  <a:gd name="connsiteX1595" fmla="*/ 3638352 w 4242337"/>
                  <a:gd name="connsiteY1595" fmla="*/ 1751798 h 1823987"/>
                  <a:gd name="connsiteX1596" fmla="*/ 3638352 w 4242337"/>
                  <a:gd name="connsiteY1596" fmla="*/ 1763830 h 1823987"/>
                  <a:gd name="connsiteX1597" fmla="*/ 3653993 w 4242337"/>
                  <a:gd name="connsiteY1597" fmla="*/ 1763830 h 1823987"/>
                  <a:gd name="connsiteX1598" fmla="*/ 3653993 w 4242337"/>
                  <a:gd name="connsiteY1598" fmla="*/ 1763830 h 1823987"/>
                  <a:gd name="connsiteX1599" fmla="*/ 3653993 w 4242337"/>
                  <a:gd name="connsiteY1599" fmla="*/ 1763830 h 1823987"/>
                  <a:gd name="connsiteX1600" fmla="*/ 3662415 w 4242337"/>
                  <a:gd name="connsiteY1600" fmla="*/ 1763830 h 1823987"/>
                  <a:gd name="connsiteX1601" fmla="*/ 3662415 w 4242337"/>
                  <a:gd name="connsiteY1601" fmla="*/ 1751798 h 1823987"/>
                  <a:gd name="connsiteX1602" fmla="*/ 3662415 w 4242337"/>
                  <a:gd name="connsiteY1602" fmla="*/ 1751798 h 1823987"/>
                  <a:gd name="connsiteX1603" fmla="*/ 3710541 w 4242337"/>
                  <a:gd name="connsiteY1603" fmla="*/ 1751798 h 1823987"/>
                  <a:gd name="connsiteX1604" fmla="*/ 3686478 w 4242337"/>
                  <a:gd name="connsiteY1604" fmla="*/ 1751798 h 1823987"/>
                  <a:gd name="connsiteX1605" fmla="*/ 3686478 w 4242337"/>
                  <a:gd name="connsiteY1605" fmla="*/ 1763830 h 1823987"/>
                  <a:gd name="connsiteX1606" fmla="*/ 3691291 w 4242337"/>
                  <a:gd name="connsiteY1606" fmla="*/ 1763830 h 1823987"/>
                  <a:gd name="connsiteX1607" fmla="*/ 3691291 w 4242337"/>
                  <a:gd name="connsiteY1607" fmla="*/ 1763830 h 1823987"/>
                  <a:gd name="connsiteX1608" fmla="*/ 3691291 w 4242337"/>
                  <a:gd name="connsiteY1608" fmla="*/ 1763830 h 1823987"/>
                  <a:gd name="connsiteX1609" fmla="*/ 3691291 w 4242337"/>
                  <a:gd name="connsiteY1609" fmla="*/ 1763830 h 1823987"/>
                  <a:gd name="connsiteX1610" fmla="*/ 3691291 w 4242337"/>
                  <a:gd name="connsiteY1610" fmla="*/ 1763830 h 1823987"/>
                  <a:gd name="connsiteX1611" fmla="*/ 3691291 w 4242337"/>
                  <a:gd name="connsiteY1611" fmla="*/ 1763830 h 1823987"/>
                  <a:gd name="connsiteX1612" fmla="*/ 3691291 w 4242337"/>
                  <a:gd name="connsiteY1612" fmla="*/ 1763830 h 1823987"/>
                  <a:gd name="connsiteX1613" fmla="*/ 3691291 w 4242337"/>
                  <a:gd name="connsiteY1613" fmla="*/ 1763830 h 1823987"/>
                  <a:gd name="connsiteX1614" fmla="*/ 3691291 w 4242337"/>
                  <a:gd name="connsiteY1614" fmla="*/ 1763830 h 1823987"/>
                  <a:gd name="connsiteX1615" fmla="*/ 3691291 w 4242337"/>
                  <a:gd name="connsiteY1615" fmla="*/ 1763830 h 1823987"/>
                  <a:gd name="connsiteX1616" fmla="*/ 3691291 w 4242337"/>
                  <a:gd name="connsiteY1616" fmla="*/ 1763830 h 1823987"/>
                  <a:gd name="connsiteX1617" fmla="*/ 3691291 w 4242337"/>
                  <a:gd name="connsiteY1617" fmla="*/ 1763830 h 1823987"/>
                  <a:gd name="connsiteX1618" fmla="*/ 3691291 w 4242337"/>
                  <a:gd name="connsiteY1618" fmla="*/ 1763830 h 1823987"/>
                  <a:gd name="connsiteX1619" fmla="*/ 3710541 w 4242337"/>
                  <a:gd name="connsiteY1619" fmla="*/ 1763830 h 1823987"/>
                  <a:gd name="connsiteX1620" fmla="*/ 3710541 w 4242337"/>
                  <a:gd name="connsiteY1620" fmla="*/ 1751798 h 1823987"/>
                  <a:gd name="connsiteX1621" fmla="*/ 3710541 w 4242337"/>
                  <a:gd name="connsiteY1621" fmla="*/ 1751798 h 1823987"/>
                  <a:gd name="connsiteX1622" fmla="*/ 3758668 w 4242337"/>
                  <a:gd name="connsiteY1622" fmla="*/ 1750595 h 1823987"/>
                  <a:gd name="connsiteX1623" fmla="*/ 3734604 w 4242337"/>
                  <a:gd name="connsiteY1623" fmla="*/ 1750595 h 1823987"/>
                  <a:gd name="connsiteX1624" fmla="*/ 3734604 w 4242337"/>
                  <a:gd name="connsiteY1624" fmla="*/ 1762627 h 1823987"/>
                  <a:gd name="connsiteX1625" fmla="*/ 3747839 w 4242337"/>
                  <a:gd name="connsiteY1625" fmla="*/ 1762627 h 1823987"/>
                  <a:gd name="connsiteX1626" fmla="*/ 3758668 w 4242337"/>
                  <a:gd name="connsiteY1626" fmla="*/ 1762627 h 1823987"/>
                  <a:gd name="connsiteX1627" fmla="*/ 3758668 w 4242337"/>
                  <a:gd name="connsiteY1627" fmla="*/ 1750595 h 1823987"/>
                  <a:gd name="connsiteX1628" fmla="*/ 3758668 w 4242337"/>
                  <a:gd name="connsiteY1628" fmla="*/ 1750595 h 1823987"/>
                  <a:gd name="connsiteX1629" fmla="*/ 3806794 w 4242337"/>
                  <a:gd name="connsiteY1629" fmla="*/ 1749392 h 1823987"/>
                  <a:gd name="connsiteX1630" fmla="*/ 3782731 w 4242337"/>
                  <a:gd name="connsiteY1630" fmla="*/ 1749392 h 1823987"/>
                  <a:gd name="connsiteX1631" fmla="*/ 3782731 w 4242337"/>
                  <a:gd name="connsiteY1631" fmla="*/ 1761424 h 1823987"/>
                  <a:gd name="connsiteX1632" fmla="*/ 3791153 w 4242337"/>
                  <a:gd name="connsiteY1632" fmla="*/ 1761424 h 1823987"/>
                  <a:gd name="connsiteX1633" fmla="*/ 3791153 w 4242337"/>
                  <a:gd name="connsiteY1633" fmla="*/ 1761424 h 1823987"/>
                  <a:gd name="connsiteX1634" fmla="*/ 3791153 w 4242337"/>
                  <a:gd name="connsiteY1634" fmla="*/ 1761424 h 1823987"/>
                  <a:gd name="connsiteX1635" fmla="*/ 3791153 w 4242337"/>
                  <a:gd name="connsiteY1635" fmla="*/ 1761424 h 1823987"/>
                  <a:gd name="connsiteX1636" fmla="*/ 3791153 w 4242337"/>
                  <a:gd name="connsiteY1636" fmla="*/ 1761424 h 1823987"/>
                  <a:gd name="connsiteX1637" fmla="*/ 3791153 w 4242337"/>
                  <a:gd name="connsiteY1637" fmla="*/ 1761424 h 1823987"/>
                  <a:gd name="connsiteX1638" fmla="*/ 3791153 w 4242337"/>
                  <a:gd name="connsiteY1638" fmla="*/ 1761424 h 1823987"/>
                  <a:gd name="connsiteX1639" fmla="*/ 3806794 w 4242337"/>
                  <a:gd name="connsiteY1639" fmla="*/ 1761424 h 1823987"/>
                  <a:gd name="connsiteX1640" fmla="*/ 3806794 w 4242337"/>
                  <a:gd name="connsiteY1640" fmla="*/ 1749392 h 1823987"/>
                  <a:gd name="connsiteX1641" fmla="*/ 3806794 w 4242337"/>
                  <a:gd name="connsiteY1641" fmla="*/ 1749392 h 1823987"/>
                  <a:gd name="connsiteX1642" fmla="*/ 3854920 w 4242337"/>
                  <a:gd name="connsiteY1642" fmla="*/ 1749392 h 1823987"/>
                  <a:gd name="connsiteX1643" fmla="*/ 3830857 w 4242337"/>
                  <a:gd name="connsiteY1643" fmla="*/ 1749392 h 1823987"/>
                  <a:gd name="connsiteX1644" fmla="*/ 3830857 w 4242337"/>
                  <a:gd name="connsiteY1644" fmla="*/ 1761424 h 1823987"/>
                  <a:gd name="connsiteX1645" fmla="*/ 3842889 w 4242337"/>
                  <a:gd name="connsiteY1645" fmla="*/ 1761424 h 1823987"/>
                  <a:gd name="connsiteX1646" fmla="*/ 3842889 w 4242337"/>
                  <a:gd name="connsiteY1646" fmla="*/ 1761424 h 1823987"/>
                  <a:gd name="connsiteX1647" fmla="*/ 3842889 w 4242337"/>
                  <a:gd name="connsiteY1647" fmla="*/ 1761424 h 1823987"/>
                  <a:gd name="connsiteX1648" fmla="*/ 3842889 w 4242337"/>
                  <a:gd name="connsiteY1648" fmla="*/ 1761424 h 1823987"/>
                  <a:gd name="connsiteX1649" fmla="*/ 3842889 w 4242337"/>
                  <a:gd name="connsiteY1649" fmla="*/ 1761424 h 1823987"/>
                  <a:gd name="connsiteX1650" fmla="*/ 3854920 w 4242337"/>
                  <a:gd name="connsiteY1650" fmla="*/ 1761424 h 1823987"/>
                  <a:gd name="connsiteX1651" fmla="*/ 3854920 w 4242337"/>
                  <a:gd name="connsiteY1651" fmla="*/ 1749392 h 1823987"/>
                  <a:gd name="connsiteX1652" fmla="*/ 3854920 w 4242337"/>
                  <a:gd name="connsiteY1652" fmla="*/ 1749392 h 1823987"/>
                  <a:gd name="connsiteX1653" fmla="*/ 3903047 w 4242337"/>
                  <a:gd name="connsiteY1653" fmla="*/ 1748189 h 1823987"/>
                  <a:gd name="connsiteX1654" fmla="*/ 3878983 w 4242337"/>
                  <a:gd name="connsiteY1654" fmla="*/ 1748189 h 1823987"/>
                  <a:gd name="connsiteX1655" fmla="*/ 3878983 w 4242337"/>
                  <a:gd name="connsiteY1655" fmla="*/ 1760221 h 1823987"/>
                  <a:gd name="connsiteX1656" fmla="*/ 3892218 w 4242337"/>
                  <a:gd name="connsiteY1656" fmla="*/ 1760221 h 1823987"/>
                  <a:gd name="connsiteX1657" fmla="*/ 3892218 w 4242337"/>
                  <a:gd name="connsiteY1657" fmla="*/ 1760221 h 1823987"/>
                  <a:gd name="connsiteX1658" fmla="*/ 3892218 w 4242337"/>
                  <a:gd name="connsiteY1658" fmla="*/ 1760221 h 1823987"/>
                  <a:gd name="connsiteX1659" fmla="*/ 3892218 w 4242337"/>
                  <a:gd name="connsiteY1659" fmla="*/ 1760221 h 1823987"/>
                  <a:gd name="connsiteX1660" fmla="*/ 3892218 w 4242337"/>
                  <a:gd name="connsiteY1660" fmla="*/ 1760221 h 1823987"/>
                  <a:gd name="connsiteX1661" fmla="*/ 3892218 w 4242337"/>
                  <a:gd name="connsiteY1661" fmla="*/ 1760221 h 1823987"/>
                  <a:gd name="connsiteX1662" fmla="*/ 3892218 w 4242337"/>
                  <a:gd name="connsiteY1662" fmla="*/ 1760221 h 1823987"/>
                  <a:gd name="connsiteX1663" fmla="*/ 3903047 w 4242337"/>
                  <a:gd name="connsiteY1663" fmla="*/ 1760221 h 1823987"/>
                  <a:gd name="connsiteX1664" fmla="*/ 3903047 w 4242337"/>
                  <a:gd name="connsiteY1664" fmla="*/ 1748189 h 1823987"/>
                  <a:gd name="connsiteX1665" fmla="*/ 3903047 w 4242337"/>
                  <a:gd name="connsiteY1665" fmla="*/ 1748189 h 1823987"/>
                  <a:gd name="connsiteX1666" fmla="*/ 3951173 w 4242337"/>
                  <a:gd name="connsiteY1666" fmla="*/ 1746986 h 1823987"/>
                  <a:gd name="connsiteX1667" fmla="*/ 3927110 w 4242337"/>
                  <a:gd name="connsiteY1667" fmla="*/ 1746986 h 1823987"/>
                  <a:gd name="connsiteX1668" fmla="*/ 3927110 w 4242337"/>
                  <a:gd name="connsiteY1668" fmla="*/ 1759017 h 1823987"/>
                  <a:gd name="connsiteX1669" fmla="*/ 3937938 w 4242337"/>
                  <a:gd name="connsiteY1669" fmla="*/ 1759017 h 1823987"/>
                  <a:gd name="connsiteX1670" fmla="*/ 3951173 w 4242337"/>
                  <a:gd name="connsiteY1670" fmla="*/ 1759017 h 1823987"/>
                  <a:gd name="connsiteX1671" fmla="*/ 3951173 w 4242337"/>
                  <a:gd name="connsiteY1671" fmla="*/ 1746986 h 1823987"/>
                  <a:gd name="connsiteX1672" fmla="*/ 3951173 w 4242337"/>
                  <a:gd name="connsiteY1672" fmla="*/ 1746986 h 1823987"/>
                  <a:gd name="connsiteX1673" fmla="*/ 3999299 w 4242337"/>
                  <a:gd name="connsiteY1673" fmla="*/ 1746986 h 1823987"/>
                  <a:gd name="connsiteX1674" fmla="*/ 3975236 w 4242337"/>
                  <a:gd name="connsiteY1674" fmla="*/ 1746986 h 1823987"/>
                  <a:gd name="connsiteX1675" fmla="*/ 3975236 w 4242337"/>
                  <a:gd name="connsiteY1675" fmla="*/ 1759017 h 1823987"/>
                  <a:gd name="connsiteX1676" fmla="*/ 3993283 w 4242337"/>
                  <a:gd name="connsiteY1676" fmla="*/ 1759017 h 1823987"/>
                  <a:gd name="connsiteX1677" fmla="*/ 3993283 w 4242337"/>
                  <a:gd name="connsiteY1677" fmla="*/ 1759017 h 1823987"/>
                  <a:gd name="connsiteX1678" fmla="*/ 3993283 w 4242337"/>
                  <a:gd name="connsiteY1678" fmla="*/ 1759017 h 1823987"/>
                  <a:gd name="connsiteX1679" fmla="*/ 3993283 w 4242337"/>
                  <a:gd name="connsiteY1679" fmla="*/ 1759017 h 1823987"/>
                  <a:gd name="connsiteX1680" fmla="*/ 3993283 w 4242337"/>
                  <a:gd name="connsiteY1680" fmla="*/ 1759017 h 1823987"/>
                  <a:gd name="connsiteX1681" fmla="*/ 3993283 w 4242337"/>
                  <a:gd name="connsiteY1681" fmla="*/ 1759017 h 1823987"/>
                  <a:gd name="connsiteX1682" fmla="*/ 3993283 w 4242337"/>
                  <a:gd name="connsiteY1682" fmla="*/ 1759017 h 1823987"/>
                  <a:gd name="connsiteX1683" fmla="*/ 3993283 w 4242337"/>
                  <a:gd name="connsiteY1683" fmla="*/ 1759017 h 1823987"/>
                  <a:gd name="connsiteX1684" fmla="*/ 3993283 w 4242337"/>
                  <a:gd name="connsiteY1684" fmla="*/ 1759017 h 1823987"/>
                  <a:gd name="connsiteX1685" fmla="*/ 3998096 w 4242337"/>
                  <a:gd name="connsiteY1685" fmla="*/ 1759017 h 1823987"/>
                  <a:gd name="connsiteX1686" fmla="*/ 3999299 w 4242337"/>
                  <a:gd name="connsiteY1686" fmla="*/ 1746986 h 1823987"/>
                  <a:gd name="connsiteX1687" fmla="*/ 3999299 w 4242337"/>
                  <a:gd name="connsiteY1687" fmla="*/ 1746986 h 1823987"/>
                  <a:gd name="connsiteX1688" fmla="*/ 4047426 w 4242337"/>
                  <a:gd name="connsiteY1688" fmla="*/ 1745783 h 1823987"/>
                  <a:gd name="connsiteX1689" fmla="*/ 4023362 w 4242337"/>
                  <a:gd name="connsiteY1689" fmla="*/ 1745783 h 1823987"/>
                  <a:gd name="connsiteX1690" fmla="*/ 4023362 w 4242337"/>
                  <a:gd name="connsiteY1690" fmla="*/ 1757814 h 1823987"/>
                  <a:gd name="connsiteX1691" fmla="*/ 4032988 w 4242337"/>
                  <a:gd name="connsiteY1691" fmla="*/ 1757814 h 1823987"/>
                  <a:gd name="connsiteX1692" fmla="*/ 4032988 w 4242337"/>
                  <a:gd name="connsiteY1692" fmla="*/ 1757814 h 1823987"/>
                  <a:gd name="connsiteX1693" fmla="*/ 4032988 w 4242337"/>
                  <a:gd name="connsiteY1693" fmla="*/ 1757814 h 1823987"/>
                  <a:gd name="connsiteX1694" fmla="*/ 4032988 w 4242337"/>
                  <a:gd name="connsiteY1694" fmla="*/ 1757814 h 1823987"/>
                  <a:gd name="connsiteX1695" fmla="*/ 4032988 w 4242337"/>
                  <a:gd name="connsiteY1695" fmla="*/ 1757814 h 1823987"/>
                  <a:gd name="connsiteX1696" fmla="*/ 4047426 w 4242337"/>
                  <a:gd name="connsiteY1696" fmla="*/ 1757814 h 1823987"/>
                  <a:gd name="connsiteX1697" fmla="*/ 4047426 w 4242337"/>
                  <a:gd name="connsiteY1697" fmla="*/ 1745783 h 1823987"/>
                  <a:gd name="connsiteX1698" fmla="*/ 4047426 w 4242337"/>
                  <a:gd name="connsiteY1698" fmla="*/ 1745783 h 1823987"/>
                  <a:gd name="connsiteX1699" fmla="*/ 4089536 w 4242337"/>
                  <a:gd name="connsiteY1699" fmla="*/ 1744579 h 1823987"/>
                  <a:gd name="connsiteX1700" fmla="*/ 4089536 w 4242337"/>
                  <a:gd name="connsiteY1700" fmla="*/ 1749392 h 1823987"/>
                  <a:gd name="connsiteX1701" fmla="*/ 4089536 w 4242337"/>
                  <a:gd name="connsiteY1701" fmla="*/ 1749392 h 1823987"/>
                  <a:gd name="connsiteX1702" fmla="*/ 4089536 w 4242337"/>
                  <a:gd name="connsiteY1702" fmla="*/ 1744579 h 1823987"/>
                  <a:gd name="connsiteX1703" fmla="*/ 4070286 w 4242337"/>
                  <a:gd name="connsiteY1703" fmla="*/ 1744579 h 1823987"/>
                  <a:gd name="connsiteX1704" fmla="*/ 4070286 w 4242337"/>
                  <a:gd name="connsiteY1704" fmla="*/ 1756611 h 1823987"/>
                  <a:gd name="connsiteX1705" fmla="*/ 4088333 w 4242337"/>
                  <a:gd name="connsiteY1705" fmla="*/ 1756611 h 1823987"/>
                  <a:gd name="connsiteX1706" fmla="*/ 4088333 w 4242337"/>
                  <a:gd name="connsiteY1706" fmla="*/ 1756611 h 1823987"/>
                  <a:gd name="connsiteX1707" fmla="*/ 4088333 w 4242337"/>
                  <a:gd name="connsiteY1707" fmla="*/ 1756611 h 1823987"/>
                  <a:gd name="connsiteX1708" fmla="*/ 4088333 w 4242337"/>
                  <a:gd name="connsiteY1708" fmla="*/ 1756611 h 1823987"/>
                  <a:gd name="connsiteX1709" fmla="*/ 4088333 w 4242337"/>
                  <a:gd name="connsiteY1709" fmla="*/ 1756611 h 1823987"/>
                  <a:gd name="connsiteX1710" fmla="*/ 4088333 w 4242337"/>
                  <a:gd name="connsiteY1710" fmla="*/ 1756611 h 1823987"/>
                  <a:gd name="connsiteX1711" fmla="*/ 4088333 w 4242337"/>
                  <a:gd name="connsiteY1711" fmla="*/ 1756611 h 1823987"/>
                  <a:gd name="connsiteX1712" fmla="*/ 4088333 w 4242337"/>
                  <a:gd name="connsiteY1712" fmla="*/ 1756611 h 1823987"/>
                  <a:gd name="connsiteX1713" fmla="*/ 4088333 w 4242337"/>
                  <a:gd name="connsiteY1713" fmla="*/ 1756611 h 1823987"/>
                  <a:gd name="connsiteX1714" fmla="*/ 4088333 w 4242337"/>
                  <a:gd name="connsiteY1714" fmla="*/ 1756611 h 1823987"/>
                  <a:gd name="connsiteX1715" fmla="*/ 4088333 w 4242337"/>
                  <a:gd name="connsiteY1715" fmla="*/ 1756611 h 1823987"/>
                  <a:gd name="connsiteX1716" fmla="*/ 4088333 w 4242337"/>
                  <a:gd name="connsiteY1716" fmla="*/ 1756611 h 1823987"/>
                  <a:gd name="connsiteX1717" fmla="*/ 4088333 w 4242337"/>
                  <a:gd name="connsiteY1717" fmla="*/ 1756611 h 1823987"/>
                  <a:gd name="connsiteX1718" fmla="*/ 4088333 w 4242337"/>
                  <a:gd name="connsiteY1718" fmla="*/ 1756611 h 1823987"/>
                  <a:gd name="connsiteX1719" fmla="*/ 4088333 w 4242337"/>
                  <a:gd name="connsiteY1719" fmla="*/ 1756611 h 1823987"/>
                  <a:gd name="connsiteX1720" fmla="*/ 4088333 w 4242337"/>
                  <a:gd name="connsiteY1720" fmla="*/ 1756611 h 1823987"/>
                  <a:gd name="connsiteX1721" fmla="*/ 4088333 w 4242337"/>
                  <a:gd name="connsiteY1721" fmla="*/ 1756611 h 1823987"/>
                  <a:gd name="connsiteX1722" fmla="*/ 4088333 w 4242337"/>
                  <a:gd name="connsiteY1722" fmla="*/ 1756611 h 1823987"/>
                  <a:gd name="connsiteX1723" fmla="*/ 4088333 w 4242337"/>
                  <a:gd name="connsiteY1723" fmla="*/ 1756611 h 1823987"/>
                  <a:gd name="connsiteX1724" fmla="*/ 4088333 w 4242337"/>
                  <a:gd name="connsiteY1724" fmla="*/ 1756611 h 1823987"/>
                  <a:gd name="connsiteX1725" fmla="*/ 4088333 w 4242337"/>
                  <a:gd name="connsiteY1725" fmla="*/ 1756611 h 1823987"/>
                  <a:gd name="connsiteX1726" fmla="*/ 4088333 w 4242337"/>
                  <a:gd name="connsiteY1726" fmla="*/ 1756611 h 1823987"/>
                  <a:gd name="connsiteX1727" fmla="*/ 4088333 w 4242337"/>
                  <a:gd name="connsiteY1727" fmla="*/ 1756611 h 1823987"/>
                  <a:gd name="connsiteX1728" fmla="*/ 4088333 w 4242337"/>
                  <a:gd name="connsiteY1728" fmla="*/ 1756611 h 1823987"/>
                  <a:gd name="connsiteX1729" fmla="*/ 4088333 w 4242337"/>
                  <a:gd name="connsiteY1729" fmla="*/ 1756611 h 1823987"/>
                  <a:gd name="connsiteX1730" fmla="*/ 4088333 w 4242337"/>
                  <a:gd name="connsiteY1730" fmla="*/ 1756611 h 1823987"/>
                  <a:gd name="connsiteX1731" fmla="*/ 4088333 w 4242337"/>
                  <a:gd name="connsiteY1731" fmla="*/ 1756611 h 1823987"/>
                  <a:gd name="connsiteX1732" fmla="*/ 4088333 w 4242337"/>
                  <a:gd name="connsiteY1732" fmla="*/ 1756611 h 1823987"/>
                  <a:gd name="connsiteX1733" fmla="*/ 4088333 w 4242337"/>
                  <a:gd name="connsiteY1733" fmla="*/ 1756611 h 1823987"/>
                  <a:gd name="connsiteX1734" fmla="*/ 4088333 w 4242337"/>
                  <a:gd name="connsiteY1734" fmla="*/ 1756611 h 1823987"/>
                  <a:gd name="connsiteX1735" fmla="*/ 4088333 w 4242337"/>
                  <a:gd name="connsiteY1735" fmla="*/ 1756611 h 1823987"/>
                  <a:gd name="connsiteX1736" fmla="*/ 4088333 w 4242337"/>
                  <a:gd name="connsiteY1736" fmla="*/ 1756611 h 1823987"/>
                  <a:gd name="connsiteX1737" fmla="*/ 4088333 w 4242337"/>
                  <a:gd name="connsiteY1737" fmla="*/ 1756611 h 1823987"/>
                  <a:gd name="connsiteX1738" fmla="*/ 4088333 w 4242337"/>
                  <a:gd name="connsiteY1738" fmla="*/ 1756611 h 1823987"/>
                  <a:gd name="connsiteX1739" fmla="*/ 4089536 w 4242337"/>
                  <a:gd name="connsiteY1739" fmla="*/ 1755408 h 1823987"/>
                  <a:gd name="connsiteX1740" fmla="*/ 4089536 w 4242337"/>
                  <a:gd name="connsiteY1740" fmla="*/ 1755408 h 1823987"/>
                  <a:gd name="connsiteX1741" fmla="*/ 4089536 w 4242337"/>
                  <a:gd name="connsiteY1741" fmla="*/ 1755408 h 1823987"/>
                  <a:gd name="connsiteX1742" fmla="*/ 4089536 w 4242337"/>
                  <a:gd name="connsiteY1742" fmla="*/ 1755408 h 1823987"/>
                  <a:gd name="connsiteX1743" fmla="*/ 4089536 w 4242337"/>
                  <a:gd name="connsiteY1743" fmla="*/ 1755408 h 1823987"/>
                  <a:gd name="connsiteX1744" fmla="*/ 4089536 w 4242337"/>
                  <a:gd name="connsiteY1744" fmla="*/ 1755408 h 1823987"/>
                  <a:gd name="connsiteX1745" fmla="*/ 4089536 w 4242337"/>
                  <a:gd name="connsiteY1745" fmla="*/ 1755408 h 1823987"/>
                  <a:gd name="connsiteX1746" fmla="*/ 4089536 w 4242337"/>
                  <a:gd name="connsiteY1746" fmla="*/ 1755408 h 1823987"/>
                  <a:gd name="connsiteX1747" fmla="*/ 4089536 w 4242337"/>
                  <a:gd name="connsiteY1747" fmla="*/ 1755408 h 1823987"/>
                  <a:gd name="connsiteX1748" fmla="*/ 4089536 w 4242337"/>
                  <a:gd name="connsiteY1748" fmla="*/ 1755408 h 1823987"/>
                  <a:gd name="connsiteX1749" fmla="*/ 4089536 w 4242337"/>
                  <a:gd name="connsiteY1749" fmla="*/ 1755408 h 1823987"/>
                  <a:gd name="connsiteX1750" fmla="*/ 4089536 w 4242337"/>
                  <a:gd name="connsiteY1750" fmla="*/ 1755408 h 1823987"/>
                  <a:gd name="connsiteX1751" fmla="*/ 4089536 w 4242337"/>
                  <a:gd name="connsiteY1751" fmla="*/ 1755408 h 1823987"/>
                  <a:gd name="connsiteX1752" fmla="*/ 4089536 w 4242337"/>
                  <a:gd name="connsiteY1752" fmla="*/ 1755408 h 1823987"/>
                  <a:gd name="connsiteX1753" fmla="*/ 4089536 w 4242337"/>
                  <a:gd name="connsiteY1753" fmla="*/ 1755408 h 1823987"/>
                  <a:gd name="connsiteX1754" fmla="*/ 4089536 w 4242337"/>
                  <a:gd name="connsiteY1754" fmla="*/ 1755408 h 1823987"/>
                  <a:gd name="connsiteX1755" fmla="*/ 4089536 w 4242337"/>
                  <a:gd name="connsiteY1755" fmla="*/ 1755408 h 1823987"/>
                  <a:gd name="connsiteX1756" fmla="*/ 4089536 w 4242337"/>
                  <a:gd name="connsiteY1756" fmla="*/ 1755408 h 1823987"/>
                  <a:gd name="connsiteX1757" fmla="*/ 4089536 w 4242337"/>
                  <a:gd name="connsiteY1757" fmla="*/ 1755408 h 1823987"/>
                  <a:gd name="connsiteX1758" fmla="*/ 4089536 w 4242337"/>
                  <a:gd name="connsiteY1758" fmla="*/ 1755408 h 1823987"/>
                  <a:gd name="connsiteX1759" fmla="*/ 4089536 w 4242337"/>
                  <a:gd name="connsiteY1759" fmla="*/ 1755408 h 1823987"/>
                  <a:gd name="connsiteX1760" fmla="*/ 4089536 w 4242337"/>
                  <a:gd name="connsiteY1760" fmla="*/ 1755408 h 1823987"/>
                  <a:gd name="connsiteX1761" fmla="*/ 4089536 w 4242337"/>
                  <a:gd name="connsiteY1761" fmla="*/ 1755408 h 1823987"/>
                  <a:gd name="connsiteX1762" fmla="*/ 4090739 w 4242337"/>
                  <a:gd name="connsiteY1762" fmla="*/ 1754205 h 1823987"/>
                  <a:gd name="connsiteX1763" fmla="*/ 4090739 w 4242337"/>
                  <a:gd name="connsiteY1763" fmla="*/ 1754205 h 1823987"/>
                  <a:gd name="connsiteX1764" fmla="*/ 4090739 w 4242337"/>
                  <a:gd name="connsiteY1764" fmla="*/ 1754205 h 1823987"/>
                  <a:gd name="connsiteX1765" fmla="*/ 4090739 w 4242337"/>
                  <a:gd name="connsiteY1765" fmla="*/ 1754205 h 1823987"/>
                  <a:gd name="connsiteX1766" fmla="*/ 4090739 w 4242337"/>
                  <a:gd name="connsiteY1766" fmla="*/ 1754205 h 1823987"/>
                  <a:gd name="connsiteX1767" fmla="*/ 4090739 w 4242337"/>
                  <a:gd name="connsiteY1767" fmla="*/ 1754205 h 1823987"/>
                  <a:gd name="connsiteX1768" fmla="*/ 4090739 w 4242337"/>
                  <a:gd name="connsiteY1768" fmla="*/ 1754205 h 1823987"/>
                  <a:gd name="connsiteX1769" fmla="*/ 4090739 w 4242337"/>
                  <a:gd name="connsiteY1769" fmla="*/ 1754205 h 1823987"/>
                  <a:gd name="connsiteX1770" fmla="*/ 4090739 w 4242337"/>
                  <a:gd name="connsiteY1770" fmla="*/ 1754205 h 1823987"/>
                  <a:gd name="connsiteX1771" fmla="*/ 4090739 w 4242337"/>
                  <a:gd name="connsiteY1771" fmla="*/ 1754205 h 1823987"/>
                  <a:gd name="connsiteX1772" fmla="*/ 4090739 w 4242337"/>
                  <a:gd name="connsiteY1772" fmla="*/ 1754205 h 1823987"/>
                  <a:gd name="connsiteX1773" fmla="*/ 4090739 w 4242337"/>
                  <a:gd name="connsiteY1773" fmla="*/ 1754205 h 1823987"/>
                  <a:gd name="connsiteX1774" fmla="*/ 4090739 w 4242337"/>
                  <a:gd name="connsiteY1774" fmla="*/ 1754205 h 1823987"/>
                  <a:gd name="connsiteX1775" fmla="*/ 4090739 w 4242337"/>
                  <a:gd name="connsiteY1775" fmla="*/ 1754205 h 1823987"/>
                  <a:gd name="connsiteX1776" fmla="*/ 4087130 w 4242337"/>
                  <a:gd name="connsiteY1776" fmla="*/ 1750595 h 1823987"/>
                  <a:gd name="connsiteX1777" fmla="*/ 4089536 w 4242337"/>
                  <a:gd name="connsiteY1777" fmla="*/ 1744579 h 1823987"/>
                  <a:gd name="connsiteX1778" fmla="*/ 4089536 w 4242337"/>
                  <a:gd name="connsiteY1778" fmla="*/ 1744579 h 1823987"/>
                  <a:gd name="connsiteX1779" fmla="*/ 4103974 w 4242337"/>
                  <a:gd name="connsiteY1779" fmla="*/ 1706078 h 1823987"/>
                  <a:gd name="connsiteX1780" fmla="*/ 4095552 w 4242337"/>
                  <a:gd name="connsiteY1780" fmla="*/ 1727735 h 1823987"/>
                  <a:gd name="connsiteX1781" fmla="*/ 4106381 w 4242337"/>
                  <a:gd name="connsiteY1781" fmla="*/ 1732548 h 1823987"/>
                  <a:gd name="connsiteX1782" fmla="*/ 4114803 w 4242337"/>
                  <a:gd name="connsiteY1782" fmla="*/ 1709688 h 1823987"/>
                  <a:gd name="connsiteX1783" fmla="*/ 4103974 w 4242337"/>
                  <a:gd name="connsiteY1783" fmla="*/ 1706078 h 1823987"/>
                  <a:gd name="connsiteX1784" fmla="*/ 4103974 w 4242337"/>
                  <a:gd name="connsiteY1784" fmla="*/ 1706078 h 1823987"/>
                  <a:gd name="connsiteX1785" fmla="*/ 4116006 w 4242337"/>
                  <a:gd name="connsiteY1785" fmla="*/ 1661562 h 1823987"/>
                  <a:gd name="connsiteX1786" fmla="*/ 4109990 w 4242337"/>
                  <a:gd name="connsiteY1786" fmla="*/ 1684422 h 1823987"/>
                  <a:gd name="connsiteX1787" fmla="*/ 4122022 w 4242337"/>
                  <a:gd name="connsiteY1787" fmla="*/ 1688031 h 1823987"/>
                  <a:gd name="connsiteX1788" fmla="*/ 4128037 w 4242337"/>
                  <a:gd name="connsiteY1788" fmla="*/ 1665171 h 1823987"/>
                  <a:gd name="connsiteX1789" fmla="*/ 4116006 w 4242337"/>
                  <a:gd name="connsiteY1789" fmla="*/ 1661562 h 1823987"/>
                  <a:gd name="connsiteX1790" fmla="*/ 4116006 w 4242337"/>
                  <a:gd name="connsiteY1790" fmla="*/ 1661562 h 1823987"/>
                  <a:gd name="connsiteX1791" fmla="*/ 4125631 w 4242337"/>
                  <a:gd name="connsiteY1791" fmla="*/ 1614639 h 1823987"/>
                  <a:gd name="connsiteX1792" fmla="*/ 4120818 w 4242337"/>
                  <a:gd name="connsiteY1792" fmla="*/ 1637498 h 1823987"/>
                  <a:gd name="connsiteX1793" fmla="*/ 4132850 w 4242337"/>
                  <a:gd name="connsiteY1793" fmla="*/ 1639905 h 1823987"/>
                  <a:gd name="connsiteX1794" fmla="*/ 4137662 w 4242337"/>
                  <a:gd name="connsiteY1794" fmla="*/ 1615842 h 1823987"/>
                  <a:gd name="connsiteX1795" fmla="*/ 4125631 w 4242337"/>
                  <a:gd name="connsiteY1795" fmla="*/ 1614639 h 1823987"/>
                  <a:gd name="connsiteX1796" fmla="*/ 4125631 w 4242337"/>
                  <a:gd name="connsiteY1796" fmla="*/ 1614639 h 1823987"/>
                  <a:gd name="connsiteX1797" fmla="*/ 4134053 w 4242337"/>
                  <a:gd name="connsiteY1797" fmla="*/ 1567715 h 1823987"/>
                  <a:gd name="connsiteX1798" fmla="*/ 4130444 w 4242337"/>
                  <a:gd name="connsiteY1798" fmla="*/ 1591778 h 1823987"/>
                  <a:gd name="connsiteX1799" fmla="*/ 4142475 w 4242337"/>
                  <a:gd name="connsiteY1799" fmla="*/ 1594185 h 1823987"/>
                  <a:gd name="connsiteX1800" fmla="*/ 4142475 w 4242337"/>
                  <a:gd name="connsiteY1800" fmla="*/ 1591778 h 1823987"/>
                  <a:gd name="connsiteX1801" fmla="*/ 4146085 w 4242337"/>
                  <a:gd name="connsiteY1801" fmla="*/ 1571325 h 1823987"/>
                  <a:gd name="connsiteX1802" fmla="*/ 4134053 w 4242337"/>
                  <a:gd name="connsiteY1802" fmla="*/ 1567715 h 1823987"/>
                  <a:gd name="connsiteX1803" fmla="*/ 4134053 w 4242337"/>
                  <a:gd name="connsiteY1803" fmla="*/ 1567715 h 1823987"/>
                  <a:gd name="connsiteX1804" fmla="*/ 4141272 w 4242337"/>
                  <a:gd name="connsiteY1804" fmla="*/ 1519589 h 1823987"/>
                  <a:gd name="connsiteX1805" fmla="*/ 4137662 w 4242337"/>
                  <a:gd name="connsiteY1805" fmla="*/ 1543652 h 1823987"/>
                  <a:gd name="connsiteX1806" fmla="*/ 4149694 w 4242337"/>
                  <a:gd name="connsiteY1806" fmla="*/ 1544855 h 1823987"/>
                  <a:gd name="connsiteX1807" fmla="*/ 4149694 w 4242337"/>
                  <a:gd name="connsiteY1807" fmla="*/ 1542449 h 1823987"/>
                  <a:gd name="connsiteX1808" fmla="*/ 4149694 w 4242337"/>
                  <a:gd name="connsiteY1808" fmla="*/ 1542449 h 1823987"/>
                  <a:gd name="connsiteX1809" fmla="*/ 4149694 w 4242337"/>
                  <a:gd name="connsiteY1809" fmla="*/ 1542449 h 1823987"/>
                  <a:gd name="connsiteX1810" fmla="*/ 4150897 w 4242337"/>
                  <a:gd name="connsiteY1810" fmla="*/ 1531620 h 1823987"/>
                  <a:gd name="connsiteX1811" fmla="*/ 4150897 w 4242337"/>
                  <a:gd name="connsiteY1811" fmla="*/ 1531620 h 1823987"/>
                  <a:gd name="connsiteX1812" fmla="*/ 4150897 w 4242337"/>
                  <a:gd name="connsiteY1812" fmla="*/ 1531620 h 1823987"/>
                  <a:gd name="connsiteX1813" fmla="*/ 4152101 w 4242337"/>
                  <a:gd name="connsiteY1813" fmla="*/ 1520792 h 1823987"/>
                  <a:gd name="connsiteX1814" fmla="*/ 4141272 w 4242337"/>
                  <a:gd name="connsiteY1814" fmla="*/ 1519589 h 1823987"/>
                  <a:gd name="connsiteX1815" fmla="*/ 4141272 w 4242337"/>
                  <a:gd name="connsiteY1815" fmla="*/ 1519589 h 1823987"/>
                  <a:gd name="connsiteX1816" fmla="*/ 4147288 w 4242337"/>
                  <a:gd name="connsiteY1816" fmla="*/ 1472666 h 1823987"/>
                  <a:gd name="connsiteX1817" fmla="*/ 4143678 w 4242337"/>
                  <a:gd name="connsiteY1817" fmla="*/ 1496729 h 1823987"/>
                  <a:gd name="connsiteX1818" fmla="*/ 4155710 w 4242337"/>
                  <a:gd name="connsiteY1818" fmla="*/ 1497932 h 1823987"/>
                  <a:gd name="connsiteX1819" fmla="*/ 4156913 w 4242337"/>
                  <a:gd name="connsiteY1819" fmla="*/ 1490713 h 1823987"/>
                  <a:gd name="connsiteX1820" fmla="*/ 4156913 w 4242337"/>
                  <a:gd name="connsiteY1820" fmla="*/ 1490713 h 1823987"/>
                  <a:gd name="connsiteX1821" fmla="*/ 4156913 w 4242337"/>
                  <a:gd name="connsiteY1821" fmla="*/ 1490713 h 1823987"/>
                  <a:gd name="connsiteX1822" fmla="*/ 4159320 w 4242337"/>
                  <a:gd name="connsiteY1822" fmla="*/ 1473869 h 1823987"/>
                  <a:gd name="connsiteX1823" fmla="*/ 4147288 w 4242337"/>
                  <a:gd name="connsiteY1823" fmla="*/ 1472666 h 1823987"/>
                  <a:gd name="connsiteX1824" fmla="*/ 4147288 w 4242337"/>
                  <a:gd name="connsiteY1824" fmla="*/ 1472666 h 1823987"/>
                  <a:gd name="connsiteX1825" fmla="*/ 4153304 w 4242337"/>
                  <a:gd name="connsiteY1825" fmla="*/ 1424539 h 1823987"/>
                  <a:gd name="connsiteX1826" fmla="*/ 4150897 w 4242337"/>
                  <a:gd name="connsiteY1826" fmla="*/ 1448603 h 1823987"/>
                  <a:gd name="connsiteX1827" fmla="*/ 4162929 w 4242337"/>
                  <a:gd name="connsiteY1827" fmla="*/ 1449806 h 1823987"/>
                  <a:gd name="connsiteX1828" fmla="*/ 4164132 w 4242337"/>
                  <a:gd name="connsiteY1828" fmla="*/ 1437774 h 1823987"/>
                  <a:gd name="connsiteX1829" fmla="*/ 4164132 w 4242337"/>
                  <a:gd name="connsiteY1829" fmla="*/ 1437774 h 1823987"/>
                  <a:gd name="connsiteX1830" fmla="*/ 4164132 w 4242337"/>
                  <a:gd name="connsiteY1830" fmla="*/ 1437774 h 1823987"/>
                  <a:gd name="connsiteX1831" fmla="*/ 4164132 w 4242337"/>
                  <a:gd name="connsiteY1831" fmla="*/ 1437774 h 1823987"/>
                  <a:gd name="connsiteX1832" fmla="*/ 4164132 w 4242337"/>
                  <a:gd name="connsiteY1832" fmla="*/ 1437774 h 1823987"/>
                  <a:gd name="connsiteX1833" fmla="*/ 4164132 w 4242337"/>
                  <a:gd name="connsiteY1833" fmla="*/ 1437774 h 1823987"/>
                  <a:gd name="connsiteX1834" fmla="*/ 4164132 w 4242337"/>
                  <a:gd name="connsiteY1834" fmla="*/ 1437774 h 1823987"/>
                  <a:gd name="connsiteX1835" fmla="*/ 4164132 w 4242337"/>
                  <a:gd name="connsiteY1835" fmla="*/ 1437774 h 1823987"/>
                  <a:gd name="connsiteX1836" fmla="*/ 4164132 w 4242337"/>
                  <a:gd name="connsiteY1836" fmla="*/ 1437774 h 1823987"/>
                  <a:gd name="connsiteX1837" fmla="*/ 4164132 w 4242337"/>
                  <a:gd name="connsiteY1837" fmla="*/ 1437774 h 1823987"/>
                  <a:gd name="connsiteX1838" fmla="*/ 4164132 w 4242337"/>
                  <a:gd name="connsiteY1838" fmla="*/ 1437774 h 1823987"/>
                  <a:gd name="connsiteX1839" fmla="*/ 4164132 w 4242337"/>
                  <a:gd name="connsiteY1839" fmla="*/ 1437774 h 1823987"/>
                  <a:gd name="connsiteX1840" fmla="*/ 4164132 w 4242337"/>
                  <a:gd name="connsiteY1840" fmla="*/ 1437774 h 1823987"/>
                  <a:gd name="connsiteX1841" fmla="*/ 4164132 w 4242337"/>
                  <a:gd name="connsiteY1841" fmla="*/ 1437774 h 1823987"/>
                  <a:gd name="connsiteX1842" fmla="*/ 4164132 w 4242337"/>
                  <a:gd name="connsiteY1842" fmla="*/ 1437774 h 1823987"/>
                  <a:gd name="connsiteX1843" fmla="*/ 4164132 w 4242337"/>
                  <a:gd name="connsiteY1843" fmla="*/ 1437774 h 1823987"/>
                  <a:gd name="connsiteX1844" fmla="*/ 4164132 w 4242337"/>
                  <a:gd name="connsiteY1844" fmla="*/ 1437774 h 1823987"/>
                  <a:gd name="connsiteX1845" fmla="*/ 4164132 w 4242337"/>
                  <a:gd name="connsiteY1845" fmla="*/ 1437774 h 1823987"/>
                  <a:gd name="connsiteX1846" fmla="*/ 4164132 w 4242337"/>
                  <a:gd name="connsiteY1846" fmla="*/ 1437774 h 1823987"/>
                  <a:gd name="connsiteX1847" fmla="*/ 4164132 w 4242337"/>
                  <a:gd name="connsiteY1847" fmla="*/ 1437774 h 1823987"/>
                  <a:gd name="connsiteX1848" fmla="*/ 4165335 w 4242337"/>
                  <a:gd name="connsiteY1848" fmla="*/ 1429352 h 1823987"/>
                  <a:gd name="connsiteX1849" fmla="*/ 4153304 w 4242337"/>
                  <a:gd name="connsiteY1849" fmla="*/ 1424539 h 1823987"/>
                  <a:gd name="connsiteX1850" fmla="*/ 4153304 w 4242337"/>
                  <a:gd name="connsiteY1850" fmla="*/ 1424539 h 1823987"/>
                  <a:gd name="connsiteX1851" fmla="*/ 4158116 w 4242337"/>
                  <a:gd name="connsiteY1851" fmla="*/ 1377616 h 1823987"/>
                  <a:gd name="connsiteX1852" fmla="*/ 4155710 w 4242337"/>
                  <a:gd name="connsiteY1852" fmla="*/ 1401679 h 1823987"/>
                  <a:gd name="connsiteX1853" fmla="*/ 4167741 w 4242337"/>
                  <a:gd name="connsiteY1853" fmla="*/ 1402883 h 1823987"/>
                  <a:gd name="connsiteX1854" fmla="*/ 4168945 w 4242337"/>
                  <a:gd name="connsiteY1854" fmla="*/ 1390851 h 1823987"/>
                  <a:gd name="connsiteX1855" fmla="*/ 4168945 w 4242337"/>
                  <a:gd name="connsiteY1855" fmla="*/ 1390851 h 1823987"/>
                  <a:gd name="connsiteX1856" fmla="*/ 4168945 w 4242337"/>
                  <a:gd name="connsiteY1856" fmla="*/ 1390851 h 1823987"/>
                  <a:gd name="connsiteX1857" fmla="*/ 4170148 w 4242337"/>
                  <a:gd name="connsiteY1857" fmla="*/ 1383632 h 1823987"/>
                  <a:gd name="connsiteX1858" fmla="*/ 4170148 w 4242337"/>
                  <a:gd name="connsiteY1858" fmla="*/ 1383632 h 1823987"/>
                  <a:gd name="connsiteX1859" fmla="*/ 4170148 w 4242337"/>
                  <a:gd name="connsiteY1859" fmla="*/ 1383632 h 1823987"/>
                  <a:gd name="connsiteX1860" fmla="*/ 4170148 w 4242337"/>
                  <a:gd name="connsiteY1860" fmla="*/ 1381226 h 1823987"/>
                  <a:gd name="connsiteX1861" fmla="*/ 4158116 w 4242337"/>
                  <a:gd name="connsiteY1861" fmla="*/ 1377616 h 1823987"/>
                  <a:gd name="connsiteX1862" fmla="*/ 4158116 w 4242337"/>
                  <a:gd name="connsiteY1862" fmla="*/ 1377616 h 1823987"/>
                  <a:gd name="connsiteX1863" fmla="*/ 4162929 w 4242337"/>
                  <a:gd name="connsiteY1863" fmla="*/ 1329490 h 1823987"/>
                  <a:gd name="connsiteX1864" fmla="*/ 4160523 w 4242337"/>
                  <a:gd name="connsiteY1864" fmla="*/ 1353553 h 1823987"/>
                  <a:gd name="connsiteX1865" fmla="*/ 4172554 w 4242337"/>
                  <a:gd name="connsiteY1865" fmla="*/ 1354756 h 1823987"/>
                  <a:gd name="connsiteX1866" fmla="*/ 4173757 w 4242337"/>
                  <a:gd name="connsiteY1866" fmla="*/ 1347537 h 1823987"/>
                  <a:gd name="connsiteX1867" fmla="*/ 4173757 w 4242337"/>
                  <a:gd name="connsiteY1867" fmla="*/ 1346334 h 1823987"/>
                  <a:gd name="connsiteX1868" fmla="*/ 4173757 w 4242337"/>
                  <a:gd name="connsiteY1868" fmla="*/ 1346334 h 1823987"/>
                  <a:gd name="connsiteX1869" fmla="*/ 4173757 w 4242337"/>
                  <a:gd name="connsiteY1869" fmla="*/ 1345131 h 1823987"/>
                  <a:gd name="connsiteX1870" fmla="*/ 4173757 w 4242337"/>
                  <a:gd name="connsiteY1870" fmla="*/ 1345131 h 1823987"/>
                  <a:gd name="connsiteX1871" fmla="*/ 4173757 w 4242337"/>
                  <a:gd name="connsiteY1871" fmla="*/ 1343928 h 1823987"/>
                  <a:gd name="connsiteX1872" fmla="*/ 4173757 w 4242337"/>
                  <a:gd name="connsiteY1872" fmla="*/ 1343928 h 1823987"/>
                  <a:gd name="connsiteX1873" fmla="*/ 4173757 w 4242337"/>
                  <a:gd name="connsiteY1873" fmla="*/ 1342725 h 1823987"/>
                  <a:gd name="connsiteX1874" fmla="*/ 4173757 w 4242337"/>
                  <a:gd name="connsiteY1874" fmla="*/ 1342725 h 1823987"/>
                  <a:gd name="connsiteX1875" fmla="*/ 4173757 w 4242337"/>
                  <a:gd name="connsiteY1875" fmla="*/ 1342725 h 1823987"/>
                  <a:gd name="connsiteX1876" fmla="*/ 4173757 w 4242337"/>
                  <a:gd name="connsiteY1876" fmla="*/ 1342725 h 1823987"/>
                  <a:gd name="connsiteX1877" fmla="*/ 4173757 w 4242337"/>
                  <a:gd name="connsiteY1877" fmla="*/ 1342725 h 1823987"/>
                  <a:gd name="connsiteX1878" fmla="*/ 4173757 w 4242337"/>
                  <a:gd name="connsiteY1878" fmla="*/ 1342725 h 1823987"/>
                  <a:gd name="connsiteX1879" fmla="*/ 4173757 w 4242337"/>
                  <a:gd name="connsiteY1879" fmla="*/ 1342725 h 1823987"/>
                  <a:gd name="connsiteX1880" fmla="*/ 4174960 w 4242337"/>
                  <a:gd name="connsiteY1880" fmla="*/ 1330693 h 1823987"/>
                  <a:gd name="connsiteX1881" fmla="*/ 4162929 w 4242337"/>
                  <a:gd name="connsiteY1881" fmla="*/ 1329490 h 1823987"/>
                  <a:gd name="connsiteX1882" fmla="*/ 4162929 w 4242337"/>
                  <a:gd name="connsiteY1882" fmla="*/ 1329490 h 1823987"/>
                  <a:gd name="connsiteX1883" fmla="*/ 4167741 w 4242337"/>
                  <a:gd name="connsiteY1883" fmla="*/ 1281364 h 1823987"/>
                  <a:gd name="connsiteX1884" fmla="*/ 4165335 w 4242337"/>
                  <a:gd name="connsiteY1884" fmla="*/ 1305427 h 1823987"/>
                  <a:gd name="connsiteX1885" fmla="*/ 4177367 w 4242337"/>
                  <a:gd name="connsiteY1885" fmla="*/ 1306630 h 1823987"/>
                  <a:gd name="connsiteX1886" fmla="*/ 4177367 w 4242337"/>
                  <a:gd name="connsiteY1886" fmla="*/ 1306630 h 1823987"/>
                  <a:gd name="connsiteX1887" fmla="*/ 4177367 w 4242337"/>
                  <a:gd name="connsiteY1887" fmla="*/ 1306630 h 1823987"/>
                  <a:gd name="connsiteX1888" fmla="*/ 4179773 w 4242337"/>
                  <a:gd name="connsiteY1888" fmla="*/ 1283770 h 1823987"/>
                  <a:gd name="connsiteX1889" fmla="*/ 4179773 w 4242337"/>
                  <a:gd name="connsiteY1889" fmla="*/ 1282567 h 1823987"/>
                  <a:gd name="connsiteX1890" fmla="*/ 4167741 w 4242337"/>
                  <a:gd name="connsiteY1890" fmla="*/ 1281364 h 1823987"/>
                  <a:gd name="connsiteX1891" fmla="*/ 4167741 w 4242337"/>
                  <a:gd name="connsiteY1891" fmla="*/ 1281364 h 1823987"/>
                  <a:gd name="connsiteX1892" fmla="*/ 4171351 w 4242337"/>
                  <a:gd name="connsiteY1892" fmla="*/ 1233237 h 1823987"/>
                  <a:gd name="connsiteX1893" fmla="*/ 4168945 w 4242337"/>
                  <a:gd name="connsiteY1893" fmla="*/ 1257300 h 1823987"/>
                  <a:gd name="connsiteX1894" fmla="*/ 4180976 w 4242337"/>
                  <a:gd name="connsiteY1894" fmla="*/ 1258504 h 1823987"/>
                  <a:gd name="connsiteX1895" fmla="*/ 4183383 w 4242337"/>
                  <a:gd name="connsiteY1895" fmla="*/ 1234440 h 1823987"/>
                  <a:gd name="connsiteX1896" fmla="*/ 4171351 w 4242337"/>
                  <a:gd name="connsiteY1896" fmla="*/ 1233237 h 1823987"/>
                  <a:gd name="connsiteX1897" fmla="*/ 4171351 w 4242337"/>
                  <a:gd name="connsiteY1897" fmla="*/ 1233237 h 1823987"/>
                  <a:gd name="connsiteX1898" fmla="*/ 4174960 w 4242337"/>
                  <a:gd name="connsiteY1898" fmla="*/ 1186314 h 1823987"/>
                  <a:gd name="connsiteX1899" fmla="*/ 4172554 w 4242337"/>
                  <a:gd name="connsiteY1899" fmla="*/ 1210377 h 1823987"/>
                  <a:gd name="connsiteX1900" fmla="*/ 4184586 w 4242337"/>
                  <a:gd name="connsiteY1900" fmla="*/ 1211580 h 1823987"/>
                  <a:gd name="connsiteX1901" fmla="*/ 4185789 w 4242337"/>
                  <a:gd name="connsiteY1901" fmla="*/ 1199549 h 1823987"/>
                  <a:gd name="connsiteX1902" fmla="*/ 4186992 w 4242337"/>
                  <a:gd name="connsiteY1902" fmla="*/ 1187517 h 1823987"/>
                  <a:gd name="connsiteX1903" fmla="*/ 4174960 w 4242337"/>
                  <a:gd name="connsiteY1903" fmla="*/ 1186314 h 1823987"/>
                  <a:gd name="connsiteX1904" fmla="*/ 4174960 w 4242337"/>
                  <a:gd name="connsiteY1904" fmla="*/ 1186314 h 1823987"/>
                  <a:gd name="connsiteX1905" fmla="*/ 4179773 w 4242337"/>
                  <a:gd name="connsiteY1905" fmla="*/ 1138188 h 1823987"/>
                  <a:gd name="connsiteX1906" fmla="*/ 4177367 w 4242337"/>
                  <a:gd name="connsiteY1906" fmla="*/ 1162251 h 1823987"/>
                  <a:gd name="connsiteX1907" fmla="*/ 4189399 w 4242337"/>
                  <a:gd name="connsiteY1907" fmla="*/ 1163454 h 1823987"/>
                  <a:gd name="connsiteX1908" fmla="*/ 4191805 w 4242337"/>
                  <a:gd name="connsiteY1908" fmla="*/ 1139391 h 1823987"/>
                  <a:gd name="connsiteX1909" fmla="*/ 4179773 w 4242337"/>
                  <a:gd name="connsiteY1909" fmla="*/ 1138188 h 1823987"/>
                  <a:gd name="connsiteX1910" fmla="*/ 4179773 w 4242337"/>
                  <a:gd name="connsiteY1910" fmla="*/ 1138188 h 1823987"/>
                  <a:gd name="connsiteX1911" fmla="*/ 4182179 w 4242337"/>
                  <a:gd name="connsiteY1911" fmla="*/ 1090061 h 1823987"/>
                  <a:gd name="connsiteX1912" fmla="*/ 4180976 w 4242337"/>
                  <a:gd name="connsiteY1912" fmla="*/ 1114125 h 1823987"/>
                  <a:gd name="connsiteX1913" fmla="*/ 4193008 w 4242337"/>
                  <a:gd name="connsiteY1913" fmla="*/ 1115328 h 1823987"/>
                  <a:gd name="connsiteX1914" fmla="*/ 4194211 w 4242337"/>
                  <a:gd name="connsiteY1914" fmla="*/ 1091265 h 1823987"/>
                  <a:gd name="connsiteX1915" fmla="*/ 4182179 w 4242337"/>
                  <a:gd name="connsiteY1915" fmla="*/ 1090061 h 1823987"/>
                  <a:gd name="connsiteX1916" fmla="*/ 4182179 w 4242337"/>
                  <a:gd name="connsiteY1916" fmla="*/ 1090061 h 1823987"/>
                  <a:gd name="connsiteX1917" fmla="*/ 4185789 w 4242337"/>
                  <a:gd name="connsiteY1917" fmla="*/ 1041935 h 1823987"/>
                  <a:gd name="connsiteX1918" fmla="*/ 4184586 w 4242337"/>
                  <a:gd name="connsiteY1918" fmla="*/ 1065998 h 1823987"/>
                  <a:gd name="connsiteX1919" fmla="*/ 4196618 w 4242337"/>
                  <a:gd name="connsiteY1919" fmla="*/ 1067201 h 1823987"/>
                  <a:gd name="connsiteX1920" fmla="*/ 4196618 w 4242337"/>
                  <a:gd name="connsiteY1920" fmla="*/ 1061186 h 1823987"/>
                  <a:gd name="connsiteX1921" fmla="*/ 4196618 w 4242337"/>
                  <a:gd name="connsiteY1921" fmla="*/ 1055170 h 1823987"/>
                  <a:gd name="connsiteX1922" fmla="*/ 4196618 w 4242337"/>
                  <a:gd name="connsiteY1922" fmla="*/ 1055170 h 1823987"/>
                  <a:gd name="connsiteX1923" fmla="*/ 4196618 w 4242337"/>
                  <a:gd name="connsiteY1923" fmla="*/ 1053967 h 1823987"/>
                  <a:gd name="connsiteX1924" fmla="*/ 4197821 w 4242337"/>
                  <a:gd name="connsiteY1924" fmla="*/ 1043138 h 1823987"/>
                  <a:gd name="connsiteX1925" fmla="*/ 4185789 w 4242337"/>
                  <a:gd name="connsiteY1925" fmla="*/ 1041935 h 1823987"/>
                  <a:gd name="connsiteX1926" fmla="*/ 4185789 w 4242337"/>
                  <a:gd name="connsiteY1926" fmla="*/ 1041935 h 1823987"/>
                  <a:gd name="connsiteX1927" fmla="*/ 4189399 w 4242337"/>
                  <a:gd name="connsiteY1927" fmla="*/ 993809 h 1823987"/>
                  <a:gd name="connsiteX1928" fmla="*/ 4188195 w 4242337"/>
                  <a:gd name="connsiteY1928" fmla="*/ 1017872 h 1823987"/>
                  <a:gd name="connsiteX1929" fmla="*/ 4200227 w 4242337"/>
                  <a:gd name="connsiteY1929" fmla="*/ 1019075 h 1823987"/>
                  <a:gd name="connsiteX1930" fmla="*/ 4200227 w 4242337"/>
                  <a:gd name="connsiteY1930" fmla="*/ 1019075 h 1823987"/>
                  <a:gd name="connsiteX1931" fmla="*/ 4200227 w 4242337"/>
                  <a:gd name="connsiteY1931" fmla="*/ 1019075 h 1823987"/>
                  <a:gd name="connsiteX1932" fmla="*/ 4201430 w 4242337"/>
                  <a:gd name="connsiteY1932" fmla="*/ 1008247 h 1823987"/>
                  <a:gd name="connsiteX1933" fmla="*/ 4201430 w 4242337"/>
                  <a:gd name="connsiteY1933" fmla="*/ 1007043 h 1823987"/>
                  <a:gd name="connsiteX1934" fmla="*/ 4201430 w 4242337"/>
                  <a:gd name="connsiteY1934" fmla="*/ 1007043 h 1823987"/>
                  <a:gd name="connsiteX1935" fmla="*/ 4202633 w 4242337"/>
                  <a:gd name="connsiteY1935" fmla="*/ 995012 h 1823987"/>
                  <a:gd name="connsiteX1936" fmla="*/ 4189399 w 4242337"/>
                  <a:gd name="connsiteY1936" fmla="*/ 993809 h 1823987"/>
                  <a:gd name="connsiteX1937" fmla="*/ 4189399 w 4242337"/>
                  <a:gd name="connsiteY1937" fmla="*/ 993809 h 1823987"/>
                  <a:gd name="connsiteX1938" fmla="*/ 4191805 w 4242337"/>
                  <a:gd name="connsiteY1938" fmla="*/ 945682 h 1823987"/>
                  <a:gd name="connsiteX1939" fmla="*/ 4190602 w 4242337"/>
                  <a:gd name="connsiteY1939" fmla="*/ 969746 h 1823987"/>
                  <a:gd name="connsiteX1940" fmla="*/ 4202633 w 4242337"/>
                  <a:gd name="connsiteY1940" fmla="*/ 970949 h 1823987"/>
                  <a:gd name="connsiteX1941" fmla="*/ 4202633 w 4242337"/>
                  <a:gd name="connsiteY1941" fmla="*/ 968542 h 1823987"/>
                  <a:gd name="connsiteX1942" fmla="*/ 4202633 w 4242337"/>
                  <a:gd name="connsiteY1942" fmla="*/ 967339 h 1823987"/>
                  <a:gd name="connsiteX1943" fmla="*/ 4202633 w 4242337"/>
                  <a:gd name="connsiteY1943" fmla="*/ 967339 h 1823987"/>
                  <a:gd name="connsiteX1944" fmla="*/ 4202633 w 4242337"/>
                  <a:gd name="connsiteY1944" fmla="*/ 961324 h 1823987"/>
                  <a:gd name="connsiteX1945" fmla="*/ 4202633 w 4242337"/>
                  <a:gd name="connsiteY1945" fmla="*/ 961324 h 1823987"/>
                  <a:gd name="connsiteX1946" fmla="*/ 4202633 w 4242337"/>
                  <a:gd name="connsiteY1946" fmla="*/ 960120 h 1823987"/>
                  <a:gd name="connsiteX1947" fmla="*/ 4203836 w 4242337"/>
                  <a:gd name="connsiteY1947" fmla="*/ 949292 h 1823987"/>
                  <a:gd name="connsiteX1948" fmla="*/ 4203836 w 4242337"/>
                  <a:gd name="connsiteY1948" fmla="*/ 946886 h 1823987"/>
                  <a:gd name="connsiteX1949" fmla="*/ 4191805 w 4242337"/>
                  <a:gd name="connsiteY1949" fmla="*/ 945682 h 1823987"/>
                  <a:gd name="connsiteX1950" fmla="*/ 4191805 w 4242337"/>
                  <a:gd name="connsiteY1950" fmla="*/ 945682 h 1823987"/>
                  <a:gd name="connsiteX1951" fmla="*/ 4195414 w 4242337"/>
                  <a:gd name="connsiteY1951" fmla="*/ 897556 h 1823987"/>
                  <a:gd name="connsiteX1952" fmla="*/ 4194211 w 4242337"/>
                  <a:gd name="connsiteY1952" fmla="*/ 921619 h 1823987"/>
                  <a:gd name="connsiteX1953" fmla="*/ 4206243 w 4242337"/>
                  <a:gd name="connsiteY1953" fmla="*/ 922822 h 1823987"/>
                  <a:gd name="connsiteX1954" fmla="*/ 4207446 w 4242337"/>
                  <a:gd name="connsiteY1954" fmla="*/ 898759 h 1823987"/>
                  <a:gd name="connsiteX1955" fmla="*/ 4195414 w 4242337"/>
                  <a:gd name="connsiteY1955" fmla="*/ 897556 h 1823987"/>
                  <a:gd name="connsiteX1956" fmla="*/ 4195414 w 4242337"/>
                  <a:gd name="connsiteY1956" fmla="*/ 897556 h 1823987"/>
                  <a:gd name="connsiteX1957" fmla="*/ 4197821 w 4242337"/>
                  <a:gd name="connsiteY1957" fmla="*/ 849430 h 1823987"/>
                  <a:gd name="connsiteX1958" fmla="*/ 4196618 w 4242337"/>
                  <a:gd name="connsiteY1958" fmla="*/ 873493 h 1823987"/>
                  <a:gd name="connsiteX1959" fmla="*/ 4208649 w 4242337"/>
                  <a:gd name="connsiteY1959" fmla="*/ 874696 h 1823987"/>
                  <a:gd name="connsiteX1960" fmla="*/ 4208649 w 4242337"/>
                  <a:gd name="connsiteY1960" fmla="*/ 867477 h 1823987"/>
                  <a:gd name="connsiteX1961" fmla="*/ 4208649 w 4242337"/>
                  <a:gd name="connsiteY1961" fmla="*/ 865071 h 1823987"/>
                  <a:gd name="connsiteX1962" fmla="*/ 4208649 w 4242337"/>
                  <a:gd name="connsiteY1962" fmla="*/ 865071 h 1823987"/>
                  <a:gd name="connsiteX1963" fmla="*/ 4209852 w 4242337"/>
                  <a:gd name="connsiteY1963" fmla="*/ 850633 h 1823987"/>
                  <a:gd name="connsiteX1964" fmla="*/ 4197821 w 4242337"/>
                  <a:gd name="connsiteY1964" fmla="*/ 849430 h 1823987"/>
                  <a:gd name="connsiteX1965" fmla="*/ 4197821 w 4242337"/>
                  <a:gd name="connsiteY1965" fmla="*/ 849430 h 1823987"/>
                  <a:gd name="connsiteX1966" fmla="*/ 4200227 w 4242337"/>
                  <a:gd name="connsiteY1966" fmla="*/ 801303 h 1823987"/>
                  <a:gd name="connsiteX1967" fmla="*/ 4199024 w 4242337"/>
                  <a:gd name="connsiteY1967" fmla="*/ 825367 h 1823987"/>
                  <a:gd name="connsiteX1968" fmla="*/ 4211055 w 4242337"/>
                  <a:gd name="connsiteY1968" fmla="*/ 826570 h 1823987"/>
                  <a:gd name="connsiteX1969" fmla="*/ 4211055 w 4242337"/>
                  <a:gd name="connsiteY1969" fmla="*/ 826570 h 1823987"/>
                  <a:gd name="connsiteX1970" fmla="*/ 4212259 w 4242337"/>
                  <a:gd name="connsiteY1970" fmla="*/ 809725 h 1823987"/>
                  <a:gd name="connsiteX1971" fmla="*/ 4212259 w 4242337"/>
                  <a:gd name="connsiteY1971" fmla="*/ 803710 h 1823987"/>
                  <a:gd name="connsiteX1972" fmla="*/ 4200227 w 4242337"/>
                  <a:gd name="connsiteY1972" fmla="*/ 801303 h 1823987"/>
                  <a:gd name="connsiteX1973" fmla="*/ 4200227 w 4242337"/>
                  <a:gd name="connsiteY1973" fmla="*/ 801303 h 1823987"/>
                  <a:gd name="connsiteX1974" fmla="*/ 4202633 w 4242337"/>
                  <a:gd name="connsiteY1974" fmla="*/ 753177 h 1823987"/>
                  <a:gd name="connsiteX1975" fmla="*/ 4201430 w 4242337"/>
                  <a:gd name="connsiteY1975" fmla="*/ 777240 h 1823987"/>
                  <a:gd name="connsiteX1976" fmla="*/ 4213462 w 4242337"/>
                  <a:gd name="connsiteY1976" fmla="*/ 778443 h 1823987"/>
                  <a:gd name="connsiteX1977" fmla="*/ 4214665 w 4242337"/>
                  <a:gd name="connsiteY1977" fmla="*/ 757990 h 1823987"/>
                  <a:gd name="connsiteX1978" fmla="*/ 4214665 w 4242337"/>
                  <a:gd name="connsiteY1978" fmla="*/ 754380 h 1823987"/>
                  <a:gd name="connsiteX1979" fmla="*/ 4202633 w 4242337"/>
                  <a:gd name="connsiteY1979" fmla="*/ 753177 h 1823987"/>
                  <a:gd name="connsiteX1980" fmla="*/ 4202633 w 4242337"/>
                  <a:gd name="connsiteY1980" fmla="*/ 753177 h 1823987"/>
                  <a:gd name="connsiteX1981" fmla="*/ 4205040 w 4242337"/>
                  <a:gd name="connsiteY1981" fmla="*/ 706254 h 1823987"/>
                  <a:gd name="connsiteX1982" fmla="*/ 4203836 w 4242337"/>
                  <a:gd name="connsiteY1982" fmla="*/ 730317 h 1823987"/>
                  <a:gd name="connsiteX1983" fmla="*/ 4215868 w 4242337"/>
                  <a:gd name="connsiteY1983" fmla="*/ 730317 h 1823987"/>
                  <a:gd name="connsiteX1984" fmla="*/ 4215868 w 4242337"/>
                  <a:gd name="connsiteY1984" fmla="*/ 729114 h 1823987"/>
                  <a:gd name="connsiteX1985" fmla="*/ 4217071 w 4242337"/>
                  <a:gd name="connsiteY1985" fmla="*/ 706254 h 1823987"/>
                  <a:gd name="connsiteX1986" fmla="*/ 4205040 w 4242337"/>
                  <a:gd name="connsiteY1986" fmla="*/ 706254 h 1823987"/>
                  <a:gd name="connsiteX1987" fmla="*/ 4205040 w 4242337"/>
                  <a:gd name="connsiteY1987" fmla="*/ 706254 h 1823987"/>
                  <a:gd name="connsiteX1988" fmla="*/ 4207446 w 4242337"/>
                  <a:gd name="connsiteY1988" fmla="*/ 658128 h 1823987"/>
                  <a:gd name="connsiteX1989" fmla="*/ 4206243 w 4242337"/>
                  <a:gd name="connsiteY1989" fmla="*/ 682191 h 1823987"/>
                  <a:gd name="connsiteX1990" fmla="*/ 4218274 w 4242337"/>
                  <a:gd name="connsiteY1990" fmla="*/ 682191 h 1823987"/>
                  <a:gd name="connsiteX1991" fmla="*/ 4218274 w 4242337"/>
                  <a:gd name="connsiteY1991" fmla="*/ 678581 h 1823987"/>
                  <a:gd name="connsiteX1992" fmla="*/ 4219478 w 4242337"/>
                  <a:gd name="connsiteY1992" fmla="*/ 658128 h 1823987"/>
                  <a:gd name="connsiteX1993" fmla="*/ 4219478 w 4242337"/>
                  <a:gd name="connsiteY1993" fmla="*/ 656924 h 1823987"/>
                  <a:gd name="connsiteX1994" fmla="*/ 4207446 w 4242337"/>
                  <a:gd name="connsiteY1994" fmla="*/ 658128 h 1823987"/>
                  <a:gd name="connsiteX1995" fmla="*/ 4207446 w 4242337"/>
                  <a:gd name="connsiteY1995" fmla="*/ 658128 h 1823987"/>
                  <a:gd name="connsiteX1996" fmla="*/ 4209852 w 4242337"/>
                  <a:gd name="connsiteY1996" fmla="*/ 610001 h 1823987"/>
                  <a:gd name="connsiteX1997" fmla="*/ 4208649 w 4242337"/>
                  <a:gd name="connsiteY1997" fmla="*/ 634064 h 1823987"/>
                  <a:gd name="connsiteX1998" fmla="*/ 4220681 w 4242337"/>
                  <a:gd name="connsiteY1998" fmla="*/ 634064 h 1823987"/>
                  <a:gd name="connsiteX1999" fmla="*/ 4221884 w 4242337"/>
                  <a:gd name="connsiteY1999" fmla="*/ 619627 h 1823987"/>
                  <a:gd name="connsiteX2000" fmla="*/ 4221884 w 4242337"/>
                  <a:gd name="connsiteY2000" fmla="*/ 610001 h 1823987"/>
                  <a:gd name="connsiteX2001" fmla="*/ 4209852 w 4242337"/>
                  <a:gd name="connsiteY2001" fmla="*/ 610001 h 1823987"/>
                  <a:gd name="connsiteX2002" fmla="*/ 4209852 w 4242337"/>
                  <a:gd name="connsiteY2002" fmla="*/ 610001 h 1823987"/>
                  <a:gd name="connsiteX2003" fmla="*/ 4211055 w 4242337"/>
                  <a:gd name="connsiteY2003" fmla="*/ 561875 h 1823987"/>
                  <a:gd name="connsiteX2004" fmla="*/ 4209852 w 4242337"/>
                  <a:gd name="connsiteY2004" fmla="*/ 585938 h 1823987"/>
                  <a:gd name="connsiteX2005" fmla="*/ 4221884 w 4242337"/>
                  <a:gd name="connsiteY2005" fmla="*/ 585938 h 1823987"/>
                  <a:gd name="connsiteX2006" fmla="*/ 4221884 w 4242337"/>
                  <a:gd name="connsiteY2006" fmla="*/ 575110 h 1823987"/>
                  <a:gd name="connsiteX2007" fmla="*/ 4221884 w 4242337"/>
                  <a:gd name="connsiteY2007" fmla="*/ 561875 h 1823987"/>
                  <a:gd name="connsiteX2008" fmla="*/ 4211055 w 4242337"/>
                  <a:gd name="connsiteY2008" fmla="*/ 561875 h 1823987"/>
                  <a:gd name="connsiteX2009" fmla="*/ 4211055 w 4242337"/>
                  <a:gd name="connsiteY2009" fmla="*/ 561875 h 1823987"/>
                  <a:gd name="connsiteX2010" fmla="*/ 4213462 w 4242337"/>
                  <a:gd name="connsiteY2010" fmla="*/ 513749 h 1823987"/>
                  <a:gd name="connsiteX2011" fmla="*/ 4212259 w 4242337"/>
                  <a:gd name="connsiteY2011" fmla="*/ 537812 h 1823987"/>
                  <a:gd name="connsiteX2012" fmla="*/ 4224290 w 4242337"/>
                  <a:gd name="connsiteY2012" fmla="*/ 537812 h 1823987"/>
                  <a:gd name="connsiteX2013" fmla="*/ 4224290 w 4242337"/>
                  <a:gd name="connsiteY2013" fmla="*/ 528187 h 1823987"/>
                  <a:gd name="connsiteX2014" fmla="*/ 4224290 w 4242337"/>
                  <a:gd name="connsiteY2014" fmla="*/ 513749 h 1823987"/>
                  <a:gd name="connsiteX2015" fmla="*/ 4213462 w 4242337"/>
                  <a:gd name="connsiteY2015" fmla="*/ 513749 h 1823987"/>
                  <a:gd name="connsiteX2016" fmla="*/ 4213462 w 4242337"/>
                  <a:gd name="connsiteY2016" fmla="*/ 513749 h 1823987"/>
                  <a:gd name="connsiteX2017" fmla="*/ 4215868 w 4242337"/>
                  <a:gd name="connsiteY2017" fmla="*/ 465622 h 1823987"/>
                  <a:gd name="connsiteX2018" fmla="*/ 4214665 w 4242337"/>
                  <a:gd name="connsiteY2018" fmla="*/ 489685 h 1823987"/>
                  <a:gd name="connsiteX2019" fmla="*/ 4226697 w 4242337"/>
                  <a:gd name="connsiteY2019" fmla="*/ 489685 h 1823987"/>
                  <a:gd name="connsiteX2020" fmla="*/ 4227900 w 4242337"/>
                  <a:gd name="connsiteY2020" fmla="*/ 465622 h 1823987"/>
                  <a:gd name="connsiteX2021" fmla="*/ 4215868 w 4242337"/>
                  <a:gd name="connsiteY2021" fmla="*/ 465622 h 1823987"/>
                  <a:gd name="connsiteX2022" fmla="*/ 4215868 w 4242337"/>
                  <a:gd name="connsiteY2022" fmla="*/ 465622 h 1823987"/>
                  <a:gd name="connsiteX2023" fmla="*/ 4217071 w 4242337"/>
                  <a:gd name="connsiteY2023" fmla="*/ 417496 h 1823987"/>
                  <a:gd name="connsiteX2024" fmla="*/ 4215868 w 4242337"/>
                  <a:gd name="connsiteY2024" fmla="*/ 441559 h 1823987"/>
                  <a:gd name="connsiteX2025" fmla="*/ 4227900 w 4242337"/>
                  <a:gd name="connsiteY2025" fmla="*/ 441559 h 1823987"/>
                  <a:gd name="connsiteX2026" fmla="*/ 4229103 w 4242337"/>
                  <a:gd name="connsiteY2026" fmla="*/ 417496 h 1823987"/>
                  <a:gd name="connsiteX2027" fmla="*/ 4217071 w 4242337"/>
                  <a:gd name="connsiteY2027" fmla="*/ 417496 h 1823987"/>
                  <a:gd name="connsiteX2028" fmla="*/ 4217071 w 4242337"/>
                  <a:gd name="connsiteY2028" fmla="*/ 417496 h 1823987"/>
                  <a:gd name="connsiteX2029" fmla="*/ 4219478 w 4242337"/>
                  <a:gd name="connsiteY2029" fmla="*/ 369370 h 1823987"/>
                  <a:gd name="connsiteX2030" fmla="*/ 4218274 w 4242337"/>
                  <a:gd name="connsiteY2030" fmla="*/ 393433 h 1823987"/>
                  <a:gd name="connsiteX2031" fmla="*/ 4230306 w 4242337"/>
                  <a:gd name="connsiteY2031" fmla="*/ 393433 h 1823987"/>
                  <a:gd name="connsiteX2032" fmla="*/ 4230306 w 4242337"/>
                  <a:gd name="connsiteY2032" fmla="*/ 392230 h 1823987"/>
                  <a:gd name="connsiteX2033" fmla="*/ 4231509 w 4242337"/>
                  <a:gd name="connsiteY2033" fmla="*/ 374182 h 1823987"/>
                  <a:gd name="connsiteX2034" fmla="*/ 4231509 w 4242337"/>
                  <a:gd name="connsiteY2034" fmla="*/ 369370 h 1823987"/>
                  <a:gd name="connsiteX2035" fmla="*/ 4219478 w 4242337"/>
                  <a:gd name="connsiteY2035" fmla="*/ 369370 h 1823987"/>
                  <a:gd name="connsiteX2036" fmla="*/ 4219478 w 4242337"/>
                  <a:gd name="connsiteY2036" fmla="*/ 369370 h 1823987"/>
                  <a:gd name="connsiteX2037" fmla="*/ 4220681 w 4242337"/>
                  <a:gd name="connsiteY2037" fmla="*/ 321243 h 1823987"/>
                  <a:gd name="connsiteX2038" fmla="*/ 4219478 w 4242337"/>
                  <a:gd name="connsiteY2038" fmla="*/ 345306 h 1823987"/>
                  <a:gd name="connsiteX2039" fmla="*/ 4231509 w 4242337"/>
                  <a:gd name="connsiteY2039" fmla="*/ 345306 h 1823987"/>
                  <a:gd name="connsiteX2040" fmla="*/ 4231509 w 4242337"/>
                  <a:gd name="connsiteY2040" fmla="*/ 329665 h 1823987"/>
                  <a:gd name="connsiteX2041" fmla="*/ 4231509 w 4242337"/>
                  <a:gd name="connsiteY2041" fmla="*/ 321243 h 1823987"/>
                  <a:gd name="connsiteX2042" fmla="*/ 4220681 w 4242337"/>
                  <a:gd name="connsiteY2042" fmla="*/ 321243 h 1823987"/>
                  <a:gd name="connsiteX2043" fmla="*/ 4220681 w 4242337"/>
                  <a:gd name="connsiteY2043" fmla="*/ 321243 h 1823987"/>
                  <a:gd name="connsiteX2044" fmla="*/ 4221884 w 4242337"/>
                  <a:gd name="connsiteY2044" fmla="*/ 273117 h 1823987"/>
                  <a:gd name="connsiteX2045" fmla="*/ 4220681 w 4242337"/>
                  <a:gd name="connsiteY2045" fmla="*/ 297180 h 1823987"/>
                  <a:gd name="connsiteX2046" fmla="*/ 4232712 w 4242337"/>
                  <a:gd name="connsiteY2046" fmla="*/ 297180 h 1823987"/>
                  <a:gd name="connsiteX2047" fmla="*/ 4232712 w 4242337"/>
                  <a:gd name="connsiteY2047" fmla="*/ 286352 h 1823987"/>
                  <a:gd name="connsiteX2048" fmla="*/ 4232712 w 4242337"/>
                  <a:gd name="connsiteY2048" fmla="*/ 286352 h 1823987"/>
                  <a:gd name="connsiteX2049" fmla="*/ 4232712 w 4242337"/>
                  <a:gd name="connsiteY2049" fmla="*/ 286352 h 1823987"/>
                  <a:gd name="connsiteX2050" fmla="*/ 4232712 w 4242337"/>
                  <a:gd name="connsiteY2050" fmla="*/ 274320 h 1823987"/>
                  <a:gd name="connsiteX2051" fmla="*/ 4232712 w 4242337"/>
                  <a:gd name="connsiteY2051" fmla="*/ 273117 h 1823987"/>
                  <a:gd name="connsiteX2052" fmla="*/ 4221884 w 4242337"/>
                  <a:gd name="connsiteY2052" fmla="*/ 273117 h 1823987"/>
                  <a:gd name="connsiteX2053" fmla="*/ 4221884 w 4242337"/>
                  <a:gd name="connsiteY2053" fmla="*/ 273117 h 1823987"/>
                  <a:gd name="connsiteX2054" fmla="*/ 4224290 w 4242337"/>
                  <a:gd name="connsiteY2054" fmla="*/ 224991 h 1823987"/>
                  <a:gd name="connsiteX2055" fmla="*/ 4223087 w 4242337"/>
                  <a:gd name="connsiteY2055" fmla="*/ 249054 h 1823987"/>
                  <a:gd name="connsiteX2056" fmla="*/ 4235119 w 4242337"/>
                  <a:gd name="connsiteY2056" fmla="*/ 249054 h 1823987"/>
                  <a:gd name="connsiteX2057" fmla="*/ 4236322 w 4242337"/>
                  <a:gd name="connsiteY2057" fmla="*/ 224991 h 1823987"/>
                  <a:gd name="connsiteX2058" fmla="*/ 4224290 w 4242337"/>
                  <a:gd name="connsiteY2058" fmla="*/ 224991 h 1823987"/>
                  <a:gd name="connsiteX2059" fmla="*/ 4224290 w 4242337"/>
                  <a:gd name="connsiteY2059" fmla="*/ 224991 h 1823987"/>
                  <a:gd name="connsiteX2060" fmla="*/ 4225493 w 4242337"/>
                  <a:gd name="connsiteY2060" fmla="*/ 176864 h 1823987"/>
                  <a:gd name="connsiteX2061" fmla="*/ 4224290 w 4242337"/>
                  <a:gd name="connsiteY2061" fmla="*/ 200927 h 1823987"/>
                  <a:gd name="connsiteX2062" fmla="*/ 4236322 w 4242337"/>
                  <a:gd name="connsiteY2062" fmla="*/ 200927 h 1823987"/>
                  <a:gd name="connsiteX2063" fmla="*/ 4236322 w 4242337"/>
                  <a:gd name="connsiteY2063" fmla="*/ 185286 h 1823987"/>
                  <a:gd name="connsiteX2064" fmla="*/ 4236322 w 4242337"/>
                  <a:gd name="connsiteY2064" fmla="*/ 185286 h 1823987"/>
                  <a:gd name="connsiteX2065" fmla="*/ 4236322 w 4242337"/>
                  <a:gd name="connsiteY2065" fmla="*/ 185286 h 1823987"/>
                  <a:gd name="connsiteX2066" fmla="*/ 4236322 w 4242337"/>
                  <a:gd name="connsiteY2066" fmla="*/ 179271 h 1823987"/>
                  <a:gd name="connsiteX2067" fmla="*/ 4236322 w 4242337"/>
                  <a:gd name="connsiteY2067" fmla="*/ 179271 h 1823987"/>
                  <a:gd name="connsiteX2068" fmla="*/ 4236322 w 4242337"/>
                  <a:gd name="connsiteY2068" fmla="*/ 179271 h 1823987"/>
                  <a:gd name="connsiteX2069" fmla="*/ 4236322 w 4242337"/>
                  <a:gd name="connsiteY2069" fmla="*/ 176864 h 1823987"/>
                  <a:gd name="connsiteX2070" fmla="*/ 4225493 w 4242337"/>
                  <a:gd name="connsiteY2070" fmla="*/ 176864 h 1823987"/>
                  <a:gd name="connsiteX2071" fmla="*/ 4225493 w 4242337"/>
                  <a:gd name="connsiteY2071" fmla="*/ 176864 h 1823987"/>
                  <a:gd name="connsiteX2072" fmla="*/ 4226697 w 4242337"/>
                  <a:gd name="connsiteY2072" fmla="*/ 128738 h 1823987"/>
                  <a:gd name="connsiteX2073" fmla="*/ 4225493 w 4242337"/>
                  <a:gd name="connsiteY2073" fmla="*/ 152801 h 1823987"/>
                  <a:gd name="connsiteX2074" fmla="*/ 4237525 w 4242337"/>
                  <a:gd name="connsiteY2074" fmla="*/ 152801 h 1823987"/>
                  <a:gd name="connsiteX2075" fmla="*/ 4237525 w 4242337"/>
                  <a:gd name="connsiteY2075" fmla="*/ 150395 h 1823987"/>
                  <a:gd name="connsiteX2076" fmla="*/ 4237525 w 4242337"/>
                  <a:gd name="connsiteY2076" fmla="*/ 135957 h 1823987"/>
                  <a:gd name="connsiteX2077" fmla="*/ 4237525 w 4242337"/>
                  <a:gd name="connsiteY2077" fmla="*/ 135957 h 1823987"/>
                  <a:gd name="connsiteX2078" fmla="*/ 4237525 w 4242337"/>
                  <a:gd name="connsiteY2078" fmla="*/ 135957 h 1823987"/>
                  <a:gd name="connsiteX2079" fmla="*/ 4237525 w 4242337"/>
                  <a:gd name="connsiteY2079" fmla="*/ 129941 h 1823987"/>
                  <a:gd name="connsiteX2080" fmla="*/ 4226697 w 4242337"/>
                  <a:gd name="connsiteY2080" fmla="*/ 128738 h 1823987"/>
                  <a:gd name="connsiteX2081" fmla="*/ 4226697 w 4242337"/>
                  <a:gd name="connsiteY2081" fmla="*/ 128738 h 1823987"/>
                  <a:gd name="connsiteX2082" fmla="*/ 4227900 w 4242337"/>
                  <a:gd name="connsiteY2082" fmla="*/ 80612 h 1823987"/>
                  <a:gd name="connsiteX2083" fmla="*/ 4226697 w 4242337"/>
                  <a:gd name="connsiteY2083" fmla="*/ 104675 h 1823987"/>
                  <a:gd name="connsiteX2084" fmla="*/ 4238728 w 4242337"/>
                  <a:gd name="connsiteY2084" fmla="*/ 104675 h 1823987"/>
                  <a:gd name="connsiteX2085" fmla="*/ 4239931 w 4242337"/>
                  <a:gd name="connsiteY2085" fmla="*/ 80612 h 1823987"/>
                  <a:gd name="connsiteX2086" fmla="*/ 4227900 w 4242337"/>
                  <a:gd name="connsiteY2086" fmla="*/ 80612 h 1823987"/>
                  <a:gd name="connsiteX2087" fmla="*/ 4227900 w 4242337"/>
                  <a:gd name="connsiteY2087" fmla="*/ 80612 h 1823987"/>
                  <a:gd name="connsiteX2088" fmla="*/ 4229103 w 4242337"/>
                  <a:gd name="connsiteY2088" fmla="*/ 32485 h 1823987"/>
                  <a:gd name="connsiteX2089" fmla="*/ 4229103 w 4242337"/>
                  <a:gd name="connsiteY2089" fmla="*/ 56548 h 1823987"/>
                  <a:gd name="connsiteX2090" fmla="*/ 4241134 w 4242337"/>
                  <a:gd name="connsiteY2090" fmla="*/ 56548 h 1823987"/>
                  <a:gd name="connsiteX2091" fmla="*/ 4241134 w 4242337"/>
                  <a:gd name="connsiteY2091" fmla="*/ 51736 h 1823987"/>
                  <a:gd name="connsiteX2092" fmla="*/ 4241134 w 4242337"/>
                  <a:gd name="connsiteY2092" fmla="*/ 51736 h 1823987"/>
                  <a:gd name="connsiteX2093" fmla="*/ 4241134 w 4242337"/>
                  <a:gd name="connsiteY2093" fmla="*/ 51736 h 1823987"/>
                  <a:gd name="connsiteX2094" fmla="*/ 4241134 w 4242337"/>
                  <a:gd name="connsiteY2094" fmla="*/ 32485 h 1823987"/>
                  <a:gd name="connsiteX2095" fmla="*/ 4229103 w 4242337"/>
                  <a:gd name="connsiteY2095" fmla="*/ 32485 h 1823987"/>
                  <a:gd name="connsiteX2096" fmla="*/ 4229103 w 4242337"/>
                  <a:gd name="connsiteY2096" fmla="*/ 32485 h 1823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</a:cxnLst>
                <a:rect l="l" t="t" r="r" b="b"/>
                <a:pathLst>
                  <a:path w="4242337" h="1823986">
                    <a:moveTo>
                      <a:pt x="4242338" y="0"/>
                    </a:moveTo>
                    <a:lnTo>
                      <a:pt x="4218274" y="0"/>
                    </a:lnTo>
                    <a:lnTo>
                      <a:pt x="4218274" y="12032"/>
                    </a:lnTo>
                    <a:lnTo>
                      <a:pt x="4242338" y="12032"/>
                    </a:lnTo>
                    <a:cubicBezTo>
                      <a:pt x="4242338" y="3609"/>
                      <a:pt x="4242338" y="0"/>
                      <a:pt x="4242338" y="0"/>
                    </a:cubicBezTo>
                    <a:lnTo>
                      <a:pt x="4242338" y="0"/>
                    </a:lnTo>
                    <a:close/>
                    <a:moveTo>
                      <a:pt x="4194211" y="0"/>
                    </a:moveTo>
                    <a:lnTo>
                      <a:pt x="4170148" y="0"/>
                    </a:lnTo>
                    <a:lnTo>
                      <a:pt x="4170148" y="12032"/>
                    </a:lnTo>
                    <a:lnTo>
                      <a:pt x="4194211" y="12032"/>
                    </a:lnTo>
                    <a:lnTo>
                      <a:pt x="4194211" y="0"/>
                    </a:lnTo>
                    <a:lnTo>
                      <a:pt x="4194211" y="0"/>
                    </a:lnTo>
                    <a:close/>
                    <a:moveTo>
                      <a:pt x="4146085" y="0"/>
                    </a:moveTo>
                    <a:lnTo>
                      <a:pt x="4122022" y="0"/>
                    </a:lnTo>
                    <a:lnTo>
                      <a:pt x="4122022" y="12032"/>
                    </a:lnTo>
                    <a:lnTo>
                      <a:pt x="4146085" y="12032"/>
                    </a:lnTo>
                    <a:lnTo>
                      <a:pt x="4146085" y="0"/>
                    </a:lnTo>
                    <a:lnTo>
                      <a:pt x="4146085" y="0"/>
                    </a:lnTo>
                    <a:close/>
                    <a:moveTo>
                      <a:pt x="4097958" y="0"/>
                    </a:moveTo>
                    <a:lnTo>
                      <a:pt x="4073895" y="0"/>
                    </a:lnTo>
                    <a:lnTo>
                      <a:pt x="4073895" y="12032"/>
                    </a:lnTo>
                    <a:lnTo>
                      <a:pt x="4097958" y="12032"/>
                    </a:lnTo>
                    <a:lnTo>
                      <a:pt x="4097958" y="0"/>
                    </a:lnTo>
                    <a:lnTo>
                      <a:pt x="4097958" y="0"/>
                    </a:lnTo>
                    <a:close/>
                    <a:moveTo>
                      <a:pt x="4049832" y="0"/>
                    </a:moveTo>
                    <a:lnTo>
                      <a:pt x="4025769" y="0"/>
                    </a:lnTo>
                    <a:lnTo>
                      <a:pt x="4025769" y="12032"/>
                    </a:lnTo>
                    <a:lnTo>
                      <a:pt x="4049832" y="12032"/>
                    </a:lnTo>
                    <a:lnTo>
                      <a:pt x="4049832" y="0"/>
                    </a:lnTo>
                    <a:lnTo>
                      <a:pt x="4049832" y="0"/>
                    </a:lnTo>
                    <a:close/>
                    <a:moveTo>
                      <a:pt x="4001706" y="0"/>
                    </a:moveTo>
                    <a:lnTo>
                      <a:pt x="3977643" y="0"/>
                    </a:lnTo>
                    <a:lnTo>
                      <a:pt x="3977643" y="12032"/>
                    </a:lnTo>
                    <a:lnTo>
                      <a:pt x="4001706" y="12032"/>
                    </a:lnTo>
                    <a:lnTo>
                      <a:pt x="4001706" y="0"/>
                    </a:lnTo>
                    <a:lnTo>
                      <a:pt x="4001706" y="0"/>
                    </a:lnTo>
                    <a:close/>
                    <a:moveTo>
                      <a:pt x="3953579" y="0"/>
                    </a:moveTo>
                    <a:lnTo>
                      <a:pt x="3929516" y="0"/>
                    </a:lnTo>
                    <a:lnTo>
                      <a:pt x="3929516" y="12032"/>
                    </a:lnTo>
                    <a:lnTo>
                      <a:pt x="3953579" y="12032"/>
                    </a:lnTo>
                    <a:lnTo>
                      <a:pt x="3953579" y="0"/>
                    </a:lnTo>
                    <a:lnTo>
                      <a:pt x="3953579" y="0"/>
                    </a:lnTo>
                    <a:close/>
                    <a:moveTo>
                      <a:pt x="3905453" y="0"/>
                    </a:moveTo>
                    <a:lnTo>
                      <a:pt x="3881390" y="0"/>
                    </a:lnTo>
                    <a:lnTo>
                      <a:pt x="3881390" y="12032"/>
                    </a:lnTo>
                    <a:lnTo>
                      <a:pt x="3905453" y="12032"/>
                    </a:lnTo>
                    <a:lnTo>
                      <a:pt x="3905453" y="0"/>
                    </a:lnTo>
                    <a:lnTo>
                      <a:pt x="3905453" y="0"/>
                    </a:lnTo>
                    <a:close/>
                    <a:moveTo>
                      <a:pt x="3857327" y="0"/>
                    </a:moveTo>
                    <a:lnTo>
                      <a:pt x="3833263" y="0"/>
                    </a:lnTo>
                    <a:lnTo>
                      <a:pt x="3833263" y="12032"/>
                    </a:lnTo>
                    <a:lnTo>
                      <a:pt x="3857327" y="12032"/>
                    </a:lnTo>
                    <a:lnTo>
                      <a:pt x="3857327" y="0"/>
                    </a:lnTo>
                    <a:lnTo>
                      <a:pt x="3857327" y="0"/>
                    </a:lnTo>
                    <a:close/>
                    <a:moveTo>
                      <a:pt x="3809200" y="0"/>
                    </a:moveTo>
                    <a:lnTo>
                      <a:pt x="3785137" y="0"/>
                    </a:lnTo>
                    <a:lnTo>
                      <a:pt x="3785137" y="12032"/>
                    </a:lnTo>
                    <a:lnTo>
                      <a:pt x="3809200" y="12032"/>
                    </a:lnTo>
                    <a:lnTo>
                      <a:pt x="3809200" y="0"/>
                    </a:lnTo>
                    <a:lnTo>
                      <a:pt x="3809200" y="0"/>
                    </a:lnTo>
                    <a:close/>
                    <a:moveTo>
                      <a:pt x="3761074" y="0"/>
                    </a:moveTo>
                    <a:lnTo>
                      <a:pt x="3737011" y="0"/>
                    </a:lnTo>
                    <a:lnTo>
                      <a:pt x="3737011" y="12032"/>
                    </a:lnTo>
                    <a:lnTo>
                      <a:pt x="3761074" y="12032"/>
                    </a:lnTo>
                    <a:lnTo>
                      <a:pt x="3761074" y="0"/>
                    </a:lnTo>
                    <a:lnTo>
                      <a:pt x="3761074" y="0"/>
                    </a:lnTo>
                    <a:close/>
                    <a:moveTo>
                      <a:pt x="3712948" y="0"/>
                    </a:moveTo>
                    <a:lnTo>
                      <a:pt x="3688884" y="0"/>
                    </a:lnTo>
                    <a:lnTo>
                      <a:pt x="3688884" y="12032"/>
                    </a:lnTo>
                    <a:lnTo>
                      <a:pt x="3712948" y="12032"/>
                    </a:lnTo>
                    <a:lnTo>
                      <a:pt x="3712948" y="0"/>
                    </a:lnTo>
                    <a:lnTo>
                      <a:pt x="3712948" y="0"/>
                    </a:lnTo>
                    <a:close/>
                    <a:moveTo>
                      <a:pt x="3664821" y="0"/>
                    </a:moveTo>
                    <a:lnTo>
                      <a:pt x="3640758" y="0"/>
                    </a:lnTo>
                    <a:lnTo>
                      <a:pt x="3640758" y="12032"/>
                    </a:lnTo>
                    <a:lnTo>
                      <a:pt x="3664821" y="12032"/>
                    </a:lnTo>
                    <a:lnTo>
                      <a:pt x="3664821" y="0"/>
                    </a:lnTo>
                    <a:lnTo>
                      <a:pt x="3664821" y="0"/>
                    </a:lnTo>
                    <a:close/>
                    <a:moveTo>
                      <a:pt x="3616695" y="0"/>
                    </a:moveTo>
                    <a:lnTo>
                      <a:pt x="3592632" y="0"/>
                    </a:lnTo>
                    <a:lnTo>
                      <a:pt x="3592632" y="12032"/>
                    </a:lnTo>
                    <a:lnTo>
                      <a:pt x="3616695" y="12032"/>
                    </a:lnTo>
                    <a:lnTo>
                      <a:pt x="3616695" y="0"/>
                    </a:lnTo>
                    <a:lnTo>
                      <a:pt x="3616695" y="0"/>
                    </a:lnTo>
                    <a:close/>
                    <a:moveTo>
                      <a:pt x="3568569" y="0"/>
                    </a:moveTo>
                    <a:lnTo>
                      <a:pt x="3544505" y="0"/>
                    </a:lnTo>
                    <a:lnTo>
                      <a:pt x="3544505" y="12032"/>
                    </a:lnTo>
                    <a:lnTo>
                      <a:pt x="3568569" y="12032"/>
                    </a:lnTo>
                    <a:lnTo>
                      <a:pt x="3568569" y="0"/>
                    </a:lnTo>
                    <a:lnTo>
                      <a:pt x="3568569" y="0"/>
                    </a:lnTo>
                    <a:close/>
                    <a:moveTo>
                      <a:pt x="3520442" y="0"/>
                    </a:moveTo>
                    <a:lnTo>
                      <a:pt x="3496379" y="0"/>
                    </a:lnTo>
                    <a:lnTo>
                      <a:pt x="3496379" y="12032"/>
                    </a:lnTo>
                    <a:lnTo>
                      <a:pt x="3520442" y="12032"/>
                    </a:lnTo>
                    <a:lnTo>
                      <a:pt x="3520442" y="0"/>
                    </a:lnTo>
                    <a:lnTo>
                      <a:pt x="3520442" y="0"/>
                    </a:lnTo>
                    <a:close/>
                    <a:moveTo>
                      <a:pt x="3472316" y="0"/>
                    </a:moveTo>
                    <a:lnTo>
                      <a:pt x="3448253" y="0"/>
                    </a:lnTo>
                    <a:lnTo>
                      <a:pt x="3448253" y="12032"/>
                    </a:lnTo>
                    <a:lnTo>
                      <a:pt x="3472316" y="12032"/>
                    </a:lnTo>
                    <a:lnTo>
                      <a:pt x="3472316" y="0"/>
                    </a:lnTo>
                    <a:lnTo>
                      <a:pt x="3472316" y="0"/>
                    </a:lnTo>
                    <a:close/>
                    <a:moveTo>
                      <a:pt x="3424190" y="0"/>
                    </a:moveTo>
                    <a:lnTo>
                      <a:pt x="3400126" y="0"/>
                    </a:lnTo>
                    <a:lnTo>
                      <a:pt x="3400126" y="12032"/>
                    </a:lnTo>
                    <a:lnTo>
                      <a:pt x="3424190" y="12032"/>
                    </a:lnTo>
                    <a:lnTo>
                      <a:pt x="3424190" y="0"/>
                    </a:lnTo>
                    <a:lnTo>
                      <a:pt x="3424190" y="0"/>
                    </a:lnTo>
                    <a:close/>
                    <a:moveTo>
                      <a:pt x="3376063" y="0"/>
                    </a:moveTo>
                    <a:lnTo>
                      <a:pt x="3352000" y="0"/>
                    </a:lnTo>
                    <a:lnTo>
                      <a:pt x="3352000" y="12032"/>
                    </a:lnTo>
                    <a:lnTo>
                      <a:pt x="3376063" y="12032"/>
                    </a:lnTo>
                    <a:lnTo>
                      <a:pt x="3376063" y="0"/>
                    </a:lnTo>
                    <a:lnTo>
                      <a:pt x="3376063" y="0"/>
                    </a:lnTo>
                    <a:close/>
                    <a:moveTo>
                      <a:pt x="3327937" y="0"/>
                    </a:moveTo>
                    <a:lnTo>
                      <a:pt x="3303874" y="0"/>
                    </a:lnTo>
                    <a:lnTo>
                      <a:pt x="3303874" y="12032"/>
                    </a:lnTo>
                    <a:lnTo>
                      <a:pt x="3327937" y="12032"/>
                    </a:lnTo>
                    <a:lnTo>
                      <a:pt x="3327937" y="0"/>
                    </a:lnTo>
                    <a:lnTo>
                      <a:pt x="3327937" y="0"/>
                    </a:lnTo>
                    <a:close/>
                    <a:moveTo>
                      <a:pt x="3279811" y="0"/>
                    </a:moveTo>
                    <a:lnTo>
                      <a:pt x="3255747" y="0"/>
                    </a:lnTo>
                    <a:lnTo>
                      <a:pt x="3255747" y="12032"/>
                    </a:lnTo>
                    <a:lnTo>
                      <a:pt x="3279811" y="12032"/>
                    </a:lnTo>
                    <a:lnTo>
                      <a:pt x="3279811" y="0"/>
                    </a:lnTo>
                    <a:lnTo>
                      <a:pt x="3279811" y="0"/>
                    </a:lnTo>
                    <a:close/>
                    <a:moveTo>
                      <a:pt x="3231684" y="0"/>
                    </a:moveTo>
                    <a:lnTo>
                      <a:pt x="3207621" y="0"/>
                    </a:lnTo>
                    <a:lnTo>
                      <a:pt x="3207621" y="12032"/>
                    </a:lnTo>
                    <a:lnTo>
                      <a:pt x="3231684" y="12032"/>
                    </a:lnTo>
                    <a:lnTo>
                      <a:pt x="3231684" y="0"/>
                    </a:lnTo>
                    <a:lnTo>
                      <a:pt x="3231684" y="0"/>
                    </a:lnTo>
                    <a:close/>
                    <a:moveTo>
                      <a:pt x="3183558" y="0"/>
                    </a:moveTo>
                    <a:lnTo>
                      <a:pt x="3159495" y="0"/>
                    </a:lnTo>
                    <a:lnTo>
                      <a:pt x="3159495" y="12032"/>
                    </a:lnTo>
                    <a:lnTo>
                      <a:pt x="3183558" y="12032"/>
                    </a:lnTo>
                    <a:lnTo>
                      <a:pt x="3183558" y="0"/>
                    </a:lnTo>
                    <a:lnTo>
                      <a:pt x="3183558" y="0"/>
                    </a:lnTo>
                    <a:close/>
                    <a:moveTo>
                      <a:pt x="3135431" y="0"/>
                    </a:moveTo>
                    <a:lnTo>
                      <a:pt x="3111368" y="0"/>
                    </a:lnTo>
                    <a:lnTo>
                      <a:pt x="3111368" y="12032"/>
                    </a:lnTo>
                    <a:lnTo>
                      <a:pt x="3135431" y="12032"/>
                    </a:lnTo>
                    <a:lnTo>
                      <a:pt x="3135431" y="0"/>
                    </a:lnTo>
                    <a:lnTo>
                      <a:pt x="3135431" y="0"/>
                    </a:lnTo>
                    <a:close/>
                    <a:moveTo>
                      <a:pt x="3087305" y="0"/>
                    </a:moveTo>
                    <a:lnTo>
                      <a:pt x="3063242" y="0"/>
                    </a:lnTo>
                    <a:lnTo>
                      <a:pt x="3063242" y="12032"/>
                    </a:lnTo>
                    <a:lnTo>
                      <a:pt x="3087305" y="12032"/>
                    </a:lnTo>
                    <a:lnTo>
                      <a:pt x="3087305" y="0"/>
                    </a:lnTo>
                    <a:lnTo>
                      <a:pt x="3087305" y="0"/>
                    </a:lnTo>
                    <a:close/>
                    <a:moveTo>
                      <a:pt x="3039179" y="0"/>
                    </a:moveTo>
                    <a:lnTo>
                      <a:pt x="3015116" y="0"/>
                    </a:lnTo>
                    <a:lnTo>
                      <a:pt x="3015116" y="12032"/>
                    </a:lnTo>
                    <a:lnTo>
                      <a:pt x="3039179" y="12032"/>
                    </a:lnTo>
                    <a:lnTo>
                      <a:pt x="3039179" y="0"/>
                    </a:lnTo>
                    <a:lnTo>
                      <a:pt x="3039179" y="0"/>
                    </a:lnTo>
                    <a:close/>
                    <a:moveTo>
                      <a:pt x="2991052" y="0"/>
                    </a:moveTo>
                    <a:lnTo>
                      <a:pt x="2966989" y="0"/>
                    </a:lnTo>
                    <a:lnTo>
                      <a:pt x="2966989" y="12032"/>
                    </a:lnTo>
                    <a:lnTo>
                      <a:pt x="2991052" y="12032"/>
                    </a:lnTo>
                    <a:lnTo>
                      <a:pt x="2991052" y="0"/>
                    </a:lnTo>
                    <a:lnTo>
                      <a:pt x="2991052" y="0"/>
                    </a:lnTo>
                    <a:close/>
                    <a:moveTo>
                      <a:pt x="2942926" y="0"/>
                    </a:moveTo>
                    <a:lnTo>
                      <a:pt x="2918863" y="0"/>
                    </a:lnTo>
                    <a:lnTo>
                      <a:pt x="2918863" y="12032"/>
                    </a:lnTo>
                    <a:lnTo>
                      <a:pt x="2942926" y="12032"/>
                    </a:lnTo>
                    <a:lnTo>
                      <a:pt x="2942926" y="0"/>
                    </a:lnTo>
                    <a:lnTo>
                      <a:pt x="2942926" y="0"/>
                    </a:lnTo>
                    <a:close/>
                    <a:moveTo>
                      <a:pt x="2894800" y="0"/>
                    </a:moveTo>
                    <a:lnTo>
                      <a:pt x="2870737" y="0"/>
                    </a:lnTo>
                    <a:lnTo>
                      <a:pt x="2870737" y="12032"/>
                    </a:lnTo>
                    <a:lnTo>
                      <a:pt x="2894800" y="12032"/>
                    </a:lnTo>
                    <a:lnTo>
                      <a:pt x="2894800" y="0"/>
                    </a:lnTo>
                    <a:lnTo>
                      <a:pt x="2894800" y="0"/>
                    </a:lnTo>
                    <a:close/>
                    <a:moveTo>
                      <a:pt x="2846673" y="0"/>
                    </a:moveTo>
                    <a:lnTo>
                      <a:pt x="2822610" y="0"/>
                    </a:lnTo>
                    <a:lnTo>
                      <a:pt x="2822610" y="12032"/>
                    </a:lnTo>
                    <a:lnTo>
                      <a:pt x="2846673" y="12032"/>
                    </a:lnTo>
                    <a:lnTo>
                      <a:pt x="2846673" y="0"/>
                    </a:lnTo>
                    <a:lnTo>
                      <a:pt x="2846673" y="0"/>
                    </a:lnTo>
                    <a:close/>
                    <a:moveTo>
                      <a:pt x="2798547" y="0"/>
                    </a:moveTo>
                    <a:lnTo>
                      <a:pt x="2774484" y="0"/>
                    </a:lnTo>
                    <a:lnTo>
                      <a:pt x="2774484" y="12032"/>
                    </a:lnTo>
                    <a:lnTo>
                      <a:pt x="2798547" y="12032"/>
                    </a:lnTo>
                    <a:lnTo>
                      <a:pt x="2798547" y="0"/>
                    </a:lnTo>
                    <a:lnTo>
                      <a:pt x="2798547" y="0"/>
                    </a:lnTo>
                    <a:close/>
                    <a:moveTo>
                      <a:pt x="2750421" y="0"/>
                    </a:moveTo>
                    <a:lnTo>
                      <a:pt x="2726358" y="0"/>
                    </a:lnTo>
                    <a:lnTo>
                      <a:pt x="2726358" y="12032"/>
                    </a:lnTo>
                    <a:lnTo>
                      <a:pt x="2750421" y="12032"/>
                    </a:lnTo>
                    <a:lnTo>
                      <a:pt x="2750421" y="0"/>
                    </a:lnTo>
                    <a:lnTo>
                      <a:pt x="2750421" y="0"/>
                    </a:lnTo>
                    <a:close/>
                    <a:moveTo>
                      <a:pt x="2702294" y="0"/>
                    </a:moveTo>
                    <a:lnTo>
                      <a:pt x="2678231" y="0"/>
                    </a:lnTo>
                    <a:lnTo>
                      <a:pt x="2678231" y="12032"/>
                    </a:lnTo>
                    <a:lnTo>
                      <a:pt x="2702294" y="12032"/>
                    </a:lnTo>
                    <a:lnTo>
                      <a:pt x="2702294" y="0"/>
                    </a:lnTo>
                    <a:lnTo>
                      <a:pt x="2702294" y="0"/>
                    </a:lnTo>
                    <a:close/>
                    <a:moveTo>
                      <a:pt x="2654168" y="0"/>
                    </a:moveTo>
                    <a:lnTo>
                      <a:pt x="2630105" y="0"/>
                    </a:lnTo>
                    <a:lnTo>
                      <a:pt x="2630105" y="12032"/>
                    </a:lnTo>
                    <a:lnTo>
                      <a:pt x="2654168" y="12032"/>
                    </a:lnTo>
                    <a:lnTo>
                      <a:pt x="2654168" y="0"/>
                    </a:lnTo>
                    <a:lnTo>
                      <a:pt x="2654168" y="0"/>
                    </a:lnTo>
                    <a:close/>
                    <a:moveTo>
                      <a:pt x="2606042" y="0"/>
                    </a:moveTo>
                    <a:lnTo>
                      <a:pt x="2581979" y="0"/>
                    </a:lnTo>
                    <a:lnTo>
                      <a:pt x="2581979" y="12032"/>
                    </a:lnTo>
                    <a:lnTo>
                      <a:pt x="2606042" y="12032"/>
                    </a:lnTo>
                    <a:lnTo>
                      <a:pt x="2606042" y="0"/>
                    </a:lnTo>
                    <a:lnTo>
                      <a:pt x="2606042" y="0"/>
                    </a:lnTo>
                    <a:close/>
                    <a:moveTo>
                      <a:pt x="2557915" y="0"/>
                    </a:moveTo>
                    <a:lnTo>
                      <a:pt x="2533852" y="0"/>
                    </a:lnTo>
                    <a:lnTo>
                      <a:pt x="2533852" y="12032"/>
                    </a:lnTo>
                    <a:lnTo>
                      <a:pt x="2557915" y="12032"/>
                    </a:lnTo>
                    <a:lnTo>
                      <a:pt x="2557915" y="0"/>
                    </a:lnTo>
                    <a:lnTo>
                      <a:pt x="2557915" y="0"/>
                    </a:lnTo>
                    <a:close/>
                    <a:moveTo>
                      <a:pt x="2509789" y="0"/>
                    </a:moveTo>
                    <a:lnTo>
                      <a:pt x="2485726" y="0"/>
                    </a:lnTo>
                    <a:lnTo>
                      <a:pt x="2485726" y="12032"/>
                    </a:lnTo>
                    <a:lnTo>
                      <a:pt x="2509789" y="12032"/>
                    </a:lnTo>
                    <a:lnTo>
                      <a:pt x="2509789" y="0"/>
                    </a:lnTo>
                    <a:lnTo>
                      <a:pt x="2509789" y="0"/>
                    </a:lnTo>
                    <a:close/>
                    <a:moveTo>
                      <a:pt x="2461663" y="0"/>
                    </a:moveTo>
                    <a:lnTo>
                      <a:pt x="2437599" y="0"/>
                    </a:lnTo>
                    <a:lnTo>
                      <a:pt x="2437599" y="12032"/>
                    </a:lnTo>
                    <a:lnTo>
                      <a:pt x="2461663" y="12032"/>
                    </a:lnTo>
                    <a:lnTo>
                      <a:pt x="2461663" y="0"/>
                    </a:lnTo>
                    <a:lnTo>
                      <a:pt x="2461663" y="0"/>
                    </a:lnTo>
                    <a:close/>
                    <a:moveTo>
                      <a:pt x="2413536" y="0"/>
                    </a:moveTo>
                    <a:lnTo>
                      <a:pt x="2389473" y="0"/>
                    </a:lnTo>
                    <a:lnTo>
                      <a:pt x="2389473" y="12032"/>
                    </a:lnTo>
                    <a:lnTo>
                      <a:pt x="2413536" y="12032"/>
                    </a:lnTo>
                    <a:lnTo>
                      <a:pt x="2413536" y="0"/>
                    </a:lnTo>
                    <a:lnTo>
                      <a:pt x="2413536" y="0"/>
                    </a:lnTo>
                    <a:close/>
                    <a:moveTo>
                      <a:pt x="2365410" y="0"/>
                    </a:moveTo>
                    <a:lnTo>
                      <a:pt x="2341347" y="0"/>
                    </a:lnTo>
                    <a:lnTo>
                      <a:pt x="2341347" y="12032"/>
                    </a:lnTo>
                    <a:lnTo>
                      <a:pt x="2365410" y="12032"/>
                    </a:lnTo>
                    <a:lnTo>
                      <a:pt x="2365410" y="0"/>
                    </a:lnTo>
                    <a:lnTo>
                      <a:pt x="2365410" y="0"/>
                    </a:lnTo>
                    <a:close/>
                    <a:moveTo>
                      <a:pt x="2317284" y="0"/>
                    </a:moveTo>
                    <a:lnTo>
                      <a:pt x="2293220" y="0"/>
                    </a:lnTo>
                    <a:lnTo>
                      <a:pt x="2293220" y="12032"/>
                    </a:lnTo>
                    <a:lnTo>
                      <a:pt x="2317284" y="12032"/>
                    </a:lnTo>
                    <a:lnTo>
                      <a:pt x="2317284" y="0"/>
                    </a:lnTo>
                    <a:lnTo>
                      <a:pt x="2317284" y="0"/>
                    </a:lnTo>
                    <a:close/>
                    <a:moveTo>
                      <a:pt x="2269157" y="0"/>
                    </a:moveTo>
                    <a:lnTo>
                      <a:pt x="2245094" y="0"/>
                    </a:lnTo>
                    <a:lnTo>
                      <a:pt x="2245094" y="12032"/>
                    </a:lnTo>
                    <a:lnTo>
                      <a:pt x="2269157" y="12032"/>
                    </a:lnTo>
                    <a:lnTo>
                      <a:pt x="2269157" y="0"/>
                    </a:lnTo>
                    <a:lnTo>
                      <a:pt x="2269157" y="0"/>
                    </a:lnTo>
                    <a:close/>
                    <a:moveTo>
                      <a:pt x="2221031" y="0"/>
                    </a:moveTo>
                    <a:lnTo>
                      <a:pt x="2196968" y="0"/>
                    </a:lnTo>
                    <a:lnTo>
                      <a:pt x="2196968" y="12032"/>
                    </a:lnTo>
                    <a:lnTo>
                      <a:pt x="2221031" y="12032"/>
                    </a:lnTo>
                    <a:lnTo>
                      <a:pt x="2221031" y="0"/>
                    </a:lnTo>
                    <a:lnTo>
                      <a:pt x="2221031" y="0"/>
                    </a:lnTo>
                    <a:close/>
                    <a:moveTo>
                      <a:pt x="2172905" y="0"/>
                    </a:moveTo>
                    <a:lnTo>
                      <a:pt x="2148841" y="0"/>
                    </a:lnTo>
                    <a:lnTo>
                      <a:pt x="2148841" y="12032"/>
                    </a:lnTo>
                    <a:lnTo>
                      <a:pt x="2172905" y="12032"/>
                    </a:lnTo>
                    <a:lnTo>
                      <a:pt x="2172905" y="0"/>
                    </a:lnTo>
                    <a:lnTo>
                      <a:pt x="2172905" y="0"/>
                    </a:lnTo>
                    <a:close/>
                    <a:moveTo>
                      <a:pt x="2124778" y="0"/>
                    </a:moveTo>
                    <a:lnTo>
                      <a:pt x="2100715" y="0"/>
                    </a:lnTo>
                    <a:lnTo>
                      <a:pt x="2100715" y="12032"/>
                    </a:lnTo>
                    <a:lnTo>
                      <a:pt x="2124778" y="12032"/>
                    </a:lnTo>
                    <a:lnTo>
                      <a:pt x="2124778" y="0"/>
                    </a:lnTo>
                    <a:lnTo>
                      <a:pt x="2124778" y="0"/>
                    </a:lnTo>
                    <a:close/>
                    <a:moveTo>
                      <a:pt x="2076652" y="0"/>
                    </a:moveTo>
                    <a:lnTo>
                      <a:pt x="2052589" y="0"/>
                    </a:lnTo>
                    <a:lnTo>
                      <a:pt x="2052589" y="12032"/>
                    </a:lnTo>
                    <a:lnTo>
                      <a:pt x="2076652" y="12032"/>
                    </a:lnTo>
                    <a:lnTo>
                      <a:pt x="2076652" y="0"/>
                    </a:lnTo>
                    <a:lnTo>
                      <a:pt x="2076652" y="0"/>
                    </a:lnTo>
                    <a:close/>
                    <a:moveTo>
                      <a:pt x="2028526" y="0"/>
                    </a:moveTo>
                    <a:lnTo>
                      <a:pt x="2004462" y="0"/>
                    </a:lnTo>
                    <a:lnTo>
                      <a:pt x="2004462" y="12032"/>
                    </a:lnTo>
                    <a:lnTo>
                      <a:pt x="2028526" y="12032"/>
                    </a:lnTo>
                    <a:lnTo>
                      <a:pt x="2028526" y="0"/>
                    </a:lnTo>
                    <a:lnTo>
                      <a:pt x="2028526" y="0"/>
                    </a:lnTo>
                    <a:close/>
                    <a:moveTo>
                      <a:pt x="1980399" y="0"/>
                    </a:moveTo>
                    <a:lnTo>
                      <a:pt x="1956336" y="0"/>
                    </a:lnTo>
                    <a:lnTo>
                      <a:pt x="1956336" y="12032"/>
                    </a:lnTo>
                    <a:lnTo>
                      <a:pt x="1980399" y="12032"/>
                    </a:lnTo>
                    <a:lnTo>
                      <a:pt x="1980399" y="0"/>
                    </a:lnTo>
                    <a:lnTo>
                      <a:pt x="1980399" y="0"/>
                    </a:lnTo>
                    <a:close/>
                    <a:moveTo>
                      <a:pt x="1932273" y="0"/>
                    </a:moveTo>
                    <a:lnTo>
                      <a:pt x="1908210" y="0"/>
                    </a:lnTo>
                    <a:lnTo>
                      <a:pt x="1908210" y="12032"/>
                    </a:lnTo>
                    <a:lnTo>
                      <a:pt x="1932273" y="12032"/>
                    </a:lnTo>
                    <a:lnTo>
                      <a:pt x="1932273" y="0"/>
                    </a:lnTo>
                    <a:lnTo>
                      <a:pt x="1932273" y="0"/>
                    </a:lnTo>
                    <a:close/>
                    <a:moveTo>
                      <a:pt x="1884146" y="0"/>
                    </a:moveTo>
                    <a:lnTo>
                      <a:pt x="1860083" y="0"/>
                    </a:lnTo>
                    <a:lnTo>
                      <a:pt x="1860083" y="12032"/>
                    </a:lnTo>
                    <a:lnTo>
                      <a:pt x="1884146" y="12032"/>
                    </a:lnTo>
                    <a:lnTo>
                      <a:pt x="1884146" y="0"/>
                    </a:lnTo>
                    <a:lnTo>
                      <a:pt x="1884146" y="0"/>
                    </a:lnTo>
                    <a:close/>
                    <a:moveTo>
                      <a:pt x="1836020" y="0"/>
                    </a:moveTo>
                    <a:lnTo>
                      <a:pt x="1811957" y="0"/>
                    </a:lnTo>
                    <a:lnTo>
                      <a:pt x="1811957" y="12032"/>
                    </a:lnTo>
                    <a:lnTo>
                      <a:pt x="1836020" y="12032"/>
                    </a:lnTo>
                    <a:lnTo>
                      <a:pt x="1836020" y="0"/>
                    </a:lnTo>
                    <a:lnTo>
                      <a:pt x="1836020" y="0"/>
                    </a:lnTo>
                    <a:close/>
                    <a:moveTo>
                      <a:pt x="1787894" y="0"/>
                    </a:moveTo>
                    <a:lnTo>
                      <a:pt x="1763831" y="0"/>
                    </a:lnTo>
                    <a:lnTo>
                      <a:pt x="1763831" y="12032"/>
                    </a:lnTo>
                    <a:lnTo>
                      <a:pt x="1787894" y="12032"/>
                    </a:lnTo>
                    <a:lnTo>
                      <a:pt x="1787894" y="0"/>
                    </a:lnTo>
                    <a:lnTo>
                      <a:pt x="1787894" y="0"/>
                    </a:lnTo>
                    <a:close/>
                    <a:moveTo>
                      <a:pt x="1739767" y="0"/>
                    </a:moveTo>
                    <a:lnTo>
                      <a:pt x="1715704" y="0"/>
                    </a:lnTo>
                    <a:lnTo>
                      <a:pt x="1715704" y="12032"/>
                    </a:lnTo>
                    <a:lnTo>
                      <a:pt x="1739767" y="12032"/>
                    </a:lnTo>
                    <a:lnTo>
                      <a:pt x="1739767" y="0"/>
                    </a:lnTo>
                    <a:lnTo>
                      <a:pt x="1739767" y="0"/>
                    </a:lnTo>
                    <a:close/>
                    <a:moveTo>
                      <a:pt x="1691641" y="0"/>
                    </a:moveTo>
                    <a:lnTo>
                      <a:pt x="1667578" y="0"/>
                    </a:lnTo>
                    <a:lnTo>
                      <a:pt x="1667578" y="12032"/>
                    </a:lnTo>
                    <a:lnTo>
                      <a:pt x="1691641" y="12032"/>
                    </a:lnTo>
                    <a:lnTo>
                      <a:pt x="1691641" y="0"/>
                    </a:lnTo>
                    <a:lnTo>
                      <a:pt x="1691641" y="0"/>
                    </a:lnTo>
                    <a:close/>
                    <a:moveTo>
                      <a:pt x="1643515" y="0"/>
                    </a:moveTo>
                    <a:lnTo>
                      <a:pt x="1619452" y="0"/>
                    </a:lnTo>
                    <a:lnTo>
                      <a:pt x="1619452" y="12032"/>
                    </a:lnTo>
                    <a:lnTo>
                      <a:pt x="1643515" y="12032"/>
                    </a:lnTo>
                    <a:lnTo>
                      <a:pt x="1643515" y="0"/>
                    </a:lnTo>
                    <a:lnTo>
                      <a:pt x="1643515" y="0"/>
                    </a:lnTo>
                    <a:close/>
                    <a:moveTo>
                      <a:pt x="1595388" y="0"/>
                    </a:moveTo>
                    <a:lnTo>
                      <a:pt x="1571325" y="0"/>
                    </a:lnTo>
                    <a:lnTo>
                      <a:pt x="1571325" y="12032"/>
                    </a:lnTo>
                    <a:lnTo>
                      <a:pt x="1595388" y="12032"/>
                    </a:lnTo>
                    <a:lnTo>
                      <a:pt x="1595388" y="0"/>
                    </a:lnTo>
                    <a:lnTo>
                      <a:pt x="1595388" y="0"/>
                    </a:lnTo>
                    <a:close/>
                    <a:moveTo>
                      <a:pt x="1547262" y="0"/>
                    </a:moveTo>
                    <a:lnTo>
                      <a:pt x="1523199" y="0"/>
                    </a:lnTo>
                    <a:lnTo>
                      <a:pt x="1523199" y="12032"/>
                    </a:lnTo>
                    <a:lnTo>
                      <a:pt x="1547262" y="12032"/>
                    </a:lnTo>
                    <a:lnTo>
                      <a:pt x="1547262" y="0"/>
                    </a:lnTo>
                    <a:lnTo>
                      <a:pt x="1547262" y="0"/>
                    </a:lnTo>
                    <a:close/>
                    <a:moveTo>
                      <a:pt x="1499136" y="0"/>
                    </a:moveTo>
                    <a:lnTo>
                      <a:pt x="1475073" y="0"/>
                    </a:lnTo>
                    <a:lnTo>
                      <a:pt x="1475073" y="12032"/>
                    </a:lnTo>
                    <a:lnTo>
                      <a:pt x="1499136" y="12032"/>
                    </a:lnTo>
                    <a:lnTo>
                      <a:pt x="1499136" y="0"/>
                    </a:lnTo>
                    <a:lnTo>
                      <a:pt x="1499136" y="0"/>
                    </a:lnTo>
                    <a:close/>
                    <a:moveTo>
                      <a:pt x="1451009" y="0"/>
                    </a:moveTo>
                    <a:lnTo>
                      <a:pt x="1426946" y="0"/>
                    </a:lnTo>
                    <a:lnTo>
                      <a:pt x="1426946" y="12032"/>
                    </a:lnTo>
                    <a:lnTo>
                      <a:pt x="1451009" y="12032"/>
                    </a:lnTo>
                    <a:lnTo>
                      <a:pt x="1451009" y="0"/>
                    </a:lnTo>
                    <a:lnTo>
                      <a:pt x="1451009" y="0"/>
                    </a:lnTo>
                    <a:close/>
                    <a:moveTo>
                      <a:pt x="1402883" y="0"/>
                    </a:moveTo>
                    <a:lnTo>
                      <a:pt x="1378820" y="0"/>
                    </a:lnTo>
                    <a:lnTo>
                      <a:pt x="1378820" y="12032"/>
                    </a:lnTo>
                    <a:lnTo>
                      <a:pt x="1402883" y="12032"/>
                    </a:lnTo>
                    <a:lnTo>
                      <a:pt x="1402883" y="0"/>
                    </a:lnTo>
                    <a:lnTo>
                      <a:pt x="1402883" y="0"/>
                    </a:lnTo>
                    <a:close/>
                    <a:moveTo>
                      <a:pt x="1354757" y="0"/>
                    </a:moveTo>
                    <a:lnTo>
                      <a:pt x="1330694" y="0"/>
                    </a:lnTo>
                    <a:lnTo>
                      <a:pt x="1330694" y="12032"/>
                    </a:lnTo>
                    <a:lnTo>
                      <a:pt x="1354757" y="12032"/>
                    </a:lnTo>
                    <a:lnTo>
                      <a:pt x="1354757" y="0"/>
                    </a:lnTo>
                    <a:lnTo>
                      <a:pt x="1354757" y="0"/>
                    </a:lnTo>
                    <a:close/>
                    <a:moveTo>
                      <a:pt x="1306630" y="0"/>
                    </a:moveTo>
                    <a:lnTo>
                      <a:pt x="1282567" y="0"/>
                    </a:lnTo>
                    <a:lnTo>
                      <a:pt x="1282567" y="12032"/>
                    </a:lnTo>
                    <a:lnTo>
                      <a:pt x="1306630" y="12032"/>
                    </a:lnTo>
                    <a:lnTo>
                      <a:pt x="1306630" y="0"/>
                    </a:lnTo>
                    <a:lnTo>
                      <a:pt x="1306630" y="0"/>
                    </a:lnTo>
                    <a:close/>
                    <a:moveTo>
                      <a:pt x="1258504" y="0"/>
                    </a:moveTo>
                    <a:lnTo>
                      <a:pt x="1234441" y="0"/>
                    </a:lnTo>
                    <a:lnTo>
                      <a:pt x="1234441" y="12032"/>
                    </a:lnTo>
                    <a:lnTo>
                      <a:pt x="1258504" y="12032"/>
                    </a:lnTo>
                    <a:lnTo>
                      <a:pt x="1258504" y="0"/>
                    </a:lnTo>
                    <a:lnTo>
                      <a:pt x="1258504" y="0"/>
                    </a:lnTo>
                    <a:close/>
                    <a:moveTo>
                      <a:pt x="1210378" y="0"/>
                    </a:moveTo>
                    <a:lnTo>
                      <a:pt x="1186314" y="0"/>
                    </a:lnTo>
                    <a:lnTo>
                      <a:pt x="1186314" y="12032"/>
                    </a:lnTo>
                    <a:lnTo>
                      <a:pt x="1210378" y="12032"/>
                    </a:lnTo>
                    <a:lnTo>
                      <a:pt x="1210378" y="0"/>
                    </a:lnTo>
                    <a:lnTo>
                      <a:pt x="1210378" y="0"/>
                    </a:lnTo>
                    <a:close/>
                    <a:moveTo>
                      <a:pt x="1162251" y="0"/>
                    </a:moveTo>
                    <a:lnTo>
                      <a:pt x="1138188" y="0"/>
                    </a:lnTo>
                    <a:lnTo>
                      <a:pt x="1138188" y="12032"/>
                    </a:lnTo>
                    <a:lnTo>
                      <a:pt x="1162251" y="12032"/>
                    </a:lnTo>
                    <a:lnTo>
                      <a:pt x="1162251" y="0"/>
                    </a:lnTo>
                    <a:lnTo>
                      <a:pt x="1162251" y="0"/>
                    </a:lnTo>
                    <a:close/>
                    <a:moveTo>
                      <a:pt x="1114125" y="0"/>
                    </a:moveTo>
                    <a:lnTo>
                      <a:pt x="1090062" y="0"/>
                    </a:lnTo>
                    <a:lnTo>
                      <a:pt x="1090062" y="12032"/>
                    </a:lnTo>
                    <a:lnTo>
                      <a:pt x="1114125" y="12032"/>
                    </a:lnTo>
                    <a:lnTo>
                      <a:pt x="1114125" y="0"/>
                    </a:lnTo>
                    <a:lnTo>
                      <a:pt x="1114125" y="0"/>
                    </a:lnTo>
                    <a:close/>
                    <a:moveTo>
                      <a:pt x="1065999" y="0"/>
                    </a:moveTo>
                    <a:lnTo>
                      <a:pt x="1041935" y="0"/>
                    </a:lnTo>
                    <a:lnTo>
                      <a:pt x="1041935" y="12032"/>
                    </a:lnTo>
                    <a:lnTo>
                      <a:pt x="1065999" y="12032"/>
                    </a:lnTo>
                    <a:lnTo>
                      <a:pt x="1065999" y="0"/>
                    </a:lnTo>
                    <a:lnTo>
                      <a:pt x="1065999" y="0"/>
                    </a:lnTo>
                    <a:close/>
                    <a:moveTo>
                      <a:pt x="1017872" y="0"/>
                    </a:moveTo>
                    <a:lnTo>
                      <a:pt x="993809" y="0"/>
                    </a:lnTo>
                    <a:lnTo>
                      <a:pt x="993809" y="12032"/>
                    </a:lnTo>
                    <a:lnTo>
                      <a:pt x="1017872" y="12032"/>
                    </a:lnTo>
                    <a:lnTo>
                      <a:pt x="1017872" y="0"/>
                    </a:lnTo>
                    <a:lnTo>
                      <a:pt x="1017872" y="0"/>
                    </a:lnTo>
                    <a:close/>
                    <a:moveTo>
                      <a:pt x="969746" y="0"/>
                    </a:moveTo>
                    <a:lnTo>
                      <a:pt x="945683" y="0"/>
                    </a:lnTo>
                    <a:lnTo>
                      <a:pt x="945683" y="12032"/>
                    </a:lnTo>
                    <a:lnTo>
                      <a:pt x="969746" y="12032"/>
                    </a:lnTo>
                    <a:lnTo>
                      <a:pt x="969746" y="0"/>
                    </a:lnTo>
                    <a:lnTo>
                      <a:pt x="969746" y="0"/>
                    </a:lnTo>
                    <a:close/>
                    <a:moveTo>
                      <a:pt x="921620" y="0"/>
                    </a:moveTo>
                    <a:lnTo>
                      <a:pt x="897556" y="0"/>
                    </a:lnTo>
                    <a:lnTo>
                      <a:pt x="897556" y="12032"/>
                    </a:lnTo>
                    <a:lnTo>
                      <a:pt x="921620" y="12032"/>
                    </a:lnTo>
                    <a:lnTo>
                      <a:pt x="921620" y="0"/>
                    </a:lnTo>
                    <a:lnTo>
                      <a:pt x="921620" y="0"/>
                    </a:lnTo>
                    <a:close/>
                    <a:moveTo>
                      <a:pt x="873493" y="0"/>
                    </a:moveTo>
                    <a:lnTo>
                      <a:pt x="849430" y="0"/>
                    </a:lnTo>
                    <a:lnTo>
                      <a:pt x="849430" y="12032"/>
                    </a:lnTo>
                    <a:lnTo>
                      <a:pt x="873493" y="12032"/>
                    </a:lnTo>
                    <a:lnTo>
                      <a:pt x="873493" y="0"/>
                    </a:lnTo>
                    <a:lnTo>
                      <a:pt x="873493" y="0"/>
                    </a:lnTo>
                    <a:close/>
                    <a:moveTo>
                      <a:pt x="825367" y="0"/>
                    </a:moveTo>
                    <a:lnTo>
                      <a:pt x="801304" y="0"/>
                    </a:lnTo>
                    <a:lnTo>
                      <a:pt x="801304" y="12032"/>
                    </a:lnTo>
                    <a:lnTo>
                      <a:pt x="825367" y="12032"/>
                    </a:lnTo>
                    <a:lnTo>
                      <a:pt x="825367" y="0"/>
                    </a:lnTo>
                    <a:lnTo>
                      <a:pt x="825367" y="0"/>
                    </a:lnTo>
                    <a:close/>
                    <a:moveTo>
                      <a:pt x="777241" y="0"/>
                    </a:moveTo>
                    <a:lnTo>
                      <a:pt x="753177" y="0"/>
                    </a:lnTo>
                    <a:lnTo>
                      <a:pt x="753177" y="12032"/>
                    </a:lnTo>
                    <a:lnTo>
                      <a:pt x="777241" y="12032"/>
                    </a:lnTo>
                    <a:lnTo>
                      <a:pt x="777241" y="0"/>
                    </a:lnTo>
                    <a:lnTo>
                      <a:pt x="777241" y="0"/>
                    </a:lnTo>
                    <a:close/>
                    <a:moveTo>
                      <a:pt x="729114" y="0"/>
                    </a:moveTo>
                    <a:lnTo>
                      <a:pt x="705051" y="0"/>
                    </a:lnTo>
                    <a:lnTo>
                      <a:pt x="705051" y="12032"/>
                    </a:lnTo>
                    <a:lnTo>
                      <a:pt x="729114" y="12032"/>
                    </a:lnTo>
                    <a:lnTo>
                      <a:pt x="729114" y="0"/>
                    </a:lnTo>
                    <a:lnTo>
                      <a:pt x="729114" y="0"/>
                    </a:lnTo>
                    <a:close/>
                    <a:moveTo>
                      <a:pt x="680988" y="0"/>
                    </a:moveTo>
                    <a:lnTo>
                      <a:pt x="656925" y="0"/>
                    </a:lnTo>
                    <a:lnTo>
                      <a:pt x="656925" y="12032"/>
                    </a:lnTo>
                    <a:lnTo>
                      <a:pt x="680988" y="12032"/>
                    </a:lnTo>
                    <a:lnTo>
                      <a:pt x="680988" y="0"/>
                    </a:lnTo>
                    <a:lnTo>
                      <a:pt x="680988" y="0"/>
                    </a:lnTo>
                    <a:close/>
                    <a:moveTo>
                      <a:pt x="632861" y="0"/>
                    </a:moveTo>
                    <a:lnTo>
                      <a:pt x="608798" y="0"/>
                    </a:lnTo>
                    <a:lnTo>
                      <a:pt x="608798" y="12032"/>
                    </a:lnTo>
                    <a:lnTo>
                      <a:pt x="632861" y="12032"/>
                    </a:lnTo>
                    <a:lnTo>
                      <a:pt x="632861" y="0"/>
                    </a:lnTo>
                    <a:lnTo>
                      <a:pt x="632861" y="0"/>
                    </a:lnTo>
                    <a:close/>
                    <a:moveTo>
                      <a:pt x="584735" y="0"/>
                    </a:moveTo>
                    <a:lnTo>
                      <a:pt x="560672" y="0"/>
                    </a:lnTo>
                    <a:lnTo>
                      <a:pt x="560672" y="12032"/>
                    </a:lnTo>
                    <a:lnTo>
                      <a:pt x="584735" y="12032"/>
                    </a:lnTo>
                    <a:lnTo>
                      <a:pt x="584735" y="0"/>
                    </a:lnTo>
                    <a:lnTo>
                      <a:pt x="584735" y="0"/>
                    </a:lnTo>
                    <a:close/>
                    <a:moveTo>
                      <a:pt x="536609" y="0"/>
                    </a:moveTo>
                    <a:lnTo>
                      <a:pt x="512546" y="0"/>
                    </a:lnTo>
                    <a:lnTo>
                      <a:pt x="512546" y="12032"/>
                    </a:lnTo>
                    <a:lnTo>
                      <a:pt x="536609" y="12032"/>
                    </a:lnTo>
                    <a:lnTo>
                      <a:pt x="536609" y="0"/>
                    </a:lnTo>
                    <a:lnTo>
                      <a:pt x="536609" y="0"/>
                    </a:lnTo>
                    <a:close/>
                    <a:moveTo>
                      <a:pt x="488482" y="0"/>
                    </a:moveTo>
                    <a:lnTo>
                      <a:pt x="464419" y="0"/>
                    </a:lnTo>
                    <a:lnTo>
                      <a:pt x="464419" y="12032"/>
                    </a:lnTo>
                    <a:lnTo>
                      <a:pt x="488482" y="12032"/>
                    </a:lnTo>
                    <a:lnTo>
                      <a:pt x="488482" y="0"/>
                    </a:lnTo>
                    <a:lnTo>
                      <a:pt x="488482" y="0"/>
                    </a:lnTo>
                    <a:close/>
                    <a:moveTo>
                      <a:pt x="440356" y="0"/>
                    </a:moveTo>
                    <a:lnTo>
                      <a:pt x="416293" y="0"/>
                    </a:lnTo>
                    <a:lnTo>
                      <a:pt x="416293" y="12032"/>
                    </a:lnTo>
                    <a:lnTo>
                      <a:pt x="440356" y="12032"/>
                    </a:lnTo>
                    <a:lnTo>
                      <a:pt x="440356" y="0"/>
                    </a:lnTo>
                    <a:lnTo>
                      <a:pt x="440356" y="0"/>
                    </a:lnTo>
                    <a:close/>
                    <a:moveTo>
                      <a:pt x="392230" y="0"/>
                    </a:moveTo>
                    <a:lnTo>
                      <a:pt x="368167" y="0"/>
                    </a:lnTo>
                    <a:lnTo>
                      <a:pt x="368167" y="12032"/>
                    </a:lnTo>
                    <a:lnTo>
                      <a:pt x="392230" y="12032"/>
                    </a:lnTo>
                    <a:lnTo>
                      <a:pt x="392230" y="0"/>
                    </a:lnTo>
                    <a:lnTo>
                      <a:pt x="392230" y="0"/>
                    </a:lnTo>
                    <a:close/>
                    <a:moveTo>
                      <a:pt x="344103" y="0"/>
                    </a:moveTo>
                    <a:lnTo>
                      <a:pt x="320040" y="0"/>
                    </a:lnTo>
                    <a:lnTo>
                      <a:pt x="320040" y="12032"/>
                    </a:lnTo>
                    <a:lnTo>
                      <a:pt x="344103" y="12032"/>
                    </a:lnTo>
                    <a:lnTo>
                      <a:pt x="344103" y="0"/>
                    </a:lnTo>
                    <a:lnTo>
                      <a:pt x="344103" y="0"/>
                    </a:lnTo>
                    <a:close/>
                    <a:moveTo>
                      <a:pt x="295977" y="0"/>
                    </a:moveTo>
                    <a:lnTo>
                      <a:pt x="271914" y="0"/>
                    </a:lnTo>
                    <a:lnTo>
                      <a:pt x="271914" y="12032"/>
                    </a:lnTo>
                    <a:lnTo>
                      <a:pt x="295977" y="12032"/>
                    </a:lnTo>
                    <a:lnTo>
                      <a:pt x="295977" y="0"/>
                    </a:lnTo>
                    <a:lnTo>
                      <a:pt x="295977" y="0"/>
                    </a:lnTo>
                    <a:close/>
                    <a:moveTo>
                      <a:pt x="247851" y="0"/>
                    </a:moveTo>
                    <a:lnTo>
                      <a:pt x="223788" y="0"/>
                    </a:lnTo>
                    <a:lnTo>
                      <a:pt x="223788" y="12032"/>
                    </a:lnTo>
                    <a:lnTo>
                      <a:pt x="247851" y="12032"/>
                    </a:lnTo>
                    <a:lnTo>
                      <a:pt x="247851" y="0"/>
                    </a:lnTo>
                    <a:lnTo>
                      <a:pt x="247851" y="0"/>
                    </a:lnTo>
                    <a:close/>
                    <a:moveTo>
                      <a:pt x="199724" y="0"/>
                    </a:moveTo>
                    <a:lnTo>
                      <a:pt x="175661" y="0"/>
                    </a:lnTo>
                    <a:lnTo>
                      <a:pt x="175661" y="12032"/>
                    </a:lnTo>
                    <a:lnTo>
                      <a:pt x="199724" y="12032"/>
                    </a:lnTo>
                    <a:lnTo>
                      <a:pt x="199724" y="0"/>
                    </a:lnTo>
                    <a:lnTo>
                      <a:pt x="199724" y="0"/>
                    </a:lnTo>
                    <a:close/>
                    <a:moveTo>
                      <a:pt x="151598" y="0"/>
                    </a:moveTo>
                    <a:lnTo>
                      <a:pt x="127535" y="0"/>
                    </a:lnTo>
                    <a:lnTo>
                      <a:pt x="127535" y="12032"/>
                    </a:lnTo>
                    <a:lnTo>
                      <a:pt x="151598" y="12032"/>
                    </a:lnTo>
                    <a:lnTo>
                      <a:pt x="151598" y="0"/>
                    </a:lnTo>
                    <a:lnTo>
                      <a:pt x="151598" y="0"/>
                    </a:lnTo>
                    <a:close/>
                    <a:moveTo>
                      <a:pt x="103472" y="0"/>
                    </a:moveTo>
                    <a:lnTo>
                      <a:pt x="91440" y="0"/>
                    </a:lnTo>
                    <a:lnTo>
                      <a:pt x="91440" y="0"/>
                    </a:lnTo>
                    <a:cubicBezTo>
                      <a:pt x="91440" y="0"/>
                      <a:pt x="91440" y="3609"/>
                      <a:pt x="91440" y="12032"/>
                    </a:cubicBezTo>
                    <a:lnTo>
                      <a:pt x="103472" y="12032"/>
                    </a:lnTo>
                    <a:lnTo>
                      <a:pt x="103472" y="12032"/>
                    </a:lnTo>
                    <a:lnTo>
                      <a:pt x="103472" y="12032"/>
                    </a:lnTo>
                    <a:lnTo>
                      <a:pt x="103472" y="3609"/>
                    </a:lnTo>
                    <a:lnTo>
                      <a:pt x="103472" y="0"/>
                    </a:lnTo>
                    <a:lnTo>
                      <a:pt x="103472" y="0"/>
                    </a:lnTo>
                    <a:close/>
                    <a:moveTo>
                      <a:pt x="103472" y="34892"/>
                    </a:moveTo>
                    <a:lnTo>
                      <a:pt x="91440" y="34892"/>
                    </a:lnTo>
                    <a:cubicBezTo>
                      <a:pt x="91440" y="34892"/>
                      <a:pt x="91440" y="36095"/>
                      <a:pt x="91440" y="36095"/>
                    </a:cubicBezTo>
                    <a:cubicBezTo>
                      <a:pt x="91440" y="43314"/>
                      <a:pt x="91440" y="50533"/>
                      <a:pt x="91440" y="58955"/>
                    </a:cubicBezTo>
                    <a:lnTo>
                      <a:pt x="103472" y="58955"/>
                    </a:lnTo>
                    <a:lnTo>
                      <a:pt x="103472" y="34892"/>
                    </a:lnTo>
                    <a:lnTo>
                      <a:pt x="103472" y="34892"/>
                    </a:lnTo>
                    <a:close/>
                    <a:moveTo>
                      <a:pt x="104675" y="83018"/>
                    </a:moveTo>
                    <a:lnTo>
                      <a:pt x="92643" y="83018"/>
                    </a:lnTo>
                    <a:cubicBezTo>
                      <a:pt x="92643" y="83018"/>
                      <a:pt x="92643" y="84221"/>
                      <a:pt x="92643" y="84221"/>
                    </a:cubicBezTo>
                    <a:cubicBezTo>
                      <a:pt x="92643" y="86627"/>
                      <a:pt x="92643" y="89034"/>
                      <a:pt x="92643" y="92643"/>
                    </a:cubicBezTo>
                    <a:cubicBezTo>
                      <a:pt x="92643" y="92643"/>
                      <a:pt x="92643" y="92643"/>
                      <a:pt x="92643" y="92643"/>
                    </a:cubicBezTo>
                    <a:cubicBezTo>
                      <a:pt x="92643" y="92643"/>
                      <a:pt x="92643" y="92643"/>
                      <a:pt x="92643" y="92643"/>
                    </a:cubicBezTo>
                    <a:cubicBezTo>
                      <a:pt x="92643" y="97456"/>
                      <a:pt x="92643" y="102268"/>
                      <a:pt x="92643" y="107081"/>
                    </a:cubicBezTo>
                    <a:lnTo>
                      <a:pt x="104675" y="107081"/>
                    </a:lnTo>
                    <a:lnTo>
                      <a:pt x="104675" y="83018"/>
                    </a:lnTo>
                    <a:lnTo>
                      <a:pt x="104675" y="83018"/>
                    </a:lnTo>
                    <a:close/>
                    <a:moveTo>
                      <a:pt x="104675" y="131144"/>
                    </a:moveTo>
                    <a:lnTo>
                      <a:pt x="92643" y="131144"/>
                    </a:lnTo>
                    <a:cubicBezTo>
                      <a:pt x="92643" y="133551"/>
                      <a:pt x="92643" y="137160"/>
                      <a:pt x="92643" y="140770"/>
                    </a:cubicBezTo>
                    <a:cubicBezTo>
                      <a:pt x="92643" y="145582"/>
                      <a:pt x="92643" y="150395"/>
                      <a:pt x="92643" y="155207"/>
                    </a:cubicBezTo>
                    <a:lnTo>
                      <a:pt x="104675" y="155207"/>
                    </a:lnTo>
                    <a:lnTo>
                      <a:pt x="104675" y="131144"/>
                    </a:lnTo>
                    <a:lnTo>
                      <a:pt x="104675" y="131144"/>
                    </a:lnTo>
                    <a:close/>
                    <a:moveTo>
                      <a:pt x="104675" y="179271"/>
                    </a:moveTo>
                    <a:lnTo>
                      <a:pt x="92643" y="179271"/>
                    </a:lnTo>
                    <a:cubicBezTo>
                      <a:pt x="92643" y="184083"/>
                      <a:pt x="92643" y="188896"/>
                      <a:pt x="92643" y="193708"/>
                    </a:cubicBezTo>
                    <a:cubicBezTo>
                      <a:pt x="92643" y="197318"/>
                      <a:pt x="92643" y="199724"/>
                      <a:pt x="92643" y="203334"/>
                    </a:cubicBezTo>
                    <a:lnTo>
                      <a:pt x="104675" y="203334"/>
                    </a:lnTo>
                    <a:lnTo>
                      <a:pt x="104675" y="179271"/>
                    </a:lnTo>
                    <a:lnTo>
                      <a:pt x="104675" y="179271"/>
                    </a:lnTo>
                    <a:close/>
                    <a:moveTo>
                      <a:pt x="105878" y="227397"/>
                    </a:moveTo>
                    <a:lnTo>
                      <a:pt x="93846" y="227397"/>
                    </a:lnTo>
                    <a:cubicBezTo>
                      <a:pt x="93846" y="232210"/>
                      <a:pt x="93846" y="237022"/>
                      <a:pt x="93846" y="241835"/>
                    </a:cubicBezTo>
                    <a:cubicBezTo>
                      <a:pt x="93846" y="245444"/>
                      <a:pt x="93846" y="247851"/>
                      <a:pt x="93846" y="251460"/>
                    </a:cubicBezTo>
                    <a:lnTo>
                      <a:pt x="105878" y="251460"/>
                    </a:lnTo>
                    <a:lnTo>
                      <a:pt x="105878" y="227397"/>
                    </a:lnTo>
                    <a:lnTo>
                      <a:pt x="105878" y="227397"/>
                    </a:lnTo>
                    <a:close/>
                    <a:moveTo>
                      <a:pt x="105878" y="275523"/>
                    </a:moveTo>
                    <a:lnTo>
                      <a:pt x="93846" y="275523"/>
                    </a:lnTo>
                    <a:cubicBezTo>
                      <a:pt x="93846" y="283945"/>
                      <a:pt x="93846" y="291164"/>
                      <a:pt x="93846" y="299586"/>
                    </a:cubicBezTo>
                    <a:lnTo>
                      <a:pt x="105878" y="299586"/>
                    </a:lnTo>
                    <a:lnTo>
                      <a:pt x="105878" y="275523"/>
                    </a:lnTo>
                    <a:lnTo>
                      <a:pt x="105878" y="275523"/>
                    </a:lnTo>
                    <a:close/>
                    <a:moveTo>
                      <a:pt x="105878" y="323650"/>
                    </a:moveTo>
                    <a:lnTo>
                      <a:pt x="93846" y="323650"/>
                    </a:lnTo>
                    <a:cubicBezTo>
                      <a:pt x="93846" y="327259"/>
                      <a:pt x="93846" y="330869"/>
                      <a:pt x="93846" y="334478"/>
                    </a:cubicBezTo>
                    <a:cubicBezTo>
                      <a:pt x="93846" y="336884"/>
                      <a:pt x="93846" y="338087"/>
                      <a:pt x="93846" y="340494"/>
                    </a:cubicBezTo>
                    <a:cubicBezTo>
                      <a:pt x="93846" y="342900"/>
                      <a:pt x="93846" y="345306"/>
                      <a:pt x="93846" y="347713"/>
                    </a:cubicBezTo>
                    <a:lnTo>
                      <a:pt x="105878" y="347713"/>
                    </a:lnTo>
                    <a:lnTo>
                      <a:pt x="105878" y="323650"/>
                    </a:lnTo>
                    <a:lnTo>
                      <a:pt x="105878" y="323650"/>
                    </a:lnTo>
                    <a:close/>
                    <a:moveTo>
                      <a:pt x="105878" y="372979"/>
                    </a:moveTo>
                    <a:lnTo>
                      <a:pt x="93846" y="372979"/>
                    </a:lnTo>
                    <a:cubicBezTo>
                      <a:pt x="93846" y="381401"/>
                      <a:pt x="93846" y="388620"/>
                      <a:pt x="93846" y="397042"/>
                    </a:cubicBezTo>
                    <a:lnTo>
                      <a:pt x="105878" y="397042"/>
                    </a:lnTo>
                    <a:lnTo>
                      <a:pt x="105878" y="372979"/>
                    </a:lnTo>
                    <a:lnTo>
                      <a:pt x="105878" y="372979"/>
                    </a:lnTo>
                    <a:close/>
                    <a:moveTo>
                      <a:pt x="105878" y="421105"/>
                    </a:moveTo>
                    <a:lnTo>
                      <a:pt x="93846" y="421105"/>
                    </a:lnTo>
                    <a:cubicBezTo>
                      <a:pt x="93846" y="429527"/>
                      <a:pt x="93846" y="436746"/>
                      <a:pt x="93846" y="445169"/>
                    </a:cubicBezTo>
                    <a:lnTo>
                      <a:pt x="105878" y="445169"/>
                    </a:lnTo>
                    <a:lnTo>
                      <a:pt x="105878" y="421105"/>
                    </a:lnTo>
                    <a:lnTo>
                      <a:pt x="105878" y="421105"/>
                    </a:lnTo>
                    <a:close/>
                    <a:moveTo>
                      <a:pt x="93846" y="469232"/>
                    </a:moveTo>
                    <a:cubicBezTo>
                      <a:pt x="93846" y="471638"/>
                      <a:pt x="93846" y="474044"/>
                      <a:pt x="93846" y="476451"/>
                    </a:cubicBezTo>
                    <a:cubicBezTo>
                      <a:pt x="93846" y="482466"/>
                      <a:pt x="93846" y="487279"/>
                      <a:pt x="93846" y="493295"/>
                    </a:cubicBezTo>
                    <a:lnTo>
                      <a:pt x="105878" y="493295"/>
                    </a:lnTo>
                    <a:lnTo>
                      <a:pt x="105878" y="469232"/>
                    </a:lnTo>
                    <a:lnTo>
                      <a:pt x="93846" y="469232"/>
                    </a:lnTo>
                    <a:lnTo>
                      <a:pt x="93846" y="469232"/>
                    </a:lnTo>
                    <a:close/>
                    <a:moveTo>
                      <a:pt x="93846" y="517358"/>
                    </a:moveTo>
                    <a:cubicBezTo>
                      <a:pt x="93846" y="518561"/>
                      <a:pt x="93846" y="518561"/>
                      <a:pt x="93846" y="519764"/>
                    </a:cubicBezTo>
                    <a:cubicBezTo>
                      <a:pt x="93846" y="526983"/>
                      <a:pt x="93846" y="534202"/>
                      <a:pt x="93846" y="540218"/>
                    </a:cubicBezTo>
                    <a:cubicBezTo>
                      <a:pt x="93846" y="540218"/>
                      <a:pt x="93846" y="540218"/>
                      <a:pt x="93846" y="541421"/>
                    </a:cubicBezTo>
                    <a:lnTo>
                      <a:pt x="105878" y="541421"/>
                    </a:lnTo>
                    <a:lnTo>
                      <a:pt x="105878" y="517358"/>
                    </a:lnTo>
                    <a:lnTo>
                      <a:pt x="93846" y="517358"/>
                    </a:lnTo>
                    <a:lnTo>
                      <a:pt x="93846" y="517358"/>
                    </a:lnTo>
                    <a:close/>
                    <a:moveTo>
                      <a:pt x="93846" y="565484"/>
                    </a:moveTo>
                    <a:cubicBezTo>
                      <a:pt x="93846" y="567891"/>
                      <a:pt x="93846" y="570297"/>
                      <a:pt x="93846" y="572703"/>
                    </a:cubicBezTo>
                    <a:cubicBezTo>
                      <a:pt x="93846" y="576313"/>
                      <a:pt x="93846" y="579922"/>
                      <a:pt x="93846" y="584735"/>
                    </a:cubicBezTo>
                    <a:cubicBezTo>
                      <a:pt x="93846" y="587141"/>
                      <a:pt x="93846" y="588344"/>
                      <a:pt x="93846" y="590751"/>
                    </a:cubicBezTo>
                    <a:lnTo>
                      <a:pt x="105878" y="590751"/>
                    </a:lnTo>
                    <a:lnTo>
                      <a:pt x="105878" y="566688"/>
                    </a:lnTo>
                    <a:lnTo>
                      <a:pt x="93846" y="565484"/>
                    </a:lnTo>
                    <a:lnTo>
                      <a:pt x="93846" y="565484"/>
                    </a:lnTo>
                    <a:close/>
                    <a:moveTo>
                      <a:pt x="93846" y="613611"/>
                    </a:moveTo>
                    <a:cubicBezTo>
                      <a:pt x="93846" y="616017"/>
                      <a:pt x="93846" y="617220"/>
                      <a:pt x="93846" y="619627"/>
                    </a:cubicBezTo>
                    <a:cubicBezTo>
                      <a:pt x="93846" y="623236"/>
                      <a:pt x="93846" y="625642"/>
                      <a:pt x="93846" y="629252"/>
                    </a:cubicBezTo>
                    <a:lnTo>
                      <a:pt x="93846" y="629252"/>
                    </a:lnTo>
                    <a:cubicBezTo>
                      <a:pt x="93846" y="629252"/>
                      <a:pt x="93846" y="629252"/>
                      <a:pt x="93846" y="629252"/>
                    </a:cubicBezTo>
                    <a:cubicBezTo>
                      <a:pt x="93846" y="631658"/>
                      <a:pt x="93846" y="635268"/>
                      <a:pt x="93846" y="637674"/>
                    </a:cubicBezTo>
                    <a:lnTo>
                      <a:pt x="105878" y="637674"/>
                    </a:lnTo>
                    <a:lnTo>
                      <a:pt x="105878" y="613611"/>
                    </a:lnTo>
                    <a:lnTo>
                      <a:pt x="93846" y="613611"/>
                    </a:lnTo>
                    <a:lnTo>
                      <a:pt x="93846" y="613611"/>
                    </a:lnTo>
                    <a:close/>
                    <a:moveTo>
                      <a:pt x="92643" y="661737"/>
                    </a:moveTo>
                    <a:cubicBezTo>
                      <a:pt x="92643" y="670159"/>
                      <a:pt x="92643" y="677378"/>
                      <a:pt x="92643" y="685800"/>
                    </a:cubicBezTo>
                    <a:lnTo>
                      <a:pt x="104675" y="685800"/>
                    </a:lnTo>
                    <a:lnTo>
                      <a:pt x="104675" y="661737"/>
                    </a:lnTo>
                    <a:lnTo>
                      <a:pt x="92643" y="661737"/>
                    </a:lnTo>
                    <a:lnTo>
                      <a:pt x="92643" y="661737"/>
                    </a:lnTo>
                    <a:close/>
                    <a:moveTo>
                      <a:pt x="92643" y="709863"/>
                    </a:moveTo>
                    <a:cubicBezTo>
                      <a:pt x="92643" y="718285"/>
                      <a:pt x="92643" y="725504"/>
                      <a:pt x="92643" y="733927"/>
                    </a:cubicBezTo>
                    <a:lnTo>
                      <a:pt x="104675" y="733927"/>
                    </a:lnTo>
                    <a:lnTo>
                      <a:pt x="104675" y="709863"/>
                    </a:lnTo>
                    <a:lnTo>
                      <a:pt x="92643" y="709863"/>
                    </a:lnTo>
                    <a:lnTo>
                      <a:pt x="92643" y="709863"/>
                    </a:lnTo>
                    <a:close/>
                    <a:moveTo>
                      <a:pt x="92643" y="757990"/>
                    </a:moveTo>
                    <a:cubicBezTo>
                      <a:pt x="92643" y="762802"/>
                      <a:pt x="92643" y="768818"/>
                      <a:pt x="92643" y="773631"/>
                    </a:cubicBezTo>
                    <a:cubicBezTo>
                      <a:pt x="92643" y="776037"/>
                      <a:pt x="92643" y="778443"/>
                      <a:pt x="92643" y="782053"/>
                    </a:cubicBezTo>
                    <a:lnTo>
                      <a:pt x="104675" y="782053"/>
                    </a:lnTo>
                    <a:lnTo>
                      <a:pt x="104675" y="757990"/>
                    </a:lnTo>
                    <a:lnTo>
                      <a:pt x="92643" y="757990"/>
                    </a:lnTo>
                    <a:lnTo>
                      <a:pt x="92643" y="757990"/>
                    </a:lnTo>
                    <a:close/>
                    <a:moveTo>
                      <a:pt x="91440" y="806116"/>
                    </a:moveTo>
                    <a:cubicBezTo>
                      <a:pt x="91440" y="807319"/>
                      <a:pt x="91440" y="808522"/>
                      <a:pt x="91440" y="810929"/>
                    </a:cubicBezTo>
                    <a:cubicBezTo>
                      <a:pt x="91440" y="810929"/>
                      <a:pt x="91440" y="810929"/>
                      <a:pt x="91440" y="810929"/>
                    </a:cubicBezTo>
                    <a:cubicBezTo>
                      <a:pt x="91440" y="810929"/>
                      <a:pt x="91440" y="812132"/>
                      <a:pt x="91440" y="812132"/>
                    </a:cubicBezTo>
                    <a:cubicBezTo>
                      <a:pt x="91440" y="812132"/>
                      <a:pt x="91440" y="812132"/>
                      <a:pt x="91440" y="813335"/>
                    </a:cubicBezTo>
                    <a:cubicBezTo>
                      <a:pt x="91440" y="813335"/>
                      <a:pt x="91440" y="813335"/>
                      <a:pt x="91440" y="813335"/>
                    </a:cubicBezTo>
                    <a:cubicBezTo>
                      <a:pt x="91440" y="819351"/>
                      <a:pt x="91440" y="825367"/>
                      <a:pt x="91440" y="830179"/>
                    </a:cubicBezTo>
                    <a:lnTo>
                      <a:pt x="103472" y="830179"/>
                    </a:lnTo>
                    <a:lnTo>
                      <a:pt x="103472" y="806116"/>
                    </a:lnTo>
                    <a:lnTo>
                      <a:pt x="91440" y="806116"/>
                    </a:lnTo>
                    <a:lnTo>
                      <a:pt x="91440" y="806116"/>
                    </a:lnTo>
                    <a:close/>
                    <a:moveTo>
                      <a:pt x="90237" y="854242"/>
                    </a:moveTo>
                    <a:cubicBezTo>
                      <a:pt x="90237" y="862664"/>
                      <a:pt x="90237" y="869883"/>
                      <a:pt x="90237" y="878306"/>
                    </a:cubicBezTo>
                    <a:lnTo>
                      <a:pt x="102268" y="878306"/>
                    </a:lnTo>
                    <a:lnTo>
                      <a:pt x="102268" y="854242"/>
                    </a:lnTo>
                    <a:lnTo>
                      <a:pt x="90237" y="854242"/>
                    </a:lnTo>
                    <a:lnTo>
                      <a:pt x="90237" y="854242"/>
                    </a:lnTo>
                    <a:close/>
                    <a:moveTo>
                      <a:pt x="90237" y="902369"/>
                    </a:moveTo>
                    <a:cubicBezTo>
                      <a:pt x="90237" y="902369"/>
                      <a:pt x="90237" y="902369"/>
                      <a:pt x="90237" y="902369"/>
                    </a:cubicBezTo>
                    <a:cubicBezTo>
                      <a:pt x="90237" y="903572"/>
                      <a:pt x="90237" y="903572"/>
                      <a:pt x="90237" y="904775"/>
                    </a:cubicBezTo>
                    <a:cubicBezTo>
                      <a:pt x="90237" y="905978"/>
                      <a:pt x="90237" y="905978"/>
                      <a:pt x="90237" y="907181"/>
                    </a:cubicBezTo>
                    <a:cubicBezTo>
                      <a:pt x="90237" y="907181"/>
                      <a:pt x="90237" y="908385"/>
                      <a:pt x="90237" y="908385"/>
                    </a:cubicBezTo>
                    <a:cubicBezTo>
                      <a:pt x="90237" y="908385"/>
                      <a:pt x="90237" y="909588"/>
                      <a:pt x="90237" y="909588"/>
                    </a:cubicBezTo>
                    <a:cubicBezTo>
                      <a:pt x="90237" y="910791"/>
                      <a:pt x="90237" y="910791"/>
                      <a:pt x="90237" y="911994"/>
                    </a:cubicBezTo>
                    <a:cubicBezTo>
                      <a:pt x="90237" y="911994"/>
                      <a:pt x="90237" y="911994"/>
                      <a:pt x="90237" y="911994"/>
                    </a:cubicBezTo>
                    <a:cubicBezTo>
                      <a:pt x="90237" y="916807"/>
                      <a:pt x="90237" y="921619"/>
                      <a:pt x="90237" y="926432"/>
                    </a:cubicBezTo>
                    <a:lnTo>
                      <a:pt x="102268" y="926432"/>
                    </a:lnTo>
                    <a:lnTo>
                      <a:pt x="102268" y="902369"/>
                    </a:lnTo>
                    <a:lnTo>
                      <a:pt x="90237" y="902369"/>
                    </a:lnTo>
                    <a:lnTo>
                      <a:pt x="90237" y="902369"/>
                    </a:lnTo>
                    <a:close/>
                    <a:moveTo>
                      <a:pt x="89034" y="950495"/>
                    </a:moveTo>
                    <a:cubicBezTo>
                      <a:pt x="89034" y="950495"/>
                      <a:pt x="89034" y="950495"/>
                      <a:pt x="89034" y="950495"/>
                    </a:cubicBezTo>
                    <a:cubicBezTo>
                      <a:pt x="89034" y="954104"/>
                      <a:pt x="89034" y="957714"/>
                      <a:pt x="89034" y="961324"/>
                    </a:cubicBezTo>
                    <a:cubicBezTo>
                      <a:pt x="89034" y="966136"/>
                      <a:pt x="89034" y="970949"/>
                      <a:pt x="89034" y="974558"/>
                    </a:cubicBezTo>
                    <a:lnTo>
                      <a:pt x="101065" y="974558"/>
                    </a:lnTo>
                    <a:lnTo>
                      <a:pt x="101065" y="950495"/>
                    </a:lnTo>
                    <a:lnTo>
                      <a:pt x="89034" y="950495"/>
                    </a:lnTo>
                    <a:lnTo>
                      <a:pt x="89034" y="950495"/>
                    </a:lnTo>
                    <a:close/>
                    <a:moveTo>
                      <a:pt x="87831" y="997418"/>
                    </a:moveTo>
                    <a:cubicBezTo>
                      <a:pt x="87831" y="998621"/>
                      <a:pt x="87831" y="998621"/>
                      <a:pt x="87831" y="997418"/>
                    </a:cubicBezTo>
                    <a:cubicBezTo>
                      <a:pt x="87831" y="1003434"/>
                      <a:pt x="87831" y="1009450"/>
                      <a:pt x="87831" y="1014262"/>
                    </a:cubicBezTo>
                    <a:cubicBezTo>
                      <a:pt x="87831" y="1016669"/>
                      <a:pt x="87831" y="1019075"/>
                      <a:pt x="87831" y="1021481"/>
                    </a:cubicBezTo>
                    <a:lnTo>
                      <a:pt x="99862" y="1021481"/>
                    </a:lnTo>
                    <a:lnTo>
                      <a:pt x="101065" y="997418"/>
                    </a:lnTo>
                    <a:lnTo>
                      <a:pt x="87831" y="997418"/>
                    </a:lnTo>
                    <a:lnTo>
                      <a:pt x="87831" y="997418"/>
                    </a:lnTo>
                    <a:close/>
                    <a:moveTo>
                      <a:pt x="86627" y="1045545"/>
                    </a:moveTo>
                    <a:cubicBezTo>
                      <a:pt x="86627" y="1053967"/>
                      <a:pt x="86627" y="1061186"/>
                      <a:pt x="85424" y="1069608"/>
                    </a:cubicBezTo>
                    <a:lnTo>
                      <a:pt x="97456" y="1069608"/>
                    </a:lnTo>
                    <a:lnTo>
                      <a:pt x="98659" y="1045545"/>
                    </a:lnTo>
                    <a:lnTo>
                      <a:pt x="86627" y="1045545"/>
                    </a:lnTo>
                    <a:lnTo>
                      <a:pt x="86627" y="1045545"/>
                    </a:lnTo>
                    <a:close/>
                    <a:moveTo>
                      <a:pt x="85424" y="1093671"/>
                    </a:moveTo>
                    <a:cubicBezTo>
                      <a:pt x="85424" y="1102093"/>
                      <a:pt x="85424" y="1109312"/>
                      <a:pt x="84221" y="1117734"/>
                    </a:cubicBezTo>
                    <a:lnTo>
                      <a:pt x="96253" y="1117734"/>
                    </a:lnTo>
                    <a:lnTo>
                      <a:pt x="97456" y="1093671"/>
                    </a:lnTo>
                    <a:lnTo>
                      <a:pt x="85424" y="1093671"/>
                    </a:lnTo>
                    <a:lnTo>
                      <a:pt x="85424" y="1093671"/>
                    </a:lnTo>
                    <a:close/>
                    <a:moveTo>
                      <a:pt x="83018" y="1141797"/>
                    </a:moveTo>
                    <a:cubicBezTo>
                      <a:pt x="83018" y="1147813"/>
                      <a:pt x="83018" y="1152626"/>
                      <a:pt x="83018" y="1158641"/>
                    </a:cubicBezTo>
                    <a:cubicBezTo>
                      <a:pt x="83018" y="1161048"/>
                      <a:pt x="83018" y="1163454"/>
                      <a:pt x="83018" y="1165860"/>
                    </a:cubicBezTo>
                    <a:lnTo>
                      <a:pt x="95050" y="1165860"/>
                    </a:lnTo>
                    <a:lnTo>
                      <a:pt x="96253" y="1141797"/>
                    </a:lnTo>
                    <a:lnTo>
                      <a:pt x="83018" y="1141797"/>
                    </a:lnTo>
                    <a:lnTo>
                      <a:pt x="83018" y="1141797"/>
                    </a:lnTo>
                    <a:close/>
                    <a:moveTo>
                      <a:pt x="81815" y="1189924"/>
                    </a:moveTo>
                    <a:cubicBezTo>
                      <a:pt x="81815" y="1197143"/>
                      <a:pt x="81815" y="1203158"/>
                      <a:pt x="80612" y="1210377"/>
                    </a:cubicBezTo>
                    <a:cubicBezTo>
                      <a:pt x="80612" y="1211580"/>
                      <a:pt x="80612" y="1212784"/>
                      <a:pt x="80612" y="1213987"/>
                    </a:cubicBezTo>
                    <a:lnTo>
                      <a:pt x="92643" y="1213987"/>
                    </a:lnTo>
                    <a:lnTo>
                      <a:pt x="93846" y="1189924"/>
                    </a:lnTo>
                    <a:lnTo>
                      <a:pt x="81815" y="1189924"/>
                    </a:lnTo>
                    <a:lnTo>
                      <a:pt x="81815" y="1189924"/>
                    </a:lnTo>
                    <a:close/>
                    <a:moveTo>
                      <a:pt x="79408" y="1238050"/>
                    </a:moveTo>
                    <a:cubicBezTo>
                      <a:pt x="79408" y="1241659"/>
                      <a:pt x="79408" y="1245269"/>
                      <a:pt x="79408" y="1248878"/>
                    </a:cubicBezTo>
                    <a:cubicBezTo>
                      <a:pt x="79408" y="1248878"/>
                      <a:pt x="79408" y="1248878"/>
                      <a:pt x="79408" y="1248878"/>
                    </a:cubicBezTo>
                    <a:cubicBezTo>
                      <a:pt x="79408" y="1248878"/>
                      <a:pt x="79408" y="1248878"/>
                      <a:pt x="79408" y="1248878"/>
                    </a:cubicBezTo>
                    <a:cubicBezTo>
                      <a:pt x="79408" y="1252488"/>
                      <a:pt x="79408" y="1256097"/>
                      <a:pt x="79408" y="1259707"/>
                    </a:cubicBezTo>
                    <a:cubicBezTo>
                      <a:pt x="79408" y="1259707"/>
                      <a:pt x="79408" y="1259707"/>
                      <a:pt x="79408" y="1259707"/>
                    </a:cubicBezTo>
                    <a:cubicBezTo>
                      <a:pt x="79408" y="1259707"/>
                      <a:pt x="79408" y="1259707"/>
                      <a:pt x="79408" y="1259707"/>
                    </a:cubicBezTo>
                    <a:cubicBezTo>
                      <a:pt x="79408" y="1259707"/>
                      <a:pt x="79408" y="1259707"/>
                      <a:pt x="79408" y="1259707"/>
                    </a:cubicBezTo>
                    <a:lnTo>
                      <a:pt x="91440" y="1259707"/>
                    </a:lnTo>
                    <a:lnTo>
                      <a:pt x="92643" y="1235644"/>
                    </a:lnTo>
                    <a:lnTo>
                      <a:pt x="79408" y="1238050"/>
                    </a:lnTo>
                    <a:lnTo>
                      <a:pt x="79408" y="1238050"/>
                    </a:lnTo>
                    <a:close/>
                    <a:moveTo>
                      <a:pt x="77002" y="1286176"/>
                    </a:moveTo>
                    <a:cubicBezTo>
                      <a:pt x="77002" y="1292192"/>
                      <a:pt x="75799" y="1298208"/>
                      <a:pt x="75799" y="1304224"/>
                    </a:cubicBezTo>
                    <a:cubicBezTo>
                      <a:pt x="75799" y="1306630"/>
                      <a:pt x="75799" y="1307833"/>
                      <a:pt x="75799" y="1310239"/>
                    </a:cubicBezTo>
                    <a:lnTo>
                      <a:pt x="87831" y="1311442"/>
                    </a:lnTo>
                    <a:cubicBezTo>
                      <a:pt x="87831" y="1303020"/>
                      <a:pt x="89034" y="1295802"/>
                      <a:pt x="89034" y="1287379"/>
                    </a:cubicBezTo>
                    <a:lnTo>
                      <a:pt x="77002" y="1286176"/>
                    </a:lnTo>
                    <a:lnTo>
                      <a:pt x="77002" y="1286176"/>
                    </a:lnTo>
                    <a:close/>
                    <a:moveTo>
                      <a:pt x="74596" y="1334303"/>
                    </a:moveTo>
                    <a:cubicBezTo>
                      <a:pt x="74596" y="1342725"/>
                      <a:pt x="73393" y="1349944"/>
                      <a:pt x="73393" y="1358366"/>
                    </a:cubicBezTo>
                    <a:lnTo>
                      <a:pt x="85424" y="1359569"/>
                    </a:lnTo>
                    <a:cubicBezTo>
                      <a:pt x="85424" y="1351147"/>
                      <a:pt x="86627" y="1343928"/>
                      <a:pt x="86627" y="1335506"/>
                    </a:cubicBezTo>
                    <a:lnTo>
                      <a:pt x="74596" y="1334303"/>
                    </a:lnTo>
                    <a:lnTo>
                      <a:pt x="74596" y="1334303"/>
                    </a:lnTo>
                    <a:close/>
                    <a:moveTo>
                      <a:pt x="72190" y="1382429"/>
                    </a:moveTo>
                    <a:cubicBezTo>
                      <a:pt x="72190" y="1390851"/>
                      <a:pt x="70986" y="1398070"/>
                      <a:pt x="70986" y="1406492"/>
                    </a:cubicBezTo>
                    <a:lnTo>
                      <a:pt x="83018" y="1407695"/>
                    </a:lnTo>
                    <a:cubicBezTo>
                      <a:pt x="83018" y="1399273"/>
                      <a:pt x="84221" y="1392054"/>
                      <a:pt x="84221" y="1383632"/>
                    </a:cubicBezTo>
                    <a:lnTo>
                      <a:pt x="72190" y="1382429"/>
                    </a:lnTo>
                    <a:lnTo>
                      <a:pt x="72190" y="1382429"/>
                    </a:lnTo>
                    <a:close/>
                    <a:moveTo>
                      <a:pt x="69783" y="1430555"/>
                    </a:moveTo>
                    <a:cubicBezTo>
                      <a:pt x="69783" y="1432962"/>
                      <a:pt x="69783" y="1435368"/>
                      <a:pt x="69783" y="1436571"/>
                    </a:cubicBezTo>
                    <a:lnTo>
                      <a:pt x="69783" y="1436571"/>
                    </a:lnTo>
                    <a:cubicBezTo>
                      <a:pt x="69783" y="1436571"/>
                      <a:pt x="69783" y="1436571"/>
                      <a:pt x="69783" y="1436571"/>
                    </a:cubicBezTo>
                    <a:cubicBezTo>
                      <a:pt x="69783" y="1436571"/>
                      <a:pt x="69783" y="1436571"/>
                      <a:pt x="69783" y="1436571"/>
                    </a:cubicBezTo>
                    <a:cubicBezTo>
                      <a:pt x="69783" y="1436571"/>
                      <a:pt x="69783" y="1436571"/>
                      <a:pt x="69783" y="1436571"/>
                    </a:cubicBezTo>
                    <a:cubicBezTo>
                      <a:pt x="69783" y="1436571"/>
                      <a:pt x="69783" y="1436571"/>
                      <a:pt x="69783" y="1437774"/>
                    </a:cubicBezTo>
                    <a:cubicBezTo>
                      <a:pt x="69783" y="1437774"/>
                      <a:pt x="69783" y="1437774"/>
                      <a:pt x="69783" y="1437774"/>
                    </a:cubicBezTo>
                    <a:cubicBezTo>
                      <a:pt x="69783" y="1442587"/>
                      <a:pt x="68580" y="1448603"/>
                      <a:pt x="68580" y="1453415"/>
                    </a:cubicBezTo>
                    <a:lnTo>
                      <a:pt x="80612" y="1454618"/>
                    </a:lnTo>
                    <a:cubicBezTo>
                      <a:pt x="80612" y="1446196"/>
                      <a:pt x="81815" y="1438977"/>
                      <a:pt x="81815" y="1430555"/>
                    </a:cubicBezTo>
                    <a:lnTo>
                      <a:pt x="69783" y="1430555"/>
                    </a:lnTo>
                    <a:lnTo>
                      <a:pt x="69783" y="1430555"/>
                    </a:lnTo>
                    <a:close/>
                    <a:moveTo>
                      <a:pt x="66174" y="1478682"/>
                    </a:moveTo>
                    <a:cubicBezTo>
                      <a:pt x="66174" y="1478682"/>
                      <a:pt x="66174" y="1478682"/>
                      <a:pt x="66174" y="1478682"/>
                    </a:cubicBezTo>
                    <a:cubicBezTo>
                      <a:pt x="66174" y="1478682"/>
                      <a:pt x="66174" y="1478682"/>
                      <a:pt x="66174" y="1478682"/>
                    </a:cubicBezTo>
                    <a:cubicBezTo>
                      <a:pt x="66174" y="1482291"/>
                      <a:pt x="66174" y="1485900"/>
                      <a:pt x="64971" y="1489510"/>
                    </a:cubicBezTo>
                    <a:cubicBezTo>
                      <a:pt x="64971" y="1489510"/>
                      <a:pt x="64971" y="1489510"/>
                      <a:pt x="64971" y="1489510"/>
                    </a:cubicBezTo>
                    <a:cubicBezTo>
                      <a:pt x="64971" y="1489510"/>
                      <a:pt x="64971" y="1489510"/>
                      <a:pt x="64971" y="1489510"/>
                    </a:cubicBezTo>
                    <a:cubicBezTo>
                      <a:pt x="64971" y="1494323"/>
                      <a:pt x="63767" y="1497932"/>
                      <a:pt x="63767" y="1502745"/>
                    </a:cubicBezTo>
                    <a:lnTo>
                      <a:pt x="75799" y="1503948"/>
                    </a:lnTo>
                    <a:cubicBezTo>
                      <a:pt x="77002" y="1495526"/>
                      <a:pt x="77002" y="1488307"/>
                      <a:pt x="78205" y="1479885"/>
                    </a:cubicBezTo>
                    <a:lnTo>
                      <a:pt x="66174" y="1478682"/>
                    </a:lnTo>
                    <a:lnTo>
                      <a:pt x="66174" y="1478682"/>
                    </a:lnTo>
                    <a:close/>
                    <a:moveTo>
                      <a:pt x="61361" y="1526808"/>
                    </a:moveTo>
                    <a:cubicBezTo>
                      <a:pt x="61361" y="1528011"/>
                      <a:pt x="61361" y="1529214"/>
                      <a:pt x="61361" y="1529214"/>
                    </a:cubicBezTo>
                    <a:cubicBezTo>
                      <a:pt x="61361" y="1531620"/>
                      <a:pt x="61361" y="1534027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41246"/>
                      <a:pt x="58955" y="1546058"/>
                      <a:pt x="58955" y="1550871"/>
                    </a:cubicBezTo>
                    <a:lnTo>
                      <a:pt x="70986" y="1552074"/>
                    </a:lnTo>
                    <a:cubicBezTo>
                      <a:pt x="72190" y="1543652"/>
                      <a:pt x="72190" y="1536433"/>
                      <a:pt x="73393" y="1528011"/>
                    </a:cubicBezTo>
                    <a:lnTo>
                      <a:pt x="61361" y="1526808"/>
                    </a:lnTo>
                    <a:lnTo>
                      <a:pt x="61361" y="1526808"/>
                    </a:lnTo>
                    <a:close/>
                    <a:moveTo>
                      <a:pt x="57752" y="1574934"/>
                    </a:moveTo>
                    <a:cubicBezTo>
                      <a:pt x="57752" y="1576137"/>
                      <a:pt x="57752" y="1577341"/>
                      <a:pt x="57752" y="1579747"/>
                    </a:cubicBezTo>
                    <a:cubicBezTo>
                      <a:pt x="57752" y="1579747"/>
                      <a:pt x="57752" y="1579747"/>
                      <a:pt x="57752" y="1579747"/>
                    </a:cubicBezTo>
                    <a:cubicBezTo>
                      <a:pt x="57752" y="1579747"/>
                      <a:pt x="57752" y="1579747"/>
                      <a:pt x="57752" y="1579747"/>
                    </a:cubicBezTo>
                    <a:cubicBezTo>
                      <a:pt x="57752" y="1579747"/>
                      <a:pt x="57752" y="1579747"/>
                      <a:pt x="57752" y="1579747"/>
                    </a:cubicBezTo>
                    <a:lnTo>
                      <a:pt x="57752" y="1579747"/>
                    </a:lnTo>
                    <a:cubicBezTo>
                      <a:pt x="56548" y="1585763"/>
                      <a:pt x="56548" y="1591778"/>
                      <a:pt x="55345" y="1598997"/>
                    </a:cubicBezTo>
                    <a:lnTo>
                      <a:pt x="67377" y="1600200"/>
                    </a:lnTo>
                    <a:cubicBezTo>
                      <a:pt x="68580" y="1591778"/>
                      <a:pt x="68580" y="1584560"/>
                      <a:pt x="69783" y="1576137"/>
                    </a:cubicBezTo>
                    <a:lnTo>
                      <a:pt x="57752" y="1574934"/>
                    </a:lnTo>
                    <a:lnTo>
                      <a:pt x="57752" y="1574934"/>
                    </a:lnTo>
                    <a:close/>
                    <a:moveTo>
                      <a:pt x="51736" y="1621857"/>
                    </a:moveTo>
                    <a:cubicBezTo>
                      <a:pt x="51736" y="1623061"/>
                      <a:pt x="51736" y="1625467"/>
                      <a:pt x="51736" y="1626670"/>
                    </a:cubicBezTo>
                    <a:cubicBezTo>
                      <a:pt x="51736" y="1626670"/>
                      <a:pt x="51736" y="1626670"/>
                      <a:pt x="51736" y="1626670"/>
                    </a:cubicBezTo>
                    <a:cubicBezTo>
                      <a:pt x="51736" y="1626670"/>
                      <a:pt x="51736" y="1626670"/>
                      <a:pt x="51736" y="1626670"/>
                    </a:cubicBezTo>
                    <a:cubicBezTo>
                      <a:pt x="50533" y="1632686"/>
                      <a:pt x="50533" y="1638702"/>
                      <a:pt x="49330" y="1644717"/>
                    </a:cubicBezTo>
                    <a:cubicBezTo>
                      <a:pt x="49330" y="1644717"/>
                      <a:pt x="49330" y="1645921"/>
                      <a:pt x="49330" y="1645921"/>
                    </a:cubicBezTo>
                    <a:lnTo>
                      <a:pt x="61361" y="1647124"/>
                    </a:lnTo>
                    <a:cubicBezTo>
                      <a:pt x="62564" y="1638702"/>
                      <a:pt x="63767" y="1631483"/>
                      <a:pt x="64971" y="1623061"/>
                    </a:cubicBezTo>
                    <a:lnTo>
                      <a:pt x="51736" y="1621857"/>
                    </a:lnTo>
                    <a:lnTo>
                      <a:pt x="51736" y="1621857"/>
                    </a:lnTo>
                    <a:close/>
                    <a:moveTo>
                      <a:pt x="45720" y="1669984"/>
                    </a:moveTo>
                    <a:cubicBezTo>
                      <a:pt x="45720" y="1672390"/>
                      <a:pt x="45720" y="1673593"/>
                      <a:pt x="44517" y="1675999"/>
                    </a:cubicBezTo>
                    <a:cubicBezTo>
                      <a:pt x="43314" y="1680812"/>
                      <a:pt x="43314" y="1685625"/>
                      <a:pt x="42111" y="1689234"/>
                    </a:cubicBezTo>
                    <a:cubicBezTo>
                      <a:pt x="42111" y="1689234"/>
                      <a:pt x="42111" y="1689234"/>
                      <a:pt x="42111" y="1689234"/>
                    </a:cubicBezTo>
                    <a:cubicBezTo>
                      <a:pt x="42111" y="1689234"/>
                      <a:pt x="42111" y="1689234"/>
                      <a:pt x="42111" y="1689234"/>
                    </a:cubicBezTo>
                    <a:cubicBezTo>
                      <a:pt x="42111" y="1690437"/>
                      <a:pt x="42111" y="1691641"/>
                      <a:pt x="40907" y="1692844"/>
                    </a:cubicBezTo>
                    <a:lnTo>
                      <a:pt x="52939" y="1695250"/>
                    </a:lnTo>
                    <a:cubicBezTo>
                      <a:pt x="54142" y="1688031"/>
                      <a:pt x="55345" y="1679609"/>
                      <a:pt x="56548" y="1671187"/>
                    </a:cubicBezTo>
                    <a:lnTo>
                      <a:pt x="45720" y="1669984"/>
                    </a:lnTo>
                    <a:lnTo>
                      <a:pt x="45720" y="1669984"/>
                    </a:lnTo>
                    <a:close/>
                    <a:moveTo>
                      <a:pt x="37298" y="1718110"/>
                    </a:moveTo>
                    <a:cubicBezTo>
                      <a:pt x="36095" y="1724126"/>
                      <a:pt x="34892" y="1728939"/>
                      <a:pt x="33688" y="1733751"/>
                    </a:cubicBezTo>
                    <a:cubicBezTo>
                      <a:pt x="33688" y="1733751"/>
                      <a:pt x="33688" y="1733751"/>
                      <a:pt x="33688" y="1733751"/>
                    </a:cubicBezTo>
                    <a:cubicBezTo>
                      <a:pt x="33688" y="1733751"/>
                      <a:pt x="33688" y="1733751"/>
                      <a:pt x="33688" y="1733751"/>
                    </a:cubicBezTo>
                    <a:cubicBezTo>
                      <a:pt x="33688" y="1736157"/>
                      <a:pt x="32485" y="1738564"/>
                      <a:pt x="32485" y="1740970"/>
                    </a:cubicBezTo>
                    <a:lnTo>
                      <a:pt x="44517" y="1743376"/>
                    </a:lnTo>
                    <a:cubicBezTo>
                      <a:pt x="45720" y="1736157"/>
                      <a:pt x="48126" y="1727735"/>
                      <a:pt x="49330" y="1719313"/>
                    </a:cubicBezTo>
                    <a:lnTo>
                      <a:pt x="37298" y="1718110"/>
                    </a:lnTo>
                    <a:lnTo>
                      <a:pt x="37298" y="1718110"/>
                    </a:lnTo>
                    <a:close/>
                    <a:moveTo>
                      <a:pt x="26469" y="1765033"/>
                    </a:moveTo>
                    <a:cubicBezTo>
                      <a:pt x="25266" y="1771049"/>
                      <a:pt x="22860" y="1775862"/>
                      <a:pt x="21657" y="1781877"/>
                    </a:cubicBezTo>
                    <a:lnTo>
                      <a:pt x="21657" y="1781877"/>
                    </a:lnTo>
                    <a:cubicBezTo>
                      <a:pt x="21657" y="1781877"/>
                      <a:pt x="21657" y="1781877"/>
                      <a:pt x="21657" y="1781877"/>
                    </a:cubicBezTo>
                    <a:lnTo>
                      <a:pt x="21657" y="1781877"/>
                    </a:ln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0454" y="1784284"/>
                      <a:pt x="20454" y="1785487"/>
                      <a:pt x="19251" y="1787893"/>
                    </a:cubicBezTo>
                    <a:lnTo>
                      <a:pt x="30079" y="1791503"/>
                    </a:lnTo>
                    <a:cubicBezTo>
                      <a:pt x="32485" y="1784284"/>
                      <a:pt x="34892" y="1775862"/>
                      <a:pt x="37298" y="1767440"/>
                    </a:cubicBezTo>
                    <a:lnTo>
                      <a:pt x="26469" y="1765033"/>
                    </a:lnTo>
                    <a:lnTo>
                      <a:pt x="26469" y="1765033"/>
                    </a:lnTo>
                    <a:close/>
                    <a:moveTo>
                      <a:pt x="10828" y="1809550"/>
                    </a:moveTo>
                    <a:cubicBezTo>
                      <a:pt x="9625" y="1810753"/>
                      <a:pt x="9625" y="1811956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6016" y="1817972"/>
                      <a:pt x="3609" y="1820378"/>
                      <a:pt x="0" y="1823988"/>
                    </a:cubicBez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15641" y="1823988"/>
                    </a:lnTo>
                    <a:cubicBezTo>
                      <a:pt x="18047" y="1821582"/>
                      <a:pt x="19251" y="1817972"/>
                      <a:pt x="21657" y="1814363"/>
                    </a:cubicBezTo>
                    <a:lnTo>
                      <a:pt x="10828" y="1809550"/>
                    </a:lnTo>
                    <a:lnTo>
                      <a:pt x="10828" y="1809550"/>
                    </a:lnTo>
                    <a:close/>
                    <a:moveTo>
                      <a:pt x="52939" y="1811956"/>
                    </a:moveTo>
                    <a:lnTo>
                      <a:pt x="28876" y="1811956"/>
                    </a:lnTo>
                    <a:lnTo>
                      <a:pt x="28876" y="1823988"/>
                    </a:lnTo>
                    <a:lnTo>
                      <a:pt x="52939" y="1823988"/>
                    </a:lnTo>
                    <a:lnTo>
                      <a:pt x="52939" y="1811956"/>
                    </a:lnTo>
                    <a:lnTo>
                      <a:pt x="52939" y="1811956"/>
                    </a:lnTo>
                    <a:close/>
                    <a:moveTo>
                      <a:pt x="101065" y="1811956"/>
                    </a:moveTo>
                    <a:lnTo>
                      <a:pt x="77002" y="1811956"/>
                    </a:lnTo>
                    <a:lnTo>
                      <a:pt x="77002" y="1823988"/>
                    </a:lnTo>
                    <a:lnTo>
                      <a:pt x="101065" y="1823988"/>
                    </a:lnTo>
                    <a:lnTo>
                      <a:pt x="101065" y="1811956"/>
                    </a:lnTo>
                    <a:lnTo>
                      <a:pt x="101065" y="1811956"/>
                    </a:lnTo>
                    <a:close/>
                    <a:moveTo>
                      <a:pt x="149192" y="1810753"/>
                    </a:moveTo>
                    <a:lnTo>
                      <a:pt x="125128" y="1810753"/>
                    </a:lnTo>
                    <a:lnTo>
                      <a:pt x="125128" y="1822785"/>
                    </a:lnTo>
                    <a:lnTo>
                      <a:pt x="149192" y="1822785"/>
                    </a:lnTo>
                    <a:lnTo>
                      <a:pt x="149192" y="1810753"/>
                    </a:lnTo>
                    <a:lnTo>
                      <a:pt x="149192" y="1810753"/>
                    </a:lnTo>
                    <a:close/>
                    <a:moveTo>
                      <a:pt x="197318" y="1809550"/>
                    </a:moveTo>
                    <a:lnTo>
                      <a:pt x="173255" y="1809550"/>
                    </a:lnTo>
                    <a:lnTo>
                      <a:pt x="173255" y="1821582"/>
                    </a:lnTo>
                    <a:lnTo>
                      <a:pt x="197318" y="1821582"/>
                    </a:lnTo>
                    <a:lnTo>
                      <a:pt x="197318" y="1809550"/>
                    </a:lnTo>
                    <a:lnTo>
                      <a:pt x="197318" y="1809550"/>
                    </a:lnTo>
                    <a:close/>
                    <a:moveTo>
                      <a:pt x="245444" y="1809550"/>
                    </a:moveTo>
                    <a:lnTo>
                      <a:pt x="221381" y="1809550"/>
                    </a:lnTo>
                    <a:lnTo>
                      <a:pt x="221381" y="1821582"/>
                    </a:lnTo>
                    <a:lnTo>
                      <a:pt x="245444" y="1821582"/>
                    </a:lnTo>
                    <a:lnTo>
                      <a:pt x="245444" y="1809550"/>
                    </a:lnTo>
                    <a:lnTo>
                      <a:pt x="245444" y="1809550"/>
                    </a:lnTo>
                    <a:close/>
                    <a:moveTo>
                      <a:pt x="293571" y="1808347"/>
                    </a:moveTo>
                    <a:lnTo>
                      <a:pt x="269508" y="1808347"/>
                    </a:lnTo>
                    <a:lnTo>
                      <a:pt x="269508" y="1820378"/>
                    </a:lnTo>
                    <a:lnTo>
                      <a:pt x="293571" y="1820378"/>
                    </a:lnTo>
                    <a:lnTo>
                      <a:pt x="293571" y="1808347"/>
                    </a:lnTo>
                    <a:lnTo>
                      <a:pt x="293571" y="1808347"/>
                    </a:lnTo>
                    <a:close/>
                    <a:moveTo>
                      <a:pt x="341697" y="1807144"/>
                    </a:moveTo>
                    <a:lnTo>
                      <a:pt x="317634" y="1807144"/>
                    </a:lnTo>
                    <a:lnTo>
                      <a:pt x="317634" y="1819175"/>
                    </a:lnTo>
                    <a:lnTo>
                      <a:pt x="341697" y="1819175"/>
                    </a:lnTo>
                    <a:lnTo>
                      <a:pt x="341697" y="1807144"/>
                    </a:lnTo>
                    <a:lnTo>
                      <a:pt x="341697" y="1807144"/>
                    </a:lnTo>
                    <a:close/>
                    <a:moveTo>
                      <a:pt x="389823" y="1807144"/>
                    </a:moveTo>
                    <a:lnTo>
                      <a:pt x="365760" y="1807144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70573" y="1819175"/>
                      <a:pt x="388620" y="1819175"/>
                      <a:pt x="388620" y="1819175"/>
                    </a:cubicBezTo>
                    <a:lnTo>
                      <a:pt x="389823" y="1807144"/>
                    </a:lnTo>
                    <a:lnTo>
                      <a:pt x="389823" y="1807144"/>
                    </a:lnTo>
                    <a:close/>
                    <a:moveTo>
                      <a:pt x="437950" y="1805941"/>
                    </a:moveTo>
                    <a:lnTo>
                      <a:pt x="413887" y="1805941"/>
                    </a:lnTo>
                    <a:lnTo>
                      <a:pt x="413887" y="1817972"/>
                    </a:lnTo>
                    <a:cubicBezTo>
                      <a:pt x="413887" y="1817972"/>
                      <a:pt x="422309" y="1817972"/>
                      <a:pt x="429528" y="1817972"/>
                    </a:cubicBezTo>
                    <a:lnTo>
                      <a:pt x="437950" y="1817972"/>
                    </a:lnTo>
                    <a:lnTo>
                      <a:pt x="437950" y="1805941"/>
                    </a:lnTo>
                    <a:lnTo>
                      <a:pt x="437950" y="1805941"/>
                    </a:lnTo>
                    <a:close/>
                    <a:moveTo>
                      <a:pt x="486076" y="1804737"/>
                    </a:moveTo>
                    <a:lnTo>
                      <a:pt x="462013" y="1804737"/>
                    </a:lnTo>
                    <a:lnTo>
                      <a:pt x="462013" y="1816769"/>
                    </a:ln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72841" y="1816769"/>
                      <a:pt x="484873" y="1816769"/>
                      <a:pt x="484873" y="1816769"/>
                    </a:cubicBezTo>
                    <a:lnTo>
                      <a:pt x="486076" y="1804737"/>
                    </a:lnTo>
                    <a:lnTo>
                      <a:pt x="486076" y="1804737"/>
                    </a:lnTo>
                    <a:close/>
                    <a:moveTo>
                      <a:pt x="534202" y="1804737"/>
                    </a:moveTo>
                    <a:lnTo>
                      <a:pt x="510139" y="1804737"/>
                    </a:lnTo>
                    <a:lnTo>
                      <a:pt x="510139" y="1816769"/>
                    </a:lnTo>
                    <a:cubicBezTo>
                      <a:pt x="510139" y="1816769"/>
                      <a:pt x="517358" y="1816769"/>
                      <a:pt x="523374" y="1816769"/>
                    </a:cubicBezTo>
                    <a:lnTo>
                      <a:pt x="523374" y="1816769"/>
                    </a:lnTo>
                    <a:cubicBezTo>
                      <a:pt x="523374" y="1816769"/>
                      <a:pt x="523374" y="1816769"/>
                      <a:pt x="523374" y="1816769"/>
                    </a:cubicBezTo>
                    <a:lnTo>
                      <a:pt x="534202" y="1816769"/>
                    </a:lnTo>
                    <a:lnTo>
                      <a:pt x="534202" y="1804737"/>
                    </a:lnTo>
                    <a:lnTo>
                      <a:pt x="534202" y="1804737"/>
                    </a:lnTo>
                    <a:close/>
                    <a:moveTo>
                      <a:pt x="582329" y="1803534"/>
                    </a:moveTo>
                    <a:lnTo>
                      <a:pt x="558266" y="1803534"/>
                    </a:lnTo>
                    <a:lnTo>
                      <a:pt x="558266" y="1815566"/>
                    </a:ln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73907" y="1815566"/>
                      <a:pt x="581126" y="1815566"/>
                      <a:pt x="581126" y="1815566"/>
                    </a:cubicBezTo>
                    <a:lnTo>
                      <a:pt x="582329" y="1803534"/>
                    </a:lnTo>
                    <a:lnTo>
                      <a:pt x="582329" y="1803534"/>
                    </a:lnTo>
                    <a:close/>
                    <a:moveTo>
                      <a:pt x="630455" y="1802331"/>
                    </a:moveTo>
                    <a:lnTo>
                      <a:pt x="606392" y="1802331"/>
                    </a:lnTo>
                    <a:lnTo>
                      <a:pt x="606392" y="1814363"/>
                    </a:lnTo>
                    <a:cubicBezTo>
                      <a:pt x="606392" y="1814363"/>
                      <a:pt x="612408" y="1814363"/>
                      <a:pt x="618424" y="1814363"/>
                    </a:cubicBezTo>
                    <a:lnTo>
                      <a:pt x="630455" y="1814363"/>
                    </a:lnTo>
                    <a:lnTo>
                      <a:pt x="630455" y="1802331"/>
                    </a:lnTo>
                    <a:lnTo>
                      <a:pt x="630455" y="1802331"/>
                    </a:lnTo>
                    <a:close/>
                    <a:moveTo>
                      <a:pt x="678582" y="1802331"/>
                    </a:moveTo>
                    <a:lnTo>
                      <a:pt x="654518" y="1802331"/>
                    </a:lnTo>
                    <a:lnTo>
                      <a:pt x="654518" y="1814363"/>
                    </a:lnTo>
                    <a:lnTo>
                      <a:pt x="667753" y="1814363"/>
                    </a:lnTo>
                    <a:cubicBezTo>
                      <a:pt x="667753" y="1814363"/>
                      <a:pt x="667753" y="1814363"/>
                      <a:pt x="667753" y="1814363"/>
                    </a:cubicBezTo>
                    <a:lnTo>
                      <a:pt x="667753" y="1814363"/>
                    </a:lnTo>
                    <a:cubicBezTo>
                      <a:pt x="672566" y="1814363"/>
                      <a:pt x="678582" y="1814363"/>
                      <a:pt x="678582" y="1814363"/>
                    </a:cubicBezTo>
                    <a:lnTo>
                      <a:pt x="678582" y="1802331"/>
                    </a:lnTo>
                    <a:lnTo>
                      <a:pt x="678582" y="1802331"/>
                    </a:lnTo>
                    <a:close/>
                    <a:moveTo>
                      <a:pt x="726708" y="1801128"/>
                    </a:moveTo>
                    <a:lnTo>
                      <a:pt x="702645" y="1801128"/>
                    </a:lnTo>
                    <a:lnTo>
                      <a:pt x="702645" y="1813160"/>
                    </a:lnTo>
                    <a:cubicBezTo>
                      <a:pt x="702645" y="1813160"/>
                      <a:pt x="707457" y="1813160"/>
                      <a:pt x="713473" y="1813160"/>
                    </a:cubicBezTo>
                    <a:lnTo>
                      <a:pt x="713473" y="1813160"/>
                    </a:lnTo>
                    <a:cubicBezTo>
                      <a:pt x="713473" y="1813160"/>
                      <a:pt x="713473" y="1813160"/>
                      <a:pt x="713473" y="1813160"/>
                    </a:cubicBezTo>
                    <a:lnTo>
                      <a:pt x="726708" y="1813160"/>
                    </a:lnTo>
                    <a:lnTo>
                      <a:pt x="726708" y="1801128"/>
                    </a:lnTo>
                    <a:lnTo>
                      <a:pt x="726708" y="1801128"/>
                    </a:lnTo>
                    <a:close/>
                    <a:moveTo>
                      <a:pt x="774834" y="1799925"/>
                    </a:moveTo>
                    <a:lnTo>
                      <a:pt x="750771" y="1799925"/>
                    </a:lnTo>
                    <a:lnTo>
                      <a:pt x="750771" y="1811956"/>
                    </a:ln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72428" y="1811956"/>
                      <a:pt x="774834" y="1811956"/>
                      <a:pt x="774834" y="1811956"/>
                    </a:cubicBezTo>
                    <a:lnTo>
                      <a:pt x="774834" y="1799925"/>
                    </a:lnTo>
                    <a:lnTo>
                      <a:pt x="774834" y="1799925"/>
                    </a:lnTo>
                    <a:close/>
                    <a:moveTo>
                      <a:pt x="822961" y="1799925"/>
                    </a:moveTo>
                    <a:lnTo>
                      <a:pt x="798897" y="1799925"/>
                    </a:lnTo>
                    <a:lnTo>
                      <a:pt x="798897" y="1811956"/>
                    </a:lnTo>
                    <a:cubicBezTo>
                      <a:pt x="798897" y="1811956"/>
                      <a:pt x="803710" y="1811956"/>
                      <a:pt x="808523" y="1811956"/>
                    </a:cubicBezTo>
                    <a:lnTo>
                      <a:pt x="822961" y="1811956"/>
                    </a:lnTo>
                    <a:lnTo>
                      <a:pt x="822961" y="1799925"/>
                    </a:lnTo>
                    <a:lnTo>
                      <a:pt x="822961" y="1799925"/>
                    </a:lnTo>
                    <a:close/>
                    <a:moveTo>
                      <a:pt x="871087" y="1798722"/>
                    </a:moveTo>
                    <a:lnTo>
                      <a:pt x="847024" y="1798722"/>
                    </a:lnTo>
                    <a:lnTo>
                      <a:pt x="847024" y="1810753"/>
                    </a:ln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71087" y="1798722"/>
                    </a:lnTo>
                    <a:lnTo>
                      <a:pt x="871087" y="1798722"/>
                    </a:lnTo>
                    <a:close/>
                    <a:moveTo>
                      <a:pt x="919213" y="1797519"/>
                    </a:moveTo>
                    <a:lnTo>
                      <a:pt x="895150" y="1797519"/>
                    </a:lnTo>
                    <a:lnTo>
                      <a:pt x="895150" y="1809550"/>
                    </a:lnTo>
                    <a:lnTo>
                      <a:pt x="919213" y="1809550"/>
                    </a:lnTo>
                    <a:lnTo>
                      <a:pt x="919213" y="1797519"/>
                    </a:lnTo>
                    <a:lnTo>
                      <a:pt x="919213" y="1797519"/>
                    </a:lnTo>
                    <a:close/>
                    <a:moveTo>
                      <a:pt x="967340" y="1797519"/>
                    </a:moveTo>
                    <a:lnTo>
                      <a:pt x="943276" y="1797519"/>
                    </a:lnTo>
                    <a:lnTo>
                      <a:pt x="943276" y="1809550"/>
                    </a:lnTo>
                    <a:lnTo>
                      <a:pt x="967340" y="1809550"/>
                    </a:lnTo>
                    <a:lnTo>
                      <a:pt x="967340" y="1797519"/>
                    </a:lnTo>
                    <a:lnTo>
                      <a:pt x="967340" y="1797519"/>
                    </a:lnTo>
                    <a:close/>
                    <a:moveTo>
                      <a:pt x="1015466" y="1796315"/>
                    </a:moveTo>
                    <a:lnTo>
                      <a:pt x="991403" y="1796315"/>
                    </a:lnTo>
                    <a:lnTo>
                      <a:pt x="991403" y="1808347"/>
                    </a:lnTo>
                    <a:lnTo>
                      <a:pt x="1015466" y="1808347"/>
                    </a:lnTo>
                    <a:lnTo>
                      <a:pt x="1015466" y="1796315"/>
                    </a:lnTo>
                    <a:lnTo>
                      <a:pt x="1015466" y="1796315"/>
                    </a:lnTo>
                    <a:close/>
                    <a:moveTo>
                      <a:pt x="1063592" y="1795112"/>
                    </a:moveTo>
                    <a:lnTo>
                      <a:pt x="1039529" y="1795112"/>
                    </a:lnTo>
                    <a:lnTo>
                      <a:pt x="1039529" y="1807144"/>
                    </a:lnTo>
                    <a:lnTo>
                      <a:pt x="1063592" y="1807144"/>
                    </a:lnTo>
                    <a:lnTo>
                      <a:pt x="1063592" y="1795112"/>
                    </a:lnTo>
                    <a:lnTo>
                      <a:pt x="1063592" y="1795112"/>
                    </a:lnTo>
                    <a:close/>
                    <a:moveTo>
                      <a:pt x="1111719" y="1795112"/>
                    </a:moveTo>
                    <a:lnTo>
                      <a:pt x="1087655" y="1795112"/>
                    </a:lnTo>
                    <a:lnTo>
                      <a:pt x="1087655" y="1807144"/>
                    </a:lnTo>
                    <a:lnTo>
                      <a:pt x="1111719" y="1807144"/>
                    </a:lnTo>
                    <a:lnTo>
                      <a:pt x="1111719" y="1795112"/>
                    </a:lnTo>
                    <a:lnTo>
                      <a:pt x="1111719" y="1795112"/>
                    </a:lnTo>
                    <a:close/>
                    <a:moveTo>
                      <a:pt x="1159845" y="1793909"/>
                    </a:moveTo>
                    <a:lnTo>
                      <a:pt x="1135782" y="1793909"/>
                    </a:lnTo>
                    <a:lnTo>
                      <a:pt x="1135782" y="1805941"/>
                    </a:lnTo>
                    <a:lnTo>
                      <a:pt x="1159845" y="1805941"/>
                    </a:lnTo>
                    <a:lnTo>
                      <a:pt x="1159845" y="1793909"/>
                    </a:lnTo>
                    <a:lnTo>
                      <a:pt x="1159845" y="1793909"/>
                    </a:lnTo>
                    <a:close/>
                    <a:moveTo>
                      <a:pt x="1207971" y="1792706"/>
                    </a:moveTo>
                    <a:lnTo>
                      <a:pt x="1183908" y="1792706"/>
                    </a:lnTo>
                    <a:lnTo>
                      <a:pt x="1183908" y="1804737"/>
                    </a:lnTo>
                    <a:lnTo>
                      <a:pt x="1207971" y="1804737"/>
                    </a:lnTo>
                    <a:lnTo>
                      <a:pt x="1207971" y="1792706"/>
                    </a:lnTo>
                    <a:lnTo>
                      <a:pt x="1207971" y="1792706"/>
                    </a:lnTo>
                    <a:close/>
                    <a:moveTo>
                      <a:pt x="1256098" y="1792706"/>
                    </a:moveTo>
                    <a:lnTo>
                      <a:pt x="1232035" y="1792706"/>
                    </a:lnTo>
                    <a:lnTo>
                      <a:pt x="1232035" y="1804737"/>
                    </a:lnTo>
                    <a:lnTo>
                      <a:pt x="1256098" y="1804737"/>
                    </a:lnTo>
                    <a:lnTo>
                      <a:pt x="1256098" y="1792706"/>
                    </a:lnTo>
                    <a:lnTo>
                      <a:pt x="1256098" y="1792706"/>
                    </a:lnTo>
                    <a:close/>
                    <a:moveTo>
                      <a:pt x="1304224" y="1791503"/>
                    </a:moveTo>
                    <a:lnTo>
                      <a:pt x="1280161" y="1791503"/>
                    </a:lnTo>
                    <a:lnTo>
                      <a:pt x="1280161" y="1803534"/>
                    </a:lnTo>
                    <a:lnTo>
                      <a:pt x="1304224" y="1803534"/>
                    </a:lnTo>
                    <a:lnTo>
                      <a:pt x="1304224" y="1791503"/>
                    </a:lnTo>
                    <a:lnTo>
                      <a:pt x="1304224" y="1791503"/>
                    </a:lnTo>
                    <a:close/>
                    <a:moveTo>
                      <a:pt x="1352350" y="1790299"/>
                    </a:moveTo>
                    <a:lnTo>
                      <a:pt x="1328287" y="1790299"/>
                    </a:lnTo>
                    <a:lnTo>
                      <a:pt x="1328287" y="1802331"/>
                    </a:lnTo>
                    <a:lnTo>
                      <a:pt x="1352350" y="1802331"/>
                    </a:lnTo>
                    <a:lnTo>
                      <a:pt x="1352350" y="1790299"/>
                    </a:lnTo>
                    <a:lnTo>
                      <a:pt x="1352350" y="1790299"/>
                    </a:lnTo>
                    <a:close/>
                    <a:moveTo>
                      <a:pt x="1400477" y="1790299"/>
                    </a:moveTo>
                    <a:lnTo>
                      <a:pt x="1376414" y="1790299"/>
                    </a:lnTo>
                    <a:lnTo>
                      <a:pt x="1376414" y="1802331"/>
                    </a:lnTo>
                    <a:lnTo>
                      <a:pt x="1400477" y="1802331"/>
                    </a:lnTo>
                    <a:lnTo>
                      <a:pt x="1400477" y="1790299"/>
                    </a:lnTo>
                    <a:lnTo>
                      <a:pt x="1400477" y="1790299"/>
                    </a:lnTo>
                    <a:close/>
                    <a:moveTo>
                      <a:pt x="1448603" y="1789096"/>
                    </a:moveTo>
                    <a:lnTo>
                      <a:pt x="1424540" y="1789096"/>
                    </a:lnTo>
                    <a:lnTo>
                      <a:pt x="1424540" y="1801128"/>
                    </a:lnTo>
                    <a:cubicBezTo>
                      <a:pt x="1424540" y="1801128"/>
                      <a:pt x="1432962" y="1801128"/>
                      <a:pt x="1440181" y="1801128"/>
                    </a:cubicBezTo>
                    <a:lnTo>
                      <a:pt x="1448603" y="1801128"/>
                    </a:lnTo>
                    <a:lnTo>
                      <a:pt x="1448603" y="1789096"/>
                    </a:lnTo>
                    <a:lnTo>
                      <a:pt x="1448603" y="1789096"/>
                    </a:lnTo>
                    <a:close/>
                    <a:moveTo>
                      <a:pt x="1496729" y="1787893"/>
                    </a:moveTo>
                    <a:lnTo>
                      <a:pt x="1472666" y="1787893"/>
                    </a:lnTo>
                    <a:lnTo>
                      <a:pt x="1472666" y="1799925"/>
                    </a:ln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lnTo>
                      <a:pt x="1475073" y="1799925"/>
                    </a:ln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81088" y="1799925"/>
                      <a:pt x="1496729" y="1799925"/>
                      <a:pt x="1496729" y="1799925"/>
                    </a:cubicBezTo>
                    <a:lnTo>
                      <a:pt x="1496729" y="1787893"/>
                    </a:lnTo>
                    <a:lnTo>
                      <a:pt x="1496729" y="1787893"/>
                    </a:lnTo>
                    <a:close/>
                    <a:moveTo>
                      <a:pt x="1544856" y="1787893"/>
                    </a:moveTo>
                    <a:lnTo>
                      <a:pt x="1520793" y="1787893"/>
                    </a:lnTo>
                    <a:lnTo>
                      <a:pt x="1520793" y="1799925"/>
                    </a:lnTo>
                    <a:cubicBezTo>
                      <a:pt x="1520793" y="1799925"/>
                      <a:pt x="1529215" y="1799925"/>
                      <a:pt x="1535230" y="1799925"/>
                    </a:cubicBezTo>
                    <a:lnTo>
                      <a:pt x="1535230" y="1799925"/>
                    </a:lnTo>
                    <a:cubicBezTo>
                      <a:pt x="1535230" y="1799925"/>
                      <a:pt x="1535230" y="1799925"/>
                      <a:pt x="1535230" y="1799925"/>
                    </a:cubicBezTo>
                    <a:lnTo>
                      <a:pt x="1543653" y="1799925"/>
                    </a:lnTo>
                    <a:lnTo>
                      <a:pt x="1544856" y="1787893"/>
                    </a:lnTo>
                    <a:lnTo>
                      <a:pt x="1544856" y="1787893"/>
                    </a:lnTo>
                    <a:close/>
                    <a:moveTo>
                      <a:pt x="1592982" y="1786690"/>
                    </a:moveTo>
                    <a:lnTo>
                      <a:pt x="1568919" y="1786690"/>
                    </a:lnTo>
                    <a:lnTo>
                      <a:pt x="1568919" y="1798722"/>
                    </a:ln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lnTo>
                      <a:pt x="1573732" y="1798722"/>
                    </a:ln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80951" y="1798722"/>
                      <a:pt x="1591779" y="1798722"/>
                      <a:pt x="1591779" y="1798722"/>
                    </a:cubicBezTo>
                    <a:lnTo>
                      <a:pt x="1592982" y="1786690"/>
                    </a:lnTo>
                    <a:lnTo>
                      <a:pt x="1592982" y="1786690"/>
                    </a:lnTo>
                    <a:close/>
                    <a:moveTo>
                      <a:pt x="1641108" y="1785487"/>
                    </a:moveTo>
                    <a:lnTo>
                      <a:pt x="1617045" y="1785487"/>
                    </a:lnTo>
                    <a:lnTo>
                      <a:pt x="1617045" y="1797519"/>
                    </a:lnTo>
                    <a:cubicBezTo>
                      <a:pt x="1617045" y="1797519"/>
                      <a:pt x="1624264" y="1797519"/>
                      <a:pt x="1630280" y="1797519"/>
                    </a:cubicBezTo>
                    <a:lnTo>
                      <a:pt x="1641108" y="1797519"/>
                    </a:lnTo>
                    <a:lnTo>
                      <a:pt x="1641108" y="1785487"/>
                    </a:lnTo>
                    <a:lnTo>
                      <a:pt x="1641108" y="1785487"/>
                    </a:lnTo>
                    <a:close/>
                    <a:moveTo>
                      <a:pt x="1689235" y="1785487"/>
                    </a:moveTo>
                    <a:lnTo>
                      <a:pt x="1665172" y="1785487"/>
                    </a:lnTo>
                    <a:lnTo>
                      <a:pt x="1665172" y="1797519"/>
                    </a:lnTo>
                    <a:lnTo>
                      <a:pt x="1676000" y="1797519"/>
                    </a:lnTo>
                    <a:cubicBezTo>
                      <a:pt x="1676000" y="1797519"/>
                      <a:pt x="1676000" y="1797519"/>
                      <a:pt x="1676000" y="1797519"/>
                    </a:cubicBezTo>
                    <a:lnTo>
                      <a:pt x="1676000" y="1797519"/>
                    </a:lnTo>
                    <a:cubicBezTo>
                      <a:pt x="1676000" y="1797519"/>
                      <a:pt x="1676000" y="1797519"/>
                      <a:pt x="1676000" y="1797519"/>
                    </a:cubicBezTo>
                    <a:lnTo>
                      <a:pt x="1676000" y="1797519"/>
                    </a:lnTo>
                    <a:cubicBezTo>
                      <a:pt x="1676000" y="1797519"/>
                      <a:pt x="1676000" y="1797519"/>
                      <a:pt x="1676000" y="1797519"/>
                    </a:cubicBezTo>
                    <a:lnTo>
                      <a:pt x="1676000" y="1797519"/>
                    </a:lnTo>
                    <a:cubicBezTo>
                      <a:pt x="1682016" y="1797519"/>
                      <a:pt x="1689235" y="1797519"/>
                      <a:pt x="1689235" y="1797519"/>
                    </a:cubicBezTo>
                    <a:lnTo>
                      <a:pt x="1689235" y="1785487"/>
                    </a:lnTo>
                    <a:lnTo>
                      <a:pt x="1689235" y="1785487"/>
                    </a:lnTo>
                    <a:close/>
                    <a:moveTo>
                      <a:pt x="1737361" y="1784284"/>
                    </a:moveTo>
                    <a:lnTo>
                      <a:pt x="1713298" y="1784284"/>
                    </a:lnTo>
                    <a:lnTo>
                      <a:pt x="1713298" y="1796315"/>
                    </a:lnTo>
                    <a:cubicBezTo>
                      <a:pt x="1713298" y="1796315"/>
                      <a:pt x="1719314" y="1796315"/>
                      <a:pt x="1725330" y="1796315"/>
                    </a:cubicBezTo>
                    <a:lnTo>
                      <a:pt x="1725330" y="1796315"/>
                    </a:lnTo>
                    <a:cubicBezTo>
                      <a:pt x="1725330" y="1796315"/>
                      <a:pt x="1725330" y="1796315"/>
                      <a:pt x="1725330" y="1796315"/>
                    </a:cubicBezTo>
                    <a:lnTo>
                      <a:pt x="1725330" y="1796315"/>
                    </a:lnTo>
                    <a:cubicBezTo>
                      <a:pt x="1725330" y="1796315"/>
                      <a:pt x="1725330" y="1796315"/>
                      <a:pt x="1725330" y="1796315"/>
                    </a:cubicBezTo>
                    <a:lnTo>
                      <a:pt x="1737361" y="1796315"/>
                    </a:lnTo>
                    <a:lnTo>
                      <a:pt x="1737361" y="1784284"/>
                    </a:lnTo>
                    <a:lnTo>
                      <a:pt x="1737361" y="1784284"/>
                    </a:lnTo>
                    <a:close/>
                    <a:moveTo>
                      <a:pt x="1785487" y="1783081"/>
                    </a:moveTo>
                    <a:lnTo>
                      <a:pt x="1761424" y="1783081"/>
                    </a:lnTo>
                    <a:lnTo>
                      <a:pt x="1761424" y="1795112"/>
                    </a:ln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81878" y="1795112"/>
                      <a:pt x="1784284" y="1795112"/>
                      <a:pt x="1784284" y="1795112"/>
                    </a:cubicBezTo>
                    <a:lnTo>
                      <a:pt x="1785487" y="1783081"/>
                    </a:lnTo>
                    <a:lnTo>
                      <a:pt x="1785487" y="1783081"/>
                    </a:lnTo>
                    <a:close/>
                    <a:moveTo>
                      <a:pt x="1833614" y="1783081"/>
                    </a:moveTo>
                    <a:lnTo>
                      <a:pt x="1809551" y="1783081"/>
                    </a:lnTo>
                    <a:lnTo>
                      <a:pt x="1809551" y="1795112"/>
                    </a:lnTo>
                    <a:cubicBezTo>
                      <a:pt x="1809551" y="1795112"/>
                      <a:pt x="1814363" y="1795112"/>
                      <a:pt x="1820379" y="1795112"/>
                    </a:cubicBezTo>
                    <a:lnTo>
                      <a:pt x="1833614" y="1795112"/>
                    </a:lnTo>
                    <a:lnTo>
                      <a:pt x="1833614" y="1783081"/>
                    </a:lnTo>
                    <a:lnTo>
                      <a:pt x="1833614" y="1783081"/>
                    </a:lnTo>
                    <a:close/>
                    <a:moveTo>
                      <a:pt x="1881740" y="1781877"/>
                    </a:moveTo>
                    <a:lnTo>
                      <a:pt x="1857677" y="1781877"/>
                    </a:lnTo>
                    <a:lnTo>
                      <a:pt x="1857677" y="1793909"/>
                    </a:lnTo>
                    <a:lnTo>
                      <a:pt x="1876927" y="1793909"/>
                    </a:lnTo>
                    <a:cubicBezTo>
                      <a:pt x="1876927" y="1793909"/>
                      <a:pt x="1876927" y="1793909"/>
                      <a:pt x="1876927" y="1793909"/>
                    </a:cubicBezTo>
                    <a:lnTo>
                      <a:pt x="1876927" y="1793909"/>
                    </a:lnTo>
                    <a:cubicBezTo>
                      <a:pt x="1876927" y="1793909"/>
                      <a:pt x="1876927" y="1793909"/>
                      <a:pt x="1876927" y="1793909"/>
                    </a:cubicBezTo>
                    <a:lnTo>
                      <a:pt x="1876927" y="1793909"/>
                    </a:lnTo>
                    <a:cubicBezTo>
                      <a:pt x="1879334" y="1793909"/>
                      <a:pt x="1881740" y="1793909"/>
                      <a:pt x="1881740" y="1793909"/>
                    </a:cubicBezTo>
                    <a:lnTo>
                      <a:pt x="1881740" y="1781877"/>
                    </a:lnTo>
                    <a:lnTo>
                      <a:pt x="1881740" y="1781877"/>
                    </a:lnTo>
                    <a:close/>
                    <a:moveTo>
                      <a:pt x="1929867" y="1780674"/>
                    </a:moveTo>
                    <a:lnTo>
                      <a:pt x="1905803" y="1780674"/>
                    </a:lnTo>
                    <a:lnTo>
                      <a:pt x="1905803" y="1792706"/>
                    </a:lnTo>
                    <a:cubicBezTo>
                      <a:pt x="1905803" y="1792706"/>
                      <a:pt x="1909413" y="1792706"/>
                      <a:pt x="1915429" y="1792706"/>
                    </a:cubicBezTo>
                    <a:lnTo>
                      <a:pt x="1929867" y="1792706"/>
                    </a:lnTo>
                    <a:lnTo>
                      <a:pt x="1929867" y="1780674"/>
                    </a:lnTo>
                    <a:lnTo>
                      <a:pt x="1929867" y="1780674"/>
                    </a:lnTo>
                    <a:close/>
                    <a:moveTo>
                      <a:pt x="1977993" y="1780674"/>
                    </a:moveTo>
                    <a:lnTo>
                      <a:pt x="1953930" y="1780674"/>
                    </a:lnTo>
                    <a:lnTo>
                      <a:pt x="1953930" y="1792706"/>
                    </a:lnTo>
                    <a:lnTo>
                      <a:pt x="1977993" y="1792706"/>
                    </a:lnTo>
                    <a:lnTo>
                      <a:pt x="1977993" y="1780674"/>
                    </a:lnTo>
                    <a:lnTo>
                      <a:pt x="1977993" y="1780674"/>
                    </a:lnTo>
                    <a:close/>
                    <a:moveTo>
                      <a:pt x="2026119" y="1779471"/>
                    </a:moveTo>
                    <a:lnTo>
                      <a:pt x="2002056" y="1779471"/>
                    </a:lnTo>
                    <a:lnTo>
                      <a:pt x="2002056" y="1791503"/>
                    </a:lnTo>
                    <a:lnTo>
                      <a:pt x="2026119" y="1791503"/>
                    </a:lnTo>
                    <a:lnTo>
                      <a:pt x="2026119" y="1779471"/>
                    </a:lnTo>
                    <a:lnTo>
                      <a:pt x="2026119" y="1779471"/>
                    </a:lnTo>
                    <a:close/>
                    <a:moveTo>
                      <a:pt x="2074246" y="1778268"/>
                    </a:moveTo>
                    <a:lnTo>
                      <a:pt x="2050182" y="1778268"/>
                    </a:lnTo>
                    <a:lnTo>
                      <a:pt x="2050182" y="1790299"/>
                    </a:lnTo>
                    <a:lnTo>
                      <a:pt x="2074246" y="1790299"/>
                    </a:lnTo>
                    <a:lnTo>
                      <a:pt x="2074246" y="1778268"/>
                    </a:lnTo>
                    <a:lnTo>
                      <a:pt x="2074246" y="1778268"/>
                    </a:lnTo>
                    <a:close/>
                    <a:moveTo>
                      <a:pt x="2122372" y="1778268"/>
                    </a:moveTo>
                    <a:lnTo>
                      <a:pt x="2098309" y="1778268"/>
                    </a:lnTo>
                    <a:lnTo>
                      <a:pt x="2098309" y="1790299"/>
                    </a:lnTo>
                    <a:lnTo>
                      <a:pt x="2122372" y="1790299"/>
                    </a:lnTo>
                    <a:lnTo>
                      <a:pt x="2122372" y="1778268"/>
                    </a:lnTo>
                    <a:lnTo>
                      <a:pt x="2122372" y="1778268"/>
                    </a:lnTo>
                    <a:close/>
                    <a:moveTo>
                      <a:pt x="2170498" y="1777065"/>
                    </a:moveTo>
                    <a:lnTo>
                      <a:pt x="2146435" y="1777065"/>
                    </a:lnTo>
                    <a:lnTo>
                      <a:pt x="2146435" y="1789096"/>
                    </a:lnTo>
                    <a:lnTo>
                      <a:pt x="2170498" y="1789096"/>
                    </a:lnTo>
                    <a:lnTo>
                      <a:pt x="2170498" y="1777065"/>
                    </a:lnTo>
                    <a:lnTo>
                      <a:pt x="2170498" y="1777065"/>
                    </a:lnTo>
                    <a:close/>
                    <a:moveTo>
                      <a:pt x="2218625" y="1775862"/>
                    </a:moveTo>
                    <a:lnTo>
                      <a:pt x="2194561" y="1775862"/>
                    </a:lnTo>
                    <a:lnTo>
                      <a:pt x="2194561" y="1787893"/>
                    </a:lnTo>
                    <a:lnTo>
                      <a:pt x="2218625" y="1787893"/>
                    </a:lnTo>
                    <a:lnTo>
                      <a:pt x="2218625" y="1775862"/>
                    </a:lnTo>
                    <a:lnTo>
                      <a:pt x="2218625" y="1775862"/>
                    </a:lnTo>
                    <a:close/>
                    <a:moveTo>
                      <a:pt x="2266751" y="1775862"/>
                    </a:moveTo>
                    <a:lnTo>
                      <a:pt x="2242688" y="1775862"/>
                    </a:lnTo>
                    <a:lnTo>
                      <a:pt x="2242688" y="1787893"/>
                    </a:lnTo>
                    <a:lnTo>
                      <a:pt x="2266751" y="1787893"/>
                    </a:lnTo>
                    <a:lnTo>
                      <a:pt x="2266751" y="1775862"/>
                    </a:lnTo>
                    <a:lnTo>
                      <a:pt x="2266751" y="1775862"/>
                    </a:lnTo>
                    <a:close/>
                    <a:moveTo>
                      <a:pt x="2314877" y="1774658"/>
                    </a:moveTo>
                    <a:lnTo>
                      <a:pt x="2290814" y="1774658"/>
                    </a:lnTo>
                    <a:lnTo>
                      <a:pt x="2290814" y="1786690"/>
                    </a:lnTo>
                    <a:lnTo>
                      <a:pt x="2314877" y="1786690"/>
                    </a:lnTo>
                    <a:lnTo>
                      <a:pt x="2314877" y="1774658"/>
                    </a:lnTo>
                    <a:lnTo>
                      <a:pt x="2314877" y="1774658"/>
                    </a:lnTo>
                    <a:close/>
                    <a:moveTo>
                      <a:pt x="2363004" y="1773455"/>
                    </a:moveTo>
                    <a:lnTo>
                      <a:pt x="2338941" y="1773455"/>
                    </a:lnTo>
                    <a:lnTo>
                      <a:pt x="2338941" y="1785487"/>
                    </a:lnTo>
                    <a:lnTo>
                      <a:pt x="2363004" y="1785487"/>
                    </a:lnTo>
                    <a:lnTo>
                      <a:pt x="2363004" y="1773455"/>
                    </a:lnTo>
                    <a:lnTo>
                      <a:pt x="2363004" y="1773455"/>
                    </a:lnTo>
                    <a:close/>
                    <a:moveTo>
                      <a:pt x="2411130" y="1773455"/>
                    </a:moveTo>
                    <a:lnTo>
                      <a:pt x="2387067" y="1773455"/>
                    </a:lnTo>
                    <a:lnTo>
                      <a:pt x="2387067" y="1785487"/>
                    </a:lnTo>
                    <a:lnTo>
                      <a:pt x="2411130" y="1785487"/>
                    </a:lnTo>
                    <a:lnTo>
                      <a:pt x="2411130" y="1773455"/>
                    </a:lnTo>
                    <a:lnTo>
                      <a:pt x="2411130" y="1773455"/>
                    </a:lnTo>
                    <a:close/>
                    <a:moveTo>
                      <a:pt x="2459256" y="1772252"/>
                    </a:moveTo>
                    <a:lnTo>
                      <a:pt x="2435193" y="1772252"/>
                    </a:lnTo>
                    <a:lnTo>
                      <a:pt x="2435193" y="1784284"/>
                    </a:lnTo>
                    <a:lnTo>
                      <a:pt x="2459256" y="1784284"/>
                    </a:lnTo>
                    <a:lnTo>
                      <a:pt x="2459256" y="1772252"/>
                    </a:lnTo>
                    <a:lnTo>
                      <a:pt x="2459256" y="1772252"/>
                    </a:lnTo>
                    <a:close/>
                    <a:moveTo>
                      <a:pt x="2507383" y="1771049"/>
                    </a:moveTo>
                    <a:lnTo>
                      <a:pt x="2483320" y="1771049"/>
                    </a:lnTo>
                    <a:lnTo>
                      <a:pt x="2483320" y="1783081"/>
                    </a:lnTo>
                    <a:lnTo>
                      <a:pt x="2507383" y="1783081"/>
                    </a:lnTo>
                    <a:lnTo>
                      <a:pt x="2507383" y="1771049"/>
                    </a:lnTo>
                    <a:lnTo>
                      <a:pt x="2507383" y="1771049"/>
                    </a:lnTo>
                    <a:close/>
                    <a:moveTo>
                      <a:pt x="2555509" y="1771049"/>
                    </a:moveTo>
                    <a:lnTo>
                      <a:pt x="2531446" y="1771049"/>
                    </a:lnTo>
                    <a:lnTo>
                      <a:pt x="2531446" y="1783081"/>
                    </a:lnTo>
                    <a:cubicBezTo>
                      <a:pt x="2531446" y="1783081"/>
                      <a:pt x="2539868" y="1783081"/>
                      <a:pt x="2547087" y="1783081"/>
                    </a:cubicBezTo>
                    <a:lnTo>
                      <a:pt x="2547087" y="1783081"/>
                    </a:lnTo>
                    <a:cubicBezTo>
                      <a:pt x="2547087" y="1783081"/>
                      <a:pt x="2547087" y="1783081"/>
                      <a:pt x="2547087" y="1783081"/>
                    </a:cubicBezTo>
                    <a:lnTo>
                      <a:pt x="2555509" y="1783081"/>
                    </a:lnTo>
                    <a:lnTo>
                      <a:pt x="2555509" y="1771049"/>
                    </a:lnTo>
                    <a:lnTo>
                      <a:pt x="2555509" y="1771049"/>
                    </a:lnTo>
                    <a:close/>
                    <a:moveTo>
                      <a:pt x="2603635" y="1769846"/>
                    </a:moveTo>
                    <a:lnTo>
                      <a:pt x="2579572" y="1769846"/>
                    </a:lnTo>
                    <a:lnTo>
                      <a:pt x="2579572" y="1781877"/>
                    </a:ln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90401" y="1781877"/>
                      <a:pt x="2603635" y="1781877"/>
                      <a:pt x="2603635" y="1781877"/>
                    </a:cubicBezTo>
                    <a:lnTo>
                      <a:pt x="2603635" y="1769846"/>
                    </a:lnTo>
                    <a:lnTo>
                      <a:pt x="2603635" y="1769846"/>
                    </a:lnTo>
                    <a:close/>
                    <a:moveTo>
                      <a:pt x="2651762" y="1768643"/>
                    </a:moveTo>
                    <a:lnTo>
                      <a:pt x="2627699" y="1768643"/>
                    </a:lnTo>
                    <a:lnTo>
                      <a:pt x="2627699" y="1780674"/>
                    </a:lnTo>
                    <a:cubicBezTo>
                      <a:pt x="2627699" y="1780674"/>
                      <a:pt x="2634917" y="1780674"/>
                      <a:pt x="2642136" y="1780674"/>
                    </a:cubicBezTo>
                    <a:lnTo>
                      <a:pt x="2651762" y="1780674"/>
                    </a:lnTo>
                    <a:lnTo>
                      <a:pt x="2651762" y="1768643"/>
                    </a:lnTo>
                    <a:lnTo>
                      <a:pt x="2651762" y="1768643"/>
                    </a:lnTo>
                    <a:close/>
                    <a:moveTo>
                      <a:pt x="2699888" y="1768643"/>
                    </a:moveTo>
                    <a:lnTo>
                      <a:pt x="2675825" y="1768643"/>
                    </a:lnTo>
                    <a:lnTo>
                      <a:pt x="2675825" y="1780674"/>
                    </a:lnTo>
                    <a:lnTo>
                      <a:pt x="2681841" y="1780674"/>
                    </a:lnTo>
                    <a:lnTo>
                      <a:pt x="2681841" y="1780674"/>
                    </a:ln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90263" y="1780674"/>
                      <a:pt x="2699888" y="1780674"/>
                      <a:pt x="2699888" y="1780674"/>
                    </a:cubicBezTo>
                    <a:lnTo>
                      <a:pt x="2699888" y="1768643"/>
                    </a:lnTo>
                    <a:lnTo>
                      <a:pt x="2699888" y="1768643"/>
                    </a:lnTo>
                    <a:close/>
                    <a:moveTo>
                      <a:pt x="2748014" y="1767440"/>
                    </a:moveTo>
                    <a:lnTo>
                      <a:pt x="2723951" y="1767440"/>
                    </a:lnTo>
                    <a:lnTo>
                      <a:pt x="2723951" y="1779471"/>
                    </a:lnTo>
                    <a:cubicBezTo>
                      <a:pt x="2723951" y="1779471"/>
                      <a:pt x="2729967" y="1779471"/>
                      <a:pt x="2737186" y="1779471"/>
                    </a:cubicBezTo>
                    <a:lnTo>
                      <a:pt x="2737186" y="1779471"/>
                    </a:lnTo>
                    <a:cubicBezTo>
                      <a:pt x="2737186" y="1779471"/>
                      <a:pt x="2737186" y="1779471"/>
                      <a:pt x="2737186" y="1779471"/>
                    </a:cubicBezTo>
                    <a:lnTo>
                      <a:pt x="2748014" y="1779471"/>
                    </a:lnTo>
                    <a:lnTo>
                      <a:pt x="2748014" y="1767440"/>
                    </a:lnTo>
                    <a:lnTo>
                      <a:pt x="2748014" y="1767440"/>
                    </a:lnTo>
                    <a:close/>
                    <a:moveTo>
                      <a:pt x="2796141" y="1766236"/>
                    </a:moveTo>
                    <a:lnTo>
                      <a:pt x="2772078" y="1766236"/>
                    </a:lnTo>
                    <a:lnTo>
                      <a:pt x="2772078" y="1778268"/>
                    </a:lnTo>
                    <a:lnTo>
                      <a:pt x="2782906" y="1778268"/>
                    </a:lnTo>
                    <a:cubicBezTo>
                      <a:pt x="2782906" y="1778268"/>
                      <a:pt x="2782906" y="1778268"/>
                      <a:pt x="2782906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90125" y="1778268"/>
                      <a:pt x="2796141" y="1778268"/>
                      <a:pt x="2796141" y="1778268"/>
                    </a:cubicBezTo>
                    <a:lnTo>
                      <a:pt x="2796141" y="1766236"/>
                    </a:lnTo>
                    <a:lnTo>
                      <a:pt x="2796141" y="1766236"/>
                    </a:lnTo>
                    <a:close/>
                    <a:moveTo>
                      <a:pt x="2844267" y="1766236"/>
                    </a:moveTo>
                    <a:lnTo>
                      <a:pt x="2820204" y="1766236"/>
                    </a:lnTo>
                    <a:lnTo>
                      <a:pt x="2820204" y="1778268"/>
                    </a:lnTo>
                    <a:cubicBezTo>
                      <a:pt x="2820204" y="1778268"/>
                      <a:pt x="2826220" y="1778268"/>
                      <a:pt x="2831032" y="1778268"/>
                    </a:cubicBezTo>
                    <a:lnTo>
                      <a:pt x="2831032" y="1778268"/>
                    </a:lnTo>
                    <a:cubicBezTo>
                      <a:pt x="2831032" y="1778268"/>
                      <a:pt x="2831032" y="1778268"/>
                      <a:pt x="2831032" y="1778268"/>
                    </a:cubicBezTo>
                    <a:lnTo>
                      <a:pt x="2844267" y="1778268"/>
                    </a:lnTo>
                    <a:lnTo>
                      <a:pt x="2844267" y="1766236"/>
                    </a:lnTo>
                    <a:lnTo>
                      <a:pt x="2844267" y="1766236"/>
                    </a:lnTo>
                    <a:close/>
                    <a:moveTo>
                      <a:pt x="2892393" y="1765033"/>
                    </a:moveTo>
                    <a:lnTo>
                      <a:pt x="2868330" y="1765033"/>
                    </a:lnTo>
                    <a:lnTo>
                      <a:pt x="2868330" y="1777065"/>
                    </a:ln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8784" y="1777065"/>
                      <a:pt x="2891190" y="1777065"/>
                      <a:pt x="2891190" y="1777065"/>
                    </a:cubicBezTo>
                    <a:lnTo>
                      <a:pt x="2892393" y="1765033"/>
                    </a:lnTo>
                    <a:lnTo>
                      <a:pt x="2892393" y="1765033"/>
                    </a:lnTo>
                    <a:close/>
                    <a:moveTo>
                      <a:pt x="2940520" y="1763830"/>
                    </a:moveTo>
                    <a:lnTo>
                      <a:pt x="2916456" y="1763830"/>
                    </a:lnTo>
                    <a:lnTo>
                      <a:pt x="2916456" y="1775862"/>
                    </a:lnTo>
                    <a:cubicBezTo>
                      <a:pt x="2916456" y="1775862"/>
                      <a:pt x="2921269" y="1775862"/>
                      <a:pt x="2926082" y="1775862"/>
                    </a:cubicBezTo>
                    <a:lnTo>
                      <a:pt x="2926082" y="1775862"/>
                    </a:lnTo>
                    <a:cubicBezTo>
                      <a:pt x="2926082" y="1775862"/>
                      <a:pt x="2926082" y="1775862"/>
                      <a:pt x="2926082" y="1775862"/>
                    </a:cubicBezTo>
                    <a:lnTo>
                      <a:pt x="2926082" y="1775862"/>
                    </a:lnTo>
                    <a:cubicBezTo>
                      <a:pt x="2926082" y="1775862"/>
                      <a:pt x="2926082" y="1775862"/>
                      <a:pt x="2926082" y="1775862"/>
                    </a:cubicBezTo>
                    <a:lnTo>
                      <a:pt x="2940520" y="1775862"/>
                    </a:lnTo>
                    <a:lnTo>
                      <a:pt x="2940520" y="1763830"/>
                    </a:lnTo>
                    <a:lnTo>
                      <a:pt x="2940520" y="1763830"/>
                    </a:lnTo>
                    <a:close/>
                    <a:moveTo>
                      <a:pt x="2988646" y="1763830"/>
                    </a:moveTo>
                    <a:lnTo>
                      <a:pt x="2964583" y="1763830"/>
                    </a:lnTo>
                    <a:lnTo>
                      <a:pt x="2964583" y="1775862"/>
                    </a:lnTo>
                    <a:lnTo>
                      <a:pt x="2985037" y="1775862"/>
                    </a:lnTo>
                    <a:cubicBezTo>
                      <a:pt x="2985037" y="1775862"/>
                      <a:pt x="2985037" y="1775862"/>
                      <a:pt x="2985037" y="1775862"/>
                    </a:cubicBezTo>
                    <a:lnTo>
                      <a:pt x="2985037" y="1775862"/>
                    </a:lnTo>
                    <a:cubicBezTo>
                      <a:pt x="2985037" y="1775862"/>
                      <a:pt x="2985037" y="1775862"/>
                      <a:pt x="2985037" y="1775862"/>
                    </a:cubicBezTo>
                    <a:lnTo>
                      <a:pt x="2985037" y="1775862"/>
                    </a:lnTo>
                    <a:cubicBezTo>
                      <a:pt x="2985037" y="1775862"/>
                      <a:pt x="2985037" y="1775862"/>
                      <a:pt x="2985037" y="1775862"/>
                    </a:cubicBezTo>
                    <a:lnTo>
                      <a:pt x="2985037" y="1775862"/>
                    </a:lnTo>
                    <a:cubicBezTo>
                      <a:pt x="2987443" y="1775862"/>
                      <a:pt x="2988646" y="1775862"/>
                      <a:pt x="2988646" y="1775862"/>
                    </a:cubicBezTo>
                    <a:lnTo>
                      <a:pt x="2988646" y="1763830"/>
                    </a:lnTo>
                    <a:lnTo>
                      <a:pt x="2988646" y="1763830"/>
                    </a:lnTo>
                    <a:close/>
                    <a:moveTo>
                      <a:pt x="3036772" y="1762627"/>
                    </a:moveTo>
                    <a:lnTo>
                      <a:pt x="3012709" y="1762627"/>
                    </a:lnTo>
                    <a:lnTo>
                      <a:pt x="3012709" y="1774658"/>
                    </a:lnTo>
                    <a:lnTo>
                      <a:pt x="3036772" y="1774658"/>
                    </a:lnTo>
                    <a:lnTo>
                      <a:pt x="3036772" y="1762627"/>
                    </a:lnTo>
                    <a:lnTo>
                      <a:pt x="3036772" y="1762627"/>
                    </a:lnTo>
                    <a:close/>
                    <a:moveTo>
                      <a:pt x="3084899" y="1761424"/>
                    </a:moveTo>
                    <a:lnTo>
                      <a:pt x="3060836" y="1761424"/>
                    </a:lnTo>
                    <a:lnTo>
                      <a:pt x="3060836" y="1773455"/>
                    </a:lnTo>
                    <a:lnTo>
                      <a:pt x="3084899" y="1773455"/>
                    </a:lnTo>
                    <a:lnTo>
                      <a:pt x="3084899" y="1761424"/>
                    </a:lnTo>
                    <a:lnTo>
                      <a:pt x="3084899" y="1761424"/>
                    </a:lnTo>
                    <a:close/>
                    <a:moveTo>
                      <a:pt x="3133025" y="1761424"/>
                    </a:moveTo>
                    <a:lnTo>
                      <a:pt x="3108962" y="1761424"/>
                    </a:lnTo>
                    <a:lnTo>
                      <a:pt x="3108962" y="1773455"/>
                    </a:lnTo>
                    <a:lnTo>
                      <a:pt x="3133025" y="1773455"/>
                    </a:lnTo>
                    <a:lnTo>
                      <a:pt x="3133025" y="1761424"/>
                    </a:lnTo>
                    <a:lnTo>
                      <a:pt x="3133025" y="1761424"/>
                    </a:lnTo>
                    <a:close/>
                    <a:moveTo>
                      <a:pt x="3181151" y="1760221"/>
                    </a:moveTo>
                    <a:lnTo>
                      <a:pt x="3157088" y="1760221"/>
                    </a:lnTo>
                    <a:lnTo>
                      <a:pt x="3157088" y="1772252"/>
                    </a:lnTo>
                    <a:lnTo>
                      <a:pt x="3181151" y="1772252"/>
                    </a:lnTo>
                    <a:lnTo>
                      <a:pt x="3181151" y="1760221"/>
                    </a:lnTo>
                    <a:lnTo>
                      <a:pt x="3181151" y="1760221"/>
                    </a:lnTo>
                    <a:close/>
                    <a:moveTo>
                      <a:pt x="3229278" y="1759017"/>
                    </a:moveTo>
                    <a:lnTo>
                      <a:pt x="3205215" y="1759017"/>
                    </a:lnTo>
                    <a:lnTo>
                      <a:pt x="3205215" y="1771049"/>
                    </a:lnTo>
                    <a:lnTo>
                      <a:pt x="3229278" y="1771049"/>
                    </a:lnTo>
                    <a:lnTo>
                      <a:pt x="3229278" y="1759017"/>
                    </a:lnTo>
                    <a:lnTo>
                      <a:pt x="3229278" y="1759017"/>
                    </a:lnTo>
                    <a:close/>
                    <a:moveTo>
                      <a:pt x="3277404" y="1759017"/>
                    </a:moveTo>
                    <a:lnTo>
                      <a:pt x="3253341" y="1759017"/>
                    </a:lnTo>
                    <a:lnTo>
                      <a:pt x="3253341" y="1771049"/>
                    </a:lnTo>
                    <a:lnTo>
                      <a:pt x="3277404" y="1771049"/>
                    </a:lnTo>
                    <a:lnTo>
                      <a:pt x="3277404" y="1759017"/>
                    </a:lnTo>
                    <a:lnTo>
                      <a:pt x="3277404" y="1759017"/>
                    </a:lnTo>
                    <a:close/>
                    <a:moveTo>
                      <a:pt x="3325530" y="1757814"/>
                    </a:moveTo>
                    <a:lnTo>
                      <a:pt x="3301467" y="1757814"/>
                    </a:lnTo>
                    <a:lnTo>
                      <a:pt x="3301467" y="1769846"/>
                    </a:lnTo>
                    <a:lnTo>
                      <a:pt x="3325530" y="1769846"/>
                    </a:lnTo>
                    <a:lnTo>
                      <a:pt x="3325530" y="1757814"/>
                    </a:lnTo>
                    <a:lnTo>
                      <a:pt x="3325530" y="1757814"/>
                    </a:lnTo>
                    <a:close/>
                    <a:moveTo>
                      <a:pt x="3373657" y="1756611"/>
                    </a:moveTo>
                    <a:lnTo>
                      <a:pt x="3349594" y="1756611"/>
                    </a:lnTo>
                    <a:lnTo>
                      <a:pt x="3349594" y="1768643"/>
                    </a:lnTo>
                    <a:lnTo>
                      <a:pt x="3373657" y="1768643"/>
                    </a:lnTo>
                    <a:lnTo>
                      <a:pt x="3373657" y="1756611"/>
                    </a:lnTo>
                    <a:lnTo>
                      <a:pt x="3373657" y="1756611"/>
                    </a:lnTo>
                    <a:close/>
                    <a:moveTo>
                      <a:pt x="3421783" y="1756611"/>
                    </a:moveTo>
                    <a:lnTo>
                      <a:pt x="3397720" y="1756611"/>
                    </a:lnTo>
                    <a:lnTo>
                      <a:pt x="3397720" y="1768643"/>
                    </a:lnTo>
                    <a:lnTo>
                      <a:pt x="3421783" y="1768643"/>
                    </a:lnTo>
                    <a:lnTo>
                      <a:pt x="3421783" y="1756611"/>
                    </a:lnTo>
                    <a:lnTo>
                      <a:pt x="3421783" y="1756611"/>
                    </a:lnTo>
                    <a:close/>
                    <a:moveTo>
                      <a:pt x="3469909" y="1755408"/>
                    </a:moveTo>
                    <a:lnTo>
                      <a:pt x="3445846" y="1755408"/>
                    </a:lnTo>
                    <a:lnTo>
                      <a:pt x="3445846" y="1767440"/>
                    </a:lnTo>
                    <a:lnTo>
                      <a:pt x="3469909" y="1767440"/>
                    </a:lnTo>
                    <a:lnTo>
                      <a:pt x="3469909" y="1755408"/>
                    </a:lnTo>
                    <a:lnTo>
                      <a:pt x="3469909" y="1755408"/>
                    </a:lnTo>
                    <a:close/>
                    <a:moveTo>
                      <a:pt x="3518036" y="1754205"/>
                    </a:moveTo>
                    <a:lnTo>
                      <a:pt x="3493973" y="1754205"/>
                    </a:lnTo>
                    <a:lnTo>
                      <a:pt x="3493973" y="1766236"/>
                    </a:lnTo>
                    <a:lnTo>
                      <a:pt x="3518036" y="1766236"/>
                    </a:lnTo>
                    <a:lnTo>
                      <a:pt x="3518036" y="1754205"/>
                    </a:lnTo>
                    <a:lnTo>
                      <a:pt x="3518036" y="1754205"/>
                    </a:lnTo>
                    <a:close/>
                    <a:moveTo>
                      <a:pt x="3566162" y="1754205"/>
                    </a:moveTo>
                    <a:lnTo>
                      <a:pt x="3542099" y="1754205"/>
                    </a:lnTo>
                    <a:lnTo>
                      <a:pt x="3542099" y="1766236"/>
                    </a:lnTo>
                    <a:lnTo>
                      <a:pt x="3566162" y="1766236"/>
                    </a:lnTo>
                    <a:lnTo>
                      <a:pt x="3566162" y="1754205"/>
                    </a:lnTo>
                    <a:lnTo>
                      <a:pt x="3566162" y="1754205"/>
                    </a:lnTo>
                    <a:close/>
                    <a:moveTo>
                      <a:pt x="3614288" y="1753002"/>
                    </a:moveTo>
                    <a:lnTo>
                      <a:pt x="3590225" y="1753002"/>
                    </a:lnTo>
                    <a:lnTo>
                      <a:pt x="3590225" y="1765033"/>
                    </a:lnTo>
                    <a:lnTo>
                      <a:pt x="3590225" y="1765033"/>
                    </a:lnTo>
                    <a:lnTo>
                      <a:pt x="3590225" y="1765033"/>
                    </a:lnTo>
                    <a:lnTo>
                      <a:pt x="3590225" y="1765033"/>
                    </a:lnTo>
                    <a:cubicBezTo>
                      <a:pt x="3590225" y="1765033"/>
                      <a:pt x="3590225" y="1765033"/>
                      <a:pt x="3590225" y="1765033"/>
                    </a:cubicBezTo>
                    <a:lnTo>
                      <a:pt x="3590225" y="1765033"/>
                    </a:lnTo>
                    <a:cubicBezTo>
                      <a:pt x="3592632" y="1765033"/>
                      <a:pt x="3614288" y="1765033"/>
                      <a:pt x="3614288" y="1765033"/>
                    </a:cubicBezTo>
                    <a:lnTo>
                      <a:pt x="3614288" y="1753002"/>
                    </a:lnTo>
                    <a:lnTo>
                      <a:pt x="3614288" y="1753002"/>
                    </a:lnTo>
                    <a:close/>
                    <a:moveTo>
                      <a:pt x="3662415" y="1751798"/>
                    </a:moveTo>
                    <a:lnTo>
                      <a:pt x="3638352" y="1751798"/>
                    </a:lnTo>
                    <a:lnTo>
                      <a:pt x="3638352" y="1763830"/>
                    </a:lnTo>
                    <a:cubicBezTo>
                      <a:pt x="3638352" y="1763830"/>
                      <a:pt x="3646774" y="1763830"/>
                      <a:pt x="3653993" y="1763830"/>
                    </a:cubicBezTo>
                    <a:lnTo>
                      <a:pt x="3653993" y="1763830"/>
                    </a:lnTo>
                    <a:cubicBezTo>
                      <a:pt x="3653993" y="1763830"/>
                      <a:pt x="3653993" y="1763830"/>
                      <a:pt x="3653993" y="1763830"/>
                    </a:cubicBezTo>
                    <a:lnTo>
                      <a:pt x="3662415" y="1763830"/>
                    </a:lnTo>
                    <a:lnTo>
                      <a:pt x="3662415" y="1751798"/>
                    </a:lnTo>
                    <a:lnTo>
                      <a:pt x="3662415" y="1751798"/>
                    </a:lnTo>
                    <a:close/>
                    <a:moveTo>
                      <a:pt x="3710541" y="1751798"/>
                    </a:moveTo>
                    <a:lnTo>
                      <a:pt x="3686478" y="1751798"/>
                    </a:lnTo>
                    <a:lnTo>
                      <a:pt x="3686478" y="1763830"/>
                    </a:ln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lnTo>
                      <a:pt x="3691291" y="1763830"/>
                    </a:ln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lnTo>
                      <a:pt x="3691291" y="1763830"/>
                    </a:ln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cubicBezTo>
                      <a:pt x="3698510" y="1763830"/>
                      <a:pt x="3710541" y="1763830"/>
                      <a:pt x="3710541" y="1763830"/>
                    </a:cubicBezTo>
                    <a:lnTo>
                      <a:pt x="3710541" y="1751798"/>
                    </a:lnTo>
                    <a:lnTo>
                      <a:pt x="3710541" y="1751798"/>
                    </a:lnTo>
                    <a:close/>
                    <a:moveTo>
                      <a:pt x="3758668" y="1750595"/>
                    </a:moveTo>
                    <a:lnTo>
                      <a:pt x="3734604" y="1750595"/>
                    </a:lnTo>
                    <a:lnTo>
                      <a:pt x="3734604" y="1762627"/>
                    </a:lnTo>
                    <a:cubicBezTo>
                      <a:pt x="3734604" y="1762627"/>
                      <a:pt x="3741823" y="1762627"/>
                      <a:pt x="3747839" y="1762627"/>
                    </a:cubicBezTo>
                    <a:lnTo>
                      <a:pt x="3758668" y="1762627"/>
                    </a:lnTo>
                    <a:lnTo>
                      <a:pt x="3758668" y="1750595"/>
                    </a:lnTo>
                    <a:lnTo>
                      <a:pt x="3758668" y="1750595"/>
                    </a:lnTo>
                    <a:close/>
                    <a:moveTo>
                      <a:pt x="3806794" y="1749392"/>
                    </a:moveTo>
                    <a:lnTo>
                      <a:pt x="3782731" y="1749392"/>
                    </a:lnTo>
                    <a:lnTo>
                      <a:pt x="3782731" y="1761424"/>
                    </a:lnTo>
                    <a:lnTo>
                      <a:pt x="3791153" y="1761424"/>
                    </a:lnTo>
                    <a:cubicBezTo>
                      <a:pt x="3791153" y="1761424"/>
                      <a:pt x="3791153" y="1761424"/>
                      <a:pt x="3791153" y="1761424"/>
                    </a:cubicBezTo>
                    <a:lnTo>
                      <a:pt x="3791153" y="1761424"/>
                    </a:lnTo>
                    <a:cubicBezTo>
                      <a:pt x="3791153" y="1761424"/>
                      <a:pt x="3791153" y="1761424"/>
                      <a:pt x="3791153" y="1761424"/>
                    </a:cubicBezTo>
                    <a:lnTo>
                      <a:pt x="3791153" y="1761424"/>
                    </a:lnTo>
                    <a:cubicBezTo>
                      <a:pt x="3791153" y="1761424"/>
                      <a:pt x="3791153" y="1761424"/>
                      <a:pt x="3791153" y="1761424"/>
                    </a:cubicBezTo>
                    <a:lnTo>
                      <a:pt x="3791153" y="1761424"/>
                    </a:lnTo>
                    <a:cubicBezTo>
                      <a:pt x="3798372" y="1761424"/>
                      <a:pt x="3806794" y="1761424"/>
                      <a:pt x="3806794" y="1761424"/>
                    </a:cubicBezTo>
                    <a:lnTo>
                      <a:pt x="3806794" y="1749392"/>
                    </a:lnTo>
                    <a:lnTo>
                      <a:pt x="3806794" y="1749392"/>
                    </a:lnTo>
                    <a:close/>
                    <a:moveTo>
                      <a:pt x="3854920" y="1749392"/>
                    </a:moveTo>
                    <a:lnTo>
                      <a:pt x="3830857" y="1749392"/>
                    </a:lnTo>
                    <a:lnTo>
                      <a:pt x="3830857" y="1761424"/>
                    </a:lnTo>
                    <a:cubicBezTo>
                      <a:pt x="3830857" y="1761424"/>
                      <a:pt x="3836873" y="1761424"/>
                      <a:pt x="3842889" y="1761424"/>
                    </a:cubicBezTo>
                    <a:lnTo>
                      <a:pt x="3842889" y="1761424"/>
                    </a:lnTo>
                    <a:cubicBezTo>
                      <a:pt x="3842889" y="1761424"/>
                      <a:pt x="3842889" y="1761424"/>
                      <a:pt x="3842889" y="1761424"/>
                    </a:cubicBezTo>
                    <a:lnTo>
                      <a:pt x="3842889" y="1761424"/>
                    </a:lnTo>
                    <a:cubicBezTo>
                      <a:pt x="3842889" y="1761424"/>
                      <a:pt x="3842889" y="1761424"/>
                      <a:pt x="3842889" y="1761424"/>
                    </a:cubicBezTo>
                    <a:lnTo>
                      <a:pt x="3854920" y="1761424"/>
                    </a:lnTo>
                    <a:lnTo>
                      <a:pt x="3854920" y="1749392"/>
                    </a:lnTo>
                    <a:lnTo>
                      <a:pt x="3854920" y="1749392"/>
                    </a:lnTo>
                    <a:close/>
                    <a:moveTo>
                      <a:pt x="3903047" y="1748189"/>
                    </a:moveTo>
                    <a:lnTo>
                      <a:pt x="3878983" y="1748189"/>
                    </a:lnTo>
                    <a:lnTo>
                      <a:pt x="3878983" y="1760221"/>
                    </a:lnTo>
                    <a:lnTo>
                      <a:pt x="3892218" y="1760221"/>
                    </a:lnTo>
                    <a:cubicBezTo>
                      <a:pt x="3892218" y="1760221"/>
                      <a:pt x="3892218" y="1760221"/>
                      <a:pt x="3892218" y="1760221"/>
                    </a:cubicBezTo>
                    <a:lnTo>
                      <a:pt x="3892218" y="1760221"/>
                    </a:lnTo>
                    <a:cubicBezTo>
                      <a:pt x="3892218" y="1760221"/>
                      <a:pt x="3892218" y="1760221"/>
                      <a:pt x="3892218" y="1760221"/>
                    </a:cubicBezTo>
                    <a:lnTo>
                      <a:pt x="3892218" y="1760221"/>
                    </a:lnTo>
                    <a:cubicBezTo>
                      <a:pt x="3892218" y="1760221"/>
                      <a:pt x="3892218" y="1760221"/>
                      <a:pt x="3892218" y="1760221"/>
                    </a:cubicBezTo>
                    <a:lnTo>
                      <a:pt x="3892218" y="1760221"/>
                    </a:lnTo>
                    <a:cubicBezTo>
                      <a:pt x="3898234" y="1760221"/>
                      <a:pt x="3903047" y="1760221"/>
                      <a:pt x="3903047" y="1760221"/>
                    </a:cubicBezTo>
                    <a:lnTo>
                      <a:pt x="3903047" y="1748189"/>
                    </a:lnTo>
                    <a:lnTo>
                      <a:pt x="3903047" y="1748189"/>
                    </a:lnTo>
                    <a:close/>
                    <a:moveTo>
                      <a:pt x="3951173" y="1746986"/>
                    </a:moveTo>
                    <a:lnTo>
                      <a:pt x="3927110" y="1746986"/>
                    </a:lnTo>
                    <a:lnTo>
                      <a:pt x="3927110" y="1759017"/>
                    </a:lnTo>
                    <a:cubicBezTo>
                      <a:pt x="3927110" y="1759017"/>
                      <a:pt x="3931923" y="1759017"/>
                      <a:pt x="3937938" y="1759017"/>
                    </a:cubicBezTo>
                    <a:lnTo>
                      <a:pt x="3951173" y="1759017"/>
                    </a:lnTo>
                    <a:lnTo>
                      <a:pt x="3951173" y="1746986"/>
                    </a:lnTo>
                    <a:lnTo>
                      <a:pt x="3951173" y="1746986"/>
                    </a:lnTo>
                    <a:close/>
                    <a:moveTo>
                      <a:pt x="3999299" y="1746986"/>
                    </a:moveTo>
                    <a:lnTo>
                      <a:pt x="3975236" y="1746986"/>
                    </a:lnTo>
                    <a:lnTo>
                      <a:pt x="3975236" y="1759017"/>
                    </a:ln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6893" y="1759017"/>
                      <a:pt x="3998096" y="1759017"/>
                      <a:pt x="3998096" y="1759017"/>
                    </a:cubicBezTo>
                    <a:lnTo>
                      <a:pt x="3999299" y="1746986"/>
                    </a:lnTo>
                    <a:lnTo>
                      <a:pt x="3999299" y="1746986"/>
                    </a:lnTo>
                    <a:close/>
                    <a:moveTo>
                      <a:pt x="4047426" y="1745783"/>
                    </a:moveTo>
                    <a:lnTo>
                      <a:pt x="4023362" y="1745783"/>
                    </a:lnTo>
                    <a:lnTo>
                      <a:pt x="4023362" y="1757814"/>
                    </a:lnTo>
                    <a:cubicBezTo>
                      <a:pt x="4023362" y="1757814"/>
                      <a:pt x="4028175" y="1757814"/>
                      <a:pt x="4032988" y="1757814"/>
                    </a:cubicBezTo>
                    <a:lnTo>
                      <a:pt x="4032988" y="1757814"/>
                    </a:lnTo>
                    <a:cubicBezTo>
                      <a:pt x="4032988" y="1757814"/>
                      <a:pt x="4032988" y="1757814"/>
                      <a:pt x="4032988" y="1757814"/>
                    </a:cubicBezTo>
                    <a:lnTo>
                      <a:pt x="4032988" y="1757814"/>
                    </a:lnTo>
                    <a:cubicBezTo>
                      <a:pt x="4032988" y="1757814"/>
                      <a:pt x="4032988" y="1757814"/>
                      <a:pt x="4032988" y="1757814"/>
                    </a:cubicBezTo>
                    <a:lnTo>
                      <a:pt x="4047426" y="1757814"/>
                    </a:lnTo>
                    <a:lnTo>
                      <a:pt x="4047426" y="1745783"/>
                    </a:lnTo>
                    <a:lnTo>
                      <a:pt x="4047426" y="1745783"/>
                    </a:lnTo>
                    <a:close/>
                    <a:moveTo>
                      <a:pt x="4089536" y="1744579"/>
                    </a:moveTo>
                    <a:lnTo>
                      <a:pt x="4089536" y="1749392"/>
                    </a:lnTo>
                    <a:lnTo>
                      <a:pt x="4089536" y="1749392"/>
                    </a:lnTo>
                    <a:lnTo>
                      <a:pt x="4089536" y="1744579"/>
                    </a:lnTo>
                    <a:lnTo>
                      <a:pt x="4070286" y="1744579"/>
                    </a:lnTo>
                    <a:lnTo>
                      <a:pt x="4070286" y="1756611"/>
                    </a:ln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9536" y="1755408"/>
                      <a:pt x="4089536" y="1755408"/>
                    </a:cubicBezTo>
                    <a:lnTo>
                      <a:pt x="4089536" y="1755408"/>
                    </a:lnTo>
                    <a:cubicBezTo>
                      <a:pt x="4089536" y="1755408"/>
                      <a:pt x="4089536" y="1755408"/>
                      <a:pt x="4089536" y="1755408"/>
                    </a:cubicBezTo>
                    <a:lnTo>
                      <a:pt x="4089536" y="1755408"/>
                    </a:ln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lnTo>
                      <a:pt x="4089536" y="1755408"/>
                    </a:ln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lnTo>
                      <a:pt x="4090739" y="1754205"/>
                    </a:lnTo>
                    <a:cubicBezTo>
                      <a:pt x="4090739" y="1754205"/>
                      <a:pt x="4090739" y="1754205"/>
                      <a:pt x="4090739" y="1754205"/>
                    </a:cubicBezTo>
                    <a:lnTo>
                      <a:pt x="4087130" y="1750595"/>
                    </a:lnTo>
                    <a:lnTo>
                      <a:pt x="4089536" y="1744579"/>
                    </a:lnTo>
                    <a:lnTo>
                      <a:pt x="4089536" y="1744579"/>
                    </a:lnTo>
                    <a:close/>
                    <a:moveTo>
                      <a:pt x="4103974" y="1706078"/>
                    </a:moveTo>
                    <a:cubicBezTo>
                      <a:pt x="4101568" y="1714500"/>
                      <a:pt x="4097958" y="1721720"/>
                      <a:pt x="4095552" y="1727735"/>
                    </a:cubicBezTo>
                    <a:lnTo>
                      <a:pt x="4106381" y="1732548"/>
                    </a:lnTo>
                    <a:cubicBezTo>
                      <a:pt x="4108787" y="1726532"/>
                      <a:pt x="4112396" y="1718110"/>
                      <a:pt x="4114803" y="1709688"/>
                    </a:cubicBezTo>
                    <a:lnTo>
                      <a:pt x="4103974" y="1706078"/>
                    </a:lnTo>
                    <a:lnTo>
                      <a:pt x="4103974" y="1706078"/>
                    </a:lnTo>
                    <a:close/>
                    <a:moveTo>
                      <a:pt x="4116006" y="1661562"/>
                    </a:moveTo>
                    <a:cubicBezTo>
                      <a:pt x="4113599" y="1669984"/>
                      <a:pt x="4112396" y="1677203"/>
                      <a:pt x="4109990" y="1684422"/>
                    </a:cubicBezTo>
                    <a:lnTo>
                      <a:pt x="4122022" y="1688031"/>
                    </a:lnTo>
                    <a:cubicBezTo>
                      <a:pt x="4124428" y="1680812"/>
                      <a:pt x="4125631" y="1672390"/>
                      <a:pt x="4128037" y="1665171"/>
                    </a:cubicBezTo>
                    <a:lnTo>
                      <a:pt x="4116006" y="1661562"/>
                    </a:lnTo>
                    <a:lnTo>
                      <a:pt x="4116006" y="1661562"/>
                    </a:lnTo>
                    <a:close/>
                    <a:moveTo>
                      <a:pt x="4125631" y="1614639"/>
                    </a:moveTo>
                    <a:cubicBezTo>
                      <a:pt x="4124428" y="1623061"/>
                      <a:pt x="4122022" y="1630279"/>
                      <a:pt x="4120818" y="1637498"/>
                    </a:cubicBezTo>
                    <a:lnTo>
                      <a:pt x="4132850" y="1639905"/>
                    </a:lnTo>
                    <a:cubicBezTo>
                      <a:pt x="4134053" y="1632686"/>
                      <a:pt x="4136460" y="1624264"/>
                      <a:pt x="4137662" y="1615842"/>
                    </a:cubicBezTo>
                    <a:lnTo>
                      <a:pt x="4125631" y="1614639"/>
                    </a:lnTo>
                    <a:lnTo>
                      <a:pt x="4125631" y="1614639"/>
                    </a:lnTo>
                    <a:close/>
                    <a:moveTo>
                      <a:pt x="4134053" y="1567715"/>
                    </a:moveTo>
                    <a:cubicBezTo>
                      <a:pt x="4132850" y="1576137"/>
                      <a:pt x="4131647" y="1583356"/>
                      <a:pt x="4130444" y="1591778"/>
                    </a:cubicBezTo>
                    <a:lnTo>
                      <a:pt x="4142475" y="1594185"/>
                    </a:lnTo>
                    <a:cubicBezTo>
                      <a:pt x="4142475" y="1592982"/>
                      <a:pt x="4142475" y="1591778"/>
                      <a:pt x="4142475" y="1591778"/>
                    </a:cubicBezTo>
                    <a:cubicBezTo>
                      <a:pt x="4143678" y="1584560"/>
                      <a:pt x="4144882" y="1578544"/>
                      <a:pt x="4146085" y="1571325"/>
                    </a:cubicBezTo>
                    <a:lnTo>
                      <a:pt x="4134053" y="1567715"/>
                    </a:lnTo>
                    <a:lnTo>
                      <a:pt x="4134053" y="1567715"/>
                    </a:lnTo>
                    <a:close/>
                    <a:moveTo>
                      <a:pt x="4141272" y="1519589"/>
                    </a:moveTo>
                    <a:cubicBezTo>
                      <a:pt x="4140069" y="1528011"/>
                      <a:pt x="4138866" y="1535230"/>
                      <a:pt x="4137662" y="1543652"/>
                    </a:cubicBezTo>
                    <a:lnTo>
                      <a:pt x="4149694" y="1544855"/>
                    </a:lnTo>
                    <a:cubicBezTo>
                      <a:pt x="4149694" y="1543652"/>
                      <a:pt x="4149694" y="1543652"/>
                      <a:pt x="4149694" y="1542449"/>
                    </a:cubicBezTo>
                    <a:cubicBezTo>
                      <a:pt x="4149694" y="1542449"/>
                      <a:pt x="4149694" y="1542449"/>
                      <a:pt x="4149694" y="1542449"/>
                    </a:cubicBezTo>
                    <a:lnTo>
                      <a:pt x="4149694" y="1542449"/>
                    </a:lnTo>
                    <a:cubicBezTo>
                      <a:pt x="4149694" y="1538839"/>
                      <a:pt x="4150897" y="1535230"/>
                      <a:pt x="4150897" y="1531620"/>
                    </a:cubicBezTo>
                    <a:cubicBezTo>
                      <a:pt x="4150897" y="1531620"/>
                      <a:pt x="4150897" y="1531620"/>
                      <a:pt x="4150897" y="1531620"/>
                    </a:cubicBezTo>
                    <a:cubicBezTo>
                      <a:pt x="4150897" y="1531620"/>
                      <a:pt x="4150897" y="1531620"/>
                      <a:pt x="4150897" y="1531620"/>
                    </a:cubicBezTo>
                    <a:cubicBezTo>
                      <a:pt x="4150897" y="1528011"/>
                      <a:pt x="4152101" y="1524402"/>
                      <a:pt x="4152101" y="1520792"/>
                    </a:cubicBezTo>
                    <a:lnTo>
                      <a:pt x="4141272" y="1519589"/>
                    </a:lnTo>
                    <a:lnTo>
                      <a:pt x="4141272" y="1519589"/>
                    </a:lnTo>
                    <a:close/>
                    <a:moveTo>
                      <a:pt x="4147288" y="1472666"/>
                    </a:moveTo>
                    <a:cubicBezTo>
                      <a:pt x="4146085" y="1481088"/>
                      <a:pt x="4144882" y="1488307"/>
                      <a:pt x="4143678" y="1496729"/>
                    </a:cubicBezTo>
                    <a:lnTo>
                      <a:pt x="4155710" y="1497932"/>
                    </a:lnTo>
                    <a:cubicBezTo>
                      <a:pt x="4155710" y="1495526"/>
                      <a:pt x="4156913" y="1493119"/>
                      <a:pt x="4156913" y="1490713"/>
                    </a:cubicBezTo>
                    <a:lnTo>
                      <a:pt x="4156913" y="1490713"/>
                    </a:lnTo>
                    <a:cubicBezTo>
                      <a:pt x="4156913" y="1490713"/>
                      <a:pt x="4156913" y="1490713"/>
                      <a:pt x="4156913" y="1490713"/>
                    </a:cubicBezTo>
                    <a:cubicBezTo>
                      <a:pt x="4158116" y="1484697"/>
                      <a:pt x="4158116" y="1479885"/>
                      <a:pt x="4159320" y="1473869"/>
                    </a:cubicBezTo>
                    <a:lnTo>
                      <a:pt x="4147288" y="1472666"/>
                    </a:lnTo>
                    <a:lnTo>
                      <a:pt x="4147288" y="1472666"/>
                    </a:lnTo>
                    <a:close/>
                    <a:moveTo>
                      <a:pt x="4153304" y="1424539"/>
                    </a:moveTo>
                    <a:cubicBezTo>
                      <a:pt x="4152101" y="1432962"/>
                      <a:pt x="4150897" y="1440181"/>
                      <a:pt x="4150897" y="1448603"/>
                    </a:cubicBezTo>
                    <a:lnTo>
                      <a:pt x="4162929" y="1449806"/>
                    </a:lnTo>
                    <a:cubicBezTo>
                      <a:pt x="4162929" y="1446196"/>
                      <a:pt x="4164132" y="1442587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5368"/>
                      <a:pt x="4165335" y="1431758"/>
                      <a:pt x="4165335" y="1429352"/>
                    </a:cubicBezTo>
                    <a:lnTo>
                      <a:pt x="4153304" y="1424539"/>
                    </a:lnTo>
                    <a:lnTo>
                      <a:pt x="4153304" y="1424539"/>
                    </a:lnTo>
                    <a:close/>
                    <a:moveTo>
                      <a:pt x="4158116" y="1377616"/>
                    </a:moveTo>
                    <a:cubicBezTo>
                      <a:pt x="4156913" y="1386038"/>
                      <a:pt x="4156913" y="1393257"/>
                      <a:pt x="4155710" y="1401679"/>
                    </a:cubicBezTo>
                    <a:lnTo>
                      <a:pt x="4167741" y="1402883"/>
                    </a:lnTo>
                    <a:cubicBezTo>
                      <a:pt x="4167741" y="1399273"/>
                      <a:pt x="4168945" y="1394461"/>
                      <a:pt x="4168945" y="1390851"/>
                    </a:cubicBezTo>
                    <a:cubicBezTo>
                      <a:pt x="4168945" y="1390851"/>
                      <a:pt x="4168945" y="1390851"/>
                      <a:pt x="4168945" y="1390851"/>
                    </a:cubicBezTo>
                    <a:cubicBezTo>
                      <a:pt x="4168945" y="1390851"/>
                      <a:pt x="4168945" y="1390851"/>
                      <a:pt x="4168945" y="1390851"/>
                    </a:cubicBezTo>
                    <a:cubicBezTo>
                      <a:pt x="4168945" y="1388445"/>
                      <a:pt x="4168945" y="1386038"/>
                      <a:pt x="4170148" y="1383632"/>
                    </a:cubicBezTo>
                    <a:cubicBezTo>
                      <a:pt x="4170148" y="1383632"/>
                      <a:pt x="4170148" y="1383632"/>
                      <a:pt x="4170148" y="1383632"/>
                    </a:cubicBezTo>
                    <a:cubicBezTo>
                      <a:pt x="4170148" y="1383632"/>
                      <a:pt x="4170148" y="1383632"/>
                      <a:pt x="4170148" y="1383632"/>
                    </a:cubicBezTo>
                    <a:cubicBezTo>
                      <a:pt x="4170148" y="1382429"/>
                      <a:pt x="4170148" y="1381226"/>
                      <a:pt x="4170148" y="1381226"/>
                    </a:cubicBezTo>
                    <a:lnTo>
                      <a:pt x="4158116" y="1377616"/>
                    </a:lnTo>
                    <a:lnTo>
                      <a:pt x="4158116" y="1377616"/>
                    </a:lnTo>
                    <a:close/>
                    <a:moveTo>
                      <a:pt x="4162929" y="1329490"/>
                    </a:moveTo>
                    <a:cubicBezTo>
                      <a:pt x="4161726" y="1337912"/>
                      <a:pt x="4161726" y="1345131"/>
                      <a:pt x="4160523" y="1353553"/>
                    </a:cubicBezTo>
                    <a:lnTo>
                      <a:pt x="4172554" y="1354756"/>
                    </a:lnTo>
                    <a:cubicBezTo>
                      <a:pt x="4172554" y="1352350"/>
                      <a:pt x="4172554" y="1349944"/>
                      <a:pt x="4173757" y="1347537"/>
                    </a:cubicBezTo>
                    <a:cubicBezTo>
                      <a:pt x="4173757" y="1347537"/>
                      <a:pt x="4173757" y="1347537"/>
                      <a:pt x="4173757" y="1346334"/>
                    </a:cubicBezTo>
                    <a:lnTo>
                      <a:pt x="4173757" y="1346334"/>
                    </a:lnTo>
                    <a:cubicBezTo>
                      <a:pt x="4173757" y="1346334"/>
                      <a:pt x="4173757" y="1346334"/>
                      <a:pt x="4173757" y="1345131"/>
                    </a:cubicBezTo>
                    <a:lnTo>
                      <a:pt x="4173757" y="1345131"/>
                    </a:lnTo>
                    <a:cubicBezTo>
                      <a:pt x="4173757" y="1345131"/>
                      <a:pt x="4173757" y="1343928"/>
                      <a:pt x="4173757" y="1343928"/>
                    </a:cubicBezTo>
                    <a:cubicBezTo>
                      <a:pt x="4173757" y="1343928"/>
                      <a:pt x="4173757" y="1343928"/>
                      <a:pt x="4173757" y="1343928"/>
                    </a:cubicBezTo>
                    <a:cubicBezTo>
                      <a:pt x="4173757" y="1343928"/>
                      <a:pt x="4173757" y="1343928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39115"/>
                      <a:pt x="4174960" y="1335506"/>
                      <a:pt x="4174960" y="1330693"/>
                    </a:cubicBezTo>
                    <a:lnTo>
                      <a:pt x="4162929" y="1329490"/>
                    </a:lnTo>
                    <a:lnTo>
                      <a:pt x="4162929" y="1329490"/>
                    </a:lnTo>
                    <a:close/>
                    <a:moveTo>
                      <a:pt x="4167741" y="1281364"/>
                    </a:moveTo>
                    <a:cubicBezTo>
                      <a:pt x="4166539" y="1289786"/>
                      <a:pt x="4166539" y="1297005"/>
                      <a:pt x="4165335" y="1305427"/>
                    </a:cubicBezTo>
                    <a:lnTo>
                      <a:pt x="4177367" y="1306630"/>
                    </a:lnTo>
                    <a:cubicBezTo>
                      <a:pt x="4177367" y="1306630"/>
                      <a:pt x="4177367" y="1306630"/>
                      <a:pt x="4177367" y="1306630"/>
                    </a:cubicBezTo>
                    <a:cubicBezTo>
                      <a:pt x="4177367" y="1306630"/>
                      <a:pt x="4177367" y="1306630"/>
                      <a:pt x="4177367" y="1306630"/>
                    </a:cubicBezTo>
                    <a:cubicBezTo>
                      <a:pt x="4178570" y="1299411"/>
                      <a:pt x="4178570" y="1292192"/>
                      <a:pt x="4179773" y="1283770"/>
                    </a:cubicBezTo>
                    <a:cubicBezTo>
                      <a:pt x="4179773" y="1283770"/>
                      <a:pt x="4179773" y="1282567"/>
                      <a:pt x="4179773" y="1282567"/>
                    </a:cubicBezTo>
                    <a:lnTo>
                      <a:pt x="4167741" y="1281364"/>
                    </a:lnTo>
                    <a:lnTo>
                      <a:pt x="4167741" y="1281364"/>
                    </a:lnTo>
                    <a:close/>
                    <a:moveTo>
                      <a:pt x="4171351" y="1233237"/>
                    </a:moveTo>
                    <a:cubicBezTo>
                      <a:pt x="4170148" y="1241659"/>
                      <a:pt x="4170148" y="1248878"/>
                      <a:pt x="4168945" y="1257300"/>
                    </a:cubicBezTo>
                    <a:lnTo>
                      <a:pt x="4180976" y="1258504"/>
                    </a:lnTo>
                    <a:cubicBezTo>
                      <a:pt x="4182179" y="1250082"/>
                      <a:pt x="4182179" y="1242862"/>
                      <a:pt x="4183383" y="1234440"/>
                    </a:cubicBezTo>
                    <a:lnTo>
                      <a:pt x="4171351" y="1233237"/>
                    </a:lnTo>
                    <a:lnTo>
                      <a:pt x="4171351" y="1233237"/>
                    </a:lnTo>
                    <a:close/>
                    <a:moveTo>
                      <a:pt x="4174960" y="1186314"/>
                    </a:moveTo>
                    <a:lnTo>
                      <a:pt x="4172554" y="1210377"/>
                    </a:lnTo>
                    <a:lnTo>
                      <a:pt x="4184586" y="1211580"/>
                    </a:lnTo>
                    <a:cubicBezTo>
                      <a:pt x="4184586" y="1207971"/>
                      <a:pt x="4185789" y="1204361"/>
                      <a:pt x="4185789" y="1199549"/>
                    </a:cubicBezTo>
                    <a:cubicBezTo>
                      <a:pt x="4185789" y="1195939"/>
                      <a:pt x="4186992" y="1191127"/>
                      <a:pt x="4186992" y="1187517"/>
                    </a:cubicBezTo>
                    <a:lnTo>
                      <a:pt x="4174960" y="1186314"/>
                    </a:lnTo>
                    <a:lnTo>
                      <a:pt x="4174960" y="1186314"/>
                    </a:lnTo>
                    <a:close/>
                    <a:moveTo>
                      <a:pt x="4179773" y="1138188"/>
                    </a:moveTo>
                    <a:lnTo>
                      <a:pt x="4177367" y="1162251"/>
                    </a:lnTo>
                    <a:lnTo>
                      <a:pt x="4189399" y="1163454"/>
                    </a:lnTo>
                    <a:cubicBezTo>
                      <a:pt x="4190602" y="1155032"/>
                      <a:pt x="4190602" y="1147813"/>
                      <a:pt x="4191805" y="1139391"/>
                    </a:cubicBezTo>
                    <a:lnTo>
                      <a:pt x="4179773" y="1138188"/>
                    </a:lnTo>
                    <a:lnTo>
                      <a:pt x="4179773" y="1138188"/>
                    </a:lnTo>
                    <a:close/>
                    <a:moveTo>
                      <a:pt x="4182179" y="1090061"/>
                    </a:moveTo>
                    <a:lnTo>
                      <a:pt x="4180976" y="1114125"/>
                    </a:lnTo>
                    <a:lnTo>
                      <a:pt x="4193008" y="1115328"/>
                    </a:lnTo>
                    <a:cubicBezTo>
                      <a:pt x="4193008" y="1106906"/>
                      <a:pt x="4194211" y="1099687"/>
                      <a:pt x="4194211" y="1091265"/>
                    </a:cubicBezTo>
                    <a:lnTo>
                      <a:pt x="4182179" y="1090061"/>
                    </a:lnTo>
                    <a:lnTo>
                      <a:pt x="4182179" y="1090061"/>
                    </a:lnTo>
                    <a:close/>
                    <a:moveTo>
                      <a:pt x="4185789" y="1041935"/>
                    </a:moveTo>
                    <a:lnTo>
                      <a:pt x="4184586" y="1065998"/>
                    </a:lnTo>
                    <a:lnTo>
                      <a:pt x="4196618" y="1067201"/>
                    </a:lnTo>
                    <a:cubicBezTo>
                      <a:pt x="4196618" y="1064795"/>
                      <a:pt x="4196618" y="1063592"/>
                      <a:pt x="4196618" y="1061186"/>
                    </a:cubicBezTo>
                    <a:cubicBezTo>
                      <a:pt x="4196618" y="1058779"/>
                      <a:pt x="4196618" y="1057576"/>
                      <a:pt x="4196618" y="1055170"/>
                    </a:cubicBezTo>
                    <a:cubicBezTo>
                      <a:pt x="4196618" y="1055170"/>
                      <a:pt x="4196618" y="1055170"/>
                      <a:pt x="4196618" y="1055170"/>
                    </a:cubicBezTo>
                    <a:cubicBezTo>
                      <a:pt x="4196618" y="1055170"/>
                      <a:pt x="4196618" y="1053967"/>
                      <a:pt x="4196618" y="1053967"/>
                    </a:cubicBezTo>
                    <a:cubicBezTo>
                      <a:pt x="4196618" y="1050357"/>
                      <a:pt x="4196618" y="1046748"/>
                      <a:pt x="4197821" y="1043138"/>
                    </a:cubicBezTo>
                    <a:lnTo>
                      <a:pt x="4185789" y="1041935"/>
                    </a:lnTo>
                    <a:lnTo>
                      <a:pt x="4185789" y="1041935"/>
                    </a:lnTo>
                    <a:close/>
                    <a:moveTo>
                      <a:pt x="4189399" y="993809"/>
                    </a:moveTo>
                    <a:lnTo>
                      <a:pt x="4188195" y="1017872"/>
                    </a:lnTo>
                    <a:lnTo>
                      <a:pt x="4200227" y="1019075"/>
                    </a:lnTo>
                    <a:cubicBezTo>
                      <a:pt x="4200227" y="1019075"/>
                      <a:pt x="4200227" y="1019075"/>
                      <a:pt x="4200227" y="1019075"/>
                    </a:cubicBezTo>
                    <a:cubicBezTo>
                      <a:pt x="4200227" y="1019075"/>
                      <a:pt x="4200227" y="1019075"/>
                      <a:pt x="4200227" y="1019075"/>
                    </a:cubicBezTo>
                    <a:cubicBezTo>
                      <a:pt x="4200227" y="1015466"/>
                      <a:pt x="4200227" y="1011856"/>
                      <a:pt x="4201430" y="1008247"/>
                    </a:cubicBezTo>
                    <a:cubicBezTo>
                      <a:pt x="4201430" y="1008247"/>
                      <a:pt x="4201430" y="1007043"/>
                      <a:pt x="4201430" y="1007043"/>
                    </a:cubicBezTo>
                    <a:cubicBezTo>
                      <a:pt x="4201430" y="1007043"/>
                      <a:pt x="4201430" y="1007043"/>
                      <a:pt x="4201430" y="1007043"/>
                    </a:cubicBezTo>
                    <a:cubicBezTo>
                      <a:pt x="4201430" y="1003434"/>
                      <a:pt x="4201430" y="998621"/>
                      <a:pt x="4202633" y="995012"/>
                    </a:cubicBezTo>
                    <a:lnTo>
                      <a:pt x="4189399" y="993809"/>
                    </a:lnTo>
                    <a:lnTo>
                      <a:pt x="4189399" y="993809"/>
                    </a:lnTo>
                    <a:close/>
                    <a:moveTo>
                      <a:pt x="4191805" y="945682"/>
                    </a:moveTo>
                    <a:lnTo>
                      <a:pt x="4190602" y="969746"/>
                    </a:lnTo>
                    <a:lnTo>
                      <a:pt x="4202633" y="970949"/>
                    </a:lnTo>
                    <a:cubicBezTo>
                      <a:pt x="4202633" y="969746"/>
                      <a:pt x="4202633" y="969746"/>
                      <a:pt x="4202633" y="968542"/>
                    </a:cubicBezTo>
                    <a:cubicBezTo>
                      <a:pt x="4202633" y="968542"/>
                      <a:pt x="4202633" y="967339"/>
                      <a:pt x="4202633" y="967339"/>
                    </a:cubicBezTo>
                    <a:cubicBezTo>
                      <a:pt x="4202633" y="967339"/>
                      <a:pt x="4202633" y="967339"/>
                      <a:pt x="4202633" y="967339"/>
                    </a:cubicBezTo>
                    <a:cubicBezTo>
                      <a:pt x="4202633" y="964933"/>
                      <a:pt x="4202633" y="963730"/>
                      <a:pt x="4202633" y="961324"/>
                    </a:cubicBezTo>
                    <a:cubicBezTo>
                      <a:pt x="4202633" y="961324"/>
                      <a:pt x="4202633" y="961324"/>
                      <a:pt x="4202633" y="961324"/>
                    </a:cubicBezTo>
                    <a:cubicBezTo>
                      <a:pt x="4202633" y="961324"/>
                      <a:pt x="4202633" y="960120"/>
                      <a:pt x="4202633" y="960120"/>
                    </a:cubicBezTo>
                    <a:cubicBezTo>
                      <a:pt x="4202633" y="956511"/>
                      <a:pt x="4202633" y="952901"/>
                      <a:pt x="4203836" y="949292"/>
                    </a:cubicBezTo>
                    <a:cubicBezTo>
                      <a:pt x="4203836" y="948089"/>
                      <a:pt x="4203836" y="946886"/>
                      <a:pt x="4203836" y="946886"/>
                    </a:cubicBezTo>
                    <a:lnTo>
                      <a:pt x="4191805" y="945682"/>
                    </a:lnTo>
                    <a:lnTo>
                      <a:pt x="4191805" y="945682"/>
                    </a:lnTo>
                    <a:close/>
                    <a:moveTo>
                      <a:pt x="4195414" y="897556"/>
                    </a:moveTo>
                    <a:lnTo>
                      <a:pt x="4194211" y="921619"/>
                    </a:lnTo>
                    <a:lnTo>
                      <a:pt x="4206243" y="922822"/>
                    </a:lnTo>
                    <a:cubicBezTo>
                      <a:pt x="4206243" y="914400"/>
                      <a:pt x="4207446" y="907181"/>
                      <a:pt x="4207446" y="898759"/>
                    </a:cubicBezTo>
                    <a:lnTo>
                      <a:pt x="4195414" y="897556"/>
                    </a:lnTo>
                    <a:lnTo>
                      <a:pt x="4195414" y="897556"/>
                    </a:lnTo>
                    <a:close/>
                    <a:moveTo>
                      <a:pt x="4197821" y="849430"/>
                    </a:moveTo>
                    <a:lnTo>
                      <a:pt x="4196618" y="873493"/>
                    </a:lnTo>
                    <a:lnTo>
                      <a:pt x="4208649" y="874696"/>
                    </a:lnTo>
                    <a:cubicBezTo>
                      <a:pt x="4208649" y="872290"/>
                      <a:pt x="4208649" y="869883"/>
                      <a:pt x="4208649" y="867477"/>
                    </a:cubicBezTo>
                    <a:cubicBezTo>
                      <a:pt x="4208649" y="866274"/>
                      <a:pt x="4208649" y="866274"/>
                      <a:pt x="4208649" y="865071"/>
                    </a:cubicBezTo>
                    <a:cubicBezTo>
                      <a:pt x="4208649" y="865071"/>
                      <a:pt x="4208649" y="865071"/>
                      <a:pt x="4208649" y="865071"/>
                    </a:cubicBezTo>
                    <a:cubicBezTo>
                      <a:pt x="4208649" y="860258"/>
                      <a:pt x="4208649" y="855446"/>
                      <a:pt x="4209852" y="850633"/>
                    </a:cubicBezTo>
                    <a:lnTo>
                      <a:pt x="4197821" y="849430"/>
                    </a:lnTo>
                    <a:lnTo>
                      <a:pt x="4197821" y="849430"/>
                    </a:lnTo>
                    <a:close/>
                    <a:moveTo>
                      <a:pt x="4200227" y="801303"/>
                    </a:moveTo>
                    <a:lnTo>
                      <a:pt x="4199024" y="825367"/>
                    </a:lnTo>
                    <a:lnTo>
                      <a:pt x="4211055" y="826570"/>
                    </a:lnTo>
                    <a:cubicBezTo>
                      <a:pt x="4211055" y="826570"/>
                      <a:pt x="4211055" y="826570"/>
                      <a:pt x="4211055" y="826570"/>
                    </a:cubicBezTo>
                    <a:cubicBezTo>
                      <a:pt x="4211055" y="820554"/>
                      <a:pt x="4212259" y="814538"/>
                      <a:pt x="4212259" y="809725"/>
                    </a:cubicBezTo>
                    <a:cubicBezTo>
                      <a:pt x="4212259" y="807319"/>
                      <a:pt x="4212259" y="806116"/>
                      <a:pt x="4212259" y="803710"/>
                    </a:cubicBezTo>
                    <a:lnTo>
                      <a:pt x="4200227" y="801303"/>
                    </a:lnTo>
                    <a:lnTo>
                      <a:pt x="4200227" y="801303"/>
                    </a:lnTo>
                    <a:close/>
                    <a:moveTo>
                      <a:pt x="4202633" y="753177"/>
                    </a:moveTo>
                    <a:lnTo>
                      <a:pt x="4201430" y="777240"/>
                    </a:lnTo>
                    <a:lnTo>
                      <a:pt x="4213462" y="778443"/>
                    </a:lnTo>
                    <a:cubicBezTo>
                      <a:pt x="4213462" y="771224"/>
                      <a:pt x="4214665" y="765209"/>
                      <a:pt x="4214665" y="757990"/>
                    </a:cubicBezTo>
                    <a:cubicBezTo>
                      <a:pt x="4214665" y="756787"/>
                      <a:pt x="4214665" y="755583"/>
                      <a:pt x="4214665" y="754380"/>
                    </a:cubicBezTo>
                    <a:lnTo>
                      <a:pt x="4202633" y="753177"/>
                    </a:lnTo>
                    <a:lnTo>
                      <a:pt x="4202633" y="753177"/>
                    </a:lnTo>
                    <a:close/>
                    <a:moveTo>
                      <a:pt x="4205040" y="706254"/>
                    </a:moveTo>
                    <a:lnTo>
                      <a:pt x="4203836" y="730317"/>
                    </a:lnTo>
                    <a:lnTo>
                      <a:pt x="4215868" y="730317"/>
                    </a:lnTo>
                    <a:cubicBezTo>
                      <a:pt x="4215868" y="730317"/>
                      <a:pt x="4215868" y="729114"/>
                      <a:pt x="4215868" y="729114"/>
                    </a:cubicBezTo>
                    <a:cubicBezTo>
                      <a:pt x="4215868" y="721895"/>
                      <a:pt x="4217071" y="713473"/>
                      <a:pt x="4217071" y="706254"/>
                    </a:cubicBezTo>
                    <a:lnTo>
                      <a:pt x="4205040" y="706254"/>
                    </a:lnTo>
                    <a:lnTo>
                      <a:pt x="4205040" y="706254"/>
                    </a:lnTo>
                    <a:close/>
                    <a:moveTo>
                      <a:pt x="4207446" y="658128"/>
                    </a:moveTo>
                    <a:lnTo>
                      <a:pt x="4206243" y="682191"/>
                    </a:lnTo>
                    <a:lnTo>
                      <a:pt x="4218274" y="682191"/>
                    </a:lnTo>
                    <a:cubicBezTo>
                      <a:pt x="4218274" y="680988"/>
                      <a:pt x="4218274" y="679784"/>
                      <a:pt x="4218274" y="678581"/>
                    </a:cubicBezTo>
                    <a:cubicBezTo>
                      <a:pt x="4218274" y="671362"/>
                      <a:pt x="4219478" y="665347"/>
                      <a:pt x="4219478" y="658128"/>
                    </a:cubicBezTo>
                    <a:cubicBezTo>
                      <a:pt x="4219478" y="658128"/>
                      <a:pt x="4219478" y="658128"/>
                      <a:pt x="4219478" y="656924"/>
                    </a:cubicBezTo>
                    <a:lnTo>
                      <a:pt x="4207446" y="658128"/>
                    </a:lnTo>
                    <a:lnTo>
                      <a:pt x="4207446" y="658128"/>
                    </a:lnTo>
                    <a:close/>
                    <a:moveTo>
                      <a:pt x="4209852" y="610001"/>
                    </a:moveTo>
                    <a:lnTo>
                      <a:pt x="4208649" y="634064"/>
                    </a:lnTo>
                    <a:lnTo>
                      <a:pt x="4220681" y="634064"/>
                    </a:lnTo>
                    <a:cubicBezTo>
                      <a:pt x="4220681" y="629252"/>
                      <a:pt x="4220681" y="624439"/>
                      <a:pt x="4221884" y="619627"/>
                    </a:cubicBezTo>
                    <a:cubicBezTo>
                      <a:pt x="4221884" y="616017"/>
                      <a:pt x="4221884" y="613611"/>
                      <a:pt x="4221884" y="610001"/>
                    </a:cubicBezTo>
                    <a:lnTo>
                      <a:pt x="4209852" y="610001"/>
                    </a:lnTo>
                    <a:lnTo>
                      <a:pt x="4209852" y="610001"/>
                    </a:lnTo>
                    <a:close/>
                    <a:moveTo>
                      <a:pt x="4211055" y="561875"/>
                    </a:moveTo>
                    <a:lnTo>
                      <a:pt x="4209852" y="585938"/>
                    </a:lnTo>
                    <a:lnTo>
                      <a:pt x="4221884" y="585938"/>
                    </a:lnTo>
                    <a:cubicBezTo>
                      <a:pt x="4221884" y="582329"/>
                      <a:pt x="4221884" y="578719"/>
                      <a:pt x="4221884" y="575110"/>
                    </a:cubicBezTo>
                    <a:cubicBezTo>
                      <a:pt x="4221884" y="570297"/>
                      <a:pt x="4221884" y="566688"/>
                      <a:pt x="4221884" y="561875"/>
                    </a:cubicBezTo>
                    <a:lnTo>
                      <a:pt x="4211055" y="561875"/>
                    </a:lnTo>
                    <a:lnTo>
                      <a:pt x="4211055" y="561875"/>
                    </a:lnTo>
                    <a:close/>
                    <a:moveTo>
                      <a:pt x="4213462" y="513749"/>
                    </a:moveTo>
                    <a:lnTo>
                      <a:pt x="4212259" y="537812"/>
                    </a:lnTo>
                    <a:lnTo>
                      <a:pt x="4224290" y="537812"/>
                    </a:lnTo>
                    <a:cubicBezTo>
                      <a:pt x="4224290" y="534202"/>
                      <a:pt x="4224290" y="530593"/>
                      <a:pt x="4224290" y="528187"/>
                    </a:cubicBezTo>
                    <a:cubicBezTo>
                      <a:pt x="4224290" y="523374"/>
                      <a:pt x="4224290" y="518561"/>
                      <a:pt x="4224290" y="513749"/>
                    </a:cubicBezTo>
                    <a:lnTo>
                      <a:pt x="4213462" y="513749"/>
                    </a:lnTo>
                    <a:lnTo>
                      <a:pt x="4213462" y="513749"/>
                    </a:lnTo>
                    <a:close/>
                    <a:moveTo>
                      <a:pt x="4215868" y="465622"/>
                    </a:moveTo>
                    <a:lnTo>
                      <a:pt x="4214665" y="489685"/>
                    </a:lnTo>
                    <a:lnTo>
                      <a:pt x="4226697" y="489685"/>
                    </a:lnTo>
                    <a:cubicBezTo>
                      <a:pt x="4226697" y="481263"/>
                      <a:pt x="4227900" y="474044"/>
                      <a:pt x="4227900" y="465622"/>
                    </a:cubicBezTo>
                    <a:lnTo>
                      <a:pt x="4215868" y="465622"/>
                    </a:lnTo>
                    <a:lnTo>
                      <a:pt x="4215868" y="465622"/>
                    </a:lnTo>
                    <a:close/>
                    <a:moveTo>
                      <a:pt x="4217071" y="417496"/>
                    </a:moveTo>
                    <a:lnTo>
                      <a:pt x="4215868" y="441559"/>
                    </a:lnTo>
                    <a:lnTo>
                      <a:pt x="4227900" y="441559"/>
                    </a:lnTo>
                    <a:cubicBezTo>
                      <a:pt x="4227900" y="433137"/>
                      <a:pt x="4229103" y="425918"/>
                      <a:pt x="4229103" y="417496"/>
                    </a:cubicBezTo>
                    <a:lnTo>
                      <a:pt x="4217071" y="417496"/>
                    </a:lnTo>
                    <a:lnTo>
                      <a:pt x="4217071" y="417496"/>
                    </a:lnTo>
                    <a:close/>
                    <a:moveTo>
                      <a:pt x="4219478" y="369370"/>
                    </a:moveTo>
                    <a:lnTo>
                      <a:pt x="4218274" y="393433"/>
                    </a:lnTo>
                    <a:lnTo>
                      <a:pt x="4230306" y="393433"/>
                    </a:lnTo>
                    <a:cubicBezTo>
                      <a:pt x="4230306" y="393433"/>
                      <a:pt x="4230306" y="392230"/>
                      <a:pt x="4230306" y="392230"/>
                    </a:cubicBezTo>
                    <a:cubicBezTo>
                      <a:pt x="4230306" y="386214"/>
                      <a:pt x="4230306" y="380198"/>
                      <a:pt x="4231509" y="374182"/>
                    </a:cubicBezTo>
                    <a:cubicBezTo>
                      <a:pt x="4231509" y="372979"/>
                      <a:pt x="4231509" y="370573"/>
                      <a:pt x="4231509" y="369370"/>
                    </a:cubicBezTo>
                    <a:lnTo>
                      <a:pt x="4219478" y="369370"/>
                    </a:lnTo>
                    <a:lnTo>
                      <a:pt x="4219478" y="369370"/>
                    </a:lnTo>
                    <a:close/>
                    <a:moveTo>
                      <a:pt x="4220681" y="321243"/>
                    </a:moveTo>
                    <a:lnTo>
                      <a:pt x="4219478" y="345306"/>
                    </a:lnTo>
                    <a:lnTo>
                      <a:pt x="4231509" y="345306"/>
                    </a:lnTo>
                    <a:cubicBezTo>
                      <a:pt x="4231509" y="340494"/>
                      <a:pt x="4231509" y="334478"/>
                      <a:pt x="4231509" y="329665"/>
                    </a:cubicBezTo>
                    <a:cubicBezTo>
                      <a:pt x="4231509" y="327259"/>
                      <a:pt x="4231509" y="323650"/>
                      <a:pt x="4231509" y="321243"/>
                    </a:cubicBezTo>
                    <a:lnTo>
                      <a:pt x="4220681" y="321243"/>
                    </a:lnTo>
                    <a:lnTo>
                      <a:pt x="4220681" y="321243"/>
                    </a:lnTo>
                    <a:close/>
                    <a:moveTo>
                      <a:pt x="4221884" y="273117"/>
                    </a:moveTo>
                    <a:lnTo>
                      <a:pt x="4220681" y="297180"/>
                    </a:lnTo>
                    <a:lnTo>
                      <a:pt x="4232712" y="297180"/>
                    </a:lnTo>
                    <a:cubicBezTo>
                      <a:pt x="4232712" y="293571"/>
                      <a:pt x="4232712" y="289961"/>
                      <a:pt x="4232712" y="286352"/>
                    </a:cubicBezTo>
                    <a:cubicBezTo>
                      <a:pt x="4232712" y="286352"/>
                      <a:pt x="4232712" y="286352"/>
                      <a:pt x="4232712" y="286352"/>
                    </a:cubicBezTo>
                    <a:cubicBezTo>
                      <a:pt x="4232712" y="286352"/>
                      <a:pt x="4232712" y="286352"/>
                      <a:pt x="4232712" y="286352"/>
                    </a:cubicBezTo>
                    <a:cubicBezTo>
                      <a:pt x="4232712" y="282742"/>
                      <a:pt x="4232712" y="279133"/>
                      <a:pt x="4232712" y="274320"/>
                    </a:cubicBezTo>
                    <a:cubicBezTo>
                      <a:pt x="4232712" y="274320"/>
                      <a:pt x="4232712" y="273117"/>
                      <a:pt x="4232712" y="273117"/>
                    </a:cubicBezTo>
                    <a:lnTo>
                      <a:pt x="4221884" y="273117"/>
                    </a:lnTo>
                    <a:lnTo>
                      <a:pt x="4221884" y="273117"/>
                    </a:lnTo>
                    <a:close/>
                    <a:moveTo>
                      <a:pt x="4224290" y="224991"/>
                    </a:moveTo>
                    <a:lnTo>
                      <a:pt x="4223087" y="249054"/>
                    </a:lnTo>
                    <a:lnTo>
                      <a:pt x="4235119" y="249054"/>
                    </a:lnTo>
                    <a:cubicBezTo>
                      <a:pt x="4235119" y="240632"/>
                      <a:pt x="4235119" y="233413"/>
                      <a:pt x="4236322" y="224991"/>
                    </a:cubicBezTo>
                    <a:lnTo>
                      <a:pt x="4224290" y="224991"/>
                    </a:lnTo>
                    <a:lnTo>
                      <a:pt x="4224290" y="224991"/>
                    </a:lnTo>
                    <a:close/>
                    <a:moveTo>
                      <a:pt x="4225493" y="176864"/>
                    </a:moveTo>
                    <a:lnTo>
                      <a:pt x="4224290" y="200927"/>
                    </a:lnTo>
                    <a:lnTo>
                      <a:pt x="4236322" y="200927"/>
                    </a:lnTo>
                    <a:cubicBezTo>
                      <a:pt x="4236322" y="196115"/>
                      <a:pt x="4236322" y="191302"/>
                      <a:pt x="4236322" y="185286"/>
                    </a:cubicBezTo>
                    <a:cubicBezTo>
                      <a:pt x="4236322" y="185286"/>
                      <a:pt x="4236322" y="185286"/>
                      <a:pt x="4236322" y="185286"/>
                    </a:cubicBezTo>
                    <a:cubicBezTo>
                      <a:pt x="4236322" y="185286"/>
                      <a:pt x="4236322" y="185286"/>
                      <a:pt x="4236322" y="185286"/>
                    </a:cubicBezTo>
                    <a:cubicBezTo>
                      <a:pt x="4236322" y="182880"/>
                      <a:pt x="4236322" y="181677"/>
                      <a:pt x="4236322" y="179271"/>
                    </a:cubicBezTo>
                    <a:cubicBezTo>
                      <a:pt x="4236322" y="179271"/>
                      <a:pt x="4236322" y="179271"/>
                      <a:pt x="4236322" y="179271"/>
                    </a:cubicBezTo>
                    <a:cubicBezTo>
                      <a:pt x="4236322" y="179271"/>
                      <a:pt x="4236322" y="179271"/>
                      <a:pt x="4236322" y="179271"/>
                    </a:cubicBezTo>
                    <a:cubicBezTo>
                      <a:pt x="4236322" y="178067"/>
                      <a:pt x="4236322" y="178067"/>
                      <a:pt x="4236322" y="176864"/>
                    </a:cubicBezTo>
                    <a:lnTo>
                      <a:pt x="4225493" y="176864"/>
                    </a:lnTo>
                    <a:lnTo>
                      <a:pt x="4225493" y="176864"/>
                    </a:lnTo>
                    <a:close/>
                    <a:moveTo>
                      <a:pt x="4226697" y="128738"/>
                    </a:moveTo>
                    <a:lnTo>
                      <a:pt x="4225493" y="152801"/>
                    </a:lnTo>
                    <a:lnTo>
                      <a:pt x="4237525" y="152801"/>
                    </a:lnTo>
                    <a:cubicBezTo>
                      <a:pt x="4237525" y="151598"/>
                      <a:pt x="4237525" y="151598"/>
                      <a:pt x="4237525" y="150395"/>
                    </a:cubicBezTo>
                    <a:cubicBezTo>
                      <a:pt x="4237525" y="145582"/>
                      <a:pt x="4237525" y="140770"/>
                      <a:pt x="4237525" y="135957"/>
                    </a:cubicBezTo>
                    <a:cubicBezTo>
                      <a:pt x="4237525" y="135957"/>
                      <a:pt x="4237525" y="135957"/>
                      <a:pt x="4237525" y="135957"/>
                    </a:cubicBezTo>
                    <a:cubicBezTo>
                      <a:pt x="4237525" y="135957"/>
                      <a:pt x="4237525" y="135957"/>
                      <a:pt x="4237525" y="135957"/>
                    </a:cubicBezTo>
                    <a:cubicBezTo>
                      <a:pt x="4237525" y="133551"/>
                      <a:pt x="4237525" y="131144"/>
                      <a:pt x="4237525" y="129941"/>
                    </a:cubicBezTo>
                    <a:lnTo>
                      <a:pt x="4226697" y="128738"/>
                    </a:lnTo>
                    <a:lnTo>
                      <a:pt x="4226697" y="128738"/>
                    </a:lnTo>
                    <a:close/>
                    <a:moveTo>
                      <a:pt x="4227900" y="80612"/>
                    </a:moveTo>
                    <a:lnTo>
                      <a:pt x="4226697" y="104675"/>
                    </a:lnTo>
                    <a:lnTo>
                      <a:pt x="4238728" y="104675"/>
                    </a:lnTo>
                    <a:cubicBezTo>
                      <a:pt x="4238728" y="96253"/>
                      <a:pt x="4238728" y="87831"/>
                      <a:pt x="4239931" y="80612"/>
                    </a:cubicBezTo>
                    <a:lnTo>
                      <a:pt x="4227900" y="80612"/>
                    </a:lnTo>
                    <a:lnTo>
                      <a:pt x="4227900" y="80612"/>
                    </a:lnTo>
                    <a:close/>
                    <a:moveTo>
                      <a:pt x="4229103" y="32485"/>
                    </a:moveTo>
                    <a:lnTo>
                      <a:pt x="4229103" y="56548"/>
                    </a:lnTo>
                    <a:lnTo>
                      <a:pt x="4241134" y="56548"/>
                    </a:lnTo>
                    <a:cubicBezTo>
                      <a:pt x="4241134" y="55345"/>
                      <a:pt x="4241134" y="52939"/>
                      <a:pt x="4241134" y="51736"/>
                    </a:cubicBezTo>
                    <a:lnTo>
                      <a:pt x="4241134" y="51736"/>
                    </a:lnTo>
                    <a:cubicBezTo>
                      <a:pt x="4241134" y="51736"/>
                      <a:pt x="4241134" y="51736"/>
                      <a:pt x="4241134" y="51736"/>
                    </a:cubicBezTo>
                    <a:cubicBezTo>
                      <a:pt x="4241134" y="44517"/>
                      <a:pt x="4241134" y="38501"/>
                      <a:pt x="4241134" y="32485"/>
                    </a:cubicBezTo>
                    <a:lnTo>
                      <a:pt x="4229103" y="32485"/>
                    </a:lnTo>
                    <a:lnTo>
                      <a:pt x="4229103" y="32485"/>
                    </a:lnTo>
                    <a:close/>
                  </a:path>
                </a:pathLst>
              </a:custGeom>
              <a:solidFill>
                <a:srgbClr val="231815"/>
              </a:solidFill>
              <a:ln w="12026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35" name="图形 117"/>
              <p:cNvGrpSpPr/>
              <p:nvPr/>
            </p:nvGrpSpPr>
            <p:grpSpPr>
              <a:xfrm>
                <a:off x="6094092" y="2334418"/>
                <a:ext cx="381166" cy="470142"/>
                <a:chOff x="6094092" y="2334418"/>
                <a:chExt cx="381166" cy="470142"/>
              </a:xfrm>
            </p:grpSpPr>
            <p:sp>
              <p:nvSpPr>
                <p:cNvPr id="36" name="任意多边形: 形状 122"/>
                <p:cNvSpPr/>
                <p:nvPr/>
              </p:nvSpPr>
              <p:spPr>
                <a:xfrm>
                  <a:off x="6114047" y="2586789"/>
                  <a:ext cx="149191" cy="217771"/>
                </a:xfrm>
                <a:custGeom>
                  <a:avLst/>
                  <a:gdLst>
                    <a:gd name="connsiteX0" fmla="*/ 30079 w 149191"/>
                    <a:gd name="connsiteY0" fmla="*/ 217772 h 217771"/>
                    <a:gd name="connsiteX1" fmla="*/ 0 w 149191"/>
                    <a:gd name="connsiteY1" fmla="*/ 217772 h 217771"/>
                    <a:gd name="connsiteX2" fmla="*/ 126332 w 149191"/>
                    <a:gd name="connsiteY2" fmla="*/ 0 h 217771"/>
                    <a:gd name="connsiteX3" fmla="*/ 149192 w 149191"/>
                    <a:gd name="connsiteY3" fmla="*/ 13235 h 217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9191" h="217771">
                      <a:moveTo>
                        <a:pt x="30079" y="217772"/>
                      </a:moveTo>
                      <a:lnTo>
                        <a:pt x="0" y="217772"/>
                      </a:lnTo>
                      <a:lnTo>
                        <a:pt x="126332" y="0"/>
                      </a:lnTo>
                      <a:lnTo>
                        <a:pt x="149192" y="13235"/>
                      </a:lnTo>
                      <a:close/>
                    </a:path>
                  </a:pathLst>
                </a:custGeom>
                <a:solidFill>
                  <a:srgbClr val="078BAD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7" name="任意多边形: 形状 123"/>
                <p:cNvSpPr/>
                <p:nvPr/>
              </p:nvSpPr>
              <p:spPr>
                <a:xfrm>
                  <a:off x="6094092" y="2516165"/>
                  <a:ext cx="296681" cy="200416"/>
                </a:xfrm>
                <a:custGeom>
                  <a:avLst/>
                  <a:gdLst>
                    <a:gd name="connsiteX0" fmla="*/ 290666 w 296681"/>
                    <a:gd name="connsiteY0" fmla="*/ 154845 h 200416"/>
                    <a:gd name="connsiteX1" fmla="*/ 179975 w 296681"/>
                    <a:gd name="connsiteY1" fmla="*/ 28513 h 200416"/>
                    <a:gd name="connsiteX2" fmla="*/ 13939 w 296681"/>
                    <a:gd name="connsiteY2" fmla="*/ 16482 h 200416"/>
                    <a:gd name="connsiteX3" fmla="*/ 13939 w 296681"/>
                    <a:gd name="connsiteY3" fmla="*/ 9263 h 200416"/>
                    <a:gd name="connsiteX4" fmla="*/ 4314 w 296681"/>
                    <a:gd name="connsiteY4" fmla="*/ 29716 h 200416"/>
                    <a:gd name="connsiteX5" fmla="*/ 110192 w 296681"/>
                    <a:gd name="connsiteY5" fmla="*/ 171689 h 200416"/>
                    <a:gd name="connsiteX6" fmla="*/ 287056 w 296681"/>
                    <a:gd name="connsiteY6" fmla="*/ 170486 h 200416"/>
                    <a:gd name="connsiteX7" fmla="*/ 296682 w 296681"/>
                    <a:gd name="connsiteY7" fmla="*/ 150032 h 200416"/>
                    <a:gd name="connsiteX8" fmla="*/ 290666 w 296681"/>
                    <a:gd name="connsiteY8" fmla="*/ 154845 h 200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6681" h="200416">
                      <a:moveTo>
                        <a:pt x="290666" y="154845"/>
                      </a:moveTo>
                      <a:cubicBezTo>
                        <a:pt x="293072" y="115141"/>
                        <a:pt x="248555" y="63405"/>
                        <a:pt x="179975" y="28513"/>
                      </a:cubicBezTo>
                      <a:cubicBezTo>
                        <a:pt x="111395" y="-5175"/>
                        <a:pt x="42815" y="-8785"/>
                        <a:pt x="13939" y="16482"/>
                      </a:cubicBezTo>
                      <a:lnTo>
                        <a:pt x="13939" y="9263"/>
                      </a:lnTo>
                      <a:lnTo>
                        <a:pt x="4314" y="29716"/>
                      </a:lnTo>
                      <a:cubicBezTo>
                        <a:pt x="-14936" y="69421"/>
                        <a:pt x="31987" y="133188"/>
                        <a:pt x="110192" y="171689"/>
                      </a:cubicBezTo>
                      <a:cubicBezTo>
                        <a:pt x="188397" y="210190"/>
                        <a:pt x="267806" y="210190"/>
                        <a:pt x="287056" y="170486"/>
                      </a:cubicBezTo>
                      <a:lnTo>
                        <a:pt x="296682" y="150032"/>
                      </a:lnTo>
                      <a:lnTo>
                        <a:pt x="290666" y="154845"/>
                      </a:lnTo>
                      <a:close/>
                    </a:path>
                  </a:pathLst>
                </a:custGeom>
                <a:solidFill>
                  <a:srgbClr val="089EC4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38" name="图形 117"/>
                <p:cNvGrpSpPr/>
                <p:nvPr/>
              </p:nvGrpSpPr>
              <p:grpSpPr>
                <a:xfrm>
                  <a:off x="6103613" y="2496701"/>
                  <a:ext cx="291474" cy="200416"/>
                  <a:chOff x="6103613" y="2496701"/>
                  <a:chExt cx="291474" cy="200416"/>
                </a:xfrm>
              </p:grpSpPr>
              <p:sp>
                <p:nvSpPr>
                  <p:cNvPr id="39" name="任意多边形: 形状 125"/>
                  <p:cNvSpPr/>
                  <p:nvPr/>
                </p:nvSpPr>
                <p:spPr>
                  <a:xfrm>
                    <a:off x="6130891" y="2606039"/>
                    <a:ext cx="250257" cy="91077"/>
                  </a:xfrm>
                  <a:custGeom>
                    <a:avLst/>
                    <a:gdLst>
                      <a:gd name="connsiteX0" fmla="*/ 119113 w 250257"/>
                      <a:gd name="connsiteY0" fmla="*/ 73393 h 91077"/>
                      <a:gd name="connsiteX1" fmla="*/ 0 w 250257"/>
                      <a:gd name="connsiteY1" fmla="*/ 0 h 91077"/>
                      <a:gd name="connsiteX2" fmla="*/ 83018 w 250257"/>
                      <a:gd name="connsiteY2" fmla="*/ 62564 h 91077"/>
                      <a:gd name="connsiteX3" fmla="*/ 250257 w 250257"/>
                      <a:gd name="connsiteY3" fmla="*/ 74596 h 91077"/>
                      <a:gd name="connsiteX4" fmla="*/ 119113 w 250257"/>
                      <a:gd name="connsiteY4" fmla="*/ 73393 h 910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0257" h="91077">
                        <a:moveTo>
                          <a:pt x="119113" y="73393"/>
                        </a:moveTo>
                        <a:cubicBezTo>
                          <a:pt x="66174" y="56548"/>
                          <a:pt x="2406" y="2406"/>
                          <a:pt x="0" y="0"/>
                        </a:cubicBezTo>
                        <a:cubicBezTo>
                          <a:pt x="19251" y="22860"/>
                          <a:pt x="48126" y="45720"/>
                          <a:pt x="83018" y="62564"/>
                        </a:cubicBezTo>
                        <a:cubicBezTo>
                          <a:pt x="151598" y="96253"/>
                          <a:pt x="221381" y="99862"/>
                          <a:pt x="250257" y="74596"/>
                        </a:cubicBezTo>
                        <a:cubicBezTo>
                          <a:pt x="218975" y="87831"/>
                          <a:pt x="181677" y="92643"/>
                          <a:pt x="119113" y="73393"/>
                        </a:cubicBezTo>
                        <a:close/>
                      </a:path>
                    </a:pathLst>
                  </a:custGeom>
                  <a:solidFill>
                    <a:srgbClr val="87E7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" name="任意多边形: 形状 126"/>
                  <p:cNvSpPr/>
                  <p:nvPr/>
                </p:nvSpPr>
                <p:spPr>
                  <a:xfrm>
                    <a:off x="6103613" y="2496701"/>
                    <a:ext cx="291474" cy="195552"/>
                  </a:xfrm>
                  <a:custGeom>
                    <a:avLst/>
                    <a:gdLst>
                      <a:gd name="connsiteX0" fmla="*/ 181282 w 291474"/>
                      <a:gd name="connsiteY0" fmla="*/ 28727 h 195552"/>
                      <a:gd name="connsiteX1" fmla="*/ 4418 w 291474"/>
                      <a:gd name="connsiteY1" fmla="*/ 29930 h 195552"/>
                      <a:gd name="connsiteX2" fmla="*/ 27278 w 291474"/>
                      <a:gd name="connsiteY2" fmla="*/ 109339 h 195552"/>
                      <a:gd name="connsiteX3" fmla="*/ 146391 w 291474"/>
                      <a:gd name="connsiteY3" fmla="*/ 182731 h 195552"/>
                      <a:gd name="connsiteX4" fmla="*/ 277535 w 291474"/>
                      <a:gd name="connsiteY4" fmla="*/ 183935 h 195552"/>
                      <a:gd name="connsiteX5" fmla="*/ 287160 w 291474"/>
                      <a:gd name="connsiteY5" fmla="*/ 170700 h 195552"/>
                      <a:gd name="connsiteX6" fmla="*/ 181282 w 291474"/>
                      <a:gd name="connsiteY6" fmla="*/ 28727 h 1955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474" h="195552">
                        <a:moveTo>
                          <a:pt x="181282" y="28727"/>
                        </a:moveTo>
                        <a:cubicBezTo>
                          <a:pt x="103077" y="-9774"/>
                          <a:pt x="23669" y="-9774"/>
                          <a:pt x="4418" y="29930"/>
                        </a:cubicBezTo>
                        <a:cubicBezTo>
                          <a:pt x="-6410" y="51587"/>
                          <a:pt x="3215" y="80463"/>
                          <a:pt x="27278" y="109339"/>
                        </a:cubicBezTo>
                        <a:cubicBezTo>
                          <a:pt x="29685" y="111745"/>
                          <a:pt x="93452" y="165887"/>
                          <a:pt x="146391" y="182731"/>
                        </a:cubicBezTo>
                        <a:cubicBezTo>
                          <a:pt x="208955" y="201982"/>
                          <a:pt x="247456" y="197169"/>
                          <a:pt x="277535" y="183935"/>
                        </a:cubicBezTo>
                        <a:cubicBezTo>
                          <a:pt x="281145" y="180325"/>
                          <a:pt x="284754" y="175512"/>
                          <a:pt x="287160" y="170700"/>
                        </a:cubicBezTo>
                        <a:cubicBezTo>
                          <a:pt x="306411" y="130996"/>
                          <a:pt x="259488" y="67228"/>
                          <a:pt x="181282" y="28727"/>
                        </a:cubicBezTo>
                        <a:close/>
                      </a:path>
                    </a:pathLst>
                  </a:custGeom>
                  <a:solidFill>
                    <a:srgbClr val="5CDE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41" name="图形 117"/>
                <p:cNvGrpSpPr/>
                <p:nvPr/>
              </p:nvGrpSpPr>
              <p:grpSpPr>
                <a:xfrm>
                  <a:off x="6175700" y="2383903"/>
                  <a:ext cx="245739" cy="259381"/>
                  <a:chOff x="6175700" y="2383903"/>
                  <a:chExt cx="245739" cy="259381"/>
                </a:xfrm>
              </p:grpSpPr>
              <p:sp>
                <p:nvSpPr>
                  <p:cNvPr id="42" name="任意多边形: 形状 128"/>
                  <p:cNvSpPr/>
                  <p:nvPr/>
                </p:nvSpPr>
                <p:spPr>
                  <a:xfrm>
                    <a:off x="6243988" y="2421956"/>
                    <a:ext cx="177451" cy="221328"/>
                  </a:xfrm>
                  <a:custGeom>
                    <a:avLst/>
                    <a:gdLst>
                      <a:gd name="connsiteX0" fmla="*/ 154004 w 177451"/>
                      <a:gd name="connsiteY0" fmla="*/ 0 h 221328"/>
                      <a:gd name="connsiteX1" fmla="*/ 31282 w 177451"/>
                      <a:gd name="connsiteY1" fmla="*/ 210553 h 221328"/>
                      <a:gd name="connsiteX2" fmla="*/ 0 w 177451"/>
                      <a:gd name="connsiteY2" fmla="*/ 210553 h 221328"/>
                      <a:gd name="connsiteX3" fmla="*/ 83018 w 177451"/>
                      <a:gd name="connsiteY3" fmla="*/ 205740 h 221328"/>
                      <a:gd name="connsiteX4" fmla="*/ 175661 w 177451"/>
                      <a:gd name="connsiteY4" fmla="*/ 50533 h 221328"/>
                      <a:gd name="connsiteX5" fmla="*/ 154004 w 177451"/>
                      <a:gd name="connsiteY5" fmla="*/ 0 h 221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7451" h="221328">
                        <a:moveTo>
                          <a:pt x="154004" y="0"/>
                        </a:moveTo>
                        <a:cubicBezTo>
                          <a:pt x="107081" y="80612"/>
                          <a:pt x="36095" y="203334"/>
                          <a:pt x="31282" y="210553"/>
                        </a:cubicBezTo>
                        <a:cubicBezTo>
                          <a:pt x="25266" y="220178"/>
                          <a:pt x="2406" y="211756"/>
                          <a:pt x="0" y="210553"/>
                        </a:cubicBezTo>
                        <a:cubicBezTo>
                          <a:pt x="37298" y="226194"/>
                          <a:pt x="73393" y="224991"/>
                          <a:pt x="83018" y="205740"/>
                        </a:cubicBezTo>
                        <a:lnTo>
                          <a:pt x="175661" y="50533"/>
                        </a:lnTo>
                        <a:cubicBezTo>
                          <a:pt x="181677" y="37298"/>
                          <a:pt x="172052" y="18047"/>
                          <a:pt x="154004" y="0"/>
                        </a:cubicBezTo>
                        <a:close/>
                      </a:path>
                    </a:pathLst>
                  </a:custGeom>
                  <a:solidFill>
                    <a:srgbClr val="0792B5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" name="任意多边形: 形状 129"/>
                  <p:cNvSpPr/>
                  <p:nvPr/>
                </p:nvSpPr>
                <p:spPr>
                  <a:xfrm>
                    <a:off x="6175700" y="2383903"/>
                    <a:ext cx="221089" cy="253163"/>
                  </a:xfrm>
                  <a:custGeom>
                    <a:avLst/>
                    <a:gdLst>
                      <a:gd name="connsiteX0" fmla="*/ 98367 w 221089"/>
                      <a:gd name="connsiteY0" fmla="*/ 248606 h 253163"/>
                      <a:gd name="connsiteX1" fmla="*/ 221089 w 221089"/>
                      <a:gd name="connsiteY1" fmla="*/ 38053 h 253163"/>
                      <a:gd name="connsiteX2" fmla="*/ 187401 w 221089"/>
                      <a:gd name="connsiteY2" fmla="*/ 15193 h 253163"/>
                      <a:gd name="connsiteX3" fmla="*/ 94758 w 221089"/>
                      <a:gd name="connsiteY3" fmla="*/ 16396 h 253163"/>
                      <a:gd name="connsiteX4" fmla="*/ 2115 w 221089"/>
                      <a:gd name="connsiteY4" fmla="*/ 171604 h 253163"/>
                      <a:gd name="connsiteX5" fmla="*/ 57460 w 221089"/>
                      <a:gd name="connsiteY5" fmla="*/ 244996 h 253163"/>
                      <a:gd name="connsiteX6" fmla="*/ 67085 w 221089"/>
                      <a:gd name="connsiteY6" fmla="*/ 248606 h 253163"/>
                      <a:gd name="connsiteX7" fmla="*/ 98367 w 221089"/>
                      <a:gd name="connsiteY7" fmla="*/ 248606 h 253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1089" h="253163">
                        <a:moveTo>
                          <a:pt x="98367" y="248606"/>
                        </a:moveTo>
                        <a:cubicBezTo>
                          <a:pt x="103180" y="241387"/>
                          <a:pt x="174166" y="118665"/>
                          <a:pt x="221089" y="38053"/>
                        </a:cubicBezTo>
                        <a:cubicBezTo>
                          <a:pt x="211464" y="29631"/>
                          <a:pt x="200636" y="21209"/>
                          <a:pt x="187401" y="15193"/>
                        </a:cubicBezTo>
                        <a:cubicBezTo>
                          <a:pt x="146494" y="-5261"/>
                          <a:pt x="105586" y="-5261"/>
                          <a:pt x="94758" y="16396"/>
                        </a:cubicBezTo>
                        <a:lnTo>
                          <a:pt x="2115" y="171604"/>
                        </a:lnTo>
                        <a:cubicBezTo>
                          <a:pt x="-7511" y="192057"/>
                          <a:pt x="16552" y="225746"/>
                          <a:pt x="57460" y="244996"/>
                        </a:cubicBezTo>
                        <a:cubicBezTo>
                          <a:pt x="61069" y="246199"/>
                          <a:pt x="63475" y="247403"/>
                          <a:pt x="67085" y="248606"/>
                        </a:cubicBezTo>
                        <a:cubicBezTo>
                          <a:pt x="70695" y="249809"/>
                          <a:pt x="92351" y="258231"/>
                          <a:pt x="98367" y="248606"/>
                        </a:cubicBezTo>
                        <a:close/>
                      </a:path>
                    </a:pathLst>
                  </a:custGeom>
                  <a:solidFill>
                    <a:srgbClr val="078BAD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44" name="任意多边形: 形状 130"/>
                <p:cNvSpPr/>
                <p:nvPr/>
              </p:nvSpPr>
              <p:spPr>
                <a:xfrm>
                  <a:off x="6223270" y="2353572"/>
                  <a:ext cx="249317" cy="166751"/>
                </a:xfrm>
                <a:custGeom>
                  <a:avLst/>
                  <a:gdLst>
                    <a:gd name="connsiteX0" fmla="*/ 243302 w 249317"/>
                    <a:gd name="connsiteY0" fmla="*/ 127339 h 166751"/>
                    <a:gd name="connsiteX1" fmla="*/ 151862 w 249317"/>
                    <a:gd name="connsiteY1" fmla="*/ 23868 h 166751"/>
                    <a:gd name="connsiteX2" fmla="*/ 13499 w 249317"/>
                    <a:gd name="connsiteY2" fmla="*/ 13039 h 166751"/>
                    <a:gd name="connsiteX3" fmla="*/ 13499 w 249317"/>
                    <a:gd name="connsiteY3" fmla="*/ 5820 h 166751"/>
                    <a:gd name="connsiteX4" fmla="*/ 3873 w 249317"/>
                    <a:gd name="connsiteY4" fmla="*/ 25071 h 166751"/>
                    <a:gd name="connsiteX5" fmla="*/ 91704 w 249317"/>
                    <a:gd name="connsiteY5" fmla="*/ 142980 h 166751"/>
                    <a:gd name="connsiteX6" fmla="*/ 239693 w 249317"/>
                    <a:gd name="connsiteY6" fmla="*/ 141777 h 166751"/>
                    <a:gd name="connsiteX7" fmla="*/ 249318 w 249317"/>
                    <a:gd name="connsiteY7" fmla="*/ 122527 h 166751"/>
                    <a:gd name="connsiteX8" fmla="*/ 243302 w 249317"/>
                    <a:gd name="connsiteY8" fmla="*/ 127339 h 166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9317" h="166751">
                      <a:moveTo>
                        <a:pt x="243302" y="127339"/>
                      </a:moveTo>
                      <a:cubicBezTo>
                        <a:pt x="244505" y="94854"/>
                        <a:pt x="207207" y="51540"/>
                        <a:pt x="151862" y="23868"/>
                      </a:cubicBezTo>
                      <a:cubicBezTo>
                        <a:pt x="95313" y="-3805"/>
                        <a:pt x="38765" y="-7414"/>
                        <a:pt x="13499" y="13039"/>
                      </a:cubicBezTo>
                      <a:lnTo>
                        <a:pt x="13499" y="5820"/>
                      </a:lnTo>
                      <a:lnTo>
                        <a:pt x="3873" y="25071"/>
                      </a:lnTo>
                      <a:cubicBezTo>
                        <a:pt x="-12971" y="57556"/>
                        <a:pt x="26733" y="110495"/>
                        <a:pt x="91704" y="142980"/>
                      </a:cubicBezTo>
                      <a:cubicBezTo>
                        <a:pt x="156675" y="175466"/>
                        <a:pt x="222848" y="174262"/>
                        <a:pt x="239693" y="141777"/>
                      </a:cubicBezTo>
                      <a:lnTo>
                        <a:pt x="249318" y="122527"/>
                      </a:lnTo>
                      <a:lnTo>
                        <a:pt x="243302" y="127339"/>
                      </a:lnTo>
                      <a:close/>
                    </a:path>
                  </a:pathLst>
                </a:custGeom>
                <a:solidFill>
                  <a:srgbClr val="089EC4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45" name="图形 117"/>
                <p:cNvGrpSpPr/>
                <p:nvPr/>
              </p:nvGrpSpPr>
              <p:grpSpPr>
                <a:xfrm>
                  <a:off x="6231956" y="2334418"/>
                  <a:ext cx="243301" cy="167857"/>
                  <a:chOff x="6231956" y="2334418"/>
                  <a:chExt cx="243301" cy="167857"/>
                </a:xfrm>
              </p:grpSpPr>
              <p:sp>
                <p:nvSpPr>
                  <p:cNvPr id="46" name="任意多边形: 形状 132"/>
                  <p:cNvSpPr/>
                  <p:nvPr/>
                </p:nvSpPr>
                <p:spPr>
                  <a:xfrm>
                    <a:off x="6231956" y="2334418"/>
                    <a:ext cx="243301" cy="162963"/>
                  </a:xfrm>
                  <a:custGeom>
                    <a:avLst/>
                    <a:gdLst>
                      <a:gd name="connsiteX0" fmla="*/ 151598 w 243301"/>
                      <a:gd name="connsiteY0" fmla="*/ 23771 h 162963"/>
                      <a:gd name="connsiteX1" fmla="*/ 3610 w 243301"/>
                      <a:gd name="connsiteY1" fmla="*/ 24974 h 162963"/>
                      <a:gd name="connsiteX2" fmla="*/ 0 w 243301"/>
                      <a:gd name="connsiteY2" fmla="*/ 45428 h 162963"/>
                      <a:gd name="connsiteX3" fmla="*/ 129941 w 243301"/>
                      <a:gd name="connsiteY3" fmla="*/ 152509 h 162963"/>
                      <a:gd name="connsiteX4" fmla="*/ 239428 w 243301"/>
                      <a:gd name="connsiteY4" fmla="*/ 141680 h 162963"/>
                      <a:gd name="connsiteX5" fmla="*/ 151598 w 243301"/>
                      <a:gd name="connsiteY5" fmla="*/ 23771 h 16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3301" h="162963">
                        <a:moveTo>
                          <a:pt x="151598" y="23771"/>
                        </a:moveTo>
                        <a:cubicBezTo>
                          <a:pt x="86627" y="-8715"/>
                          <a:pt x="20454" y="-7511"/>
                          <a:pt x="3610" y="24974"/>
                        </a:cubicBezTo>
                        <a:cubicBezTo>
                          <a:pt x="0" y="30990"/>
                          <a:pt x="0" y="38209"/>
                          <a:pt x="0" y="45428"/>
                        </a:cubicBezTo>
                        <a:cubicBezTo>
                          <a:pt x="0" y="45428"/>
                          <a:pt x="13235" y="112804"/>
                          <a:pt x="129941" y="152509"/>
                        </a:cubicBezTo>
                        <a:cubicBezTo>
                          <a:pt x="152801" y="159728"/>
                          <a:pt x="205740" y="176572"/>
                          <a:pt x="239428" y="141680"/>
                        </a:cubicBezTo>
                        <a:cubicBezTo>
                          <a:pt x="256273" y="109195"/>
                          <a:pt x="216569" y="56256"/>
                          <a:pt x="151598" y="23771"/>
                        </a:cubicBezTo>
                        <a:close/>
                      </a:path>
                    </a:pathLst>
                  </a:custGeom>
                  <a:solidFill>
                    <a:srgbClr val="5CDE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" name="任意多边形: 形状 133"/>
                  <p:cNvSpPr/>
                  <p:nvPr/>
                </p:nvSpPr>
                <p:spPr>
                  <a:xfrm>
                    <a:off x="6233160" y="2379846"/>
                    <a:ext cx="239428" cy="122429"/>
                  </a:xfrm>
                  <a:custGeom>
                    <a:avLst/>
                    <a:gdLst>
                      <a:gd name="connsiteX0" fmla="*/ 129941 w 239428"/>
                      <a:gd name="connsiteY0" fmla="*/ 107081 h 122429"/>
                      <a:gd name="connsiteX1" fmla="*/ 0 w 239428"/>
                      <a:gd name="connsiteY1" fmla="*/ 0 h 122429"/>
                      <a:gd name="connsiteX2" fmla="*/ 91440 w 239428"/>
                      <a:gd name="connsiteY2" fmla="*/ 98659 h 122429"/>
                      <a:gd name="connsiteX3" fmla="*/ 239429 w 239428"/>
                      <a:gd name="connsiteY3" fmla="*/ 97456 h 122429"/>
                      <a:gd name="connsiteX4" fmla="*/ 129941 w 239428"/>
                      <a:gd name="connsiteY4" fmla="*/ 107081 h 122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9426" h="122429">
                        <a:moveTo>
                          <a:pt x="129941" y="107081"/>
                        </a:moveTo>
                        <a:cubicBezTo>
                          <a:pt x="12032" y="67377"/>
                          <a:pt x="0" y="0"/>
                          <a:pt x="0" y="0"/>
                        </a:cubicBezTo>
                        <a:cubicBezTo>
                          <a:pt x="2406" y="31282"/>
                          <a:pt x="38501" y="72190"/>
                          <a:pt x="91440" y="98659"/>
                        </a:cubicBezTo>
                        <a:cubicBezTo>
                          <a:pt x="156411" y="131144"/>
                          <a:pt x="222584" y="129941"/>
                          <a:pt x="239429" y="97456"/>
                        </a:cubicBezTo>
                        <a:cubicBezTo>
                          <a:pt x="205740" y="131144"/>
                          <a:pt x="152801" y="114300"/>
                          <a:pt x="129941" y="107081"/>
                        </a:cubicBezTo>
                        <a:close/>
                      </a:path>
                    </a:pathLst>
                  </a:custGeom>
                  <a:solidFill>
                    <a:srgbClr val="A6ED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8" name="图形 117"/>
              <p:cNvGrpSpPr/>
              <p:nvPr/>
            </p:nvGrpSpPr>
            <p:grpSpPr>
              <a:xfrm>
                <a:off x="3828218" y="4168942"/>
                <a:ext cx="4323979" cy="359744"/>
                <a:chOff x="3828218" y="4168942"/>
                <a:chExt cx="4323979" cy="359744"/>
              </a:xfrm>
            </p:grpSpPr>
            <p:sp>
              <p:nvSpPr>
                <p:cNvPr id="49" name="任意多边形: 形状 135"/>
                <p:cNvSpPr/>
                <p:nvPr/>
              </p:nvSpPr>
              <p:spPr>
                <a:xfrm>
                  <a:off x="3840161" y="4182177"/>
                  <a:ext cx="4275942" cy="334477"/>
                </a:xfrm>
                <a:custGeom>
                  <a:avLst/>
                  <a:gdLst>
                    <a:gd name="connsiteX0" fmla="*/ 31198 w 4275942"/>
                    <a:gd name="connsiteY0" fmla="*/ 334478 h 334477"/>
                    <a:gd name="connsiteX1" fmla="*/ 1120 w 4275942"/>
                    <a:gd name="connsiteY1" fmla="*/ 257476 h 334477"/>
                    <a:gd name="connsiteX2" fmla="*/ 62481 w 4275942"/>
                    <a:gd name="connsiteY2" fmla="*/ 182880 h 334477"/>
                    <a:gd name="connsiteX3" fmla="*/ 4237441 w 4275942"/>
                    <a:gd name="connsiteY3" fmla="*/ 0 h 334477"/>
                    <a:gd name="connsiteX4" fmla="*/ 4275942 w 4275942"/>
                    <a:gd name="connsiteY4" fmla="*/ 246647 h 334477"/>
                    <a:gd name="connsiteX5" fmla="*/ 31198 w 4275942"/>
                    <a:gd name="connsiteY5" fmla="*/ 334478 h 334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75942" h="334477">
                      <a:moveTo>
                        <a:pt x="31198" y="334478"/>
                      </a:moveTo>
                      <a:cubicBezTo>
                        <a:pt x="7135" y="308008"/>
                        <a:pt x="-3693" y="281539"/>
                        <a:pt x="1120" y="257476"/>
                      </a:cubicBezTo>
                      <a:cubicBezTo>
                        <a:pt x="8338" y="216568"/>
                        <a:pt x="51652" y="188896"/>
                        <a:pt x="62481" y="182880"/>
                      </a:cubicBezTo>
                      <a:lnTo>
                        <a:pt x="4237441" y="0"/>
                      </a:lnTo>
                      <a:cubicBezTo>
                        <a:pt x="4220597" y="45720"/>
                        <a:pt x="4186908" y="168442"/>
                        <a:pt x="4275942" y="246647"/>
                      </a:cubicBezTo>
                      <a:lnTo>
                        <a:pt x="31198" y="33447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0" name="任意多边形: 形状 136"/>
                <p:cNvSpPr/>
                <p:nvPr/>
              </p:nvSpPr>
              <p:spPr>
                <a:xfrm>
                  <a:off x="3828218" y="4168942"/>
                  <a:ext cx="4323979" cy="359744"/>
                </a:xfrm>
                <a:custGeom>
                  <a:avLst/>
                  <a:gdLst>
                    <a:gd name="connsiteX0" fmla="*/ 4231337 w 4323979"/>
                    <a:gd name="connsiteY0" fmla="*/ 26469 h 359744"/>
                    <a:gd name="connsiteX1" fmla="*/ 4260213 w 4323979"/>
                    <a:gd name="connsiteY1" fmla="*/ 249054 h 359744"/>
                    <a:gd name="connsiteX2" fmla="*/ 49157 w 4323979"/>
                    <a:gd name="connsiteY2" fmla="*/ 335681 h 359744"/>
                    <a:gd name="connsiteX3" fmla="*/ 25094 w 4323979"/>
                    <a:gd name="connsiteY3" fmla="*/ 273117 h 359744"/>
                    <a:gd name="connsiteX4" fmla="*/ 78033 w 4323979"/>
                    <a:gd name="connsiteY4" fmla="*/ 208146 h 359744"/>
                    <a:gd name="connsiteX5" fmla="*/ 4231337 w 4323979"/>
                    <a:gd name="connsiteY5" fmla="*/ 26469 h 359744"/>
                    <a:gd name="connsiteX6" fmla="*/ 4267432 w 4323979"/>
                    <a:gd name="connsiteY6" fmla="*/ 0 h 359744"/>
                    <a:gd name="connsiteX7" fmla="*/ 70814 w 4323979"/>
                    <a:gd name="connsiteY7" fmla="*/ 184083 h 359744"/>
                    <a:gd name="connsiteX8" fmla="*/ 38329 w 4323979"/>
                    <a:gd name="connsiteY8" fmla="*/ 359744 h 359744"/>
                    <a:gd name="connsiteX9" fmla="*/ 4323980 w 4323979"/>
                    <a:gd name="connsiteY9" fmla="*/ 271914 h 359744"/>
                    <a:gd name="connsiteX10" fmla="*/ 4267432 w 4323979"/>
                    <a:gd name="connsiteY10" fmla="*/ 0 h 359744"/>
                    <a:gd name="connsiteX11" fmla="*/ 4267432 w 4323979"/>
                    <a:gd name="connsiteY11" fmla="*/ 0 h 359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323979" h="359744">
                      <a:moveTo>
                        <a:pt x="4231337" y="26469"/>
                      </a:moveTo>
                      <a:cubicBezTo>
                        <a:pt x="4210883" y="89034"/>
                        <a:pt x="4202461" y="181677"/>
                        <a:pt x="4260213" y="249054"/>
                      </a:cubicBezTo>
                      <a:lnTo>
                        <a:pt x="49157" y="335681"/>
                      </a:lnTo>
                      <a:cubicBezTo>
                        <a:pt x="29907" y="314024"/>
                        <a:pt x="21485" y="292368"/>
                        <a:pt x="25094" y="273117"/>
                      </a:cubicBezTo>
                      <a:cubicBezTo>
                        <a:pt x="29907" y="239428"/>
                        <a:pt x="66002" y="215365"/>
                        <a:pt x="78033" y="208146"/>
                      </a:cubicBezTo>
                      <a:lnTo>
                        <a:pt x="4231337" y="26469"/>
                      </a:lnTo>
                      <a:moveTo>
                        <a:pt x="4267432" y="0"/>
                      </a:moveTo>
                      <a:lnTo>
                        <a:pt x="70814" y="184083"/>
                      </a:lnTo>
                      <a:cubicBezTo>
                        <a:pt x="70814" y="184083"/>
                        <a:pt x="-63940" y="253866"/>
                        <a:pt x="38329" y="359744"/>
                      </a:cubicBezTo>
                      <a:lnTo>
                        <a:pt x="4323980" y="271914"/>
                      </a:lnTo>
                      <a:cubicBezTo>
                        <a:pt x="4177195" y="184083"/>
                        <a:pt x="4267432" y="0"/>
                        <a:pt x="4267432" y="0"/>
                      </a:cubicBezTo>
                      <a:lnTo>
                        <a:pt x="4267432" y="0"/>
                      </a:lnTo>
                      <a:close/>
                    </a:path>
                  </a:pathLst>
                </a:custGeom>
                <a:solidFill>
                  <a:srgbClr val="231815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51" name="文本框 50"/>
            <p:cNvSpPr txBox="1"/>
            <p:nvPr/>
          </p:nvSpPr>
          <p:spPr>
            <a:xfrm>
              <a:off x="6260" y="3676"/>
              <a:ext cx="8772" cy="24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spc="200">
                  <a:solidFill>
                    <a:schemeClr val="tx1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不（</a:t>
              </a:r>
              <a:r>
                <a:rPr lang="zh-CN" altLang="en-US" sz="4000" spc="2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zh-CN" altLang="en-US" sz="4000" spc="200">
                  <a:solidFill>
                    <a:schemeClr val="tx1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）信</a:t>
              </a:r>
              <a:endParaRPr lang="zh-CN" altLang="en-US" sz="4000" spc="2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927975" y="4876165"/>
            <a:ext cx="4700181" cy="1151302"/>
            <a:chOff x="6028" y="3676"/>
            <a:chExt cx="9004" cy="3448"/>
          </a:xfrm>
        </p:grpSpPr>
        <p:grpSp>
          <p:nvGrpSpPr>
            <p:cNvPr id="53" name="图形 117"/>
            <p:cNvGrpSpPr/>
            <p:nvPr/>
          </p:nvGrpSpPr>
          <p:grpSpPr>
            <a:xfrm>
              <a:off x="6028" y="3676"/>
              <a:ext cx="7143" cy="3448"/>
              <a:chOff x="3828046" y="2334126"/>
              <a:chExt cx="4535908" cy="2189748"/>
            </a:xfrm>
          </p:grpSpPr>
          <p:sp>
            <p:nvSpPr>
              <p:cNvPr id="54" name="任意多边形: 形状 119"/>
              <p:cNvSpPr/>
              <p:nvPr/>
            </p:nvSpPr>
            <p:spPr>
              <a:xfrm>
                <a:off x="3866547" y="2496552"/>
                <a:ext cx="4498610" cy="2030931"/>
              </a:xfrm>
              <a:custGeom>
                <a:avLst/>
                <a:gdLst>
                  <a:gd name="connsiteX0" fmla="*/ 4473344 w 4498610"/>
                  <a:gd name="connsiteY0" fmla="*/ 24063 h 2030931"/>
                  <a:gd name="connsiteX1" fmla="*/ 4438452 w 4498610"/>
                  <a:gd name="connsiteY1" fmla="*/ 969746 h 2030931"/>
                  <a:gd name="connsiteX2" fmla="*/ 4374685 w 4498610"/>
                  <a:gd name="connsiteY2" fmla="*/ 1635092 h 2030931"/>
                  <a:gd name="connsiteX3" fmla="*/ 4286854 w 4498610"/>
                  <a:gd name="connsiteY3" fmla="*/ 1917834 h 2030931"/>
                  <a:gd name="connsiteX4" fmla="*/ 4286854 w 4498610"/>
                  <a:gd name="connsiteY4" fmla="*/ 1917834 h 2030931"/>
                  <a:gd name="connsiteX5" fmla="*/ 4285651 w 4498610"/>
                  <a:gd name="connsiteY5" fmla="*/ 1917834 h 2030931"/>
                  <a:gd name="connsiteX6" fmla="*/ 4284448 w 4498610"/>
                  <a:gd name="connsiteY6" fmla="*/ 1917834 h 2030931"/>
                  <a:gd name="connsiteX7" fmla="*/ 64971 w 4498610"/>
                  <a:gd name="connsiteY7" fmla="*/ 2005665 h 2030931"/>
                  <a:gd name="connsiteX8" fmla="*/ 137160 w 4498610"/>
                  <a:gd name="connsiteY8" fmla="*/ 1714501 h 2030931"/>
                  <a:gd name="connsiteX9" fmla="*/ 182880 w 4498610"/>
                  <a:gd name="connsiteY9" fmla="*/ 1014262 h 2030931"/>
                  <a:gd name="connsiteX10" fmla="*/ 184083 w 4498610"/>
                  <a:gd name="connsiteY10" fmla="*/ 24063 h 2030931"/>
                  <a:gd name="connsiteX11" fmla="*/ 4473344 w 4498610"/>
                  <a:gd name="connsiteY11" fmla="*/ 24063 h 2030931"/>
                  <a:gd name="connsiteX12" fmla="*/ 4498610 w 4498610"/>
                  <a:gd name="connsiteY12" fmla="*/ 0 h 2030931"/>
                  <a:gd name="connsiteX13" fmla="*/ 160020 w 4498610"/>
                  <a:gd name="connsiteY13" fmla="*/ 0 h 2030931"/>
                  <a:gd name="connsiteX14" fmla="*/ 0 w 4498610"/>
                  <a:gd name="connsiteY14" fmla="*/ 2030931 h 2030931"/>
                  <a:gd name="connsiteX15" fmla="*/ 4285651 w 4498610"/>
                  <a:gd name="connsiteY15" fmla="*/ 1943101 h 2030931"/>
                  <a:gd name="connsiteX16" fmla="*/ 4286854 w 4498610"/>
                  <a:gd name="connsiteY16" fmla="*/ 1943101 h 2030931"/>
                  <a:gd name="connsiteX17" fmla="*/ 4498610 w 4498610"/>
                  <a:gd name="connsiteY17" fmla="*/ 0 h 2030931"/>
                  <a:gd name="connsiteX18" fmla="*/ 4498610 w 4498610"/>
                  <a:gd name="connsiteY18" fmla="*/ 0 h 2030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498610" h="2030931">
                    <a:moveTo>
                      <a:pt x="4473344" y="24063"/>
                    </a:moveTo>
                    <a:cubicBezTo>
                      <a:pt x="4472141" y="128738"/>
                      <a:pt x="4463719" y="552250"/>
                      <a:pt x="4438452" y="969746"/>
                    </a:cubicBezTo>
                    <a:cubicBezTo>
                      <a:pt x="4421608" y="1251285"/>
                      <a:pt x="4399951" y="1475072"/>
                      <a:pt x="4374685" y="1635092"/>
                    </a:cubicBezTo>
                    <a:cubicBezTo>
                      <a:pt x="4330168" y="1915428"/>
                      <a:pt x="4286854" y="1917834"/>
                      <a:pt x="4286854" y="1917834"/>
                    </a:cubicBezTo>
                    <a:lnTo>
                      <a:pt x="4286854" y="1917834"/>
                    </a:lnTo>
                    <a:lnTo>
                      <a:pt x="4285651" y="1917834"/>
                    </a:lnTo>
                    <a:lnTo>
                      <a:pt x="4284448" y="1917834"/>
                    </a:lnTo>
                    <a:lnTo>
                      <a:pt x="64971" y="2005665"/>
                    </a:lnTo>
                    <a:cubicBezTo>
                      <a:pt x="95050" y="1952726"/>
                      <a:pt x="117910" y="1857676"/>
                      <a:pt x="137160" y="1714501"/>
                    </a:cubicBezTo>
                    <a:cubicBezTo>
                      <a:pt x="158817" y="1544855"/>
                      <a:pt x="174458" y="1309036"/>
                      <a:pt x="182880" y="1014262"/>
                    </a:cubicBezTo>
                    <a:cubicBezTo>
                      <a:pt x="194912" y="575110"/>
                      <a:pt x="186490" y="132347"/>
                      <a:pt x="184083" y="24063"/>
                    </a:cubicBezTo>
                    <a:lnTo>
                      <a:pt x="4473344" y="24063"/>
                    </a:lnTo>
                    <a:moveTo>
                      <a:pt x="4498610" y="0"/>
                    </a:moveTo>
                    <a:lnTo>
                      <a:pt x="160020" y="0"/>
                    </a:lnTo>
                    <a:cubicBezTo>
                      <a:pt x="160020" y="0"/>
                      <a:pt x="210553" y="2024915"/>
                      <a:pt x="0" y="2030931"/>
                    </a:cubicBezTo>
                    <a:lnTo>
                      <a:pt x="4285651" y="1943101"/>
                    </a:lnTo>
                    <a:cubicBezTo>
                      <a:pt x="4285651" y="1943101"/>
                      <a:pt x="4286854" y="1943101"/>
                      <a:pt x="4286854" y="1943101"/>
                    </a:cubicBezTo>
                    <a:cubicBezTo>
                      <a:pt x="4473344" y="1944304"/>
                      <a:pt x="4498610" y="0"/>
                      <a:pt x="4498610" y="0"/>
                    </a:cubicBezTo>
                    <a:lnTo>
                      <a:pt x="4498610" y="0"/>
                    </a:lnTo>
                    <a:close/>
                  </a:path>
                </a:pathLst>
              </a:custGeom>
              <a:solidFill>
                <a:srgbClr val="231815"/>
              </a:solidFill>
              <a:ln w="12026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任意多边形: 形状 120"/>
              <p:cNvSpPr/>
              <p:nvPr/>
            </p:nvSpPr>
            <p:spPr>
              <a:xfrm>
                <a:off x="4025364" y="2591601"/>
                <a:ext cx="4242337" cy="1823987"/>
              </a:xfrm>
              <a:custGeom>
                <a:avLst/>
                <a:gdLst>
                  <a:gd name="connsiteX0" fmla="*/ 4242338 w 4242337"/>
                  <a:gd name="connsiteY0" fmla="*/ 0 h 1823987"/>
                  <a:gd name="connsiteX1" fmla="*/ 4218274 w 4242337"/>
                  <a:gd name="connsiteY1" fmla="*/ 0 h 1823987"/>
                  <a:gd name="connsiteX2" fmla="*/ 4218274 w 4242337"/>
                  <a:gd name="connsiteY2" fmla="*/ 12032 h 1823987"/>
                  <a:gd name="connsiteX3" fmla="*/ 4242338 w 4242337"/>
                  <a:gd name="connsiteY3" fmla="*/ 12032 h 1823987"/>
                  <a:gd name="connsiteX4" fmla="*/ 4242338 w 4242337"/>
                  <a:gd name="connsiteY4" fmla="*/ 0 h 1823987"/>
                  <a:gd name="connsiteX5" fmla="*/ 4242338 w 4242337"/>
                  <a:gd name="connsiteY5" fmla="*/ 0 h 1823987"/>
                  <a:gd name="connsiteX6" fmla="*/ 4194211 w 4242337"/>
                  <a:gd name="connsiteY6" fmla="*/ 0 h 1823987"/>
                  <a:gd name="connsiteX7" fmla="*/ 4170148 w 4242337"/>
                  <a:gd name="connsiteY7" fmla="*/ 0 h 1823987"/>
                  <a:gd name="connsiteX8" fmla="*/ 4170148 w 4242337"/>
                  <a:gd name="connsiteY8" fmla="*/ 12032 h 1823987"/>
                  <a:gd name="connsiteX9" fmla="*/ 4194211 w 4242337"/>
                  <a:gd name="connsiteY9" fmla="*/ 12032 h 1823987"/>
                  <a:gd name="connsiteX10" fmla="*/ 4194211 w 4242337"/>
                  <a:gd name="connsiteY10" fmla="*/ 0 h 1823987"/>
                  <a:gd name="connsiteX11" fmla="*/ 4194211 w 4242337"/>
                  <a:gd name="connsiteY11" fmla="*/ 0 h 1823987"/>
                  <a:gd name="connsiteX12" fmla="*/ 4146085 w 4242337"/>
                  <a:gd name="connsiteY12" fmla="*/ 0 h 1823987"/>
                  <a:gd name="connsiteX13" fmla="*/ 4122022 w 4242337"/>
                  <a:gd name="connsiteY13" fmla="*/ 0 h 1823987"/>
                  <a:gd name="connsiteX14" fmla="*/ 4122022 w 4242337"/>
                  <a:gd name="connsiteY14" fmla="*/ 12032 h 1823987"/>
                  <a:gd name="connsiteX15" fmla="*/ 4146085 w 4242337"/>
                  <a:gd name="connsiteY15" fmla="*/ 12032 h 1823987"/>
                  <a:gd name="connsiteX16" fmla="*/ 4146085 w 4242337"/>
                  <a:gd name="connsiteY16" fmla="*/ 0 h 1823987"/>
                  <a:gd name="connsiteX17" fmla="*/ 4146085 w 4242337"/>
                  <a:gd name="connsiteY17" fmla="*/ 0 h 1823987"/>
                  <a:gd name="connsiteX18" fmla="*/ 4097958 w 4242337"/>
                  <a:gd name="connsiteY18" fmla="*/ 0 h 1823987"/>
                  <a:gd name="connsiteX19" fmla="*/ 4073895 w 4242337"/>
                  <a:gd name="connsiteY19" fmla="*/ 0 h 1823987"/>
                  <a:gd name="connsiteX20" fmla="*/ 4073895 w 4242337"/>
                  <a:gd name="connsiteY20" fmla="*/ 12032 h 1823987"/>
                  <a:gd name="connsiteX21" fmla="*/ 4097958 w 4242337"/>
                  <a:gd name="connsiteY21" fmla="*/ 12032 h 1823987"/>
                  <a:gd name="connsiteX22" fmla="*/ 4097958 w 4242337"/>
                  <a:gd name="connsiteY22" fmla="*/ 0 h 1823987"/>
                  <a:gd name="connsiteX23" fmla="*/ 4097958 w 4242337"/>
                  <a:gd name="connsiteY23" fmla="*/ 0 h 1823987"/>
                  <a:gd name="connsiteX24" fmla="*/ 4049832 w 4242337"/>
                  <a:gd name="connsiteY24" fmla="*/ 0 h 1823987"/>
                  <a:gd name="connsiteX25" fmla="*/ 4025769 w 4242337"/>
                  <a:gd name="connsiteY25" fmla="*/ 0 h 1823987"/>
                  <a:gd name="connsiteX26" fmla="*/ 4025769 w 4242337"/>
                  <a:gd name="connsiteY26" fmla="*/ 12032 h 1823987"/>
                  <a:gd name="connsiteX27" fmla="*/ 4049832 w 4242337"/>
                  <a:gd name="connsiteY27" fmla="*/ 12032 h 1823987"/>
                  <a:gd name="connsiteX28" fmla="*/ 4049832 w 4242337"/>
                  <a:gd name="connsiteY28" fmla="*/ 0 h 1823987"/>
                  <a:gd name="connsiteX29" fmla="*/ 4049832 w 4242337"/>
                  <a:gd name="connsiteY29" fmla="*/ 0 h 1823987"/>
                  <a:gd name="connsiteX30" fmla="*/ 4001706 w 4242337"/>
                  <a:gd name="connsiteY30" fmla="*/ 0 h 1823987"/>
                  <a:gd name="connsiteX31" fmla="*/ 3977643 w 4242337"/>
                  <a:gd name="connsiteY31" fmla="*/ 0 h 1823987"/>
                  <a:gd name="connsiteX32" fmla="*/ 3977643 w 4242337"/>
                  <a:gd name="connsiteY32" fmla="*/ 12032 h 1823987"/>
                  <a:gd name="connsiteX33" fmla="*/ 4001706 w 4242337"/>
                  <a:gd name="connsiteY33" fmla="*/ 12032 h 1823987"/>
                  <a:gd name="connsiteX34" fmla="*/ 4001706 w 4242337"/>
                  <a:gd name="connsiteY34" fmla="*/ 0 h 1823987"/>
                  <a:gd name="connsiteX35" fmla="*/ 4001706 w 4242337"/>
                  <a:gd name="connsiteY35" fmla="*/ 0 h 1823987"/>
                  <a:gd name="connsiteX36" fmla="*/ 3953579 w 4242337"/>
                  <a:gd name="connsiteY36" fmla="*/ 0 h 1823987"/>
                  <a:gd name="connsiteX37" fmla="*/ 3929516 w 4242337"/>
                  <a:gd name="connsiteY37" fmla="*/ 0 h 1823987"/>
                  <a:gd name="connsiteX38" fmla="*/ 3929516 w 4242337"/>
                  <a:gd name="connsiteY38" fmla="*/ 12032 h 1823987"/>
                  <a:gd name="connsiteX39" fmla="*/ 3953579 w 4242337"/>
                  <a:gd name="connsiteY39" fmla="*/ 12032 h 1823987"/>
                  <a:gd name="connsiteX40" fmla="*/ 3953579 w 4242337"/>
                  <a:gd name="connsiteY40" fmla="*/ 0 h 1823987"/>
                  <a:gd name="connsiteX41" fmla="*/ 3953579 w 4242337"/>
                  <a:gd name="connsiteY41" fmla="*/ 0 h 1823987"/>
                  <a:gd name="connsiteX42" fmla="*/ 3905453 w 4242337"/>
                  <a:gd name="connsiteY42" fmla="*/ 0 h 1823987"/>
                  <a:gd name="connsiteX43" fmla="*/ 3881390 w 4242337"/>
                  <a:gd name="connsiteY43" fmla="*/ 0 h 1823987"/>
                  <a:gd name="connsiteX44" fmla="*/ 3881390 w 4242337"/>
                  <a:gd name="connsiteY44" fmla="*/ 12032 h 1823987"/>
                  <a:gd name="connsiteX45" fmla="*/ 3905453 w 4242337"/>
                  <a:gd name="connsiteY45" fmla="*/ 12032 h 1823987"/>
                  <a:gd name="connsiteX46" fmla="*/ 3905453 w 4242337"/>
                  <a:gd name="connsiteY46" fmla="*/ 0 h 1823987"/>
                  <a:gd name="connsiteX47" fmla="*/ 3905453 w 4242337"/>
                  <a:gd name="connsiteY47" fmla="*/ 0 h 1823987"/>
                  <a:gd name="connsiteX48" fmla="*/ 3857327 w 4242337"/>
                  <a:gd name="connsiteY48" fmla="*/ 0 h 1823987"/>
                  <a:gd name="connsiteX49" fmla="*/ 3833263 w 4242337"/>
                  <a:gd name="connsiteY49" fmla="*/ 0 h 1823987"/>
                  <a:gd name="connsiteX50" fmla="*/ 3833263 w 4242337"/>
                  <a:gd name="connsiteY50" fmla="*/ 12032 h 1823987"/>
                  <a:gd name="connsiteX51" fmla="*/ 3857327 w 4242337"/>
                  <a:gd name="connsiteY51" fmla="*/ 12032 h 1823987"/>
                  <a:gd name="connsiteX52" fmla="*/ 3857327 w 4242337"/>
                  <a:gd name="connsiteY52" fmla="*/ 0 h 1823987"/>
                  <a:gd name="connsiteX53" fmla="*/ 3857327 w 4242337"/>
                  <a:gd name="connsiteY53" fmla="*/ 0 h 1823987"/>
                  <a:gd name="connsiteX54" fmla="*/ 3809200 w 4242337"/>
                  <a:gd name="connsiteY54" fmla="*/ 0 h 1823987"/>
                  <a:gd name="connsiteX55" fmla="*/ 3785137 w 4242337"/>
                  <a:gd name="connsiteY55" fmla="*/ 0 h 1823987"/>
                  <a:gd name="connsiteX56" fmla="*/ 3785137 w 4242337"/>
                  <a:gd name="connsiteY56" fmla="*/ 12032 h 1823987"/>
                  <a:gd name="connsiteX57" fmla="*/ 3809200 w 4242337"/>
                  <a:gd name="connsiteY57" fmla="*/ 12032 h 1823987"/>
                  <a:gd name="connsiteX58" fmla="*/ 3809200 w 4242337"/>
                  <a:gd name="connsiteY58" fmla="*/ 0 h 1823987"/>
                  <a:gd name="connsiteX59" fmla="*/ 3809200 w 4242337"/>
                  <a:gd name="connsiteY59" fmla="*/ 0 h 1823987"/>
                  <a:gd name="connsiteX60" fmla="*/ 3761074 w 4242337"/>
                  <a:gd name="connsiteY60" fmla="*/ 0 h 1823987"/>
                  <a:gd name="connsiteX61" fmla="*/ 3737011 w 4242337"/>
                  <a:gd name="connsiteY61" fmla="*/ 0 h 1823987"/>
                  <a:gd name="connsiteX62" fmla="*/ 3737011 w 4242337"/>
                  <a:gd name="connsiteY62" fmla="*/ 12032 h 1823987"/>
                  <a:gd name="connsiteX63" fmla="*/ 3761074 w 4242337"/>
                  <a:gd name="connsiteY63" fmla="*/ 12032 h 1823987"/>
                  <a:gd name="connsiteX64" fmla="*/ 3761074 w 4242337"/>
                  <a:gd name="connsiteY64" fmla="*/ 0 h 1823987"/>
                  <a:gd name="connsiteX65" fmla="*/ 3761074 w 4242337"/>
                  <a:gd name="connsiteY65" fmla="*/ 0 h 1823987"/>
                  <a:gd name="connsiteX66" fmla="*/ 3712948 w 4242337"/>
                  <a:gd name="connsiteY66" fmla="*/ 0 h 1823987"/>
                  <a:gd name="connsiteX67" fmla="*/ 3688884 w 4242337"/>
                  <a:gd name="connsiteY67" fmla="*/ 0 h 1823987"/>
                  <a:gd name="connsiteX68" fmla="*/ 3688884 w 4242337"/>
                  <a:gd name="connsiteY68" fmla="*/ 12032 h 1823987"/>
                  <a:gd name="connsiteX69" fmla="*/ 3712948 w 4242337"/>
                  <a:gd name="connsiteY69" fmla="*/ 12032 h 1823987"/>
                  <a:gd name="connsiteX70" fmla="*/ 3712948 w 4242337"/>
                  <a:gd name="connsiteY70" fmla="*/ 0 h 1823987"/>
                  <a:gd name="connsiteX71" fmla="*/ 3712948 w 4242337"/>
                  <a:gd name="connsiteY71" fmla="*/ 0 h 1823987"/>
                  <a:gd name="connsiteX72" fmla="*/ 3664821 w 4242337"/>
                  <a:gd name="connsiteY72" fmla="*/ 0 h 1823987"/>
                  <a:gd name="connsiteX73" fmla="*/ 3640758 w 4242337"/>
                  <a:gd name="connsiteY73" fmla="*/ 0 h 1823987"/>
                  <a:gd name="connsiteX74" fmla="*/ 3640758 w 4242337"/>
                  <a:gd name="connsiteY74" fmla="*/ 12032 h 1823987"/>
                  <a:gd name="connsiteX75" fmla="*/ 3664821 w 4242337"/>
                  <a:gd name="connsiteY75" fmla="*/ 12032 h 1823987"/>
                  <a:gd name="connsiteX76" fmla="*/ 3664821 w 4242337"/>
                  <a:gd name="connsiteY76" fmla="*/ 0 h 1823987"/>
                  <a:gd name="connsiteX77" fmla="*/ 3664821 w 4242337"/>
                  <a:gd name="connsiteY77" fmla="*/ 0 h 1823987"/>
                  <a:gd name="connsiteX78" fmla="*/ 3616695 w 4242337"/>
                  <a:gd name="connsiteY78" fmla="*/ 0 h 1823987"/>
                  <a:gd name="connsiteX79" fmla="*/ 3592632 w 4242337"/>
                  <a:gd name="connsiteY79" fmla="*/ 0 h 1823987"/>
                  <a:gd name="connsiteX80" fmla="*/ 3592632 w 4242337"/>
                  <a:gd name="connsiteY80" fmla="*/ 12032 h 1823987"/>
                  <a:gd name="connsiteX81" fmla="*/ 3616695 w 4242337"/>
                  <a:gd name="connsiteY81" fmla="*/ 12032 h 1823987"/>
                  <a:gd name="connsiteX82" fmla="*/ 3616695 w 4242337"/>
                  <a:gd name="connsiteY82" fmla="*/ 0 h 1823987"/>
                  <a:gd name="connsiteX83" fmla="*/ 3616695 w 4242337"/>
                  <a:gd name="connsiteY83" fmla="*/ 0 h 1823987"/>
                  <a:gd name="connsiteX84" fmla="*/ 3568569 w 4242337"/>
                  <a:gd name="connsiteY84" fmla="*/ 0 h 1823987"/>
                  <a:gd name="connsiteX85" fmla="*/ 3544505 w 4242337"/>
                  <a:gd name="connsiteY85" fmla="*/ 0 h 1823987"/>
                  <a:gd name="connsiteX86" fmla="*/ 3544505 w 4242337"/>
                  <a:gd name="connsiteY86" fmla="*/ 12032 h 1823987"/>
                  <a:gd name="connsiteX87" fmla="*/ 3568569 w 4242337"/>
                  <a:gd name="connsiteY87" fmla="*/ 12032 h 1823987"/>
                  <a:gd name="connsiteX88" fmla="*/ 3568569 w 4242337"/>
                  <a:gd name="connsiteY88" fmla="*/ 0 h 1823987"/>
                  <a:gd name="connsiteX89" fmla="*/ 3568569 w 4242337"/>
                  <a:gd name="connsiteY89" fmla="*/ 0 h 1823987"/>
                  <a:gd name="connsiteX90" fmla="*/ 3520442 w 4242337"/>
                  <a:gd name="connsiteY90" fmla="*/ 0 h 1823987"/>
                  <a:gd name="connsiteX91" fmla="*/ 3496379 w 4242337"/>
                  <a:gd name="connsiteY91" fmla="*/ 0 h 1823987"/>
                  <a:gd name="connsiteX92" fmla="*/ 3496379 w 4242337"/>
                  <a:gd name="connsiteY92" fmla="*/ 12032 h 1823987"/>
                  <a:gd name="connsiteX93" fmla="*/ 3520442 w 4242337"/>
                  <a:gd name="connsiteY93" fmla="*/ 12032 h 1823987"/>
                  <a:gd name="connsiteX94" fmla="*/ 3520442 w 4242337"/>
                  <a:gd name="connsiteY94" fmla="*/ 0 h 1823987"/>
                  <a:gd name="connsiteX95" fmla="*/ 3520442 w 4242337"/>
                  <a:gd name="connsiteY95" fmla="*/ 0 h 1823987"/>
                  <a:gd name="connsiteX96" fmla="*/ 3472316 w 4242337"/>
                  <a:gd name="connsiteY96" fmla="*/ 0 h 1823987"/>
                  <a:gd name="connsiteX97" fmla="*/ 3448253 w 4242337"/>
                  <a:gd name="connsiteY97" fmla="*/ 0 h 1823987"/>
                  <a:gd name="connsiteX98" fmla="*/ 3448253 w 4242337"/>
                  <a:gd name="connsiteY98" fmla="*/ 12032 h 1823987"/>
                  <a:gd name="connsiteX99" fmla="*/ 3472316 w 4242337"/>
                  <a:gd name="connsiteY99" fmla="*/ 12032 h 1823987"/>
                  <a:gd name="connsiteX100" fmla="*/ 3472316 w 4242337"/>
                  <a:gd name="connsiteY100" fmla="*/ 0 h 1823987"/>
                  <a:gd name="connsiteX101" fmla="*/ 3472316 w 4242337"/>
                  <a:gd name="connsiteY101" fmla="*/ 0 h 1823987"/>
                  <a:gd name="connsiteX102" fmla="*/ 3424190 w 4242337"/>
                  <a:gd name="connsiteY102" fmla="*/ 0 h 1823987"/>
                  <a:gd name="connsiteX103" fmla="*/ 3400126 w 4242337"/>
                  <a:gd name="connsiteY103" fmla="*/ 0 h 1823987"/>
                  <a:gd name="connsiteX104" fmla="*/ 3400126 w 4242337"/>
                  <a:gd name="connsiteY104" fmla="*/ 12032 h 1823987"/>
                  <a:gd name="connsiteX105" fmla="*/ 3424190 w 4242337"/>
                  <a:gd name="connsiteY105" fmla="*/ 12032 h 1823987"/>
                  <a:gd name="connsiteX106" fmla="*/ 3424190 w 4242337"/>
                  <a:gd name="connsiteY106" fmla="*/ 0 h 1823987"/>
                  <a:gd name="connsiteX107" fmla="*/ 3424190 w 4242337"/>
                  <a:gd name="connsiteY107" fmla="*/ 0 h 1823987"/>
                  <a:gd name="connsiteX108" fmla="*/ 3376063 w 4242337"/>
                  <a:gd name="connsiteY108" fmla="*/ 0 h 1823987"/>
                  <a:gd name="connsiteX109" fmla="*/ 3352000 w 4242337"/>
                  <a:gd name="connsiteY109" fmla="*/ 0 h 1823987"/>
                  <a:gd name="connsiteX110" fmla="*/ 3352000 w 4242337"/>
                  <a:gd name="connsiteY110" fmla="*/ 12032 h 1823987"/>
                  <a:gd name="connsiteX111" fmla="*/ 3376063 w 4242337"/>
                  <a:gd name="connsiteY111" fmla="*/ 12032 h 1823987"/>
                  <a:gd name="connsiteX112" fmla="*/ 3376063 w 4242337"/>
                  <a:gd name="connsiteY112" fmla="*/ 0 h 1823987"/>
                  <a:gd name="connsiteX113" fmla="*/ 3376063 w 4242337"/>
                  <a:gd name="connsiteY113" fmla="*/ 0 h 1823987"/>
                  <a:gd name="connsiteX114" fmla="*/ 3327937 w 4242337"/>
                  <a:gd name="connsiteY114" fmla="*/ 0 h 1823987"/>
                  <a:gd name="connsiteX115" fmla="*/ 3303874 w 4242337"/>
                  <a:gd name="connsiteY115" fmla="*/ 0 h 1823987"/>
                  <a:gd name="connsiteX116" fmla="*/ 3303874 w 4242337"/>
                  <a:gd name="connsiteY116" fmla="*/ 12032 h 1823987"/>
                  <a:gd name="connsiteX117" fmla="*/ 3327937 w 4242337"/>
                  <a:gd name="connsiteY117" fmla="*/ 12032 h 1823987"/>
                  <a:gd name="connsiteX118" fmla="*/ 3327937 w 4242337"/>
                  <a:gd name="connsiteY118" fmla="*/ 0 h 1823987"/>
                  <a:gd name="connsiteX119" fmla="*/ 3327937 w 4242337"/>
                  <a:gd name="connsiteY119" fmla="*/ 0 h 1823987"/>
                  <a:gd name="connsiteX120" fmla="*/ 3279811 w 4242337"/>
                  <a:gd name="connsiteY120" fmla="*/ 0 h 1823987"/>
                  <a:gd name="connsiteX121" fmla="*/ 3255747 w 4242337"/>
                  <a:gd name="connsiteY121" fmla="*/ 0 h 1823987"/>
                  <a:gd name="connsiteX122" fmla="*/ 3255747 w 4242337"/>
                  <a:gd name="connsiteY122" fmla="*/ 12032 h 1823987"/>
                  <a:gd name="connsiteX123" fmla="*/ 3279811 w 4242337"/>
                  <a:gd name="connsiteY123" fmla="*/ 12032 h 1823987"/>
                  <a:gd name="connsiteX124" fmla="*/ 3279811 w 4242337"/>
                  <a:gd name="connsiteY124" fmla="*/ 0 h 1823987"/>
                  <a:gd name="connsiteX125" fmla="*/ 3279811 w 4242337"/>
                  <a:gd name="connsiteY125" fmla="*/ 0 h 1823987"/>
                  <a:gd name="connsiteX126" fmla="*/ 3231684 w 4242337"/>
                  <a:gd name="connsiteY126" fmla="*/ 0 h 1823987"/>
                  <a:gd name="connsiteX127" fmla="*/ 3207621 w 4242337"/>
                  <a:gd name="connsiteY127" fmla="*/ 0 h 1823987"/>
                  <a:gd name="connsiteX128" fmla="*/ 3207621 w 4242337"/>
                  <a:gd name="connsiteY128" fmla="*/ 12032 h 1823987"/>
                  <a:gd name="connsiteX129" fmla="*/ 3231684 w 4242337"/>
                  <a:gd name="connsiteY129" fmla="*/ 12032 h 1823987"/>
                  <a:gd name="connsiteX130" fmla="*/ 3231684 w 4242337"/>
                  <a:gd name="connsiteY130" fmla="*/ 0 h 1823987"/>
                  <a:gd name="connsiteX131" fmla="*/ 3231684 w 4242337"/>
                  <a:gd name="connsiteY131" fmla="*/ 0 h 1823987"/>
                  <a:gd name="connsiteX132" fmla="*/ 3183558 w 4242337"/>
                  <a:gd name="connsiteY132" fmla="*/ 0 h 1823987"/>
                  <a:gd name="connsiteX133" fmla="*/ 3159495 w 4242337"/>
                  <a:gd name="connsiteY133" fmla="*/ 0 h 1823987"/>
                  <a:gd name="connsiteX134" fmla="*/ 3159495 w 4242337"/>
                  <a:gd name="connsiteY134" fmla="*/ 12032 h 1823987"/>
                  <a:gd name="connsiteX135" fmla="*/ 3183558 w 4242337"/>
                  <a:gd name="connsiteY135" fmla="*/ 12032 h 1823987"/>
                  <a:gd name="connsiteX136" fmla="*/ 3183558 w 4242337"/>
                  <a:gd name="connsiteY136" fmla="*/ 0 h 1823987"/>
                  <a:gd name="connsiteX137" fmla="*/ 3183558 w 4242337"/>
                  <a:gd name="connsiteY137" fmla="*/ 0 h 1823987"/>
                  <a:gd name="connsiteX138" fmla="*/ 3135431 w 4242337"/>
                  <a:gd name="connsiteY138" fmla="*/ 0 h 1823987"/>
                  <a:gd name="connsiteX139" fmla="*/ 3111368 w 4242337"/>
                  <a:gd name="connsiteY139" fmla="*/ 0 h 1823987"/>
                  <a:gd name="connsiteX140" fmla="*/ 3111368 w 4242337"/>
                  <a:gd name="connsiteY140" fmla="*/ 12032 h 1823987"/>
                  <a:gd name="connsiteX141" fmla="*/ 3135431 w 4242337"/>
                  <a:gd name="connsiteY141" fmla="*/ 12032 h 1823987"/>
                  <a:gd name="connsiteX142" fmla="*/ 3135431 w 4242337"/>
                  <a:gd name="connsiteY142" fmla="*/ 0 h 1823987"/>
                  <a:gd name="connsiteX143" fmla="*/ 3135431 w 4242337"/>
                  <a:gd name="connsiteY143" fmla="*/ 0 h 1823987"/>
                  <a:gd name="connsiteX144" fmla="*/ 3087305 w 4242337"/>
                  <a:gd name="connsiteY144" fmla="*/ 0 h 1823987"/>
                  <a:gd name="connsiteX145" fmla="*/ 3063242 w 4242337"/>
                  <a:gd name="connsiteY145" fmla="*/ 0 h 1823987"/>
                  <a:gd name="connsiteX146" fmla="*/ 3063242 w 4242337"/>
                  <a:gd name="connsiteY146" fmla="*/ 12032 h 1823987"/>
                  <a:gd name="connsiteX147" fmla="*/ 3087305 w 4242337"/>
                  <a:gd name="connsiteY147" fmla="*/ 12032 h 1823987"/>
                  <a:gd name="connsiteX148" fmla="*/ 3087305 w 4242337"/>
                  <a:gd name="connsiteY148" fmla="*/ 0 h 1823987"/>
                  <a:gd name="connsiteX149" fmla="*/ 3087305 w 4242337"/>
                  <a:gd name="connsiteY149" fmla="*/ 0 h 1823987"/>
                  <a:gd name="connsiteX150" fmla="*/ 3039179 w 4242337"/>
                  <a:gd name="connsiteY150" fmla="*/ 0 h 1823987"/>
                  <a:gd name="connsiteX151" fmla="*/ 3015116 w 4242337"/>
                  <a:gd name="connsiteY151" fmla="*/ 0 h 1823987"/>
                  <a:gd name="connsiteX152" fmla="*/ 3015116 w 4242337"/>
                  <a:gd name="connsiteY152" fmla="*/ 12032 h 1823987"/>
                  <a:gd name="connsiteX153" fmla="*/ 3039179 w 4242337"/>
                  <a:gd name="connsiteY153" fmla="*/ 12032 h 1823987"/>
                  <a:gd name="connsiteX154" fmla="*/ 3039179 w 4242337"/>
                  <a:gd name="connsiteY154" fmla="*/ 0 h 1823987"/>
                  <a:gd name="connsiteX155" fmla="*/ 3039179 w 4242337"/>
                  <a:gd name="connsiteY155" fmla="*/ 0 h 1823987"/>
                  <a:gd name="connsiteX156" fmla="*/ 2991052 w 4242337"/>
                  <a:gd name="connsiteY156" fmla="*/ 0 h 1823987"/>
                  <a:gd name="connsiteX157" fmla="*/ 2966989 w 4242337"/>
                  <a:gd name="connsiteY157" fmla="*/ 0 h 1823987"/>
                  <a:gd name="connsiteX158" fmla="*/ 2966989 w 4242337"/>
                  <a:gd name="connsiteY158" fmla="*/ 12032 h 1823987"/>
                  <a:gd name="connsiteX159" fmla="*/ 2991052 w 4242337"/>
                  <a:gd name="connsiteY159" fmla="*/ 12032 h 1823987"/>
                  <a:gd name="connsiteX160" fmla="*/ 2991052 w 4242337"/>
                  <a:gd name="connsiteY160" fmla="*/ 0 h 1823987"/>
                  <a:gd name="connsiteX161" fmla="*/ 2991052 w 4242337"/>
                  <a:gd name="connsiteY161" fmla="*/ 0 h 1823987"/>
                  <a:gd name="connsiteX162" fmla="*/ 2942926 w 4242337"/>
                  <a:gd name="connsiteY162" fmla="*/ 0 h 1823987"/>
                  <a:gd name="connsiteX163" fmla="*/ 2918863 w 4242337"/>
                  <a:gd name="connsiteY163" fmla="*/ 0 h 1823987"/>
                  <a:gd name="connsiteX164" fmla="*/ 2918863 w 4242337"/>
                  <a:gd name="connsiteY164" fmla="*/ 12032 h 1823987"/>
                  <a:gd name="connsiteX165" fmla="*/ 2942926 w 4242337"/>
                  <a:gd name="connsiteY165" fmla="*/ 12032 h 1823987"/>
                  <a:gd name="connsiteX166" fmla="*/ 2942926 w 4242337"/>
                  <a:gd name="connsiteY166" fmla="*/ 0 h 1823987"/>
                  <a:gd name="connsiteX167" fmla="*/ 2942926 w 4242337"/>
                  <a:gd name="connsiteY167" fmla="*/ 0 h 1823987"/>
                  <a:gd name="connsiteX168" fmla="*/ 2894800 w 4242337"/>
                  <a:gd name="connsiteY168" fmla="*/ 0 h 1823987"/>
                  <a:gd name="connsiteX169" fmla="*/ 2870737 w 4242337"/>
                  <a:gd name="connsiteY169" fmla="*/ 0 h 1823987"/>
                  <a:gd name="connsiteX170" fmla="*/ 2870737 w 4242337"/>
                  <a:gd name="connsiteY170" fmla="*/ 12032 h 1823987"/>
                  <a:gd name="connsiteX171" fmla="*/ 2894800 w 4242337"/>
                  <a:gd name="connsiteY171" fmla="*/ 12032 h 1823987"/>
                  <a:gd name="connsiteX172" fmla="*/ 2894800 w 4242337"/>
                  <a:gd name="connsiteY172" fmla="*/ 0 h 1823987"/>
                  <a:gd name="connsiteX173" fmla="*/ 2894800 w 4242337"/>
                  <a:gd name="connsiteY173" fmla="*/ 0 h 1823987"/>
                  <a:gd name="connsiteX174" fmla="*/ 2846673 w 4242337"/>
                  <a:gd name="connsiteY174" fmla="*/ 0 h 1823987"/>
                  <a:gd name="connsiteX175" fmla="*/ 2822610 w 4242337"/>
                  <a:gd name="connsiteY175" fmla="*/ 0 h 1823987"/>
                  <a:gd name="connsiteX176" fmla="*/ 2822610 w 4242337"/>
                  <a:gd name="connsiteY176" fmla="*/ 12032 h 1823987"/>
                  <a:gd name="connsiteX177" fmla="*/ 2846673 w 4242337"/>
                  <a:gd name="connsiteY177" fmla="*/ 12032 h 1823987"/>
                  <a:gd name="connsiteX178" fmla="*/ 2846673 w 4242337"/>
                  <a:gd name="connsiteY178" fmla="*/ 0 h 1823987"/>
                  <a:gd name="connsiteX179" fmla="*/ 2846673 w 4242337"/>
                  <a:gd name="connsiteY179" fmla="*/ 0 h 1823987"/>
                  <a:gd name="connsiteX180" fmla="*/ 2798547 w 4242337"/>
                  <a:gd name="connsiteY180" fmla="*/ 0 h 1823987"/>
                  <a:gd name="connsiteX181" fmla="*/ 2774484 w 4242337"/>
                  <a:gd name="connsiteY181" fmla="*/ 0 h 1823987"/>
                  <a:gd name="connsiteX182" fmla="*/ 2774484 w 4242337"/>
                  <a:gd name="connsiteY182" fmla="*/ 12032 h 1823987"/>
                  <a:gd name="connsiteX183" fmla="*/ 2798547 w 4242337"/>
                  <a:gd name="connsiteY183" fmla="*/ 12032 h 1823987"/>
                  <a:gd name="connsiteX184" fmla="*/ 2798547 w 4242337"/>
                  <a:gd name="connsiteY184" fmla="*/ 0 h 1823987"/>
                  <a:gd name="connsiteX185" fmla="*/ 2798547 w 4242337"/>
                  <a:gd name="connsiteY185" fmla="*/ 0 h 1823987"/>
                  <a:gd name="connsiteX186" fmla="*/ 2750421 w 4242337"/>
                  <a:gd name="connsiteY186" fmla="*/ 0 h 1823987"/>
                  <a:gd name="connsiteX187" fmla="*/ 2726358 w 4242337"/>
                  <a:gd name="connsiteY187" fmla="*/ 0 h 1823987"/>
                  <a:gd name="connsiteX188" fmla="*/ 2726358 w 4242337"/>
                  <a:gd name="connsiteY188" fmla="*/ 12032 h 1823987"/>
                  <a:gd name="connsiteX189" fmla="*/ 2750421 w 4242337"/>
                  <a:gd name="connsiteY189" fmla="*/ 12032 h 1823987"/>
                  <a:gd name="connsiteX190" fmla="*/ 2750421 w 4242337"/>
                  <a:gd name="connsiteY190" fmla="*/ 0 h 1823987"/>
                  <a:gd name="connsiteX191" fmla="*/ 2750421 w 4242337"/>
                  <a:gd name="connsiteY191" fmla="*/ 0 h 1823987"/>
                  <a:gd name="connsiteX192" fmla="*/ 2702294 w 4242337"/>
                  <a:gd name="connsiteY192" fmla="*/ 0 h 1823987"/>
                  <a:gd name="connsiteX193" fmla="*/ 2678231 w 4242337"/>
                  <a:gd name="connsiteY193" fmla="*/ 0 h 1823987"/>
                  <a:gd name="connsiteX194" fmla="*/ 2678231 w 4242337"/>
                  <a:gd name="connsiteY194" fmla="*/ 12032 h 1823987"/>
                  <a:gd name="connsiteX195" fmla="*/ 2702294 w 4242337"/>
                  <a:gd name="connsiteY195" fmla="*/ 12032 h 1823987"/>
                  <a:gd name="connsiteX196" fmla="*/ 2702294 w 4242337"/>
                  <a:gd name="connsiteY196" fmla="*/ 0 h 1823987"/>
                  <a:gd name="connsiteX197" fmla="*/ 2702294 w 4242337"/>
                  <a:gd name="connsiteY197" fmla="*/ 0 h 1823987"/>
                  <a:gd name="connsiteX198" fmla="*/ 2654168 w 4242337"/>
                  <a:gd name="connsiteY198" fmla="*/ 0 h 1823987"/>
                  <a:gd name="connsiteX199" fmla="*/ 2630105 w 4242337"/>
                  <a:gd name="connsiteY199" fmla="*/ 0 h 1823987"/>
                  <a:gd name="connsiteX200" fmla="*/ 2630105 w 4242337"/>
                  <a:gd name="connsiteY200" fmla="*/ 12032 h 1823987"/>
                  <a:gd name="connsiteX201" fmla="*/ 2654168 w 4242337"/>
                  <a:gd name="connsiteY201" fmla="*/ 12032 h 1823987"/>
                  <a:gd name="connsiteX202" fmla="*/ 2654168 w 4242337"/>
                  <a:gd name="connsiteY202" fmla="*/ 0 h 1823987"/>
                  <a:gd name="connsiteX203" fmla="*/ 2654168 w 4242337"/>
                  <a:gd name="connsiteY203" fmla="*/ 0 h 1823987"/>
                  <a:gd name="connsiteX204" fmla="*/ 2606042 w 4242337"/>
                  <a:gd name="connsiteY204" fmla="*/ 0 h 1823987"/>
                  <a:gd name="connsiteX205" fmla="*/ 2581979 w 4242337"/>
                  <a:gd name="connsiteY205" fmla="*/ 0 h 1823987"/>
                  <a:gd name="connsiteX206" fmla="*/ 2581979 w 4242337"/>
                  <a:gd name="connsiteY206" fmla="*/ 12032 h 1823987"/>
                  <a:gd name="connsiteX207" fmla="*/ 2606042 w 4242337"/>
                  <a:gd name="connsiteY207" fmla="*/ 12032 h 1823987"/>
                  <a:gd name="connsiteX208" fmla="*/ 2606042 w 4242337"/>
                  <a:gd name="connsiteY208" fmla="*/ 0 h 1823987"/>
                  <a:gd name="connsiteX209" fmla="*/ 2606042 w 4242337"/>
                  <a:gd name="connsiteY209" fmla="*/ 0 h 1823987"/>
                  <a:gd name="connsiteX210" fmla="*/ 2557915 w 4242337"/>
                  <a:gd name="connsiteY210" fmla="*/ 0 h 1823987"/>
                  <a:gd name="connsiteX211" fmla="*/ 2533852 w 4242337"/>
                  <a:gd name="connsiteY211" fmla="*/ 0 h 1823987"/>
                  <a:gd name="connsiteX212" fmla="*/ 2533852 w 4242337"/>
                  <a:gd name="connsiteY212" fmla="*/ 12032 h 1823987"/>
                  <a:gd name="connsiteX213" fmla="*/ 2557915 w 4242337"/>
                  <a:gd name="connsiteY213" fmla="*/ 12032 h 1823987"/>
                  <a:gd name="connsiteX214" fmla="*/ 2557915 w 4242337"/>
                  <a:gd name="connsiteY214" fmla="*/ 0 h 1823987"/>
                  <a:gd name="connsiteX215" fmla="*/ 2557915 w 4242337"/>
                  <a:gd name="connsiteY215" fmla="*/ 0 h 1823987"/>
                  <a:gd name="connsiteX216" fmla="*/ 2509789 w 4242337"/>
                  <a:gd name="connsiteY216" fmla="*/ 0 h 1823987"/>
                  <a:gd name="connsiteX217" fmla="*/ 2485726 w 4242337"/>
                  <a:gd name="connsiteY217" fmla="*/ 0 h 1823987"/>
                  <a:gd name="connsiteX218" fmla="*/ 2485726 w 4242337"/>
                  <a:gd name="connsiteY218" fmla="*/ 12032 h 1823987"/>
                  <a:gd name="connsiteX219" fmla="*/ 2509789 w 4242337"/>
                  <a:gd name="connsiteY219" fmla="*/ 12032 h 1823987"/>
                  <a:gd name="connsiteX220" fmla="*/ 2509789 w 4242337"/>
                  <a:gd name="connsiteY220" fmla="*/ 0 h 1823987"/>
                  <a:gd name="connsiteX221" fmla="*/ 2509789 w 4242337"/>
                  <a:gd name="connsiteY221" fmla="*/ 0 h 1823987"/>
                  <a:gd name="connsiteX222" fmla="*/ 2461663 w 4242337"/>
                  <a:gd name="connsiteY222" fmla="*/ 0 h 1823987"/>
                  <a:gd name="connsiteX223" fmla="*/ 2437599 w 4242337"/>
                  <a:gd name="connsiteY223" fmla="*/ 0 h 1823987"/>
                  <a:gd name="connsiteX224" fmla="*/ 2437599 w 4242337"/>
                  <a:gd name="connsiteY224" fmla="*/ 12032 h 1823987"/>
                  <a:gd name="connsiteX225" fmla="*/ 2461663 w 4242337"/>
                  <a:gd name="connsiteY225" fmla="*/ 12032 h 1823987"/>
                  <a:gd name="connsiteX226" fmla="*/ 2461663 w 4242337"/>
                  <a:gd name="connsiteY226" fmla="*/ 0 h 1823987"/>
                  <a:gd name="connsiteX227" fmla="*/ 2461663 w 4242337"/>
                  <a:gd name="connsiteY227" fmla="*/ 0 h 1823987"/>
                  <a:gd name="connsiteX228" fmla="*/ 2413536 w 4242337"/>
                  <a:gd name="connsiteY228" fmla="*/ 0 h 1823987"/>
                  <a:gd name="connsiteX229" fmla="*/ 2389473 w 4242337"/>
                  <a:gd name="connsiteY229" fmla="*/ 0 h 1823987"/>
                  <a:gd name="connsiteX230" fmla="*/ 2389473 w 4242337"/>
                  <a:gd name="connsiteY230" fmla="*/ 12032 h 1823987"/>
                  <a:gd name="connsiteX231" fmla="*/ 2413536 w 4242337"/>
                  <a:gd name="connsiteY231" fmla="*/ 12032 h 1823987"/>
                  <a:gd name="connsiteX232" fmla="*/ 2413536 w 4242337"/>
                  <a:gd name="connsiteY232" fmla="*/ 0 h 1823987"/>
                  <a:gd name="connsiteX233" fmla="*/ 2413536 w 4242337"/>
                  <a:gd name="connsiteY233" fmla="*/ 0 h 1823987"/>
                  <a:gd name="connsiteX234" fmla="*/ 2365410 w 4242337"/>
                  <a:gd name="connsiteY234" fmla="*/ 0 h 1823987"/>
                  <a:gd name="connsiteX235" fmla="*/ 2341347 w 4242337"/>
                  <a:gd name="connsiteY235" fmla="*/ 0 h 1823987"/>
                  <a:gd name="connsiteX236" fmla="*/ 2341347 w 4242337"/>
                  <a:gd name="connsiteY236" fmla="*/ 12032 h 1823987"/>
                  <a:gd name="connsiteX237" fmla="*/ 2365410 w 4242337"/>
                  <a:gd name="connsiteY237" fmla="*/ 12032 h 1823987"/>
                  <a:gd name="connsiteX238" fmla="*/ 2365410 w 4242337"/>
                  <a:gd name="connsiteY238" fmla="*/ 0 h 1823987"/>
                  <a:gd name="connsiteX239" fmla="*/ 2365410 w 4242337"/>
                  <a:gd name="connsiteY239" fmla="*/ 0 h 1823987"/>
                  <a:gd name="connsiteX240" fmla="*/ 2317284 w 4242337"/>
                  <a:gd name="connsiteY240" fmla="*/ 0 h 1823987"/>
                  <a:gd name="connsiteX241" fmla="*/ 2293220 w 4242337"/>
                  <a:gd name="connsiteY241" fmla="*/ 0 h 1823987"/>
                  <a:gd name="connsiteX242" fmla="*/ 2293220 w 4242337"/>
                  <a:gd name="connsiteY242" fmla="*/ 12032 h 1823987"/>
                  <a:gd name="connsiteX243" fmla="*/ 2317284 w 4242337"/>
                  <a:gd name="connsiteY243" fmla="*/ 12032 h 1823987"/>
                  <a:gd name="connsiteX244" fmla="*/ 2317284 w 4242337"/>
                  <a:gd name="connsiteY244" fmla="*/ 0 h 1823987"/>
                  <a:gd name="connsiteX245" fmla="*/ 2317284 w 4242337"/>
                  <a:gd name="connsiteY245" fmla="*/ 0 h 1823987"/>
                  <a:gd name="connsiteX246" fmla="*/ 2269157 w 4242337"/>
                  <a:gd name="connsiteY246" fmla="*/ 0 h 1823987"/>
                  <a:gd name="connsiteX247" fmla="*/ 2245094 w 4242337"/>
                  <a:gd name="connsiteY247" fmla="*/ 0 h 1823987"/>
                  <a:gd name="connsiteX248" fmla="*/ 2245094 w 4242337"/>
                  <a:gd name="connsiteY248" fmla="*/ 12032 h 1823987"/>
                  <a:gd name="connsiteX249" fmla="*/ 2269157 w 4242337"/>
                  <a:gd name="connsiteY249" fmla="*/ 12032 h 1823987"/>
                  <a:gd name="connsiteX250" fmla="*/ 2269157 w 4242337"/>
                  <a:gd name="connsiteY250" fmla="*/ 0 h 1823987"/>
                  <a:gd name="connsiteX251" fmla="*/ 2269157 w 4242337"/>
                  <a:gd name="connsiteY251" fmla="*/ 0 h 1823987"/>
                  <a:gd name="connsiteX252" fmla="*/ 2221031 w 4242337"/>
                  <a:gd name="connsiteY252" fmla="*/ 0 h 1823987"/>
                  <a:gd name="connsiteX253" fmla="*/ 2196968 w 4242337"/>
                  <a:gd name="connsiteY253" fmla="*/ 0 h 1823987"/>
                  <a:gd name="connsiteX254" fmla="*/ 2196968 w 4242337"/>
                  <a:gd name="connsiteY254" fmla="*/ 12032 h 1823987"/>
                  <a:gd name="connsiteX255" fmla="*/ 2221031 w 4242337"/>
                  <a:gd name="connsiteY255" fmla="*/ 12032 h 1823987"/>
                  <a:gd name="connsiteX256" fmla="*/ 2221031 w 4242337"/>
                  <a:gd name="connsiteY256" fmla="*/ 0 h 1823987"/>
                  <a:gd name="connsiteX257" fmla="*/ 2221031 w 4242337"/>
                  <a:gd name="connsiteY257" fmla="*/ 0 h 1823987"/>
                  <a:gd name="connsiteX258" fmla="*/ 2172905 w 4242337"/>
                  <a:gd name="connsiteY258" fmla="*/ 0 h 1823987"/>
                  <a:gd name="connsiteX259" fmla="*/ 2148841 w 4242337"/>
                  <a:gd name="connsiteY259" fmla="*/ 0 h 1823987"/>
                  <a:gd name="connsiteX260" fmla="*/ 2148841 w 4242337"/>
                  <a:gd name="connsiteY260" fmla="*/ 12032 h 1823987"/>
                  <a:gd name="connsiteX261" fmla="*/ 2172905 w 4242337"/>
                  <a:gd name="connsiteY261" fmla="*/ 12032 h 1823987"/>
                  <a:gd name="connsiteX262" fmla="*/ 2172905 w 4242337"/>
                  <a:gd name="connsiteY262" fmla="*/ 0 h 1823987"/>
                  <a:gd name="connsiteX263" fmla="*/ 2172905 w 4242337"/>
                  <a:gd name="connsiteY263" fmla="*/ 0 h 1823987"/>
                  <a:gd name="connsiteX264" fmla="*/ 2124778 w 4242337"/>
                  <a:gd name="connsiteY264" fmla="*/ 0 h 1823987"/>
                  <a:gd name="connsiteX265" fmla="*/ 2100715 w 4242337"/>
                  <a:gd name="connsiteY265" fmla="*/ 0 h 1823987"/>
                  <a:gd name="connsiteX266" fmla="*/ 2100715 w 4242337"/>
                  <a:gd name="connsiteY266" fmla="*/ 12032 h 1823987"/>
                  <a:gd name="connsiteX267" fmla="*/ 2124778 w 4242337"/>
                  <a:gd name="connsiteY267" fmla="*/ 12032 h 1823987"/>
                  <a:gd name="connsiteX268" fmla="*/ 2124778 w 4242337"/>
                  <a:gd name="connsiteY268" fmla="*/ 0 h 1823987"/>
                  <a:gd name="connsiteX269" fmla="*/ 2124778 w 4242337"/>
                  <a:gd name="connsiteY269" fmla="*/ 0 h 1823987"/>
                  <a:gd name="connsiteX270" fmla="*/ 2076652 w 4242337"/>
                  <a:gd name="connsiteY270" fmla="*/ 0 h 1823987"/>
                  <a:gd name="connsiteX271" fmla="*/ 2052589 w 4242337"/>
                  <a:gd name="connsiteY271" fmla="*/ 0 h 1823987"/>
                  <a:gd name="connsiteX272" fmla="*/ 2052589 w 4242337"/>
                  <a:gd name="connsiteY272" fmla="*/ 12032 h 1823987"/>
                  <a:gd name="connsiteX273" fmla="*/ 2076652 w 4242337"/>
                  <a:gd name="connsiteY273" fmla="*/ 12032 h 1823987"/>
                  <a:gd name="connsiteX274" fmla="*/ 2076652 w 4242337"/>
                  <a:gd name="connsiteY274" fmla="*/ 0 h 1823987"/>
                  <a:gd name="connsiteX275" fmla="*/ 2076652 w 4242337"/>
                  <a:gd name="connsiteY275" fmla="*/ 0 h 1823987"/>
                  <a:gd name="connsiteX276" fmla="*/ 2028526 w 4242337"/>
                  <a:gd name="connsiteY276" fmla="*/ 0 h 1823987"/>
                  <a:gd name="connsiteX277" fmla="*/ 2004462 w 4242337"/>
                  <a:gd name="connsiteY277" fmla="*/ 0 h 1823987"/>
                  <a:gd name="connsiteX278" fmla="*/ 2004462 w 4242337"/>
                  <a:gd name="connsiteY278" fmla="*/ 12032 h 1823987"/>
                  <a:gd name="connsiteX279" fmla="*/ 2028526 w 4242337"/>
                  <a:gd name="connsiteY279" fmla="*/ 12032 h 1823987"/>
                  <a:gd name="connsiteX280" fmla="*/ 2028526 w 4242337"/>
                  <a:gd name="connsiteY280" fmla="*/ 0 h 1823987"/>
                  <a:gd name="connsiteX281" fmla="*/ 2028526 w 4242337"/>
                  <a:gd name="connsiteY281" fmla="*/ 0 h 1823987"/>
                  <a:gd name="connsiteX282" fmla="*/ 1980399 w 4242337"/>
                  <a:gd name="connsiteY282" fmla="*/ 0 h 1823987"/>
                  <a:gd name="connsiteX283" fmla="*/ 1956336 w 4242337"/>
                  <a:gd name="connsiteY283" fmla="*/ 0 h 1823987"/>
                  <a:gd name="connsiteX284" fmla="*/ 1956336 w 4242337"/>
                  <a:gd name="connsiteY284" fmla="*/ 12032 h 1823987"/>
                  <a:gd name="connsiteX285" fmla="*/ 1980399 w 4242337"/>
                  <a:gd name="connsiteY285" fmla="*/ 12032 h 1823987"/>
                  <a:gd name="connsiteX286" fmla="*/ 1980399 w 4242337"/>
                  <a:gd name="connsiteY286" fmla="*/ 0 h 1823987"/>
                  <a:gd name="connsiteX287" fmla="*/ 1980399 w 4242337"/>
                  <a:gd name="connsiteY287" fmla="*/ 0 h 1823987"/>
                  <a:gd name="connsiteX288" fmla="*/ 1932273 w 4242337"/>
                  <a:gd name="connsiteY288" fmla="*/ 0 h 1823987"/>
                  <a:gd name="connsiteX289" fmla="*/ 1908210 w 4242337"/>
                  <a:gd name="connsiteY289" fmla="*/ 0 h 1823987"/>
                  <a:gd name="connsiteX290" fmla="*/ 1908210 w 4242337"/>
                  <a:gd name="connsiteY290" fmla="*/ 12032 h 1823987"/>
                  <a:gd name="connsiteX291" fmla="*/ 1932273 w 4242337"/>
                  <a:gd name="connsiteY291" fmla="*/ 12032 h 1823987"/>
                  <a:gd name="connsiteX292" fmla="*/ 1932273 w 4242337"/>
                  <a:gd name="connsiteY292" fmla="*/ 0 h 1823987"/>
                  <a:gd name="connsiteX293" fmla="*/ 1932273 w 4242337"/>
                  <a:gd name="connsiteY293" fmla="*/ 0 h 1823987"/>
                  <a:gd name="connsiteX294" fmla="*/ 1884146 w 4242337"/>
                  <a:gd name="connsiteY294" fmla="*/ 0 h 1823987"/>
                  <a:gd name="connsiteX295" fmla="*/ 1860083 w 4242337"/>
                  <a:gd name="connsiteY295" fmla="*/ 0 h 1823987"/>
                  <a:gd name="connsiteX296" fmla="*/ 1860083 w 4242337"/>
                  <a:gd name="connsiteY296" fmla="*/ 12032 h 1823987"/>
                  <a:gd name="connsiteX297" fmla="*/ 1884146 w 4242337"/>
                  <a:gd name="connsiteY297" fmla="*/ 12032 h 1823987"/>
                  <a:gd name="connsiteX298" fmla="*/ 1884146 w 4242337"/>
                  <a:gd name="connsiteY298" fmla="*/ 0 h 1823987"/>
                  <a:gd name="connsiteX299" fmla="*/ 1884146 w 4242337"/>
                  <a:gd name="connsiteY299" fmla="*/ 0 h 1823987"/>
                  <a:gd name="connsiteX300" fmla="*/ 1836020 w 4242337"/>
                  <a:gd name="connsiteY300" fmla="*/ 0 h 1823987"/>
                  <a:gd name="connsiteX301" fmla="*/ 1811957 w 4242337"/>
                  <a:gd name="connsiteY301" fmla="*/ 0 h 1823987"/>
                  <a:gd name="connsiteX302" fmla="*/ 1811957 w 4242337"/>
                  <a:gd name="connsiteY302" fmla="*/ 12032 h 1823987"/>
                  <a:gd name="connsiteX303" fmla="*/ 1836020 w 4242337"/>
                  <a:gd name="connsiteY303" fmla="*/ 12032 h 1823987"/>
                  <a:gd name="connsiteX304" fmla="*/ 1836020 w 4242337"/>
                  <a:gd name="connsiteY304" fmla="*/ 0 h 1823987"/>
                  <a:gd name="connsiteX305" fmla="*/ 1836020 w 4242337"/>
                  <a:gd name="connsiteY305" fmla="*/ 0 h 1823987"/>
                  <a:gd name="connsiteX306" fmla="*/ 1787894 w 4242337"/>
                  <a:gd name="connsiteY306" fmla="*/ 0 h 1823987"/>
                  <a:gd name="connsiteX307" fmla="*/ 1763831 w 4242337"/>
                  <a:gd name="connsiteY307" fmla="*/ 0 h 1823987"/>
                  <a:gd name="connsiteX308" fmla="*/ 1763831 w 4242337"/>
                  <a:gd name="connsiteY308" fmla="*/ 12032 h 1823987"/>
                  <a:gd name="connsiteX309" fmla="*/ 1787894 w 4242337"/>
                  <a:gd name="connsiteY309" fmla="*/ 12032 h 1823987"/>
                  <a:gd name="connsiteX310" fmla="*/ 1787894 w 4242337"/>
                  <a:gd name="connsiteY310" fmla="*/ 0 h 1823987"/>
                  <a:gd name="connsiteX311" fmla="*/ 1787894 w 4242337"/>
                  <a:gd name="connsiteY311" fmla="*/ 0 h 1823987"/>
                  <a:gd name="connsiteX312" fmla="*/ 1739767 w 4242337"/>
                  <a:gd name="connsiteY312" fmla="*/ 0 h 1823987"/>
                  <a:gd name="connsiteX313" fmla="*/ 1715704 w 4242337"/>
                  <a:gd name="connsiteY313" fmla="*/ 0 h 1823987"/>
                  <a:gd name="connsiteX314" fmla="*/ 1715704 w 4242337"/>
                  <a:gd name="connsiteY314" fmla="*/ 12032 h 1823987"/>
                  <a:gd name="connsiteX315" fmla="*/ 1739767 w 4242337"/>
                  <a:gd name="connsiteY315" fmla="*/ 12032 h 1823987"/>
                  <a:gd name="connsiteX316" fmla="*/ 1739767 w 4242337"/>
                  <a:gd name="connsiteY316" fmla="*/ 0 h 1823987"/>
                  <a:gd name="connsiteX317" fmla="*/ 1739767 w 4242337"/>
                  <a:gd name="connsiteY317" fmla="*/ 0 h 1823987"/>
                  <a:gd name="connsiteX318" fmla="*/ 1691641 w 4242337"/>
                  <a:gd name="connsiteY318" fmla="*/ 0 h 1823987"/>
                  <a:gd name="connsiteX319" fmla="*/ 1667578 w 4242337"/>
                  <a:gd name="connsiteY319" fmla="*/ 0 h 1823987"/>
                  <a:gd name="connsiteX320" fmla="*/ 1667578 w 4242337"/>
                  <a:gd name="connsiteY320" fmla="*/ 12032 h 1823987"/>
                  <a:gd name="connsiteX321" fmla="*/ 1691641 w 4242337"/>
                  <a:gd name="connsiteY321" fmla="*/ 12032 h 1823987"/>
                  <a:gd name="connsiteX322" fmla="*/ 1691641 w 4242337"/>
                  <a:gd name="connsiteY322" fmla="*/ 0 h 1823987"/>
                  <a:gd name="connsiteX323" fmla="*/ 1691641 w 4242337"/>
                  <a:gd name="connsiteY323" fmla="*/ 0 h 1823987"/>
                  <a:gd name="connsiteX324" fmla="*/ 1643515 w 4242337"/>
                  <a:gd name="connsiteY324" fmla="*/ 0 h 1823987"/>
                  <a:gd name="connsiteX325" fmla="*/ 1619452 w 4242337"/>
                  <a:gd name="connsiteY325" fmla="*/ 0 h 1823987"/>
                  <a:gd name="connsiteX326" fmla="*/ 1619452 w 4242337"/>
                  <a:gd name="connsiteY326" fmla="*/ 12032 h 1823987"/>
                  <a:gd name="connsiteX327" fmla="*/ 1643515 w 4242337"/>
                  <a:gd name="connsiteY327" fmla="*/ 12032 h 1823987"/>
                  <a:gd name="connsiteX328" fmla="*/ 1643515 w 4242337"/>
                  <a:gd name="connsiteY328" fmla="*/ 0 h 1823987"/>
                  <a:gd name="connsiteX329" fmla="*/ 1643515 w 4242337"/>
                  <a:gd name="connsiteY329" fmla="*/ 0 h 1823987"/>
                  <a:gd name="connsiteX330" fmla="*/ 1595388 w 4242337"/>
                  <a:gd name="connsiteY330" fmla="*/ 0 h 1823987"/>
                  <a:gd name="connsiteX331" fmla="*/ 1571325 w 4242337"/>
                  <a:gd name="connsiteY331" fmla="*/ 0 h 1823987"/>
                  <a:gd name="connsiteX332" fmla="*/ 1571325 w 4242337"/>
                  <a:gd name="connsiteY332" fmla="*/ 12032 h 1823987"/>
                  <a:gd name="connsiteX333" fmla="*/ 1595388 w 4242337"/>
                  <a:gd name="connsiteY333" fmla="*/ 12032 h 1823987"/>
                  <a:gd name="connsiteX334" fmla="*/ 1595388 w 4242337"/>
                  <a:gd name="connsiteY334" fmla="*/ 0 h 1823987"/>
                  <a:gd name="connsiteX335" fmla="*/ 1595388 w 4242337"/>
                  <a:gd name="connsiteY335" fmla="*/ 0 h 1823987"/>
                  <a:gd name="connsiteX336" fmla="*/ 1547262 w 4242337"/>
                  <a:gd name="connsiteY336" fmla="*/ 0 h 1823987"/>
                  <a:gd name="connsiteX337" fmla="*/ 1523199 w 4242337"/>
                  <a:gd name="connsiteY337" fmla="*/ 0 h 1823987"/>
                  <a:gd name="connsiteX338" fmla="*/ 1523199 w 4242337"/>
                  <a:gd name="connsiteY338" fmla="*/ 12032 h 1823987"/>
                  <a:gd name="connsiteX339" fmla="*/ 1547262 w 4242337"/>
                  <a:gd name="connsiteY339" fmla="*/ 12032 h 1823987"/>
                  <a:gd name="connsiteX340" fmla="*/ 1547262 w 4242337"/>
                  <a:gd name="connsiteY340" fmla="*/ 0 h 1823987"/>
                  <a:gd name="connsiteX341" fmla="*/ 1547262 w 4242337"/>
                  <a:gd name="connsiteY341" fmla="*/ 0 h 1823987"/>
                  <a:gd name="connsiteX342" fmla="*/ 1499136 w 4242337"/>
                  <a:gd name="connsiteY342" fmla="*/ 0 h 1823987"/>
                  <a:gd name="connsiteX343" fmla="*/ 1475073 w 4242337"/>
                  <a:gd name="connsiteY343" fmla="*/ 0 h 1823987"/>
                  <a:gd name="connsiteX344" fmla="*/ 1475073 w 4242337"/>
                  <a:gd name="connsiteY344" fmla="*/ 12032 h 1823987"/>
                  <a:gd name="connsiteX345" fmla="*/ 1499136 w 4242337"/>
                  <a:gd name="connsiteY345" fmla="*/ 12032 h 1823987"/>
                  <a:gd name="connsiteX346" fmla="*/ 1499136 w 4242337"/>
                  <a:gd name="connsiteY346" fmla="*/ 0 h 1823987"/>
                  <a:gd name="connsiteX347" fmla="*/ 1499136 w 4242337"/>
                  <a:gd name="connsiteY347" fmla="*/ 0 h 1823987"/>
                  <a:gd name="connsiteX348" fmla="*/ 1451009 w 4242337"/>
                  <a:gd name="connsiteY348" fmla="*/ 0 h 1823987"/>
                  <a:gd name="connsiteX349" fmla="*/ 1426946 w 4242337"/>
                  <a:gd name="connsiteY349" fmla="*/ 0 h 1823987"/>
                  <a:gd name="connsiteX350" fmla="*/ 1426946 w 4242337"/>
                  <a:gd name="connsiteY350" fmla="*/ 12032 h 1823987"/>
                  <a:gd name="connsiteX351" fmla="*/ 1451009 w 4242337"/>
                  <a:gd name="connsiteY351" fmla="*/ 12032 h 1823987"/>
                  <a:gd name="connsiteX352" fmla="*/ 1451009 w 4242337"/>
                  <a:gd name="connsiteY352" fmla="*/ 0 h 1823987"/>
                  <a:gd name="connsiteX353" fmla="*/ 1451009 w 4242337"/>
                  <a:gd name="connsiteY353" fmla="*/ 0 h 1823987"/>
                  <a:gd name="connsiteX354" fmla="*/ 1402883 w 4242337"/>
                  <a:gd name="connsiteY354" fmla="*/ 0 h 1823987"/>
                  <a:gd name="connsiteX355" fmla="*/ 1378820 w 4242337"/>
                  <a:gd name="connsiteY355" fmla="*/ 0 h 1823987"/>
                  <a:gd name="connsiteX356" fmla="*/ 1378820 w 4242337"/>
                  <a:gd name="connsiteY356" fmla="*/ 12032 h 1823987"/>
                  <a:gd name="connsiteX357" fmla="*/ 1402883 w 4242337"/>
                  <a:gd name="connsiteY357" fmla="*/ 12032 h 1823987"/>
                  <a:gd name="connsiteX358" fmla="*/ 1402883 w 4242337"/>
                  <a:gd name="connsiteY358" fmla="*/ 0 h 1823987"/>
                  <a:gd name="connsiteX359" fmla="*/ 1402883 w 4242337"/>
                  <a:gd name="connsiteY359" fmla="*/ 0 h 1823987"/>
                  <a:gd name="connsiteX360" fmla="*/ 1354757 w 4242337"/>
                  <a:gd name="connsiteY360" fmla="*/ 0 h 1823987"/>
                  <a:gd name="connsiteX361" fmla="*/ 1330694 w 4242337"/>
                  <a:gd name="connsiteY361" fmla="*/ 0 h 1823987"/>
                  <a:gd name="connsiteX362" fmla="*/ 1330694 w 4242337"/>
                  <a:gd name="connsiteY362" fmla="*/ 12032 h 1823987"/>
                  <a:gd name="connsiteX363" fmla="*/ 1354757 w 4242337"/>
                  <a:gd name="connsiteY363" fmla="*/ 12032 h 1823987"/>
                  <a:gd name="connsiteX364" fmla="*/ 1354757 w 4242337"/>
                  <a:gd name="connsiteY364" fmla="*/ 0 h 1823987"/>
                  <a:gd name="connsiteX365" fmla="*/ 1354757 w 4242337"/>
                  <a:gd name="connsiteY365" fmla="*/ 0 h 1823987"/>
                  <a:gd name="connsiteX366" fmla="*/ 1306630 w 4242337"/>
                  <a:gd name="connsiteY366" fmla="*/ 0 h 1823987"/>
                  <a:gd name="connsiteX367" fmla="*/ 1282567 w 4242337"/>
                  <a:gd name="connsiteY367" fmla="*/ 0 h 1823987"/>
                  <a:gd name="connsiteX368" fmla="*/ 1282567 w 4242337"/>
                  <a:gd name="connsiteY368" fmla="*/ 12032 h 1823987"/>
                  <a:gd name="connsiteX369" fmla="*/ 1306630 w 4242337"/>
                  <a:gd name="connsiteY369" fmla="*/ 12032 h 1823987"/>
                  <a:gd name="connsiteX370" fmla="*/ 1306630 w 4242337"/>
                  <a:gd name="connsiteY370" fmla="*/ 0 h 1823987"/>
                  <a:gd name="connsiteX371" fmla="*/ 1306630 w 4242337"/>
                  <a:gd name="connsiteY371" fmla="*/ 0 h 1823987"/>
                  <a:gd name="connsiteX372" fmla="*/ 1258504 w 4242337"/>
                  <a:gd name="connsiteY372" fmla="*/ 0 h 1823987"/>
                  <a:gd name="connsiteX373" fmla="*/ 1234441 w 4242337"/>
                  <a:gd name="connsiteY373" fmla="*/ 0 h 1823987"/>
                  <a:gd name="connsiteX374" fmla="*/ 1234441 w 4242337"/>
                  <a:gd name="connsiteY374" fmla="*/ 12032 h 1823987"/>
                  <a:gd name="connsiteX375" fmla="*/ 1258504 w 4242337"/>
                  <a:gd name="connsiteY375" fmla="*/ 12032 h 1823987"/>
                  <a:gd name="connsiteX376" fmla="*/ 1258504 w 4242337"/>
                  <a:gd name="connsiteY376" fmla="*/ 0 h 1823987"/>
                  <a:gd name="connsiteX377" fmla="*/ 1258504 w 4242337"/>
                  <a:gd name="connsiteY377" fmla="*/ 0 h 1823987"/>
                  <a:gd name="connsiteX378" fmla="*/ 1210378 w 4242337"/>
                  <a:gd name="connsiteY378" fmla="*/ 0 h 1823987"/>
                  <a:gd name="connsiteX379" fmla="*/ 1186314 w 4242337"/>
                  <a:gd name="connsiteY379" fmla="*/ 0 h 1823987"/>
                  <a:gd name="connsiteX380" fmla="*/ 1186314 w 4242337"/>
                  <a:gd name="connsiteY380" fmla="*/ 12032 h 1823987"/>
                  <a:gd name="connsiteX381" fmla="*/ 1210378 w 4242337"/>
                  <a:gd name="connsiteY381" fmla="*/ 12032 h 1823987"/>
                  <a:gd name="connsiteX382" fmla="*/ 1210378 w 4242337"/>
                  <a:gd name="connsiteY382" fmla="*/ 0 h 1823987"/>
                  <a:gd name="connsiteX383" fmla="*/ 1210378 w 4242337"/>
                  <a:gd name="connsiteY383" fmla="*/ 0 h 1823987"/>
                  <a:gd name="connsiteX384" fmla="*/ 1162251 w 4242337"/>
                  <a:gd name="connsiteY384" fmla="*/ 0 h 1823987"/>
                  <a:gd name="connsiteX385" fmla="*/ 1138188 w 4242337"/>
                  <a:gd name="connsiteY385" fmla="*/ 0 h 1823987"/>
                  <a:gd name="connsiteX386" fmla="*/ 1138188 w 4242337"/>
                  <a:gd name="connsiteY386" fmla="*/ 12032 h 1823987"/>
                  <a:gd name="connsiteX387" fmla="*/ 1162251 w 4242337"/>
                  <a:gd name="connsiteY387" fmla="*/ 12032 h 1823987"/>
                  <a:gd name="connsiteX388" fmla="*/ 1162251 w 4242337"/>
                  <a:gd name="connsiteY388" fmla="*/ 0 h 1823987"/>
                  <a:gd name="connsiteX389" fmla="*/ 1162251 w 4242337"/>
                  <a:gd name="connsiteY389" fmla="*/ 0 h 1823987"/>
                  <a:gd name="connsiteX390" fmla="*/ 1114125 w 4242337"/>
                  <a:gd name="connsiteY390" fmla="*/ 0 h 1823987"/>
                  <a:gd name="connsiteX391" fmla="*/ 1090062 w 4242337"/>
                  <a:gd name="connsiteY391" fmla="*/ 0 h 1823987"/>
                  <a:gd name="connsiteX392" fmla="*/ 1090062 w 4242337"/>
                  <a:gd name="connsiteY392" fmla="*/ 12032 h 1823987"/>
                  <a:gd name="connsiteX393" fmla="*/ 1114125 w 4242337"/>
                  <a:gd name="connsiteY393" fmla="*/ 12032 h 1823987"/>
                  <a:gd name="connsiteX394" fmla="*/ 1114125 w 4242337"/>
                  <a:gd name="connsiteY394" fmla="*/ 0 h 1823987"/>
                  <a:gd name="connsiteX395" fmla="*/ 1114125 w 4242337"/>
                  <a:gd name="connsiteY395" fmla="*/ 0 h 1823987"/>
                  <a:gd name="connsiteX396" fmla="*/ 1065999 w 4242337"/>
                  <a:gd name="connsiteY396" fmla="*/ 0 h 1823987"/>
                  <a:gd name="connsiteX397" fmla="*/ 1041935 w 4242337"/>
                  <a:gd name="connsiteY397" fmla="*/ 0 h 1823987"/>
                  <a:gd name="connsiteX398" fmla="*/ 1041935 w 4242337"/>
                  <a:gd name="connsiteY398" fmla="*/ 12032 h 1823987"/>
                  <a:gd name="connsiteX399" fmla="*/ 1065999 w 4242337"/>
                  <a:gd name="connsiteY399" fmla="*/ 12032 h 1823987"/>
                  <a:gd name="connsiteX400" fmla="*/ 1065999 w 4242337"/>
                  <a:gd name="connsiteY400" fmla="*/ 0 h 1823987"/>
                  <a:gd name="connsiteX401" fmla="*/ 1065999 w 4242337"/>
                  <a:gd name="connsiteY401" fmla="*/ 0 h 1823987"/>
                  <a:gd name="connsiteX402" fmla="*/ 1017872 w 4242337"/>
                  <a:gd name="connsiteY402" fmla="*/ 0 h 1823987"/>
                  <a:gd name="connsiteX403" fmla="*/ 993809 w 4242337"/>
                  <a:gd name="connsiteY403" fmla="*/ 0 h 1823987"/>
                  <a:gd name="connsiteX404" fmla="*/ 993809 w 4242337"/>
                  <a:gd name="connsiteY404" fmla="*/ 12032 h 1823987"/>
                  <a:gd name="connsiteX405" fmla="*/ 1017872 w 4242337"/>
                  <a:gd name="connsiteY405" fmla="*/ 12032 h 1823987"/>
                  <a:gd name="connsiteX406" fmla="*/ 1017872 w 4242337"/>
                  <a:gd name="connsiteY406" fmla="*/ 0 h 1823987"/>
                  <a:gd name="connsiteX407" fmla="*/ 1017872 w 4242337"/>
                  <a:gd name="connsiteY407" fmla="*/ 0 h 1823987"/>
                  <a:gd name="connsiteX408" fmla="*/ 969746 w 4242337"/>
                  <a:gd name="connsiteY408" fmla="*/ 0 h 1823987"/>
                  <a:gd name="connsiteX409" fmla="*/ 945683 w 4242337"/>
                  <a:gd name="connsiteY409" fmla="*/ 0 h 1823987"/>
                  <a:gd name="connsiteX410" fmla="*/ 945683 w 4242337"/>
                  <a:gd name="connsiteY410" fmla="*/ 12032 h 1823987"/>
                  <a:gd name="connsiteX411" fmla="*/ 969746 w 4242337"/>
                  <a:gd name="connsiteY411" fmla="*/ 12032 h 1823987"/>
                  <a:gd name="connsiteX412" fmla="*/ 969746 w 4242337"/>
                  <a:gd name="connsiteY412" fmla="*/ 0 h 1823987"/>
                  <a:gd name="connsiteX413" fmla="*/ 969746 w 4242337"/>
                  <a:gd name="connsiteY413" fmla="*/ 0 h 1823987"/>
                  <a:gd name="connsiteX414" fmla="*/ 921620 w 4242337"/>
                  <a:gd name="connsiteY414" fmla="*/ 0 h 1823987"/>
                  <a:gd name="connsiteX415" fmla="*/ 897556 w 4242337"/>
                  <a:gd name="connsiteY415" fmla="*/ 0 h 1823987"/>
                  <a:gd name="connsiteX416" fmla="*/ 897556 w 4242337"/>
                  <a:gd name="connsiteY416" fmla="*/ 12032 h 1823987"/>
                  <a:gd name="connsiteX417" fmla="*/ 921620 w 4242337"/>
                  <a:gd name="connsiteY417" fmla="*/ 12032 h 1823987"/>
                  <a:gd name="connsiteX418" fmla="*/ 921620 w 4242337"/>
                  <a:gd name="connsiteY418" fmla="*/ 0 h 1823987"/>
                  <a:gd name="connsiteX419" fmla="*/ 921620 w 4242337"/>
                  <a:gd name="connsiteY419" fmla="*/ 0 h 1823987"/>
                  <a:gd name="connsiteX420" fmla="*/ 873493 w 4242337"/>
                  <a:gd name="connsiteY420" fmla="*/ 0 h 1823987"/>
                  <a:gd name="connsiteX421" fmla="*/ 849430 w 4242337"/>
                  <a:gd name="connsiteY421" fmla="*/ 0 h 1823987"/>
                  <a:gd name="connsiteX422" fmla="*/ 849430 w 4242337"/>
                  <a:gd name="connsiteY422" fmla="*/ 12032 h 1823987"/>
                  <a:gd name="connsiteX423" fmla="*/ 873493 w 4242337"/>
                  <a:gd name="connsiteY423" fmla="*/ 12032 h 1823987"/>
                  <a:gd name="connsiteX424" fmla="*/ 873493 w 4242337"/>
                  <a:gd name="connsiteY424" fmla="*/ 0 h 1823987"/>
                  <a:gd name="connsiteX425" fmla="*/ 873493 w 4242337"/>
                  <a:gd name="connsiteY425" fmla="*/ 0 h 1823987"/>
                  <a:gd name="connsiteX426" fmla="*/ 825367 w 4242337"/>
                  <a:gd name="connsiteY426" fmla="*/ 0 h 1823987"/>
                  <a:gd name="connsiteX427" fmla="*/ 801304 w 4242337"/>
                  <a:gd name="connsiteY427" fmla="*/ 0 h 1823987"/>
                  <a:gd name="connsiteX428" fmla="*/ 801304 w 4242337"/>
                  <a:gd name="connsiteY428" fmla="*/ 12032 h 1823987"/>
                  <a:gd name="connsiteX429" fmla="*/ 825367 w 4242337"/>
                  <a:gd name="connsiteY429" fmla="*/ 12032 h 1823987"/>
                  <a:gd name="connsiteX430" fmla="*/ 825367 w 4242337"/>
                  <a:gd name="connsiteY430" fmla="*/ 0 h 1823987"/>
                  <a:gd name="connsiteX431" fmla="*/ 825367 w 4242337"/>
                  <a:gd name="connsiteY431" fmla="*/ 0 h 1823987"/>
                  <a:gd name="connsiteX432" fmla="*/ 777241 w 4242337"/>
                  <a:gd name="connsiteY432" fmla="*/ 0 h 1823987"/>
                  <a:gd name="connsiteX433" fmla="*/ 753177 w 4242337"/>
                  <a:gd name="connsiteY433" fmla="*/ 0 h 1823987"/>
                  <a:gd name="connsiteX434" fmla="*/ 753177 w 4242337"/>
                  <a:gd name="connsiteY434" fmla="*/ 12032 h 1823987"/>
                  <a:gd name="connsiteX435" fmla="*/ 777241 w 4242337"/>
                  <a:gd name="connsiteY435" fmla="*/ 12032 h 1823987"/>
                  <a:gd name="connsiteX436" fmla="*/ 777241 w 4242337"/>
                  <a:gd name="connsiteY436" fmla="*/ 0 h 1823987"/>
                  <a:gd name="connsiteX437" fmla="*/ 777241 w 4242337"/>
                  <a:gd name="connsiteY437" fmla="*/ 0 h 1823987"/>
                  <a:gd name="connsiteX438" fmla="*/ 729114 w 4242337"/>
                  <a:gd name="connsiteY438" fmla="*/ 0 h 1823987"/>
                  <a:gd name="connsiteX439" fmla="*/ 705051 w 4242337"/>
                  <a:gd name="connsiteY439" fmla="*/ 0 h 1823987"/>
                  <a:gd name="connsiteX440" fmla="*/ 705051 w 4242337"/>
                  <a:gd name="connsiteY440" fmla="*/ 12032 h 1823987"/>
                  <a:gd name="connsiteX441" fmla="*/ 729114 w 4242337"/>
                  <a:gd name="connsiteY441" fmla="*/ 12032 h 1823987"/>
                  <a:gd name="connsiteX442" fmla="*/ 729114 w 4242337"/>
                  <a:gd name="connsiteY442" fmla="*/ 0 h 1823987"/>
                  <a:gd name="connsiteX443" fmla="*/ 729114 w 4242337"/>
                  <a:gd name="connsiteY443" fmla="*/ 0 h 1823987"/>
                  <a:gd name="connsiteX444" fmla="*/ 680988 w 4242337"/>
                  <a:gd name="connsiteY444" fmla="*/ 0 h 1823987"/>
                  <a:gd name="connsiteX445" fmla="*/ 656925 w 4242337"/>
                  <a:gd name="connsiteY445" fmla="*/ 0 h 1823987"/>
                  <a:gd name="connsiteX446" fmla="*/ 656925 w 4242337"/>
                  <a:gd name="connsiteY446" fmla="*/ 12032 h 1823987"/>
                  <a:gd name="connsiteX447" fmla="*/ 680988 w 4242337"/>
                  <a:gd name="connsiteY447" fmla="*/ 12032 h 1823987"/>
                  <a:gd name="connsiteX448" fmla="*/ 680988 w 4242337"/>
                  <a:gd name="connsiteY448" fmla="*/ 0 h 1823987"/>
                  <a:gd name="connsiteX449" fmla="*/ 680988 w 4242337"/>
                  <a:gd name="connsiteY449" fmla="*/ 0 h 1823987"/>
                  <a:gd name="connsiteX450" fmla="*/ 632861 w 4242337"/>
                  <a:gd name="connsiteY450" fmla="*/ 0 h 1823987"/>
                  <a:gd name="connsiteX451" fmla="*/ 608798 w 4242337"/>
                  <a:gd name="connsiteY451" fmla="*/ 0 h 1823987"/>
                  <a:gd name="connsiteX452" fmla="*/ 608798 w 4242337"/>
                  <a:gd name="connsiteY452" fmla="*/ 12032 h 1823987"/>
                  <a:gd name="connsiteX453" fmla="*/ 632861 w 4242337"/>
                  <a:gd name="connsiteY453" fmla="*/ 12032 h 1823987"/>
                  <a:gd name="connsiteX454" fmla="*/ 632861 w 4242337"/>
                  <a:gd name="connsiteY454" fmla="*/ 0 h 1823987"/>
                  <a:gd name="connsiteX455" fmla="*/ 632861 w 4242337"/>
                  <a:gd name="connsiteY455" fmla="*/ 0 h 1823987"/>
                  <a:gd name="connsiteX456" fmla="*/ 584735 w 4242337"/>
                  <a:gd name="connsiteY456" fmla="*/ 0 h 1823987"/>
                  <a:gd name="connsiteX457" fmla="*/ 560672 w 4242337"/>
                  <a:gd name="connsiteY457" fmla="*/ 0 h 1823987"/>
                  <a:gd name="connsiteX458" fmla="*/ 560672 w 4242337"/>
                  <a:gd name="connsiteY458" fmla="*/ 12032 h 1823987"/>
                  <a:gd name="connsiteX459" fmla="*/ 584735 w 4242337"/>
                  <a:gd name="connsiteY459" fmla="*/ 12032 h 1823987"/>
                  <a:gd name="connsiteX460" fmla="*/ 584735 w 4242337"/>
                  <a:gd name="connsiteY460" fmla="*/ 0 h 1823987"/>
                  <a:gd name="connsiteX461" fmla="*/ 584735 w 4242337"/>
                  <a:gd name="connsiteY461" fmla="*/ 0 h 1823987"/>
                  <a:gd name="connsiteX462" fmla="*/ 536609 w 4242337"/>
                  <a:gd name="connsiteY462" fmla="*/ 0 h 1823987"/>
                  <a:gd name="connsiteX463" fmla="*/ 512546 w 4242337"/>
                  <a:gd name="connsiteY463" fmla="*/ 0 h 1823987"/>
                  <a:gd name="connsiteX464" fmla="*/ 512546 w 4242337"/>
                  <a:gd name="connsiteY464" fmla="*/ 12032 h 1823987"/>
                  <a:gd name="connsiteX465" fmla="*/ 536609 w 4242337"/>
                  <a:gd name="connsiteY465" fmla="*/ 12032 h 1823987"/>
                  <a:gd name="connsiteX466" fmla="*/ 536609 w 4242337"/>
                  <a:gd name="connsiteY466" fmla="*/ 0 h 1823987"/>
                  <a:gd name="connsiteX467" fmla="*/ 536609 w 4242337"/>
                  <a:gd name="connsiteY467" fmla="*/ 0 h 1823987"/>
                  <a:gd name="connsiteX468" fmla="*/ 488482 w 4242337"/>
                  <a:gd name="connsiteY468" fmla="*/ 0 h 1823987"/>
                  <a:gd name="connsiteX469" fmla="*/ 464419 w 4242337"/>
                  <a:gd name="connsiteY469" fmla="*/ 0 h 1823987"/>
                  <a:gd name="connsiteX470" fmla="*/ 464419 w 4242337"/>
                  <a:gd name="connsiteY470" fmla="*/ 12032 h 1823987"/>
                  <a:gd name="connsiteX471" fmla="*/ 488482 w 4242337"/>
                  <a:gd name="connsiteY471" fmla="*/ 12032 h 1823987"/>
                  <a:gd name="connsiteX472" fmla="*/ 488482 w 4242337"/>
                  <a:gd name="connsiteY472" fmla="*/ 0 h 1823987"/>
                  <a:gd name="connsiteX473" fmla="*/ 488482 w 4242337"/>
                  <a:gd name="connsiteY473" fmla="*/ 0 h 1823987"/>
                  <a:gd name="connsiteX474" fmla="*/ 440356 w 4242337"/>
                  <a:gd name="connsiteY474" fmla="*/ 0 h 1823987"/>
                  <a:gd name="connsiteX475" fmla="*/ 416293 w 4242337"/>
                  <a:gd name="connsiteY475" fmla="*/ 0 h 1823987"/>
                  <a:gd name="connsiteX476" fmla="*/ 416293 w 4242337"/>
                  <a:gd name="connsiteY476" fmla="*/ 12032 h 1823987"/>
                  <a:gd name="connsiteX477" fmla="*/ 440356 w 4242337"/>
                  <a:gd name="connsiteY477" fmla="*/ 12032 h 1823987"/>
                  <a:gd name="connsiteX478" fmla="*/ 440356 w 4242337"/>
                  <a:gd name="connsiteY478" fmla="*/ 0 h 1823987"/>
                  <a:gd name="connsiteX479" fmla="*/ 440356 w 4242337"/>
                  <a:gd name="connsiteY479" fmla="*/ 0 h 1823987"/>
                  <a:gd name="connsiteX480" fmla="*/ 392230 w 4242337"/>
                  <a:gd name="connsiteY480" fmla="*/ 0 h 1823987"/>
                  <a:gd name="connsiteX481" fmla="*/ 368167 w 4242337"/>
                  <a:gd name="connsiteY481" fmla="*/ 0 h 1823987"/>
                  <a:gd name="connsiteX482" fmla="*/ 368167 w 4242337"/>
                  <a:gd name="connsiteY482" fmla="*/ 12032 h 1823987"/>
                  <a:gd name="connsiteX483" fmla="*/ 392230 w 4242337"/>
                  <a:gd name="connsiteY483" fmla="*/ 12032 h 1823987"/>
                  <a:gd name="connsiteX484" fmla="*/ 392230 w 4242337"/>
                  <a:gd name="connsiteY484" fmla="*/ 0 h 1823987"/>
                  <a:gd name="connsiteX485" fmla="*/ 392230 w 4242337"/>
                  <a:gd name="connsiteY485" fmla="*/ 0 h 1823987"/>
                  <a:gd name="connsiteX486" fmla="*/ 344103 w 4242337"/>
                  <a:gd name="connsiteY486" fmla="*/ 0 h 1823987"/>
                  <a:gd name="connsiteX487" fmla="*/ 320040 w 4242337"/>
                  <a:gd name="connsiteY487" fmla="*/ 0 h 1823987"/>
                  <a:gd name="connsiteX488" fmla="*/ 320040 w 4242337"/>
                  <a:gd name="connsiteY488" fmla="*/ 12032 h 1823987"/>
                  <a:gd name="connsiteX489" fmla="*/ 344103 w 4242337"/>
                  <a:gd name="connsiteY489" fmla="*/ 12032 h 1823987"/>
                  <a:gd name="connsiteX490" fmla="*/ 344103 w 4242337"/>
                  <a:gd name="connsiteY490" fmla="*/ 0 h 1823987"/>
                  <a:gd name="connsiteX491" fmla="*/ 344103 w 4242337"/>
                  <a:gd name="connsiteY491" fmla="*/ 0 h 1823987"/>
                  <a:gd name="connsiteX492" fmla="*/ 295977 w 4242337"/>
                  <a:gd name="connsiteY492" fmla="*/ 0 h 1823987"/>
                  <a:gd name="connsiteX493" fmla="*/ 271914 w 4242337"/>
                  <a:gd name="connsiteY493" fmla="*/ 0 h 1823987"/>
                  <a:gd name="connsiteX494" fmla="*/ 271914 w 4242337"/>
                  <a:gd name="connsiteY494" fmla="*/ 12032 h 1823987"/>
                  <a:gd name="connsiteX495" fmla="*/ 295977 w 4242337"/>
                  <a:gd name="connsiteY495" fmla="*/ 12032 h 1823987"/>
                  <a:gd name="connsiteX496" fmla="*/ 295977 w 4242337"/>
                  <a:gd name="connsiteY496" fmla="*/ 0 h 1823987"/>
                  <a:gd name="connsiteX497" fmla="*/ 295977 w 4242337"/>
                  <a:gd name="connsiteY497" fmla="*/ 0 h 1823987"/>
                  <a:gd name="connsiteX498" fmla="*/ 247851 w 4242337"/>
                  <a:gd name="connsiteY498" fmla="*/ 0 h 1823987"/>
                  <a:gd name="connsiteX499" fmla="*/ 223788 w 4242337"/>
                  <a:gd name="connsiteY499" fmla="*/ 0 h 1823987"/>
                  <a:gd name="connsiteX500" fmla="*/ 223788 w 4242337"/>
                  <a:gd name="connsiteY500" fmla="*/ 12032 h 1823987"/>
                  <a:gd name="connsiteX501" fmla="*/ 247851 w 4242337"/>
                  <a:gd name="connsiteY501" fmla="*/ 12032 h 1823987"/>
                  <a:gd name="connsiteX502" fmla="*/ 247851 w 4242337"/>
                  <a:gd name="connsiteY502" fmla="*/ 0 h 1823987"/>
                  <a:gd name="connsiteX503" fmla="*/ 247851 w 4242337"/>
                  <a:gd name="connsiteY503" fmla="*/ 0 h 1823987"/>
                  <a:gd name="connsiteX504" fmla="*/ 199724 w 4242337"/>
                  <a:gd name="connsiteY504" fmla="*/ 0 h 1823987"/>
                  <a:gd name="connsiteX505" fmla="*/ 175661 w 4242337"/>
                  <a:gd name="connsiteY505" fmla="*/ 0 h 1823987"/>
                  <a:gd name="connsiteX506" fmla="*/ 175661 w 4242337"/>
                  <a:gd name="connsiteY506" fmla="*/ 12032 h 1823987"/>
                  <a:gd name="connsiteX507" fmla="*/ 199724 w 4242337"/>
                  <a:gd name="connsiteY507" fmla="*/ 12032 h 1823987"/>
                  <a:gd name="connsiteX508" fmla="*/ 199724 w 4242337"/>
                  <a:gd name="connsiteY508" fmla="*/ 0 h 1823987"/>
                  <a:gd name="connsiteX509" fmla="*/ 199724 w 4242337"/>
                  <a:gd name="connsiteY509" fmla="*/ 0 h 1823987"/>
                  <a:gd name="connsiteX510" fmla="*/ 151598 w 4242337"/>
                  <a:gd name="connsiteY510" fmla="*/ 0 h 1823987"/>
                  <a:gd name="connsiteX511" fmla="*/ 127535 w 4242337"/>
                  <a:gd name="connsiteY511" fmla="*/ 0 h 1823987"/>
                  <a:gd name="connsiteX512" fmla="*/ 127535 w 4242337"/>
                  <a:gd name="connsiteY512" fmla="*/ 12032 h 1823987"/>
                  <a:gd name="connsiteX513" fmla="*/ 151598 w 4242337"/>
                  <a:gd name="connsiteY513" fmla="*/ 12032 h 1823987"/>
                  <a:gd name="connsiteX514" fmla="*/ 151598 w 4242337"/>
                  <a:gd name="connsiteY514" fmla="*/ 0 h 1823987"/>
                  <a:gd name="connsiteX515" fmla="*/ 151598 w 4242337"/>
                  <a:gd name="connsiteY515" fmla="*/ 0 h 1823987"/>
                  <a:gd name="connsiteX516" fmla="*/ 103472 w 4242337"/>
                  <a:gd name="connsiteY516" fmla="*/ 0 h 1823987"/>
                  <a:gd name="connsiteX517" fmla="*/ 91440 w 4242337"/>
                  <a:gd name="connsiteY517" fmla="*/ 0 h 1823987"/>
                  <a:gd name="connsiteX518" fmla="*/ 91440 w 4242337"/>
                  <a:gd name="connsiteY518" fmla="*/ 0 h 1823987"/>
                  <a:gd name="connsiteX519" fmla="*/ 91440 w 4242337"/>
                  <a:gd name="connsiteY519" fmla="*/ 12032 h 1823987"/>
                  <a:gd name="connsiteX520" fmla="*/ 103472 w 4242337"/>
                  <a:gd name="connsiteY520" fmla="*/ 12032 h 1823987"/>
                  <a:gd name="connsiteX521" fmla="*/ 103472 w 4242337"/>
                  <a:gd name="connsiteY521" fmla="*/ 12032 h 1823987"/>
                  <a:gd name="connsiteX522" fmla="*/ 103472 w 4242337"/>
                  <a:gd name="connsiteY522" fmla="*/ 12032 h 1823987"/>
                  <a:gd name="connsiteX523" fmla="*/ 103472 w 4242337"/>
                  <a:gd name="connsiteY523" fmla="*/ 3609 h 1823987"/>
                  <a:gd name="connsiteX524" fmla="*/ 103472 w 4242337"/>
                  <a:gd name="connsiteY524" fmla="*/ 0 h 1823987"/>
                  <a:gd name="connsiteX525" fmla="*/ 103472 w 4242337"/>
                  <a:gd name="connsiteY525" fmla="*/ 0 h 1823987"/>
                  <a:gd name="connsiteX526" fmla="*/ 103472 w 4242337"/>
                  <a:gd name="connsiteY526" fmla="*/ 34892 h 1823987"/>
                  <a:gd name="connsiteX527" fmla="*/ 91440 w 4242337"/>
                  <a:gd name="connsiteY527" fmla="*/ 34892 h 1823987"/>
                  <a:gd name="connsiteX528" fmla="*/ 91440 w 4242337"/>
                  <a:gd name="connsiteY528" fmla="*/ 36095 h 1823987"/>
                  <a:gd name="connsiteX529" fmla="*/ 91440 w 4242337"/>
                  <a:gd name="connsiteY529" fmla="*/ 58955 h 1823987"/>
                  <a:gd name="connsiteX530" fmla="*/ 103472 w 4242337"/>
                  <a:gd name="connsiteY530" fmla="*/ 58955 h 1823987"/>
                  <a:gd name="connsiteX531" fmla="*/ 103472 w 4242337"/>
                  <a:gd name="connsiteY531" fmla="*/ 34892 h 1823987"/>
                  <a:gd name="connsiteX532" fmla="*/ 103472 w 4242337"/>
                  <a:gd name="connsiteY532" fmla="*/ 34892 h 1823987"/>
                  <a:gd name="connsiteX533" fmla="*/ 104675 w 4242337"/>
                  <a:gd name="connsiteY533" fmla="*/ 83018 h 1823987"/>
                  <a:gd name="connsiteX534" fmla="*/ 92643 w 4242337"/>
                  <a:gd name="connsiteY534" fmla="*/ 83018 h 1823987"/>
                  <a:gd name="connsiteX535" fmla="*/ 92643 w 4242337"/>
                  <a:gd name="connsiteY535" fmla="*/ 84221 h 1823987"/>
                  <a:gd name="connsiteX536" fmla="*/ 92643 w 4242337"/>
                  <a:gd name="connsiteY536" fmla="*/ 92643 h 1823987"/>
                  <a:gd name="connsiteX537" fmla="*/ 92643 w 4242337"/>
                  <a:gd name="connsiteY537" fmla="*/ 92643 h 1823987"/>
                  <a:gd name="connsiteX538" fmla="*/ 92643 w 4242337"/>
                  <a:gd name="connsiteY538" fmla="*/ 92643 h 1823987"/>
                  <a:gd name="connsiteX539" fmla="*/ 92643 w 4242337"/>
                  <a:gd name="connsiteY539" fmla="*/ 107081 h 1823987"/>
                  <a:gd name="connsiteX540" fmla="*/ 104675 w 4242337"/>
                  <a:gd name="connsiteY540" fmla="*/ 107081 h 1823987"/>
                  <a:gd name="connsiteX541" fmla="*/ 104675 w 4242337"/>
                  <a:gd name="connsiteY541" fmla="*/ 83018 h 1823987"/>
                  <a:gd name="connsiteX542" fmla="*/ 104675 w 4242337"/>
                  <a:gd name="connsiteY542" fmla="*/ 83018 h 1823987"/>
                  <a:gd name="connsiteX543" fmla="*/ 104675 w 4242337"/>
                  <a:gd name="connsiteY543" fmla="*/ 131144 h 1823987"/>
                  <a:gd name="connsiteX544" fmla="*/ 92643 w 4242337"/>
                  <a:gd name="connsiteY544" fmla="*/ 131144 h 1823987"/>
                  <a:gd name="connsiteX545" fmla="*/ 92643 w 4242337"/>
                  <a:gd name="connsiteY545" fmla="*/ 140770 h 1823987"/>
                  <a:gd name="connsiteX546" fmla="*/ 92643 w 4242337"/>
                  <a:gd name="connsiteY546" fmla="*/ 155207 h 1823987"/>
                  <a:gd name="connsiteX547" fmla="*/ 104675 w 4242337"/>
                  <a:gd name="connsiteY547" fmla="*/ 155207 h 1823987"/>
                  <a:gd name="connsiteX548" fmla="*/ 104675 w 4242337"/>
                  <a:gd name="connsiteY548" fmla="*/ 131144 h 1823987"/>
                  <a:gd name="connsiteX549" fmla="*/ 104675 w 4242337"/>
                  <a:gd name="connsiteY549" fmla="*/ 131144 h 1823987"/>
                  <a:gd name="connsiteX550" fmla="*/ 104675 w 4242337"/>
                  <a:gd name="connsiteY550" fmla="*/ 179271 h 1823987"/>
                  <a:gd name="connsiteX551" fmla="*/ 92643 w 4242337"/>
                  <a:gd name="connsiteY551" fmla="*/ 179271 h 1823987"/>
                  <a:gd name="connsiteX552" fmla="*/ 92643 w 4242337"/>
                  <a:gd name="connsiteY552" fmla="*/ 193708 h 1823987"/>
                  <a:gd name="connsiteX553" fmla="*/ 92643 w 4242337"/>
                  <a:gd name="connsiteY553" fmla="*/ 203334 h 1823987"/>
                  <a:gd name="connsiteX554" fmla="*/ 104675 w 4242337"/>
                  <a:gd name="connsiteY554" fmla="*/ 203334 h 1823987"/>
                  <a:gd name="connsiteX555" fmla="*/ 104675 w 4242337"/>
                  <a:gd name="connsiteY555" fmla="*/ 179271 h 1823987"/>
                  <a:gd name="connsiteX556" fmla="*/ 104675 w 4242337"/>
                  <a:gd name="connsiteY556" fmla="*/ 179271 h 1823987"/>
                  <a:gd name="connsiteX557" fmla="*/ 105878 w 4242337"/>
                  <a:gd name="connsiteY557" fmla="*/ 227397 h 1823987"/>
                  <a:gd name="connsiteX558" fmla="*/ 93846 w 4242337"/>
                  <a:gd name="connsiteY558" fmla="*/ 227397 h 1823987"/>
                  <a:gd name="connsiteX559" fmla="*/ 93846 w 4242337"/>
                  <a:gd name="connsiteY559" fmla="*/ 241835 h 1823987"/>
                  <a:gd name="connsiteX560" fmla="*/ 93846 w 4242337"/>
                  <a:gd name="connsiteY560" fmla="*/ 251460 h 1823987"/>
                  <a:gd name="connsiteX561" fmla="*/ 105878 w 4242337"/>
                  <a:gd name="connsiteY561" fmla="*/ 251460 h 1823987"/>
                  <a:gd name="connsiteX562" fmla="*/ 105878 w 4242337"/>
                  <a:gd name="connsiteY562" fmla="*/ 227397 h 1823987"/>
                  <a:gd name="connsiteX563" fmla="*/ 105878 w 4242337"/>
                  <a:gd name="connsiteY563" fmla="*/ 227397 h 1823987"/>
                  <a:gd name="connsiteX564" fmla="*/ 105878 w 4242337"/>
                  <a:gd name="connsiteY564" fmla="*/ 275523 h 1823987"/>
                  <a:gd name="connsiteX565" fmla="*/ 93846 w 4242337"/>
                  <a:gd name="connsiteY565" fmla="*/ 275523 h 1823987"/>
                  <a:gd name="connsiteX566" fmla="*/ 93846 w 4242337"/>
                  <a:gd name="connsiteY566" fmla="*/ 299586 h 1823987"/>
                  <a:gd name="connsiteX567" fmla="*/ 105878 w 4242337"/>
                  <a:gd name="connsiteY567" fmla="*/ 299586 h 1823987"/>
                  <a:gd name="connsiteX568" fmla="*/ 105878 w 4242337"/>
                  <a:gd name="connsiteY568" fmla="*/ 275523 h 1823987"/>
                  <a:gd name="connsiteX569" fmla="*/ 105878 w 4242337"/>
                  <a:gd name="connsiteY569" fmla="*/ 275523 h 1823987"/>
                  <a:gd name="connsiteX570" fmla="*/ 105878 w 4242337"/>
                  <a:gd name="connsiteY570" fmla="*/ 323650 h 1823987"/>
                  <a:gd name="connsiteX571" fmla="*/ 93846 w 4242337"/>
                  <a:gd name="connsiteY571" fmla="*/ 323650 h 1823987"/>
                  <a:gd name="connsiteX572" fmla="*/ 93846 w 4242337"/>
                  <a:gd name="connsiteY572" fmla="*/ 334478 h 1823987"/>
                  <a:gd name="connsiteX573" fmla="*/ 93846 w 4242337"/>
                  <a:gd name="connsiteY573" fmla="*/ 340494 h 1823987"/>
                  <a:gd name="connsiteX574" fmla="*/ 93846 w 4242337"/>
                  <a:gd name="connsiteY574" fmla="*/ 347713 h 1823987"/>
                  <a:gd name="connsiteX575" fmla="*/ 105878 w 4242337"/>
                  <a:gd name="connsiteY575" fmla="*/ 347713 h 1823987"/>
                  <a:gd name="connsiteX576" fmla="*/ 105878 w 4242337"/>
                  <a:gd name="connsiteY576" fmla="*/ 323650 h 1823987"/>
                  <a:gd name="connsiteX577" fmla="*/ 105878 w 4242337"/>
                  <a:gd name="connsiteY577" fmla="*/ 323650 h 1823987"/>
                  <a:gd name="connsiteX578" fmla="*/ 105878 w 4242337"/>
                  <a:gd name="connsiteY578" fmla="*/ 372979 h 1823987"/>
                  <a:gd name="connsiteX579" fmla="*/ 93846 w 4242337"/>
                  <a:gd name="connsiteY579" fmla="*/ 372979 h 1823987"/>
                  <a:gd name="connsiteX580" fmla="*/ 93846 w 4242337"/>
                  <a:gd name="connsiteY580" fmla="*/ 397042 h 1823987"/>
                  <a:gd name="connsiteX581" fmla="*/ 105878 w 4242337"/>
                  <a:gd name="connsiteY581" fmla="*/ 397042 h 1823987"/>
                  <a:gd name="connsiteX582" fmla="*/ 105878 w 4242337"/>
                  <a:gd name="connsiteY582" fmla="*/ 372979 h 1823987"/>
                  <a:gd name="connsiteX583" fmla="*/ 105878 w 4242337"/>
                  <a:gd name="connsiteY583" fmla="*/ 372979 h 1823987"/>
                  <a:gd name="connsiteX584" fmla="*/ 105878 w 4242337"/>
                  <a:gd name="connsiteY584" fmla="*/ 421105 h 1823987"/>
                  <a:gd name="connsiteX585" fmla="*/ 93846 w 4242337"/>
                  <a:gd name="connsiteY585" fmla="*/ 421105 h 1823987"/>
                  <a:gd name="connsiteX586" fmla="*/ 93846 w 4242337"/>
                  <a:gd name="connsiteY586" fmla="*/ 445169 h 1823987"/>
                  <a:gd name="connsiteX587" fmla="*/ 105878 w 4242337"/>
                  <a:gd name="connsiteY587" fmla="*/ 445169 h 1823987"/>
                  <a:gd name="connsiteX588" fmla="*/ 105878 w 4242337"/>
                  <a:gd name="connsiteY588" fmla="*/ 421105 h 1823987"/>
                  <a:gd name="connsiteX589" fmla="*/ 105878 w 4242337"/>
                  <a:gd name="connsiteY589" fmla="*/ 421105 h 1823987"/>
                  <a:gd name="connsiteX590" fmla="*/ 93846 w 4242337"/>
                  <a:gd name="connsiteY590" fmla="*/ 469232 h 1823987"/>
                  <a:gd name="connsiteX591" fmla="*/ 93846 w 4242337"/>
                  <a:gd name="connsiteY591" fmla="*/ 476451 h 1823987"/>
                  <a:gd name="connsiteX592" fmla="*/ 93846 w 4242337"/>
                  <a:gd name="connsiteY592" fmla="*/ 493295 h 1823987"/>
                  <a:gd name="connsiteX593" fmla="*/ 105878 w 4242337"/>
                  <a:gd name="connsiteY593" fmla="*/ 493295 h 1823987"/>
                  <a:gd name="connsiteX594" fmla="*/ 105878 w 4242337"/>
                  <a:gd name="connsiteY594" fmla="*/ 469232 h 1823987"/>
                  <a:gd name="connsiteX595" fmla="*/ 93846 w 4242337"/>
                  <a:gd name="connsiteY595" fmla="*/ 469232 h 1823987"/>
                  <a:gd name="connsiteX596" fmla="*/ 93846 w 4242337"/>
                  <a:gd name="connsiteY596" fmla="*/ 469232 h 1823987"/>
                  <a:gd name="connsiteX597" fmla="*/ 93846 w 4242337"/>
                  <a:gd name="connsiteY597" fmla="*/ 517358 h 1823987"/>
                  <a:gd name="connsiteX598" fmla="*/ 93846 w 4242337"/>
                  <a:gd name="connsiteY598" fmla="*/ 519764 h 1823987"/>
                  <a:gd name="connsiteX599" fmla="*/ 93846 w 4242337"/>
                  <a:gd name="connsiteY599" fmla="*/ 540218 h 1823987"/>
                  <a:gd name="connsiteX600" fmla="*/ 93846 w 4242337"/>
                  <a:gd name="connsiteY600" fmla="*/ 541421 h 1823987"/>
                  <a:gd name="connsiteX601" fmla="*/ 105878 w 4242337"/>
                  <a:gd name="connsiteY601" fmla="*/ 541421 h 1823987"/>
                  <a:gd name="connsiteX602" fmla="*/ 105878 w 4242337"/>
                  <a:gd name="connsiteY602" fmla="*/ 517358 h 1823987"/>
                  <a:gd name="connsiteX603" fmla="*/ 93846 w 4242337"/>
                  <a:gd name="connsiteY603" fmla="*/ 517358 h 1823987"/>
                  <a:gd name="connsiteX604" fmla="*/ 93846 w 4242337"/>
                  <a:gd name="connsiteY604" fmla="*/ 517358 h 1823987"/>
                  <a:gd name="connsiteX605" fmla="*/ 93846 w 4242337"/>
                  <a:gd name="connsiteY605" fmla="*/ 565484 h 1823987"/>
                  <a:gd name="connsiteX606" fmla="*/ 93846 w 4242337"/>
                  <a:gd name="connsiteY606" fmla="*/ 572703 h 1823987"/>
                  <a:gd name="connsiteX607" fmla="*/ 93846 w 4242337"/>
                  <a:gd name="connsiteY607" fmla="*/ 584735 h 1823987"/>
                  <a:gd name="connsiteX608" fmla="*/ 93846 w 4242337"/>
                  <a:gd name="connsiteY608" fmla="*/ 590751 h 1823987"/>
                  <a:gd name="connsiteX609" fmla="*/ 105878 w 4242337"/>
                  <a:gd name="connsiteY609" fmla="*/ 590751 h 1823987"/>
                  <a:gd name="connsiteX610" fmla="*/ 105878 w 4242337"/>
                  <a:gd name="connsiteY610" fmla="*/ 566688 h 1823987"/>
                  <a:gd name="connsiteX611" fmla="*/ 93846 w 4242337"/>
                  <a:gd name="connsiteY611" fmla="*/ 565484 h 1823987"/>
                  <a:gd name="connsiteX612" fmla="*/ 93846 w 4242337"/>
                  <a:gd name="connsiteY612" fmla="*/ 565484 h 1823987"/>
                  <a:gd name="connsiteX613" fmla="*/ 93846 w 4242337"/>
                  <a:gd name="connsiteY613" fmla="*/ 613611 h 1823987"/>
                  <a:gd name="connsiteX614" fmla="*/ 93846 w 4242337"/>
                  <a:gd name="connsiteY614" fmla="*/ 619627 h 1823987"/>
                  <a:gd name="connsiteX615" fmla="*/ 93846 w 4242337"/>
                  <a:gd name="connsiteY615" fmla="*/ 629252 h 1823987"/>
                  <a:gd name="connsiteX616" fmla="*/ 93846 w 4242337"/>
                  <a:gd name="connsiteY616" fmla="*/ 629252 h 1823987"/>
                  <a:gd name="connsiteX617" fmla="*/ 93846 w 4242337"/>
                  <a:gd name="connsiteY617" fmla="*/ 629252 h 1823987"/>
                  <a:gd name="connsiteX618" fmla="*/ 93846 w 4242337"/>
                  <a:gd name="connsiteY618" fmla="*/ 637674 h 1823987"/>
                  <a:gd name="connsiteX619" fmla="*/ 105878 w 4242337"/>
                  <a:gd name="connsiteY619" fmla="*/ 637674 h 1823987"/>
                  <a:gd name="connsiteX620" fmla="*/ 105878 w 4242337"/>
                  <a:gd name="connsiteY620" fmla="*/ 613611 h 1823987"/>
                  <a:gd name="connsiteX621" fmla="*/ 93846 w 4242337"/>
                  <a:gd name="connsiteY621" fmla="*/ 613611 h 1823987"/>
                  <a:gd name="connsiteX622" fmla="*/ 93846 w 4242337"/>
                  <a:gd name="connsiteY622" fmla="*/ 613611 h 1823987"/>
                  <a:gd name="connsiteX623" fmla="*/ 92643 w 4242337"/>
                  <a:gd name="connsiteY623" fmla="*/ 661737 h 1823987"/>
                  <a:gd name="connsiteX624" fmla="*/ 92643 w 4242337"/>
                  <a:gd name="connsiteY624" fmla="*/ 685800 h 1823987"/>
                  <a:gd name="connsiteX625" fmla="*/ 104675 w 4242337"/>
                  <a:gd name="connsiteY625" fmla="*/ 685800 h 1823987"/>
                  <a:gd name="connsiteX626" fmla="*/ 104675 w 4242337"/>
                  <a:gd name="connsiteY626" fmla="*/ 661737 h 1823987"/>
                  <a:gd name="connsiteX627" fmla="*/ 92643 w 4242337"/>
                  <a:gd name="connsiteY627" fmla="*/ 661737 h 1823987"/>
                  <a:gd name="connsiteX628" fmla="*/ 92643 w 4242337"/>
                  <a:gd name="connsiteY628" fmla="*/ 661737 h 1823987"/>
                  <a:gd name="connsiteX629" fmla="*/ 92643 w 4242337"/>
                  <a:gd name="connsiteY629" fmla="*/ 709863 h 1823987"/>
                  <a:gd name="connsiteX630" fmla="*/ 92643 w 4242337"/>
                  <a:gd name="connsiteY630" fmla="*/ 733927 h 1823987"/>
                  <a:gd name="connsiteX631" fmla="*/ 104675 w 4242337"/>
                  <a:gd name="connsiteY631" fmla="*/ 733927 h 1823987"/>
                  <a:gd name="connsiteX632" fmla="*/ 104675 w 4242337"/>
                  <a:gd name="connsiteY632" fmla="*/ 709863 h 1823987"/>
                  <a:gd name="connsiteX633" fmla="*/ 92643 w 4242337"/>
                  <a:gd name="connsiteY633" fmla="*/ 709863 h 1823987"/>
                  <a:gd name="connsiteX634" fmla="*/ 92643 w 4242337"/>
                  <a:gd name="connsiteY634" fmla="*/ 709863 h 1823987"/>
                  <a:gd name="connsiteX635" fmla="*/ 92643 w 4242337"/>
                  <a:gd name="connsiteY635" fmla="*/ 757990 h 1823987"/>
                  <a:gd name="connsiteX636" fmla="*/ 92643 w 4242337"/>
                  <a:gd name="connsiteY636" fmla="*/ 773631 h 1823987"/>
                  <a:gd name="connsiteX637" fmla="*/ 92643 w 4242337"/>
                  <a:gd name="connsiteY637" fmla="*/ 782053 h 1823987"/>
                  <a:gd name="connsiteX638" fmla="*/ 104675 w 4242337"/>
                  <a:gd name="connsiteY638" fmla="*/ 782053 h 1823987"/>
                  <a:gd name="connsiteX639" fmla="*/ 104675 w 4242337"/>
                  <a:gd name="connsiteY639" fmla="*/ 757990 h 1823987"/>
                  <a:gd name="connsiteX640" fmla="*/ 92643 w 4242337"/>
                  <a:gd name="connsiteY640" fmla="*/ 757990 h 1823987"/>
                  <a:gd name="connsiteX641" fmla="*/ 92643 w 4242337"/>
                  <a:gd name="connsiteY641" fmla="*/ 757990 h 1823987"/>
                  <a:gd name="connsiteX642" fmla="*/ 91440 w 4242337"/>
                  <a:gd name="connsiteY642" fmla="*/ 806116 h 1823987"/>
                  <a:gd name="connsiteX643" fmla="*/ 91440 w 4242337"/>
                  <a:gd name="connsiteY643" fmla="*/ 810929 h 1823987"/>
                  <a:gd name="connsiteX644" fmla="*/ 91440 w 4242337"/>
                  <a:gd name="connsiteY644" fmla="*/ 810929 h 1823987"/>
                  <a:gd name="connsiteX645" fmla="*/ 91440 w 4242337"/>
                  <a:gd name="connsiteY645" fmla="*/ 812132 h 1823987"/>
                  <a:gd name="connsiteX646" fmla="*/ 91440 w 4242337"/>
                  <a:gd name="connsiteY646" fmla="*/ 813335 h 1823987"/>
                  <a:gd name="connsiteX647" fmla="*/ 91440 w 4242337"/>
                  <a:gd name="connsiteY647" fmla="*/ 813335 h 1823987"/>
                  <a:gd name="connsiteX648" fmla="*/ 91440 w 4242337"/>
                  <a:gd name="connsiteY648" fmla="*/ 830179 h 1823987"/>
                  <a:gd name="connsiteX649" fmla="*/ 103472 w 4242337"/>
                  <a:gd name="connsiteY649" fmla="*/ 830179 h 1823987"/>
                  <a:gd name="connsiteX650" fmla="*/ 103472 w 4242337"/>
                  <a:gd name="connsiteY650" fmla="*/ 806116 h 1823987"/>
                  <a:gd name="connsiteX651" fmla="*/ 91440 w 4242337"/>
                  <a:gd name="connsiteY651" fmla="*/ 806116 h 1823987"/>
                  <a:gd name="connsiteX652" fmla="*/ 91440 w 4242337"/>
                  <a:gd name="connsiteY652" fmla="*/ 806116 h 1823987"/>
                  <a:gd name="connsiteX653" fmla="*/ 90237 w 4242337"/>
                  <a:gd name="connsiteY653" fmla="*/ 854242 h 1823987"/>
                  <a:gd name="connsiteX654" fmla="*/ 90237 w 4242337"/>
                  <a:gd name="connsiteY654" fmla="*/ 878306 h 1823987"/>
                  <a:gd name="connsiteX655" fmla="*/ 102268 w 4242337"/>
                  <a:gd name="connsiteY655" fmla="*/ 878306 h 1823987"/>
                  <a:gd name="connsiteX656" fmla="*/ 102268 w 4242337"/>
                  <a:gd name="connsiteY656" fmla="*/ 854242 h 1823987"/>
                  <a:gd name="connsiteX657" fmla="*/ 90237 w 4242337"/>
                  <a:gd name="connsiteY657" fmla="*/ 854242 h 1823987"/>
                  <a:gd name="connsiteX658" fmla="*/ 90237 w 4242337"/>
                  <a:gd name="connsiteY658" fmla="*/ 854242 h 1823987"/>
                  <a:gd name="connsiteX659" fmla="*/ 90237 w 4242337"/>
                  <a:gd name="connsiteY659" fmla="*/ 902369 h 1823987"/>
                  <a:gd name="connsiteX660" fmla="*/ 90237 w 4242337"/>
                  <a:gd name="connsiteY660" fmla="*/ 902369 h 1823987"/>
                  <a:gd name="connsiteX661" fmla="*/ 90237 w 4242337"/>
                  <a:gd name="connsiteY661" fmla="*/ 904775 h 1823987"/>
                  <a:gd name="connsiteX662" fmla="*/ 90237 w 4242337"/>
                  <a:gd name="connsiteY662" fmla="*/ 907181 h 1823987"/>
                  <a:gd name="connsiteX663" fmla="*/ 90237 w 4242337"/>
                  <a:gd name="connsiteY663" fmla="*/ 908385 h 1823987"/>
                  <a:gd name="connsiteX664" fmla="*/ 90237 w 4242337"/>
                  <a:gd name="connsiteY664" fmla="*/ 909588 h 1823987"/>
                  <a:gd name="connsiteX665" fmla="*/ 90237 w 4242337"/>
                  <a:gd name="connsiteY665" fmla="*/ 911994 h 1823987"/>
                  <a:gd name="connsiteX666" fmla="*/ 90237 w 4242337"/>
                  <a:gd name="connsiteY666" fmla="*/ 911994 h 1823987"/>
                  <a:gd name="connsiteX667" fmla="*/ 90237 w 4242337"/>
                  <a:gd name="connsiteY667" fmla="*/ 926432 h 1823987"/>
                  <a:gd name="connsiteX668" fmla="*/ 102268 w 4242337"/>
                  <a:gd name="connsiteY668" fmla="*/ 926432 h 1823987"/>
                  <a:gd name="connsiteX669" fmla="*/ 102268 w 4242337"/>
                  <a:gd name="connsiteY669" fmla="*/ 902369 h 1823987"/>
                  <a:gd name="connsiteX670" fmla="*/ 90237 w 4242337"/>
                  <a:gd name="connsiteY670" fmla="*/ 902369 h 1823987"/>
                  <a:gd name="connsiteX671" fmla="*/ 90237 w 4242337"/>
                  <a:gd name="connsiteY671" fmla="*/ 902369 h 1823987"/>
                  <a:gd name="connsiteX672" fmla="*/ 89034 w 4242337"/>
                  <a:gd name="connsiteY672" fmla="*/ 950495 h 1823987"/>
                  <a:gd name="connsiteX673" fmla="*/ 89034 w 4242337"/>
                  <a:gd name="connsiteY673" fmla="*/ 950495 h 1823987"/>
                  <a:gd name="connsiteX674" fmla="*/ 89034 w 4242337"/>
                  <a:gd name="connsiteY674" fmla="*/ 961324 h 1823987"/>
                  <a:gd name="connsiteX675" fmla="*/ 89034 w 4242337"/>
                  <a:gd name="connsiteY675" fmla="*/ 974558 h 1823987"/>
                  <a:gd name="connsiteX676" fmla="*/ 101065 w 4242337"/>
                  <a:gd name="connsiteY676" fmla="*/ 974558 h 1823987"/>
                  <a:gd name="connsiteX677" fmla="*/ 101065 w 4242337"/>
                  <a:gd name="connsiteY677" fmla="*/ 950495 h 1823987"/>
                  <a:gd name="connsiteX678" fmla="*/ 89034 w 4242337"/>
                  <a:gd name="connsiteY678" fmla="*/ 950495 h 1823987"/>
                  <a:gd name="connsiteX679" fmla="*/ 89034 w 4242337"/>
                  <a:gd name="connsiteY679" fmla="*/ 950495 h 1823987"/>
                  <a:gd name="connsiteX680" fmla="*/ 87831 w 4242337"/>
                  <a:gd name="connsiteY680" fmla="*/ 997418 h 1823987"/>
                  <a:gd name="connsiteX681" fmla="*/ 87831 w 4242337"/>
                  <a:gd name="connsiteY681" fmla="*/ 997418 h 1823987"/>
                  <a:gd name="connsiteX682" fmla="*/ 87831 w 4242337"/>
                  <a:gd name="connsiteY682" fmla="*/ 1014262 h 1823987"/>
                  <a:gd name="connsiteX683" fmla="*/ 87831 w 4242337"/>
                  <a:gd name="connsiteY683" fmla="*/ 1021481 h 1823987"/>
                  <a:gd name="connsiteX684" fmla="*/ 99862 w 4242337"/>
                  <a:gd name="connsiteY684" fmla="*/ 1021481 h 1823987"/>
                  <a:gd name="connsiteX685" fmla="*/ 101065 w 4242337"/>
                  <a:gd name="connsiteY685" fmla="*/ 997418 h 1823987"/>
                  <a:gd name="connsiteX686" fmla="*/ 87831 w 4242337"/>
                  <a:gd name="connsiteY686" fmla="*/ 997418 h 1823987"/>
                  <a:gd name="connsiteX687" fmla="*/ 87831 w 4242337"/>
                  <a:gd name="connsiteY687" fmla="*/ 997418 h 1823987"/>
                  <a:gd name="connsiteX688" fmla="*/ 86627 w 4242337"/>
                  <a:gd name="connsiteY688" fmla="*/ 1045545 h 1823987"/>
                  <a:gd name="connsiteX689" fmla="*/ 85424 w 4242337"/>
                  <a:gd name="connsiteY689" fmla="*/ 1069608 h 1823987"/>
                  <a:gd name="connsiteX690" fmla="*/ 97456 w 4242337"/>
                  <a:gd name="connsiteY690" fmla="*/ 1069608 h 1823987"/>
                  <a:gd name="connsiteX691" fmla="*/ 98659 w 4242337"/>
                  <a:gd name="connsiteY691" fmla="*/ 1045545 h 1823987"/>
                  <a:gd name="connsiteX692" fmla="*/ 86627 w 4242337"/>
                  <a:gd name="connsiteY692" fmla="*/ 1045545 h 1823987"/>
                  <a:gd name="connsiteX693" fmla="*/ 86627 w 4242337"/>
                  <a:gd name="connsiteY693" fmla="*/ 1045545 h 1823987"/>
                  <a:gd name="connsiteX694" fmla="*/ 85424 w 4242337"/>
                  <a:gd name="connsiteY694" fmla="*/ 1093671 h 1823987"/>
                  <a:gd name="connsiteX695" fmla="*/ 84221 w 4242337"/>
                  <a:gd name="connsiteY695" fmla="*/ 1117734 h 1823987"/>
                  <a:gd name="connsiteX696" fmla="*/ 96253 w 4242337"/>
                  <a:gd name="connsiteY696" fmla="*/ 1117734 h 1823987"/>
                  <a:gd name="connsiteX697" fmla="*/ 97456 w 4242337"/>
                  <a:gd name="connsiteY697" fmla="*/ 1093671 h 1823987"/>
                  <a:gd name="connsiteX698" fmla="*/ 85424 w 4242337"/>
                  <a:gd name="connsiteY698" fmla="*/ 1093671 h 1823987"/>
                  <a:gd name="connsiteX699" fmla="*/ 85424 w 4242337"/>
                  <a:gd name="connsiteY699" fmla="*/ 1093671 h 1823987"/>
                  <a:gd name="connsiteX700" fmla="*/ 83018 w 4242337"/>
                  <a:gd name="connsiteY700" fmla="*/ 1141797 h 1823987"/>
                  <a:gd name="connsiteX701" fmla="*/ 83018 w 4242337"/>
                  <a:gd name="connsiteY701" fmla="*/ 1158641 h 1823987"/>
                  <a:gd name="connsiteX702" fmla="*/ 83018 w 4242337"/>
                  <a:gd name="connsiteY702" fmla="*/ 1165860 h 1823987"/>
                  <a:gd name="connsiteX703" fmla="*/ 95050 w 4242337"/>
                  <a:gd name="connsiteY703" fmla="*/ 1165860 h 1823987"/>
                  <a:gd name="connsiteX704" fmla="*/ 96253 w 4242337"/>
                  <a:gd name="connsiteY704" fmla="*/ 1141797 h 1823987"/>
                  <a:gd name="connsiteX705" fmla="*/ 83018 w 4242337"/>
                  <a:gd name="connsiteY705" fmla="*/ 1141797 h 1823987"/>
                  <a:gd name="connsiteX706" fmla="*/ 83018 w 4242337"/>
                  <a:gd name="connsiteY706" fmla="*/ 1141797 h 1823987"/>
                  <a:gd name="connsiteX707" fmla="*/ 81815 w 4242337"/>
                  <a:gd name="connsiteY707" fmla="*/ 1189924 h 1823987"/>
                  <a:gd name="connsiteX708" fmla="*/ 80612 w 4242337"/>
                  <a:gd name="connsiteY708" fmla="*/ 1210377 h 1823987"/>
                  <a:gd name="connsiteX709" fmla="*/ 80612 w 4242337"/>
                  <a:gd name="connsiteY709" fmla="*/ 1213987 h 1823987"/>
                  <a:gd name="connsiteX710" fmla="*/ 92643 w 4242337"/>
                  <a:gd name="connsiteY710" fmla="*/ 1213987 h 1823987"/>
                  <a:gd name="connsiteX711" fmla="*/ 93846 w 4242337"/>
                  <a:gd name="connsiteY711" fmla="*/ 1189924 h 1823987"/>
                  <a:gd name="connsiteX712" fmla="*/ 81815 w 4242337"/>
                  <a:gd name="connsiteY712" fmla="*/ 1189924 h 1823987"/>
                  <a:gd name="connsiteX713" fmla="*/ 81815 w 4242337"/>
                  <a:gd name="connsiteY713" fmla="*/ 1189924 h 1823987"/>
                  <a:gd name="connsiteX714" fmla="*/ 79408 w 4242337"/>
                  <a:gd name="connsiteY714" fmla="*/ 1238050 h 1823987"/>
                  <a:gd name="connsiteX715" fmla="*/ 79408 w 4242337"/>
                  <a:gd name="connsiteY715" fmla="*/ 1248878 h 1823987"/>
                  <a:gd name="connsiteX716" fmla="*/ 79408 w 4242337"/>
                  <a:gd name="connsiteY716" fmla="*/ 1248878 h 1823987"/>
                  <a:gd name="connsiteX717" fmla="*/ 79408 w 4242337"/>
                  <a:gd name="connsiteY717" fmla="*/ 1248878 h 1823987"/>
                  <a:gd name="connsiteX718" fmla="*/ 79408 w 4242337"/>
                  <a:gd name="connsiteY718" fmla="*/ 1259707 h 1823987"/>
                  <a:gd name="connsiteX719" fmla="*/ 79408 w 4242337"/>
                  <a:gd name="connsiteY719" fmla="*/ 1259707 h 1823987"/>
                  <a:gd name="connsiteX720" fmla="*/ 79408 w 4242337"/>
                  <a:gd name="connsiteY720" fmla="*/ 1259707 h 1823987"/>
                  <a:gd name="connsiteX721" fmla="*/ 79408 w 4242337"/>
                  <a:gd name="connsiteY721" fmla="*/ 1259707 h 1823987"/>
                  <a:gd name="connsiteX722" fmla="*/ 91440 w 4242337"/>
                  <a:gd name="connsiteY722" fmla="*/ 1259707 h 1823987"/>
                  <a:gd name="connsiteX723" fmla="*/ 92643 w 4242337"/>
                  <a:gd name="connsiteY723" fmla="*/ 1235644 h 1823987"/>
                  <a:gd name="connsiteX724" fmla="*/ 79408 w 4242337"/>
                  <a:gd name="connsiteY724" fmla="*/ 1238050 h 1823987"/>
                  <a:gd name="connsiteX725" fmla="*/ 79408 w 4242337"/>
                  <a:gd name="connsiteY725" fmla="*/ 1238050 h 1823987"/>
                  <a:gd name="connsiteX726" fmla="*/ 77002 w 4242337"/>
                  <a:gd name="connsiteY726" fmla="*/ 1286176 h 1823987"/>
                  <a:gd name="connsiteX727" fmla="*/ 75799 w 4242337"/>
                  <a:gd name="connsiteY727" fmla="*/ 1304224 h 1823987"/>
                  <a:gd name="connsiteX728" fmla="*/ 75799 w 4242337"/>
                  <a:gd name="connsiteY728" fmla="*/ 1310239 h 1823987"/>
                  <a:gd name="connsiteX729" fmla="*/ 87831 w 4242337"/>
                  <a:gd name="connsiteY729" fmla="*/ 1311442 h 1823987"/>
                  <a:gd name="connsiteX730" fmla="*/ 89034 w 4242337"/>
                  <a:gd name="connsiteY730" fmla="*/ 1287379 h 1823987"/>
                  <a:gd name="connsiteX731" fmla="*/ 77002 w 4242337"/>
                  <a:gd name="connsiteY731" fmla="*/ 1286176 h 1823987"/>
                  <a:gd name="connsiteX732" fmla="*/ 77002 w 4242337"/>
                  <a:gd name="connsiteY732" fmla="*/ 1286176 h 1823987"/>
                  <a:gd name="connsiteX733" fmla="*/ 74596 w 4242337"/>
                  <a:gd name="connsiteY733" fmla="*/ 1334303 h 1823987"/>
                  <a:gd name="connsiteX734" fmla="*/ 73393 w 4242337"/>
                  <a:gd name="connsiteY734" fmla="*/ 1358366 h 1823987"/>
                  <a:gd name="connsiteX735" fmla="*/ 85424 w 4242337"/>
                  <a:gd name="connsiteY735" fmla="*/ 1359569 h 1823987"/>
                  <a:gd name="connsiteX736" fmla="*/ 86627 w 4242337"/>
                  <a:gd name="connsiteY736" fmla="*/ 1335506 h 1823987"/>
                  <a:gd name="connsiteX737" fmla="*/ 74596 w 4242337"/>
                  <a:gd name="connsiteY737" fmla="*/ 1334303 h 1823987"/>
                  <a:gd name="connsiteX738" fmla="*/ 74596 w 4242337"/>
                  <a:gd name="connsiteY738" fmla="*/ 1334303 h 1823987"/>
                  <a:gd name="connsiteX739" fmla="*/ 72190 w 4242337"/>
                  <a:gd name="connsiteY739" fmla="*/ 1382429 h 1823987"/>
                  <a:gd name="connsiteX740" fmla="*/ 70986 w 4242337"/>
                  <a:gd name="connsiteY740" fmla="*/ 1406492 h 1823987"/>
                  <a:gd name="connsiteX741" fmla="*/ 83018 w 4242337"/>
                  <a:gd name="connsiteY741" fmla="*/ 1407695 h 1823987"/>
                  <a:gd name="connsiteX742" fmla="*/ 84221 w 4242337"/>
                  <a:gd name="connsiteY742" fmla="*/ 1383632 h 1823987"/>
                  <a:gd name="connsiteX743" fmla="*/ 72190 w 4242337"/>
                  <a:gd name="connsiteY743" fmla="*/ 1382429 h 1823987"/>
                  <a:gd name="connsiteX744" fmla="*/ 72190 w 4242337"/>
                  <a:gd name="connsiteY744" fmla="*/ 1382429 h 1823987"/>
                  <a:gd name="connsiteX745" fmla="*/ 69783 w 4242337"/>
                  <a:gd name="connsiteY745" fmla="*/ 1430555 h 1823987"/>
                  <a:gd name="connsiteX746" fmla="*/ 69783 w 4242337"/>
                  <a:gd name="connsiteY746" fmla="*/ 1436571 h 1823987"/>
                  <a:gd name="connsiteX747" fmla="*/ 69783 w 4242337"/>
                  <a:gd name="connsiteY747" fmla="*/ 1436571 h 1823987"/>
                  <a:gd name="connsiteX748" fmla="*/ 69783 w 4242337"/>
                  <a:gd name="connsiteY748" fmla="*/ 1436571 h 1823987"/>
                  <a:gd name="connsiteX749" fmla="*/ 69783 w 4242337"/>
                  <a:gd name="connsiteY749" fmla="*/ 1436571 h 1823987"/>
                  <a:gd name="connsiteX750" fmla="*/ 69783 w 4242337"/>
                  <a:gd name="connsiteY750" fmla="*/ 1436571 h 1823987"/>
                  <a:gd name="connsiteX751" fmla="*/ 69783 w 4242337"/>
                  <a:gd name="connsiteY751" fmla="*/ 1437774 h 1823987"/>
                  <a:gd name="connsiteX752" fmla="*/ 69783 w 4242337"/>
                  <a:gd name="connsiteY752" fmla="*/ 1437774 h 1823987"/>
                  <a:gd name="connsiteX753" fmla="*/ 68580 w 4242337"/>
                  <a:gd name="connsiteY753" fmla="*/ 1453415 h 1823987"/>
                  <a:gd name="connsiteX754" fmla="*/ 80612 w 4242337"/>
                  <a:gd name="connsiteY754" fmla="*/ 1454618 h 1823987"/>
                  <a:gd name="connsiteX755" fmla="*/ 81815 w 4242337"/>
                  <a:gd name="connsiteY755" fmla="*/ 1430555 h 1823987"/>
                  <a:gd name="connsiteX756" fmla="*/ 69783 w 4242337"/>
                  <a:gd name="connsiteY756" fmla="*/ 1430555 h 1823987"/>
                  <a:gd name="connsiteX757" fmla="*/ 69783 w 4242337"/>
                  <a:gd name="connsiteY757" fmla="*/ 1430555 h 1823987"/>
                  <a:gd name="connsiteX758" fmla="*/ 66174 w 4242337"/>
                  <a:gd name="connsiteY758" fmla="*/ 1478682 h 1823987"/>
                  <a:gd name="connsiteX759" fmla="*/ 66174 w 4242337"/>
                  <a:gd name="connsiteY759" fmla="*/ 1478682 h 1823987"/>
                  <a:gd name="connsiteX760" fmla="*/ 66174 w 4242337"/>
                  <a:gd name="connsiteY760" fmla="*/ 1478682 h 1823987"/>
                  <a:gd name="connsiteX761" fmla="*/ 64971 w 4242337"/>
                  <a:gd name="connsiteY761" fmla="*/ 1489510 h 1823987"/>
                  <a:gd name="connsiteX762" fmla="*/ 64971 w 4242337"/>
                  <a:gd name="connsiteY762" fmla="*/ 1489510 h 1823987"/>
                  <a:gd name="connsiteX763" fmla="*/ 64971 w 4242337"/>
                  <a:gd name="connsiteY763" fmla="*/ 1489510 h 1823987"/>
                  <a:gd name="connsiteX764" fmla="*/ 63767 w 4242337"/>
                  <a:gd name="connsiteY764" fmla="*/ 1502745 h 1823987"/>
                  <a:gd name="connsiteX765" fmla="*/ 75799 w 4242337"/>
                  <a:gd name="connsiteY765" fmla="*/ 1503948 h 1823987"/>
                  <a:gd name="connsiteX766" fmla="*/ 78205 w 4242337"/>
                  <a:gd name="connsiteY766" fmla="*/ 1479885 h 1823987"/>
                  <a:gd name="connsiteX767" fmla="*/ 66174 w 4242337"/>
                  <a:gd name="connsiteY767" fmla="*/ 1478682 h 1823987"/>
                  <a:gd name="connsiteX768" fmla="*/ 66174 w 4242337"/>
                  <a:gd name="connsiteY768" fmla="*/ 1478682 h 1823987"/>
                  <a:gd name="connsiteX769" fmla="*/ 61361 w 4242337"/>
                  <a:gd name="connsiteY769" fmla="*/ 1526808 h 1823987"/>
                  <a:gd name="connsiteX770" fmla="*/ 61361 w 4242337"/>
                  <a:gd name="connsiteY770" fmla="*/ 1529214 h 1823987"/>
                  <a:gd name="connsiteX771" fmla="*/ 60158 w 4242337"/>
                  <a:gd name="connsiteY771" fmla="*/ 1536433 h 1823987"/>
                  <a:gd name="connsiteX772" fmla="*/ 60158 w 4242337"/>
                  <a:gd name="connsiteY772" fmla="*/ 1536433 h 1823987"/>
                  <a:gd name="connsiteX773" fmla="*/ 60158 w 4242337"/>
                  <a:gd name="connsiteY773" fmla="*/ 1536433 h 1823987"/>
                  <a:gd name="connsiteX774" fmla="*/ 60158 w 4242337"/>
                  <a:gd name="connsiteY774" fmla="*/ 1536433 h 1823987"/>
                  <a:gd name="connsiteX775" fmla="*/ 60158 w 4242337"/>
                  <a:gd name="connsiteY775" fmla="*/ 1536433 h 1823987"/>
                  <a:gd name="connsiteX776" fmla="*/ 58955 w 4242337"/>
                  <a:gd name="connsiteY776" fmla="*/ 1550871 h 1823987"/>
                  <a:gd name="connsiteX777" fmla="*/ 70986 w 4242337"/>
                  <a:gd name="connsiteY777" fmla="*/ 1552074 h 1823987"/>
                  <a:gd name="connsiteX778" fmla="*/ 73393 w 4242337"/>
                  <a:gd name="connsiteY778" fmla="*/ 1528011 h 1823987"/>
                  <a:gd name="connsiteX779" fmla="*/ 61361 w 4242337"/>
                  <a:gd name="connsiteY779" fmla="*/ 1526808 h 1823987"/>
                  <a:gd name="connsiteX780" fmla="*/ 61361 w 4242337"/>
                  <a:gd name="connsiteY780" fmla="*/ 1526808 h 1823987"/>
                  <a:gd name="connsiteX781" fmla="*/ 57752 w 4242337"/>
                  <a:gd name="connsiteY781" fmla="*/ 1574934 h 1823987"/>
                  <a:gd name="connsiteX782" fmla="*/ 57752 w 4242337"/>
                  <a:gd name="connsiteY782" fmla="*/ 1579747 h 1823987"/>
                  <a:gd name="connsiteX783" fmla="*/ 57752 w 4242337"/>
                  <a:gd name="connsiteY783" fmla="*/ 1579747 h 1823987"/>
                  <a:gd name="connsiteX784" fmla="*/ 57752 w 4242337"/>
                  <a:gd name="connsiteY784" fmla="*/ 1579747 h 1823987"/>
                  <a:gd name="connsiteX785" fmla="*/ 57752 w 4242337"/>
                  <a:gd name="connsiteY785" fmla="*/ 1579747 h 1823987"/>
                  <a:gd name="connsiteX786" fmla="*/ 57752 w 4242337"/>
                  <a:gd name="connsiteY786" fmla="*/ 1579747 h 1823987"/>
                  <a:gd name="connsiteX787" fmla="*/ 55345 w 4242337"/>
                  <a:gd name="connsiteY787" fmla="*/ 1598997 h 1823987"/>
                  <a:gd name="connsiteX788" fmla="*/ 67377 w 4242337"/>
                  <a:gd name="connsiteY788" fmla="*/ 1600200 h 1823987"/>
                  <a:gd name="connsiteX789" fmla="*/ 69783 w 4242337"/>
                  <a:gd name="connsiteY789" fmla="*/ 1576137 h 1823987"/>
                  <a:gd name="connsiteX790" fmla="*/ 57752 w 4242337"/>
                  <a:gd name="connsiteY790" fmla="*/ 1574934 h 1823987"/>
                  <a:gd name="connsiteX791" fmla="*/ 57752 w 4242337"/>
                  <a:gd name="connsiteY791" fmla="*/ 1574934 h 1823987"/>
                  <a:gd name="connsiteX792" fmla="*/ 51736 w 4242337"/>
                  <a:gd name="connsiteY792" fmla="*/ 1621857 h 1823987"/>
                  <a:gd name="connsiteX793" fmla="*/ 51736 w 4242337"/>
                  <a:gd name="connsiteY793" fmla="*/ 1626670 h 1823987"/>
                  <a:gd name="connsiteX794" fmla="*/ 51736 w 4242337"/>
                  <a:gd name="connsiteY794" fmla="*/ 1626670 h 1823987"/>
                  <a:gd name="connsiteX795" fmla="*/ 51736 w 4242337"/>
                  <a:gd name="connsiteY795" fmla="*/ 1626670 h 1823987"/>
                  <a:gd name="connsiteX796" fmla="*/ 49330 w 4242337"/>
                  <a:gd name="connsiteY796" fmla="*/ 1644717 h 1823987"/>
                  <a:gd name="connsiteX797" fmla="*/ 49330 w 4242337"/>
                  <a:gd name="connsiteY797" fmla="*/ 1645921 h 1823987"/>
                  <a:gd name="connsiteX798" fmla="*/ 61361 w 4242337"/>
                  <a:gd name="connsiteY798" fmla="*/ 1647124 h 1823987"/>
                  <a:gd name="connsiteX799" fmla="*/ 64971 w 4242337"/>
                  <a:gd name="connsiteY799" fmla="*/ 1623061 h 1823987"/>
                  <a:gd name="connsiteX800" fmla="*/ 51736 w 4242337"/>
                  <a:gd name="connsiteY800" fmla="*/ 1621857 h 1823987"/>
                  <a:gd name="connsiteX801" fmla="*/ 51736 w 4242337"/>
                  <a:gd name="connsiteY801" fmla="*/ 1621857 h 1823987"/>
                  <a:gd name="connsiteX802" fmla="*/ 45720 w 4242337"/>
                  <a:gd name="connsiteY802" fmla="*/ 1669984 h 1823987"/>
                  <a:gd name="connsiteX803" fmla="*/ 44517 w 4242337"/>
                  <a:gd name="connsiteY803" fmla="*/ 1675999 h 1823987"/>
                  <a:gd name="connsiteX804" fmla="*/ 42111 w 4242337"/>
                  <a:gd name="connsiteY804" fmla="*/ 1689234 h 1823987"/>
                  <a:gd name="connsiteX805" fmla="*/ 42111 w 4242337"/>
                  <a:gd name="connsiteY805" fmla="*/ 1689234 h 1823987"/>
                  <a:gd name="connsiteX806" fmla="*/ 42111 w 4242337"/>
                  <a:gd name="connsiteY806" fmla="*/ 1689234 h 1823987"/>
                  <a:gd name="connsiteX807" fmla="*/ 40907 w 4242337"/>
                  <a:gd name="connsiteY807" fmla="*/ 1692844 h 1823987"/>
                  <a:gd name="connsiteX808" fmla="*/ 52939 w 4242337"/>
                  <a:gd name="connsiteY808" fmla="*/ 1695250 h 1823987"/>
                  <a:gd name="connsiteX809" fmla="*/ 56548 w 4242337"/>
                  <a:gd name="connsiteY809" fmla="*/ 1671187 h 1823987"/>
                  <a:gd name="connsiteX810" fmla="*/ 45720 w 4242337"/>
                  <a:gd name="connsiteY810" fmla="*/ 1669984 h 1823987"/>
                  <a:gd name="connsiteX811" fmla="*/ 45720 w 4242337"/>
                  <a:gd name="connsiteY811" fmla="*/ 1669984 h 1823987"/>
                  <a:gd name="connsiteX812" fmla="*/ 37298 w 4242337"/>
                  <a:gd name="connsiteY812" fmla="*/ 1718110 h 1823987"/>
                  <a:gd name="connsiteX813" fmla="*/ 33688 w 4242337"/>
                  <a:gd name="connsiteY813" fmla="*/ 1733751 h 1823987"/>
                  <a:gd name="connsiteX814" fmla="*/ 33688 w 4242337"/>
                  <a:gd name="connsiteY814" fmla="*/ 1733751 h 1823987"/>
                  <a:gd name="connsiteX815" fmla="*/ 33688 w 4242337"/>
                  <a:gd name="connsiteY815" fmla="*/ 1733751 h 1823987"/>
                  <a:gd name="connsiteX816" fmla="*/ 32485 w 4242337"/>
                  <a:gd name="connsiteY816" fmla="*/ 1740970 h 1823987"/>
                  <a:gd name="connsiteX817" fmla="*/ 44517 w 4242337"/>
                  <a:gd name="connsiteY817" fmla="*/ 1743376 h 1823987"/>
                  <a:gd name="connsiteX818" fmla="*/ 49330 w 4242337"/>
                  <a:gd name="connsiteY818" fmla="*/ 1719313 h 1823987"/>
                  <a:gd name="connsiteX819" fmla="*/ 37298 w 4242337"/>
                  <a:gd name="connsiteY819" fmla="*/ 1718110 h 1823987"/>
                  <a:gd name="connsiteX820" fmla="*/ 37298 w 4242337"/>
                  <a:gd name="connsiteY820" fmla="*/ 1718110 h 1823987"/>
                  <a:gd name="connsiteX821" fmla="*/ 26469 w 4242337"/>
                  <a:gd name="connsiteY821" fmla="*/ 1765033 h 1823987"/>
                  <a:gd name="connsiteX822" fmla="*/ 21657 w 4242337"/>
                  <a:gd name="connsiteY822" fmla="*/ 1781877 h 1823987"/>
                  <a:gd name="connsiteX823" fmla="*/ 21657 w 4242337"/>
                  <a:gd name="connsiteY823" fmla="*/ 1781877 h 1823987"/>
                  <a:gd name="connsiteX824" fmla="*/ 21657 w 4242337"/>
                  <a:gd name="connsiteY824" fmla="*/ 1781877 h 1823987"/>
                  <a:gd name="connsiteX825" fmla="*/ 21657 w 4242337"/>
                  <a:gd name="connsiteY825" fmla="*/ 1781877 h 1823987"/>
                  <a:gd name="connsiteX826" fmla="*/ 21657 w 4242337"/>
                  <a:gd name="connsiteY826" fmla="*/ 1781877 h 1823987"/>
                  <a:gd name="connsiteX827" fmla="*/ 21657 w 4242337"/>
                  <a:gd name="connsiteY827" fmla="*/ 1781877 h 1823987"/>
                  <a:gd name="connsiteX828" fmla="*/ 21657 w 4242337"/>
                  <a:gd name="connsiteY828" fmla="*/ 1781877 h 1823987"/>
                  <a:gd name="connsiteX829" fmla="*/ 21657 w 4242337"/>
                  <a:gd name="connsiteY829" fmla="*/ 1781877 h 1823987"/>
                  <a:gd name="connsiteX830" fmla="*/ 21657 w 4242337"/>
                  <a:gd name="connsiteY830" fmla="*/ 1781877 h 1823987"/>
                  <a:gd name="connsiteX831" fmla="*/ 19251 w 4242337"/>
                  <a:gd name="connsiteY831" fmla="*/ 1787893 h 1823987"/>
                  <a:gd name="connsiteX832" fmla="*/ 30079 w 4242337"/>
                  <a:gd name="connsiteY832" fmla="*/ 1791503 h 1823987"/>
                  <a:gd name="connsiteX833" fmla="*/ 37298 w 4242337"/>
                  <a:gd name="connsiteY833" fmla="*/ 1767440 h 1823987"/>
                  <a:gd name="connsiteX834" fmla="*/ 26469 w 4242337"/>
                  <a:gd name="connsiteY834" fmla="*/ 1765033 h 1823987"/>
                  <a:gd name="connsiteX835" fmla="*/ 26469 w 4242337"/>
                  <a:gd name="connsiteY835" fmla="*/ 1765033 h 1823987"/>
                  <a:gd name="connsiteX836" fmla="*/ 10828 w 4242337"/>
                  <a:gd name="connsiteY836" fmla="*/ 1809550 h 1823987"/>
                  <a:gd name="connsiteX837" fmla="*/ 8422 w 4242337"/>
                  <a:gd name="connsiteY837" fmla="*/ 1813160 h 1823987"/>
                  <a:gd name="connsiteX838" fmla="*/ 8422 w 4242337"/>
                  <a:gd name="connsiteY838" fmla="*/ 1813160 h 1823987"/>
                  <a:gd name="connsiteX839" fmla="*/ 8422 w 4242337"/>
                  <a:gd name="connsiteY839" fmla="*/ 1813160 h 1823987"/>
                  <a:gd name="connsiteX840" fmla="*/ 8422 w 4242337"/>
                  <a:gd name="connsiteY840" fmla="*/ 1813160 h 1823987"/>
                  <a:gd name="connsiteX841" fmla="*/ 8422 w 4242337"/>
                  <a:gd name="connsiteY841" fmla="*/ 1813160 h 1823987"/>
                  <a:gd name="connsiteX842" fmla="*/ 8422 w 4242337"/>
                  <a:gd name="connsiteY842" fmla="*/ 1813160 h 1823987"/>
                  <a:gd name="connsiteX843" fmla="*/ 8422 w 4242337"/>
                  <a:gd name="connsiteY843" fmla="*/ 1813160 h 1823987"/>
                  <a:gd name="connsiteX844" fmla="*/ 8422 w 4242337"/>
                  <a:gd name="connsiteY844" fmla="*/ 1813160 h 1823987"/>
                  <a:gd name="connsiteX845" fmla="*/ 8422 w 4242337"/>
                  <a:gd name="connsiteY845" fmla="*/ 1813160 h 1823987"/>
                  <a:gd name="connsiteX846" fmla="*/ 8422 w 4242337"/>
                  <a:gd name="connsiteY846" fmla="*/ 1813160 h 1823987"/>
                  <a:gd name="connsiteX847" fmla="*/ 8422 w 4242337"/>
                  <a:gd name="connsiteY847" fmla="*/ 1813160 h 1823987"/>
                  <a:gd name="connsiteX848" fmla="*/ 8422 w 4242337"/>
                  <a:gd name="connsiteY848" fmla="*/ 1813160 h 1823987"/>
                  <a:gd name="connsiteX849" fmla="*/ 8422 w 4242337"/>
                  <a:gd name="connsiteY849" fmla="*/ 1813160 h 1823987"/>
                  <a:gd name="connsiteX850" fmla="*/ 8422 w 4242337"/>
                  <a:gd name="connsiteY850" fmla="*/ 1813160 h 1823987"/>
                  <a:gd name="connsiteX851" fmla="*/ 8422 w 4242337"/>
                  <a:gd name="connsiteY851" fmla="*/ 1813160 h 1823987"/>
                  <a:gd name="connsiteX852" fmla="*/ 8422 w 4242337"/>
                  <a:gd name="connsiteY852" fmla="*/ 1813160 h 1823987"/>
                  <a:gd name="connsiteX853" fmla="*/ 8422 w 4242337"/>
                  <a:gd name="connsiteY853" fmla="*/ 1813160 h 1823987"/>
                  <a:gd name="connsiteX854" fmla="*/ 8422 w 4242337"/>
                  <a:gd name="connsiteY854" fmla="*/ 1813160 h 1823987"/>
                  <a:gd name="connsiteX855" fmla="*/ 8422 w 4242337"/>
                  <a:gd name="connsiteY855" fmla="*/ 1813160 h 1823987"/>
                  <a:gd name="connsiteX856" fmla="*/ 8422 w 4242337"/>
                  <a:gd name="connsiteY856" fmla="*/ 1813160 h 1823987"/>
                  <a:gd name="connsiteX857" fmla="*/ 8422 w 4242337"/>
                  <a:gd name="connsiteY857" fmla="*/ 1813160 h 1823987"/>
                  <a:gd name="connsiteX858" fmla="*/ 8422 w 4242337"/>
                  <a:gd name="connsiteY858" fmla="*/ 1813160 h 1823987"/>
                  <a:gd name="connsiteX859" fmla="*/ 8422 w 4242337"/>
                  <a:gd name="connsiteY859" fmla="*/ 1813160 h 1823987"/>
                  <a:gd name="connsiteX860" fmla="*/ 8422 w 4242337"/>
                  <a:gd name="connsiteY860" fmla="*/ 1813160 h 1823987"/>
                  <a:gd name="connsiteX861" fmla="*/ 8422 w 4242337"/>
                  <a:gd name="connsiteY861" fmla="*/ 1813160 h 1823987"/>
                  <a:gd name="connsiteX862" fmla="*/ 8422 w 4242337"/>
                  <a:gd name="connsiteY862" fmla="*/ 1813160 h 1823987"/>
                  <a:gd name="connsiteX863" fmla="*/ 8422 w 4242337"/>
                  <a:gd name="connsiteY863" fmla="*/ 1813160 h 1823987"/>
                  <a:gd name="connsiteX864" fmla="*/ 8422 w 4242337"/>
                  <a:gd name="connsiteY864" fmla="*/ 1813160 h 1823987"/>
                  <a:gd name="connsiteX865" fmla="*/ 8422 w 4242337"/>
                  <a:gd name="connsiteY865" fmla="*/ 1813160 h 1823987"/>
                  <a:gd name="connsiteX866" fmla="*/ 8422 w 4242337"/>
                  <a:gd name="connsiteY866" fmla="*/ 1813160 h 1823987"/>
                  <a:gd name="connsiteX867" fmla="*/ 8422 w 4242337"/>
                  <a:gd name="connsiteY867" fmla="*/ 1813160 h 1823987"/>
                  <a:gd name="connsiteX868" fmla="*/ 8422 w 4242337"/>
                  <a:gd name="connsiteY868" fmla="*/ 1813160 h 1823987"/>
                  <a:gd name="connsiteX869" fmla="*/ 8422 w 4242337"/>
                  <a:gd name="connsiteY869" fmla="*/ 1813160 h 1823987"/>
                  <a:gd name="connsiteX870" fmla="*/ 0 w 4242337"/>
                  <a:gd name="connsiteY870" fmla="*/ 1823988 h 1823987"/>
                  <a:gd name="connsiteX871" fmla="*/ 0 w 4242337"/>
                  <a:gd name="connsiteY871" fmla="*/ 1823988 h 1823987"/>
                  <a:gd name="connsiteX872" fmla="*/ 0 w 4242337"/>
                  <a:gd name="connsiteY872" fmla="*/ 1823988 h 1823987"/>
                  <a:gd name="connsiteX873" fmla="*/ 0 w 4242337"/>
                  <a:gd name="connsiteY873" fmla="*/ 1823988 h 1823987"/>
                  <a:gd name="connsiteX874" fmla="*/ 0 w 4242337"/>
                  <a:gd name="connsiteY874" fmla="*/ 1823988 h 1823987"/>
                  <a:gd name="connsiteX875" fmla="*/ 0 w 4242337"/>
                  <a:gd name="connsiteY875" fmla="*/ 1823988 h 1823987"/>
                  <a:gd name="connsiteX876" fmla="*/ 0 w 4242337"/>
                  <a:gd name="connsiteY876" fmla="*/ 1823988 h 1823987"/>
                  <a:gd name="connsiteX877" fmla="*/ 0 w 4242337"/>
                  <a:gd name="connsiteY877" fmla="*/ 1823988 h 1823987"/>
                  <a:gd name="connsiteX878" fmla="*/ 0 w 4242337"/>
                  <a:gd name="connsiteY878" fmla="*/ 1823988 h 1823987"/>
                  <a:gd name="connsiteX879" fmla="*/ 15641 w 4242337"/>
                  <a:gd name="connsiteY879" fmla="*/ 1823988 h 1823987"/>
                  <a:gd name="connsiteX880" fmla="*/ 21657 w 4242337"/>
                  <a:gd name="connsiteY880" fmla="*/ 1814363 h 1823987"/>
                  <a:gd name="connsiteX881" fmla="*/ 10828 w 4242337"/>
                  <a:gd name="connsiteY881" fmla="*/ 1809550 h 1823987"/>
                  <a:gd name="connsiteX882" fmla="*/ 10828 w 4242337"/>
                  <a:gd name="connsiteY882" fmla="*/ 1809550 h 1823987"/>
                  <a:gd name="connsiteX883" fmla="*/ 52939 w 4242337"/>
                  <a:gd name="connsiteY883" fmla="*/ 1811956 h 1823987"/>
                  <a:gd name="connsiteX884" fmla="*/ 28876 w 4242337"/>
                  <a:gd name="connsiteY884" fmla="*/ 1811956 h 1823987"/>
                  <a:gd name="connsiteX885" fmla="*/ 28876 w 4242337"/>
                  <a:gd name="connsiteY885" fmla="*/ 1823988 h 1823987"/>
                  <a:gd name="connsiteX886" fmla="*/ 52939 w 4242337"/>
                  <a:gd name="connsiteY886" fmla="*/ 1823988 h 1823987"/>
                  <a:gd name="connsiteX887" fmla="*/ 52939 w 4242337"/>
                  <a:gd name="connsiteY887" fmla="*/ 1811956 h 1823987"/>
                  <a:gd name="connsiteX888" fmla="*/ 52939 w 4242337"/>
                  <a:gd name="connsiteY888" fmla="*/ 1811956 h 1823987"/>
                  <a:gd name="connsiteX889" fmla="*/ 101065 w 4242337"/>
                  <a:gd name="connsiteY889" fmla="*/ 1811956 h 1823987"/>
                  <a:gd name="connsiteX890" fmla="*/ 77002 w 4242337"/>
                  <a:gd name="connsiteY890" fmla="*/ 1811956 h 1823987"/>
                  <a:gd name="connsiteX891" fmla="*/ 77002 w 4242337"/>
                  <a:gd name="connsiteY891" fmla="*/ 1823988 h 1823987"/>
                  <a:gd name="connsiteX892" fmla="*/ 101065 w 4242337"/>
                  <a:gd name="connsiteY892" fmla="*/ 1823988 h 1823987"/>
                  <a:gd name="connsiteX893" fmla="*/ 101065 w 4242337"/>
                  <a:gd name="connsiteY893" fmla="*/ 1811956 h 1823987"/>
                  <a:gd name="connsiteX894" fmla="*/ 101065 w 4242337"/>
                  <a:gd name="connsiteY894" fmla="*/ 1811956 h 1823987"/>
                  <a:gd name="connsiteX895" fmla="*/ 149192 w 4242337"/>
                  <a:gd name="connsiteY895" fmla="*/ 1810753 h 1823987"/>
                  <a:gd name="connsiteX896" fmla="*/ 125128 w 4242337"/>
                  <a:gd name="connsiteY896" fmla="*/ 1810753 h 1823987"/>
                  <a:gd name="connsiteX897" fmla="*/ 125128 w 4242337"/>
                  <a:gd name="connsiteY897" fmla="*/ 1822785 h 1823987"/>
                  <a:gd name="connsiteX898" fmla="*/ 149192 w 4242337"/>
                  <a:gd name="connsiteY898" fmla="*/ 1822785 h 1823987"/>
                  <a:gd name="connsiteX899" fmla="*/ 149192 w 4242337"/>
                  <a:gd name="connsiteY899" fmla="*/ 1810753 h 1823987"/>
                  <a:gd name="connsiteX900" fmla="*/ 149192 w 4242337"/>
                  <a:gd name="connsiteY900" fmla="*/ 1810753 h 1823987"/>
                  <a:gd name="connsiteX901" fmla="*/ 197318 w 4242337"/>
                  <a:gd name="connsiteY901" fmla="*/ 1809550 h 1823987"/>
                  <a:gd name="connsiteX902" fmla="*/ 173255 w 4242337"/>
                  <a:gd name="connsiteY902" fmla="*/ 1809550 h 1823987"/>
                  <a:gd name="connsiteX903" fmla="*/ 173255 w 4242337"/>
                  <a:gd name="connsiteY903" fmla="*/ 1821582 h 1823987"/>
                  <a:gd name="connsiteX904" fmla="*/ 197318 w 4242337"/>
                  <a:gd name="connsiteY904" fmla="*/ 1821582 h 1823987"/>
                  <a:gd name="connsiteX905" fmla="*/ 197318 w 4242337"/>
                  <a:gd name="connsiteY905" fmla="*/ 1809550 h 1823987"/>
                  <a:gd name="connsiteX906" fmla="*/ 197318 w 4242337"/>
                  <a:gd name="connsiteY906" fmla="*/ 1809550 h 1823987"/>
                  <a:gd name="connsiteX907" fmla="*/ 245444 w 4242337"/>
                  <a:gd name="connsiteY907" fmla="*/ 1809550 h 1823987"/>
                  <a:gd name="connsiteX908" fmla="*/ 221381 w 4242337"/>
                  <a:gd name="connsiteY908" fmla="*/ 1809550 h 1823987"/>
                  <a:gd name="connsiteX909" fmla="*/ 221381 w 4242337"/>
                  <a:gd name="connsiteY909" fmla="*/ 1821582 h 1823987"/>
                  <a:gd name="connsiteX910" fmla="*/ 245444 w 4242337"/>
                  <a:gd name="connsiteY910" fmla="*/ 1821582 h 1823987"/>
                  <a:gd name="connsiteX911" fmla="*/ 245444 w 4242337"/>
                  <a:gd name="connsiteY911" fmla="*/ 1809550 h 1823987"/>
                  <a:gd name="connsiteX912" fmla="*/ 245444 w 4242337"/>
                  <a:gd name="connsiteY912" fmla="*/ 1809550 h 1823987"/>
                  <a:gd name="connsiteX913" fmla="*/ 293571 w 4242337"/>
                  <a:gd name="connsiteY913" fmla="*/ 1808347 h 1823987"/>
                  <a:gd name="connsiteX914" fmla="*/ 269508 w 4242337"/>
                  <a:gd name="connsiteY914" fmla="*/ 1808347 h 1823987"/>
                  <a:gd name="connsiteX915" fmla="*/ 269508 w 4242337"/>
                  <a:gd name="connsiteY915" fmla="*/ 1820378 h 1823987"/>
                  <a:gd name="connsiteX916" fmla="*/ 293571 w 4242337"/>
                  <a:gd name="connsiteY916" fmla="*/ 1820378 h 1823987"/>
                  <a:gd name="connsiteX917" fmla="*/ 293571 w 4242337"/>
                  <a:gd name="connsiteY917" fmla="*/ 1808347 h 1823987"/>
                  <a:gd name="connsiteX918" fmla="*/ 293571 w 4242337"/>
                  <a:gd name="connsiteY918" fmla="*/ 1808347 h 1823987"/>
                  <a:gd name="connsiteX919" fmla="*/ 341697 w 4242337"/>
                  <a:gd name="connsiteY919" fmla="*/ 1807144 h 1823987"/>
                  <a:gd name="connsiteX920" fmla="*/ 317634 w 4242337"/>
                  <a:gd name="connsiteY920" fmla="*/ 1807144 h 1823987"/>
                  <a:gd name="connsiteX921" fmla="*/ 317634 w 4242337"/>
                  <a:gd name="connsiteY921" fmla="*/ 1819175 h 1823987"/>
                  <a:gd name="connsiteX922" fmla="*/ 341697 w 4242337"/>
                  <a:gd name="connsiteY922" fmla="*/ 1819175 h 1823987"/>
                  <a:gd name="connsiteX923" fmla="*/ 341697 w 4242337"/>
                  <a:gd name="connsiteY923" fmla="*/ 1807144 h 1823987"/>
                  <a:gd name="connsiteX924" fmla="*/ 341697 w 4242337"/>
                  <a:gd name="connsiteY924" fmla="*/ 1807144 h 1823987"/>
                  <a:gd name="connsiteX925" fmla="*/ 389823 w 4242337"/>
                  <a:gd name="connsiteY925" fmla="*/ 1807144 h 1823987"/>
                  <a:gd name="connsiteX926" fmla="*/ 365760 w 4242337"/>
                  <a:gd name="connsiteY926" fmla="*/ 1807144 h 1823987"/>
                  <a:gd name="connsiteX927" fmla="*/ 365760 w 4242337"/>
                  <a:gd name="connsiteY927" fmla="*/ 1819175 h 1823987"/>
                  <a:gd name="connsiteX928" fmla="*/ 365760 w 4242337"/>
                  <a:gd name="connsiteY928" fmla="*/ 1819175 h 1823987"/>
                  <a:gd name="connsiteX929" fmla="*/ 365760 w 4242337"/>
                  <a:gd name="connsiteY929" fmla="*/ 1819175 h 1823987"/>
                  <a:gd name="connsiteX930" fmla="*/ 365760 w 4242337"/>
                  <a:gd name="connsiteY930" fmla="*/ 1819175 h 1823987"/>
                  <a:gd name="connsiteX931" fmla="*/ 365760 w 4242337"/>
                  <a:gd name="connsiteY931" fmla="*/ 1819175 h 1823987"/>
                  <a:gd name="connsiteX932" fmla="*/ 365760 w 4242337"/>
                  <a:gd name="connsiteY932" fmla="*/ 1819175 h 1823987"/>
                  <a:gd name="connsiteX933" fmla="*/ 365760 w 4242337"/>
                  <a:gd name="connsiteY933" fmla="*/ 1819175 h 1823987"/>
                  <a:gd name="connsiteX934" fmla="*/ 365760 w 4242337"/>
                  <a:gd name="connsiteY934" fmla="*/ 1819175 h 1823987"/>
                  <a:gd name="connsiteX935" fmla="*/ 365760 w 4242337"/>
                  <a:gd name="connsiteY935" fmla="*/ 1819175 h 1823987"/>
                  <a:gd name="connsiteX936" fmla="*/ 365760 w 4242337"/>
                  <a:gd name="connsiteY936" fmla="*/ 1819175 h 1823987"/>
                  <a:gd name="connsiteX937" fmla="*/ 365760 w 4242337"/>
                  <a:gd name="connsiteY937" fmla="*/ 1819175 h 1823987"/>
                  <a:gd name="connsiteX938" fmla="*/ 365760 w 4242337"/>
                  <a:gd name="connsiteY938" fmla="*/ 1819175 h 1823987"/>
                  <a:gd name="connsiteX939" fmla="*/ 365760 w 4242337"/>
                  <a:gd name="connsiteY939" fmla="*/ 1819175 h 1823987"/>
                  <a:gd name="connsiteX940" fmla="*/ 365760 w 4242337"/>
                  <a:gd name="connsiteY940" fmla="*/ 1819175 h 1823987"/>
                  <a:gd name="connsiteX941" fmla="*/ 365760 w 4242337"/>
                  <a:gd name="connsiteY941" fmla="*/ 1819175 h 1823987"/>
                  <a:gd name="connsiteX942" fmla="*/ 365760 w 4242337"/>
                  <a:gd name="connsiteY942" fmla="*/ 1819175 h 1823987"/>
                  <a:gd name="connsiteX943" fmla="*/ 365760 w 4242337"/>
                  <a:gd name="connsiteY943" fmla="*/ 1819175 h 1823987"/>
                  <a:gd name="connsiteX944" fmla="*/ 365760 w 4242337"/>
                  <a:gd name="connsiteY944" fmla="*/ 1819175 h 1823987"/>
                  <a:gd name="connsiteX945" fmla="*/ 365760 w 4242337"/>
                  <a:gd name="connsiteY945" fmla="*/ 1819175 h 1823987"/>
                  <a:gd name="connsiteX946" fmla="*/ 365760 w 4242337"/>
                  <a:gd name="connsiteY946" fmla="*/ 1819175 h 1823987"/>
                  <a:gd name="connsiteX947" fmla="*/ 365760 w 4242337"/>
                  <a:gd name="connsiteY947" fmla="*/ 1819175 h 1823987"/>
                  <a:gd name="connsiteX948" fmla="*/ 365760 w 4242337"/>
                  <a:gd name="connsiteY948" fmla="*/ 1819175 h 1823987"/>
                  <a:gd name="connsiteX949" fmla="*/ 365760 w 4242337"/>
                  <a:gd name="connsiteY949" fmla="*/ 1819175 h 1823987"/>
                  <a:gd name="connsiteX950" fmla="*/ 365760 w 4242337"/>
                  <a:gd name="connsiteY950" fmla="*/ 1819175 h 1823987"/>
                  <a:gd name="connsiteX951" fmla="*/ 365760 w 4242337"/>
                  <a:gd name="connsiteY951" fmla="*/ 1819175 h 1823987"/>
                  <a:gd name="connsiteX952" fmla="*/ 365760 w 4242337"/>
                  <a:gd name="connsiteY952" fmla="*/ 1819175 h 1823987"/>
                  <a:gd name="connsiteX953" fmla="*/ 365760 w 4242337"/>
                  <a:gd name="connsiteY953" fmla="*/ 1819175 h 1823987"/>
                  <a:gd name="connsiteX954" fmla="*/ 365760 w 4242337"/>
                  <a:gd name="connsiteY954" fmla="*/ 1819175 h 1823987"/>
                  <a:gd name="connsiteX955" fmla="*/ 365760 w 4242337"/>
                  <a:gd name="connsiteY955" fmla="*/ 1819175 h 1823987"/>
                  <a:gd name="connsiteX956" fmla="*/ 365760 w 4242337"/>
                  <a:gd name="connsiteY956" fmla="*/ 1819175 h 1823987"/>
                  <a:gd name="connsiteX957" fmla="*/ 365760 w 4242337"/>
                  <a:gd name="connsiteY957" fmla="*/ 1819175 h 1823987"/>
                  <a:gd name="connsiteX958" fmla="*/ 365760 w 4242337"/>
                  <a:gd name="connsiteY958" fmla="*/ 1819175 h 1823987"/>
                  <a:gd name="connsiteX959" fmla="*/ 365760 w 4242337"/>
                  <a:gd name="connsiteY959" fmla="*/ 1819175 h 1823987"/>
                  <a:gd name="connsiteX960" fmla="*/ 365760 w 4242337"/>
                  <a:gd name="connsiteY960" fmla="*/ 1819175 h 1823987"/>
                  <a:gd name="connsiteX961" fmla="*/ 365760 w 4242337"/>
                  <a:gd name="connsiteY961" fmla="*/ 1819175 h 1823987"/>
                  <a:gd name="connsiteX962" fmla="*/ 365760 w 4242337"/>
                  <a:gd name="connsiteY962" fmla="*/ 1819175 h 1823987"/>
                  <a:gd name="connsiteX963" fmla="*/ 365760 w 4242337"/>
                  <a:gd name="connsiteY963" fmla="*/ 1819175 h 1823987"/>
                  <a:gd name="connsiteX964" fmla="*/ 365760 w 4242337"/>
                  <a:gd name="connsiteY964" fmla="*/ 1819175 h 1823987"/>
                  <a:gd name="connsiteX965" fmla="*/ 365760 w 4242337"/>
                  <a:gd name="connsiteY965" fmla="*/ 1819175 h 1823987"/>
                  <a:gd name="connsiteX966" fmla="*/ 365760 w 4242337"/>
                  <a:gd name="connsiteY966" fmla="*/ 1819175 h 1823987"/>
                  <a:gd name="connsiteX967" fmla="*/ 388620 w 4242337"/>
                  <a:gd name="connsiteY967" fmla="*/ 1819175 h 1823987"/>
                  <a:gd name="connsiteX968" fmla="*/ 389823 w 4242337"/>
                  <a:gd name="connsiteY968" fmla="*/ 1807144 h 1823987"/>
                  <a:gd name="connsiteX969" fmla="*/ 389823 w 4242337"/>
                  <a:gd name="connsiteY969" fmla="*/ 1807144 h 1823987"/>
                  <a:gd name="connsiteX970" fmla="*/ 437950 w 4242337"/>
                  <a:gd name="connsiteY970" fmla="*/ 1805941 h 1823987"/>
                  <a:gd name="connsiteX971" fmla="*/ 413887 w 4242337"/>
                  <a:gd name="connsiteY971" fmla="*/ 1805941 h 1823987"/>
                  <a:gd name="connsiteX972" fmla="*/ 413887 w 4242337"/>
                  <a:gd name="connsiteY972" fmla="*/ 1817972 h 1823987"/>
                  <a:gd name="connsiteX973" fmla="*/ 429528 w 4242337"/>
                  <a:gd name="connsiteY973" fmla="*/ 1817972 h 1823987"/>
                  <a:gd name="connsiteX974" fmla="*/ 437950 w 4242337"/>
                  <a:gd name="connsiteY974" fmla="*/ 1817972 h 1823987"/>
                  <a:gd name="connsiteX975" fmla="*/ 437950 w 4242337"/>
                  <a:gd name="connsiteY975" fmla="*/ 1805941 h 1823987"/>
                  <a:gd name="connsiteX976" fmla="*/ 437950 w 4242337"/>
                  <a:gd name="connsiteY976" fmla="*/ 1805941 h 1823987"/>
                  <a:gd name="connsiteX977" fmla="*/ 486076 w 4242337"/>
                  <a:gd name="connsiteY977" fmla="*/ 1804737 h 1823987"/>
                  <a:gd name="connsiteX978" fmla="*/ 462013 w 4242337"/>
                  <a:gd name="connsiteY978" fmla="*/ 1804737 h 1823987"/>
                  <a:gd name="connsiteX979" fmla="*/ 462013 w 4242337"/>
                  <a:gd name="connsiteY979" fmla="*/ 1816769 h 1823987"/>
                  <a:gd name="connsiteX980" fmla="*/ 465622 w 4242337"/>
                  <a:gd name="connsiteY980" fmla="*/ 1816769 h 1823987"/>
                  <a:gd name="connsiteX981" fmla="*/ 465622 w 4242337"/>
                  <a:gd name="connsiteY981" fmla="*/ 1816769 h 1823987"/>
                  <a:gd name="connsiteX982" fmla="*/ 465622 w 4242337"/>
                  <a:gd name="connsiteY982" fmla="*/ 1816769 h 1823987"/>
                  <a:gd name="connsiteX983" fmla="*/ 465622 w 4242337"/>
                  <a:gd name="connsiteY983" fmla="*/ 1816769 h 1823987"/>
                  <a:gd name="connsiteX984" fmla="*/ 465622 w 4242337"/>
                  <a:gd name="connsiteY984" fmla="*/ 1816769 h 1823987"/>
                  <a:gd name="connsiteX985" fmla="*/ 465622 w 4242337"/>
                  <a:gd name="connsiteY985" fmla="*/ 1816769 h 1823987"/>
                  <a:gd name="connsiteX986" fmla="*/ 465622 w 4242337"/>
                  <a:gd name="connsiteY986" fmla="*/ 1816769 h 1823987"/>
                  <a:gd name="connsiteX987" fmla="*/ 465622 w 4242337"/>
                  <a:gd name="connsiteY987" fmla="*/ 1816769 h 1823987"/>
                  <a:gd name="connsiteX988" fmla="*/ 465622 w 4242337"/>
                  <a:gd name="connsiteY988" fmla="*/ 1816769 h 1823987"/>
                  <a:gd name="connsiteX989" fmla="*/ 484873 w 4242337"/>
                  <a:gd name="connsiteY989" fmla="*/ 1816769 h 1823987"/>
                  <a:gd name="connsiteX990" fmla="*/ 486076 w 4242337"/>
                  <a:gd name="connsiteY990" fmla="*/ 1804737 h 1823987"/>
                  <a:gd name="connsiteX991" fmla="*/ 486076 w 4242337"/>
                  <a:gd name="connsiteY991" fmla="*/ 1804737 h 1823987"/>
                  <a:gd name="connsiteX992" fmla="*/ 534202 w 4242337"/>
                  <a:gd name="connsiteY992" fmla="*/ 1804737 h 1823987"/>
                  <a:gd name="connsiteX993" fmla="*/ 510139 w 4242337"/>
                  <a:gd name="connsiteY993" fmla="*/ 1804737 h 1823987"/>
                  <a:gd name="connsiteX994" fmla="*/ 510139 w 4242337"/>
                  <a:gd name="connsiteY994" fmla="*/ 1816769 h 1823987"/>
                  <a:gd name="connsiteX995" fmla="*/ 523374 w 4242337"/>
                  <a:gd name="connsiteY995" fmla="*/ 1816769 h 1823987"/>
                  <a:gd name="connsiteX996" fmla="*/ 523374 w 4242337"/>
                  <a:gd name="connsiteY996" fmla="*/ 1816769 h 1823987"/>
                  <a:gd name="connsiteX997" fmla="*/ 523374 w 4242337"/>
                  <a:gd name="connsiteY997" fmla="*/ 1816769 h 1823987"/>
                  <a:gd name="connsiteX998" fmla="*/ 534202 w 4242337"/>
                  <a:gd name="connsiteY998" fmla="*/ 1816769 h 1823987"/>
                  <a:gd name="connsiteX999" fmla="*/ 534202 w 4242337"/>
                  <a:gd name="connsiteY999" fmla="*/ 1804737 h 1823987"/>
                  <a:gd name="connsiteX1000" fmla="*/ 534202 w 4242337"/>
                  <a:gd name="connsiteY1000" fmla="*/ 1804737 h 1823987"/>
                  <a:gd name="connsiteX1001" fmla="*/ 582329 w 4242337"/>
                  <a:gd name="connsiteY1001" fmla="*/ 1803534 h 1823987"/>
                  <a:gd name="connsiteX1002" fmla="*/ 558266 w 4242337"/>
                  <a:gd name="connsiteY1002" fmla="*/ 1803534 h 1823987"/>
                  <a:gd name="connsiteX1003" fmla="*/ 558266 w 4242337"/>
                  <a:gd name="connsiteY1003" fmla="*/ 1815566 h 1823987"/>
                  <a:gd name="connsiteX1004" fmla="*/ 566688 w 4242337"/>
                  <a:gd name="connsiteY1004" fmla="*/ 1815566 h 1823987"/>
                  <a:gd name="connsiteX1005" fmla="*/ 566688 w 4242337"/>
                  <a:gd name="connsiteY1005" fmla="*/ 1815566 h 1823987"/>
                  <a:gd name="connsiteX1006" fmla="*/ 566688 w 4242337"/>
                  <a:gd name="connsiteY1006" fmla="*/ 1815566 h 1823987"/>
                  <a:gd name="connsiteX1007" fmla="*/ 566688 w 4242337"/>
                  <a:gd name="connsiteY1007" fmla="*/ 1815566 h 1823987"/>
                  <a:gd name="connsiteX1008" fmla="*/ 566688 w 4242337"/>
                  <a:gd name="connsiteY1008" fmla="*/ 1815566 h 1823987"/>
                  <a:gd name="connsiteX1009" fmla="*/ 566688 w 4242337"/>
                  <a:gd name="connsiteY1009" fmla="*/ 1815566 h 1823987"/>
                  <a:gd name="connsiteX1010" fmla="*/ 566688 w 4242337"/>
                  <a:gd name="connsiteY1010" fmla="*/ 1815566 h 1823987"/>
                  <a:gd name="connsiteX1011" fmla="*/ 566688 w 4242337"/>
                  <a:gd name="connsiteY1011" fmla="*/ 1815566 h 1823987"/>
                  <a:gd name="connsiteX1012" fmla="*/ 566688 w 4242337"/>
                  <a:gd name="connsiteY1012" fmla="*/ 1815566 h 1823987"/>
                  <a:gd name="connsiteX1013" fmla="*/ 566688 w 4242337"/>
                  <a:gd name="connsiteY1013" fmla="*/ 1815566 h 1823987"/>
                  <a:gd name="connsiteX1014" fmla="*/ 566688 w 4242337"/>
                  <a:gd name="connsiteY1014" fmla="*/ 1815566 h 1823987"/>
                  <a:gd name="connsiteX1015" fmla="*/ 566688 w 4242337"/>
                  <a:gd name="connsiteY1015" fmla="*/ 1815566 h 1823987"/>
                  <a:gd name="connsiteX1016" fmla="*/ 566688 w 4242337"/>
                  <a:gd name="connsiteY1016" fmla="*/ 1815566 h 1823987"/>
                  <a:gd name="connsiteX1017" fmla="*/ 566688 w 4242337"/>
                  <a:gd name="connsiteY1017" fmla="*/ 1815566 h 1823987"/>
                  <a:gd name="connsiteX1018" fmla="*/ 566688 w 4242337"/>
                  <a:gd name="connsiteY1018" fmla="*/ 1815566 h 1823987"/>
                  <a:gd name="connsiteX1019" fmla="*/ 581126 w 4242337"/>
                  <a:gd name="connsiteY1019" fmla="*/ 1815566 h 1823987"/>
                  <a:gd name="connsiteX1020" fmla="*/ 582329 w 4242337"/>
                  <a:gd name="connsiteY1020" fmla="*/ 1803534 h 1823987"/>
                  <a:gd name="connsiteX1021" fmla="*/ 582329 w 4242337"/>
                  <a:gd name="connsiteY1021" fmla="*/ 1803534 h 1823987"/>
                  <a:gd name="connsiteX1022" fmla="*/ 630455 w 4242337"/>
                  <a:gd name="connsiteY1022" fmla="*/ 1802331 h 1823987"/>
                  <a:gd name="connsiteX1023" fmla="*/ 606392 w 4242337"/>
                  <a:gd name="connsiteY1023" fmla="*/ 1802331 h 1823987"/>
                  <a:gd name="connsiteX1024" fmla="*/ 606392 w 4242337"/>
                  <a:gd name="connsiteY1024" fmla="*/ 1814363 h 1823987"/>
                  <a:gd name="connsiteX1025" fmla="*/ 618424 w 4242337"/>
                  <a:gd name="connsiteY1025" fmla="*/ 1814363 h 1823987"/>
                  <a:gd name="connsiteX1026" fmla="*/ 630455 w 4242337"/>
                  <a:gd name="connsiteY1026" fmla="*/ 1814363 h 1823987"/>
                  <a:gd name="connsiteX1027" fmla="*/ 630455 w 4242337"/>
                  <a:gd name="connsiteY1027" fmla="*/ 1802331 h 1823987"/>
                  <a:gd name="connsiteX1028" fmla="*/ 630455 w 4242337"/>
                  <a:gd name="connsiteY1028" fmla="*/ 1802331 h 1823987"/>
                  <a:gd name="connsiteX1029" fmla="*/ 678582 w 4242337"/>
                  <a:gd name="connsiteY1029" fmla="*/ 1802331 h 1823987"/>
                  <a:gd name="connsiteX1030" fmla="*/ 654518 w 4242337"/>
                  <a:gd name="connsiteY1030" fmla="*/ 1802331 h 1823987"/>
                  <a:gd name="connsiteX1031" fmla="*/ 654518 w 4242337"/>
                  <a:gd name="connsiteY1031" fmla="*/ 1814363 h 1823987"/>
                  <a:gd name="connsiteX1032" fmla="*/ 667753 w 4242337"/>
                  <a:gd name="connsiteY1032" fmla="*/ 1814363 h 1823987"/>
                  <a:gd name="connsiteX1033" fmla="*/ 667753 w 4242337"/>
                  <a:gd name="connsiteY1033" fmla="*/ 1814363 h 1823987"/>
                  <a:gd name="connsiteX1034" fmla="*/ 667753 w 4242337"/>
                  <a:gd name="connsiteY1034" fmla="*/ 1814363 h 1823987"/>
                  <a:gd name="connsiteX1035" fmla="*/ 678582 w 4242337"/>
                  <a:gd name="connsiteY1035" fmla="*/ 1814363 h 1823987"/>
                  <a:gd name="connsiteX1036" fmla="*/ 678582 w 4242337"/>
                  <a:gd name="connsiteY1036" fmla="*/ 1802331 h 1823987"/>
                  <a:gd name="connsiteX1037" fmla="*/ 678582 w 4242337"/>
                  <a:gd name="connsiteY1037" fmla="*/ 1802331 h 1823987"/>
                  <a:gd name="connsiteX1038" fmla="*/ 726708 w 4242337"/>
                  <a:gd name="connsiteY1038" fmla="*/ 1801128 h 1823987"/>
                  <a:gd name="connsiteX1039" fmla="*/ 702645 w 4242337"/>
                  <a:gd name="connsiteY1039" fmla="*/ 1801128 h 1823987"/>
                  <a:gd name="connsiteX1040" fmla="*/ 702645 w 4242337"/>
                  <a:gd name="connsiteY1040" fmla="*/ 1813160 h 1823987"/>
                  <a:gd name="connsiteX1041" fmla="*/ 713473 w 4242337"/>
                  <a:gd name="connsiteY1041" fmla="*/ 1813160 h 1823987"/>
                  <a:gd name="connsiteX1042" fmla="*/ 713473 w 4242337"/>
                  <a:gd name="connsiteY1042" fmla="*/ 1813160 h 1823987"/>
                  <a:gd name="connsiteX1043" fmla="*/ 713473 w 4242337"/>
                  <a:gd name="connsiteY1043" fmla="*/ 1813160 h 1823987"/>
                  <a:gd name="connsiteX1044" fmla="*/ 726708 w 4242337"/>
                  <a:gd name="connsiteY1044" fmla="*/ 1813160 h 1823987"/>
                  <a:gd name="connsiteX1045" fmla="*/ 726708 w 4242337"/>
                  <a:gd name="connsiteY1045" fmla="*/ 1801128 h 1823987"/>
                  <a:gd name="connsiteX1046" fmla="*/ 726708 w 4242337"/>
                  <a:gd name="connsiteY1046" fmla="*/ 1801128 h 1823987"/>
                  <a:gd name="connsiteX1047" fmla="*/ 774834 w 4242337"/>
                  <a:gd name="connsiteY1047" fmla="*/ 1799925 h 1823987"/>
                  <a:gd name="connsiteX1048" fmla="*/ 750771 w 4242337"/>
                  <a:gd name="connsiteY1048" fmla="*/ 1799925 h 1823987"/>
                  <a:gd name="connsiteX1049" fmla="*/ 750771 w 4242337"/>
                  <a:gd name="connsiteY1049" fmla="*/ 1811956 h 1823987"/>
                  <a:gd name="connsiteX1050" fmla="*/ 768818 w 4242337"/>
                  <a:gd name="connsiteY1050" fmla="*/ 1811956 h 1823987"/>
                  <a:gd name="connsiteX1051" fmla="*/ 768818 w 4242337"/>
                  <a:gd name="connsiteY1051" fmla="*/ 1811956 h 1823987"/>
                  <a:gd name="connsiteX1052" fmla="*/ 768818 w 4242337"/>
                  <a:gd name="connsiteY1052" fmla="*/ 1811956 h 1823987"/>
                  <a:gd name="connsiteX1053" fmla="*/ 768818 w 4242337"/>
                  <a:gd name="connsiteY1053" fmla="*/ 1811956 h 1823987"/>
                  <a:gd name="connsiteX1054" fmla="*/ 768818 w 4242337"/>
                  <a:gd name="connsiteY1054" fmla="*/ 1811956 h 1823987"/>
                  <a:gd name="connsiteX1055" fmla="*/ 768818 w 4242337"/>
                  <a:gd name="connsiteY1055" fmla="*/ 1811956 h 1823987"/>
                  <a:gd name="connsiteX1056" fmla="*/ 768818 w 4242337"/>
                  <a:gd name="connsiteY1056" fmla="*/ 1811956 h 1823987"/>
                  <a:gd name="connsiteX1057" fmla="*/ 768818 w 4242337"/>
                  <a:gd name="connsiteY1057" fmla="*/ 1811956 h 1823987"/>
                  <a:gd name="connsiteX1058" fmla="*/ 768818 w 4242337"/>
                  <a:gd name="connsiteY1058" fmla="*/ 1811956 h 1823987"/>
                  <a:gd name="connsiteX1059" fmla="*/ 768818 w 4242337"/>
                  <a:gd name="connsiteY1059" fmla="*/ 1811956 h 1823987"/>
                  <a:gd name="connsiteX1060" fmla="*/ 768818 w 4242337"/>
                  <a:gd name="connsiteY1060" fmla="*/ 1811956 h 1823987"/>
                  <a:gd name="connsiteX1061" fmla="*/ 774834 w 4242337"/>
                  <a:gd name="connsiteY1061" fmla="*/ 1811956 h 1823987"/>
                  <a:gd name="connsiteX1062" fmla="*/ 774834 w 4242337"/>
                  <a:gd name="connsiteY1062" fmla="*/ 1799925 h 1823987"/>
                  <a:gd name="connsiteX1063" fmla="*/ 774834 w 4242337"/>
                  <a:gd name="connsiteY1063" fmla="*/ 1799925 h 1823987"/>
                  <a:gd name="connsiteX1064" fmla="*/ 822961 w 4242337"/>
                  <a:gd name="connsiteY1064" fmla="*/ 1799925 h 1823987"/>
                  <a:gd name="connsiteX1065" fmla="*/ 798897 w 4242337"/>
                  <a:gd name="connsiteY1065" fmla="*/ 1799925 h 1823987"/>
                  <a:gd name="connsiteX1066" fmla="*/ 798897 w 4242337"/>
                  <a:gd name="connsiteY1066" fmla="*/ 1811956 h 1823987"/>
                  <a:gd name="connsiteX1067" fmla="*/ 808523 w 4242337"/>
                  <a:gd name="connsiteY1067" fmla="*/ 1811956 h 1823987"/>
                  <a:gd name="connsiteX1068" fmla="*/ 822961 w 4242337"/>
                  <a:gd name="connsiteY1068" fmla="*/ 1811956 h 1823987"/>
                  <a:gd name="connsiteX1069" fmla="*/ 822961 w 4242337"/>
                  <a:gd name="connsiteY1069" fmla="*/ 1799925 h 1823987"/>
                  <a:gd name="connsiteX1070" fmla="*/ 822961 w 4242337"/>
                  <a:gd name="connsiteY1070" fmla="*/ 1799925 h 1823987"/>
                  <a:gd name="connsiteX1071" fmla="*/ 871087 w 4242337"/>
                  <a:gd name="connsiteY1071" fmla="*/ 1798722 h 1823987"/>
                  <a:gd name="connsiteX1072" fmla="*/ 847024 w 4242337"/>
                  <a:gd name="connsiteY1072" fmla="*/ 1798722 h 1823987"/>
                  <a:gd name="connsiteX1073" fmla="*/ 847024 w 4242337"/>
                  <a:gd name="connsiteY1073" fmla="*/ 1810753 h 1823987"/>
                  <a:gd name="connsiteX1074" fmla="*/ 869884 w 4242337"/>
                  <a:gd name="connsiteY1074" fmla="*/ 1810753 h 1823987"/>
                  <a:gd name="connsiteX1075" fmla="*/ 869884 w 4242337"/>
                  <a:gd name="connsiteY1075" fmla="*/ 1810753 h 1823987"/>
                  <a:gd name="connsiteX1076" fmla="*/ 869884 w 4242337"/>
                  <a:gd name="connsiteY1076" fmla="*/ 1810753 h 1823987"/>
                  <a:gd name="connsiteX1077" fmla="*/ 869884 w 4242337"/>
                  <a:gd name="connsiteY1077" fmla="*/ 1810753 h 1823987"/>
                  <a:gd name="connsiteX1078" fmla="*/ 869884 w 4242337"/>
                  <a:gd name="connsiteY1078" fmla="*/ 1810753 h 1823987"/>
                  <a:gd name="connsiteX1079" fmla="*/ 869884 w 4242337"/>
                  <a:gd name="connsiteY1079" fmla="*/ 1810753 h 1823987"/>
                  <a:gd name="connsiteX1080" fmla="*/ 869884 w 4242337"/>
                  <a:gd name="connsiteY1080" fmla="*/ 1810753 h 1823987"/>
                  <a:gd name="connsiteX1081" fmla="*/ 869884 w 4242337"/>
                  <a:gd name="connsiteY1081" fmla="*/ 1810753 h 1823987"/>
                  <a:gd name="connsiteX1082" fmla="*/ 869884 w 4242337"/>
                  <a:gd name="connsiteY1082" fmla="*/ 1810753 h 1823987"/>
                  <a:gd name="connsiteX1083" fmla="*/ 869884 w 4242337"/>
                  <a:gd name="connsiteY1083" fmla="*/ 1810753 h 1823987"/>
                  <a:gd name="connsiteX1084" fmla="*/ 869884 w 4242337"/>
                  <a:gd name="connsiteY1084" fmla="*/ 1810753 h 1823987"/>
                  <a:gd name="connsiteX1085" fmla="*/ 869884 w 4242337"/>
                  <a:gd name="connsiteY1085" fmla="*/ 1810753 h 1823987"/>
                  <a:gd name="connsiteX1086" fmla="*/ 869884 w 4242337"/>
                  <a:gd name="connsiteY1086" fmla="*/ 1810753 h 1823987"/>
                  <a:gd name="connsiteX1087" fmla="*/ 869884 w 4242337"/>
                  <a:gd name="connsiteY1087" fmla="*/ 1810753 h 1823987"/>
                  <a:gd name="connsiteX1088" fmla="*/ 869884 w 4242337"/>
                  <a:gd name="connsiteY1088" fmla="*/ 1810753 h 1823987"/>
                  <a:gd name="connsiteX1089" fmla="*/ 869884 w 4242337"/>
                  <a:gd name="connsiteY1089" fmla="*/ 1810753 h 1823987"/>
                  <a:gd name="connsiteX1090" fmla="*/ 871087 w 4242337"/>
                  <a:gd name="connsiteY1090" fmla="*/ 1798722 h 1823987"/>
                  <a:gd name="connsiteX1091" fmla="*/ 871087 w 4242337"/>
                  <a:gd name="connsiteY1091" fmla="*/ 1798722 h 1823987"/>
                  <a:gd name="connsiteX1092" fmla="*/ 919213 w 4242337"/>
                  <a:gd name="connsiteY1092" fmla="*/ 1797519 h 1823987"/>
                  <a:gd name="connsiteX1093" fmla="*/ 895150 w 4242337"/>
                  <a:gd name="connsiteY1093" fmla="*/ 1797519 h 1823987"/>
                  <a:gd name="connsiteX1094" fmla="*/ 895150 w 4242337"/>
                  <a:gd name="connsiteY1094" fmla="*/ 1809550 h 1823987"/>
                  <a:gd name="connsiteX1095" fmla="*/ 919213 w 4242337"/>
                  <a:gd name="connsiteY1095" fmla="*/ 1809550 h 1823987"/>
                  <a:gd name="connsiteX1096" fmla="*/ 919213 w 4242337"/>
                  <a:gd name="connsiteY1096" fmla="*/ 1797519 h 1823987"/>
                  <a:gd name="connsiteX1097" fmla="*/ 919213 w 4242337"/>
                  <a:gd name="connsiteY1097" fmla="*/ 1797519 h 1823987"/>
                  <a:gd name="connsiteX1098" fmla="*/ 967340 w 4242337"/>
                  <a:gd name="connsiteY1098" fmla="*/ 1797519 h 1823987"/>
                  <a:gd name="connsiteX1099" fmla="*/ 943276 w 4242337"/>
                  <a:gd name="connsiteY1099" fmla="*/ 1797519 h 1823987"/>
                  <a:gd name="connsiteX1100" fmla="*/ 943276 w 4242337"/>
                  <a:gd name="connsiteY1100" fmla="*/ 1809550 h 1823987"/>
                  <a:gd name="connsiteX1101" fmla="*/ 967340 w 4242337"/>
                  <a:gd name="connsiteY1101" fmla="*/ 1809550 h 1823987"/>
                  <a:gd name="connsiteX1102" fmla="*/ 967340 w 4242337"/>
                  <a:gd name="connsiteY1102" fmla="*/ 1797519 h 1823987"/>
                  <a:gd name="connsiteX1103" fmla="*/ 967340 w 4242337"/>
                  <a:gd name="connsiteY1103" fmla="*/ 1797519 h 1823987"/>
                  <a:gd name="connsiteX1104" fmla="*/ 1015466 w 4242337"/>
                  <a:gd name="connsiteY1104" fmla="*/ 1796315 h 1823987"/>
                  <a:gd name="connsiteX1105" fmla="*/ 991403 w 4242337"/>
                  <a:gd name="connsiteY1105" fmla="*/ 1796315 h 1823987"/>
                  <a:gd name="connsiteX1106" fmla="*/ 991403 w 4242337"/>
                  <a:gd name="connsiteY1106" fmla="*/ 1808347 h 1823987"/>
                  <a:gd name="connsiteX1107" fmla="*/ 1015466 w 4242337"/>
                  <a:gd name="connsiteY1107" fmla="*/ 1808347 h 1823987"/>
                  <a:gd name="connsiteX1108" fmla="*/ 1015466 w 4242337"/>
                  <a:gd name="connsiteY1108" fmla="*/ 1796315 h 1823987"/>
                  <a:gd name="connsiteX1109" fmla="*/ 1015466 w 4242337"/>
                  <a:gd name="connsiteY1109" fmla="*/ 1796315 h 1823987"/>
                  <a:gd name="connsiteX1110" fmla="*/ 1063592 w 4242337"/>
                  <a:gd name="connsiteY1110" fmla="*/ 1795112 h 1823987"/>
                  <a:gd name="connsiteX1111" fmla="*/ 1039529 w 4242337"/>
                  <a:gd name="connsiteY1111" fmla="*/ 1795112 h 1823987"/>
                  <a:gd name="connsiteX1112" fmla="*/ 1039529 w 4242337"/>
                  <a:gd name="connsiteY1112" fmla="*/ 1807144 h 1823987"/>
                  <a:gd name="connsiteX1113" fmla="*/ 1063592 w 4242337"/>
                  <a:gd name="connsiteY1113" fmla="*/ 1807144 h 1823987"/>
                  <a:gd name="connsiteX1114" fmla="*/ 1063592 w 4242337"/>
                  <a:gd name="connsiteY1114" fmla="*/ 1795112 h 1823987"/>
                  <a:gd name="connsiteX1115" fmla="*/ 1063592 w 4242337"/>
                  <a:gd name="connsiteY1115" fmla="*/ 1795112 h 1823987"/>
                  <a:gd name="connsiteX1116" fmla="*/ 1111719 w 4242337"/>
                  <a:gd name="connsiteY1116" fmla="*/ 1795112 h 1823987"/>
                  <a:gd name="connsiteX1117" fmla="*/ 1087655 w 4242337"/>
                  <a:gd name="connsiteY1117" fmla="*/ 1795112 h 1823987"/>
                  <a:gd name="connsiteX1118" fmla="*/ 1087655 w 4242337"/>
                  <a:gd name="connsiteY1118" fmla="*/ 1807144 h 1823987"/>
                  <a:gd name="connsiteX1119" fmla="*/ 1111719 w 4242337"/>
                  <a:gd name="connsiteY1119" fmla="*/ 1807144 h 1823987"/>
                  <a:gd name="connsiteX1120" fmla="*/ 1111719 w 4242337"/>
                  <a:gd name="connsiteY1120" fmla="*/ 1795112 h 1823987"/>
                  <a:gd name="connsiteX1121" fmla="*/ 1111719 w 4242337"/>
                  <a:gd name="connsiteY1121" fmla="*/ 1795112 h 1823987"/>
                  <a:gd name="connsiteX1122" fmla="*/ 1159845 w 4242337"/>
                  <a:gd name="connsiteY1122" fmla="*/ 1793909 h 1823987"/>
                  <a:gd name="connsiteX1123" fmla="*/ 1135782 w 4242337"/>
                  <a:gd name="connsiteY1123" fmla="*/ 1793909 h 1823987"/>
                  <a:gd name="connsiteX1124" fmla="*/ 1135782 w 4242337"/>
                  <a:gd name="connsiteY1124" fmla="*/ 1805941 h 1823987"/>
                  <a:gd name="connsiteX1125" fmla="*/ 1159845 w 4242337"/>
                  <a:gd name="connsiteY1125" fmla="*/ 1805941 h 1823987"/>
                  <a:gd name="connsiteX1126" fmla="*/ 1159845 w 4242337"/>
                  <a:gd name="connsiteY1126" fmla="*/ 1793909 h 1823987"/>
                  <a:gd name="connsiteX1127" fmla="*/ 1159845 w 4242337"/>
                  <a:gd name="connsiteY1127" fmla="*/ 1793909 h 1823987"/>
                  <a:gd name="connsiteX1128" fmla="*/ 1207971 w 4242337"/>
                  <a:gd name="connsiteY1128" fmla="*/ 1792706 h 1823987"/>
                  <a:gd name="connsiteX1129" fmla="*/ 1183908 w 4242337"/>
                  <a:gd name="connsiteY1129" fmla="*/ 1792706 h 1823987"/>
                  <a:gd name="connsiteX1130" fmla="*/ 1183908 w 4242337"/>
                  <a:gd name="connsiteY1130" fmla="*/ 1804737 h 1823987"/>
                  <a:gd name="connsiteX1131" fmla="*/ 1207971 w 4242337"/>
                  <a:gd name="connsiteY1131" fmla="*/ 1804737 h 1823987"/>
                  <a:gd name="connsiteX1132" fmla="*/ 1207971 w 4242337"/>
                  <a:gd name="connsiteY1132" fmla="*/ 1792706 h 1823987"/>
                  <a:gd name="connsiteX1133" fmla="*/ 1207971 w 4242337"/>
                  <a:gd name="connsiteY1133" fmla="*/ 1792706 h 1823987"/>
                  <a:gd name="connsiteX1134" fmla="*/ 1256098 w 4242337"/>
                  <a:gd name="connsiteY1134" fmla="*/ 1792706 h 1823987"/>
                  <a:gd name="connsiteX1135" fmla="*/ 1232035 w 4242337"/>
                  <a:gd name="connsiteY1135" fmla="*/ 1792706 h 1823987"/>
                  <a:gd name="connsiteX1136" fmla="*/ 1232035 w 4242337"/>
                  <a:gd name="connsiteY1136" fmla="*/ 1804737 h 1823987"/>
                  <a:gd name="connsiteX1137" fmla="*/ 1256098 w 4242337"/>
                  <a:gd name="connsiteY1137" fmla="*/ 1804737 h 1823987"/>
                  <a:gd name="connsiteX1138" fmla="*/ 1256098 w 4242337"/>
                  <a:gd name="connsiteY1138" fmla="*/ 1792706 h 1823987"/>
                  <a:gd name="connsiteX1139" fmla="*/ 1256098 w 4242337"/>
                  <a:gd name="connsiteY1139" fmla="*/ 1792706 h 1823987"/>
                  <a:gd name="connsiteX1140" fmla="*/ 1304224 w 4242337"/>
                  <a:gd name="connsiteY1140" fmla="*/ 1791503 h 1823987"/>
                  <a:gd name="connsiteX1141" fmla="*/ 1280161 w 4242337"/>
                  <a:gd name="connsiteY1141" fmla="*/ 1791503 h 1823987"/>
                  <a:gd name="connsiteX1142" fmla="*/ 1280161 w 4242337"/>
                  <a:gd name="connsiteY1142" fmla="*/ 1803534 h 1823987"/>
                  <a:gd name="connsiteX1143" fmla="*/ 1304224 w 4242337"/>
                  <a:gd name="connsiteY1143" fmla="*/ 1803534 h 1823987"/>
                  <a:gd name="connsiteX1144" fmla="*/ 1304224 w 4242337"/>
                  <a:gd name="connsiteY1144" fmla="*/ 1791503 h 1823987"/>
                  <a:gd name="connsiteX1145" fmla="*/ 1304224 w 4242337"/>
                  <a:gd name="connsiteY1145" fmla="*/ 1791503 h 1823987"/>
                  <a:gd name="connsiteX1146" fmla="*/ 1352350 w 4242337"/>
                  <a:gd name="connsiteY1146" fmla="*/ 1790299 h 1823987"/>
                  <a:gd name="connsiteX1147" fmla="*/ 1328287 w 4242337"/>
                  <a:gd name="connsiteY1147" fmla="*/ 1790299 h 1823987"/>
                  <a:gd name="connsiteX1148" fmla="*/ 1328287 w 4242337"/>
                  <a:gd name="connsiteY1148" fmla="*/ 1802331 h 1823987"/>
                  <a:gd name="connsiteX1149" fmla="*/ 1352350 w 4242337"/>
                  <a:gd name="connsiteY1149" fmla="*/ 1802331 h 1823987"/>
                  <a:gd name="connsiteX1150" fmla="*/ 1352350 w 4242337"/>
                  <a:gd name="connsiteY1150" fmla="*/ 1790299 h 1823987"/>
                  <a:gd name="connsiteX1151" fmla="*/ 1352350 w 4242337"/>
                  <a:gd name="connsiteY1151" fmla="*/ 1790299 h 1823987"/>
                  <a:gd name="connsiteX1152" fmla="*/ 1400477 w 4242337"/>
                  <a:gd name="connsiteY1152" fmla="*/ 1790299 h 1823987"/>
                  <a:gd name="connsiteX1153" fmla="*/ 1376414 w 4242337"/>
                  <a:gd name="connsiteY1153" fmla="*/ 1790299 h 1823987"/>
                  <a:gd name="connsiteX1154" fmla="*/ 1376414 w 4242337"/>
                  <a:gd name="connsiteY1154" fmla="*/ 1802331 h 1823987"/>
                  <a:gd name="connsiteX1155" fmla="*/ 1400477 w 4242337"/>
                  <a:gd name="connsiteY1155" fmla="*/ 1802331 h 1823987"/>
                  <a:gd name="connsiteX1156" fmla="*/ 1400477 w 4242337"/>
                  <a:gd name="connsiteY1156" fmla="*/ 1790299 h 1823987"/>
                  <a:gd name="connsiteX1157" fmla="*/ 1400477 w 4242337"/>
                  <a:gd name="connsiteY1157" fmla="*/ 1790299 h 1823987"/>
                  <a:gd name="connsiteX1158" fmla="*/ 1448603 w 4242337"/>
                  <a:gd name="connsiteY1158" fmla="*/ 1789096 h 1823987"/>
                  <a:gd name="connsiteX1159" fmla="*/ 1424540 w 4242337"/>
                  <a:gd name="connsiteY1159" fmla="*/ 1789096 h 1823987"/>
                  <a:gd name="connsiteX1160" fmla="*/ 1424540 w 4242337"/>
                  <a:gd name="connsiteY1160" fmla="*/ 1801128 h 1823987"/>
                  <a:gd name="connsiteX1161" fmla="*/ 1440181 w 4242337"/>
                  <a:gd name="connsiteY1161" fmla="*/ 1801128 h 1823987"/>
                  <a:gd name="connsiteX1162" fmla="*/ 1448603 w 4242337"/>
                  <a:gd name="connsiteY1162" fmla="*/ 1801128 h 1823987"/>
                  <a:gd name="connsiteX1163" fmla="*/ 1448603 w 4242337"/>
                  <a:gd name="connsiteY1163" fmla="*/ 1789096 h 1823987"/>
                  <a:gd name="connsiteX1164" fmla="*/ 1448603 w 4242337"/>
                  <a:gd name="connsiteY1164" fmla="*/ 1789096 h 1823987"/>
                  <a:gd name="connsiteX1165" fmla="*/ 1496729 w 4242337"/>
                  <a:gd name="connsiteY1165" fmla="*/ 1787893 h 1823987"/>
                  <a:gd name="connsiteX1166" fmla="*/ 1472666 w 4242337"/>
                  <a:gd name="connsiteY1166" fmla="*/ 1787893 h 1823987"/>
                  <a:gd name="connsiteX1167" fmla="*/ 1472666 w 4242337"/>
                  <a:gd name="connsiteY1167" fmla="*/ 1799925 h 1823987"/>
                  <a:gd name="connsiteX1168" fmla="*/ 1475073 w 4242337"/>
                  <a:gd name="connsiteY1168" fmla="*/ 1799925 h 1823987"/>
                  <a:gd name="connsiteX1169" fmla="*/ 1475073 w 4242337"/>
                  <a:gd name="connsiteY1169" fmla="*/ 1799925 h 1823987"/>
                  <a:gd name="connsiteX1170" fmla="*/ 1475073 w 4242337"/>
                  <a:gd name="connsiteY1170" fmla="*/ 1799925 h 1823987"/>
                  <a:gd name="connsiteX1171" fmla="*/ 1475073 w 4242337"/>
                  <a:gd name="connsiteY1171" fmla="*/ 1799925 h 1823987"/>
                  <a:gd name="connsiteX1172" fmla="*/ 1475073 w 4242337"/>
                  <a:gd name="connsiteY1172" fmla="*/ 1799925 h 1823987"/>
                  <a:gd name="connsiteX1173" fmla="*/ 1475073 w 4242337"/>
                  <a:gd name="connsiteY1173" fmla="*/ 1799925 h 1823987"/>
                  <a:gd name="connsiteX1174" fmla="*/ 1475073 w 4242337"/>
                  <a:gd name="connsiteY1174" fmla="*/ 1799925 h 1823987"/>
                  <a:gd name="connsiteX1175" fmla="*/ 1475073 w 4242337"/>
                  <a:gd name="connsiteY1175" fmla="*/ 1799925 h 1823987"/>
                  <a:gd name="connsiteX1176" fmla="*/ 1475073 w 4242337"/>
                  <a:gd name="connsiteY1176" fmla="*/ 1799925 h 1823987"/>
                  <a:gd name="connsiteX1177" fmla="*/ 1475073 w 4242337"/>
                  <a:gd name="connsiteY1177" fmla="*/ 1799925 h 1823987"/>
                  <a:gd name="connsiteX1178" fmla="*/ 1475073 w 4242337"/>
                  <a:gd name="connsiteY1178" fmla="*/ 1799925 h 1823987"/>
                  <a:gd name="connsiteX1179" fmla="*/ 1475073 w 4242337"/>
                  <a:gd name="connsiteY1179" fmla="*/ 1799925 h 1823987"/>
                  <a:gd name="connsiteX1180" fmla="*/ 1475073 w 4242337"/>
                  <a:gd name="connsiteY1180" fmla="*/ 1799925 h 1823987"/>
                  <a:gd name="connsiteX1181" fmla="*/ 1475073 w 4242337"/>
                  <a:gd name="connsiteY1181" fmla="*/ 1799925 h 1823987"/>
                  <a:gd name="connsiteX1182" fmla="*/ 1475073 w 4242337"/>
                  <a:gd name="connsiteY1182" fmla="*/ 1799925 h 1823987"/>
                  <a:gd name="connsiteX1183" fmla="*/ 1475073 w 4242337"/>
                  <a:gd name="connsiteY1183" fmla="*/ 1799925 h 1823987"/>
                  <a:gd name="connsiteX1184" fmla="*/ 1475073 w 4242337"/>
                  <a:gd name="connsiteY1184" fmla="*/ 1799925 h 1823987"/>
                  <a:gd name="connsiteX1185" fmla="*/ 1475073 w 4242337"/>
                  <a:gd name="connsiteY1185" fmla="*/ 1799925 h 1823987"/>
                  <a:gd name="connsiteX1186" fmla="*/ 1475073 w 4242337"/>
                  <a:gd name="connsiteY1186" fmla="*/ 1799925 h 1823987"/>
                  <a:gd name="connsiteX1187" fmla="*/ 1475073 w 4242337"/>
                  <a:gd name="connsiteY1187" fmla="*/ 1799925 h 1823987"/>
                  <a:gd name="connsiteX1188" fmla="*/ 1475073 w 4242337"/>
                  <a:gd name="connsiteY1188" fmla="*/ 1799925 h 1823987"/>
                  <a:gd name="connsiteX1189" fmla="*/ 1475073 w 4242337"/>
                  <a:gd name="connsiteY1189" fmla="*/ 1799925 h 1823987"/>
                  <a:gd name="connsiteX1190" fmla="*/ 1475073 w 4242337"/>
                  <a:gd name="connsiteY1190" fmla="*/ 1799925 h 1823987"/>
                  <a:gd name="connsiteX1191" fmla="*/ 1475073 w 4242337"/>
                  <a:gd name="connsiteY1191" fmla="*/ 1799925 h 1823987"/>
                  <a:gd name="connsiteX1192" fmla="*/ 1475073 w 4242337"/>
                  <a:gd name="connsiteY1192" fmla="*/ 1799925 h 1823987"/>
                  <a:gd name="connsiteX1193" fmla="*/ 1475073 w 4242337"/>
                  <a:gd name="connsiteY1193" fmla="*/ 1799925 h 1823987"/>
                  <a:gd name="connsiteX1194" fmla="*/ 1475073 w 4242337"/>
                  <a:gd name="connsiteY1194" fmla="*/ 1799925 h 1823987"/>
                  <a:gd name="connsiteX1195" fmla="*/ 1496729 w 4242337"/>
                  <a:gd name="connsiteY1195" fmla="*/ 1799925 h 1823987"/>
                  <a:gd name="connsiteX1196" fmla="*/ 1496729 w 4242337"/>
                  <a:gd name="connsiteY1196" fmla="*/ 1787893 h 1823987"/>
                  <a:gd name="connsiteX1197" fmla="*/ 1496729 w 4242337"/>
                  <a:gd name="connsiteY1197" fmla="*/ 1787893 h 1823987"/>
                  <a:gd name="connsiteX1198" fmla="*/ 1544856 w 4242337"/>
                  <a:gd name="connsiteY1198" fmla="*/ 1787893 h 1823987"/>
                  <a:gd name="connsiteX1199" fmla="*/ 1520793 w 4242337"/>
                  <a:gd name="connsiteY1199" fmla="*/ 1787893 h 1823987"/>
                  <a:gd name="connsiteX1200" fmla="*/ 1520793 w 4242337"/>
                  <a:gd name="connsiteY1200" fmla="*/ 1799925 h 1823987"/>
                  <a:gd name="connsiteX1201" fmla="*/ 1535230 w 4242337"/>
                  <a:gd name="connsiteY1201" fmla="*/ 1799925 h 1823987"/>
                  <a:gd name="connsiteX1202" fmla="*/ 1535230 w 4242337"/>
                  <a:gd name="connsiteY1202" fmla="*/ 1799925 h 1823987"/>
                  <a:gd name="connsiteX1203" fmla="*/ 1535230 w 4242337"/>
                  <a:gd name="connsiteY1203" fmla="*/ 1799925 h 1823987"/>
                  <a:gd name="connsiteX1204" fmla="*/ 1543653 w 4242337"/>
                  <a:gd name="connsiteY1204" fmla="*/ 1799925 h 1823987"/>
                  <a:gd name="connsiteX1205" fmla="*/ 1544856 w 4242337"/>
                  <a:gd name="connsiteY1205" fmla="*/ 1787893 h 1823987"/>
                  <a:gd name="connsiteX1206" fmla="*/ 1544856 w 4242337"/>
                  <a:gd name="connsiteY1206" fmla="*/ 1787893 h 1823987"/>
                  <a:gd name="connsiteX1207" fmla="*/ 1592982 w 4242337"/>
                  <a:gd name="connsiteY1207" fmla="*/ 1786690 h 1823987"/>
                  <a:gd name="connsiteX1208" fmla="*/ 1568919 w 4242337"/>
                  <a:gd name="connsiteY1208" fmla="*/ 1786690 h 1823987"/>
                  <a:gd name="connsiteX1209" fmla="*/ 1568919 w 4242337"/>
                  <a:gd name="connsiteY1209" fmla="*/ 1798722 h 1823987"/>
                  <a:gd name="connsiteX1210" fmla="*/ 1573732 w 4242337"/>
                  <a:gd name="connsiteY1210" fmla="*/ 1798722 h 1823987"/>
                  <a:gd name="connsiteX1211" fmla="*/ 1573732 w 4242337"/>
                  <a:gd name="connsiteY1211" fmla="*/ 1798722 h 1823987"/>
                  <a:gd name="connsiteX1212" fmla="*/ 1573732 w 4242337"/>
                  <a:gd name="connsiteY1212" fmla="*/ 1798722 h 1823987"/>
                  <a:gd name="connsiteX1213" fmla="*/ 1573732 w 4242337"/>
                  <a:gd name="connsiteY1213" fmla="*/ 1798722 h 1823987"/>
                  <a:gd name="connsiteX1214" fmla="*/ 1573732 w 4242337"/>
                  <a:gd name="connsiteY1214" fmla="*/ 1798722 h 1823987"/>
                  <a:gd name="connsiteX1215" fmla="*/ 1573732 w 4242337"/>
                  <a:gd name="connsiteY1215" fmla="*/ 1798722 h 1823987"/>
                  <a:gd name="connsiteX1216" fmla="*/ 1573732 w 4242337"/>
                  <a:gd name="connsiteY1216" fmla="*/ 1798722 h 1823987"/>
                  <a:gd name="connsiteX1217" fmla="*/ 1573732 w 4242337"/>
                  <a:gd name="connsiteY1217" fmla="*/ 1798722 h 1823987"/>
                  <a:gd name="connsiteX1218" fmla="*/ 1573732 w 4242337"/>
                  <a:gd name="connsiteY1218" fmla="*/ 1798722 h 1823987"/>
                  <a:gd name="connsiteX1219" fmla="*/ 1573732 w 4242337"/>
                  <a:gd name="connsiteY1219" fmla="*/ 1798722 h 1823987"/>
                  <a:gd name="connsiteX1220" fmla="*/ 1573732 w 4242337"/>
                  <a:gd name="connsiteY1220" fmla="*/ 1798722 h 1823987"/>
                  <a:gd name="connsiteX1221" fmla="*/ 1573732 w 4242337"/>
                  <a:gd name="connsiteY1221" fmla="*/ 1798722 h 1823987"/>
                  <a:gd name="connsiteX1222" fmla="*/ 1573732 w 4242337"/>
                  <a:gd name="connsiteY1222" fmla="*/ 1798722 h 1823987"/>
                  <a:gd name="connsiteX1223" fmla="*/ 1591779 w 4242337"/>
                  <a:gd name="connsiteY1223" fmla="*/ 1798722 h 1823987"/>
                  <a:gd name="connsiteX1224" fmla="*/ 1592982 w 4242337"/>
                  <a:gd name="connsiteY1224" fmla="*/ 1786690 h 1823987"/>
                  <a:gd name="connsiteX1225" fmla="*/ 1592982 w 4242337"/>
                  <a:gd name="connsiteY1225" fmla="*/ 1786690 h 1823987"/>
                  <a:gd name="connsiteX1226" fmla="*/ 1641108 w 4242337"/>
                  <a:gd name="connsiteY1226" fmla="*/ 1785487 h 1823987"/>
                  <a:gd name="connsiteX1227" fmla="*/ 1617045 w 4242337"/>
                  <a:gd name="connsiteY1227" fmla="*/ 1785487 h 1823987"/>
                  <a:gd name="connsiteX1228" fmla="*/ 1617045 w 4242337"/>
                  <a:gd name="connsiteY1228" fmla="*/ 1797519 h 1823987"/>
                  <a:gd name="connsiteX1229" fmla="*/ 1630280 w 4242337"/>
                  <a:gd name="connsiteY1229" fmla="*/ 1797519 h 1823987"/>
                  <a:gd name="connsiteX1230" fmla="*/ 1641108 w 4242337"/>
                  <a:gd name="connsiteY1230" fmla="*/ 1797519 h 1823987"/>
                  <a:gd name="connsiteX1231" fmla="*/ 1641108 w 4242337"/>
                  <a:gd name="connsiteY1231" fmla="*/ 1785487 h 1823987"/>
                  <a:gd name="connsiteX1232" fmla="*/ 1641108 w 4242337"/>
                  <a:gd name="connsiteY1232" fmla="*/ 1785487 h 1823987"/>
                  <a:gd name="connsiteX1233" fmla="*/ 1689235 w 4242337"/>
                  <a:gd name="connsiteY1233" fmla="*/ 1785487 h 1823987"/>
                  <a:gd name="connsiteX1234" fmla="*/ 1665172 w 4242337"/>
                  <a:gd name="connsiteY1234" fmla="*/ 1785487 h 1823987"/>
                  <a:gd name="connsiteX1235" fmla="*/ 1665172 w 4242337"/>
                  <a:gd name="connsiteY1235" fmla="*/ 1797519 h 1823987"/>
                  <a:gd name="connsiteX1236" fmla="*/ 1676000 w 4242337"/>
                  <a:gd name="connsiteY1236" fmla="*/ 1797519 h 1823987"/>
                  <a:gd name="connsiteX1237" fmla="*/ 1676000 w 4242337"/>
                  <a:gd name="connsiteY1237" fmla="*/ 1797519 h 1823987"/>
                  <a:gd name="connsiteX1238" fmla="*/ 1676000 w 4242337"/>
                  <a:gd name="connsiteY1238" fmla="*/ 1797519 h 1823987"/>
                  <a:gd name="connsiteX1239" fmla="*/ 1676000 w 4242337"/>
                  <a:gd name="connsiteY1239" fmla="*/ 1797519 h 1823987"/>
                  <a:gd name="connsiteX1240" fmla="*/ 1676000 w 4242337"/>
                  <a:gd name="connsiteY1240" fmla="*/ 1797519 h 1823987"/>
                  <a:gd name="connsiteX1241" fmla="*/ 1676000 w 4242337"/>
                  <a:gd name="connsiteY1241" fmla="*/ 1797519 h 1823987"/>
                  <a:gd name="connsiteX1242" fmla="*/ 1676000 w 4242337"/>
                  <a:gd name="connsiteY1242" fmla="*/ 1797519 h 1823987"/>
                  <a:gd name="connsiteX1243" fmla="*/ 1689235 w 4242337"/>
                  <a:gd name="connsiteY1243" fmla="*/ 1797519 h 1823987"/>
                  <a:gd name="connsiteX1244" fmla="*/ 1689235 w 4242337"/>
                  <a:gd name="connsiteY1244" fmla="*/ 1785487 h 1823987"/>
                  <a:gd name="connsiteX1245" fmla="*/ 1689235 w 4242337"/>
                  <a:gd name="connsiteY1245" fmla="*/ 1785487 h 1823987"/>
                  <a:gd name="connsiteX1246" fmla="*/ 1737361 w 4242337"/>
                  <a:gd name="connsiteY1246" fmla="*/ 1784284 h 1823987"/>
                  <a:gd name="connsiteX1247" fmla="*/ 1713298 w 4242337"/>
                  <a:gd name="connsiteY1247" fmla="*/ 1784284 h 1823987"/>
                  <a:gd name="connsiteX1248" fmla="*/ 1713298 w 4242337"/>
                  <a:gd name="connsiteY1248" fmla="*/ 1796315 h 1823987"/>
                  <a:gd name="connsiteX1249" fmla="*/ 1725330 w 4242337"/>
                  <a:gd name="connsiteY1249" fmla="*/ 1796315 h 1823987"/>
                  <a:gd name="connsiteX1250" fmla="*/ 1725330 w 4242337"/>
                  <a:gd name="connsiteY1250" fmla="*/ 1796315 h 1823987"/>
                  <a:gd name="connsiteX1251" fmla="*/ 1725330 w 4242337"/>
                  <a:gd name="connsiteY1251" fmla="*/ 1796315 h 1823987"/>
                  <a:gd name="connsiteX1252" fmla="*/ 1725330 w 4242337"/>
                  <a:gd name="connsiteY1252" fmla="*/ 1796315 h 1823987"/>
                  <a:gd name="connsiteX1253" fmla="*/ 1725330 w 4242337"/>
                  <a:gd name="connsiteY1253" fmla="*/ 1796315 h 1823987"/>
                  <a:gd name="connsiteX1254" fmla="*/ 1737361 w 4242337"/>
                  <a:gd name="connsiteY1254" fmla="*/ 1796315 h 1823987"/>
                  <a:gd name="connsiteX1255" fmla="*/ 1737361 w 4242337"/>
                  <a:gd name="connsiteY1255" fmla="*/ 1784284 h 1823987"/>
                  <a:gd name="connsiteX1256" fmla="*/ 1737361 w 4242337"/>
                  <a:gd name="connsiteY1256" fmla="*/ 1784284 h 1823987"/>
                  <a:gd name="connsiteX1257" fmla="*/ 1785487 w 4242337"/>
                  <a:gd name="connsiteY1257" fmla="*/ 1783081 h 1823987"/>
                  <a:gd name="connsiteX1258" fmla="*/ 1761424 w 4242337"/>
                  <a:gd name="connsiteY1258" fmla="*/ 1783081 h 1823987"/>
                  <a:gd name="connsiteX1259" fmla="*/ 1761424 w 4242337"/>
                  <a:gd name="connsiteY1259" fmla="*/ 1795112 h 1823987"/>
                  <a:gd name="connsiteX1260" fmla="*/ 1777065 w 4242337"/>
                  <a:gd name="connsiteY1260" fmla="*/ 1795112 h 1823987"/>
                  <a:gd name="connsiteX1261" fmla="*/ 1777065 w 4242337"/>
                  <a:gd name="connsiteY1261" fmla="*/ 1795112 h 1823987"/>
                  <a:gd name="connsiteX1262" fmla="*/ 1777065 w 4242337"/>
                  <a:gd name="connsiteY1262" fmla="*/ 1795112 h 1823987"/>
                  <a:gd name="connsiteX1263" fmla="*/ 1777065 w 4242337"/>
                  <a:gd name="connsiteY1263" fmla="*/ 1795112 h 1823987"/>
                  <a:gd name="connsiteX1264" fmla="*/ 1777065 w 4242337"/>
                  <a:gd name="connsiteY1264" fmla="*/ 1795112 h 1823987"/>
                  <a:gd name="connsiteX1265" fmla="*/ 1777065 w 4242337"/>
                  <a:gd name="connsiteY1265" fmla="*/ 1795112 h 1823987"/>
                  <a:gd name="connsiteX1266" fmla="*/ 1777065 w 4242337"/>
                  <a:gd name="connsiteY1266" fmla="*/ 1795112 h 1823987"/>
                  <a:gd name="connsiteX1267" fmla="*/ 1777065 w 4242337"/>
                  <a:gd name="connsiteY1267" fmla="*/ 1795112 h 1823987"/>
                  <a:gd name="connsiteX1268" fmla="*/ 1777065 w 4242337"/>
                  <a:gd name="connsiteY1268" fmla="*/ 1795112 h 1823987"/>
                  <a:gd name="connsiteX1269" fmla="*/ 1777065 w 4242337"/>
                  <a:gd name="connsiteY1269" fmla="*/ 1795112 h 1823987"/>
                  <a:gd name="connsiteX1270" fmla="*/ 1777065 w 4242337"/>
                  <a:gd name="connsiteY1270" fmla="*/ 1795112 h 1823987"/>
                  <a:gd name="connsiteX1271" fmla="*/ 1784284 w 4242337"/>
                  <a:gd name="connsiteY1271" fmla="*/ 1795112 h 1823987"/>
                  <a:gd name="connsiteX1272" fmla="*/ 1785487 w 4242337"/>
                  <a:gd name="connsiteY1272" fmla="*/ 1783081 h 1823987"/>
                  <a:gd name="connsiteX1273" fmla="*/ 1785487 w 4242337"/>
                  <a:gd name="connsiteY1273" fmla="*/ 1783081 h 1823987"/>
                  <a:gd name="connsiteX1274" fmla="*/ 1833614 w 4242337"/>
                  <a:gd name="connsiteY1274" fmla="*/ 1783081 h 1823987"/>
                  <a:gd name="connsiteX1275" fmla="*/ 1809551 w 4242337"/>
                  <a:gd name="connsiteY1275" fmla="*/ 1783081 h 1823987"/>
                  <a:gd name="connsiteX1276" fmla="*/ 1809551 w 4242337"/>
                  <a:gd name="connsiteY1276" fmla="*/ 1795112 h 1823987"/>
                  <a:gd name="connsiteX1277" fmla="*/ 1820379 w 4242337"/>
                  <a:gd name="connsiteY1277" fmla="*/ 1795112 h 1823987"/>
                  <a:gd name="connsiteX1278" fmla="*/ 1833614 w 4242337"/>
                  <a:gd name="connsiteY1278" fmla="*/ 1795112 h 1823987"/>
                  <a:gd name="connsiteX1279" fmla="*/ 1833614 w 4242337"/>
                  <a:gd name="connsiteY1279" fmla="*/ 1783081 h 1823987"/>
                  <a:gd name="connsiteX1280" fmla="*/ 1833614 w 4242337"/>
                  <a:gd name="connsiteY1280" fmla="*/ 1783081 h 1823987"/>
                  <a:gd name="connsiteX1281" fmla="*/ 1881740 w 4242337"/>
                  <a:gd name="connsiteY1281" fmla="*/ 1781877 h 1823987"/>
                  <a:gd name="connsiteX1282" fmla="*/ 1857677 w 4242337"/>
                  <a:gd name="connsiteY1282" fmla="*/ 1781877 h 1823987"/>
                  <a:gd name="connsiteX1283" fmla="*/ 1857677 w 4242337"/>
                  <a:gd name="connsiteY1283" fmla="*/ 1793909 h 1823987"/>
                  <a:gd name="connsiteX1284" fmla="*/ 1876927 w 4242337"/>
                  <a:gd name="connsiteY1284" fmla="*/ 1793909 h 1823987"/>
                  <a:gd name="connsiteX1285" fmla="*/ 1876927 w 4242337"/>
                  <a:gd name="connsiteY1285" fmla="*/ 1793909 h 1823987"/>
                  <a:gd name="connsiteX1286" fmla="*/ 1876927 w 4242337"/>
                  <a:gd name="connsiteY1286" fmla="*/ 1793909 h 1823987"/>
                  <a:gd name="connsiteX1287" fmla="*/ 1876927 w 4242337"/>
                  <a:gd name="connsiteY1287" fmla="*/ 1793909 h 1823987"/>
                  <a:gd name="connsiteX1288" fmla="*/ 1876927 w 4242337"/>
                  <a:gd name="connsiteY1288" fmla="*/ 1793909 h 1823987"/>
                  <a:gd name="connsiteX1289" fmla="*/ 1881740 w 4242337"/>
                  <a:gd name="connsiteY1289" fmla="*/ 1793909 h 1823987"/>
                  <a:gd name="connsiteX1290" fmla="*/ 1881740 w 4242337"/>
                  <a:gd name="connsiteY1290" fmla="*/ 1781877 h 1823987"/>
                  <a:gd name="connsiteX1291" fmla="*/ 1881740 w 4242337"/>
                  <a:gd name="connsiteY1291" fmla="*/ 1781877 h 1823987"/>
                  <a:gd name="connsiteX1292" fmla="*/ 1929867 w 4242337"/>
                  <a:gd name="connsiteY1292" fmla="*/ 1780674 h 1823987"/>
                  <a:gd name="connsiteX1293" fmla="*/ 1905803 w 4242337"/>
                  <a:gd name="connsiteY1293" fmla="*/ 1780674 h 1823987"/>
                  <a:gd name="connsiteX1294" fmla="*/ 1905803 w 4242337"/>
                  <a:gd name="connsiteY1294" fmla="*/ 1792706 h 1823987"/>
                  <a:gd name="connsiteX1295" fmla="*/ 1915429 w 4242337"/>
                  <a:gd name="connsiteY1295" fmla="*/ 1792706 h 1823987"/>
                  <a:gd name="connsiteX1296" fmla="*/ 1929867 w 4242337"/>
                  <a:gd name="connsiteY1296" fmla="*/ 1792706 h 1823987"/>
                  <a:gd name="connsiteX1297" fmla="*/ 1929867 w 4242337"/>
                  <a:gd name="connsiteY1297" fmla="*/ 1780674 h 1823987"/>
                  <a:gd name="connsiteX1298" fmla="*/ 1929867 w 4242337"/>
                  <a:gd name="connsiteY1298" fmla="*/ 1780674 h 1823987"/>
                  <a:gd name="connsiteX1299" fmla="*/ 1977993 w 4242337"/>
                  <a:gd name="connsiteY1299" fmla="*/ 1780674 h 1823987"/>
                  <a:gd name="connsiteX1300" fmla="*/ 1953930 w 4242337"/>
                  <a:gd name="connsiteY1300" fmla="*/ 1780674 h 1823987"/>
                  <a:gd name="connsiteX1301" fmla="*/ 1953930 w 4242337"/>
                  <a:gd name="connsiteY1301" fmla="*/ 1792706 h 1823987"/>
                  <a:gd name="connsiteX1302" fmla="*/ 1977993 w 4242337"/>
                  <a:gd name="connsiteY1302" fmla="*/ 1792706 h 1823987"/>
                  <a:gd name="connsiteX1303" fmla="*/ 1977993 w 4242337"/>
                  <a:gd name="connsiteY1303" fmla="*/ 1780674 h 1823987"/>
                  <a:gd name="connsiteX1304" fmla="*/ 1977993 w 4242337"/>
                  <a:gd name="connsiteY1304" fmla="*/ 1780674 h 1823987"/>
                  <a:gd name="connsiteX1305" fmla="*/ 2026119 w 4242337"/>
                  <a:gd name="connsiteY1305" fmla="*/ 1779471 h 1823987"/>
                  <a:gd name="connsiteX1306" fmla="*/ 2002056 w 4242337"/>
                  <a:gd name="connsiteY1306" fmla="*/ 1779471 h 1823987"/>
                  <a:gd name="connsiteX1307" fmla="*/ 2002056 w 4242337"/>
                  <a:gd name="connsiteY1307" fmla="*/ 1791503 h 1823987"/>
                  <a:gd name="connsiteX1308" fmla="*/ 2026119 w 4242337"/>
                  <a:gd name="connsiteY1308" fmla="*/ 1791503 h 1823987"/>
                  <a:gd name="connsiteX1309" fmla="*/ 2026119 w 4242337"/>
                  <a:gd name="connsiteY1309" fmla="*/ 1779471 h 1823987"/>
                  <a:gd name="connsiteX1310" fmla="*/ 2026119 w 4242337"/>
                  <a:gd name="connsiteY1310" fmla="*/ 1779471 h 1823987"/>
                  <a:gd name="connsiteX1311" fmla="*/ 2074246 w 4242337"/>
                  <a:gd name="connsiteY1311" fmla="*/ 1778268 h 1823987"/>
                  <a:gd name="connsiteX1312" fmla="*/ 2050182 w 4242337"/>
                  <a:gd name="connsiteY1312" fmla="*/ 1778268 h 1823987"/>
                  <a:gd name="connsiteX1313" fmla="*/ 2050182 w 4242337"/>
                  <a:gd name="connsiteY1313" fmla="*/ 1790299 h 1823987"/>
                  <a:gd name="connsiteX1314" fmla="*/ 2074246 w 4242337"/>
                  <a:gd name="connsiteY1314" fmla="*/ 1790299 h 1823987"/>
                  <a:gd name="connsiteX1315" fmla="*/ 2074246 w 4242337"/>
                  <a:gd name="connsiteY1315" fmla="*/ 1778268 h 1823987"/>
                  <a:gd name="connsiteX1316" fmla="*/ 2074246 w 4242337"/>
                  <a:gd name="connsiteY1316" fmla="*/ 1778268 h 1823987"/>
                  <a:gd name="connsiteX1317" fmla="*/ 2122372 w 4242337"/>
                  <a:gd name="connsiteY1317" fmla="*/ 1778268 h 1823987"/>
                  <a:gd name="connsiteX1318" fmla="*/ 2098309 w 4242337"/>
                  <a:gd name="connsiteY1318" fmla="*/ 1778268 h 1823987"/>
                  <a:gd name="connsiteX1319" fmla="*/ 2098309 w 4242337"/>
                  <a:gd name="connsiteY1319" fmla="*/ 1790299 h 1823987"/>
                  <a:gd name="connsiteX1320" fmla="*/ 2122372 w 4242337"/>
                  <a:gd name="connsiteY1320" fmla="*/ 1790299 h 1823987"/>
                  <a:gd name="connsiteX1321" fmla="*/ 2122372 w 4242337"/>
                  <a:gd name="connsiteY1321" fmla="*/ 1778268 h 1823987"/>
                  <a:gd name="connsiteX1322" fmla="*/ 2122372 w 4242337"/>
                  <a:gd name="connsiteY1322" fmla="*/ 1778268 h 1823987"/>
                  <a:gd name="connsiteX1323" fmla="*/ 2170498 w 4242337"/>
                  <a:gd name="connsiteY1323" fmla="*/ 1777065 h 1823987"/>
                  <a:gd name="connsiteX1324" fmla="*/ 2146435 w 4242337"/>
                  <a:gd name="connsiteY1324" fmla="*/ 1777065 h 1823987"/>
                  <a:gd name="connsiteX1325" fmla="*/ 2146435 w 4242337"/>
                  <a:gd name="connsiteY1325" fmla="*/ 1789096 h 1823987"/>
                  <a:gd name="connsiteX1326" fmla="*/ 2170498 w 4242337"/>
                  <a:gd name="connsiteY1326" fmla="*/ 1789096 h 1823987"/>
                  <a:gd name="connsiteX1327" fmla="*/ 2170498 w 4242337"/>
                  <a:gd name="connsiteY1327" fmla="*/ 1777065 h 1823987"/>
                  <a:gd name="connsiteX1328" fmla="*/ 2170498 w 4242337"/>
                  <a:gd name="connsiteY1328" fmla="*/ 1777065 h 1823987"/>
                  <a:gd name="connsiteX1329" fmla="*/ 2218625 w 4242337"/>
                  <a:gd name="connsiteY1329" fmla="*/ 1775862 h 1823987"/>
                  <a:gd name="connsiteX1330" fmla="*/ 2194561 w 4242337"/>
                  <a:gd name="connsiteY1330" fmla="*/ 1775862 h 1823987"/>
                  <a:gd name="connsiteX1331" fmla="*/ 2194561 w 4242337"/>
                  <a:gd name="connsiteY1331" fmla="*/ 1787893 h 1823987"/>
                  <a:gd name="connsiteX1332" fmla="*/ 2218625 w 4242337"/>
                  <a:gd name="connsiteY1332" fmla="*/ 1787893 h 1823987"/>
                  <a:gd name="connsiteX1333" fmla="*/ 2218625 w 4242337"/>
                  <a:gd name="connsiteY1333" fmla="*/ 1775862 h 1823987"/>
                  <a:gd name="connsiteX1334" fmla="*/ 2218625 w 4242337"/>
                  <a:gd name="connsiteY1334" fmla="*/ 1775862 h 1823987"/>
                  <a:gd name="connsiteX1335" fmla="*/ 2266751 w 4242337"/>
                  <a:gd name="connsiteY1335" fmla="*/ 1775862 h 1823987"/>
                  <a:gd name="connsiteX1336" fmla="*/ 2242688 w 4242337"/>
                  <a:gd name="connsiteY1336" fmla="*/ 1775862 h 1823987"/>
                  <a:gd name="connsiteX1337" fmla="*/ 2242688 w 4242337"/>
                  <a:gd name="connsiteY1337" fmla="*/ 1787893 h 1823987"/>
                  <a:gd name="connsiteX1338" fmla="*/ 2266751 w 4242337"/>
                  <a:gd name="connsiteY1338" fmla="*/ 1787893 h 1823987"/>
                  <a:gd name="connsiteX1339" fmla="*/ 2266751 w 4242337"/>
                  <a:gd name="connsiteY1339" fmla="*/ 1775862 h 1823987"/>
                  <a:gd name="connsiteX1340" fmla="*/ 2266751 w 4242337"/>
                  <a:gd name="connsiteY1340" fmla="*/ 1775862 h 1823987"/>
                  <a:gd name="connsiteX1341" fmla="*/ 2314877 w 4242337"/>
                  <a:gd name="connsiteY1341" fmla="*/ 1774658 h 1823987"/>
                  <a:gd name="connsiteX1342" fmla="*/ 2290814 w 4242337"/>
                  <a:gd name="connsiteY1342" fmla="*/ 1774658 h 1823987"/>
                  <a:gd name="connsiteX1343" fmla="*/ 2290814 w 4242337"/>
                  <a:gd name="connsiteY1343" fmla="*/ 1786690 h 1823987"/>
                  <a:gd name="connsiteX1344" fmla="*/ 2314877 w 4242337"/>
                  <a:gd name="connsiteY1344" fmla="*/ 1786690 h 1823987"/>
                  <a:gd name="connsiteX1345" fmla="*/ 2314877 w 4242337"/>
                  <a:gd name="connsiteY1345" fmla="*/ 1774658 h 1823987"/>
                  <a:gd name="connsiteX1346" fmla="*/ 2314877 w 4242337"/>
                  <a:gd name="connsiteY1346" fmla="*/ 1774658 h 1823987"/>
                  <a:gd name="connsiteX1347" fmla="*/ 2363004 w 4242337"/>
                  <a:gd name="connsiteY1347" fmla="*/ 1773455 h 1823987"/>
                  <a:gd name="connsiteX1348" fmla="*/ 2338941 w 4242337"/>
                  <a:gd name="connsiteY1348" fmla="*/ 1773455 h 1823987"/>
                  <a:gd name="connsiteX1349" fmla="*/ 2338941 w 4242337"/>
                  <a:gd name="connsiteY1349" fmla="*/ 1785487 h 1823987"/>
                  <a:gd name="connsiteX1350" fmla="*/ 2363004 w 4242337"/>
                  <a:gd name="connsiteY1350" fmla="*/ 1785487 h 1823987"/>
                  <a:gd name="connsiteX1351" fmla="*/ 2363004 w 4242337"/>
                  <a:gd name="connsiteY1351" fmla="*/ 1773455 h 1823987"/>
                  <a:gd name="connsiteX1352" fmla="*/ 2363004 w 4242337"/>
                  <a:gd name="connsiteY1352" fmla="*/ 1773455 h 1823987"/>
                  <a:gd name="connsiteX1353" fmla="*/ 2411130 w 4242337"/>
                  <a:gd name="connsiteY1353" fmla="*/ 1773455 h 1823987"/>
                  <a:gd name="connsiteX1354" fmla="*/ 2387067 w 4242337"/>
                  <a:gd name="connsiteY1354" fmla="*/ 1773455 h 1823987"/>
                  <a:gd name="connsiteX1355" fmla="*/ 2387067 w 4242337"/>
                  <a:gd name="connsiteY1355" fmla="*/ 1785487 h 1823987"/>
                  <a:gd name="connsiteX1356" fmla="*/ 2411130 w 4242337"/>
                  <a:gd name="connsiteY1356" fmla="*/ 1785487 h 1823987"/>
                  <a:gd name="connsiteX1357" fmla="*/ 2411130 w 4242337"/>
                  <a:gd name="connsiteY1357" fmla="*/ 1773455 h 1823987"/>
                  <a:gd name="connsiteX1358" fmla="*/ 2411130 w 4242337"/>
                  <a:gd name="connsiteY1358" fmla="*/ 1773455 h 1823987"/>
                  <a:gd name="connsiteX1359" fmla="*/ 2459256 w 4242337"/>
                  <a:gd name="connsiteY1359" fmla="*/ 1772252 h 1823987"/>
                  <a:gd name="connsiteX1360" fmla="*/ 2435193 w 4242337"/>
                  <a:gd name="connsiteY1360" fmla="*/ 1772252 h 1823987"/>
                  <a:gd name="connsiteX1361" fmla="*/ 2435193 w 4242337"/>
                  <a:gd name="connsiteY1361" fmla="*/ 1784284 h 1823987"/>
                  <a:gd name="connsiteX1362" fmla="*/ 2459256 w 4242337"/>
                  <a:gd name="connsiteY1362" fmla="*/ 1784284 h 1823987"/>
                  <a:gd name="connsiteX1363" fmla="*/ 2459256 w 4242337"/>
                  <a:gd name="connsiteY1363" fmla="*/ 1772252 h 1823987"/>
                  <a:gd name="connsiteX1364" fmla="*/ 2459256 w 4242337"/>
                  <a:gd name="connsiteY1364" fmla="*/ 1772252 h 1823987"/>
                  <a:gd name="connsiteX1365" fmla="*/ 2507383 w 4242337"/>
                  <a:gd name="connsiteY1365" fmla="*/ 1771049 h 1823987"/>
                  <a:gd name="connsiteX1366" fmla="*/ 2483320 w 4242337"/>
                  <a:gd name="connsiteY1366" fmla="*/ 1771049 h 1823987"/>
                  <a:gd name="connsiteX1367" fmla="*/ 2483320 w 4242337"/>
                  <a:gd name="connsiteY1367" fmla="*/ 1783081 h 1823987"/>
                  <a:gd name="connsiteX1368" fmla="*/ 2507383 w 4242337"/>
                  <a:gd name="connsiteY1368" fmla="*/ 1783081 h 1823987"/>
                  <a:gd name="connsiteX1369" fmla="*/ 2507383 w 4242337"/>
                  <a:gd name="connsiteY1369" fmla="*/ 1771049 h 1823987"/>
                  <a:gd name="connsiteX1370" fmla="*/ 2507383 w 4242337"/>
                  <a:gd name="connsiteY1370" fmla="*/ 1771049 h 1823987"/>
                  <a:gd name="connsiteX1371" fmla="*/ 2555509 w 4242337"/>
                  <a:gd name="connsiteY1371" fmla="*/ 1771049 h 1823987"/>
                  <a:gd name="connsiteX1372" fmla="*/ 2531446 w 4242337"/>
                  <a:gd name="connsiteY1372" fmla="*/ 1771049 h 1823987"/>
                  <a:gd name="connsiteX1373" fmla="*/ 2531446 w 4242337"/>
                  <a:gd name="connsiteY1373" fmla="*/ 1783081 h 1823987"/>
                  <a:gd name="connsiteX1374" fmla="*/ 2547087 w 4242337"/>
                  <a:gd name="connsiteY1374" fmla="*/ 1783081 h 1823987"/>
                  <a:gd name="connsiteX1375" fmla="*/ 2547087 w 4242337"/>
                  <a:gd name="connsiteY1375" fmla="*/ 1783081 h 1823987"/>
                  <a:gd name="connsiteX1376" fmla="*/ 2547087 w 4242337"/>
                  <a:gd name="connsiteY1376" fmla="*/ 1783081 h 1823987"/>
                  <a:gd name="connsiteX1377" fmla="*/ 2555509 w 4242337"/>
                  <a:gd name="connsiteY1377" fmla="*/ 1783081 h 1823987"/>
                  <a:gd name="connsiteX1378" fmla="*/ 2555509 w 4242337"/>
                  <a:gd name="connsiteY1378" fmla="*/ 1771049 h 1823987"/>
                  <a:gd name="connsiteX1379" fmla="*/ 2555509 w 4242337"/>
                  <a:gd name="connsiteY1379" fmla="*/ 1771049 h 1823987"/>
                  <a:gd name="connsiteX1380" fmla="*/ 2603635 w 4242337"/>
                  <a:gd name="connsiteY1380" fmla="*/ 1769846 h 1823987"/>
                  <a:gd name="connsiteX1381" fmla="*/ 2579572 w 4242337"/>
                  <a:gd name="connsiteY1381" fmla="*/ 1769846 h 1823987"/>
                  <a:gd name="connsiteX1382" fmla="*/ 2579572 w 4242337"/>
                  <a:gd name="connsiteY1382" fmla="*/ 1781877 h 1823987"/>
                  <a:gd name="connsiteX1383" fmla="*/ 2583182 w 4242337"/>
                  <a:gd name="connsiteY1383" fmla="*/ 1781877 h 1823987"/>
                  <a:gd name="connsiteX1384" fmla="*/ 2583182 w 4242337"/>
                  <a:gd name="connsiteY1384" fmla="*/ 1781877 h 1823987"/>
                  <a:gd name="connsiteX1385" fmla="*/ 2583182 w 4242337"/>
                  <a:gd name="connsiteY1385" fmla="*/ 1781877 h 1823987"/>
                  <a:gd name="connsiteX1386" fmla="*/ 2583182 w 4242337"/>
                  <a:gd name="connsiteY1386" fmla="*/ 1781877 h 1823987"/>
                  <a:gd name="connsiteX1387" fmla="*/ 2583182 w 4242337"/>
                  <a:gd name="connsiteY1387" fmla="*/ 1781877 h 1823987"/>
                  <a:gd name="connsiteX1388" fmla="*/ 2583182 w 4242337"/>
                  <a:gd name="connsiteY1388" fmla="*/ 1781877 h 1823987"/>
                  <a:gd name="connsiteX1389" fmla="*/ 2583182 w 4242337"/>
                  <a:gd name="connsiteY1389" fmla="*/ 1781877 h 1823987"/>
                  <a:gd name="connsiteX1390" fmla="*/ 2583182 w 4242337"/>
                  <a:gd name="connsiteY1390" fmla="*/ 1781877 h 1823987"/>
                  <a:gd name="connsiteX1391" fmla="*/ 2583182 w 4242337"/>
                  <a:gd name="connsiteY1391" fmla="*/ 1781877 h 1823987"/>
                  <a:gd name="connsiteX1392" fmla="*/ 2583182 w 4242337"/>
                  <a:gd name="connsiteY1392" fmla="*/ 1781877 h 1823987"/>
                  <a:gd name="connsiteX1393" fmla="*/ 2583182 w 4242337"/>
                  <a:gd name="connsiteY1393" fmla="*/ 1781877 h 1823987"/>
                  <a:gd name="connsiteX1394" fmla="*/ 2583182 w 4242337"/>
                  <a:gd name="connsiteY1394" fmla="*/ 1781877 h 1823987"/>
                  <a:gd name="connsiteX1395" fmla="*/ 2583182 w 4242337"/>
                  <a:gd name="connsiteY1395" fmla="*/ 1781877 h 1823987"/>
                  <a:gd name="connsiteX1396" fmla="*/ 2583182 w 4242337"/>
                  <a:gd name="connsiteY1396" fmla="*/ 1781877 h 1823987"/>
                  <a:gd name="connsiteX1397" fmla="*/ 2583182 w 4242337"/>
                  <a:gd name="connsiteY1397" fmla="*/ 1781877 h 1823987"/>
                  <a:gd name="connsiteX1398" fmla="*/ 2583182 w 4242337"/>
                  <a:gd name="connsiteY1398" fmla="*/ 1781877 h 1823987"/>
                  <a:gd name="connsiteX1399" fmla="*/ 2583182 w 4242337"/>
                  <a:gd name="connsiteY1399" fmla="*/ 1781877 h 1823987"/>
                  <a:gd name="connsiteX1400" fmla="*/ 2583182 w 4242337"/>
                  <a:gd name="connsiteY1400" fmla="*/ 1781877 h 1823987"/>
                  <a:gd name="connsiteX1401" fmla="*/ 2583182 w 4242337"/>
                  <a:gd name="connsiteY1401" fmla="*/ 1781877 h 1823987"/>
                  <a:gd name="connsiteX1402" fmla="*/ 2583182 w 4242337"/>
                  <a:gd name="connsiteY1402" fmla="*/ 1781877 h 1823987"/>
                  <a:gd name="connsiteX1403" fmla="*/ 2583182 w 4242337"/>
                  <a:gd name="connsiteY1403" fmla="*/ 1781877 h 1823987"/>
                  <a:gd name="connsiteX1404" fmla="*/ 2603635 w 4242337"/>
                  <a:gd name="connsiteY1404" fmla="*/ 1781877 h 1823987"/>
                  <a:gd name="connsiteX1405" fmla="*/ 2603635 w 4242337"/>
                  <a:gd name="connsiteY1405" fmla="*/ 1769846 h 1823987"/>
                  <a:gd name="connsiteX1406" fmla="*/ 2603635 w 4242337"/>
                  <a:gd name="connsiteY1406" fmla="*/ 1769846 h 1823987"/>
                  <a:gd name="connsiteX1407" fmla="*/ 2651762 w 4242337"/>
                  <a:gd name="connsiteY1407" fmla="*/ 1768643 h 1823987"/>
                  <a:gd name="connsiteX1408" fmla="*/ 2627699 w 4242337"/>
                  <a:gd name="connsiteY1408" fmla="*/ 1768643 h 1823987"/>
                  <a:gd name="connsiteX1409" fmla="*/ 2627699 w 4242337"/>
                  <a:gd name="connsiteY1409" fmla="*/ 1780674 h 1823987"/>
                  <a:gd name="connsiteX1410" fmla="*/ 2642136 w 4242337"/>
                  <a:gd name="connsiteY1410" fmla="*/ 1780674 h 1823987"/>
                  <a:gd name="connsiteX1411" fmla="*/ 2651762 w 4242337"/>
                  <a:gd name="connsiteY1411" fmla="*/ 1780674 h 1823987"/>
                  <a:gd name="connsiteX1412" fmla="*/ 2651762 w 4242337"/>
                  <a:gd name="connsiteY1412" fmla="*/ 1768643 h 1823987"/>
                  <a:gd name="connsiteX1413" fmla="*/ 2651762 w 4242337"/>
                  <a:gd name="connsiteY1413" fmla="*/ 1768643 h 1823987"/>
                  <a:gd name="connsiteX1414" fmla="*/ 2699888 w 4242337"/>
                  <a:gd name="connsiteY1414" fmla="*/ 1768643 h 1823987"/>
                  <a:gd name="connsiteX1415" fmla="*/ 2675825 w 4242337"/>
                  <a:gd name="connsiteY1415" fmla="*/ 1768643 h 1823987"/>
                  <a:gd name="connsiteX1416" fmla="*/ 2675825 w 4242337"/>
                  <a:gd name="connsiteY1416" fmla="*/ 1780674 h 1823987"/>
                  <a:gd name="connsiteX1417" fmla="*/ 2681841 w 4242337"/>
                  <a:gd name="connsiteY1417" fmla="*/ 1780674 h 1823987"/>
                  <a:gd name="connsiteX1418" fmla="*/ 2681841 w 4242337"/>
                  <a:gd name="connsiteY1418" fmla="*/ 1780674 h 1823987"/>
                  <a:gd name="connsiteX1419" fmla="*/ 2683044 w 4242337"/>
                  <a:gd name="connsiteY1419" fmla="*/ 1780674 h 1823987"/>
                  <a:gd name="connsiteX1420" fmla="*/ 2683044 w 4242337"/>
                  <a:gd name="connsiteY1420" fmla="*/ 1780674 h 1823987"/>
                  <a:gd name="connsiteX1421" fmla="*/ 2683044 w 4242337"/>
                  <a:gd name="connsiteY1421" fmla="*/ 1780674 h 1823987"/>
                  <a:gd name="connsiteX1422" fmla="*/ 2683044 w 4242337"/>
                  <a:gd name="connsiteY1422" fmla="*/ 1780674 h 1823987"/>
                  <a:gd name="connsiteX1423" fmla="*/ 2683044 w 4242337"/>
                  <a:gd name="connsiteY1423" fmla="*/ 1780674 h 1823987"/>
                  <a:gd name="connsiteX1424" fmla="*/ 2683044 w 4242337"/>
                  <a:gd name="connsiteY1424" fmla="*/ 1780674 h 1823987"/>
                  <a:gd name="connsiteX1425" fmla="*/ 2683044 w 4242337"/>
                  <a:gd name="connsiteY1425" fmla="*/ 1780674 h 1823987"/>
                  <a:gd name="connsiteX1426" fmla="*/ 2683044 w 4242337"/>
                  <a:gd name="connsiteY1426" fmla="*/ 1780674 h 1823987"/>
                  <a:gd name="connsiteX1427" fmla="*/ 2683044 w 4242337"/>
                  <a:gd name="connsiteY1427" fmla="*/ 1780674 h 1823987"/>
                  <a:gd name="connsiteX1428" fmla="*/ 2683044 w 4242337"/>
                  <a:gd name="connsiteY1428" fmla="*/ 1780674 h 1823987"/>
                  <a:gd name="connsiteX1429" fmla="*/ 2683044 w 4242337"/>
                  <a:gd name="connsiteY1429" fmla="*/ 1780674 h 1823987"/>
                  <a:gd name="connsiteX1430" fmla="*/ 2699888 w 4242337"/>
                  <a:gd name="connsiteY1430" fmla="*/ 1780674 h 1823987"/>
                  <a:gd name="connsiteX1431" fmla="*/ 2699888 w 4242337"/>
                  <a:gd name="connsiteY1431" fmla="*/ 1768643 h 1823987"/>
                  <a:gd name="connsiteX1432" fmla="*/ 2699888 w 4242337"/>
                  <a:gd name="connsiteY1432" fmla="*/ 1768643 h 1823987"/>
                  <a:gd name="connsiteX1433" fmla="*/ 2748014 w 4242337"/>
                  <a:gd name="connsiteY1433" fmla="*/ 1767440 h 1823987"/>
                  <a:gd name="connsiteX1434" fmla="*/ 2723951 w 4242337"/>
                  <a:gd name="connsiteY1434" fmla="*/ 1767440 h 1823987"/>
                  <a:gd name="connsiteX1435" fmla="*/ 2723951 w 4242337"/>
                  <a:gd name="connsiteY1435" fmla="*/ 1779471 h 1823987"/>
                  <a:gd name="connsiteX1436" fmla="*/ 2737186 w 4242337"/>
                  <a:gd name="connsiteY1436" fmla="*/ 1779471 h 1823987"/>
                  <a:gd name="connsiteX1437" fmla="*/ 2737186 w 4242337"/>
                  <a:gd name="connsiteY1437" fmla="*/ 1779471 h 1823987"/>
                  <a:gd name="connsiteX1438" fmla="*/ 2737186 w 4242337"/>
                  <a:gd name="connsiteY1438" fmla="*/ 1779471 h 1823987"/>
                  <a:gd name="connsiteX1439" fmla="*/ 2748014 w 4242337"/>
                  <a:gd name="connsiteY1439" fmla="*/ 1779471 h 1823987"/>
                  <a:gd name="connsiteX1440" fmla="*/ 2748014 w 4242337"/>
                  <a:gd name="connsiteY1440" fmla="*/ 1767440 h 1823987"/>
                  <a:gd name="connsiteX1441" fmla="*/ 2748014 w 4242337"/>
                  <a:gd name="connsiteY1441" fmla="*/ 1767440 h 1823987"/>
                  <a:gd name="connsiteX1442" fmla="*/ 2796141 w 4242337"/>
                  <a:gd name="connsiteY1442" fmla="*/ 1766236 h 1823987"/>
                  <a:gd name="connsiteX1443" fmla="*/ 2772078 w 4242337"/>
                  <a:gd name="connsiteY1443" fmla="*/ 1766236 h 1823987"/>
                  <a:gd name="connsiteX1444" fmla="*/ 2772078 w 4242337"/>
                  <a:gd name="connsiteY1444" fmla="*/ 1778268 h 1823987"/>
                  <a:gd name="connsiteX1445" fmla="*/ 2782906 w 4242337"/>
                  <a:gd name="connsiteY1445" fmla="*/ 1778268 h 1823987"/>
                  <a:gd name="connsiteX1446" fmla="*/ 2782906 w 4242337"/>
                  <a:gd name="connsiteY1446" fmla="*/ 1778268 h 1823987"/>
                  <a:gd name="connsiteX1447" fmla="*/ 2784109 w 4242337"/>
                  <a:gd name="connsiteY1447" fmla="*/ 1778268 h 1823987"/>
                  <a:gd name="connsiteX1448" fmla="*/ 2784109 w 4242337"/>
                  <a:gd name="connsiteY1448" fmla="*/ 1778268 h 1823987"/>
                  <a:gd name="connsiteX1449" fmla="*/ 2784109 w 4242337"/>
                  <a:gd name="connsiteY1449" fmla="*/ 1778268 h 1823987"/>
                  <a:gd name="connsiteX1450" fmla="*/ 2784109 w 4242337"/>
                  <a:gd name="connsiteY1450" fmla="*/ 1778268 h 1823987"/>
                  <a:gd name="connsiteX1451" fmla="*/ 2784109 w 4242337"/>
                  <a:gd name="connsiteY1451" fmla="*/ 1778268 h 1823987"/>
                  <a:gd name="connsiteX1452" fmla="*/ 2784109 w 4242337"/>
                  <a:gd name="connsiteY1452" fmla="*/ 1778268 h 1823987"/>
                  <a:gd name="connsiteX1453" fmla="*/ 2784109 w 4242337"/>
                  <a:gd name="connsiteY1453" fmla="*/ 1778268 h 1823987"/>
                  <a:gd name="connsiteX1454" fmla="*/ 2784109 w 4242337"/>
                  <a:gd name="connsiteY1454" fmla="*/ 1778268 h 1823987"/>
                  <a:gd name="connsiteX1455" fmla="*/ 2784109 w 4242337"/>
                  <a:gd name="connsiteY1455" fmla="*/ 1778268 h 1823987"/>
                  <a:gd name="connsiteX1456" fmla="*/ 2796141 w 4242337"/>
                  <a:gd name="connsiteY1456" fmla="*/ 1778268 h 1823987"/>
                  <a:gd name="connsiteX1457" fmla="*/ 2796141 w 4242337"/>
                  <a:gd name="connsiteY1457" fmla="*/ 1766236 h 1823987"/>
                  <a:gd name="connsiteX1458" fmla="*/ 2796141 w 4242337"/>
                  <a:gd name="connsiteY1458" fmla="*/ 1766236 h 1823987"/>
                  <a:gd name="connsiteX1459" fmla="*/ 2844267 w 4242337"/>
                  <a:gd name="connsiteY1459" fmla="*/ 1766236 h 1823987"/>
                  <a:gd name="connsiteX1460" fmla="*/ 2820204 w 4242337"/>
                  <a:gd name="connsiteY1460" fmla="*/ 1766236 h 1823987"/>
                  <a:gd name="connsiteX1461" fmla="*/ 2820204 w 4242337"/>
                  <a:gd name="connsiteY1461" fmla="*/ 1778268 h 1823987"/>
                  <a:gd name="connsiteX1462" fmla="*/ 2831032 w 4242337"/>
                  <a:gd name="connsiteY1462" fmla="*/ 1778268 h 1823987"/>
                  <a:gd name="connsiteX1463" fmla="*/ 2831032 w 4242337"/>
                  <a:gd name="connsiteY1463" fmla="*/ 1778268 h 1823987"/>
                  <a:gd name="connsiteX1464" fmla="*/ 2831032 w 4242337"/>
                  <a:gd name="connsiteY1464" fmla="*/ 1778268 h 1823987"/>
                  <a:gd name="connsiteX1465" fmla="*/ 2844267 w 4242337"/>
                  <a:gd name="connsiteY1465" fmla="*/ 1778268 h 1823987"/>
                  <a:gd name="connsiteX1466" fmla="*/ 2844267 w 4242337"/>
                  <a:gd name="connsiteY1466" fmla="*/ 1766236 h 1823987"/>
                  <a:gd name="connsiteX1467" fmla="*/ 2844267 w 4242337"/>
                  <a:gd name="connsiteY1467" fmla="*/ 1766236 h 1823987"/>
                  <a:gd name="connsiteX1468" fmla="*/ 2892393 w 4242337"/>
                  <a:gd name="connsiteY1468" fmla="*/ 1765033 h 1823987"/>
                  <a:gd name="connsiteX1469" fmla="*/ 2868330 w 4242337"/>
                  <a:gd name="connsiteY1469" fmla="*/ 1765033 h 1823987"/>
                  <a:gd name="connsiteX1470" fmla="*/ 2868330 w 4242337"/>
                  <a:gd name="connsiteY1470" fmla="*/ 1777065 h 1823987"/>
                  <a:gd name="connsiteX1471" fmla="*/ 2885175 w 4242337"/>
                  <a:gd name="connsiteY1471" fmla="*/ 1777065 h 1823987"/>
                  <a:gd name="connsiteX1472" fmla="*/ 2885175 w 4242337"/>
                  <a:gd name="connsiteY1472" fmla="*/ 1777065 h 1823987"/>
                  <a:gd name="connsiteX1473" fmla="*/ 2885175 w 4242337"/>
                  <a:gd name="connsiteY1473" fmla="*/ 1777065 h 1823987"/>
                  <a:gd name="connsiteX1474" fmla="*/ 2885175 w 4242337"/>
                  <a:gd name="connsiteY1474" fmla="*/ 1777065 h 1823987"/>
                  <a:gd name="connsiteX1475" fmla="*/ 2885175 w 4242337"/>
                  <a:gd name="connsiteY1475" fmla="*/ 1777065 h 1823987"/>
                  <a:gd name="connsiteX1476" fmla="*/ 2885175 w 4242337"/>
                  <a:gd name="connsiteY1476" fmla="*/ 1777065 h 1823987"/>
                  <a:gd name="connsiteX1477" fmla="*/ 2885175 w 4242337"/>
                  <a:gd name="connsiteY1477" fmla="*/ 1777065 h 1823987"/>
                  <a:gd name="connsiteX1478" fmla="*/ 2885175 w 4242337"/>
                  <a:gd name="connsiteY1478" fmla="*/ 1777065 h 1823987"/>
                  <a:gd name="connsiteX1479" fmla="*/ 2885175 w 4242337"/>
                  <a:gd name="connsiteY1479" fmla="*/ 1777065 h 1823987"/>
                  <a:gd name="connsiteX1480" fmla="*/ 2885175 w 4242337"/>
                  <a:gd name="connsiteY1480" fmla="*/ 1777065 h 1823987"/>
                  <a:gd name="connsiteX1481" fmla="*/ 2885175 w 4242337"/>
                  <a:gd name="connsiteY1481" fmla="*/ 1777065 h 1823987"/>
                  <a:gd name="connsiteX1482" fmla="*/ 2885175 w 4242337"/>
                  <a:gd name="connsiteY1482" fmla="*/ 1777065 h 1823987"/>
                  <a:gd name="connsiteX1483" fmla="*/ 2885175 w 4242337"/>
                  <a:gd name="connsiteY1483" fmla="*/ 1777065 h 1823987"/>
                  <a:gd name="connsiteX1484" fmla="*/ 2891190 w 4242337"/>
                  <a:gd name="connsiteY1484" fmla="*/ 1777065 h 1823987"/>
                  <a:gd name="connsiteX1485" fmla="*/ 2892393 w 4242337"/>
                  <a:gd name="connsiteY1485" fmla="*/ 1765033 h 1823987"/>
                  <a:gd name="connsiteX1486" fmla="*/ 2892393 w 4242337"/>
                  <a:gd name="connsiteY1486" fmla="*/ 1765033 h 1823987"/>
                  <a:gd name="connsiteX1487" fmla="*/ 2940520 w 4242337"/>
                  <a:gd name="connsiteY1487" fmla="*/ 1763830 h 1823987"/>
                  <a:gd name="connsiteX1488" fmla="*/ 2916456 w 4242337"/>
                  <a:gd name="connsiteY1488" fmla="*/ 1763830 h 1823987"/>
                  <a:gd name="connsiteX1489" fmla="*/ 2916456 w 4242337"/>
                  <a:gd name="connsiteY1489" fmla="*/ 1775862 h 1823987"/>
                  <a:gd name="connsiteX1490" fmla="*/ 2926082 w 4242337"/>
                  <a:gd name="connsiteY1490" fmla="*/ 1775862 h 1823987"/>
                  <a:gd name="connsiteX1491" fmla="*/ 2926082 w 4242337"/>
                  <a:gd name="connsiteY1491" fmla="*/ 1775862 h 1823987"/>
                  <a:gd name="connsiteX1492" fmla="*/ 2926082 w 4242337"/>
                  <a:gd name="connsiteY1492" fmla="*/ 1775862 h 1823987"/>
                  <a:gd name="connsiteX1493" fmla="*/ 2926082 w 4242337"/>
                  <a:gd name="connsiteY1493" fmla="*/ 1775862 h 1823987"/>
                  <a:gd name="connsiteX1494" fmla="*/ 2926082 w 4242337"/>
                  <a:gd name="connsiteY1494" fmla="*/ 1775862 h 1823987"/>
                  <a:gd name="connsiteX1495" fmla="*/ 2940520 w 4242337"/>
                  <a:gd name="connsiteY1495" fmla="*/ 1775862 h 1823987"/>
                  <a:gd name="connsiteX1496" fmla="*/ 2940520 w 4242337"/>
                  <a:gd name="connsiteY1496" fmla="*/ 1763830 h 1823987"/>
                  <a:gd name="connsiteX1497" fmla="*/ 2940520 w 4242337"/>
                  <a:gd name="connsiteY1497" fmla="*/ 1763830 h 1823987"/>
                  <a:gd name="connsiteX1498" fmla="*/ 2988646 w 4242337"/>
                  <a:gd name="connsiteY1498" fmla="*/ 1763830 h 1823987"/>
                  <a:gd name="connsiteX1499" fmla="*/ 2964583 w 4242337"/>
                  <a:gd name="connsiteY1499" fmla="*/ 1763830 h 1823987"/>
                  <a:gd name="connsiteX1500" fmla="*/ 2964583 w 4242337"/>
                  <a:gd name="connsiteY1500" fmla="*/ 1775862 h 1823987"/>
                  <a:gd name="connsiteX1501" fmla="*/ 2985037 w 4242337"/>
                  <a:gd name="connsiteY1501" fmla="*/ 1775862 h 1823987"/>
                  <a:gd name="connsiteX1502" fmla="*/ 2985037 w 4242337"/>
                  <a:gd name="connsiteY1502" fmla="*/ 1775862 h 1823987"/>
                  <a:gd name="connsiteX1503" fmla="*/ 2985037 w 4242337"/>
                  <a:gd name="connsiteY1503" fmla="*/ 1775862 h 1823987"/>
                  <a:gd name="connsiteX1504" fmla="*/ 2985037 w 4242337"/>
                  <a:gd name="connsiteY1504" fmla="*/ 1775862 h 1823987"/>
                  <a:gd name="connsiteX1505" fmla="*/ 2985037 w 4242337"/>
                  <a:gd name="connsiteY1505" fmla="*/ 1775862 h 1823987"/>
                  <a:gd name="connsiteX1506" fmla="*/ 2985037 w 4242337"/>
                  <a:gd name="connsiteY1506" fmla="*/ 1775862 h 1823987"/>
                  <a:gd name="connsiteX1507" fmla="*/ 2985037 w 4242337"/>
                  <a:gd name="connsiteY1507" fmla="*/ 1775862 h 1823987"/>
                  <a:gd name="connsiteX1508" fmla="*/ 2988646 w 4242337"/>
                  <a:gd name="connsiteY1508" fmla="*/ 1775862 h 1823987"/>
                  <a:gd name="connsiteX1509" fmla="*/ 2988646 w 4242337"/>
                  <a:gd name="connsiteY1509" fmla="*/ 1763830 h 1823987"/>
                  <a:gd name="connsiteX1510" fmla="*/ 2988646 w 4242337"/>
                  <a:gd name="connsiteY1510" fmla="*/ 1763830 h 1823987"/>
                  <a:gd name="connsiteX1511" fmla="*/ 3036772 w 4242337"/>
                  <a:gd name="connsiteY1511" fmla="*/ 1762627 h 1823987"/>
                  <a:gd name="connsiteX1512" fmla="*/ 3012709 w 4242337"/>
                  <a:gd name="connsiteY1512" fmla="*/ 1762627 h 1823987"/>
                  <a:gd name="connsiteX1513" fmla="*/ 3012709 w 4242337"/>
                  <a:gd name="connsiteY1513" fmla="*/ 1774658 h 1823987"/>
                  <a:gd name="connsiteX1514" fmla="*/ 3036772 w 4242337"/>
                  <a:gd name="connsiteY1514" fmla="*/ 1774658 h 1823987"/>
                  <a:gd name="connsiteX1515" fmla="*/ 3036772 w 4242337"/>
                  <a:gd name="connsiteY1515" fmla="*/ 1762627 h 1823987"/>
                  <a:gd name="connsiteX1516" fmla="*/ 3036772 w 4242337"/>
                  <a:gd name="connsiteY1516" fmla="*/ 1762627 h 1823987"/>
                  <a:gd name="connsiteX1517" fmla="*/ 3084899 w 4242337"/>
                  <a:gd name="connsiteY1517" fmla="*/ 1761424 h 1823987"/>
                  <a:gd name="connsiteX1518" fmla="*/ 3060836 w 4242337"/>
                  <a:gd name="connsiteY1518" fmla="*/ 1761424 h 1823987"/>
                  <a:gd name="connsiteX1519" fmla="*/ 3060836 w 4242337"/>
                  <a:gd name="connsiteY1519" fmla="*/ 1773455 h 1823987"/>
                  <a:gd name="connsiteX1520" fmla="*/ 3084899 w 4242337"/>
                  <a:gd name="connsiteY1520" fmla="*/ 1773455 h 1823987"/>
                  <a:gd name="connsiteX1521" fmla="*/ 3084899 w 4242337"/>
                  <a:gd name="connsiteY1521" fmla="*/ 1761424 h 1823987"/>
                  <a:gd name="connsiteX1522" fmla="*/ 3084899 w 4242337"/>
                  <a:gd name="connsiteY1522" fmla="*/ 1761424 h 1823987"/>
                  <a:gd name="connsiteX1523" fmla="*/ 3133025 w 4242337"/>
                  <a:gd name="connsiteY1523" fmla="*/ 1761424 h 1823987"/>
                  <a:gd name="connsiteX1524" fmla="*/ 3108962 w 4242337"/>
                  <a:gd name="connsiteY1524" fmla="*/ 1761424 h 1823987"/>
                  <a:gd name="connsiteX1525" fmla="*/ 3108962 w 4242337"/>
                  <a:gd name="connsiteY1525" fmla="*/ 1773455 h 1823987"/>
                  <a:gd name="connsiteX1526" fmla="*/ 3133025 w 4242337"/>
                  <a:gd name="connsiteY1526" fmla="*/ 1773455 h 1823987"/>
                  <a:gd name="connsiteX1527" fmla="*/ 3133025 w 4242337"/>
                  <a:gd name="connsiteY1527" fmla="*/ 1761424 h 1823987"/>
                  <a:gd name="connsiteX1528" fmla="*/ 3133025 w 4242337"/>
                  <a:gd name="connsiteY1528" fmla="*/ 1761424 h 1823987"/>
                  <a:gd name="connsiteX1529" fmla="*/ 3181151 w 4242337"/>
                  <a:gd name="connsiteY1529" fmla="*/ 1760221 h 1823987"/>
                  <a:gd name="connsiteX1530" fmla="*/ 3157088 w 4242337"/>
                  <a:gd name="connsiteY1530" fmla="*/ 1760221 h 1823987"/>
                  <a:gd name="connsiteX1531" fmla="*/ 3157088 w 4242337"/>
                  <a:gd name="connsiteY1531" fmla="*/ 1772252 h 1823987"/>
                  <a:gd name="connsiteX1532" fmla="*/ 3181151 w 4242337"/>
                  <a:gd name="connsiteY1532" fmla="*/ 1772252 h 1823987"/>
                  <a:gd name="connsiteX1533" fmla="*/ 3181151 w 4242337"/>
                  <a:gd name="connsiteY1533" fmla="*/ 1760221 h 1823987"/>
                  <a:gd name="connsiteX1534" fmla="*/ 3181151 w 4242337"/>
                  <a:gd name="connsiteY1534" fmla="*/ 1760221 h 1823987"/>
                  <a:gd name="connsiteX1535" fmla="*/ 3229278 w 4242337"/>
                  <a:gd name="connsiteY1535" fmla="*/ 1759017 h 1823987"/>
                  <a:gd name="connsiteX1536" fmla="*/ 3205215 w 4242337"/>
                  <a:gd name="connsiteY1536" fmla="*/ 1759017 h 1823987"/>
                  <a:gd name="connsiteX1537" fmla="*/ 3205215 w 4242337"/>
                  <a:gd name="connsiteY1537" fmla="*/ 1771049 h 1823987"/>
                  <a:gd name="connsiteX1538" fmla="*/ 3229278 w 4242337"/>
                  <a:gd name="connsiteY1538" fmla="*/ 1771049 h 1823987"/>
                  <a:gd name="connsiteX1539" fmla="*/ 3229278 w 4242337"/>
                  <a:gd name="connsiteY1539" fmla="*/ 1759017 h 1823987"/>
                  <a:gd name="connsiteX1540" fmla="*/ 3229278 w 4242337"/>
                  <a:gd name="connsiteY1540" fmla="*/ 1759017 h 1823987"/>
                  <a:gd name="connsiteX1541" fmla="*/ 3277404 w 4242337"/>
                  <a:gd name="connsiteY1541" fmla="*/ 1759017 h 1823987"/>
                  <a:gd name="connsiteX1542" fmla="*/ 3253341 w 4242337"/>
                  <a:gd name="connsiteY1542" fmla="*/ 1759017 h 1823987"/>
                  <a:gd name="connsiteX1543" fmla="*/ 3253341 w 4242337"/>
                  <a:gd name="connsiteY1543" fmla="*/ 1771049 h 1823987"/>
                  <a:gd name="connsiteX1544" fmla="*/ 3277404 w 4242337"/>
                  <a:gd name="connsiteY1544" fmla="*/ 1771049 h 1823987"/>
                  <a:gd name="connsiteX1545" fmla="*/ 3277404 w 4242337"/>
                  <a:gd name="connsiteY1545" fmla="*/ 1759017 h 1823987"/>
                  <a:gd name="connsiteX1546" fmla="*/ 3277404 w 4242337"/>
                  <a:gd name="connsiteY1546" fmla="*/ 1759017 h 1823987"/>
                  <a:gd name="connsiteX1547" fmla="*/ 3325530 w 4242337"/>
                  <a:gd name="connsiteY1547" fmla="*/ 1757814 h 1823987"/>
                  <a:gd name="connsiteX1548" fmla="*/ 3301467 w 4242337"/>
                  <a:gd name="connsiteY1548" fmla="*/ 1757814 h 1823987"/>
                  <a:gd name="connsiteX1549" fmla="*/ 3301467 w 4242337"/>
                  <a:gd name="connsiteY1549" fmla="*/ 1769846 h 1823987"/>
                  <a:gd name="connsiteX1550" fmla="*/ 3325530 w 4242337"/>
                  <a:gd name="connsiteY1550" fmla="*/ 1769846 h 1823987"/>
                  <a:gd name="connsiteX1551" fmla="*/ 3325530 w 4242337"/>
                  <a:gd name="connsiteY1551" fmla="*/ 1757814 h 1823987"/>
                  <a:gd name="connsiteX1552" fmla="*/ 3325530 w 4242337"/>
                  <a:gd name="connsiteY1552" fmla="*/ 1757814 h 1823987"/>
                  <a:gd name="connsiteX1553" fmla="*/ 3373657 w 4242337"/>
                  <a:gd name="connsiteY1553" fmla="*/ 1756611 h 1823987"/>
                  <a:gd name="connsiteX1554" fmla="*/ 3349594 w 4242337"/>
                  <a:gd name="connsiteY1554" fmla="*/ 1756611 h 1823987"/>
                  <a:gd name="connsiteX1555" fmla="*/ 3349594 w 4242337"/>
                  <a:gd name="connsiteY1555" fmla="*/ 1768643 h 1823987"/>
                  <a:gd name="connsiteX1556" fmla="*/ 3373657 w 4242337"/>
                  <a:gd name="connsiteY1556" fmla="*/ 1768643 h 1823987"/>
                  <a:gd name="connsiteX1557" fmla="*/ 3373657 w 4242337"/>
                  <a:gd name="connsiteY1557" fmla="*/ 1756611 h 1823987"/>
                  <a:gd name="connsiteX1558" fmla="*/ 3373657 w 4242337"/>
                  <a:gd name="connsiteY1558" fmla="*/ 1756611 h 1823987"/>
                  <a:gd name="connsiteX1559" fmla="*/ 3421783 w 4242337"/>
                  <a:gd name="connsiteY1559" fmla="*/ 1756611 h 1823987"/>
                  <a:gd name="connsiteX1560" fmla="*/ 3397720 w 4242337"/>
                  <a:gd name="connsiteY1560" fmla="*/ 1756611 h 1823987"/>
                  <a:gd name="connsiteX1561" fmla="*/ 3397720 w 4242337"/>
                  <a:gd name="connsiteY1561" fmla="*/ 1768643 h 1823987"/>
                  <a:gd name="connsiteX1562" fmla="*/ 3421783 w 4242337"/>
                  <a:gd name="connsiteY1562" fmla="*/ 1768643 h 1823987"/>
                  <a:gd name="connsiteX1563" fmla="*/ 3421783 w 4242337"/>
                  <a:gd name="connsiteY1563" fmla="*/ 1756611 h 1823987"/>
                  <a:gd name="connsiteX1564" fmla="*/ 3421783 w 4242337"/>
                  <a:gd name="connsiteY1564" fmla="*/ 1756611 h 1823987"/>
                  <a:gd name="connsiteX1565" fmla="*/ 3469909 w 4242337"/>
                  <a:gd name="connsiteY1565" fmla="*/ 1755408 h 1823987"/>
                  <a:gd name="connsiteX1566" fmla="*/ 3445846 w 4242337"/>
                  <a:gd name="connsiteY1566" fmla="*/ 1755408 h 1823987"/>
                  <a:gd name="connsiteX1567" fmla="*/ 3445846 w 4242337"/>
                  <a:gd name="connsiteY1567" fmla="*/ 1767440 h 1823987"/>
                  <a:gd name="connsiteX1568" fmla="*/ 3469909 w 4242337"/>
                  <a:gd name="connsiteY1568" fmla="*/ 1767440 h 1823987"/>
                  <a:gd name="connsiteX1569" fmla="*/ 3469909 w 4242337"/>
                  <a:gd name="connsiteY1569" fmla="*/ 1755408 h 1823987"/>
                  <a:gd name="connsiteX1570" fmla="*/ 3469909 w 4242337"/>
                  <a:gd name="connsiteY1570" fmla="*/ 1755408 h 1823987"/>
                  <a:gd name="connsiteX1571" fmla="*/ 3518036 w 4242337"/>
                  <a:gd name="connsiteY1571" fmla="*/ 1754205 h 1823987"/>
                  <a:gd name="connsiteX1572" fmla="*/ 3493973 w 4242337"/>
                  <a:gd name="connsiteY1572" fmla="*/ 1754205 h 1823987"/>
                  <a:gd name="connsiteX1573" fmla="*/ 3493973 w 4242337"/>
                  <a:gd name="connsiteY1573" fmla="*/ 1766236 h 1823987"/>
                  <a:gd name="connsiteX1574" fmla="*/ 3518036 w 4242337"/>
                  <a:gd name="connsiteY1574" fmla="*/ 1766236 h 1823987"/>
                  <a:gd name="connsiteX1575" fmla="*/ 3518036 w 4242337"/>
                  <a:gd name="connsiteY1575" fmla="*/ 1754205 h 1823987"/>
                  <a:gd name="connsiteX1576" fmla="*/ 3518036 w 4242337"/>
                  <a:gd name="connsiteY1576" fmla="*/ 1754205 h 1823987"/>
                  <a:gd name="connsiteX1577" fmla="*/ 3566162 w 4242337"/>
                  <a:gd name="connsiteY1577" fmla="*/ 1754205 h 1823987"/>
                  <a:gd name="connsiteX1578" fmla="*/ 3542099 w 4242337"/>
                  <a:gd name="connsiteY1578" fmla="*/ 1754205 h 1823987"/>
                  <a:gd name="connsiteX1579" fmla="*/ 3542099 w 4242337"/>
                  <a:gd name="connsiteY1579" fmla="*/ 1766236 h 1823987"/>
                  <a:gd name="connsiteX1580" fmla="*/ 3566162 w 4242337"/>
                  <a:gd name="connsiteY1580" fmla="*/ 1766236 h 1823987"/>
                  <a:gd name="connsiteX1581" fmla="*/ 3566162 w 4242337"/>
                  <a:gd name="connsiteY1581" fmla="*/ 1754205 h 1823987"/>
                  <a:gd name="connsiteX1582" fmla="*/ 3566162 w 4242337"/>
                  <a:gd name="connsiteY1582" fmla="*/ 1754205 h 1823987"/>
                  <a:gd name="connsiteX1583" fmla="*/ 3614288 w 4242337"/>
                  <a:gd name="connsiteY1583" fmla="*/ 1753002 h 1823987"/>
                  <a:gd name="connsiteX1584" fmla="*/ 3590225 w 4242337"/>
                  <a:gd name="connsiteY1584" fmla="*/ 1753002 h 1823987"/>
                  <a:gd name="connsiteX1585" fmla="*/ 3590225 w 4242337"/>
                  <a:gd name="connsiteY1585" fmla="*/ 1765033 h 1823987"/>
                  <a:gd name="connsiteX1586" fmla="*/ 3590225 w 4242337"/>
                  <a:gd name="connsiteY1586" fmla="*/ 1765033 h 1823987"/>
                  <a:gd name="connsiteX1587" fmla="*/ 3590225 w 4242337"/>
                  <a:gd name="connsiteY1587" fmla="*/ 1765033 h 1823987"/>
                  <a:gd name="connsiteX1588" fmla="*/ 3590225 w 4242337"/>
                  <a:gd name="connsiteY1588" fmla="*/ 1765033 h 1823987"/>
                  <a:gd name="connsiteX1589" fmla="*/ 3590225 w 4242337"/>
                  <a:gd name="connsiteY1589" fmla="*/ 1765033 h 1823987"/>
                  <a:gd name="connsiteX1590" fmla="*/ 3590225 w 4242337"/>
                  <a:gd name="connsiteY1590" fmla="*/ 1765033 h 1823987"/>
                  <a:gd name="connsiteX1591" fmla="*/ 3614288 w 4242337"/>
                  <a:gd name="connsiteY1591" fmla="*/ 1765033 h 1823987"/>
                  <a:gd name="connsiteX1592" fmla="*/ 3614288 w 4242337"/>
                  <a:gd name="connsiteY1592" fmla="*/ 1753002 h 1823987"/>
                  <a:gd name="connsiteX1593" fmla="*/ 3614288 w 4242337"/>
                  <a:gd name="connsiteY1593" fmla="*/ 1753002 h 1823987"/>
                  <a:gd name="connsiteX1594" fmla="*/ 3662415 w 4242337"/>
                  <a:gd name="connsiteY1594" fmla="*/ 1751798 h 1823987"/>
                  <a:gd name="connsiteX1595" fmla="*/ 3638352 w 4242337"/>
                  <a:gd name="connsiteY1595" fmla="*/ 1751798 h 1823987"/>
                  <a:gd name="connsiteX1596" fmla="*/ 3638352 w 4242337"/>
                  <a:gd name="connsiteY1596" fmla="*/ 1763830 h 1823987"/>
                  <a:gd name="connsiteX1597" fmla="*/ 3653993 w 4242337"/>
                  <a:gd name="connsiteY1597" fmla="*/ 1763830 h 1823987"/>
                  <a:gd name="connsiteX1598" fmla="*/ 3653993 w 4242337"/>
                  <a:gd name="connsiteY1598" fmla="*/ 1763830 h 1823987"/>
                  <a:gd name="connsiteX1599" fmla="*/ 3653993 w 4242337"/>
                  <a:gd name="connsiteY1599" fmla="*/ 1763830 h 1823987"/>
                  <a:gd name="connsiteX1600" fmla="*/ 3662415 w 4242337"/>
                  <a:gd name="connsiteY1600" fmla="*/ 1763830 h 1823987"/>
                  <a:gd name="connsiteX1601" fmla="*/ 3662415 w 4242337"/>
                  <a:gd name="connsiteY1601" fmla="*/ 1751798 h 1823987"/>
                  <a:gd name="connsiteX1602" fmla="*/ 3662415 w 4242337"/>
                  <a:gd name="connsiteY1602" fmla="*/ 1751798 h 1823987"/>
                  <a:gd name="connsiteX1603" fmla="*/ 3710541 w 4242337"/>
                  <a:gd name="connsiteY1603" fmla="*/ 1751798 h 1823987"/>
                  <a:gd name="connsiteX1604" fmla="*/ 3686478 w 4242337"/>
                  <a:gd name="connsiteY1604" fmla="*/ 1751798 h 1823987"/>
                  <a:gd name="connsiteX1605" fmla="*/ 3686478 w 4242337"/>
                  <a:gd name="connsiteY1605" fmla="*/ 1763830 h 1823987"/>
                  <a:gd name="connsiteX1606" fmla="*/ 3691291 w 4242337"/>
                  <a:gd name="connsiteY1606" fmla="*/ 1763830 h 1823987"/>
                  <a:gd name="connsiteX1607" fmla="*/ 3691291 w 4242337"/>
                  <a:gd name="connsiteY1607" fmla="*/ 1763830 h 1823987"/>
                  <a:gd name="connsiteX1608" fmla="*/ 3691291 w 4242337"/>
                  <a:gd name="connsiteY1608" fmla="*/ 1763830 h 1823987"/>
                  <a:gd name="connsiteX1609" fmla="*/ 3691291 w 4242337"/>
                  <a:gd name="connsiteY1609" fmla="*/ 1763830 h 1823987"/>
                  <a:gd name="connsiteX1610" fmla="*/ 3691291 w 4242337"/>
                  <a:gd name="connsiteY1610" fmla="*/ 1763830 h 1823987"/>
                  <a:gd name="connsiteX1611" fmla="*/ 3691291 w 4242337"/>
                  <a:gd name="connsiteY1611" fmla="*/ 1763830 h 1823987"/>
                  <a:gd name="connsiteX1612" fmla="*/ 3691291 w 4242337"/>
                  <a:gd name="connsiteY1612" fmla="*/ 1763830 h 1823987"/>
                  <a:gd name="connsiteX1613" fmla="*/ 3691291 w 4242337"/>
                  <a:gd name="connsiteY1613" fmla="*/ 1763830 h 1823987"/>
                  <a:gd name="connsiteX1614" fmla="*/ 3691291 w 4242337"/>
                  <a:gd name="connsiteY1614" fmla="*/ 1763830 h 1823987"/>
                  <a:gd name="connsiteX1615" fmla="*/ 3691291 w 4242337"/>
                  <a:gd name="connsiteY1615" fmla="*/ 1763830 h 1823987"/>
                  <a:gd name="connsiteX1616" fmla="*/ 3691291 w 4242337"/>
                  <a:gd name="connsiteY1616" fmla="*/ 1763830 h 1823987"/>
                  <a:gd name="connsiteX1617" fmla="*/ 3691291 w 4242337"/>
                  <a:gd name="connsiteY1617" fmla="*/ 1763830 h 1823987"/>
                  <a:gd name="connsiteX1618" fmla="*/ 3691291 w 4242337"/>
                  <a:gd name="connsiteY1618" fmla="*/ 1763830 h 1823987"/>
                  <a:gd name="connsiteX1619" fmla="*/ 3710541 w 4242337"/>
                  <a:gd name="connsiteY1619" fmla="*/ 1763830 h 1823987"/>
                  <a:gd name="connsiteX1620" fmla="*/ 3710541 w 4242337"/>
                  <a:gd name="connsiteY1620" fmla="*/ 1751798 h 1823987"/>
                  <a:gd name="connsiteX1621" fmla="*/ 3710541 w 4242337"/>
                  <a:gd name="connsiteY1621" fmla="*/ 1751798 h 1823987"/>
                  <a:gd name="connsiteX1622" fmla="*/ 3758668 w 4242337"/>
                  <a:gd name="connsiteY1622" fmla="*/ 1750595 h 1823987"/>
                  <a:gd name="connsiteX1623" fmla="*/ 3734604 w 4242337"/>
                  <a:gd name="connsiteY1623" fmla="*/ 1750595 h 1823987"/>
                  <a:gd name="connsiteX1624" fmla="*/ 3734604 w 4242337"/>
                  <a:gd name="connsiteY1624" fmla="*/ 1762627 h 1823987"/>
                  <a:gd name="connsiteX1625" fmla="*/ 3747839 w 4242337"/>
                  <a:gd name="connsiteY1625" fmla="*/ 1762627 h 1823987"/>
                  <a:gd name="connsiteX1626" fmla="*/ 3758668 w 4242337"/>
                  <a:gd name="connsiteY1626" fmla="*/ 1762627 h 1823987"/>
                  <a:gd name="connsiteX1627" fmla="*/ 3758668 w 4242337"/>
                  <a:gd name="connsiteY1627" fmla="*/ 1750595 h 1823987"/>
                  <a:gd name="connsiteX1628" fmla="*/ 3758668 w 4242337"/>
                  <a:gd name="connsiteY1628" fmla="*/ 1750595 h 1823987"/>
                  <a:gd name="connsiteX1629" fmla="*/ 3806794 w 4242337"/>
                  <a:gd name="connsiteY1629" fmla="*/ 1749392 h 1823987"/>
                  <a:gd name="connsiteX1630" fmla="*/ 3782731 w 4242337"/>
                  <a:gd name="connsiteY1630" fmla="*/ 1749392 h 1823987"/>
                  <a:gd name="connsiteX1631" fmla="*/ 3782731 w 4242337"/>
                  <a:gd name="connsiteY1631" fmla="*/ 1761424 h 1823987"/>
                  <a:gd name="connsiteX1632" fmla="*/ 3791153 w 4242337"/>
                  <a:gd name="connsiteY1632" fmla="*/ 1761424 h 1823987"/>
                  <a:gd name="connsiteX1633" fmla="*/ 3791153 w 4242337"/>
                  <a:gd name="connsiteY1633" fmla="*/ 1761424 h 1823987"/>
                  <a:gd name="connsiteX1634" fmla="*/ 3791153 w 4242337"/>
                  <a:gd name="connsiteY1634" fmla="*/ 1761424 h 1823987"/>
                  <a:gd name="connsiteX1635" fmla="*/ 3791153 w 4242337"/>
                  <a:gd name="connsiteY1635" fmla="*/ 1761424 h 1823987"/>
                  <a:gd name="connsiteX1636" fmla="*/ 3791153 w 4242337"/>
                  <a:gd name="connsiteY1636" fmla="*/ 1761424 h 1823987"/>
                  <a:gd name="connsiteX1637" fmla="*/ 3791153 w 4242337"/>
                  <a:gd name="connsiteY1637" fmla="*/ 1761424 h 1823987"/>
                  <a:gd name="connsiteX1638" fmla="*/ 3791153 w 4242337"/>
                  <a:gd name="connsiteY1638" fmla="*/ 1761424 h 1823987"/>
                  <a:gd name="connsiteX1639" fmla="*/ 3806794 w 4242337"/>
                  <a:gd name="connsiteY1639" fmla="*/ 1761424 h 1823987"/>
                  <a:gd name="connsiteX1640" fmla="*/ 3806794 w 4242337"/>
                  <a:gd name="connsiteY1640" fmla="*/ 1749392 h 1823987"/>
                  <a:gd name="connsiteX1641" fmla="*/ 3806794 w 4242337"/>
                  <a:gd name="connsiteY1641" fmla="*/ 1749392 h 1823987"/>
                  <a:gd name="connsiteX1642" fmla="*/ 3854920 w 4242337"/>
                  <a:gd name="connsiteY1642" fmla="*/ 1749392 h 1823987"/>
                  <a:gd name="connsiteX1643" fmla="*/ 3830857 w 4242337"/>
                  <a:gd name="connsiteY1643" fmla="*/ 1749392 h 1823987"/>
                  <a:gd name="connsiteX1644" fmla="*/ 3830857 w 4242337"/>
                  <a:gd name="connsiteY1644" fmla="*/ 1761424 h 1823987"/>
                  <a:gd name="connsiteX1645" fmla="*/ 3842889 w 4242337"/>
                  <a:gd name="connsiteY1645" fmla="*/ 1761424 h 1823987"/>
                  <a:gd name="connsiteX1646" fmla="*/ 3842889 w 4242337"/>
                  <a:gd name="connsiteY1646" fmla="*/ 1761424 h 1823987"/>
                  <a:gd name="connsiteX1647" fmla="*/ 3842889 w 4242337"/>
                  <a:gd name="connsiteY1647" fmla="*/ 1761424 h 1823987"/>
                  <a:gd name="connsiteX1648" fmla="*/ 3842889 w 4242337"/>
                  <a:gd name="connsiteY1648" fmla="*/ 1761424 h 1823987"/>
                  <a:gd name="connsiteX1649" fmla="*/ 3842889 w 4242337"/>
                  <a:gd name="connsiteY1649" fmla="*/ 1761424 h 1823987"/>
                  <a:gd name="connsiteX1650" fmla="*/ 3854920 w 4242337"/>
                  <a:gd name="connsiteY1650" fmla="*/ 1761424 h 1823987"/>
                  <a:gd name="connsiteX1651" fmla="*/ 3854920 w 4242337"/>
                  <a:gd name="connsiteY1651" fmla="*/ 1749392 h 1823987"/>
                  <a:gd name="connsiteX1652" fmla="*/ 3854920 w 4242337"/>
                  <a:gd name="connsiteY1652" fmla="*/ 1749392 h 1823987"/>
                  <a:gd name="connsiteX1653" fmla="*/ 3903047 w 4242337"/>
                  <a:gd name="connsiteY1653" fmla="*/ 1748189 h 1823987"/>
                  <a:gd name="connsiteX1654" fmla="*/ 3878983 w 4242337"/>
                  <a:gd name="connsiteY1654" fmla="*/ 1748189 h 1823987"/>
                  <a:gd name="connsiteX1655" fmla="*/ 3878983 w 4242337"/>
                  <a:gd name="connsiteY1655" fmla="*/ 1760221 h 1823987"/>
                  <a:gd name="connsiteX1656" fmla="*/ 3892218 w 4242337"/>
                  <a:gd name="connsiteY1656" fmla="*/ 1760221 h 1823987"/>
                  <a:gd name="connsiteX1657" fmla="*/ 3892218 w 4242337"/>
                  <a:gd name="connsiteY1657" fmla="*/ 1760221 h 1823987"/>
                  <a:gd name="connsiteX1658" fmla="*/ 3892218 w 4242337"/>
                  <a:gd name="connsiteY1658" fmla="*/ 1760221 h 1823987"/>
                  <a:gd name="connsiteX1659" fmla="*/ 3892218 w 4242337"/>
                  <a:gd name="connsiteY1659" fmla="*/ 1760221 h 1823987"/>
                  <a:gd name="connsiteX1660" fmla="*/ 3892218 w 4242337"/>
                  <a:gd name="connsiteY1660" fmla="*/ 1760221 h 1823987"/>
                  <a:gd name="connsiteX1661" fmla="*/ 3892218 w 4242337"/>
                  <a:gd name="connsiteY1661" fmla="*/ 1760221 h 1823987"/>
                  <a:gd name="connsiteX1662" fmla="*/ 3892218 w 4242337"/>
                  <a:gd name="connsiteY1662" fmla="*/ 1760221 h 1823987"/>
                  <a:gd name="connsiteX1663" fmla="*/ 3903047 w 4242337"/>
                  <a:gd name="connsiteY1663" fmla="*/ 1760221 h 1823987"/>
                  <a:gd name="connsiteX1664" fmla="*/ 3903047 w 4242337"/>
                  <a:gd name="connsiteY1664" fmla="*/ 1748189 h 1823987"/>
                  <a:gd name="connsiteX1665" fmla="*/ 3903047 w 4242337"/>
                  <a:gd name="connsiteY1665" fmla="*/ 1748189 h 1823987"/>
                  <a:gd name="connsiteX1666" fmla="*/ 3951173 w 4242337"/>
                  <a:gd name="connsiteY1666" fmla="*/ 1746986 h 1823987"/>
                  <a:gd name="connsiteX1667" fmla="*/ 3927110 w 4242337"/>
                  <a:gd name="connsiteY1667" fmla="*/ 1746986 h 1823987"/>
                  <a:gd name="connsiteX1668" fmla="*/ 3927110 w 4242337"/>
                  <a:gd name="connsiteY1668" fmla="*/ 1759017 h 1823987"/>
                  <a:gd name="connsiteX1669" fmla="*/ 3937938 w 4242337"/>
                  <a:gd name="connsiteY1669" fmla="*/ 1759017 h 1823987"/>
                  <a:gd name="connsiteX1670" fmla="*/ 3951173 w 4242337"/>
                  <a:gd name="connsiteY1670" fmla="*/ 1759017 h 1823987"/>
                  <a:gd name="connsiteX1671" fmla="*/ 3951173 w 4242337"/>
                  <a:gd name="connsiteY1671" fmla="*/ 1746986 h 1823987"/>
                  <a:gd name="connsiteX1672" fmla="*/ 3951173 w 4242337"/>
                  <a:gd name="connsiteY1672" fmla="*/ 1746986 h 1823987"/>
                  <a:gd name="connsiteX1673" fmla="*/ 3999299 w 4242337"/>
                  <a:gd name="connsiteY1673" fmla="*/ 1746986 h 1823987"/>
                  <a:gd name="connsiteX1674" fmla="*/ 3975236 w 4242337"/>
                  <a:gd name="connsiteY1674" fmla="*/ 1746986 h 1823987"/>
                  <a:gd name="connsiteX1675" fmla="*/ 3975236 w 4242337"/>
                  <a:gd name="connsiteY1675" fmla="*/ 1759017 h 1823987"/>
                  <a:gd name="connsiteX1676" fmla="*/ 3993283 w 4242337"/>
                  <a:gd name="connsiteY1676" fmla="*/ 1759017 h 1823987"/>
                  <a:gd name="connsiteX1677" fmla="*/ 3993283 w 4242337"/>
                  <a:gd name="connsiteY1677" fmla="*/ 1759017 h 1823987"/>
                  <a:gd name="connsiteX1678" fmla="*/ 3993283 w 4242337"/>
                  <a:gd name="connsiteY1678" fmla="*/ 1759017 h 1823987"/>
                  <a:gd name="connsiteX1679" fmla="*/ 3993283 w 4242337"/>
                  <a:gd name="connsiteY1679" fmla="*/ 1759017 h 1823987"/>
                  <a:gd name="connsiteX1680" fmla="*/ 3993283 w 4242337"/>
                  <a:gd name="connsiteY1680" fmla="*/ 1759017 h 1823987"/>
                  <a:gd name="connsiteX1681" fmla="*/ 3993283 w 4242337"/>
                  <a:gd name="connsiteY1681" fmla="*/ 1759017 h 1823987"/>
                  <a:gd name="connsiteX1682" fmla="*/ 3993283 w 4242337"/>
                  <a:gd name="connsiteY1682" fmla="*/ 1759017 h 1823987"/>
                  <a:gd name="connsiteX1683" fmla="*/ 3993283 w 4242337"/>
                  <a:gd name="connsiteY1683" fmla="*/ 1759017 h 1823987"/>
                  <a:gd name="connsiteX1684" fmla="*/ 3993283 w 4242337"/>
                  <a:gd name="connsiteY1684" fmla="*/ 1759017 h 1823987"/>
                  <a:gd name="connsiteX1685" fmla="*/ 3998096 w 4242337"/>
                  <a:gd name="connsiteY1685" fmla="*/ 1759017 h 1823987"/>
                  <a:gd name="connsiteX1686" fmla="*/ 3999299 w 4242337"/>
                  <a:gd name="connsiteY1686" fmla="*/ 1746986 h 1823987"/>
                  <a:gd name="connsiteX1687" fmla="*/ 3999299 w 4242337"/>
                  <a:gd name="connsiteY1687" fmla="*/ 1746986 h 1823987"/>
                  <a:gd name="connsiteX1688" fmla="*/ 4047426 w 4242337"/>
                  <a:gd name="connsiteY1688" fmla="*/ 1745783 h 1823987"/>
                  <a:gd name="connsiteX1689" fmla="*/ 4023362 w 4242337"/>
                  <a:gd name="connsiteY1689" fmla="*/ 1745783 h 1823987"/>
                  <a:gd name="connsiteX1690" fmla="*/ 4023362 w 4242337"/>
                  <a:gd name="connsiteY1690" fmla="*/ 1757814 h 1823987"/>
                  <a:gd name="connsiteX1691" fmla="*/ 4032988 w 4242337"/>
                  <a:gd name="connsiteY1691" fmla="*/ 1757814 h 1823987"/>
                  <a:gd name="connsiteX1692" fmla="*/ 4032988 w 4242337"/>
                  <a:gd name="connsiteY1692" fmla="*/ 1757814 h 1823987"/>
                  <a:gd name="connsiteX1693" fmla="*/ 4032988 w 4242337"/>
                  <a:gd name="connsiteY1693" fmla="*/ 1757814 h 1823987"/>
                  <a:gd name="connsiteX1694" fmla="*/ 4032988 w 4242337"/>
                  <a:gd name="connsiteY1694" fmla="*/ 1757814 h 1823987"/>
                  <a:gd name="connsiteX1695" fmla="*/ 4032988 w 4242337"/>
                  <a:gd name="connsiteY1695" fmla="*/ 1757814 h 1823987"/>
                  <a:gd name="connsiteX1696" fmla="*/ 4047426 w 4242337"/>
                  <a:gd name="connsiteY1696" fmla="*/ 1757814 h 1823987"/>
                  <a:gd name="connsiteX1697" fmla="*/ 4047426 w 4242337"/>
                  <a:gd name="connsiteY1697" fmla="*/ 1745783 h 1823987"/>
                  <a:gd name="connsiteX1698" fmla="*/ 4047426 w 4242337"/>
                  <a:gd name="connsiteY1698" fmla="*/ 1745783 h 1823987"/>
                  <a:gd name="connsiteX1699" fmla="*/ 4089536 w 4242337"/>
                  <a:gd name="connsiteY1699" fmla="*/ 1744579 h 1823987"/>
                  <a:gd name="connsiteX1700" fmla="*/ 4089536 w 4242337"/>
                  <a:gd name="connsiteY1700" fmla="*/ 1749392 h 1823987"/>
                  <a:gd name="connsiteX1701" fmla="*/ 4089536 w 4242337"/>
                  <a:gd name="connsiteY1701" fmla="*/ 1749392 h 1823987"/>
                  <a:gd name="connsiteX1702" fmla="*/ 4089536 w 4242337"/>
                  <a:gd name="connsiteY1702" fmla="*/ 1744579 h 1823987"/>
                  <a:gd name="connsiteX1703" fmla="*/ 4070286 w 4242337"/>
                  <a:gd name="connsiteY1703" fmla="*/ 1744579 h 1823987"/>
                  <a:gd name="connsiteX1704" fmla="*/ 4070286 w 4242337"/>
                  <a:gd name="connsiteY1704" fmla="*/ 1756611 h 1823987"/>
                  <a:gd name="connsiteX1705" fmla="*/ 4088333 w 4242337"/>
                  <a:gd name="connsiteY1705" fmla="*/ 1756611 h 1823987"/>
                  <a:gd name="connsiteX1706" fmla="*/ 4088333 w 4242337"/>
                  <a:gd name="connsiteY1706" fmla="*/ 1756611 h 1823987"/>
                  <a:gd name="connsiteX1707" fmla="*/ 4088333 w 4242337"/>
                  <a:gd name="connsiteY1707" fmla="*/ 1756611 h 1823987"/>
                  <a:gd name="connsiteX1708" fmla="*/ 4088333 w 4242337"/>
                  <a:gd name="connsiteY1708" fmla="*/ 1756611 h 1823987"/>
                  <a:gd name="connsiteX1709" fmla="*/ 4088333 w 4242337"/>
                  <a:gd name="connsiteY1709" fmla="*/ 1756611 h 1823987"/>
                  <a:gd name="connsiteX1710" fmla="*/ 4088333 w 4242337"/>
                  <a:gd name="connsiteY1710" fmla="*/ 1756611 h 1823987"/>
                  <a:gd name="connsiteX1711" fmla="*/ 4088333 w 4242337"/>
                  <a:gd name="connsiteY1711" fmla="*/ 1756611 h 1823987"/>
                  <a:gd name="connsiteX1712" fmla="*/ 4088333 w 4242337"/>
                  <a:gd name="connsiteY1712" fmla="*/ 1756611 h 1823987"/>
                  <a:gd name="connsiteX1713" fmla="*/ 4088333 w 4242337"/>
                  <a:gd name="connsiteY1713" fmla="*/ 1756611 h 1823987"/>
                  <a:gd name="connsiteX1714" fmla="*/ 4088333 w 4242337"/>
                  <a:gd name="connsiteY1714" fmla="*/ 1756611 h 1823987"/>
                  <a:gd name="connsiteX1715" fmla="*/ 4088333 w 4242337"/>
                  <a:gd name="connsiteY1715" fmla="*/ 1756611 h 1823987"/>
                  <a:gd name="connsiteX1716" fmla="*/ 4088333 w 4242337"/>
                  <a:gd name="connsiteY1716" fmla="*/ 1756611 h 1823987"/>
                  <a:gd name="connsiteX1717" fmla="*/ 4088333 w 4242337"/>
                  <a:gd name="connsiteY1717" fmla="*/ 1756611 h 1823987"/>
                  <a:gd name="connsiteX1718" fmla="*/ 4088333 w 4242337"/>
                  <a:gd name="connsiteY1718" fmla="*/ 1756611 h 1823987"/>
                  <a:gd name="connsiteX1719" fmla="*/ 4088333 w 4242337"/>
                  <a:gd name="connsiteY1719" fmla="*/ 1756611 h 1823987"/>
                  <a:gd name="connsiteX1720" fmla="*/ 4088333 w 4242337"/>
                  <a:gd name="connsiteY1720" fmla="*/ 1756611 h 1823987"/>
                  <a:gd name="connsiteX1721" fmla="*/ 4088333 w 4242337"/>
                  <a:gd name="connsiteY1721" fmla="*/ 1756611 h 1823987"/>
                  <a:gd name="connsiteX1722" fmla="*/ 4088333 w 4242337"/>
                  <a:gd name="connsiteY1722" fmla="*/ 1756611 h 1823987"/>
                  <a:gd name="connsiteX1723" fmla="*/ 4088333 w 4242337"/>
                  <a:gd name="connsiteY1723" fmla="*/ 1756611 h 1823987"/>
                  <a:gd name="connsiteX1724" fmla="*/ 4088333 w 4242337"/>
                  <a:gd name="connsiteY1724" fmla="*/ 1756611 h 1823987"/>
                  <a:gd name="connsiteX1725" fmla="*/ 4088333 w 4242337"/>
                  <a:gd name="connsiteY1725" fmla="*/ 1756611 h 1823987"/>
                  <a:gd name="connsiteX1726" fmla="*/ 4088333 w 4242337"/>
                  <a:gd name="connsiteY1726" fmla="*/ 1756611 h 1823987"/>
                  <a:gd name="connsiteX1727" fmla="*/ 4088333 w 4242337"/>
                  <a:gd name="connsiteY1727" fmla="*/ 1756611 h 1823987"/>
                  <a:gd name="connsiteX1728" fmla="*/ 4088333 w 4242337"/>
                  <a:gd name="connsiteY1728" fmla="*/ 1756611 h 1823987"/>
                  <a:gd name="connsiteX1729" fmla="*/ 4088333 w 4242337"/>
                  <a:gd name="connsiteY1729" fmla="*/ 1756611 h 1823987"/>
                  <a:gd name="connsiteX1730" fmla="*/ 4088333 w 4242337"/>
                  <a:gd name="connsiteY1730" fmla="*/ 1756611 h 1823987"/>
                  <a:gd name="connsiteX1731" fmla="*/ 4088333 w 4242337"/>
                  <a:gd name="connsiteY1731" fmla="*/ 1756611 h 1823987"/>
                  <a:gd name="connsiteX1732" fmla="*/ 4088333 w 4242337"/>
                  <a:gd name="connsiteY1732" fmla="*/ 1756611 h 1823987"/>
                  <a:gd name="connsiteX1733" fmla="*/ 4088333 w 4242337"/>
                  <a:gd name="connsiteY1733" fmla="*/ 1756611 h 1823987"/>
                  <a:gd name="connsiteX1734" fmla="*/ 4088333 w 4242337"/>
                  <a:gd name="connsiteY1734" fmla="*/ 1756611 h 1823987"/>
                  <a:gd name="connsiteX1735" fmla="*/ 4088333 w 4242337"/>
                  <a:gd name="connsiteY1735" fmla="*/ 1756611 h 1823987"/>
                  <a:gd name="connsiteX1736" fmla="*/ 4088333 w 4242337"/>
                  <a:gd name="connsiteY1736" fmla="*/ 1756611 h 1823987"/>
                  <a:gd name="connsiteX1737" fmla="*/ 4088333 w 4242337"/>
                  <a:gd name="connsiteY1737" fmla="*/ 1756611 h 1823987"/>
                  <a:gd name="connsiteX1738" fmla="*/ 4088333 w 4242337"/>
                  <a:gd name="connsiteY1738" fmla="*/ 1756611 h 1823987"/>
                  <a:gd name="connsiteX1739" fmla="*/ 4089536 w 4242337"/>
                  <a:gd name="connsiteY1739" fmla="*/ 1755408 h 1823987"/>
                  <a:gd name="connsiteX1740" fmla="*/ 4089536 w 4242337"/>
                  <a:gd name="connsiteY1740" fmla="*/ 1755408 h 1823987"/>
                  <a:gd name="connsiteX1741" fmla="*/ 4089536 w 4242337"/>
                  <a:gd name="connsiteY1741" fmla="*/ 1755408 h 1823987"/>
                  <a:gd name="connsiteX1742" fmla="*/ 4089536 w 4242337"/>
                  <a:gd name="connsiteY1742" fmla="*/ 1755408 h 1823987"/>
                  <a:gd name="connsiteX1743" fmla="*/ 4089536 w 4242337"/>
                  <a:gd name="connsiteY1743" fmla="*/ 1755408 h 1823987"/>
                  <a:gd name="connsiteX1744" fmla="*/ 4089536 w 4242337"/>
                  <a:gd name="connsiteY1744" fmla="*/ 1755408 h 1823987"/>
                  <a:gd name="connsiteX1745" fmla="*/ 4089536 w 4242337"/>
                  <a:gd name="connsiteY1745" fmla="*/ 1755408 h 1823987"/>
                  <a:gd name="connsiteX1746" fmla="*/ 4089536 w 4242337"/>
                  <a:gd name="connsiteY1746" fmla="*/ 1755408 h 1823987"/>
                  <a:gd name="connsiteX1747" fmla="*/ 4089536 w 4242337"/>
                  <a:gd name="connsiteY1747" fmla="*/ 1755408 h 1823987"/>
                  <a:gd name="connsiteX1748" fmla="*/ 4089536 w 4242337"/>
                  <a:gd name="connsiteY1748" fmla="*/ 1755408 h 1823987"/>
                  <a:gd name="connsiteX1749" fmla="*/ 4089536 w 4242337"/>
                  <a:gd name="connsiteY1749" fmla="*/ 1755408 h 1823987"/>
                  <a:gd name="connsiteX1750" fmla="*/ 4089536 w 4242337"/>
                  <a:gd name="connsiteY1750" fmla="*/ 1755408 h 1823987"/>
                  <a:gd name="connsiteX1751" fmla="*/ 4089536 w 4242337"/>
                  <a:gd name="connsiteY1751" fmla="*/ 1755408 h 1823987"/>
                  <a:gd name="connsiteX1752" fmla="*/ 4089536 w 4242337"/>
                  <a:gd name="connsiteY1752" fmla="*/ 1755408 h 1823987"/>
                  <a:gd name="connsiteX1753" fmla="*/ 4089536 w 4242337"/>
                  <a:gd name="connsiteY1753" fmla="*/ 1755408 h 1823987"/>
                  <a:gd name="connsiteX1754" fmla="*/ 4089536 w 4242337"/>
                  <a:gd name="connsiteY1754" fmla="*/ 1755408 h 1823987"/>
                  <a:gd name="connsiteX1755" fmla="*/ 4089536 w 4242337"/>
                  <a:gd name="connsiteY1755" fmla="*/ 1755408 h 1823987"/>
                  <a:gd name="connsiteX1756" fmla="*/ 4089536 w 4242337"/>
                  <a:gd name="connsiteY1756" fmla="*/ 1755408 h 1823987"/>
                  <a:gd name="connsiteX1757" fmla="*/ 4089536 w 4242337"/>
                  <a:gd name="connsiteY1757" fmla="*/ 1755408 h 1823987"/>
                  <a:gd name="connsiteX1758" fmla="*/ 4089536 w 4242337"/>
                  <a:gd name="connsiteY1758" fmla="*/ 1755408 h 1823987"/>
                  <a:gd name="connsiteX1759" fmla="*/ 4089536 w 4242337"/>
                  <a:gd name="connsiteY1759" fmla="*/ 1755408 h 1823987"/>
                  <a:gd name="connsiteX1760" fmla="*/ 4089536 w 4242337"/>
                  <a:gd name="connsiteY1760" fmla="*/ 1755408 h 1823987"/>
                  <a:gd name="connsiteX1761" fmla="*/ 4089536 w 4242337"/>
                  <a:gd name="connsiteY1761" fmla="*/ 1755408 h 1823987"/>
                  <a:gd name="connsiteX1762" fmla="*/ 4090739 w 4242337"/>
                  <a:gd name="connsiteY1762" fmla="*/ 1754205 h 1823987"/>
                  <a:gd name="connsiteX1763" fmla="*/ 4090739 w 4242337"/>
                  <a:gd name="connsiteY1763" fmla="*/ 1754205 h 1823987"/>
                  <a:gd name="connsiteX1764" fmla="*/ 4090739 w 4242337"/>
                  <a:gd name="connsiteY1764" fmla="*/ 1754205 h 1823987"/>
                  <a:gd name="connsiteX1765" fmla="*/ 4090739 w 4242337"/>
                  <a:gd name="connsiteY1765" fmla="*/ 1754205 h 1823987"/>
                  <a:gd name="connsiteX1766" fmla="*/ 4090739 w 4242337"/>
                  <a:gd name="connsiteY1766" fmla="*/ 1754205 h 1823987"/>
                  <a:gd name="connsiteX1767" fmla="*/ 4090739 w 4242337"/>
                  <a:gd name="connsiteY1767" fmla="*/ 1754205 h 1823987"/>
                  <a:gd name="connsiteX1768" fmla="*/ 4090739 w 4242337"/>
                  <a:gd name="connsiteY1768" fmla="*/ 1754205 h 1823987"/>
                  <a:gd name="connsiteX1769" fmla="*/ 4090739 w 4242337"/>
                  <a:gd name="connsiteY1769" fmla="*/ 1754205 h 1823987"/>
                  <a:gd name="connsiteX1770" fmla="*/ 4090739 w 4242337"/>
                  <a:gd name="connsiteY1770" fmla="*/ 1754205 h 1823987"/>
                  <a:gd name="connsiteX1771" fmla="*/ 4090739 w 4242337"/>
                  <a:gd name="connsiteY1771" fmla="*/ 1754205 h 1823987"/>
                  <a:gd name="connsiteX1772" fmla="*/ 4090739 w 4242337"/>
                  <a:gd name="connsiteY1772" fmla="*/ 1754205 h 1823987"/>
                  <a:gd name="connsiteX1773" fmla="*/ 4090739 w 4242337"/>
                  <a:gd name="connsiteY1773" fmla="*/ 1754205 h 1823987"/>
                  <a:gd name="connsiteX1774" fmla="*/ 4090739 w 4242337"/>
                  <a:gd name="connsiteY1774" fmla="*/ 1754205 h 1823987"/>
                  <a:gd name="connsiteX1775" fmla="*/ 4090739 w 4242337"/>
                  <a:gd name="connsiteY1775" fmla="*/ 1754205 h 1823987"/>
                  <a:gd name="connsiteX1776" fmla="*/ 4087130 w 4242337"/>
                  <a:gd name="connsiteY1776" fmla="*/ 1750595 h 1823987"/>
                  <a:gd name="connsiteX1777" fmla="*/ 4089536 w 4242337"/>
                  <a:gd name="connsiteY1777" fmla="*/ 1744579 h 1823987"/>
                  <a:gd name="connsiteX1778" fmla="*/ 4089536 w 4242337"/>
                  <a:gd name="connsiteY1778" fmla="*/ 1744579 h 1823987"/>
                  <a:gd name="connsiteX1779" fmla="*/ 4103974 w 4242337"/>
                  <a:gd name="connsiteY1779" fmla="*/ 1706078 h 1823987"/>
                  <a:gd name="connsiteX1780" fmla="*/ 4095552 w 4242337"/>
                  <a:gd name="connsiteY1780" fmla="*/ 1727735 h 1823987"/>
                  <a:gd name="connsiteX1781" fmla="*/ 4106381 w 4242337"/>
                  <a:gd name="connsiteY1781" fmla="*/ 1732548 h 1823987"/>
                  <a:gd name="connsiteX1782" fmla="*/ 4114803 w 4242337"/>
                  <a:gd name="connsiteY1782" fmla="*/ 1709688 h 1823987"/>
                  <a:gd name="connsiteX1783" fmla="*/ 4103974 w 4242337"/>
                  <a:gd name="connsiteY1783" fmla="*/ 1706078 h 1823987"/>
                  <a:gd name="connsiteX1784" fmla="*/ 4103974 w 4242337"/>
                  <a:gd name="connsiteY1784" fmla="*/ 1706078 h 1823987"/>
                  <a:gd name="connsiteX1785" fmla="*/ 4116006 w 4242337"/>
                  <a:gd name="connsiteY1785" fmla="*/ 1661562 h 1823987"/>
                  <a:gd name="connsiteX1786" fmla="*/ 4109990 w 4242337"/>
                  <a:gd name="connsiteY1786" fmla="*/ 1684422 h 1823987"/>
                  <a:gd name="connsiteX1787" fmla="*/ 4122022 w 4242337"/>
                  <a:gd name="connsiteY1787" fmla="*/ 1688031 h 1823987"/>
                  <a:gd name="connsiteX1788" fmla="*/ 4128037 w 4242337"/>
                  <a:gd name="connsiteY1788" fmla="*/ 1665171 h 1823987"/>
                  <a:gd name="connsiteX1789" fmla="*/ 4116006 w 4242337"/>
                  <a:gd name="connsiteY1789" fmla="*/ 1661562 h 1823987"/>
                  <a:gd name="connsiteX1790" fmla="*/ 4116006 w 4242337"/>
                  <a:gd name="connsiteY1790" fmla="*/ 1661562 h 1823987"/>
                  <a:gd name="connsiteX1791" fmla="*/ 4125631 w 4242337"/>
                  <a:gd name="connsiteY1791" fmla="*/ 1614639 h 1823987"/>
                  <a:gd name="connsiteX1792" fmla="*/ 4120818 w 4242337"/>
                  <a:gd name="connsiteY1792" fmla="*/ 1637498 h 1823987"/>
                  <a:gd name="connsiteX1793" fmla="*/ 4132850 w 4242337"/>
                  <a:gd name="connsiteY1793" fmla="*/ 1639905 h 1823987"/>
                  <a:gd name="connsiteX1794" fmla="*/ 4137662 w 4242337"/>
                  <a:gd name="connsiteY1794" fmla="*/ 1615842 h 1823987"/>
                  <a:gd name="connsiteX1795" fmla="*/ 4125631 w 4242337"/>
                  <a:gd name="connsiteY1795" fmla="*/ 1614639 h 1823987"/>
                  <a:gd name="connsiteX1796" fmla="*/ 4125631 w 4242337"/>
                  <a:gd name="connsiteY1796" fmla="*/ 1614639 h 1823987"/>
                  <a:gd name="connsiteX1797" fmla="*/ 4134053 w 4242337"/>
                  <a:gd name="connsiteY1797" fmla="*/ 1567715 h 1823987"/>
                  <a:gd name="connsiteX1798" fmla="*/ 4130444 w 4242337"/>
                  <a:gd name="connsiteY1798" fmla="*/ 1591778 h 1823987"/>
                  <a:gd name="connsiteX1799" fmla="*/ 4142475 w 4242337"/>
                  <a:gd name="connsiteY1799" fmla="*/ 1594185 h 1823987"/>
                  <a:gd name="connsiteX1800" fmla="*/ 4142475 w 4242337"/>
                  <a:gd name="connsiteY1800" fmla="*/ 1591778 h 1823987"/>
                  <a:gd name="connsiteX1801" fmla="*/ 4146085 w 4242337"/>
                  <a:gd name="connsiteY1801" fmla="*/ 1571325 h 1823987"/>
                  <a:gd name="connsiteX1802" fmla="*/ 4134053 w 4242337"/>
                  <a:gd name="connsiteY1802" fmla="*/ 1567715 h 1823987"/>
                  <a:gd name="connsiteX1803" fmla="*/ 4134053 w 4242337"/>
                  <a:gd name="connsiteY1803" fmla="*/ 1567715 h 1823987"/>
                  <a:gd name="connsiteX1804" fmla="*/ 4141272 w 4242337"/>
                  <a:gd name="connsiteY1804" fmla="*/ 1519589 h 1823987"/>
                  <a:gd name="connsiteX1805" fmla="*/ 4137662 w 4242337"/>
                  <a:gd name="connsiteY1805" fmla="*/ 1543652 h 1823987"/>
                  <a:gd name="connsiteX1806" fmla="*/ 4149694 w 4242337"/>
                  <a:gd name="connsiteY1806" fmla="*/ 1544855 h 1823987"/>
                  <a:gd name="connsiteX1807" fmla="*/ 4149694 w 4242337"/>
                  <a:gd name="connsiteY1807" fmla="*/ 1542449 h 1823987"/>
                  <a:gd name="connsiteX1808" fmla="*/ 4149694 w 4242337"/>
                  <a:gd name="connsiteY1808" fmla="*/ 1542449 h 1823987"/>
                  <a:gd name="connsiteX1809" fmla="*/ 4149694 w 4242337"/>
                  <a:gd name="connsiteY1809" fmla="*/ 1542449 h 1823987"/>
                  <a:gd name="connsiteX1810" fmla="*/ 4150897 w 4242337"/>
                  <a:gd name="connsiteY1810" fmla="*/ 1531620 h 1823987"/>
                  <a:gd name="connsiteX1811" fmla="*/ 4150897 w 4242337"/>
                  <a:gd name="connsiteY1811" fmla="*/ 1531620 h 1823987"/>
                  <a:gd name="connsiteX1812" fmla="*/ 4150897 w 4242337"/>
                  <a:gd name="connsiteY1812" fmla="*/ 1531620 h 1823987"/>
                  <a:gd name="connsiteX1813" fmla="*/ 4152101 w 4242337"/>
                  <a:gd name="connsiteY1813" fmla="*/ 1520792 h 1823987"/>
                  <a:gd name="connsiteX1814" fmla="*/ 4141272 w 4242337"/>
                  <a:gd name="connsiteY1814" fmla="*/ 1519589 h 1823987"/>
                  <a:gd name="connsiteX1815" fmla="*/ 4141272 w 4242337"/>
                  <a:gd name="connsiteY1815" fmla="*/ 1519589 h 1823987"/>
                  <a:gd name="connsiteX1816" fmla="*/ 4147288 w 4242337"/>
                  <a:gd name="connsiteY1816" fmla="*/ 1472666 h 1823987"/>
                  <a:gd name="connsiteX1817" fmla="*/ 4143678 w 4242337"/>
                  <a:gd name="connsiteY1817" fmla="*/ 1496729 h 1823987"/>
                  <a:gd name="connsiteX1818" fmla="*/ 4155710 w 4242337"/>
                  <a:gd name="connsiteY1818" fmla="*/ 1497932 h 1823987"/>
                  <a:gd name="connsiteX1819" fmla="*/ 4156913 w 4242337"/>
                  <a:gd name="connsiteY1819" fmla="*/ 1490713 h 1823987"/>
                  <a:gd name="connsiteX1820" fmla="*/ 4156913 w 4242337"/>
                  <a:gd name="connsiteY1820" fmla="*/ 1490713 h 1823987"/>
                  <a:gd name="connsiteX1821" fmla="*/ 4156913 w 4242337"/>
                  <a:gd name="connsiteY1821" fmla="*/ 1490713 h 1823987"/>
                  <a:gd name="connsiteX1822" fmla="*/ 4159320 w 4242337"/>
                  <a:gd name="connsiteY1822" fmla="*/ 1473869 h 1823987"/>
                  <a:gd name="connsiteX1823" fmla="*/ 4147288 w 4242337"/>
                  <a:gd name="connsiteY1823" fmla="*/ 1472666 h 1823987"/>
                  <a:gd name="connsiteX1824" fmla="*/ 4147288 w 4242337"/>
                  <a:gd name="connsiteY1824" fmla="*/ 1472666 h 1823987"/>
                  <a:gd name="connsiteX1825" fmla="*/ 4153304 w 4242337"/>
                  <a:gd name="connsiteY1825" fmla="*/ 1424539 h 1823987"/>
                  <a:gd name="connsiteX1826" fmla="*/ 4150897 w 4242337"/>
                  <a:gd name="connsiteY1826" fmla="*/ 1448603 h 1823987"/>
                  <a:gd name="connsiteX1827" fmla="*/ 4162929 w 4242337"/>
                  <a:gd name="connsiteY1827" fmla="*/ 1449806 h 1823987"/>
                  <a:gd name="connsiteX1828" fmla="*/ 4164132 w 4242337"/>
                  <a:gd name="connsiteY1828" fmla="*/ 1437774 h 1823987"/>
                  <a:gd name="connsiteX1829" fmla="*/ 4164132 w 4242337"/>
                  <a:gd name="connsiteY1829" fmla="*/ 1437774 h 1823987"/>
                  <a:gd name="connsiteX1830" fmla="*/ 4164132 w 4242337"/>
                  <a:gd name="connsiteY1830" fmla="*/ 1437774 h 1823987"/>
                  <a:gd name="connsiteX1831" fmla="*/ 4164132 w 4242337"/>
                  <a:gd name="connsiteY1831" fmla="*/ 1437774 h 1823987"/>
                  <a:gd name="connsiteX1832" fmla="*/ 4164132 w 4242337"/>
                  <a:gd name="connsiteY1832" fmla="*/ 1437774 h 1823987"/>
                  <a:gd name="connsiteX1833" fmla="*/ 4164132 w 4242337"/>
                  <a:gd name="connsiteY1833" fmla="*/ 1437774 h 1823987"/>
                  <a:gd name="connsiteX1834" fmla="*/ 4164132 w 4242337"/>
                  <a:gd name="connsiteY1834" fmla="*/ 1437774 h 1823987"/>
                  <a:gd name="connsiteX1835" fmla="*/ 4164132 w 4242337"/>
                  <a:gd name="connsiteY1835" fmla="*/ 1437774 h 1823987"/>
                  <a:gd name="connsiteX1836" fmla="*/ 4164132 w 4242337"/>
                  <a:gd name="connsiteY1836" fmla="*/ 1437774 h 1823987"/>
                  <a:gd name="connsiteX1837" fmla="*/ 4164132 w 4242337"/>
                  <a:gd name="connsiteY1837" fmla="*/ 1437774 h 1823987"/>
                  <a:gd name="connsiteX1838" fmla="*/ 4164132 w 4242337"/>
                  <a:gd name="connsiteY1838" fmla="*/ 1437774 h 1823987"/>
                  <a:gd name="connsiteX1839" fmla="*/ 4164132 w 4242337"/>
                  <a:gd name="connsiteY1839" fmla="*/ 1437774 h 1823987"/>
                  <a:gd name="connsiteX1840" fmla="*/ 4164132 w 4242337"/>
                  <a:gd name="connsiteY1840" fmla="*/ 1437774 h 1823987"/>
                  <a:gd name="connsiteX1841" fmla="*/ 4164132 w 4242337"/>
                  <a:gd name="connsiteY1841" fmla="*/ 1437774 h 1823987"/>
                  <a:gd name="connsiteX1842" fmla="*/ 4164132 w 4242337"/>
                  <a:gd name="connsiteY1842" fmla="*/ 1437774 h 1823987"/>
                  <a:gd name="connsiteX1843" fmla="*/ 4164132 w 4242337"/>
                  <a:gd name="connsiteY1843" fmla="*/ 1437774 h 1823987"/>
                  <a:gd name="connsiteX1844" fmla="*/ 4164132 w 4242337"/>
                  <a:gd name="connsiteY1844" fmla="*/ 1437774 h 1823987"/>
                  <a:gd name="connsiteX1845" fmla="*/ 4164132 w 4242337"/>
                  <a:gd name="connsiteY1845" fmla="*/ 1437774 h 1823987"/>
                  <a:gd name="connsiteX1846" fmla="*/ 4164132 w 4242337"/>
                  <a:gd name="connsiteY1846" fmla="*/ 1437774 h 1823987"/>
                  <a:gd name="connsiteX1847" fmla="*/ 4164132 w 4242337"/>
                  <a:gd name="connsiteY1847" fmla="*/ 1437774 h 1823987"/>
                  <a:gd name="connsiteX1848" fmla="*/ 4165335 w 4242337"/>
                  <a:gd name="connsiteY1848" fmla="*/ 1429352 h 1823987"/>
                  <a:gd name="connsiteX1849" fmla="*/ 4153304 w 4242337"/>
                  <a:gd name="connsiteY1849" fmla="*/ 1424539 h 1823987"/>
                  <a:gd name="connsiteX1850" fmla="*/ 4153304 w 4242337"/>
                  <a:gd name="connsiteY1850" fmla="*/ 1424539 h 1823987"/>
                  <a:gd name="connsiteX1851" fmla="*/ 4158116 w 4242337"/>
                  <a:gd name="connsiteY1851" fmla="*/ 1377616 h 1823987"/>
                  <a:gd name="connsiteX1852" fmla="*/ 4155710 w 4242337"/>
                  <a:gd name="connsiteY1852" fmla="*/ 1401679 h 1823987"/>
                  <a:gd name="connsiteX1853" fmla="*/ 4167741 w 4242337"/>
                  <a:gd name="connsiteY1853" fmla="*/ 1402883 h 1823987"/>
                  <a:gd name="connsiteX1854" fmla="*/ 4168945 w 4242337"/>
                  <a:gd name="connsiteY1854" fmla="*/ 1390851 h 1823987"/>
                  <a:gd name="connsiteX1855" fmla="*/ 4168945 w 4242337"/>
                  <a:gd name="connsiteY1855" fmla="*/ 1390851 h 1823987"/>
                  <a:gd name="connsiteX1856" fmla="*/ 4168945 w 4242337"/>
                  <a:gd name="connsiteY1856" fmla="*/ 1390851 h 1823987"/>
                  <a:gd name="connsiteX1857" fmla="*/ 4170148 w 4242337"/>
                  <a:gd name="connsiteY1857" fmla="*/ 1383632 h 1823987"/>
                  <a:gd name="connsiteX1858" fmla="*/ 4170148 w 4242337"/>
                  <a:gd name="connsiteY1858" fmla="*/ 1383632 h 1823987"/>
                  <a:gd name="connsiteX1859" fmla="*/ 4170148 w 4242337"/>
                  <a:gd name="connsiteY1859" fmla="*/ 1383632 h 1823987"/>
                  <a:gd name="connsiteX1860" fmla="*/ 4170148 w 4242337"/>
                  <a:gd name="connsiteY1860" fmla="*/ 1381226 h 1823987"/>
                  <a:gd name="connsiteX1861" fmla="*/ 4158116 w 4242337"/>
                  <a:gd name="connsiteY1861" fmla="*/ 1377616 h 1823987"/>
                  <a:gd name="connsiteX1862" fmla="*/ 4158116 w 4242337"/>
                  <a:gd name="connsiteY1862" fmla="*/ 1377616 h 1823987"/>
                  <a:gd name="connsiteX1863" fmla="*/ 4162929 w 4242337"/>
                  <a:gd name="connsiteY1863" fmla="*/ 1329490 h 1823987"/>
                  <a:gd name="connsiteX1864" fmla="*/ 4160523 w 4242337"/>
                  <a:gd name="connsiteY1864" fmla="*/ 1353553 h 1823987"/>
                  <a:gd name="connsiteX1865" fmla="*/ 4172554 w 4242337"/>
                  <a:gd name="connsiteY1865" fmla="*/ 1354756 h 1823987"/>
                  <a:gd name="connsiteX1866" fmla="*/ 4173757 w 4242337"/>
                  <a:gd name="connsiteY1866" fmla="*/ 1347537 h 1823987"/>
                  <a:gd name="connsiteX1867" fmla="*/ 4173757 w 4242337"/>
                  <a:gd name="connsiteY1867" fmla="*/ 1346334 h 1823987"/>
                  <a:gd name="connsiteX1868" fmla="*/ 4173757 w 4242337"/>
                  <a:gd name="connsiteY1868" fmla="*/ 1346334 h 1823987"/>
                  <a:gd name="connsiteX1869" fmla="*/ 4173757 w 4242337"/>
                  <a:gd name="connsiteY1869" fmla="*/ 1345131 h 1823987"/>
                  <a:gd name="connsiteX1870" fmla="*/ 4173757 w 4242337"/>
                  <a:gd name="connsiteY1870" fmla="*/ 1345131 h 1823987"/>
                  <a:gd name="connsiteX1871" fmla="*/ 4173757 w 4242337"/>
                  <a:gd name="connsiteY1871" fmla="*/ 1343928 h 1823987"/>
                  <a:gd name="connsiteX1872" fmla="*/ 4173757 w 4242337"/>
                  <a:gd name="connsiteY1872" fmla="*/ 1343928 h 1823987"/>
                  <a:gd name="connsiteX1873" fmla="*/ 4173757 w 4242337"/>
                  <a:gd name="connsiteY1873" fmla="*/ 1342725 h 1823987"/>
                  <a:gd name="connsiteX1874" fmla="*/ 4173757 w 4242337"/>
                  <a:gd name="connsiteY1874" fmla="*/ 1342725 h 1823987"/>
                  <a:gd name="connsiteX1875" fmla="*/ 4173757 w 4242337"/>
                  <a:gd name="connsiteY1875" fmla="*/ 1342725 h 1823987"/>
                  <a:gd name="connsiteX1876" fmla="*/ 4173757 w 4242337"/>
                  <a:gd name="connsiteY1876" fmla="*/ 1342725 h 1823987"/>
                  <a:gd name="connsiteX1877" fmla="*/ 4173757 w 4242337"/>
                  <a:gd name="connsiteY1877" fmla="*/ 1342725 h 1823987"/>
                  <a:gd name="connsiteX1878" fmla="*/ 4173757 w 4242337"/>
                  <a:gd name="connsiteY1878" fmla="*/ 1342725 h 1823987"/>
                  <a:gd name="connsiteX1879" fmla="*/ 4173757 w 4242337"/>
                  <a:gd name="connsiteY1879" fmla="*/ 1342725 h 1823987"/>
                  <a:gd name="connsiteX1880" fmla="*/ 4174960 w 4242337"/>
                  <a:gd name="connsiteY1880" fmla="*/ 1330693 h 1823987"/>
                  <a:gd name="connsiteX1881" fmla="*/ 4162929 w 4242337"/>
                  <a:gd name="connsiteY1881" fmla="*/ 1329490 h 1823987"/>
                  <a:gd name="connsiteX1882" fmla="*/ 4162929 w 4242337"/>
                  <a:gd name="connsiteY1882" fmla="*/ 1329490 h 1823987"/>
                  <a:gd name="connsiteX1883" fmla="*/ 4167741 w 4242337"/>
                  <a:gd name="connsiteY1883" fmla="*/ 1281364 h 1823987"/>
                  <a:gd name="connsiteX1884" fmla="*/ 4165335 w 4242337"/>
                  <a:gd name="connsiteY1884" fmla="*/ 1305427 h 1823987"/>
                  <a:gd name="connsiteX1885" fmla="*/ 4177367 w 4242337"/>
                  <a:gd name="connsiteY1885" fmla="*/ 1306630 h 1823987"/>
                  <a:gd name="connsiteX1886" fmla="*/ 4177367 w 4242337"/>
                  <a:gd name="connsiteY1886" fmla="*/ 1306630 h 1823987"/>
                  <a:gd name="connsiteX1887" fmla="*/ 4177367 w 4242337"/>
                  <a:gd name="connsiteY1887" fmla="*/ 1306630 h 1823987"/>
                  <a:gd name="connsiteX1888" fmla="*/ 4179773 w 4242337"/>
                  <a:gd name="connsiteY1888" fmla="*/ 1283770 h 1823987"/>
                  <a:gd name="connsiteX1889" fmla="*/ 4179773 w 4242337"/>
                  <a:gd name="connsiteY1889" fmla="*/ 1282567 h 1823987"/>
                  <a:gd name="connsiteX1890" fmla="*/ 4167741 w 4242337"/>
                  <a:gd name="connsiteY1890" fmla="*/ 1281364 h 1823987"/>
                  <a:gd name="connsiteX1891" fmla="*/ 4167741 w 4242337"/>
                  <a:gd name="connsiteY1891" fmla="*/ 1281364 h 1823987"/>
                  <a:gd name="connsiteX1892" fmla="*/ 4171351 w 4242337"/>
                  <a:gd name="connsiteY1892" fmla="*/ 1233237 h 1823987"/>
                  <a:gd name="connsiteX1893" fmla="*/ 4168945 w 4242337"/>
                  <a:gd name="connsiteY1893" fmla="*/ 1257300 h 1823987"/>
                  <a:gd name="connsiteX1894" fmla="*/ 4180976 w 4242337"/>
                  <a:gd name="connsiteY1894" fmla="*/ 1258504 h 1823987"/>
                  <a:gd name="connsiteX1895" fmla="*/ 4183383 w 4242337"/>
                  <a:gd name="connsiteY1895" fmla="*/ 1234440 h 1823987"/>
                  <a:gd name="connsiteX1896" fmla="*/ 4171351 w 4242337"/>
                  <a:gd name="connsiteY1896" fmla="*/ 1233237 h 1823987"/>
                  <a:gd name="connsiteX1897" fmla="*/ 4171351 w 4242337"/>
                  <a:gd name="connsiteY1897" fmla="*/ 1233237 h 1823987"/>
                  <a:gd name="connsiteX1898" fmla="*/ 4174960 w 4242337"/>
                  <a:gd name="connsiteY1898" fmla="*/ 1186314 h 1823987"/>
                  <a:gd name="connsiteX1899" fmla="*/ 4172554 w 4242337"/>
                  <a:gd name="connsiteY1899" fmla="*/ 1210377 h 1823987"/>
                  <a:gd name="connsiteX1900" fmla="*/ 4184586 w 4242337"/>
                  <a:gd name="connsiteY1900" fmla="*/ 1211580 h 1823987"/>
                  <a:gd name="connsiteX1901" fmla="*/ 4185789 w 4242337"/>
                  <a:gd name="connsiteY1901" fmla="*/ 1199549 h 1823987"/>
                  <a:gd name="connsiteX1902" fmla="*/ 4186992 w 4242337"/>
                  <a:gd name="connsiteY1902" fmla="*/ 1187517 h 1823987"/>
                  <a:gd name="connsiteX1903" fmla="*/ 4174960 w 4242337"/>
                  <a:gd name="connsiteY1903" fmla="*/ 1186314 h 1823987"/>
                  <a:gd name="connsiteX1904" fmla="*/ 4174960 w 4242337"/>
                  <a:gd name="connsiteY1904" fmla="*/ 1186314 h 1823987"/>
                  <a:gd name="connsiteX1905" fmla="*/ 4179773 w 4242337"/>
                  <a:gd name="connsiteY1905" fmla="*/ 1138188 h 1823987"/>
                  <a:gd name="connsiteX1906" fmla="*/ 4177367 w 4242337"/>
                  <a:gd name="connsiteY1906" fmla="*/ 1162251 h 1823987"/>
                  <a:gd name="connsiteX1907" fmla="*/ 4189399 w 4242337"/>
                  <a:gd name="connsiteY1907" fmla="*/ 1163454 h 1823987"/>
                  <a:gd name="connsiteX1908" fmla="*/ 4191805 w 4242337"/>
                  <a:gd name="connsiteY1908" fmla="*/ 1139391 h 1823987"/>
                  <a:gd name="connsiteX1909" fmla="*/ 4179773 w 4242337"/>
                  <a:gd name="connsiteY1909" fmla="*/ 1138188 h 1823987"/>
                  <a:gd name="connsiteX1910" fmla="*/ 4179773 w 4242337"/>
                  <a:gd name="connsiteY1910" fmla="*/ 1138188 h 1823987"/>
                  <a:gd name="connsiteX1911" fmla="*/ 4182179 w 4242337"/>
                  <a:gd name="connsiteY1911" fmla="*/ 1090061 h 1823987"/>
                  <a:gd name="connsiteX1912" fmla="*/ 4180976 w 4242337"/>
                  <a:gd name="connsiteY1912" fmla="*/ 1114125 h 1823987"/>
                  <a:gd name="connsiteX1913" fmla="*/ 4193008 w 4242337"/>
                  <a:gd name="connsiteY1913" fmla="*/ 1115328 h 1823987"/>
                  <a:gd name="connsiteX1914" fmla="*/ 4194211 w 4242337"/>
                  <a:gd name="connsiteY1914" fmla="*/ 1091265 h 1823987"/>
                  <a:gd name="connsiteX1915" fmla="*/ 4182179 w 4242337"/>
                  <a:gd name="connsiteY1915" fmla="*/ 1090061 h 1823987"/>
                  <a:gd name="connsiteX1916" fmla="*/ 4182179 w 4242337"/>
                  <a:gd name="connsiteY1916" fmla="*/ 1090061 h 1823987"/>
                  <a:gd name="connsiteX1917" fmla="*/ 4185789 w 4242337"/>
                  <a:gd name="connsiteY1917" fmla="*/ 1041935 h 1823987"/>
                  <a:gd name="connsiteX1918" fmla="*/ 4184586 w 4242337"/>
                  <a:gd name="connsiteY1918" fmla="*/ 1065998 h 1823987"/>
                  <a:gd name="connsiteX1919" fmla="*/ 4196618 w 4242337"/>
                  <a:gd name="connsiteY1919" fmla="*/ 1067201 h 1823987"/>
                  <a:gd name="connsiteX1920" fmla="*/ 4196618 w 4242337"/>
                  <a:gd name="connsiteY1920" fmla="*/ 1061186 h 1823987"/>
                  <a:gd name="connsiteX1921" fmla="*/ 4196618 w 4242337"/>
                  <a:gd name="connsiteY1921" fmla="*/ 1055170 h 1823987"/>
                  <a:gd name="connsiteX1922" fmla="*/ 4196618 w 4242337"/>
                  <a:gd name="connsiteY1922" fmla="*/ 1055170 h 1823987"/>
                  <a:gd name="connsiteX1923" fmla="*/ 4196618 w 4242337"/>
                  <a:gd name="connsiteY1923" fmla="*/ 1053967 h 1823987"/>
                  <a:gd name="connsiteX1924" fmla="*/ 4197821 w 4242337"/>
                  <a:gd name="connsiteY1924" fmla="*/ 1043138 h 1823987"/>
                  <a:gd name="connsiteX1925" fmla="*/ 4185789 w 4242337"/>
                  <a:gd name="connsiteY1925" fmla="*/ 1041935 h 1823987"/>
                  <a:gd name="connsiteX1926" fmla="*/ 4185789 w 4242337"/>
                  <a:gd name="connsiteY1926" fmla="*/ 1041935 h 1823987"/>
                  <a:gd name="connsiteX1927" fmla="*/ 4189399 w 4242337"/>
                  <a:gd name="connsiteY1927" fmla="*/ 993809 h 1823987"/>
                  <a:gd name="connsiteX1928" fmla="*/ 4188195 w 4242337"/>
                  <a:gd name="connsiteY1928" fmla="*/ 1017872 h 1823987"/>
                  <a:gd name="connsiteX1929" fmla="*/ 4200227 w 4242337"/>
                  <a:gd name="connsiteY1929" fmla="*/ 1019075 h 1823987"/>
                  <a:gd name="connsiteX1930" fmla="*/ 4200227 w 4242337"/>
                  <a:gd name="connsiteY1930" fmla="*/ 1019075 h 1823987"/>
                  <a:gd name="connsiteX1931" fmla="*/ 4200227 w 4242337"/>
                  <a:gd name="connsiteY1931" fmla="*/ 1019075 h 1823987"/>
                  <a:gd name="connsiteX1932" fmla="*/ 4201430 w 4242337"/>
                  <a:gd name="connsiteY1932" fmla="*/ 1008247 h 1823987"/>
                  <a:gd name="connsiteX1933" fmla="*/ 4201430 w 4242337"/>
                  <a:gd name="connsiteY1933" fmla="*/ 1007043 h 1823987"/>
                  <a:gd name="connsiteX1934" fmla="*/ 4201430 w 4242337"/>
                  <a:gd name="connsiteY1934" fmla="*/ 1007043 h 1823987"/>
                  <a:gd name="connsiteX1935" fmla="*/ 4202633 w 4242337"/>
                  <a:gd name="connsiteY1935" fmla="*/ 995012 h 1823987"/>
                  <a:gd name="connsiteX1936" fmla="*/ 4189399 w 4242337"/>
                  <a:gd name="connsiteY1936" fmla="*/ 993809 h 1823987"/>
                  <a:gd name="connsiteX1937" fmla="*/ 4189399 w 4242337"/>
                  <a:gd name="connsiteY1937" fmla="*/ 993809 h 1823987"/>
                  <a:gd name="connsiteX1938" fmla="*/ 4191805 w 4242337"/>
                  <a:gd name="connsiteY1938" fmla="*/ 945682 h 1823987"/>
                  <a:gd name="connsiteX1939" fmla="*/ 4190602 w 4242337"/>
                  <a:gd name="connsiteY1939" fmla="*/ 969746 h 1823987"/>
                  <a:gd name="connsiteX1940" fmla="*/ 4202633 w 4242337"/>
                  <a:gd name="connsiteY1940" fmla="*/ 970949 h 1823987"/>
                  <a:gd name="connsiteX1941" fmla="*/ 4202633 w 4242337"/>
                  <a:gd name="connsiteY1941" fmla="*/ 968542 h 1823987"/>
                  <a:gd name="connsiteX1942" fmla="*/ 4202633 w 4242337"/>
                  <a:gd name="connsiteY1942" fmla="*/ 967339 h 1823987"/>
                  <a:gd name="connsiteX1943" fmla="*/ 4202633 w 4242337"/>
                  <a:gd name="connsiteY1943" fmla="*/ 967339 h 1823987"/>
                  <a:gd name="connsiteX1944" fmla="*/ 4202633 w 4242337"/>
                  <a:gd name="connsiteY1944" fmla="*/ 961324 h 1823987"/>
                  <a:gd name="connsiteX1945" fmla="*/ 4202633 w 4242337"/>
                  <a:gd name="connsiteY1945" fmla="*/ 961324 h 1823987"/>
                  <a:gd name="connsiteX1946" fmla="*/ 4202633 w 4242337"/>
                  <a:gd name="connsiteY1946" fmla="*/ 960120 h 1823987"/>
                  <a:gd name="connsiteX1947" fmla="*/ 4203836 w 4242337"/>
                  <a:gd name="connsiteY1947" fmla="*/ 949292 h 1823987"/>
                  <a:gd name="connsiteX1948" fmla="*/ 4203836 w 4242337"/>
                  <a:gd name="connsiteY1948" fmla="*/ 946886 h 1823987"/>
                  <a:gd name="connsiteX1949" fmla="*/ 4191805 w 4242337"/>
                  <a:gd name="connsiteY1949" fmla="*/ 945682 h 1823987"/>
                  <a:gd name="connsiteX1950" fmla="*/ 4191805 w 4242337"/>
                  <a:gd name="connsiteY1950" fmla="*/ 945682 h 1823987"/>
                  <a:gd name="connsiteX1951" fmla="*/ 4195414 w 4242337"/>
                  <a:gd name="connsiteY1951" fmla="*/ 897556 h 1823987"/>
                  <a:gd name="connsiteX1952" fmla="*/ 4194211 w 4242337"/>
                  <a:gd name="connsiteY1952" fmla="*/ 921619 h 1823987"/>
                  <a:gd name="connsiteX1953" fmla="*/ 4206243 w 4242337"/>
                  <a:gd name="connsiteY1953" fmla="*/ 922822 h 1823987"/>
                  <a:gd name="connsiteX1954" fmla="*/ 4207446 w 4242337"/>
                  <a:gd name="connsiteY1954" fmla="*/ 898759 h 1823987"/>
                  <a:gd name="connsiteX1955" fmla="*/ 4195414 w 4242337"/>
                  <a:gd name="connsiteY1955" fmla="*/ 897556 h 1823987"/>
                  <a:gd name="connsiteX1956" fmla="*/ 4195414 w 4242337"/>
                  <a:gd name="connsiteY1956" fmla="*/ 897556 h 1823987"/>
                  <a:gd name="connsiteX1957" fmla="*/ 4197821 w 4242337"/>
                  <a:gd name="connsiteY1957" fmla="*/ 849430 h 1823987"/>
                  <a:gd name="connsiteX1958" fmla="*/ 4196618 w 4242337"/>
                  <a:gd name="connsiteY1958" fmla="*/ 873493 h 1823987"/>
                  <a:gd name="connsiteX1959" fmla="*/ 4208649 w 4242337"/>
                  <a:gd name="connsiteY1959" fmla="*/ 874696 h 1823987"/>
                  <a:gd name="connsiteX1960" fmla="*/ 4208649 w 4242337"/>
                  <a:gd name="connsiteY1960" fmla="*/ 867477 h 1823987"/>
                  <a:gd name="connsiteX1961" fmla="*/ 4208649 w 4242337"/>
                  <a:gd name="connsiteY1961" fmla="*/ 865071 h 1823987"/>
                  <a:gd name="connsiteX1962" fmla="*/ 4208649 w 4242337"/>
                  <a:gd name="connsiteY1962" fmla="*/ 865071 h 1823987"/>
                  <a:gd name="connsiteX1963" fmla="*/ 4209852 w 4242337"/>
                  <a:gd name="connsiteY1963" fmla="*/ 850633 h 1823987"/>
                  <a:gd name="connsiteX1964" fmla="*/ 4197821 w 4242337"/>
                  <a:gd name="connsiteY1964" fmla="*/ 849430 h 1823987"/>
                  <a:gd name="connsiteX1965" fmla="*/ 4197821 w 4242337"/>
                  <a:gd name="connsiteY1965" fmla="*/ 849430 h 1823987"/>
                  <a:gd name="connsiteX1966" fmla="*/ 4200227 w 4242337"/>
                  <a:gd name="connsiteY1966" fmla="*/ 801303 h 1823987"/>
                  <a:gd name="connsiteX1967" fmla="*/ 4199024 w 4242337"/>
                  <a:gd name="connsiteY1967" fmla="*/ 825367 h 1823987"/>
                  <a:gd name="connsiteX1968" fmla="*/ 4211055 w 4242337"/>
                  <a:gd name="connsiteY1968" fmla="*/ 826570 h 1823987"/>
                  <a:gd name="connsiteX1969" fmla="*/ 4211055 w 4242337"/>
                  <a:gd name="connsiteY1969" fmla="*/ 826570 h 1823987"/>
                  <a:gd name="connsiteX1970" fmla="*/ 4212259 w 4242337"/>
                  <a:gd name="connsiteY1970" fmla="*/ 809725 h 1823987"/>
                  <a:gd name="connsiteX1971" fmla="*/ 4212259 w 4242337"/>
                  <a:gd name="connsiteY1971" fmla="*/ 803710 h 1823987"/>
                  <a:gd name="connsiteX1972" fmla="*/ 4200227 w 4242337"/>
                  <a:gd name="connsiteY1972" fmla="*/ 801303 h 1823987"/>
                  <a:gd name="connsiteX1973" fmla="*/ 4200227 w 4242337"/>
                  <a:gd name="connsiteY1973" fmla="*/ 801303 h 1823987"/>
                  <a:gd name="connsiteX1974" fmla="*/ 4202633 w 4242337"/>
                  <a:gd name="connsiteY1974" fmla="*/ 753177 h 1823987"/>
                  <a:gd name="connsiteX1975" fmla="*/ 4201430 w 4242337"/>
                  <a:gd name="connsiteY1975" fmla="*/ 777240 h 1823987"/>
                  <a:gd name="connsiteX1976" fmla="*/ 4213462 w 4242337"/>
                  <a:gd name="connsiteY1976" fmla="*/ 778443 h 1823987"/>
                  <a:gd name="connsiteX1977" fmla="*/ 4214665 w 4242337"/>
                  <a:gd name="connsiteY1977" fmla="*/ 757990 h 1823987"/>
                  <a:gd name="connsiteX1978" fmla="*/ 4214665 w 4242337"/>
                  <a:gd name="connsiteY1978" fmla="*/ 754380 h 1823987"/>
                  <a:gd name="connsiteX1979" fmla="*/ 4202633 w 4242337"/>
                  <a:gd name="connsiteY1979" fmla="*/ 753177 h 1823987"/>
                  <a:gd name="connsiteX1980" fmla="*/ 4202633 w 4242337"/>
                  <a:gd name="connsiteY1980" fmla="*/ 753177 h 1823987"/>
                  <a:gd name="connsiteX1981" fmla="*/ 4205040 w 4242337"/>
                  <a:gd name="connsiteY1981" fmla="*/ 706254 h 1823987"/>
                  <a:gd name="connsiteX1982" fmla="*/ 4203836 w 4242337"/>
                  <a:gd name="connsiteY1982" fmla="*/ 730317 h 1823987"/>
                  <a:gd name="connsiteX1983" fmla="*/ 4215868 w 4242337"/>
                  <a:gd name="connsiteY1983" fmla="*/ 730317 h 1823987"/>
                  <a:gd name="connsiteX1984" fmla="*/ 4215868 w 4242337"/>
                  <a:gd name="connsiteY1984" fmla="*/ 729114 h 1823987"/>
                  <a:gd name="connsiteX1985" fmla="*/ 4217071 w 4242337"/>
                  <a:gd name="connsiteY1985" fmla="*/ 706254 h 1823987"/>
                  <a:gd name="connsiteX1986" fmla="*/ 4205040 w 4242337"/>
                  <a:gd name="connsiteY1986" fmla="*/ 706254 h 1823987"/>
                  <a:gd name="connsiteX1987" fmla="*/ 4205040 w 4242337"/>
                  <a:gd name="connsiteY1987" fmla="*/ 706254 h 1823987"/>
                  <a:gd name="connsiteX1988" fmla="*/ 4207446 w 4242337"/>
                  <a:gd name="connsiteY1988" fmla="*/ 658128 h 1823987"/>
                  <a:gd name="connsiteX1989" fmla="*/ 4206243 w 4242337"/>
                  <a:gd name="connsiteY1989" fmla="*/ 682191 h 1823987"/>
                  <a:gd name="connsiteX1990" fmla="*/ 4218274 w 4242337"/>
                  <a:gd name="connsiteY1990" fmla="*/ 682191 h 1823987"/>
                  <a:gd name="connsiteX1991" fmla="*/ 4218274 w 4242337"/>
                  <a:gd name="connsiteY1991" fmla="*/ 678581 h 1823987"/>
                  <a:gd name="connsiteX1992" fmla="*/ 4219478 w 4242337"/>
                  <a:gd name="connsiteY1992" fmla="*/ 658128 h 1823987"/>
                  <a:gd name="connsiteX1993" fmla="*/ 4219478 w 4242337"/>
                  <a:gd name="connsiteY1993" fmla="*/ 656924 h 1823987"/>
                  <a:gd name="connsiteX1994" fmla="*/ 4207446 w 4242337"/>
                  <a:gd name="connsiteY1994" fmla="*/ 658128 h 1823987"/>
                  <a:gd name="connsiteX1995" fmla="*/ 4207446 w 4242337"/>
                  <a:gd name="connsiteY1995" fmla="*/ 658128 h 1823987"/>
                  <a:gd name="connsiteX1996" fmla="*/ 4209852 w 4242337"/>
                  <a:gd name="connsiteY1996" fmla="*/ 610001 h 1823987"/>
                  <a:gd name="connsiteX1997" fmla="*/ 4208649 w 4242337"/>
                  <a:gd name="connsiteY1997" fmla="*/ 634064 h 1823987"/>
                  <a:gd name="connsiteX1998" fmla="*/ 4220681 w 4242337"/>
                  <a:gd name="connsiteY1998" fmla="*/ 634064 h 1823987"/>
                  <a:gd name="connsiteX1999" fmla="*/ 4221884 w 4242337"/>
                  <a:gd name="connsiteY1999" fmla="*/ 619627 h 1823987"/>
                  <a:gd name="connsiteX2000" fmla="*/ 4221884 w 4242337"/>
                  <a:gd name="connsiteY2000" fmla="*/ 610001 h 1823987"/>
                  <a:gd name="connsiteX2001" fmla="*/ 4209852 w 4242337"/>
                  <a:gd name="connsiteY2001" fmla="*/ 610001 h 1823987"/>
                  <a:gd name="connsiteX2002" fmla="*/ 4209852 w 4242337"/>
                  <a:gd name="connsiteY2002" fmla="*/ 610001 h 1823987"/>
                  <a:gd name="connsiteX2003" fmla="*/ 4211055 w 4242337"/>
                  <a:gd name="connsiteY2003" fmla="*/ 561875 h 1823987"/>
                  <a:gd name="connsiteX2004" fmla="*/ 4209852 w 4242337"/>
                  <a:gd name="connsiteY2004" fmla="*/ 585938 h 1823987"/>
                  <a:gd name="connsiteX2005" fmla="*/ 4221884 w 4242337"/>
                  <a:gd name="connsiteY2005" fmla="*/ 585938 h 1823987"/>
                  <a:gd name="connsiteX2006" fmla="*/ 4221884 w 4242337"/>
                  <a:gd name="connsiteY2006" fmla="*/ 575110 h 1823987"/>
                  <a:gd name="connsiteX2007" fmla="*/ 4221884 w 4242337"/>
                  <a:gd name="connsiteY2007" fmla="*/ 561875 h 1823987"/>
                  <a:gd name="connsiteX2008" fmla="*/ 4211055 w 4242337"/>
                  <a:gd name="connsiteY2008" fmla="*/ 561875 h 1823987"/>
                  <a:gd name="connsiteX2009" fmla="*/ 4211055 w 4242337"/>
                  <a:gd name="connsiteY2009" fmla="*/ 561875 h 1823987"/>
                  <a:gd name="connsiteX2010" fmla="*/ 4213462 w 4242337"/>
                  <a:gd name="connsiteY2010" fmla="*/ 513749 h 1823987"/>
                  <a:gd name="connsiteX2011" fmla="*/ 4212259 w 4242337"/>
                  <a:gd name="connsiteY2011" fmla="*/ 537812 h 1823987"/>
                  <a:gd name="connsiteX2012" fmla="*/ 4224290 w 4242337"/>
                  <a:gd name="connsiteY2012" fmla="*/ 537812 h 1823987"/>
                  <a:gd name="connsiteX2013" fmla="*/ 4224290 w 4242337"/>
                  <a:gd name="connsiteY2013" fmla="*/ 528187 h 1823987"/>
                  <a:gd name="connsiteX2014" fmla="*/ 4224290 w 4242337"/>
                  <a:gd name="connsiteY2014" fmla="*/ 513749 h 1823987"/>
                  <a:gd name="connsiteX2015" fmla="*/ 4213462 w 4242337"/>
                  <a:gd name="connsiteY2015" fmla="*/ 513749 h 1823987"/>
                  <a:gd name="connsiteX2016" fmla="*/ 4213462 w 4242337"/>
                  <a:gd name="connsiteY2016" fmla="*/ 513749 h 1823987"/>
                  <a:gd name="connsiteX2017" fmla="*/ 4215868 w 4242337"/>
                  <a:gd name="connsiteY2017" fmla="*/ 465622 h 1823987"/>
                  <a:gd name="connsiteX2018" fmla="*/ 4214665 w 4242337"/>
                  <a:gd name="connsiteY2018" fmla="*/ 489685 h 1823987"/>
                  <a:gd name="connsiteX2019" fmla="*/ 4226697 w 4242337"/>
                  <a:gd name="connsiteY2019" fmla="*/ 489685 h 1823987"/>
                  <a:gd name="connsiteX2020" fmla="*/ 4227900 w 4242337"/>
                  <a:gd name="connsiteY2020" fmla="*/ 465622 h 1823987"/>
                  <a:gd name="connsiteX2021" fmla="*/ 4215868 w 4242337"/>
                  <a:gd name="connsiteY2021" fmla="*/ 465622 h 1823987"/>
                  <a:gd name="connsiteX2022" fmla="*/ 4215868 w 4242337"/>
                  <a:gd name="connsiteY2022" fmla="*/ 465622 h 1823987"/>
                  <a:gd name="connsiteX2023" fmla="*/ 4217071 w 4242337"/>
                  <a:gd name="connsiteY2023" fmla="*/ 417496 h 1823987"/>
                  <a:gd name="connsiteX2024" fmla="*/ 4215868 w 4242337"/>
                  <a:gd name="connsiteY2024" fmla="*/ 441559 h 1823987"/>
                  <a:gd name="connsiteX2025" fmla="*/ 4227900 w 4242337"/>
                  <a:gd name="connsiteY2025" fmla="*/ 441559 h 1823987"/>
                  <a:gd name="connsiteX2026" fmla="*/ 4229103 w 4242337"/>
                  <a:gd name="connsiteY2026" fmla="*/ 417496 h 1823987"/>
                  <a:gd name="connsiteX2027" fmla="*/ 4217071 w 4242337"/>
                  <a:gd name="connsiteY2027" fmla="*/ 417496 h 1823987"/>
                  <a:gd name="connsiteX2028" fmla="*/ 4217071 w 4242337"/>
                  <a:gd name="connsiteY2028" fmla="*/ 417496 h 1823987"/>
                  <a:gd name="connsiteX2029" fmla="*/ 4219478 w 4242337"/>
                  <a:gd name="connsiteY2029" fmla="*/ 369370 h 1823987"/>
                  <a:gd name="connsiteX2030" fmla="*/ 4218274 w 4242337"/>
                  <a:gd name="connsiteY2030" fmla="*/ 393433 h 1823987"/>
                  <a:gd name="connsiteX2031" fmla="*/ 4230306 w 4242337"/>
                  <a:gd name="connsiteY2031" fmla="*/ 393433 h 1823987"/>
                  <a:gd name="connsiteX2032" fmla="*/ 4230306 w 4242337"/>
                  <a:gd name="connsiteY2032" fmla="*/ 392230 h 1823987"/>
                  <a:gd name="connsiteX2033" fmla="*/ 4231509 w 4242337"/>
                  <a:gd name="connsiteY2033" fmla="*/ 374182 h 1823987"/>
                  <a:gd name="connsiteX2034" fmla="*/ 4231509 w 4242337"/>
                  <a:gd name="connsiteY2034" fmla="*/ 369370 h 1823987"/>
                  <a:gd name="connsiteX2035" fmla="*/ 4219478 w 4242337"/>
                  <a:gd name="connsiteY2035" fmla="*/ 369370 h 1823987"/>
                  <a:gd name="connsiteX2036" fmla="*/ 4219478 w 4242337"/>
                  <a:gd name="connsiteY2036" fmla="*/ 369370 h 1823987"/>
                  <a:gd name="connsiteX2037" fmla="*/ 4220681 w 4242337"/>
                  <a:gd name="connsiteY2037" fmla="*/ 321243 h 1823987"/>
                  <a:gd name="connsiteX2038" fmla="*/ 4219478 w 4242337"/>
                  <a:gd name="connsiteY2038" fmla="*/ 345306 h 1823987"/>
                  <a:gd name="connsiteX2039" fmla="*/ 4231509 w 4242337"/>
                  <a:gd name="connsiteY2039" fmla="*/ 345306 h 1823987"/>
                  <a:gd name="connsiteX2040" fmla="*/ 4231509 w 4242337"/>
                  <a:gd name="connsiteY2040" fmla="*/ 329665 h 1823987"/>
                  <a:gd name="connsiteX2041" fmla="*/ 4231509 w 4242337"/>
                  <a:gd name="connsiteY2041" fmla="*/ 321243 h 1823987"/>
                  <a:gd name="connsiteX2042" fmla="*/ 4220681 w 4242337"/>
                  <a:gd name="connsiteY2042" fmla="*/ 321243 h 1823987"/>
                  <a:gd name="connsiteX2043" fmla="*/ 4220681 w 4242337"/>
                  <a:gd name="connsiteY2043" fmla="*/ 321243 h 1823987"/>
                  <a:gd name="connsiteX2044" fmla="*/ 4221884 w 4242337"/>
                  <a:gd name="connsiteY2044" fmla="*/ 273117 h 1823987"/>
                  <a:gd name="connsiteX2045" fmla="*/ 4220681 w 4242337"/>
                  <a:gd name="connsiteY2045" fmla="*/ 297180 h 1823987"/>
                  <a:gd name="connsiteX2046" fmla="*/ 4232712 w 4242337"/>
                  <a:gd name="connsiteY2046" fmla="*/ 297180 h 1823987"/>
                  <a:gd name="connsiteX2047" fmla="*/ 4232712 w 4242337"/>
                  <a:gd name="connsiteY2047" fmla="*/ 286352 h 1823987"/>
                  <a:gd name="connsiteX2048" fmla="*/ 4232712 w 4242337"/>
                  <a:gd name="connsiteY2048" fmla="*/ 286352 h 1823987"/>
                  <a:gd name="connsiteX2049" fmla="*/ 4232712 w 4242337"/>
                  <a:gd name="connsiteY2049" fmla="*/ 286352 h 1823987"/>
                  <a:gd name="connsiteX2050" fmla="*/ 4232712 w 4242337"/>
                  <a:gd name="connsiteY2050" fmla="*/ 274320 h 1823987"/>
                  <a:gd name="connsiteX2051" fmla="*/ 4232712 w 4242337"/>
                  <a:gd name="connsiteY2051" fmla="*/ 273117 h 1823987"/>
                  <a:gd name="connsiteX2052" fmla="*/ 4221884 w 4242337"/>
                  <a:gd name="connsiteY2052" fmla="*/ 273117 h 1823987"/>
                  <a:gd name="connsiteX2053" fmla="*/ 4221884 w 4242337"/>
                  <a:gd name="connsiteY2053" fmla="*/ 273117 h 1823987"/>
                  <a:gd name="connsiteX2054" fmla="*/ 4224290 w 4242337"/>
                  <a:gd name="connsiteY2054" fmla="*/ 224991 h 1823987"/>
                  <a:gd name="connsiteX2055" fmla="*/ 4223087 w 4242337"/>
                  <a:gd name="connsiteY2055" fmla="*/ 249054 h 1823987"/>
                  <a:gd name="connsiteX2056" fmla="*/ 4235119 w 4242337"/>
                  <a:gd name="connsiteY2056" fmla="*/ 249054 h 1823987"/>
                  <a:gd name="connsiteX2057" fmla="*/ 4236322 w 4242337"/>
                  <a:gd name="connsiteY2057" fmla="*/ 224991 h 1823987"/>
                  <a:gd name="connsiteX2058" fmla="*/ 4224290 w 4242337"/>
                  <a:gd name="connsiteY2058" fmla="*/ 224991 h 1823987"/>
                  <a:gd name="connsiteX2059" fmla="*/ 4224290 w 4242337"/>
                  <a:gd name="connsiteY2059" fmla="*/ 224991 h 1823987"/>
                  <a:gd name="connsiteX2060" fmla="*/ 4225493 w 4242337"/>
                  <a:gd name="connsiteY2060" fmla="*/ 176864 h 1823987"/>
                  <a:gd name="connsiteX2061" fmla="*/ 4224290 w 4242337"/>
                  <a:gd name="connsiteY2061" fmla="*/ 200927 h 1823987"/>
                  <a:gd name="connsiteX2062" fmla="*/ 4236322 w 4242337"/>
                  <a:gd name="connsiteY2062" fmla="*/ 200927 h 1823987"/>
                  <a:gd name="connsiteX2063" fmla="*/ 4236322 w 4242337"/>
                  <a:gd name="connsiteY2063" fmla="*/ 185286 h 1823987"/>
                  <a:gd name="connsiteX2064" fmla="*/ 4236322 w 4242337"/>
                  <a:gd name="connsiteY2064" fmla="*/ 185286 h 1823987"/>
                  <a:gd name="connsiteX2065" fmla="*/ 4236322 w 4242337"/>
                  <a:gd name="connsiteY2065" fmla="*/ 185286 h 1823987"/>
                  <a:gd name="connsiteX2066" fmla="*/ 4236322 w 4242337"/>
                  <a:gd name="connsiteY2066" fmla="*/ 179271 h 1823987"/>
                  <a:gd name="connsiteX2067" fmla="*/ 4236322 w 4242337"/>
                  <a:gd name="connsiteY2067" fmla="*/ 179271 h 1823987"/>
                  <a:gd name="connsiteX2068" fmla="*/ 4236322 w 4242337"/>
                  <a:gd name="connsiteY2068" fmla="*/ 179271 h 1823987"/>
                  <a:gd name="connsiteX2069" fmla="*/ 4236322 w 4242337"/>
                  <a:gd name="connsiteY2069" fmla="*/ 176864 h 1823987"/>
                  <a:gd name="connsiteX2070" fmla="*/ 4225493 w 4242337"/>
                  <a:gd name="connsiteY2070" fmla="*/ 176864 h 1823987"/>
                  <a:gd name="connsiteX2071" fmla="*/ 4225493 w 4242337"/>
                  <a:gd name="connsiteY2071" fmla="*/ 176864 h 1823987"/>
                  <a:gd name="connsiteX2072" fmla="*/ 4226697 w 4242337"/>
                  <a:gd name="connsiteY2072" fmla="*/ 128738 h 1823987"/>
                  <a:gd name="connsiteX2073" fmla="*/ 4225493 w 4242337"/>
                  <a:gd name="connsiteY2073" fmla="*/ 152801 h 1823987"/>
                  <a:gd name="connsiteX2074" fmla="*/ 4237525 w 4242337"/>
                  <a:gd name="connsiteY2074" fmla="*/ 152801 h 1823987"/>
                  <a:gd name="connsiteX2075" fmla="*/ 4237525 w 4242337"/>
                  <a:gd name="connsiteY2075" fmla="*/ 150395 h 1823987"/>
                  <a:gd name="connsiteX2076" fmla="*/ 4237525 w 4242337"/>
                  <a:gd name="connsiteY2076" fmla="*/ 135957 h 1823987"/>
                  <a:gd name="connsiteX2077" fmla="*/ 4237525 w 4242337"/>
                  <a:gd name="connsiteY2077" fmla="*/ 135957 h 1823987"/>
                  <a:gd name="connsiteX2078" fmla="*/ 4237525 w 4242337"/>
                  <a:gd name="connsiteY2078" fmla="*/ 135957 h 1823987"/>
                  <a:gd name="connsiteX2079" fmla="*/ 4237525 w 4242337"/>
                  <a:gd name="connsiteY2079" fmla="*/ 129941 h 1823987"/>
                  <a:gd name="connsiteX2080" fmla="*/ 4226697 w 4242337"/>
                  <a:gd name="connsiteY2080" fmla="*/ 128738 h 1823987"/>
                  <a:gd name="connsiteX2081" fmla="*/ 4226697 w 4242337"/>
                  <a:gd name="connsiteY2081" fmla="*/ 128738 h 1823987"/>
                  <a:gd name="connsiteX2082" fmla="*/ 4227900 w 4242337"/>
                  <a:gd name="connsiteY2082" fmla="*/ 80612 h 1823987"/>
                  <a:gd name="connsiteX2083" fmla="*/ 4226697 w 4242337"/>
                  <a:gd name="connsiteY2083" fmla="*/ 104675 h 1823987"/>
                  <a:gd name="connsiteX2084" fmla="*/ 4238728 w 4242337"/>
                  <a:gd name="connsiteY2084" fmla="*/ 104675 h 1823987"/>
                  <a:gd name="connsiteX2085" fmla="*/ 4239931 w 4242337"/>
                  <a:gd name="connsiteY2085" fmla="*/ 80612 h 1823987"/>
                  <a:gd name="connsiteX2086" fmla="*/ 4227900 w 4242337"/>
                  <a:gd name="connsiteY2086" fmla="*/ 80612 h 1823987"/>
                  <a:gd name="connsiteX2087" fmla="*/ 4227900 w 4242337"/>
                  <a:gd name="connsiteY2087" fmla="*/ 80612 h 1823987"/>
                  <a:gd name="connsiteX2088" fmla="*/ 4229103 w 4242337"/>
                  <a:gd name="connsiteY2088" fmla="*/ 32485 h 1823987"/>
                  <a:gd name="connsiteX2089" fmla="*/ 4229103 w 4242337"/>
                  <a:gd name="connsiteY2089" fmla="*/ 56548 h 1823987"/>
                  <a:gd name="connsiteX2090" fmla="*/ 4241134 w 4242337"/>
                  <a:gd name="connsiteY2090" fmla="*/ 56548 h 1823987"/>
                  <a:gd name="connsiteX2091" fmla="*/ 4241134 w 4242337"/>
                  <a:gd name="connsiteY2091" fmla="*/ 51736 h 1823987"/>
                  <a:gd name="connsiteX2092" fmla="*/ 4241134 w 4242337"/>
                  <a:gd name="connsiteY2092" fmla="*/ 51736 h 1823987"/>
                  <a:gd name="connsiteX2093" fmla="*/ 4241134 w 4242337"/>
                  <a:gd name="connsiteY2093" fmla="*/ 51736 h 1823987"/>
                  <a:gd name="connsiteX2094" fmla="*/ 4241134 w 4242337"/>
                  <a:gd name="connsiteY2094" fmla="*/ 32485 h 1823987"/>
                  <a:gd name="connsiteX2095" fmla="*/ 4229103 w 4242337"/>
                  <a:gd name="connsiteY2095" fmla="*/ 32485 h 1823987"/>
                  <a:gd name="connsiteX2096" fmla="*/ 4229103 w 4242337"/>
                  <a:gd name="connsiteY2096" fmla="*/ 32485 h 1823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</a:cxnLst>
                <a:rect l="l" t="t" r="r" b="b"/>
                <a:pathLst>
                  <a:path w="4242337" h="1823986">
                    <a:moveTo>
                      <a:pt x="4242338" y="0"/>
                    </a:moveTo>
                    <a:lnTo>
                      <a:pt x="4218274" y="0"/>
                    </a:lnTo>
                    <a:lnTo>
                      <a:pt x="4218274" y="12032"/>
                    </a:lnTo>
                    <a:lnTo>
                      <a:pt x="4242338" y="12032"/>
                    </a:lnTo>
                    <a:cubicBezTo>
                      <a:pt x="4242338" y="3609"/>
                      <a:pt x="4242338" y="0"/>
                      <a:pt x="4242338" y="0"/>
                    </a:cubicBezTo>
                    <a:lnTo>
                      <a:pt x="4242338" y="0"/>
                    </a:lnTo>
                    <a:close/>
                    <a:moveTo>
                      <a:pt x="4194211" y="0"/>
                    </a:moveTo>
                    <a:lnTo>
                      <a:pt x="4170148" y="0"/>
                    </a:lnTo>
                    <a:lnTo>
                      <a:pt x="4170148" y="12032"/>
                    </a:lnTo>
                    <a:lnTo>
                      <a:pt x="4194211" y="12032"/>
                    </a:lnTo>
                    <a:lnTo>
                      <a:pt x="4194211" y="0"/>
                    </a:lnTo>
                    <a:lnTo>
                      <a:pt x="4194211" y="0"/>
                    </a:lnTo>
                    <a:close/>
                    <a:moveTo>
                      <a:pt x="4146085" y="0"/>
                    </a:moveTo>
                    <a:lnTo>
                      <a:pt x="4122022" y="0"/>
                    </a:lnTo>
                    <a:lnTo>
                      <a:pt x="4122022" y="12032"/>
                    </a:lnTo>
                    <a:lnTo>
                      <a:pt x="4146085" y="12032"/>
                    </a:lnTo>
                    <a:lnTo>
                      <a:pt x="4146085" y="0"/>
                    </a:lnTo>
                    <a:lnTo>
                      <a:pt x="4146085" y="0"/>
                    </a:lnTo>
                    <a:close/>
                    <a:moveTo>
                      <a:pt x="4097958" y="0"/>
                    </a:moveTo>
                    <a:lnTo>
                      <a:pt x="4073895" y="0"/>
                    </a:lnTo>
                    <a:lnTo>
                      <a:pt x="4073895" y="12032"/>
                    </a:lnTo>
                    <a:lnTo>
                      <a:pt x="4097958" y="12032"/>
                    </a:lnTo>
                    <a:lnTo>
                      <a:pt x="4097958" y="0"/>
                    </a:lnTo>
                    <a:lnTo>
                      <a:pt x="4097958" y="0"/>
                    </a:lnTo>
                    <a:close/>
                    <a:moveTo>
                      <a:pt x="4049832" y="0"/>
                    </a:moveTo>
                    <a:lnTo>
                      <a:pt x="4025769" y="0"/>
                    </a:lnTo>
                    <a:lnTo>
                      <a:pt x="4025769" y="12032"/>
                    </a:lnTo>
                    <a:lnTo>
                      <a:pt x="4049832" y="12032"/>
                    </a:lnTo>
                    <a:lnTo>
                      <a:pt x="4049832" y="0"/>
                    </a:lnTo>
                    <a:lnTo>
                      <a:pt x="4049832" y="0"/>
                    </a:lnTo>
                    <a:close/>
                    <a:moveTo>
                      <a:pt x="4001706" y="0"/>
                    </a:moveTo>
                    <a:lnTo>
                      <a:pt x="3977643" y="0"/>
                    </a:lnTo>
                    <a:lnTo>
                      <a:pt x="3977643" y="12032"/>
                    </a:lnTo>
                    <a:lnTo>
                      <a:pt x="4001706" y="12032"/>
                    </a:lnTo>
                    <a:lnTo>
                      <a:pt x="4001706" y="0"/>
                    </a:lnTo>
                    <a:lnTo>
                      <a:pt x="4001706" y="0"/>
                    </a:lnTo>
                    <a:close/>
                    <a:moveTo>
                      <a:pt x="3953579" y="0"/>
                    </a:moveTo>
                    <a:lnTo>
                      <a:pt x="3929516" y="0"/>
                    </a:lnTo>
                    <a:lnTo>
                      <a:pt x="3929516" y="12032"/>
                    </a:lnTo>
                    <a:lnTo>
                      <a:pt x="3953579" y="12032"/>
                    </a:lnTo>
                    <a:lnTo>
                      <a:pt x="3953579" y="0"/>
                    </a:lnTo>
                    <a:lnTo>
                      <a:pt x="3953579" y="0"/>
                    </a:lnTo>
                    <a:close/>
                    <a:moveTo>
                      <a:pt x="3905453" y="0"/>
                    </a:moveTo>
                    <a:lnTo>
                      <a:pt x="3881390" y="0"/>
                    </a:lnTo>
                    <a:lnTo>
                      <a:pt x="3881390" y="12032"/>
                    </a:lnTo>
                    <a:lnTo>
                      <a:pt x="3905453" y="12032"/>
                    </a:lnTo>
                    <a:lnTo>
                      <a:pt x="3905453" y="0"/>
                    </a:lnTo>
                    <a:lnTo>
                      <a:pt x="3905453" y="0"/>
                    </a:lnTo>
                    <a:close/>
                    <a:moveTo>
                      <a:pt x="3857327" y="0"/>
                    </a:moveTo>
                    <a:lnTo>
                      <a:pt x="3833263" y="0"/>
                    </a:lnTo>
                    <a:lnTo>
                      <a:pt x="3833263" y="12032"/>
                    </a:lnTo>
                    <a:lnTo>
                      <a:pt x="3857327" y="12032"/>
                    </a:lnTo>
                    <a:lnTo>
                      <a:pt x="3857327" y="0"/>
                    </a:lnTo>
                    <a:lnTo>
                      <a:pt x="3857327" y="0"/>
                    </a:lnTo>
                    <a:close/>
                    <a:moveTo>
                      <a:pt x="3809200" y="0"/>
                    </a:moveTo>
                    <a:lnTo>
                      <a:pt x="3785137" y="0"/>
                    </a:lnTo>
                    <a:lnTo>
                      <a:pt x="3785137" y="12032"/>
                    </a:lnTo>
                    <a:lnTo>
                      <a:pt x="3809200" y="12032"/>
                    </a:lnTo>
                    <a:lnTo>
                      <a:pt x="3809200" y="0"/>
                    </a:lnTo>
                    <a:lnTo>
                      <a:pt x="3809200" y="0"/>
                    </a:lnTo>
                    <a:close/>
                    <a:moveTo>
                      <a:pt x="3761074" y="0"/>
                    </a:moveTo>
                    <a:lnTo>
                      <a:pt x="3737011" y="0"/>
                    </a:lnTo>
                    <a:lnTo>
                      <a:pt x="3737011" y="12032"/>
                    </a:lnTo>
                    <a:lnTo>
                      <a:pt x="3761074" y="12032"/>
                    </a:lnTo>
                    <a:lnTo>
                      <a:pt x="3761074" y="0"/>
                    </a:lnTo>
                    <a:lnTo>
                      <a:pt x="3761074" y="0"/>
                    </a:lnTo>
                    <a:close/>
                    <a:moveTo>
                      <a:pt x="3712948" y="0"/>
                    </a:moveTo>
                    <a:lnTo>
                      <a:pt x="3688884" y="0"/>
                    </a:lnTo>
                    <a:lnTo>
                      <a:pt x="3688884" y="12032"/>
                    </a:lnTo>
                    <a:lnTo>
                      <a:pt x="3712948" y="12032"/>
                    </a:lnTo>
                    <a:lnTo>
                      <a:pt x="3712948" y="0"/>
                    </a:lnTo>
                    <a:lnTo>
                      <a:pt x="3712948" y="0"/>
                    </a:lnTo>
                    <a:close/>
                    <a:moveTo>
                      <a:pt x="3664821" y="0"/>
                    </a:moveTo>
                    <a:lnTo>
                      <a:pt x="3640758" y="0"/>
                    </a:lnTo>
                    <a:lnTo>
                      <a:pt x="3640758" y="12032"/>
                    </a:lnTo>
                    <a:lnTo>
                      <a:pt x="3664821" y="12032"/>
                    </a:lnTo>
                    <a:lnTo>
                      <a:pt x="3664821" y="0"/>
                    </a:lnTo>
                    <a:lnTo>
                      <a:pt x="3664821" y="0"/>
                    </a:lnTo>
                    <a:close/>
                    <a:moveTo>
                      <a:pt x="3616695" y="0"/>
                    </a:moveTo>
                    <a:lnTo>
                      <a:pt x="3592632" y="0"/>
                    </a:lnTo>
                    <a:lnTo>
                      <a:pt x="3592632" y="12032"/>
                    </a:lnTo>
                    <a:lnTo>
                      <a:pt x="3616695" y="12032"/>
                    </a:lnTo>
                    <a:lnTo>
                      <a:pt x="3616695" y="0"/>
                    </a:lnTo>
                    <a:lnTo>
                      <a:pt x="3616695" y="0"/>
                    </a:lnTo>
                    <a:close/>
                    <a:moveTo>
                      <a:pt x="3568569" y="0"/>
                    </a:moveTo>
                    <a:lnTo>
                      <a:pt x="3544505" y="0"/>
                    </a:lnTo>
                    <a:lnTo>
                      <a:pt x="3544505" y="12032"/>
                    </a:lnTo>
                    <a:lnTo>
                      <a:pt x="3568569" y="12032"/>
                    </a:lnTo>
                    <a:lnTo>
                      <a:pt x="3568569" y="0"/>
                    </a:lnTo>
                    <a:lnTo>
                      <a:pt x="3568569" y="0"/>
                    </a:lnTo>
                    <a:close/>
                    <a:moveTo>
                      <a:pt x="3520442" y="0"/>
                    </a:moveTo>
                    <a:lnTo>
                      <a:pt x="3496379" y="0"/>
                    </a:lnTo>
                    <a:lnTo>
                      <a:pt x="3496379" y="12032"/>
                    </a:lnTo>
                    <a:lnTo>
                      <a:pt x="3520442" y="12032"/>
                    </a:lnTo>
                    <a:lnTo>
                      <a:pt x="3520442" y="0"/>
                    </a:lnTo>
                    <a:lnTo>
                      <a:pt x="3520442" y="0"/>
                    </a:lnTo>
                    <a:close/>
                    <a:moveTo>
                      <a:pt x="3472316" y="0"/>
                    </a:moveTo>
                    <a:lnTo>
                      <a:pt x="3448253" y="0"/>
                    </a:lnTo>
                    <a:lnTo>
                      <a:pt x="3448253" y="12032"/>
                    </a:lnTo>
                    <a:lnTo>
                      <a:pt x="3472316" y="12032"/>
                    </a:lnTo>
                    <a:lnTo>
                      <a:pt x="3472316" y="0"/>
                    </a:lnTo>
                    <a:lnTo>
                      <a:pt x="3472316" y="0"/>
                    </a:lnTo>
                    <a:close/>
                    <a:moveTo>
                      <a:pt x="3424190" y="0"/>
                    </a:moveTo>
                    <a:lnTo>
                      <a:pt x="3400126" y="0"/>
                    </a:lnTo>
                    <a:lnTo>
                      <a:pt x="3400126" y="12032"/>
                    </a:lnTo>
                    <a:lnTo>
                      <a:pt x="3424190" y="12032"/>
                    </a:lnTo>
                    <a:lnTo>
                      <a:pt x="3424190" y="0"/>
                    </a:lnTo>
                    <a:lnTo>
                      <a:pt x="3424190" y="0"/>
                    </a:lnTo>
                    <a:close/>
                    <a:moveTo>
                      <a:pt x="3376063" y="0"/>
                    </a:moveTo>
                    <a:lnTo>
                      <a:pt x="3352000" y="0"/>
                    </a:lnTo>
                    <a:lnTo>
                      <a:pt x="3352000" y="12032"/>
                    </a:lnTo>
                    <a:lnTo>
                      <a:pt x="3376063" y="12032"/>
                    </a:lnTo>
                    <a:lnTo>
                      <a:pt x="3376063" y="0"/>
                    </a:lnTo>
                    <a:lnTo>
                      <a:pt x="3376063" y="0"/>
                    </a:lnTo>
                    <a:close/>
                    <a:moveTo>
                      <a:pt x="3327937" y="0"/>
                    </a:moveTo>
                    <a:lnTo>
                      <a:pt x="3303874" y="0"/>
                    </a:lnTo>
                    <a:lnTo>
                      <a:pt x="3303874" y="12032"/>
                    </a:lnTo>
                    <a:lnTo>
                      <a:pt x="3327937" y="12032"/>
                    </a:lnTo>
                    <a:lnTo>
                      <a:pt x="3327937" y="0"/>
                    </a:lnTo>
                    <a:lnTo>
                      <a:pt x="3327937" y="0"/>
                    </a:lnTo>
                    <a:close/>
                    <a:moveTo>
                      <a:pt x="3279811" y="0"/>
                    </a:moveTo>
                    <a:lnTo>
                      <a:pt x="3255747" y="0"/>
                    </a:lnTo>
                    <a:lnTo>
                      <a:pt x="3255747" y="12032"/>
                    </a:lnTo>
                    <a:lnTo>
                      <a:pt x="3279811" y="12032"/>
                    </a:lnTo>
                    <a:lnTo>
                      <a:pt x="3279811" y="0"/>
                    </a:lnTo>
                    <a:lnTo>
                      <a:pt x="3279811" y="0"/>
                    </a:lnTo>
                    <a:close/>
                    <a:moveTo>
                      <a:pt x="3231684" y="0"/>
                    </a:moveTo>
                    <a:lnTo>
                      <a:pt x="3207621" y="0"/>
                    </a:lnTo>
                    <a:lnTo>
                      <a:pt x="3207621" y="12032"/>
                    </a:lnTo>
                    <a:lnTo>
                      <a:pt x="3231684" y="12032"/>
                    </a:lnTo>
                    <a:lnTo>
                      <a:pt x="3231684" y="0"/>
                    </a:lnTo>
                    <a:lnTo>
                      <a:pt x="3231684" y="0"/>
                    </a:lnTo>
                    <a:close/>
                    <a:moveTo>
                      <a:pt x="3183558" y="0"/>
                    </a:moveTo>
                    <a:lnTo>
                      <a:pt x="3159495" y="0"/>
                    </a:lnTo>
                    <a:lnTo>
                      <a:pt x="3159495" y="12032"/>
                    </a:lnTo>
                    <a:lnTo>
                      <a:pt x="3183558" y="12032"/>
                    </a:lnTo>
                    <a:lnTo>
                      <a:pt x="3183558" y="0"/>
                    </a:lnTo>
                    <a:lnTo>
                      <a:pt x="3183558" y="0"/>
                    </a:lnTo>
                    <a:close/>
                    <a:moveTo>
                      <a:pt x="3135431" y="0"/>
                    </a:moveTo>
                    <a:lnTo>
                      <a:pt x="3111368" y="0"/>
                    </a:lnTo>
                    <a:lnTo>
                      <a:pt x="3111368" y="12032"/>
                    </a:lnTo>
                    <a:lnTo>
                      <a:pt x="3135431" y="12032"/>
                    </a:lnTo>
                    <a:lnTo>
                      <a:pt x="3135431" y="0"/>
                    </a:lnTo>
                    <a:lnTo>
                      <a:pt x="3135431" y="0"/>
                    </a:lnTo>
                    <a:close/>
                    <a:moveTo>
                      <a:pt x="3087305" y="0"/>
                    </a:moveTo>
                    <a:lnTo>
                      <a:pt x="3063242" y="0"/>
                    </a:lnTo>
                    <a:lnTo>
                      <a:pt x="3063242" y="12032"/>
                    </a:lnTo>
                    <a:lnTo>
                      <a:pt x="3087305" y="12032"/>
                    </a:lnTo>
                    <a:lnTo>
                      <a:pt x="3087305" y="0"/>
                    </a:lnTo>
                    <a:lnTo>
                      <a:pt x="3087305" y="0"/>
                    </a:lnTo>
                    <a:close/>
                    <a:moveTo>
                      <a:pt x="3039179" y="0"/>
                    </a:moveTo>
                    <a:lnTo>
                      <a:pt x="3015116" y="0"/>
                    </a:lnTo>
                    <a:lnTo>
                      <a:pt x="3015116" y="12032"/>
                    </a:lnTo>
                    <a:lnTo>
                      <a:pt x="3039179" y="12032"/>
                    </a:lnTo>
                    <a:lnTo>
                      <a:pt x="3039179" y="0"/>
                    </a:lnTo>
                    <a:lnTo>
                      <a:pt x="3039179" y="0"/>
                    </a:lnTo>
                    <a:close/>
                    <a:moveTo>
                      <a:pt x="2991052" y="0"/>
                    </a:moveTo>
                    <a:lnTo>
                      <a:pt x="2966989" y="0"/>
                    </a:lnTo>
                    <a:lnTo>
                      <a:pt x="2966989" y="12032"/>
                    </a:lnTo>
                    <a:lnTo>
                      <a:pt x="2991052" y="12032"/>
                    </a:lnTo>
                    <a:lnTo>
                      <a:pt x="2991052" y="0"/>
                    </a:lnTo>
                    <a:lnTo>
                      <a:pt x="2991052" y="0"/>
                    </a:lnTo>
                    <a:close/>
                    <a:moveTo>
                      <a:pt x="2942926" y="0"/>
                    </a:moveTo>
                    <a:lnTo>
                      <a:pt x="2918863" y="0"/>
                    </a:lnTo>
                    <a:lnTo>
                      <a:pt x="2918863" y="12032"/>
                    </a:lnTo>
                    <a:lnTo>
                      <a:pt x="2942926" y="12032"/>
                    </a:lnTo>
                    <a:lnTo>
                      <a:pt x="2942926" y="0"/>
                    </a:lnTo>
                    <a:lnTo>
                      <a:pt x="2942926" y="0"/>
                    </a:lnTo>
                    <a:close/>
                    <a:moveTo>
                      <a:pt x="2894800" y="0"/>
                    </a:moveTo>
                    <a:lnTo>
                      <a:pt x="2870737" y="0"/>
                    </a:lnTo>
                    <a:lnTo>
                      <a:pt x="2870737" y="12032"/>
                    </a:lnTo>
                    <a:lnTo>
                      <a:pt x="2894800" y="12032"/>
                    </a:lnTo>
                    <a:lnTo>
                      <a:pt x="2894800" y="0"/>
                    </a:lnTo>
                    <a:lnTo>
                      <a:pt x="2894800" y="0"/>
                    </a:lnTo>
                    <a:close/>
                    <a:moveTo>
                      <a:pt x="2846673" y="0"/>
                    </a:moveTo>
                    <a:lnTo>
                      <a:pt x="2822610" y="0"/>
                    </a:lnTo>
                    <a:lnTo>
                      <a:pt x="2822610" y="12032"/>
                    </a:lnTo>
                    <a:lnTo>
                      <a:pt x="2846673" y="12032"/>
                    </a:lnTo>
                    <a:lnTo>
                      <a:pt x="2846673" y="0"/>
                    </a:lnTo>
                    <a:lnTo>
                      <a:pt x="2846673" y="0"/>
                    </a:lnTo>
                    <a:close/>
                    <a:moveTo>
                      <a:pt x="2798547" y="0"/>
                    </a:moveTo>
                    <a:lnTo>
                      <a:pt x="2774484" y="0"/>
                    </a:lnTo>
                    <a:lnTo>
                      <a:pt x="2774484" y="12032"/>
                    </a:lnTo>
                    <a:lnTo>
                      <a:pt x="2798547" y="12032"/>
                    </a:lnTo>
                    <a:lnTo>
                      <a:pt x="2798547" y="0"/>
                    </a:lnTo>
                    <a:lnTo>
                      <a:pt x="2798547" y="0"/>
                    </a:lnTo>
                    <a:close/>
                    <a:moveTo>
                      <a:pt x="2750421" y="0"/>
                    </a:moveTo>
                    <a:lnTo>
                      <a:pt x="2726358" y="0"/>
                    </a:lnTo>
                    <a:lnTo>
                      <a:pt x="2726358" y="12032"/>
                    </a:lnTo>
                    <a:lnTo>
                      <a:pt x="2750421" y="12032"/>
                    </a:lnTo>
                    <a:lnTo>
                      <a:pt x="2750421" y="0"/>
                    </a:lnTo>
                    <a:lnTo>
                      <a:pt x="2750421" y="0"/>
                    </a:lnTo>
                    <a:close/>
                    <a:moveTo>
                      <a:pt x="2702294" y="0"/>
                    </a:moveTo>
                    <a:lnTo>
                      <a:pt x="2678231" y="0"/>
                    </a:lnTo>
                    <a:lnTo>
                      <a:pt x="2678231" y="12032"/>
                    </a:lnTo>
                    <a:lnTo>
                      <a:pt x="2702294" y="12032"/>
                    </a:lnTo>
                    <a:lnTo>
                      <a:pt x="2702294" y="0"/>
                    </a:lnTo>
                    <a:lnTo>
                      <a:pt x="2702294" y="0"/>
                    </a:lnTo>
                    <a:close/>
                    <a:moveTo>
                      <a:pt x="2654168" y="0"/>
                    </a:moveTo>
                    <a:lnTo>
                      <a:pt x="2630105" y="0"/>
                    </a:lnTo>
                    <a:lnTo>
                      <a:pt x="2630105" y="12032"/>
                    </a:lnTo>
                    <a:lnTo>
                      <a:pt x="2654168" y="12032"/>
                    </a:lnTo>
                    <a:lnTo>
                      <a:pt x="2654168" y="0"/>
                    </a:lnTo>
                    <a:lnTo>
                      <a:pt x="2654168" y="0"/>
                    </a:lnTo>
                    <a:close/>
                    <a:moveTo>
                      <a:pt x="2606042" y="0"/>
                    </a:moveTo>
                    <a:lnTo>
                      <a:pt x="2581979" y="0"/>
                    </a:lnTo>
                    <a:lnTo>
                      <a:pt x="2581979" y="12032"/>
                    </a:lnTo>
                    <a:lnTo>
                      <a:pt x="2606042" y="12032"/>
                    </a:lnTo>
                    <a:lnTo>
                      <a:pt x="2606042" y="0"/>
                    </a:lnTo>
                    <a:lnTo>
                      <a:pt x="2606042" y="0"/>
                    </a:lnTo>
                    <a:close/>
                    <a:moveTo>
                      <a:pt x="2557915" y="0"/>
                    </a:moveTo>
                    <a:lnTo>
                      <a:pt x="2533852" y="0"/>
                    </a:lnTo>
                    <a:lnTo>
                      <a:pt x="2533852" y="12032"/>
                    </a:lnTo>
                    <a:lnTo>
                      <a:pt x="2557915" y="12032"/>
                    </a:lnTo>
                    <a:lnTo>
                      <a:pt x="2557915" y="0"/>
                    </a:lnTo>
                    <a:lnTo>
                      <a:pt x="2557915" y="0"/>
                    </a:lnTo>
                    <a:close/>
                    <a:moveTo>
                      <a:pt x="2509789" y="0"/>
                    </a:moveTo>
                    <a:lnTo>
                      <a:pt x="2485726" y="0"/>
                    </a:lnTo>
                    <a:lnTo>
                      <a:pt x="2485726" y="12032"/>
                    </a:lnTo>
                    <a:lnTo>
                      <a:pt x="2509789" y="12032"/>
                    </a:lnTo>
                    <a:lnTo>
                      <a:pt x="2509789" y="0"/>
                    </a:lnTo>
                    <a:lnTo>
                      <a:pt x="2509789" y="0"/>
                    </a:lnTo>
                    <a:close/>
                    <a:moveTo>
                      <a:pt x="2461663" y="0"/>
                    </a:moveTo>
                    <a:lnTo>
                      <a:pt x="2437599" y="0"/>
                    </a:lnTo>
                    <a:lnTo>
                      <a:pt x="2437599" y="12032"/>
                    </a:lnTo>
                    <a:lnTo>
                      <a:pt x="2461663" y="12032"/>
                    </a:lnTo>
                    <a:lnTo>
                      <a:pt x="2461663" y="0"/>
                    </a:lnTo>
                    <a:lnTo>
                      <a:pt x="2461663" y="0"/>
                    </a:lnTo>
                    <a:close/>
                    <a:moveTo>
                      <a:pt x="2413536" y="0"/>
                    </a:moveTo>
                    <a:lnTo>
                      <a:pt x="2389473" y="0"/>
                    </a:lnTo>
                    <a:lnTo>
                      <a:pt x="2389473" y="12032"/>
                    </a:lnTo>
                    <a:lnTo>
                      <a:pt x="2413536" y="12032"/>
                    </a:lnTo>
                    <a:lnTo>
                      <a:pt x="2413536" y="0"/>
                    </a:lnTo>
                    <a:lnTo>
                      <a:pt x="2413536" y="0"/>
                    </a:lnTo>
                    <a:close/>
                    <a:moveTo>
                      <a:pt x="2365410" y="0"/>
                    </a:moveTo>
                    <a:lnTo>
                      <a:pt x="2341347" y="0"/>
                    </a:lnTo>
                    <a:lnTo>
                      <a:pt x="2341347" y="12032"/>
                    </a:lnTo>
                    <a:lnTo>
                      <a:pt x="2365410" y="12032"/>
                    </a:lnTo>
                    <a:lnTo>
                      <a:pt x="2365410" y="0"/>
                    </a:lnTo>
                    <a:lnTo>
                      <a:pt x="2365410" y="0"/>
                    </a:lnTo>
                    <a:close/>
                    <a:moveTo>
                      <a:pt x="2317284" y="0"/>
                    </a:moveTo>
                    <a:lnTo>
                      <a:pt x="2293220" y="0"/>
                    </a:lnTo>
                    <a:lnTo>
                      <a:pt x="2293220" y="12032"/>
                    </a:lnTo>
                    <a:lnTo>
                      <a:pt x="2317284" y="12032"/>
                    </a:lnTo>
                    <a:lnTo>
                      <a:pt x="2317284" y="0"/>
                    </a:lnTo>
                    <a:lnTo>
                      <a:pt x="2317284" y="0"/>
                    </a:lnTo>
                    <a:close/>
                    <a:moveTo>
                      <a:pt x="2269157" y="0"/>
                    </a:moveTo>
                    <a:lnTo>
                      <a:pt x="2245094" y="0"/>
                    </a:lnTo>
                    <a:lnTo>
                      <a:pt x="2245094" y="12032"/>
                    </a:lnTo>
                    <a:lnTo>
                      <a:pt x="2269157" y="12032"/>
                    </a:lnTo>
                    <a:lnTo>
                      <a:pt x="2269157" y="0"/>
                    </a:lnTo>
                    <a:lnTo>
                      <a:pt x="2269157" y="0"/>
                    </a:lnTo>
                    <a:close/>
                    <a:moveTo>
                      <a:pt x="2221031" y="0"/>
                    </a:moveTo>
                    <a:lnTo>
                      <a:pt x="2196968" y="0"/>
                    </a:lnTo>
                    <a:lnTo>
                      <a:pt x="2196968" y="12032"/>
                    </a:lnTo>
                    <a:lnTo>
                      <a:pt x="2221031" y="12032"/>
                    </a:lnTo>
                    <a:lnTo>
                      <a:pt x="2221031" y="0"/>
                    </a:lnTo>
                    <a:lnTo>
                      <a:pt x="2221031" y="0"/>
                    </a:lnTo>
                    <a:close/>
                    <a:moveTo>
                      <a:pt x="2172905" y="0"/>
                    </a:moveTo>
                    <a:lnTo>
                      <a:pt x="2148841" y="0"/>
                    </a:lnTo>
                    <a:lnTo>
                      <a:pt x="2148841" y="12032"/>
                    </a:lnTo>
                    <a:lnTo>
                      <a:pt x="2172905" y="12032"/>
                    </a:lnTo>
                    <a:lnTo>
                      <a:pt x="2172905" y="0"/>
                    </a:lnTo>
                    <a:lnTo>
                      <a:pt x="2172905" y="0"/>
                    </a:lnTo>
                    <a:close/>
                    <a:moveTo>
                      <a:pt x="2124778" y="0"/>
                    </a:moveTo>
                    <a:lnTo>
                      <a:pt x="2100715" y="0"/>
                    </a:lnTo>
                    <a:lnTo>
                      <a:pt x="2100715" y="12032"/>
                    </a:lnTo>
                    <a:lnTo>
                      <a:pt x="2124778" y="12032"/>
                    </a:lnTo>
                    <a:lnTo>
                      <a:pt x="2124778" y="0"/>
                    </a:lnTo>
                    <a:lnTo>
                      <a:pt x="2124778" y="0"/>
                    </a:lnTo>
                    <a:close/>
                    <a:moveTo>
                      <a:pt x="2076652" y="0"/>
                    </a:moveTo>
                    <a:lnTo>
                      <a:pt x="2052589" y="0"/>
                    </a:lnTo>
                    <a:lnTo>
                      <a:pt x="2052589" y="12032"/>
                    </a:lnTo>
                    <a:lnTo>
                      <a:pt x="2076652" y="12032"/>
                    </a:lnTo>
                    <a:lnTo>
                      <a:pt x="2076652" y="0"/>
                    </a:lnTo>
                    <a:lnTo>
                      <a:pt x="2076652" y="0"/>
                    </a:lnTo>
                    <a:close/>
                    <a:moveTo>
                      <a:pt x="2028526" y="0"/>
                    </a:moveTo>
                    <a:lnTo>
                      <a:pt x="2004462" y="0"/>
                    </a:lnTo>
                    <a:lnTo>
                      <a:pt x="2004462" y="12032"/>
                    </a:lnTo>
                    <a:lnTo>
                      <a:pt x="2028526" y="12032"/>
                    </a:lnTo>
                    <a:lnTo>
                      <a:pt x="2028526" y="0"/>
                    </a:lnTo>
                    <a:lnTo>
                      <a:pt x="2028526" y="0"/>
                    </a:lnTo>
                    <a:close/>
                    <a:moveTo>
                      <a:pt x="1980399" y="0"/>
                    </a:moveTo>
                    <a:lnTo>
                      <a:pt x="1956336" y="0"/>
                    </a:lnTo>
                    <a:lnTo>
                      <a:pt x="1956336" y="12032"/>
                    </a:lnTo>
                    <a:lnTo>
                      <a:pt x="1980399" y="12032"/>
                    </a:lnTo>
                    <a:lnTo>
                      <a:pt x="1980399" y="0"/>
                    </a:lnTo>
                    <a:lnTo>
                      <a:pt x="1980399" y="0"/>
                    </a:lnTo>
                    <a:close/>
                    <a:moveTo>
                      <a:pt x="1932273" y="0"/>
                    </a:moveTo>
                    <a:lnTo>
                      <a:pt x="1908210" y="0"/>
                    </a:lnTo>
                    <a:lnTo>
                      <a:pt x="1908210" y="12032"/>
                    </a:lnTo>
                    <a:lnTo>
                      <a:pt x="1932273" y="12032"/>
                    </a:lnTo>
                    <a:lnTo>
                      <a:pt x="1932273" y="0"/>
                    </a:lnTo>
                    <a:lnTo>
                      <a:pt x="1932273" y="0"/>
                    </a:lnTo>
                    <a:close/>
                    <a:moveTo>
                      <a:pt x="1884146" y="0"/>
                    </a:moveTo>
                    <a:lnTo>
                      <a:pt x="1860083" y="0"/>
                    </a:lnTo>
                    <a:lnTo>
                      <a:pt x="1860083" y="12032"/>
                    </a:lnTo>
                    <a:lnTo>
                      <a:pt x="1884146" y="12032"/>
                    </a:lnTo>
                    <a:lnTo>
                      <a:pt x="1884146" y="0"/>
                    </a:lnTo>
                    <a:lnTo>
                      <a:pt x="1884146" y="0"/>
                    </a:lnTo>
                    <a:close/>
                    <a:moveTo>
                      <a:pt x="1836020" y="0"/>
                    </a:moveTo>
                    <a:lnTo>
                      <a:pt x="1811957" y="0"/>
                    </a:lnTo>
                    <a:lnTo>
                      <a:pt x="1811957" y="12032"/>
                    </a:lnTo>
                    <a:lnTo>
                      <a:pt x="1836020" y="12032"/>
                    </a:lnTo>
                    <a:lnTo>
                      <a:pt x="1836020" y="0"/>
                    </a:lnTo>
                    <a:lnTo>
                      <a:pt x="1836020" y="0"/>
                    </a:lnTo>
                    <a:close/>
                    <a:moveTo>
                      <a:pt x="1787894" y="0"/>
                    </a:moveTo>
                    <a:lnTo>
                      <a:pt x="1763831" y="0"/>
                    </a:lnTo>
                    <a:lnTo>
                      <a:pt x="1763831" y="12032"/>
                    </a:lnTo>
                    <a:lnTo>
                      <a:pt x="1787894" y="12032"/>
                    </a:lnTo>
                    <a:lnTo>
                      <a:pt x="1787894" y="0"/>
                    </a:lnTo>
                    <a:lnTo>
                      <a:pt x="1787894" y="0"/>
                    </a:lnTo>
                    <a:close/>
                    <a:moveTo>
                      <a:pt x="1739767" y="0"/>
                    </a:moveTo>
                    <a:lnTo>
                      <a:pt x="1715704" y="0"/>
                    </a:lnTo>
                    <a:lnTo>
                      <a:pt x="1715704" y="12032"/>
                    </a:lnTo>
                    <a:lnTo>
                      <a:pt x="1739767" y="12032"/>
                    </a:lnTo>
                    <a:lnTo>
                      <a:pt x="1739767" y="0"/>
                    </a:lnTo>
                    <a:lnTo>
                      <a:pt x="1739767" y="0"/>
                    </a:lnTo>
                    <a:close/>
                    <a:moveTo>
                      <a:pt x="1691641" y="0"/>
                    </a:moveTo>
                    <a:lnTo>
                      <a:pt x="1667578" y="0"/>
                    </a:lnTo>
                    <a:lnTo>
                      <a:pt x="1667578" y="12032"/>
                    </a:lnTo>
                    <a:lnTo>
                      <a:pt x="1691641" y="12032"/>
                    </a:lnTo>
                    <a:lnTo>
                      <a:pt x="1691641" y="0"/>
                    </a:lnTo>
                    <a:lnTo>
                      <a:pt x="1691641" y="0"/>
                    </a:lnTo>
                    <a:close/>
                    <a:moveTo>
                      <a:pt x="1643515" y="0"/>
                    </a:moveTo>
                    <a:lnTo>
                      <a:pt x="1619452" y="0"/>
                    </a:lnTo>
                    <a:lnTo>
                      <a:pt x="1619452" y="12032"/>
                    </a:lnTo>
                    <a:lnTo>
                      <a:pt x="1643515" y="12032"/>
                    </a:lnTo>
                    <a:lnTo>
                      <a:pt x="1643515" y="0"/>
                    </a:lnTo>
                    <a:lnTo>
                      <a:pt x="1643515" y="0"/>
                    </a:lnTo>
                    <a:close/>
                    <a:moveTo>
                      <a:pt x="1595388" y="0"/>
                    </a:moveTo>
                    <a:lnTo>
                      <a:pt x="1571325" y="0"/>
                    </a:lnTo>
                    <a:lnTo>
                      <a:pt x="1571325" y="12032"/>
                    </a:lnTo>
                    <a:lnTo>
                      <a:pt x="1595388" y="12032"/>
                    </a:lnTo>
                    <a:lnTo>
                      <a:pt x="1595388" y="0"/>
                    </a:lnTo>
                    <a:lnTo>
                      <a:pt x="1595388" y="0"/>
                    </a:lnTo>
                    <a:close/>
                    <a:moveTo>
                      <a:pt x="1547262" y="0"/>
                    </a:moveTo>
                    <a:lnTo>
                      <a:pt x="1523199" y="0"/>
                    </a:lnTo>
                    <a:lnTo>
                      <a:pt x="1523199" y="12032"/>
                    </a:lnTo>
                    <a:lnTo>
                      <a:pt x="1547262" y="12032"/>
                    </a:lnTo>
                    <a:lnTo>
                      <a:pt x="1547262" y="0"/>
                    </a:lnTo>
                    <a:lnTo>
                      <a:pt x="1547262" y="0"/>
                    </a:lnTo>
                    <a:close/>
                    <a:moveTo>
                      <a:pt x="1499136" y="0"/>
                    </a:moveTo>
                    <a:lnTo>
                      <a:pt x="1475073" y="0"/>
                    </a:lnTo>
                    <a:lnTo>
                      <a:pt x="1475073" y="12032"/>
                    </a:lnTo>
                    <a:lnTo>
                      <a:pt x="1499136" y="12032"/>
                    </a:lnTo>
                    <a:lnTo>
                      <a:pt x="1499136" y="0"/>
                    </a:lnTo>
                    <a:lnTo>
                      <a:pt x="1499136" y="0"/>
                    </a:lnTo>
                    <a:close/>
                    <a:moveTo>
                      <a:pt x="1451009" y="0"/>
                    </a:moveTo>
                    <a:lnTo>
                      <a:pt x="1426946" y="0"/>
                    </a:lnTo>
                    <a:lnTo>
                      <a:pt x="1426946" y="12032"/>
                    </a:lnTo>
                    <a:lnTo>
                      <a:pt x="1451009" y="12032"/>
                    </a:lnTo>
                    <a:lnTo>
                      <a:pt x="1451009" y="0"/>
                    </a:lnTo>
                    <a:lnTo>
                      <a:pt x="1451009" y="0"/>
                    </a:lnTo>
                    <a:close/>
                    <a:moveTo>
                      <a:pt x="1402883" y="0"/>
                    </a:moveTo>
                    <a:lnTo>
                      <a:pt x="1378820" y="0"/>
                    </a:lnTo>
                    <a:lnTo>
                      <a:pt x="1378820" y="12032"/>
                    </a:lnTo>
                    <a:lnTo>
                      <a:pt x="1402883" y="12032"/>
                    </a:lnTo>
                    <a:lnTo>
                      <a:pt x="1402883" y="0"/>
                    </a:lnTo>
                    <a:lnTo>
                      <a:pt x="1402883" y="0"/>
                    </a:lnTo>
                    <a:close/>
                    <a:moveTo>
                      <a:pt x="1354757" y="0"/>
                    </a:moveTo>
                    <a:lnTo>
                      <a:pt x="1330694" y="0"/>
                    </a:lnTo>
                    <a:lnTo>
                      <a:pt x="1330694" y="12032"/>
                    </a:lnTo>
                    <a:lnTo>
                      <a:pt x="1354757" y="12032"/>
                    </a:lnTo>
                    <a:lnTo>
                      <a:pt x="1354757" y="0"/>
                    </a:lnTo>
                    <a:lnTo>
                      <a:pt x="1354757" y="0"/>
                    </a:lnTo>
                    <a:close/>
                    <a:moveTo>
                      <a:pt x="1306630" y="0"/>
                    </a:moveTo>
                    <a:lnTo>
                      <a:pt x="1282567" y="0"/>
                    </a:lnTo>
                    <a:lnTo>
                      <a:pt x="1282567" y="12032"/>
                    </a:lnTo>
                    <a:lnTo>
                      <a:pt x="1306630" y="12032"/>
                    </a:lnTo>
                    <a:lnTo>
                      <a:pt x="1306630" y="0"/>
                    </a:lnTo>
                    <a:lnTo>
                      <a:pt x="1306630" y="0"/>
                    </a:lnTo>
                    <a:close/>
                    <a:moveTo>
                      <a:pt x="1258504" y="0"/>
                    </a:moveTo>
                    <a:lnTo>
                      <a:pt x="1234441" y="0"/>
                    </a:lnTo>
                    <a:lnTo>
                      <a:pt x="1234441" y="12032"/>
                    </a:lnTo>
                    <a:lnTo>
                      <a:pt x="1258504" y="12032"/>
                    </a:lnTo>
                    <a:lnTo>
                      <a:pt x="1258504" y="0"/>
                    </a:lnTo>
                    <a:lnTo>
                      <a:pt x="1258504" y="0"/>
                    </a:lnTo>
                    <a:close/>
                    <a:moveTo>
                      <a:pt x="1210378" y="0"/>
                    </a:moveTo>
                    <a:lnTo>
                      <a:pt x="1186314" y="0"/>
                    </a:lnTo>
                    <a:lnTo>
                      <a:pt x="1186314" y="12032"/>
                    </a:lnTo>
                    <a:lnTo>
                      <a:pt x="1210378" y="12032"/>
                    </a:lnTo>
                    <a:lnTo>
                      <a:pt x="1210378" y="0"/>
                    </a:lnTo>
                    <a:lnTo>
                      <a:pt x="1210378" y="0"/>
                    </a:lnTo>
                    <a:close/>
                    <a:moveTo>
                      <a:pt x="1162251" y="0"/>
                    </a:moveTo>
                    <a:lnTo>
                      <a:pt x="1138188" y="0"/>
                    </a:lnTo>
                    <a:lnTo>
                      <a:pt x="1138188" y="12032"/>
                    </a:lnTo>
                    <a:lnTo>
                      <a:pt x="1162251" y="12032"/>
                    </a:lnTo>
                    <a:lnTo>
                      <a:pt x="1162251" y="0"/>
                    </a:lnTo>
                    <a:lnTo>
                      <a:pt x="1162251" y="0"/>
                    </a:lnTo>
                    <a:close/>
                    <a:moveTo>
                      <a:pt x="1114125" y="0"/>
                    </a:moveTo>
                    <a:lnTo>
                      <a:pt x="1090062" y="0"/>
                    </a:lnTo>
                    <a:lnTo>
                      <a:pt x="1090062" y="12032"/>
                    </a:lnTo>
                    <a:lnTo>
                      <a:pt x="1114125" y="12032"/>
                    </a:lnTo>
                    <a:lnTo>
                      <a:pt x="1114125" y="0"/>
                    </a:lnTo>
                    <a:lnTo>
                      <a:pt x="1114125" y="0"/>
                    </a:lnTo>
                    <a:close/>
                    <a:moveTo>
                      <a:pt x="1065999" y="0"/>
                    </a:moveTo>
                    <a:lnTo>
                      <a:pt x="1041935" y="0"/>
                    </a:lnTo>
                    <a:lnTo>
                      <a:pt x="1041935" y="12032"/>
                    </a:lnTo>
                    <a:lnTo>
                      <a:pt x="1065999" y="12032"/>
                    </a:lnTo>
                    <a:lnTo>
                      <a:pt x="1065999" y="0"/>
                    </a:lnTo>
                    <a:lnTo>
                      <a:pt x="1065999" y="0"/>
                    </a:lnTo>
                    <a:close/>
                    <a:moveTo>
                      <a:pt x="1017872" y="0"/>
                    </a:moveTo>
                    <a:lnTo>
                      <a:pt x="993809" y="0"/>
                    </a:lnTo>
                    <a:lnTo>
                      <a:pt x="993809" y="12032"/>
                    </a:lnTo>
                    <a:lnTo>
                      <a:pt x="1017872" y="12032"/>
                    </a:lnTo>
                    <a:lnTo>
                      <a:pt x="1017872" y="0"/>
                    </a:lnTo>
                    <a:lnTo>
                      <a:pt x="1017872" y="0"/>
                    </a:lnTo>
                    <a:close/>
                    <a:moveTo>
                      <a:pt x="969746" y="0"/>
                    </a:moveTo>
                    <a:lnTo>
                      <a:pt x="945683" y="0"/>
                    </a:lnTo>
                    <a:lnTo>
                      <a:pt x="945683" y="12032"/>
                    </a:lnTo>
                    <a:lnTo>
                      <a:pt x="969746" y="12032"/>
                    </a:lnTo>
                    <a:lnTo>
                      <a:pt x="969746" y="0"/>
                    </a:lnTo>
                    <a:lnTo>
                      <a:pt x="969746" y="0"/>
                    </a:lnTo>
                    <a:close/>
                    <a:moveTo>
                      <a:pt x="921620" y="0"/>
                    </a:moveTo>
                    <a:lnTo>
                      <a:pt x="897556" y="0"/>
                    </a:lnTo>
                    <a:lnTo>
                      <a:pt x="897556" y="12032"/>
                    </a:lnTo>
                    <a:lnTo>
                      <a:pt x="921620" y="12032"/>
                    </a:lnTo>
                    <a:lnTo>
                      <a:pt x="921620" y="0"/>
                    </a:lnTo>
                    <a:lnTo>
                      <a:pt x="921620" y="0"/>
                    </a:lnTo>
                    <a:close/>
                    <a:moveTo>
                      <a:pt x="873493" y="0"/>
                    </a:moveTo>
                    <a:lnTo>
                      <a:pt x="849430" y="0"/>
                    </a:lnTo>
                    <a:lnTo>
                      <a:pt x="849430" y="12032"/>
                    </a:lnTo>
                    <a:lnTo>
                      <a:pt x="873493" y="12032"/>
                    </a:lnTo>
                    <a:lnTo>
                      <a:pt x="873493" y="0"/>
                    </a:lnTo>
                    <a:lnTo>
                      <a:pt x="873493" y="0"/>
                    </a:lnTo>
                    <a:close/>
                    <a:moveTo>
                      <a:pt x="825367" y="0"/>
                    </a:moveTo>
                    <a:lnTo>
                      <a:pt x="801304" y="0"/>
                    </a:lnTo>
                    <a:lnTo>
                      <a:pt x="801304" y="12032"/>
                    </a:lnTo>
                    <a:lnTo>
                      <a:pt x="825367" y="12032"/>
                    </a:lnTo>
                    <a:lnTo>
                      <a:pt x="825367" y="0"/>
                    </a:lnTo>
                    <a:lnTo>
                      <a:pt x="825367" y="0"/>
                    </a:lnTo>
                    <a:close/>
                    <a:moveTo>
                      <a:pt x="777241" y="0"/>
                    </a:moveTo>
                    <a:lnTo>
                      <a:pt x="753177" y="0"/>
                    </a:lnTo>
                    <a:lnTo>
                      <a:pt x="753177" y="12032"/>
                    </a:lnTo>
                    <a:lnTo>
                      <a:pt x="777241" y="12032"/>
                    </a:lnTo>
                    <a:lnTo>
                      <a:pt x="777241" y="0"/>
                    </a:lnTo>
                    <a:lnTo>
                      <a:pt x="777241" y="0"/>
                    </a:lnTo>
                    <a:close/>
                    <a:moveTo>
                      <a:pt x="729114" y="0"/>
                    </a:moveTo>
                    <a:lnTo>
                      <a:pt x="705051" y="0"/>
                    </a:lnTo>
                    <a:lnTo>
                      <a:pt x="705051" y="12032"/>
                    </a:lnTo>
                    <a:lnTo>
                      <a:pt x="729114" y="12032"/>
                    </a:lnTo>
                    <a:lnTo>
                      <a:pt x="729114" y="0"/>
                    </a:lnTo>
                    <a:lnTo>
                      <a:pt x="729114" y="0"/>
                    </a:lnTo>
                    <a:close/>
                    <a:moveTo>
                      <a:pt x="680988" y="0"/>
                    </a:moveTo>
                    <a:lnTo>
                      <a:pt x="656925" y="0"/>
                    </a:lnTo>
                    <a:lnTo>
                      <a:pt x="656925" y="12032"/>
                    </a:lnTo>
                    <a:lnTo>
                      <a:pt x="680988" y="12032"/>
                    </a:lnTo>
                    <a:lnTo>
                      <a:pt x="680988" y="0"/>
                    </a:lnTo>
                    <a:lnTo>
                      <a:pt x="680988" y="0"/>
                    </a:lnTo>
                    <a:close/>
                    <a:moveTo>
                      <a:pt x="632861" y="0"/>
                    </a:moveTo>
                    <a:lnTo>
                      <a:pt x="608798" y="0"/>
                    </a:lnTo>
                    <a:lnTo>
                      <a:pt x="608798" y="12032"/>
                    </a:lnTo>
                    <a:lnTo>
                      <a:pt x="632861" y="12032"/>
                    </a:lnTo>
                    <a:lnTo>
                      <a:pt x="632861" y="0"/>
                    </a:lnTo>
                    <a:lnTo>
                      <a:pt x="632861" y="0"/>
                    </a:lnTo>
                    <a:close/>
                    <a:moveTo>
                      <a:pt x="584735" y="0"/>
                    </a:moveTo>
                    <a:lnTo>
                      <a:pt x="560672" y="0"/>
                    </a:lnTo>
                    <a:lnTo>
                      <a:pt x="560672" y="12032"/>
                    </a:lnTo>
                    <a:lnTo>
                      <a:pt x="584735" y="12032"/>
                    </a:lnTo>
                    <a:lnTo>
                      <a:pt x="584735" y="0"/>
                    </a:lnTo>
                    <a:lnTo>
                      <a:pt x="584735" y="0"/>
                    </a:lnTo>
                    <a:close/>
                    <a:moveTo>
                      <a:pt x="536609" y="0"/>
                    </a:moveTo>
                    <a:lnTo>
                      <a:pt x="512546" y="0"/>
                    </a:lnTo>
                    <a:lnTo>
                      <a:pt x="512546" y="12032"/>
                    </a:lnTo>
                    <a:lnTo>
                      <a:pt x="536609" y="12032"/>
                    </a:lnTo>
                    <a:lnTo>
                      <a:pt x="536609" y="0"/>
                    </a:lnTo>
                    <a:lnTo>
                      <a:pt x="536609" y="0"/>
                    </a:lnTo>
                    <a:close/>
                    <a:moveTo>
                      <a:pt x="488482" y="0"/>
                    </a:moveTo>
                    <a:lnTo>
                      <a:pt x="464419" y="0"/>
                    </a:lnTo>
                    <a:lnTo>
                      <a:pt x="464419" y="12032"/>
                    </a:lnTo>
                    <a:lnTo>
                      <a:pt x="488482" y="12032"/>
                    </a:lnTo>
                    <a:lnTo>
                      <a:pt x="488482" y="0"/>
                    </a:lnTo>
                    <a:lnTo>
                      <a:pt x="488482" y="0"/>
                    </a:lnTo>
                    <a:close/>
                    <a:moveTo>
                      <a:pt x="440356" y="0"/>
                    </a:moveTo>
                    <a:lnTo>
                      <a:pt x="416293" y="0"/>
                    </a:lnTo>
                    <a:lnTo>
                      <a:pt x="416293" y="12032"/>
                    </a:lnTo>
                    <a:lnTo>
                      <a:pt x="440356" y="12032"/>
                    </a:lnTo>
                    <a:lnTo>
                      <a:pt x="440356" y="0"/>
                    </a:lnTo>
                    <a:lnTo>
                      <a:pt x="440356" y="0"/>
                    </a:lnTo>
                    <a:close/>
                    <a:moveTo>
                      <a:pt x="392230" y="0"/>
                    </a:moveTo>
                    <a:lnTo>
                      <a:pt x="368167" y="0"/>
                    </a:lnTo>
                    <a:lnTo>
                      <a:pt x="368167" y="12032"/>
                    </a:lnTo>
                    <a:lnTo>
                      <a:pt x="392230" y="12032"/>
                    </a:lnTo>
                    <a:lnTo>
                      <a:pt x="392230" y="0"/>
                    </a:lnTo>
                    <a:lnTo>
                      <a:pt x="392230" y="0"/>
                    </a:lnTo>
                    <a:close/>
                    <a:moveTo>
                      <a:pt x="344103" y="0"/>
                    </a:moveTo>
                    <a:lnTo>
                      <a:pt x="320040" y="0"/>
                    </a:lnTo>
                    <a:lnTo>
                      <a:pt x="320040" y="12032"/>
                    </a:lnTo>
                    <a:lnTo>
                      <a:pt x="344103" y="12032"/>
                    </a:lnTo>
                    <a:lnTo>
                      <a:pt x="344103" y="0"/>
                    </a:lnTo>
                    <a:lnTo>
                      <a:pt x="344103" y="0"/>
                    </a:lnTo>
                    <a:close/>
                    <a:moveTo>
                      <a:pt x="295977" y="0"/>
                    </a:moveTo>
                    <a:lnTo>
                      <a:pt x="271914" y="0"/>
                    </a:lnTo>
                    <a:lnTo>
                      <a:pt x="271914" y="12032"/>
                    </a:lnTo>
                    <a:lnTo>
                      <a:pt x="295977" y="12032"/>
                    </a:lnTo>
                    <a:lnTo>
                      <a:pt x="295977" y="0"/>
                    </a:lnTo>
                    <a:lnTo>
                      <a:pt x="295977" y="0"/>
                    </a:lnTo>
                    <a:close/>
                    <a:moveTo>
                      <a:pt x="247851" y="0"/>
                    </a:moveTo>
                    <a:lnTo>
                      <a:pt x="223788" y="0"/>
                    </a:lnTo>
                    <a:lnTo>
                      <a:pt x="223788" y="12032"/>
                    </a:lnTo>
                    <a:lnTo>
                      <a:pt x="247851" y="12032"/>
                    </a:lnTo>
                    <a:lnTo>
                      <a:pt x="247851" y="0"/>
                    </a:lnTo>
                    <a:lnTo>
                      <a:pt x="247851" y="0"/>
                    </a:lnTo>
                    <a:close/>
                    <a:moveTo>
                      <a:pt x="199724" y="0"/>
                    </a:moveTo>
                    <a:lnTo>
                      <a:pt x="175661" y="0"/>
                    </a:lnTo>
                    <a:lnTo>
                      <a:pt x="175661" y="12032"/>
                    </a:lnTo>
                    <a:lnTo>
                      <a:pt x="199724" y="12032"/>
                    </a:lnTo>
                    <a:lnTo>
                      <a:pt x="199724" y="0"/>
                    </a:lnTo>
                    <a:lnTo>
                      <a:pt x="199724" y="0"/>
                    </a:lnTo>
                    <a:close/>
                    <a:moveTo>
                      <a:pt x="151598" y="0"/>
                    </a:moveTo>
                    <a:lnTo>
                      <a:pt x="127535" y="0"/>
                    </a:lnTo>
                    <a:lnTo>
                      <a:pt x="127535" y="12032"/>
                    </a:lnTo>
                    <a:lnTo>
                      <a:pt x="151598" y="12032"/>
                    </a:lnTo>
                    <a:lnTo>
                      <a:pt x="151598" y="0"/>
                    </a:lnTo>
                    <a:lnTo>
                      <a:pt x="151598" y="0"/>
                    </a:lnTo>
                    <a:close/>
                    <a:moveTo>
                      <a:pt x="103472" y="0"/>
                    </a:moveTo>
                    <a:lnTo>
                      <a:pt x="91440" y="0"/>
                    </a:lnTo>
                    <a:lnTo>
                      <a:pt x="91440" y="0"/>
                    </a:lnTo>
                    <a:cubicBezTo>
                      <a:pt x="91440" y="0"/>
                      <a:pt x="91440" y="3609"/>
                      <a:pt x="91440" y="12032"/>
                    </a:cubicBezTo>
                    <a:lnTo>
                      <a:pt x="103472" y="12032"/>
                    </a:lnTo>
                    <a:lnTo>
                      <a:pt x="103472" y="12032"/>
                    </a:lnTo>
                    <a:lnTo>
                      <a:pt x="103472" y="12032"/>
                    </a:lnTo>
                    <a:lnTo>
                      <a:pt x="103472" y="3609"/>
                    </a:lnTo>
                    <a:lnTo>
                      <a:pt x="103472" y="0"/>
                    </a:lnTo>
                    <a:lnTo>
                      <a:pt x="103472" y="0"/>
                    </a:lnTo>
                    <a:close/>
                    <a:moveTo>
                      <a:pt x="103472" y="34892"/>
                    </a:moveTo>
                    <a:lnTo>
                      <a:pt x="91440" y="34892"/>
                    </a:lnTo>
                    <a:cubicBezTo>
                      <a:pt x="91440" y="34892"/>
                      <a:pt x="91440" y="36095"/>
                      <a:pt x="91440" y="36095"/>
                    </a:cubicBezTo>
                    <a:cubicBezTo>
                      <a:pt x="91440" y="43314"/>
                      <a:pt x="91440" y="50533"/>
                      <a:pt x="91440" y="58955"/>
                    </a:cubicBezTo>
                    <a:lnTo>
                      <a:pt x="103472" y="58955"/>
                    </a:lnTo>
                    <a:lnTo>
                      <a:pt x="103472" y="34892"/>
                    </a:lnTo>
                    <a:lnTo>
                      <a:pt x="103472" y="34892"/>
                    </a:lnTo>
                    <a:close/>
                    <a:moveTo>
                      <a:pt x="104675" y="83018"/>
                    </a:moveTo>
                    <a:lnTo>
                      <a:pt x="92643" y="83018"/>
                    </a:lnTo>
                    <a:cubicBezTo>
                      <a:pt x="92643" y="83018"/>
                      <a:pt x="92643" y="84221"/>
                      <a:pt x="92643" y="84221"/>
                    </a:cubicBezTo>
                    <a:cubicBezTo>
                      <a:pt x="92643" y="86627"/>
                      <a:pt x="92643" y="89034"/>
                      <a:pt x="92643" y="92643"/>
                    </a:cubicBezTo>
                    <a:cubicBezTo>
                      <a:pt x="92643" y="92643"/>
                      <a:pt x="92643" y="92643"/>
                      <a:pt x="92643" y="92643"/>
                    </a:cubicBezTo>
                    <a:cubicBezTo>
                      <a:pt x="92643" y="92643"/>
                      <a:pt x="92643" y="92643"/>
                      <a:pt x="92643" y="92643"/>
                    </a:cubicBezTo>
                    <a:cubicBezTo>
                      <a:pt x="92643" y="97456"/>
                      <a:pt x="92643" y="102268"/>
                      <a:pt x="92643" y="107081"/>
                    </a:cubicBezTo>
                    <a:lnTo>
                      <a:pt x="104675" y="107081"/>
                    </a:lnTo>
                    <a:lnTo>
                      <a:pt x="104675" y="83018"/>
                    </a:lnTo>
                    <a:lnTo>
                      <a:pt x="104675" y="83018"/>
                    </a:lnTo>
                    <a:close/>
                    <a:moveTo>
                      <a:pt x="104675" y="131144"/>
                    </a:moveTo>
                    <a:lnTo>
                      <a:pt x="92643" y="131144"/>
                    </a:lnTo>
                    <a:cubicBezTo>
                      <a:pt x="92643" y="133551"/>
                      <a:pt x="92643" y="137160"/>
                      <a:pt x="92643" y="140770"/>
                    </a:cubicBezTo>
                    <a:cubicBezTo>
                      <a:pt x="92643" y="145582"/>
                      <a:pt x="92643" y="150395"/>
                      <a:pt x="92643" y="155207"/>
                    </a:cubicBezTo>
                    <a:lnTo>
                      <a:pt x="104675" y="155207"/>
                    </a:lnTo>
                    <a:lnTo>
                      <a:pt x="104675" y="131144"/>
                    </a:lnTo>
                    <a:lnTo>
                      <a:pt x="104675" y="131144"/>
                    </a:lnTo>
                    <a:close/>
                    <a:moveTo>
                      <a:pt x="104675" y="179271"/>
                    </a:moveTo>
                    <a:lnTo>
                      <a:pt x="92643" y="179271"/>
                    </a:lnTo>
                    <a:cubicBezTo>
                      <a:pt x="92643" y="184083"/>
                      <a:pt x="92643" y="188896"/>
                      <a:pt x="92643" y="193708"/>
                    </a:cubicBezTo>
                    <a:cubicBezTo>
                      <a:pt x="92643" y="197318"/>
                      <a:pt x="92643" y="199724"/>
                      <a:pt x="92643" y="203334"/>
                    </a:cubicBezTo>
                    <a:lnTo>
                      <a:pt x="104675" y="203334"/>
                    </a:lnTo>
                    <a:lnTo>
                      <a:pt x="104675" y="179271"/>
                    </a:lnTo>
                    <a:lnTo>
                      <a:pt x="104675" y="179271"/>
                    </a:lnTo>
                    <a:close/>
                    <a:moveTo>
                      <a:pt x="105878" y="227397"/>
                    </a:moveTo>
                    <a:lnTo>
                      <a:pt x="93846" y="227397"/>
                    </a:lnTo>
                    <a:cubicBezTo>
                      <a:pt x="93846" y="232210"/>
                      <a:pt x="93846" y="237022"/>
                      <a:pt x="93846" y="241835"/>
                    </a:cubicBezTo>
                    <a:cubicBezTo>
                      <a:pt x="93846" y="245444"/>
                      <a:pt x="93846" y="247851"/>
                      <a:pt x="93846" y="251460"/>
                    </a:cubicBezTo>
                    <a:lnTo>
                      <a:pt x="105878" y="251460"/>
                    </a:lnTo>
                    <a:lnTo>
                      <a:pt x="105878" y="227397"/>
                    </a:lnTo>
                    <a:lnTo>
                      <a:pt x="105878" y="227397"/>
                    </a:lnTo>
                    <a:close/>
                    <a:moveTo>
                      <a:pt x="105878" y="275523"/>
                    </a:moveTo>
                    <a:lnTo>
                      <a:pt x="93846" y="275523"/>
                    </a:lnTo>
                    <a:cubicBezTo>
                      <a:pt x="93846" y="283945"/>
                      <a:pt x="93846" y="291164"/>
                      <a:pt x="93846" y="299586"/>
                    </a:cubicBezTo>
                    <a:lnTo>
                      <a:pt x="105878" y="299586"/>
                    </a:lnTo>
                    <a:lnTo>
                      <a:pt x="105878" y="275523"/>
                    </a:lnTo>
                    <a:lnTo>
                      <a:pt x="105878" y="275523"/>
                    </a:lnTo>
                    <a:close/>
                    <a:moveTo>
                      <a:pt x="105878" y="323650"/>
                    </a:moveTo>
                    <a:lnTo>
                      <a:pt x="93846" y="323650"/>
                    </a:lnTo>
                    <a:cubicBezTo>
                      <a:pt x="93846" y="327259"/>
                      <a:pt x="93846" y="330869"/>
                      <a:pt x="93846" y="334478"/>
                    </a:cubicBezTo>
                    <a:cubicBezTo>
                      <a:pt x="93846" y="336884"/>
                      <a:pt x="93846" y="338087"/>
                      <a:pt x="93846" y="340494"/>
                    </a:cubicBezTo>
                    <a:cubicBezTo>
                      <a:pt x="93846" y="342900"/>
                      <a:pt x="93846" y="345306"/>
                      <a:pt x="93846" y="347713"/>
                    </a:cubicBezTo>
                    <a:lnTo>
                      <a:pt x="105878" y="347713"/>
                    </a:lnTo>
                    <a:lnTo>
                      <a:pt x="105878" y="323650"/>
                    </a:lnTo>
                    <a:lnTo>
                      <a:pt x="105878" y="323650"/>
                    </a:lnTo>
                    <a:close/>
                    <a:moveTo>
                      <a:pt x="105878" y="372979"/>
                    </a:moveTo>
                    <a:lnTo>
                      <a:pt x="93846" y="372979"/>
                    </a:lnTo>
                    <a:cubicBezTo>
                      <a:pt x="93846" y="381401"/>
                      <a:pt x="93846" y="388620"/>
                      <a:pt x="93846" y="397042"/>
                    </a:cubicBezTo>
                    <a:lnTo>
                      <a:pt x="105878" y="397042"/>
                    </a:lnTo>
                    <a:lnTo>
                      <a:pt x="105878" y="372979"/>
                    </a:lnTo>
                    <a:lnTo>
                      <a:pt x="105878" y="372979"/>
                    </a:lnTo>
                    <a:close/>
                    <a:moveTo>
                      <a:pt x="105878" y="421105"/>
                    </a:moveTo>
                    <a:lnTo>
                      <a:pt x="93846" y="421105"/>
                    </a:lnTo>
                    <a:cubicBezTo>
                      <a:pt x="93846" y="429527"/>
                      <a:pt x="93846" y="436746"/>
                      <a:pt x="93846" y="445169"/>
                    </a:cubicBezTo>
                    <a:lnTo>
                      <a:pt x="105878" y="445169"/>
                    </a:lnTo>
                    <a:lnTo>
                      <a:pt x="105878" y="421105"/>
                    </a:lnTo>
                    <a:lnTo>
                      <a:pt x="105878" y="421105"/>
                    </a:lnTo>
                    <a:close/>
                    <a:moveTo>
                      <a:pt x="93846" y="469232"/>
                    </a:moveTo>
                    <a:cubicBezTo>
                      <a:pt x="93846" y="471638"/>
                      <a:pt x="93846" y="474044"/>
                      <a:pt x="93846" y="476451"/>
                    </a:cubicBezTo>
                    <a:cubicBezTo>
                      <a:pt x="93846" y="482466"/>
                      <a:pt x="93846" y="487279"/>
                      <a:pt x="93846" y="493295"/>
                    </a:cubicBezTo>
                    <a:lnTo>
                      <a:pt x="105878" y="493295"/>
                    </a:lnTo>
                    <a:lnTo>
                      <a:pt x="105878" y="469232"/>
                    </a:lnTo>
                    <a:lnTo>
                      <a:pt x="93846" y="469232"/>
                    </a:lnTo>
                    <a:lnTo>
                      <a:pt x="93846" y="469232"/>
                    </a:lnTo>
                    <a:close/>
                    <a:moveTo>
                      <a:pt x="93846" y="517358"/>
                    </a:moveTo>
                    <a:cubicBezTo>
                      <a:pt x="93846" y="518561"/>
                      <a:pt x="93846" y="518561"/>
                      <a:pt x="93846" y="519764"/>
                    </a:cubicBezTo>
                    <a:cubicBezTo>
                      <a:pt x="93846" y="526983"/>
                      <a:pt x="93846" y="534202"/>
                      <a:pt x="93846" y="540218"/>
                    </a:cubicBezTo>
                    <a:cubicBezTo>
                      <a:pt x="93846" y="540218"/>
                      <a:pt x="93846" y="540218"/>
                      <a:pt x="93846" y="541421"/>
                    </a:cubicBezTo>
                    <a:lnTo>
                      <a:pt x="105878" y="541421"/>
                    </a:lnTo>
                    <a:lnTo>
                      <a:pt x="105878" y="517358"/>
                    </a:lnTo>
                    <a:lnTo>
                      <a:pt x="93846" y="517358"/>
                    </a:lnTo>
                    <a:lnTo>
                      <a:pt x="93846" y="517358"/>
                    </a:lnTo>
                    <a:close/>
                    <a:moveTo>
                      <a:pt x="93846" y="565484"/>
                    </a:moveTo>
                    <a:cubicBezTo>
                      <a:pt x="93846" y="567891"/>
                      <a:pt x="93846" y="570297"/>
                      <a:pt x="93846" y="572703"/>
                    </a:cubicBezTo>
                    <a:cubicBezTo>
                      <a:pt x="93846" y="576313"/>
                      <a:pt x="93846" y="579922"/>
                      <a:pt x="93846" y="584735"/>
                    </a:cubicBezTo>
                    <a:cubicBezTo>
                      <a:pt x="93846" y="587141"/>
                      <a:pt x="93846" y="588344"/>
                      <a:pt x="93846" y="590751"/>
                    </a:cubicBezTo>
                    <a:lnTo>
                      <a:pt x="105878" y="590751"/>
                    </a:lnTo>
                    <a:lnTo>
                      <a:pt x="105878" y="566688"/>
                    </a:lnTo>
                    <a:lnTo>
                      <a:pt x="93846" y="565484"/>
                    </a:lnTo>
                    <a:lnTo>
                      <a:pt x="93846" y="565484"/>
                    </a:lnTo>
                    <a:close/>
                    <a:moveTo>
                      <a:pt x="93846" y="613611"/>
                    </a:moveTo>
                    <a:cubicBezTo>
                      <a:pt x="93846" y="616017"/>
                      <a:pt x="93846" y="617220"/>
                      <a:pt x="93846" y="619627"/>
                    </a:cubicBezTo>
                    <a:cubicBezTo>
                      <a:pt x="93846" y="623236"/>
                      <a:pt x="93846" y="625642"/>
                      <a:pt x="93846" y="629252"/>
                    </a:cubicBezTo>
                    <a:lnTo>
                      <a:pt x="93846" y="629252"/>
                    </a:lnTo>
                    <a:cubicBezTo>
                      <a:pt x="93846" y="629252"/>
                      <a:pt x="93846" y="629252"/>
                      <a:pt x="93846" y="629252"/>
                    </a:cubicBezTo>
                    <a:cubicBezTo>
                      <a:pt x="93846" y="631658"/>
                      <a:pt x="93846" y="635268"/>
                      <a:pt x="93846" y="637674"/>
                    </a:cubicBezTo>
                    <a:lnTo>
                      <a:pt x="105878" y="637674"/>
                    </a:lnTo>
                    <a:lnTo>
                      <a:pt x="105878" y="613611"/>
                    </a:lnTo>
                    <a:lnTo>
                      <a:pt x="93846" y="613611"/>
                    </a:lnTo>
                    <a:lnTo>
                      <a:pt x="93846" y="613611"/>
                    </a:lnTo>
                    <a:close/>
                    <a:moveTo>
                      <a:pt x="92643" y="661737"/>
                    </a:moveTo>
                    <a:cubicBezTo>
                      <a:pt x="92643" y="670159"/>
                      <a:pt x="92643" y="677378"/>
                      <a:pt x="92643" y="685800"/>
                    </a:cubicBezTo>
                    <a:lnTo>
                      <a:pt x="104675" y="685800"/>
                    </a:lnTo>
                    <a:lnTo>
                      <a:pt x="104675" y="661737"/>
                    </a:lnTo>
                    <a:lnTo>
                      <a:pt x="92643" y="661737"/>
                    </a:lnTo>
                    <a:lnTo>
                      <a:pt x="92643" y="661737"/>
                    </a:lnTo>
                    <a:close/>
                    <a:moveTo>
                      <a:pt x="92643" y="709863"/>
                    </a:moveTo>
                    <a:cubicBezTo>
                      <a:pt x="92643" y="718285"/>
                      <a:pt x="92643" y="725504"/>
                      <a:pt x="92643" y="733927"/>
                    </a:cubicBezTo>
                    <a:lnTo>
                      <a:pt x="104675" y="733927"/>
                    </a:lnTo>
                    <a:lnTo>
                      <a:pt x="104675" y="709863"/>
                    </a:lnTo>
                    <a:lnTo>
                      <a:pt x="92643" y="709863"/>
                    </a:lnTo>
                    <a:lnTo>
                      <a:pt x="92643" y="709863"/>
                    </a:lnTo>
                    <a:close/>
                    <a:moveTo>
                      <a:pt x="92643" y="757990"/>
                    </a:moveTo>
                    <a:cubicBezTo>
                      <a:pt x="92643" y="762802"/>
                      <a:pt x="92643" y="768818"/>
                      <a:pt x="92643" y="773631"/>
                    </a:cubicBezTo>
                    <a:cubicBezTo>
                      <a:pt x="92643" y="776037"/>
                      <a:pt x="92643" y="778443"/>
                      <a:pt x="92643" y="782053"/>
                    </a:cubicBezTo>
                    <a:lnTo>
                      <a:pt x="104675" y="782053"/>
                    </a:lnTo>
                    <a:lnTo>
                      <a:pt x="104675" y="757990"/>
                    </a:lnTo>
                    <a:lnTo>
                      <a:pt x="92643" y="757990"/>
                    </a:lnTo>
                    <a:lnTo>
                      <a:pt x="92643" y="757990"/>
                    </a:lnTo>
                    <a:close/>
                    <a:moveTo>
                      <a:pt x="91440" y="806116"/>
                    </a:moveTo>
                    <a:cubicBezTo>
                      <a:pt x="91440" y="807319"/>
                      <a:pt x="91440" y="808522"/>
                      <a:pt x="91440" y="810929"/>
                    </a:cubicBezTo>
                    <a:cubicBezTo>
                      <a:pt x="91440" y="810929"/>
                      <a:pt x="91440" y="810929"/>
                      <a:pt x="91440" y="810929"/>
                    </a:cubicBezTo>
                    <a:cubicBezTo>
                      <a:pt x="91440" y="810929"/>
                      <a:pt x="91440" y="812132"/>
                      <a:pt x="91440" y="812132"/>
                    </a:cubicBezTo>
                    <a:cubicBezTo>
                      <a:pt x="91440" y="812132"/>
                      <a:pt x="91440" y="812132"/>
                      <a:pt x="91440" y="813335"/>
                    </a:cubicBezTo>
                    <a:cubicBezTo>
                      <a:pt x="91440" y="813335"/>
                      <a:pt x="91440" y="813335"/>
                      <a:pt x="91440" y="813335"/>
                    </a:cubicBezTo>
                    <a:cubicBezTo>
                      <a:pt x="91440" y="819351"/>
                      <a:pt x="91440" y="825367"/>
                      <a:pt x="91440" y="830179"/>
                    </a:cubicBezTo>
                    <a:lnTo>
                      <a:pt x="103472" y="830179"/>
                    </a:lnTo>
                    <a:lnTo>
                      <a:pt x="103472" y="806116"/>
                    </a:lnTo>
                    <a:lnTo>
                      <a:pt x="91440" y="806116"/>
                    </a:lnTo>
                    <a:lnTo>
                      <a:pt x="91440" y="806116"/>
                    </a:lnTo>
                    <a:close/>
                    <a:moveTo>
                      <a:pt x="90237" y="854242"/>
                    </a:moveTo>
                    <a:cubicBezTo>
                      <a:pt x="90237" y="862664"/>
                      <a:pt x="90237" y="869883"/>
                      <a:pt x="90237" y="878306"/>
                    </a:cubicBezTo>
                    <a:lnTo>
                      <a:pt x="102268" y="878306"/>
                    </a:lnTo>
                    <a:lnTo>
                      <a:pt x="102268" y="854242"/>
                    </a:lnTo>
                    <a:lnTo>
                      <a:pt x="90237" y="854242"/>
                    </a:lnTo>
                    <a:lnTo>
                      <a:pt x="90237" y="854242"/>
                    </a:lnTo>
                    <a:close/>
                    <a:moveTo>
                      <a:pt x="90237" y="902369"/>
                    </a:moveTo>
                    <a:cubicBezTo>
                      <a:pt x="90237" y="902369"/>
                      <a:pt x="90237" y="902369"/>
                      <a:pt x="90237" y="902369"/>
                    </a:cubicBezTo>
                    <a:cubicBezTo>
                      <a:pt x="90237" y="903572"/>
                      <a:pt x="90237" y="903572"/>
                      <a:pt x="90237" y="904775"/>
                    </a:cubicBezTo>
                    <a:cubicBezTo>
                      <a:pt x="90237" y="905978"/>
                      <a:pt x="90237" y="905978"/>
                      <a:pt x="90237" y="907181"/>
                    </a:cubicBezTo>
                    <a:cubicBezTo>
                      <a:pt x="90237" y="907181"/>
                      <a:pt x="90237" y="908385"/>
                      <a:pt x="90237" y="908385"/>
                    </a:cubicBezTo>
                    <a:cubicBezTo>
                      <a:pt x="90237" y="908385"/>
                      <a:pt x="90237" y="909588"/>
                      <a:pt x="90237" y="909588"/>
                    </a:cubicBezTo>
                    <a:cubicBezTo>
                      <a:pt x="90237" y="910791"/>
                      <a:pt x="90237" y="910791"/>
                      <a:pt x="90237" y="911994"/>
                    </a:cubicBezTo>
                    <a:cubicBezTo>
                      <a:pt x="90237" y="911994"/>
                      <a:pt x="90237" y="911994"/>
                      <a:pt x="90237" y="911994"/>
                    </a:cubicBezTo>
                    <a:cubicBezTo>
                      <a:pt x="90237" y="916807"/>
                      <a:pt x="90237" y="921619"/>
                      <a:pt x="90237" y="926432"/>
                    </a:cubicBezTo>
                    <a:lnTo>
                      <a:pt x="102268" y="926432"/>
                    </a:lnTo>
                    <a:lnTo>
                      <a:pt x="102268" y="902369"/>
                    </a:lnTo>
                    <a:lnTo>
                      <a:pt x="90237" y="902369"/>
                    </a:lnTo>
                    <a:lnTo>
                      <a:pt x="90237" y="902369"/>
                    </a:lnTo>
                    <a:close/>
                    <a:moveTo>
                      <a:pt x="89034" y="950495"/>
                    </a:moveTo>
                    <a:cubicBezTo>
                      <a:pt x="89034" y="950495"/>
                      <a:pt x="89034" y="950495"/>
                      <a:pt x="89034" y="950495"/>
                    </a:cubicBezTo>
                    <a:cubicBezTo>
                      <a:pt x="89034" y="954104"/>
                      <a:pt x="89034" y="957714"/>
                      <a:pt x="89034" y="961324"/>
                    </a:cubicBezTo>
                    <a:cubicBezTo>
                      <a:pt x="89034" y="966136"/>
                      <a:pt x="89034" y="970949"/>
                      <a:pt x="89034" y="974558"/>
                    </a:cubicBezTo>
                    <a:lnTo>
                      <a:pt x="101065" y="974558"/>
                    </a:lnTo>
                    <a:lnTo>
                      <a:pt x="101065" y="950495"/>
                    </a:lnTo>
                    <a:lnTo>
                      <a:pt x="89034" y="950495"/>
                    </a:lnTo>
                    <a:lnTo>
                      <a:pt x="89034" y="950495"/>
                    </a:lnTo>
                    <a:close/>
                    <a:moveTo>
                      <a:pt x="87831" y="997418"/>
                    </a:moveTo>
                    <a:cubicBezTo>
                      <a:pt x="87831" y="998621"/>
                      <a:pt x="87831" y="998621"/>
                      <a:pt x="87831" y="997418"/>
                    </a:cubicBezTo>
                    <a:cubicBezTo>
                      <a:pt x="87831" y="1003434"/>
                      <a:pt x="87831" y="1009450"/>
                      <a:pt x="87831" y="1014262"/>
                    </a:cubicBezTo>
                    <a:cubicBezTo>
                      <a:pt x="87831" y="1016669"/>
                      <a:pt x="87831" y="1019075"/>
                      <a:pt x="87831" y="1021481"/>
                    </a:cubicBezTo>
                    <a:lnTo>
                      <a:pt x="99862" y="1021481"/>
                    </a:lnTo>
                    <a:lnTo>
                      <a:pt x="101065" y="997418"/>
                    </a:lnTo>
                    <a:lnTo>
                      <a:pt x="87831" y="997418"/>
                    </a:lnTo>
                    <a:lnTo>
                      <a:pt x="87831" y="997418"/>
                    </a:lnTo>
                    <a:close/>
                    <a:moveTo>
                      <a:pt x="86627" y="1045545"/>
                    </a:moveTo>
                    <a:cubicBezTo>
                      <a:pt x="86627" y="1053967"/>
                      <a:pt x="86627" y="1061186"/>
                      <a:pt x="85424" y="1069608"/>
                    </a:cubicBezTo>
                    <a:lnTo>
                      <a:pt x="97456" y="1069608"/>
                    </a:lnTo>
                    <a:lnTo>
                      <a:pt x="98659" y="1045545"/>
                    </a:lnTo>
                    <a:lnTo>
                      <a:pt x="86627" y="1045545"/>
                    </a:lnTo>
                    <a:lnTo>
                      <a:pt x="86627" y="1045545"/>
                    </a:lnTo>
                    <a:close/>
                    <a:moveTo>
                      <a:pt x="85424" y="1093671"/>
                    </a:moveTo>
                    <a:cubicBezTo>
                      <a:pt x="85424" y="1102093"/>
                      <a:pt x="85424" y="1109312"/>
                      <a:pt x="84221" y="1117734"/>
                    </a:cubicBezTo>
                    <a:lnTo>
                      <a:pt x="96253" y="1117734"/>
                    </a:lnTo>
                    <a:lnTo>
                      <a:pt x="97456" y="1093671"/>
                    </a:lnTo>
                    <a:lnTo>
                      <a:pt x="85424" y="1093671"/>
                    </a:lnTo>
                    <a:lnTo>
                      <a:pt x="85424" y="1093671"/>
                    </a:lnTo>
                    <a:close/>
                    <a:moveTo>
                      <a:pt x="83018" y="1141797"/>
                    </a:moveTo>
                    <a:cubicBezTo>
                      <a:pt x="83018" y="1147813"/>
                      <a:pt x="83018" y="1152626"/>
                      <a:pt x="83018" y="1158641"/>
                    </a:cubicBezTo>
                    <a:cubicBezTo>
                      <a:pt x="83018" y="1161048"/>
                      <a:pt x="83018" y="1163454"/>
                      <a:pt x="83018" y="1165860"/>
                    </a:cubicBezTo>
                    <a:lnTo>
                      <a:pt x="95050" y="1165860"/>
                    </a:lnTo>
                    <a:lnTo>
                      <a:pt x="96253" y="1141797"/>
                    </a:lnTo>
                    <a:lnTo>
                      <a:pt x="83018" y="1141797"/>
                    </a:lnTo>
                    <a:lnTo>
                      <a:pt x="83018" y="1141797"/>
                    </a:lnTo>
                    <a:close/>
                    <a:moveTo>
                      <a:pt x="81815" y="1189924"/>
                    </a:moveTo>
                    <a:cubicBezTo>
                      <a:pt x="81815" y="1197143"/>
                      <a:pt x="81815" y="1203158"/>
                      <a:pt x="80612" y="1210377"/>
                    </a:cubicBezTo>
                    <a:cubicBezTo>
                      <a:pt x="80612" y="1211580"/>
                      <a:pt x="80612" y="1212784"/>
                      <a:pt x="80612" y="1213987"/>
                    </a:cubicBezTo>
                    <a:lnTo>
                      <a:pt x="92643" y="1213987"/>
                    </a:lnTo>
                    <a:lnTo>
                      <a:pt x="93846" y="1189924"/>
                    </a:lnTo>
                    <a:lnTo>
                      <a:pt x="81815" y="1189924"/>
                    </a:lnTo>
                    <a:lnTo>
                      <a:pt x="81815" y="1189924"/>
                    </a:lnTo>
                    <a:close/>
                    <a:moveTo>
                      <a:pt x="79408" y="1238050"/>
                    </a:moveTo>
                    <a:cubicBezTo>
                      <a:pt x="79408" y="1241659"/>
                      <a:pt x="79408" y="1245269"/>
                      <a:pt x="79408" y="1248878"/>
                    </a:cubicBezTo>
                    <a:cubicBezTo>
                      <a:pt x="79408" y="1248878"/>
                      <a:pt x="79408" y="1248878"/>
                      <a:pt x="79408" y="1248878"/>
                    </a:cubicBezTo>
                    <a:cubicBezTo>
                      <a:pt x="79408" y="1248878"/>
                      <a:pt x="79408" y="1248878"/>
                      <a:pt x="79408" y="1248878"/>
                    </a:cubicBezTo>
                    <a:cubicBezTo>
                      <a:pt x="79408" y="1252488"/>
                      <a:pt x="79408" y="1256097"/>
                      <a:pt x="79408" y="1259707"/>
                    </a:cubicBezTo>
                    <a:cubicBezTo>
                      <a:pt x="79408" y="1259707"/>
                      <a:pt x="79408" y="1259707"/>
                      <a:pt x="79408" y="1259707"/>
                    </a:cubicBezTo>
                    <a:cubicBezTo>
                      <a:pt x="79408" y="1259707"/>
                      <a:pt x="79408" y="1259707"/>
                      <a:pt x="79408" y="1259707"/>
                    </a:cubicBezTo>
                    <a:cubicBezTo>
                      <a:pt x="79408" y="1259707"/>
                      <a:pt x="79408" y="1259707"/>
                      <a:pt x="79408" y="1259707"/>
                    </a:cubicBezTo>
                    <a:lnTo>
                      <a:pt x="91440" y="1259707"/>
                    </a:lnTo>
                    <a:lnTo>
                      <a:pt x="92643" y="1235644"/>
                    </a:lnTo>
                    <a:lnTo>
                      <a:pt x="79408" y="1238050"/>
                    </a:lnTo>
                    <a:lnTo>
                      <a:pt x="79408" y="1238050"/>
                    </a:lnTo>
                    <a:close/>
                    <a:moveTo>
                      <a:pt x="77002" y="1286176"/>
                    </a:moveTo>
                    <a:cubicBezTo>
                      <a:pt x="77002" y="1292192"/>
                      <a:pt x="75799" y="1298208"/>
                      <a:pt x="75799" y="1304224"/>
                    </a:cubicBezTo>
                    <a:cubicBezTo>
                      <a:pt x="75799" y="1306630"/>
                      <a:pt x="75799" y="1307833"/>
                      <a:pt x="75799" y="1310239"/>
                    </a:cubicBezTo>
                    <a:lnTo>
                      <a:pt x="87831" y="1311442"/>
                    </a:lnTo>
                    <a:cubicBezTo>
                      <a:pt x="87831" y="1303020"/>
                      <a:pt x="89034" y="1295802"/>
                      <a:pt x="89034" y="1287379"/>
                    </a:cubicBezTo>
                    <a:lnTo>
                      <a:pt x="77002" y="1286176"/>
                    </a:lnTo>
                    <a:lnTo>
                      <a:pt x="77002" y="1286176"/>
                    </a:lnTo>
                    <a:close/>
                    <a:moveTo>
                      <a:pt x="74596" y="1334303"/>
                    </a:moveTo>
                    <a:cubicBezTo>
                      <a:pt x="74596" y="1342725"/>
                      <a:pt x="73393" y="1349944"/>
                      <a:pt x="73393" y="1358366"/>
                    </a:cubicBezTo>
                    <a:lnTo>
                      <a:pt x="85424" y="1359569"/>
                    </a:lnTo>
                    <a:cubicBezTo>
                      <a:pt x="85424" y="1351147"/>
                      <a:pt x="86627" y="1343928"/>
                      <a:pt x="86627" y="1335506"/>
                    </a:cubicBezTo>
                    <a:lnTo>
                      <a:pt x="74596" y="1334303"/>
                    </a:lnTo>
                    <a:lnTo>
                      <a:pt x="74596" y="1334303"/>
                    </a:lnTo>
                    <a:close/>
                    <a:moveTo>
                      <a:pt x="72190" y="1382429"/>
                    </a:moveTo>
                    <a:cubicBezTo>
                      <a:pt x="72190" y="1390851"/>
                      <a:pt x="70986" y="1398070"/>
                      <a:pt x="70986" y="1406492"/>
                    </a:cubicBezTo>
                    <a:lnTo>
                      <a:pt x="83018" y="1407695"/>
                    </a:lnTo>
                    <a:cubicBezTo>
                      <a:pt x="83018" y="1399273"/>
                      <a:pt x="84221" y="1392054"/>
                      <a:pt x="84221" y="1383632"/>
                    </a:cubicBezTo>
                    <a:lnTo>
                      <a:pt x="72190" y="1382429"/>
                    </a:lnTo>
                    <a:lnTo>
                      <a:pt x="72190" y="1382429"/>
                    </a:lnTo>
                    <a:close/>
                    <a:moveTo>
                      <a:pt x="69783" y="1430555"/>
                    </a:moveTo>
                    <a:cubicBezTo>
                      <a:pt x="69783" y="1432962"/>
                      <a:pt x="69783" y="1435368"/>
                      <a:pt x="69783" y="1436571"/>
                    </a:cubicBezTo>
                    <a:lnTo>
                      <a:pt x="69783" y="1436571"/>
                    </a:lnTo>
                    <a:cubicBezTo>
                      <a:pt x="69783" y="1436571"/>
                      <a:pt x="69783" y="1436571"/>
                      <a:pt x="69783" y="1436571"/>
                    </a:cubicBezTo>
                    <a:cubicBezTo>
                      <a:pt x="69783" y="1436571"/>
                      <a:pt x="69783" y="1436571"/>
                      <a:pt x="69783" y="1436571"/>
                    </a:cubicBezTo>
                    <a:cubicBezTo>
                      <a:pt x="69783" y="1436571"/>
                      <a:pt x="69783" y="1436571"/>
                      <a:pt x="69783" y="1436571"/>
                    </a:cubicBezTo>
                    <a:cubicBezTo>
                      <a:pt x="69783" y="1436571"/>
                      <a:pt x="69783" y="1436571"/>
                      <a:pt x="69783" y="1437774"/>
                    </a:cubicBezTo>
                    <a:cubicBezTo>
                      <a:pt x="69783" y="1437774"/>
                      <a:pt x="69783" y="1437774"/>
                      <a:pt x="69783" y="1437774"/>
                    </a:cubicBezTo>
                    <a:cubicBezTo>
                      <a:pt x="69783" y="1442587"/>
                      <a:pt x="68580" y="1448603"/>
                      <a:pt x="68580" y="1453415"/>
                    </a:cubicBezTo>
                    <a:lnTo>
                      <a:pt x="80612" y="1454618"/>
                    </a:lnTo>
                    <a:cubicBezTo>
                      <a:pt x="80612" y="1446196"/>
                      <a:pt x="81815" y="1438977"/>
                      <a:pt x="81815" y="1430555"/>
                    </a:cubicBezTo>
                    <a:lnTo>
                      <a:pt x="69783" y="1430555"/>
                    </a:lnTo>
                    <a:lnTo>
                      <a:pt x="69783" y="1430555"/>
                    </a:lnTo>
                    <a:close/>
                    <a:moveTo>
                      <a:pt x="66174" y="1478682"/>
                    </a:moveTo>
                    <a:cubicBezTo>
                      <a:pt x="66174" y="1478682"/>
                      <a:pt x="66174" y="1478682"/>
                      <a:pt x="66174" y="1478682"/>
                    </a:cubicBezTo>
                    <a:cubicBezTo>
                      <a:pt x="66174" y="1478682"/>
                      <a:pt x="66174" y="1478682"/>
                      <a:pt x="66174" y="1478682"/>
                    </a:cubicBezTo>
                    <a:cubicBezTo>
                      <a:pt x="66174" y="1482291"/>
                      <a:pt x="66174" y="1485900"/>
                      <a:pt x="64971" y="1489510"/>
                    </a:cubicBezTo>
                    <a:cubicBezTo>
                      <a:pt x="64971" y="1489510"/>
                      <a:pt x="64971" y="1489510"/>
                      <a:pt x="64971" y="1489510"/>
                    </a:cubicBezTo>
                    <a:cubicBezTo>
                      <a:pt x="64971" y="1489510"/>
                      <a:pt x="64971" y="1489510"/>
                      <a:pt x="64971" y="1489510"/>
                    </a:cubicBezTo>
                    <a:cubicBezTo>
                      <a:pt x="64971" y="1494323"/>
                      <a:pt x="63767" y="1497932"/>
                      <a:pt x="63767" y="1502745"/>
                    </a:cubicBezTo>
                    <a:lnTo>
                      <a:pt x="75799" y="1503948"/>
                    </a:lnTo>
                    <a:cubicBezTo>
                      <a:pt x="77002" y="1495526"/>
                      <a:pt x="77002" y="1488307"/>
                      <a:pt x="78205" y="1479885"/>
                    </a:cubicBezTo>
                    <a:lnTo>
                      <a:pt x="66174" y="1478682"/>
                    </a:lnTo>
                    <a:lnTo>
                      <a:pt x="66174" y="1478682"/>
                    </a:lnTo>
                    <a:close/>
                    <a:moveTo>
                      <a:pt x="61361" y="1526808"/>
                    </a:moveTo>
                    <a:cubicBezTo>
                      <a:pt x="61361" y="1528011"/>
                      <a:pt x="61361" y="1529214"/>
                      <a:pt x="61361" y="1529214"/>
                    </a:cubicBezTo>
                    <a:cubicBezTo>
                      <a:pt x="61361" y="1531620"/>
                      <a:pt x="61361" y="1534027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36433"/>
                      <a:pt x="60158" y="1536433"/>
                      <a:pt x="60158" y="1536433"/>
                    </a:cubicBezTo>
                    <a:cubicBezTo>
                      <a:pt x="60158" y="1541246"/>
                      <a:pt x="58955" y="1546058"/>
                      <a:pt x="58955" y="1550871"/>
                    </a:cubicBezTo>
                    <a:lnTo>
                      <a:pt x="70986" y="1552074"/>
                    </a:lnTo>
                    <a:cubicBezTo>
                      <a:pt x="72190" y="1543652"/>
                      <a:pt x="72190" y="1536433"/>
                      <a:pt x="73393" y="1528011"/>
                    </a:cubicBezTo>
                    <a:lnTo>
                      <a:pt x="61361" y="1526808"/>
                    </a:lnTo>
                    <a:lnTo>
                      <a:pt x="61361" y="1526808"/>
                    </a:lnTo>
                    <a:close/>
                    <a:moveTo>
                      <a:pt x="57752" y="1574934"/>
                    </a:moveTo>
                    <a:cubicBezTo>
                      <a:pt x="57752" y="1576137"/>
                      <a:pt x="57752" y="1577341"/>
                      <a:pt x="57752" y="1579747"/>
                    </a:cubicBezTo>
                    <a:cubicBezTo>
                      <a:pt x="57752" y="1579747"/>
                      <a:pt x="57752" y="1579747"/>
                      <a:pt x="57752" y="1579747"/>
                    </a:cubicBezTo>
                    <a:cubicBezTo>
                      <a:pt x="57752" y="1579747"/>
                      <a:pt x="57752" y="1579747"/>
                      <a:pt x="57752" y="1579747"/>
                    </a:cubicBezTo>
                    <a:cubicBezTo>
                      <a:pt x="57752" y="1579747"/>
                      <a:pt x="57752" y="1579747"/>
                      <a:pt x="57752" y="1579747"/>
                    </a:cubicBezTo>
                    <a:lnTo>
                      <a:pt x="57752" y="1579747"/>
                    </a:lnTo>
                    <a:cubicBezTo>
                      <a:pt x="56548" y="1585763"/>
                      <a:pt x="56548" y="1591778"/>
                      <a:pt x="55345" y="1598997"/>
                    </a:cubicBezTo>
                    <a:lnTo>
                      <a:pt x="67377" y="1600200"/>
                    </a:lnTo>
                    <a:cubicBezTo>
                      <a:pt x="68580" y="1591778"/>
                      <a:pt x="68580" y="1584560"/>
                      <a:pt x="69783" y="1576137"/>
                    </a:cubicBezTo>
                    <a:lnTo>
                      <a:pt x="57752" y="1574934"/>
                    </a:lnTo>
                    <a:lnTo>
                      <a:pt x="57752" y="1574934"/>
                    </a:lnTo>
                    <a:close/>
                    <a:moveTo>
                      <a:pt x="51736" y="1621857"/>
                    </a:moveTo>
                    <a:cubicBezTo>
                      <a:pt x="51736" y="1623061"/>
                      <a:pt x="51736" y="1625467"/>
                      <a:pt x="51736" y="1626670"/>
                    </a:cubicBezTo>
                    <a:cubicBezTo>
                      <a:pt x="51736" y="1626670"/>
                      <a:pt x="51736" y="1626670"/>
                      <a:pt x="51736" y="1626670"/>
                    </a:cubicBezTo>
                    <a:cubicBezTo>
                      <a:pt x="51736" y="1626670"/>
                      <a:pt x="51736" y="1626670"/>
                      <a:pt x="51736" y="1626670"/>
                    </a:cubicBezTo>
                    <a:cubicBezTo>
                      <a:pt x="50533" y="1632686"/>
                      <a:pt x="50533" y="1638702"/>
                      <a:pt x="49330" y="1644717"/>
                    </a:cubicBezTo>
                    <a:cubicBezTo>
                      <a:pt x="49330" y="1644717"/>
                      <a:pt x="49330" y="1645921"/>
                      <a:pt x="49330" y="1645921"/>
                    </a:cubicBezTo>
                    <a:lnTo>
                      <a:pt x="61361" y="1647124"/>
                    </a:lnTo>
                    <a:cubicBezTo>
                      <a:pt x="62564" y="1638702"/>
                      <a:pt x="63767" y="1631483"/>
                      <a:pt x="64971" y="1623061"/>
                    </a:cubicBezTo>
                    <a:lnTo>
                      <a:pt x="51736" y="1621857"/>
                    </a:lnTo>
                    <a:lnTo>
                      <a:pt x="51736" y="1621857"/>
                    </a:lnTo>
                    <a:close/>
                    <a:moveTo>
                      <a:pt x="45720" y="1669984"/>
                    </a:moveTo>
                    <a:cubicBezTo>
                      <a:pt x="45720" y="1672390"/>
                      <a:pt x="45720" y="1673593"/>
                      <a:pt x="44517" y="1675999"/>
                    </a:cubicBezTo>
                    <a:cubicBezTo>
                      <a:pt x="43314" y="1680812"/>
                      <a:pt x="43314" y="1685625"/>
                      <a:pt x="42111" y="1689234"/>
                    </a:cubicBezTo>
                    <a:cubicBezTo>
                      <a:pt x="42111" y="1689234"/>
                      <a:pt x="42111" y="1689234"/>
                      <a:pt x="42111" y="1689234"/>
                    </a:cubicBezTo>
                    <a:cubicBezTo>
                      <a:pt x="42111" y="1689234"/>
                      <a:pt x="42111" y="1689234"/>
                      <a:pt x="42111" y="1689234"/>
                    </a:cubicBezTo>
                    <a:cubicBezTo>
                      <a:pt x="42111" y="1690437"/>
                      <a:pt x="42111" y="1691641"/>
                      <a:pt x="40907" y="1692844"/>
                    </a:cubicBezTo>
                    <a:lnTo>
                      <a:pt x="52939" y="1695250"/>
                    </a:lnTo>
                    <a:cubicBezTo>
                      <a:pt x="54142" y="1688031"/>
                      <a:pt x="55345" y="1679609"/>
                      <a:pt x="56548" y="1671187"/>
                    </a:cubicBezTo>
                    <a:lnTo>
                      <a:pt x="45720" y="1669984"/>
                    </a:lnTo>
                    <a:lnTo>
                      <a:pt x="45720" y="1669984"/>
                    </a:lnTo>
                    <a:close/>
                    <a:moveTo>
                      <a:pt x="37298" y="1718110"/>
                    </a:moveTo>
                    <a:cubicBezTo>
                      <a:pt x="36095" y="1724126"/>
                      <a:pt x="34892" y="1728939"/>
                      <a:pt x="33688" y="1733751"/>
                    </a:cubicBezTo>
                    <a:cubicBezTo>
                      <a:pt x="33688" y="1733751"/>
                      <a:pt x="33688" y="1733751"/>
                      <a:pt x="33688" y="1733751"/>
                    </a:cubicBezTo>
                    <a:cubicBezTo>
                      <a:pt x="33688" y="1733751"/>
                      <a:pt x="33688" y="1733751"/>
                      <a:pt x="33688" y="1733751"/>
                    </a:cubicBezTo>
                    <a:cubicBezTo>
                      <a:pt x="33688" y="1736157"/>
                      <a:pt x="32485" y="1738564"/>
                      <a:pt x="32485" y="1740970"/>
                    </a:cubicBezTo>
                    <a:lnTo>
                      <a:pt x="44517" y="1743376"/>
                    </a:lnTo>
                    <a:cubicBezTo>
                      <a:pt x="45720" y="1736157"/>
                      <a:pt x="48126" y="1727735"/>
                      <a:pt x="49330" y="1719313"/>
                    </a:cubicBezTo>
                    <a:lnTo>
                      <a:pt x="37298" y="1718110"/>
                    </a:lnTo>
                    <a:lnTo>
                      <a:pt x="37298" y="1718110"/>
                    </a:lnTo>
                    <a:close/>
                    <a:moveTo>
                      <a:pt x="26469" y="1765033"/>
                    </a:moveTo>
                    <a:cubicBezTo>
                      <a:pt x="25266" y="1771049"/>
                      <a:pt x="22860" y="1775862"/>
                      <a:pt x="21657" y="1781877"/>
                    </a:cubicBezTo>
                    <a:lnTo>
                      <a:pt x="21657" y="1781877"/>
                    </a:lnTo>
                    <a:cubicBezTo>
                      <a:pt x="21657" y="1781877"/>
                      <a:pt x="21657" y="1781877"/>
                      <a:pt x="21657" y="1781877"/>
                    </a:cubicBezTo>
                    <a:lnTo>
                      <a:pt x="21657" y="1781877"/>
                    </a:ln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1657" y="1781877"/>
                      <a:pt x="21657" y="1781877"/>
                      <a:pt x="21657" y="1781877"/>
                    </a:cubicBezTo>
                    <a:cubicBezTo>
                      <a:pt x="20454" y="1784284"/>
                      <a:pt x="20454" y="1785487"/>
                      <a:pt x="19251" y="1787893"/>
                    </a:cubicBezTo>
                    <a:lnTo>
                      <a:pt x="30079" y="1791503"/>
                    </a:lnTo>
                    <a:cubicBezTo>
                      <a:pt x="32485" y="1784284"/>
                      <a:pt x="34892" y="1775862"/>
                      <a:pt x="37298" y="1767440"/>
                    </a:cubicBezTo>
                    <a:lnTo>
                      <a:pt x="26469" y="1765033"/>
                    </a:lnTo>
                    <a:lnTo>
                      <a:pt x="26469" y="1765033"/>
                    </a:lnTo>
                    <a:close/>
                    <a:moveTo>
                      <a:pt x="10828" y="1809550"/>
                    </a:moveTo>
                    <a:cubicBezTo>
                      <a:pt x="9625" y="1810753"/>
                      <a:pt x="9625" y="1811956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lnTo>
                      <a:pt x="8422" y="1813160"/>
                    </a:ln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8422" y="1813160"/>
                      <a:pt x="8422" y="1813160"/>
                      <a:pt x="8422" y="1813160"/>
                    </a:cubicBezTo>
                    <a:cubicBezTo>
                      <a:pt x="6016" y="1817972"/>
                      <a:pt x="3609" y="1820378"/>
                      <a:pt x="0" y="1823988"/>
                    </a:cubicBez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0" y="1823988"/>
                    </a:lnTo>
                    <a:lnTo>
                      <a:pt x="15641" y="1823988"/>
                    </a:lnTo>
                    <a:cubicBezTo>
                      <a:pt x="18047" y="1821582"/>
                      <a:pt x="19251" y="1817972"/>
                      <a:pt x="21657" y="1814363"/>
                    </a:cubicBezTo>
                    <a:lnTo>
                      <a:pt x="10828" y="1809550"/>
                    </a:lnTo>
                    <a:lnTo>
                      <a:pt x="10828" y="1809550"/>
                    </a:lnTo>
                    <a:close/>
                    <a:moveTo>
                      <a:pt x="52939" y="1811956"/>
                    </a:moveTo>
                    <a:lnTo>
                      <a:pt x="28876" y="1811956"/>
                    </a:lnTo>
                    <a:lnTo>
                      <a:pt x="28876" y="1823988"/>
                    </a:lnTo>
                    <a:lnTo>
                      <a:pt x="52939" y="1823988"/>
                    </a:lnTo>
                    <a:lnTo>
                      <a:pt x="52939" y="1811956"/>
                    </a:lnTo>
                    <a:lnTo>
                      <a:pt x="52939" y="1811956"/>
                    </a:lnTo>
                    <a:close/>
                    <a:moveTo>
                      <a:pt x="101065" y="1811956"/>
                    </a:moveTo>
                    <a:lnTo>
                      <a:pt x="77002" y="1811956"/>
                    </a:lnTo>
                    <a:lnTo>
                      <a:pt x="77002" y="1823988"/>
                    </a:lnTo>
                    <a:lnTo>
                      <a:pt x="101065" y="1823988"/>
                    </a:lnTo>
                    <a:lnTo>
                      <a:pt x="101065" y="1811956"/>
                    </a:lnTo>
                    <a:lnTo>
                      <a:pt x="101065" y="1811956"/>
                    </a:lnTo>
                    <a:close/>
                    <a:moveTo>
                      <a:pt x="149192" y="1810753"/>
                    </a:moveTo>
                    <a:lnTo>
                      <a:pt x="125128" y="1810753"/>
                    </a:lnTo>
                    <a:lnTo>
                      <a:pt x="125128" y="1822785"/>
                    </a:lnTo>
                    <a:lnTo>
                      <a:pt x="149192" y="1822785"/>
                    </a:lnTo>
                    <a:lnTo>
                      <a:pt x="149192" y="1810753"/>
                    </a:lnTo>
                    <a:lnTo>
                      <a:pt x="149192" y="1810753"/>
                    </a:lnTo>
                    <a:close/>
                    <a:moveTo>
                      <a:pt x="197318" y="1809550"/>
                    </a:moveTo>
                    <a:lnTo>
                      <a:pt x="173255" y="1809550"/>
                    </a:lnTo>
                    <a:lnTo>
                      <a:pt x="173255" y="1821582"/>
                    </a:lnTo>
                    <a:lnTo>
                      <a:pt x="197318" y="1821582"/>
                    </a:lnTo>
                    <a:lnTo>
                      <a:pt x="197318" y="1809550"/>
                    </a:lnTo>
                    <a:lnTo>
                      <a:pt x="197318" y="1809550"/>
                    </a:lnTo>
                    <a:close/>
                    <a:moveTo>
                      <a:pt x="245444" y="1809550"/>
                    </a:moveTo>
                    <a:lnTo>
                      <a:pt x="221381" y="1809550"/>
                    </a:lnTo>
                    <a:lnTo>
                      <a:pt x="221381" y="1821582"/>
                    </a:lnTo>
                    <a:lnTo>
                      <a:pt x="245444" y="1821582"/>
                    </a:lnTo>
                    <a:lnTo>
                      <a:pt x="245444" y="1809550"/>
                    </a:lnTo>
                    <a:lnTo>
                      <a:pt x="245444" y="1809550"/>
                    </a:lnTo>
                    <a:close/>
                    <a:moveTo>
                      <a:pt x="293571" y="1808347"/>
                    </a:moveTo>
                    <a:lnTo>
                      <a:pt x="269508" y="1808347"/>
                    </a:lnTo>
                    <a:lnTo>
                      <a:pt x="269508" y="1820378"/>
                    </a:lnTo>
                    <a:lnTo>
                      <a:pt x="293571" y="1820378"/>
                    </a:lnTo>
                    <a:lnTo>
                      <a:pt x="293571" y="1808347"/>
                    </a:lnTo>
                    <a:lnTo>
                      <a:pt x="293571" y="1808347"/>
                    </a:lnTo>
                    <a:close/>
                    <a:moveTo>
                      <a:pt x="341697" y="1807144"/>
                    </a:moveTo>
                    <a:lnTo>
                      <a:pt x="317634" y="1807144"/>
                    </a:lnTo>
                    <a:lnTo>
                      <a:pt x="317634" y="1819175"/>
                    </a:lnTo>
                    <a:lnTo>
                      <a:pt x="341697" y="1819175"/>
                    </a:lnTo>
                    <a:lnTo>
                      <a:pt x="341697" y="1807144"/>
                    </a:lnTo>
                    <a:lnTo>
                      <a:pt x="341697" y="1807144"/>
                    </a:lnTo>
                    <a:close/>
                    <a:moveTo>
                      <a:pt x="389823" y="1807144"/>
                    </a:moveTo>
                    <a:lnTo>
                      <a:pt x="365760" y="1807144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lnTo>
                      <a:pt x="365760" y="1819175"/>
                    </a:ln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65760" y="1819175"/>
                      <a:pt x="365760" y="1819175"/>
                      <a:pt x="365760" y="1819175"/>
                    </a:cubicBezTo>
                    <a:lnTo>
                      <a:pt x="365760" y="1819175"/>
                    </a:lnTo>
                    <a:cubicBezTo>
                      <a:pt x="370573" y="1819175"/>
                      <a:pt x="388620" y="1819175"/>
                      <a:pt x="388620" y="1819175"/>
                    </a:cubicBezTo>
                    <a:lnTo>
                      <a:pt x="389823" y="1807144"/>
                    </a:lnTo>
                    <a:lnTo>
                      <a:pt x="389823" y="1807144"/>
                    </a:lnTo>
                    <a:close/>
                    <a:moveTo>
                      <a:pt x="437950" y="1805941"/>
                    </a:moveTo>
                    <a:lnTo>
                      <a:pt x="413887" y="1805941"/>
                    </a:lnTo>
                    <a:lnTo>
                      <a:pt x="413887" y="1817972"/>
                    </a:lnTo>
                    <a:cubicBezTo>
                      <a:pt x="413887" y="1817972"/>
                      <a:pt x="422309" y="1817972"/>
                      <a:pt x="429528" y="1817972"/>
                    </a:cubicBezTo>
                    <a:lnTo>
                      <a:pt x="437950" y="1817972"/>
                    </a:lnTo>
                    <a:lnTo>
                      <a:pt x="437950" y="1805941"/>
                    </a:lnTo>
                    <a:lnTo>
                      <a:pt x="437950" y="1805941"/>
                    </a:lnTo>
                    <a:close/>
                    <a:moveTo>
                      <a:pt x="486076" y="1804737"/>
                    </a:moveTo>
                    <a:lnTo>
                      <a:pt x="462013" y="1804737"/>
                    </a:lnTo>
                    <a:lnTo>
                      <a:pt x="462013" y="1816769"/>
                    </a:ln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65622" y="1816769"/>
                      <a:pt x="465622" y="1816769"/>
                      <a:pt x="465622" y="1816769"/>
                    </a:cubicBezTo>
                    <a:lnTo>
                      <a:pt x="465622" y="1816769"/>
                    </a:lnTo>
                    <a:cubicBezTo>
                      <a:pt x="472841" y="1816769"/>
                      <a:pt x="484873" y="1816769"/>
                      <a:pt x="484873" y="1816769"/>
                    </a:cubicBezTo>
                    <a:lnTo>
                      <a:pt x="486076" y="1804737"/>
                    </a:lnTo>
                    <a:lnTo>
                      <a:pt x="486076" y="1804737"/>
                    </a:lnTo>
                    <a:close/>
                    <a:moveTo>
                      <a:pt x="534202" y="1804737"/>
                    </a:moveTo>
                    <a:lnTo>
                      <a:pt x="510139" y="1804737"/>
                    </a:lnTo>
                    <a:lnTo>
                      <a:pt x="510139" y="1816769"/>
                    </a:lnTo>
                    <a:cubicBezTo>
                      <a:pt x="510139" y="1816769"/>
                      <a:pt x="517358" y="1816769"/>
                      <a:pt x="523374" y="1816769"/>
                    </a:cubicBezTo>
                    <a:lnTo>
                      <a:pt x="523374" y="1816769"/>
                    </a:lnTo>
                    <a:cubicBezTo>
                      <a:pt x="523374" y="1816769"/>
                      <a:pt x="523374" y="1816769"/>
                      <a:pt x="523374" y="1816769"/>
                    </a:cubicBezTo>
                    <a:lnTo>
                      <a:pt x="534202" y="1816769"/>
                    </a:lnTo>
                    <a:lnTo>
                      <a:pt x="534202" y="1804737"/>
                    </a:lnTo>
                    <a:lnTo>
                      <a:pt x="534202" y="1804737"/>
                    </a:lnTo>
                    <a:close/>
                    <a:moveTo>
                      <a:pt x="582329" y="1803534"/>
                    </a:moveTo>
                    <a:lnTo>
                      <a:pt x="558266" y="1803534"/>
                    </a:lnTo>
                    <a:lnTo>
                      <a:pt x="558266" y="1815566"/>
                    </a:ln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66688" y="1815566"/>
                      <a:pt x="566688" y="1815566"/>
                      <a:pt x="566688" y="1815566"/>
                    </a:cubicBezTo>
                    <a:lnTo>
                      <a:pt x="566688" y="1815566"/>
                    </a:lnTo>
                    <a:cubicBezTo>
                      <a:pt x="573907" y="1815566"/>
                      <a:pt x="581126" y="1815566"/>
                      <a:pt x="581126" y="1815566"/>
                    </a:cubicBezTo>
                    <a:lnTo>
                      <a:pt x="582329" y="1803534"/>
                    </a:lnTo>
                    <a:lnTo>
                      <a:pt x="582329" y="1803534"/>
                    </a:lnTo>
                    <a:close/>
                    <a:moveTo>
                      <a:pt x="630455" y="1802331"/>
                    </a:moveTo>
                    <a:lnTo>
                      <a:pt x="606392" y="1802331"/>
                    </a:lnTo>
                    <a:lnTo>
                      <a:pt x="606392" y="1814363"/>
                    </a:lnTo>
                    <a:cubicBezTo>
                      <a:pt x="606392" y="1814363"/>
                      <a:pt x="612408" y="1814363"/>
                      <a:pt x="618424" y="1814363"/>
                    </a:cubicBezTo>
                    <a:lnTo>
                      <a:pt x="630455" y="1814363"/>
                    </a:lnTo>
                    <a:lnTo>
                      <a:pt x="630455" y="1802331"/>
                    </a:lnTo>
                    <a:lnTo>
                      <a:pt x="630455" y="1802331"/>
                    </a:lnTo>
                    <a:close/>
                    <a:moveTo>
                      <a:pt x="678582" y="1802331"/>
                    </a:moveTo>
                    <a:lnTo>
                      <a:pt x="654518" y="1802331"/>
                    </a:lnTo>
                    <a:lnTo>
                      <a:pt x="654518" y="1814363"/>
                    </a:lnTo>
                    <a:lnTo>
                      <a:pt x="667753" y="1814363"/>
                    </a:lnTo>
                    <a:cubicBezTo>
                      <a:pt x="667753" y="1814363"/>
                      <a:pt x="667753" y="1814363"/>
                      <a:pt x="667753" y="1814363"/>
                    </a:cubicBezTo>
                    <a:lnTo>
                      <a:pt x="667753" y="1814363"/>
                    </a:lnTo>
                    <a:cubicBezTo>
                      <a:pt x="672566" y="1814363"/>
                      <a:pt x="678582" y="1814363"/>
                      <a:pt x="678582" y="1814363"/>
                    </a:cubicBezTo>
                    <a:lnTo>
                      <a:pt x="678582" y="1802331"/>
                    </a:lnTo>
                    <a:lnTo>
                      <a:pt x="678582" y="1802331"/>
                    </a:lnTo>
                    <a:close/>
                    <a:moveTo>
                      <a:pt x="726708" y="1801128"/>
                    </a:moveTo>
                    <a:lnTo>
                      <a:pt x="702645" y="1801128"/>
                    </a:lnTo>
                    <a:lnTo>
                      <a:pt x="702645" y="1813160"/>
                    </a:lnTo>
                    <a:cubicBezTo>
                      <a:pt x="702645" y="1813160"/>
                      <a:pt x="707457" y="1813160"/>
                      <a:pt x="713473" y="1813160"/>
                    </a:cubicBezTo>
                    <a:lnTo>
                      <a:pt x="713473" y="1813160"/>
                    </a:lnTo>
                    <a:cubicBezTo>
                      <a:pt x="713473" y="1813160"/>
                      <a:pt x="713473" y="1813160"/>
                      <a:pt x="713473" y="1813160"/>
                    </a:cubicBezTo>
                    <a:lnTo>
                      <a:pt x="726708" y="1813160"/>
                    </a:lnTo>
                    <a:lnTo>
                      <a:pt x="726708" y="1801128"/>
                    </a:lnTo>
                    <a:lnTo>
                      <a:pt x="726708" y="1801128"/>
                    </a:lnTo>
                    <a:close/>
                    <a:moveTo>
                      <a:pt x="774834" y="1799925"/>
                    </a:moveTo>
                    <a:lnTo>
                      <a:pt x="750771" y="1799925"/>
                    </a:lnTo>
                    <a:lnTo>
                      <a:pt x="750771" y="1811956"/>
                    </a:ln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68818" y="1811956"/>
                      <a:pt x="768818" y="1811956"/>
                      <a:pt x="768818" y="1811956"/>
                    </a:cubicBezTo>
                    <a:lnTo>
                      <a:pt x="768818" y="1811956"/>
                    </a:lnTo>
                    <a:cubicBezTo>
                      <a:pt x="772428" y="1811956"/>
                      <a:pt x="774834" y="1811956"/>
                      <a:pt x="774834" y="1811956"/>
                    </a:cubicBezTo>
                    <a:lnTo>
                      <a:pt x="774834" y="1799925"/>
                    </a:lnTo>
                    <a:lnTo>
                      <a:pt x="774834" y="1799925"/>
                    </a:lnTo>
                    <a:close/>
                    <a:moveTo>
                      <a:pt x="822961" y="1799925"/>
                    </a:moveTo>
                    <a:lnTo>
                      <a:pt x="798897" y="1799925"/>
                    </a:lnTo>
                    <a:lnTo>
                      <a:pt x="798897" y="1811956"/>
                    </a:lnTo>
                    <a:cubicBezTo>
                      <a:pt x="798897" y="1811956"/>
                      <a:pt x="803710" y="1811956"/>
                      <a:pt x="808523" y="1811956"/>
                    </a:cubicBezTo>
                    <a:lnTo>
                      <a:pt x="822961" y="1811956"/>
                    </a:lnTo>
                    <a:lnTo>
                      <a:pt x="822961" y="1799925"/>
                    </a:lnTo>
                    <a:lnTo>
                      <a:pt x="822961" y="1799925"/>
                    </a:lnTo>
                    <a:close/>
                    <a:moveTo>
                      <a:pt x="871087" y="1798722"/>
                    </a:moveTo>
                    <a:lnTo>
                      <a:pt x="847024" y="1798722"/>
                    </a:lnTo>
                    <a:lnTo>
                      <a:pt x="847024" y="1810753"/>
                    </a:ln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69884" y="1810753"/>
                    </a:lnTo>
                    <a:cubicBezTo>
                      <a:pt x="869884" y="1810753"/>
                      <a:pt x="869884" y="1810753"/>
                      <a:pt x="869884" y="1810753"/>
                    </a:cubicBezTo>
                    <a:lnTo>
                      <a:pt x="871087" y="1798722"/>
                    </a:lnTo>
                    <a:lnTo>
                      <a:pt x="871087" y="1798722"/>
                    </a:lnTo>
                    <a:close/>
                    <a:moveTo>
                      <a:pt x="919213" y="1797519"/>
                    </a:moveTo>
                    <a:lnTo>
                      <a:pt x="895150" y="1797519"/>
                    </a:lnTo>
                    <a:lnTo>
                      <a:pt x="895150" y="1809550"/>
                    </a:lnTo>
                    <a:lnTo>
                      <a:pt x="919213" y="1809550"/>
                    </a:lnTo>
                    <a:lnTo>
                      <a:pt x="919213" y="1797519"/>
                    </a:lnTo>
                    <a:lnTo>
                      <a:pt x="919213" y="1797519"/>
                    </a:lnTo>
                    <a:close/>
                    <a:moveTo>
                      <a:pt x="967340" y="1797519"/>
                    </a:moveTo>
                    <a:lnTo>
                      <a:pt x="943276" y="1797519"/>
                    </a:lnTo>
                    <a:lnTo>
                      <a:pt x="943276" y="1809550"/>
                    </a:lnTo>
                    <a:lnTo>
                      <a:pt x="967340" y="1809550"/>
                    </a:lnTo>
                    <a:lnTo>
                      <a:pt x="967340" y="1797519"/>
                    </a:lnTo>
                    <a:lnTo>
                      <a:pt x="967340" y="1797519"/>
                    </a:lnTo>
                    <a:close/>
                    <a:moveTo>
                      <a:pt x="1015466" y="1796315"/>
                    </a:moveTo>
                    <a:lnTo>
                      <a:pt x="991403" y="1796315"/>
                    </a:lnTo>
                    <a:lnTo>
                      <a:pt x="991403" y="1808347"/>
                    </a:lnTo>
                    <a:lnTo>
                      <a:pt x="1015466" y="1808347"/>
                    </a:lnTo>
                    <a:lnTo>
                      <a:pt x="1015466" y="1796315"/>
                    </a:lnTo>
                    <a:lnTo>
                      <a:pt x="1015466" y="1796315"/>
                    </a:lnTo>
                    <a:close/>
                    <a:moveTo>
                      <a:pt x="1063592" y="1795112"/>
                    </a:moveTo>
                    <a:lnTo>
                      <a:pt x="1039529" y="1795112"/>
                    </a:lnTo>
                    <a:lnTo>
                      <a:pt x="1039529" y="1807144"/>
                    </a:lnTo>
                    <a:lnTo>
                      <a:pt x="1063592" y="1807144"/>
                    </a:lnTo>
                    <a:lnTo>
                      <a:pt x="1063592" y="1795112"/>
                    </a:lnTo>
                    <a:lnTo>
                      <a:pt x="1063592" y="1795112"/>
                    </a:lnTo>
                    <a:close/>
                    <a:moveTo>
                      <a:pt x="1111719" y="1795112"/>
                    </a:moveTo>
                    <a:lnTo>
                      <a:pt x="1087655" y="1795112"/>
                    </a:lnTo>
                    <a:lnTo>
                      <a:pt x="1087655" y="1807144"/>
                    </a:lnTo>
                    <a:lnTo>
                      <a:pt x="1111719" y="1807144"/>
                    </a:lnTo>
                    <a:lnTo>
                      <a:pt x="1111719" y="1795112"/>
                    </a:lnTo>
                    <a:lnTo>
                      <a:pt x="1111719" y="1795112"/>
                    </a:lnTo>
                    <a:close/>
                    <a:moveTo>
                      <a:pt x="1159845" y="1793909"/>
                    </a:moveTo>
                    <a:lnTo>
                      <a:pt x="1135782" y="1793909"/>
                    </a:lnTo>
                    <a:lnTo>
                      <a:pt x="1135782" y="1805941"/>
                    </a:lnTo>
                    <a:lnTo>
                      <a:pt x="1159845" y="1805941"/>
                    </a:lnTo>
                    <a:lnTo>
                      <a:pt x="1159845" y="1793909"/>
                    </a:lnTo>
                    <a:lnTo>
                      <a:pt x="1159845" y="1793909"/>
                    </a:lnTo>
                    <a:close/>
                    <a:moveTo>
                      <a:pt x="1207971" y="1792706"/>
                    </a:moveTo>
                    <a:lnTo>
                      <a:pt x="1183908" y="1792706"/>
                    </a:lnTo>
                    <a:lnTo>
                      <a:pt x="1183908" y="1804737"/>
                    </a:lnTo>
                    <a:lnTo>
                      <a:pt x="1207971" y="1804737"/>
                    </a:lnTo>
                    <a:lnTo>
                      <a:pt x="1207971" y="1792706"/>
                    </a:lnTo>
                    <a:lnTo>
                      <a:pt x="1207971" y="1792706"/>
                    </a:lnTo>
                    <a:close/>
                    <a:moveTo>
                      <a:pt x="1256098" y="1792706"/>
                    </a:moveTo>
                    <a:lnTo>
                      <a:pt x="1232035" y="1792706"/>
                    </a:lnTo>
                    <a:lnTo>
                      <a:pt x="1232035" y="1804737"/>
                    </a:lnTo>
                    <a:lnTo>
                      <a:pt x="1256098" y="1804737"/>
                    </a:lnTo>
                    <a:lnTo>
                      <a:pt x="1256098" y="1792706"/>
                    </a:lnTo>
                    <a:lnTo>
                      <a:pt x="1256098" y="1792706"/>
                    </a:lnTo>
                    <a:close/>
                    <a:moveTo>
                      <a:pt x="1304224" y="1791503"/>
                    </a:moveTo>
                    <a:lnTo>
                      <a:pt x="1280161" y="1791503"/>
                    </a:lnTo>
                    <a:lnTo>
                      <a:pt x="1280161" y="1803534"/>
                    </a:lnTo>
                    <a:lnTo>
                      <a:pt x="1304224" y="1803534"/>
                    </a:lnTo>
                    <a:lnTo>
                      <a:pt x="1304224" y="1791503"/>
                    </a:lnTo>
                    <a:lnTo>
                      <a:pt x="1304224" y="1791503"/>
                    </a:lnTo>
                    <a:close/>
                    <a:moveTo>
                      <a:pt x="1352350" y="1790299"/>
                    </a:moveTo>
                    <a:lnTo>
                      <a:pt x="1328287" y="1790299"/>
                    </a:lnTo>
                    <a:lnTo>
                      <a:pt x="1328287" y="1802331"/>
                    </a:lnTo>
                    <a:lnTo>
                      <a:pt x="1352350" y="1802331"/>
                    </a:lnTo>
                    <a:lnTo>
                      <a:pt x="1352350" y="1790299"/>
                    </a:lnTo>
                    <a:lnTo>
                      <a:pt x="1352350" y="1790299"/>
                    </a:lnTo>
                    <a:close/>
                    <a:moveTo>
                      <a:pt x="1400477" y="1790299"/>
                    </a:moveTo>
                    <a:lnTo>
                      <a:pt x="1376414" y="1790299"/>
                    </a:lnTo>
                    <a:lnTo>
                      <a:pt x="1376414" y="1802331"/>
                    </a:lnTo>
                    <a:lnTo>
                      <a:pt x="1400477" y="1802331"/>
                    </a:lnTo>
                    <a:lnTo>
                      <a:pt x="1400477" y="1790299"/>
                    </a:lnTo>
                    <a:lnTo>
                      <a:pt x="1400477" y="1790299"/>
                    </a:lnTo>
                    <a:close/>
                    <a:moveTo>
                      <a:pt x="1448603" y="1789096"/>
                    </a:moveTo>
                    <a:lnTo>
                      <a:pt x="1424540" y="1789096"/>
                    </a:lnTo>
                    <a:lnTo>
                      <a:pt x="1424540" y="1801128"/>
                    </a:lnTo>
                    <a:cubicBezTo>
                      <a:pt x="1424540" y="1801128"/>
                      <a:pt x="1432962" y="1801128"/>
                      <a:pt x="1440181" y="1801128"/>
                    </a:cubicBezTo>
                    <a:lnTo>
                      <a:pt x="1448603" y="1801128"/>
                    </a:lnTo>
                    <a:lnTo>
                      <a:pt x="1448603" y="1789096"/>
                    </a:lnTo>
                    <a:lnTo>
                      <a:pt x="1448603" y="1789096"/>
                    </a:lnTo>
                    <a:close/>
                    <a:moveTo>
                      <a:pt x="1496729" y="1787893"/>
                    </a:moveTo>
                    <a:lnTo>
                      <a:pt x="1472666" y="1787893"/>
                    </a:lnTo>
                    <a:lnTo>
                      <a:pt x="1472666" y="1799925"/>
                    </a:ln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lnTo>
                      <a:pt x="1475073" y="1799925"/>
                    </a:ln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75073" y="1799925"/>
                      <a:pt x="1475073" y="1799925"/>
                      <a:pt x="1475073" y="1799925"/>
                    </a:cubicBezTo>
                    <a:lnTo>
                      <a:pt x="1475073" y="1799925"/>
                    </a:lnTo>
                    <a:cubicBezTo>
                      <a:pt x="1481088" y="1799925"/>
                      <a:pt x="1496729" y="1799925"/>
                      <a:pt x="1496729" y="1799925"/>
                    </a:cubicBezTo>
                    <a:lnTo>
                      <a:pt x="1496729" y="1787893"/>
                    </a:lnTo>
                    <a:lnTo>
                      <a:pt x="1496729" y="1787893"/>
                    </a:lnTo>
                    <a:close/>
                    <a:moveTo>
                      <a:pt x="1544856" y="1787893"/>
                    </a:moveTo>
                    <a:lnTo>
                      <a:pt x="1520793" y="1787893"/>
                    </a:lnTo>
                    <a:lnTo>
                      <a:pt x="1520793" y="1799925"/>
                    </a:lnTo>
                    <a:cubicBezTo>
                      <a:pt x="1520793" y="1799925"/>
                      <a:pt x="1529215" y="1799925"/>
                      <a:pt x="1535230" y="1799925"/>
                    </a:cubicBezTo>
                    <a:lnTo>
                      <a:pt x="1535230" y="1799925"/>
                    </a:lnTo>
                    <a:cubicBezTo>
                      <a:pt x="1535230" y="1799925"/>
                      <a:pt x="1535230" y="1799925"/>
                      <a:pt x="1535230" y="1799925"/>
                    </a:cubicBezTo>
                    <a:lnTo>
                      <a:pt x="1543653" y="1799925"/>
                    </a:lnTo>
                    <a:lnTo>
                      <a:pt x="1544856" y="1787893"/>
                    </a:lnTo>
                    <a:lnTo>
                      <a:pt x="1544856" y="1787893"/>
                    </a:lnTo>
                    <a:close/>
                    <a:moveTo>
                      <a:pt x="1592982" y="1786690"/>
                    </a:moveTo>
                    <a:lnTo>
                      <a:pt x="1568919" y="1786690"/>
                    </a:lnTo>
                    <a:lnTo>
                      <a:pt x="1568919" y="1798722"/>
                    </a:ln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lnTo>
                      <a:pt x="1573732" y="1798722"/>
                    </a:ln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73732" y="1798722"/>
                      <a:pt x="1573732" y="1798722"/>
                      <a:pt x="1573732" y="1798722"/>
                    </a:cubicBezTo>
                    <a:lnTo>
                      <a:pt x="1573732" y="1798722"/>
                    </a:lnTo>
                    <a:cubicBezTo>
                      <a:pt x="1580951" y="1798722"/>
                      <a:pt x="1591779" y="1798722"/>
                      <a:pt x="1591779" y="1798722"/>
                    </a:cubicBezTo>
                    <a:lnTo>
                      <a:pt x="1592982" y="1786690"/>
                    </a:lnTo>
                    <a:lnTo>
                      <a:pt x="1592982" y="1786690"/>
                    </a:lnTo>
                    <a:close/>
                    <a:moveTo>
                      <a:pt x="1641108" y="1785487"/>
                    </a:moveTo>
                    <a:lnTo>
                      <a:pt x="1617045" y="1785487"/>
                    </a:lnTo>
                    <a:lnTo>
                      <a:pt x="1617045" y="1797519"/>
                    </a:lnTo>
                    <a:cubicBezTo>
                      <a:pt x="1617045" y="1797519"/>
                      <a:pt x="1624264" y="1797519"/>
                      <a:pt x="1630280" y="1797519"/>
                    </a:cubicBezTo>
                    <a:lnTo>
                      <a:pt x="1641108" y="1797519"/>
                    </a:lnTo>
                    <a:lnTo>
                      <a:pt x="1641108" y="1785487"/>
                    </a:lnTo>
                    <a:lnTo>
                      <a:pt x="1641108" y="1785487"/>
                    </a:lnTo>
                    <a:close/>
                    <a:moveTo>
                      <a:pt x="1689235" y="1785487"/>
                    </a:moveTo>
                    <a:lnTo>
                      <a:pt x="1665172" y="1785487"/>
                    </a:lnTo>
                    <a:lnTo>
                      <a:pt x="1665172" y="1797519"/>
                    </a:lnTo>
                    <a:lnTo>
                      <a:pt x="1676000" y="1797519"/>
                    </a:lnTo>
                    <a:cubicBezTo>
                      <a:pt x="1676000" y="1797519"/>
                      <a:pt x="1676000" y="1797519"/>
                      <a:pt x="1676000" y="1797519"/>
                    </a:cubicBezTo>
                    <a:lnTo>
                      <a:pt x="1676000" y="1797519"/>
                    </a:lnTo>
                    <a:cubicBezTo>
                      <a:pt x="1676000" y="1797519"/>
                      <a:pt x="1676000" y="1797519"/>
                      <a:pt x="1676000" y="1797519"/>
                    </a:cubicBezTo>
                    <a:lnTo>
                      <a:pt x="1676000" y="1797519"/>
                    </a:lnTo>
                    <a:cubicBezTo>
                      <a:pt x="1676000" y="1797519"/>
                      <a:pt x="1676000" y="1797519"/>
                      <a:pt x="1676000" y="1797519"/>
                    </a:cubicBezTo>
                    <a:lnTo>
                      <a:pt x="1676000" y="1797519"/>
                    </a:lnTo>
                    <a:cubicBezTo>
                      <a:pt x="1682016" y="1797519"/>
                      <a:pt x="1689235" y="1797519"/>
                      <a:pt x="1689235" y="1797519"/>
                    </a:cubicBezTo>
                    <a:lnTo>
                      <a:pt x="1689235" y="1785487"/>
                    </a:lnTo>
                    <a:lnTo>
                      <a:pt x="1689235" y="1785487"/>
                    </a:lnTo>
                    <a:close/>
                    <a:moveTo>
                      <a:pt x="1737361" y="1784284"/>
                    </a:moveTo>
                    <a:lnTo>
                      <a:pt x="1713298" y="1784284"/>
                    </a:lnTo>
                    <a:lnTo>
                      <a:pt x="1713298" y="1796315"/>
                    </a:lnTo>
                    <a:cubicBezTo>
                      <a:pt x="1713298" y="1796315"/>
                      <a:pt x="1719314" y="1796315"/>
                      <a:pt x="1725330" y="1796315"/>
                    </a:cubicBezTo>
                    <a:lnTo>
                      <a:pt x="1725330" y="1796315"/>
                    </a:lnTo>
                    <a:cubicBezTo>
                      <a:pt x="1725330" y="1796315"/>
                      <a:pt x="1725330" y="1796315"/>
                      <a:pt x="1725330" y="1796315"/>
                    </a:cubicBezTo>
                    <a:lnTo>
                      <a:pt x="1725330" y="1796315"/>
                    </a:lnTo>
                    <a:cubicBezTo>
                      <a:pt x="1725330" y="1796315"/>
                      <a:pt x="1725330" y="1796315"/>
                      <a:pt x="1725330" y="1796315"/>
                    </a:cubicBezTo>
                    <a:lnTo>
                      <a:pt x="1737361" y="1796315"/>
                    </a:lnTo>
                    <a:lnTo>
                      <a:pt x="1737361" y="1784284"/>
                    </a:lnTo>
                    <a:lnTo>
                      <a:pt x="1737361" y="1784284"/>
                    </a:lnTo>
                    <a:close/>
                    <a:moveTo>
                      <a:pt x="1785487" y="1783081"/>
                    </a:moveTo>
                    <a:lnTo>
                      <a:pt x="1761424" y="1783081"/>
                    </a:lnTo>
                    <a:lnTo>
                      <a:pt x="1761424" y="1795112"/>
                    </a:ln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77065" y="1795112"/>
                      <a:pt x="1777065" y="1795112"/>
                      <a:pt x="1777065" y="1795112"/>
                    </a:cubicBezTo>
                    <a:lnTo>
                      <a:pt x="1777065" y="1795112"/>
                    </a:lnTo>
                    <a:cubicBezTo>
                      <a:pt x="1781878" y="1795112"/>
                      <a:pt x="1784284" y="1795112"/>
                      <a:pt x="1784284" y="1795112"/>
                    </a:cubicBezTo>
                    <a:lnTo>
                      <a:pt x="1785487" y="1783081"/>
                    </a:lnTo>
                    <a:lnTo>
                      <a:pt x="1785487" y="1783081"/>
                    </a:lnTo>
                    <a:close/>
                    <a:moveTo>
                      <a:pt x="1833614" y="1783081"/>
                    </a:moveTo>
                    <a:lnTo>
                      <a:pt x="1809551" y="1783081"/>
                    </a:lnTo>
                    <a:lnTo>
                      <a:pt x="1809551" y="1795112"/>
                    </a:lnTo>
                    <a:cubicBezTo>
                      <a:pt x="1809551" y="1795112"/>
                      <a:pt x="1814363" y="1795112"/>
                      <a:pt x="1820379" y="1795112"/>
                    </a:cubicBezTo>
                    <a:lnTo>
                      <a:pt x="1833614" y="1795112"/>
                    </a:lnTo>
                    <a:lnTo>
                      <a:pt x="1833614" y="1783081"/>
                    </a:lnTo>
                    <a:lnTo>
                      <a:pt x="1833614" y="1783081"/>
                    </a:lnTo>
                    <a:close/>
                    <a:moveTo>
                      <a:pt x="1881740" y="1781877"/>
                    </a:moveTo>
                    <a:lnTo>
                      <a:pt x="1857677" y="1781877"/>
                    </a:lnTo>
                    <a:lnTo>
                      <a:pt x="1857677" y="1793909"/>
                    </a:lnTo>
                    <a:lnTo>
                      <a:pt x="1876927" y="1793909"/>
                    </a:lnTo>
                    <a:cubicBezTo>
                      <a:pt x="1876927" y="1793909"/>
                      <a:pt x="1876927" y="1793909"/>
                      <a:pt x="1876927" y="1793909"/>
                    </a:cubicBezTo>
                    <a:lnTo>
                      <a:pt x="1876927" y="1793909"/>
                    </a:lnTo>
                    <a:cubicBezTo>
                      <a:pt x="1876927" y="1793909"/>
                      <a:pt x="1876927" y="1793909"/>
                      <a:pt x="1876927" y="1793909"/>
                    </a:cubicBezTo>
                    <a:lnTo>
                      <a:pt x="1876927" y="1793909"/>
                    </a:lnTo>
                    <a:cubicBezTo>
                      <a:pt x="1879334" y="1793909"/>
                      <a:pt x="1881740" y="1793909"/>
                      <a:pt x="1881740" y="1793909"/>
                    </a:cubicBezTo>
                    <a:lnTo>
                      <a:pt x="1881740" y="1781877"/>
                    </a:lnTo>
                    <a:lnTo>
                      <a:pt x="1881740" y="1781877"/>
                    </a:lnTo>
                    <a:close/>
                    <a:moveTo>
                      <a:pt x="1929867" y="1780674"/>
                    </a:moveTo>
                    <a:lnTo>
                      <a:pt x="1905803" y="1780674"/>
                    </a:lnTo>
                    <a:lnTo>
                      <a:pt x="1905803" y="1792706"/>
                    </a:lnTo>
                    <a:cubicBezTo>
                      <a:pt x="1905803" y="1792706"/>
                      <a:pt x="1909413" y="1792706"/>
                      <a:pt x="1915429" y="1792706"/>
                    </a:cubicBezTo>
                    <a:lnTo>
                      <a:pt x="1929867" y="1792706"/>
                    </a:lnTo>
                    <a:lnTo>
                      <a:pt x="1929867" y="1780674"/>
                    </a:lnTo>
                    <a:lnTo>
                      <a:pt x="1929867" y="1780674"/>
                    </a:lnTo>
                    <a:close/>
                    <a:moveTo>
                      <a:pt x="1977993" y="1780674"/>
                    </a:moveTo>
                    <a:lnTo>
                      <a:pt x="1953930" y="1780674"/>
                    </a:lnTo>
                    <a:lnTo>
                      <a:pt x="1953930" y="1792706"/>
                    </a:lnTo>
                    <a:lnTo>
                      <a:pt x="1977993" y="1792706"/>
                    </a:lnTo>
                    <a:lnTo>
                      <a:pt x="1977993" y="1780674"/>
                    </a:lnTo>
                    <a:lnTo>
                      <a:pt x="1977993" y="1780674"/>
                    </a:lnTo>
                    <a:close/>
                    <a:moveTo>
                      <a:pt x="2026119" y="1779471"/>
                    </a:moveTo>
                    <a:lnTo>
                      <a:pt x="2002056" y="1779471"/>
                    </a:lnTo>
                    <a:lnTo>
                      <a:pt x="2002056" y="1791503"/>
                    </a:lnTo>
                    <a:lnTo>
                      <a:pt x="2026119" y="1791503"/>
                    </a:lnTo>
                    <a:lnTo>
                      <a:pt x="2026119" y="1779471"/>
                    </a:lnTo>
                    <a:lnTo>
                      <a:pt x="2026119" y="1779471"/>
                    </a:lnTo>
                    <a:close/>
                    <a:moveTo>
                      <a:pt x="2074246" y="1778268"/>
                    </a:moveTo>
                    <a:lnTo>
                      <a:pt x="2050182" y="1778268"/>
                    </a:lnTo>
                    <a:lnTo>
                      <a:pt x="2050182" y="1790299"/>
                    </a:lnTo>
                    <a:lnTo>
                      <a:pt x="2074246" y="1790299"/>
                    </a:lnTo>
                    <a:lnTo>
                      <a:pt x="2074246" y="1778268"/>
                    </a:lnTo>
                    <a:lnTo>
                      <a:pt x="2074246" y="1778268"/>
                    </a:lnTo>
                    <a:close/>
                    <a:moveTo>
                      <a:pt x="2122372" y="1778268"/>
                    </a:moveTo>
                    <a:lnTo>
                      <a:pt x="2098309" y="1778268"/>
                    </a:lnTo>
                    <a:lnTo>
                      <a:pt x="2098309" y="1790299"/>
                    </a:lnTo>
                    <a:lnTo>
                      <a:pt x="2122372" y="1790299"/>
                    </a:lnTo>
                    <a:lnTo>
                      <a:pt x="2122372" y="1778268"/>
                    </a:lnTo>
                    <a:lnTo>
                      <a:pt x="2122372" y="1778268"/>
                    </a:lnTo>
                    <a:close/>
                    <a:moveTo>
                      <a:pt x="2170498" y="1777065"/>
                    </a:moveTo>
                    <a:lnTo>
                      <a:pt x="2146435" y="1777065"/>
                    </a:lnTo>
                    <a:lnTo>
                      <a:pt x="2146435" y="1789096"/>
                    </a:lnTo>
                    <a:lnTo>
                      <a:pt x="2170498" y="1789096"/>
                    </a:lnTo>
                    <a:lnTo>
                      <a:pt x="2170498" y="1777065"/>
                    </a:lnTo>
                    <a:lnTo>
                      <a:pt x="2170498" y="1777065"/>
                    </a:lnTo>
                    <a:close/>
                    <a:moveTo>
                      <a:pt x="2218625" y="1775862"/>
                    </a:moveTo>
                    <a:lnTo>
                      <a:pt x="2194561" y="1775862"/>
                    </a:lnTo>
                    <a:lnTo>
                      <a:pt x="2194561" y="1787893"/>
                    </a:lnTo>
                    <a:lnTo>
                      <a:pt x="2218625" y="1787893"/>
                    </a:lnTo>
                    <a:lnTo>
                      <a:pt x="2218625" y="1775862"/>
                    </a:lnTo>
                    <a:lnTo>
                      <a:pt x="2218625" y="1775862"/>
                    </a:lnTo>
                    <a:close/>
                    <a:moveTo>
                      <a:pt x="2266751" y="1775862"/>
                    </a:moveTo>
                    <a:lnTo>
                      <a:pt x="2242688" y="1775862"/>
                    </a:lnTo>
                    <a:lnTo>
                      <a:pt x="2242688" y="1787893"/>
                    </a:lnTo>
                    <a:lnTo>
                      <a:pt x="2266751" y="1787893"/>
                    </a:lnTo>
                    <a:lnTo>
                      <a:pt x="2266751" y="1775862"/>
                    </a:lnTo>
                    <a:lnTo>
                      <a:pt x="2266751" y="1775862"/>
                    </a:lnTo>
                    <a:close/>
                    <a:moveTo>
                      <a:pt x="2314877" y="1774658"/>
                    </a:moveTo>
                    <a:lnTo>
                      <a:pt x="2290814" y="1774658"/>
                    </a:lnTo>
                    <a:lnTo>
                      <a:pt x="2290814" y="1786690"/>
                    </a:lnTo>
                    <a:lnTo>
                      <a:pt x="2314877" y="1786690"/>
                    </a:lnTo>
                    <a:lnTo>
                      <a:pt x="2314877" y="1774658"/>
                    </a:lnTo>
                    <a:lnTo>
                      <a:pt x="2314877" y="1774658"/>
                    </a:lnTo>
                    <a:close/>
                    <a:moveTo>
                      <a:pt x="2363004" y="1773455"/>
                    </a:moveTo>
                    <a:lnTo>
                      <a:pt x="2338941" y="1773455"/>
                    </a:lnTo>
                    <a:lnTo>
                      <a:pt x="2338941" y="1785487"/>
                    </a:lnTo>
                    <a:lnTo>
                      <a:pt x="2363004" y="1785487"/>
                    </a:lnTo>
                    <a:lnTo>
                      <a:pt x="2363004" y="1773455"/>
                    </a:lnTo>
                    <a:lnTo>
                      <a:pt x="2363004" y="1773455"/>
                    </a:lnTo>
                    <a:close/>
                    <a:moveTo>
                      <a:pt x="2411130" y="1773455"/>
                    </a:moveTo>
                    <a:lnTo>
                      <a:pt x="2387067" y="1773455"/>
                    </a:lnTo>
                    <a:lnTo>
                      <a:pt x="2387067" y="1785487"/>
                    </a:lnTo>
                    <a:lnTo>
                      <a:pt x="2411130" y="1785487"/>
                    </a:lnTo>
                    <a:lnTo>
                      <a:pt x="2411130" y="1773455"/>
                    </a:lnTo>
                    <a:lnTo>
                      <a:pt x="2411130" y="1773455"/>
                    </a:lnTo>
                    <a:close/>
                    <a:moveTo>
                      <a:pt x="2459256" y="1772252"/>
                    </a:moveTo>
                    <a:lnTo>
                      <a:pt x="2435193" y="1772252"/>
                    </a:lnTo>
                    <a:lnTo>
                      <a:pt x="2435193" y="1784284"/>
                    </a:lnTo>
                    <a:lnTo>
                      <a:pt x="2459256" y="1784284"/>
                    </a:lnTo>
                    <a:lnTo>
                      <a:pt x="2459256" y="1772252"/>
                    </a:lnTo>
                    <a:lnTo>
                      <a:pt x="2459256" y="1772252"/>
                    </a:lnTo>
                    <a:close/>
                    <a:moveTo>
                      <a:pt x="2507383" y="1771049"/>
                    </a:moveTo>
                    <a:lnTo>
                      <a:pt x="2483320" y="1771049"/>
                    </a:lnTo>
                    <a:lnTo>
                      <a:pt x="2483320" y="1783081"/>
                    </a:lnTo>
                    <a:lnTo>
                      <a:pt x="2507383" y="1783081"/>
                    </a:lnTo>
                    <a:lnTo>
                      <a:pt x="2507383" y="1771049"/>
                    </a:lnTo>
                    <a:lnTo>
                      <a:pt x="2507383" y="1771049"/>
                    </a:lnTo>
                    <a:close/>
                    <a:moveTo>
                      <a:pt x="2555509" y="1771049"/>
                    </a:moveTo>
                    <a:lnTo>
                      <a:pt x="2531446" y="1771049"/>
                    </a:lnTo>
                    <a:lnTo>
                      <a:pt x="2531446" y="1783081"/>
                    </a:lnTo>
                    <a:cubicBezTo>
                      <a:pt x="2531446" y="1783081"/>
                      <a:pt x="2539868" y="1783081"/>
                      <a:pt x="2547087" y="1783081"/>
                    </a:cubicBezTo>
                    <a:lnTo>
                      <a:pt x="2547087" y="1783081"/>
                    </a:lnTo>
                    <a:cubicBezTo>
                      <a:pt x="2547087" y="1783081"/>
                      <a:pt x="2547087" y="1783081"/>
                      <a:pt x="2547087" y="1783081"/>
                    </a:cubicBezTo>
                    <a:lnTo>
                      <a:pt x="2555509" y="1783081"/>
                    </a:lnTo>
                    <a:lnTo>
                      <a:pt x="2555509" y="1771049"/>
                    </a:lnTo>
                    <a:lnTo>
                      <a:pt x="2555509" y="1771049"/>
                    </a:lnTo>
                    <a:close/>
                    <a:moveTo>
                      <a:pt x="2603635" y="1769846"/>
                    </a:moveTo>
                    <a:lnTo>
                      <a:pt x="2579572" y="1769846"/>
                    </a:lnTo>
                    <a:lnTo>
                      <a:pt x="2579572" y="1781877"/>
                    </a:ln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83182" y="1781877"/>
                      <a:pt x="2583182" y="1781877"/>
                      <a:pt x="2583182" y="1781877"/>
                    </a:cubicBezTo>
                    <a:lnTo>
                      <a:pt x="2583182" y="1781877"/>
                    </a:lnTo>
                    <a:cubicBezTo>
                      <a:pt x="2590401" y="1781877"/>
                      <a:pt x="2603635" y="1781877"/>
                      <a:pt x="2603635" y="1781877"/>
                    </a:cubicBezTo>
                    <a:lnTo>
                      <a:pt x="2603635" y="1769846"/>
                    </a:lnTo>
                    <a:lnTo>
                      <a:pt x="2603635" y="1769846"/>
                    </a:lnTo>
                    <a:close/>
                    <a:moveTo>
                      <a:pt x="2651762" y="1768643"/>
                    </a:moveTo>
                    <a:lnTo>
                      <a:pt x="2627699" y="1768643"/>
                    </a:lnTo>
                    <a:lnTo>
                      <a:pt x="2627699" y="1780674"/>
                    </a:lnTo>
                    <a:cubicBezTo>
                      <a:pt x="2627699" y="1780674"/>
                      <a:pt x="2634917" y="1780674"/>
                      <a:pt x="2642136" y="1780674"/>
                    </a:cubicBezTo>
                    <a:lnTo>
                      <a:pt x="2651762" y="1780674"/>
                    </a:lnTo>
                    <a:lnTo>
                      <a:pt x="2651762" y="1768643"/>
                    </a:lnTo>
                    <a:lnTo>
                      <a:pt x="2651762" y="1768643"/>
                    </a:lnTo>
                    <a:close/>
                    <a:moveTo>
                      <a:pt x="2699888" y="1768643"/>
                    </a:moveTo>
                    <a:lnTo>
                      <a:pt x="2675825" y="1768643"/>
                    </a:lnTo>
                    <a:lnTo>
                      <a:pt x="2675825" y="1780674"/>
                    </a:lnTo>
                    <a:lnTo>
                      <a:pt x="2681841" y="1780674"/>
                    </a:lnTo>
                    <a:lnTo>
                      <a:pt x="2681841" y="1780674"/>
                    </a:ln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83044" y="1780674"/>
                      <a:pt x="2683044" y="1780674"/>
                      <a:pt x="2683044" y="1780674"/>
                    </a:cubicBezTo>
                    <a:lnTo>
                      <a:pt x="2683044" y="1780674"/>
                    </a:lnTo>
                    <a:cubicBezTo>
                      <a:pt x="2690263" y="1780674"/>
                      <a:pt x="2699888" y="1780674"/>
                      <a:pt x="2699888" y="1780674"/>
                    </a:cubicBezTo>
                    <a:lnTo>
                      <a:pt x="2699888" y="1768643"/>
                    </a:lnTo>
                    <a:lnTo>
                      <a:pt x="2699888" y="1768643"/>
                    </a:lnTo>
                    <a:close/>
                    <a:moveTo>
                      <a:pt x="2748014" y="1767440"/>
                    </a:moveTo>
                    <a:lnTo>
                      <a:pt x="2723951" y="1767440"/>
                    </a:lnTo>
                    <a:lnTo>
                      <a:pt x="2723951" y="1779471"/>
                    </a:lnTo>
                    <a:cubicBezTo>
                      <a:pt x="2723951" y="1779471"/>
                      <a:pt x="2729967" y="1779471"/>
                      <a:pt x="2737186" y="1779471"/>
                    </a:cubicBezTo>
                    <a:lnTo>
                      <a:pt x="2737186" y="1779471"/>
                    </a:lnTo>
                    <a:cubicBezTo>
                      <a:pt x="2737186" y="1779471"/>
                      <a:pt x="2737186" y="1779471"/>
                      <a:pt x="2737186" y="1779471"/>
                    </a:cubicBezTo>
                    <a:lnTo>
                      <a:pt x="2748014" y="1779471"/>
                    </a:lnTo>
                    <a:lnTo>
                      <a:pt x="2748014" y="1767440"/>
                    </a:lnTo>
                    <a:lnTo>
                      <a:pt x="2748014" y="1767440"/>
                    </a:lnTo>
                    <a:close/>
                    <a:moveTo>
                      <a:pt x="2796141" y="1766236"/>
                    </a:moveTo>
                    <a:lnTo>
                      <a:pt x="2772078" y="1766236"/>
                    </a:lnTo>
                    <a:lnTo>
                      <a:pt x="2772078" y="1778268"/>
                    </a:lnTo>
                    <a:lnTo>
                      <a:pt x="2782906" y="1778268"/>
                    </a:lnTo>
                    <a:cubicBezTo>
                      <a:pt x="2782906" y="1778268"/>
                      <a:pt x="2782906" y="1778268"/>
                      <a:pt x="2782906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84109" y="1778268"/>
                      <a:pt x="2784109" y="1778268"/>
                      <a:pt x="2784109" y="1778268"/>
                    </a:cubicBezTo>
                    <a:lnTo>
                      <a:pt x="2784109" y="1778268"/>
                    </a:lnTo>
                    <a:cubicBezTo>
                      <a:pt x="2790125" y="1778268"/>
                      <a:pt x="2796141" y="1778268"/>
                      <a:pt x="2796141" y="1778268"/>
                    </a:cubicBezTo>
                    <a:lnTo>
                      <a:pt x="2796141" y="1766236"/>
                    </a:lnTo>
                    <a:lnTo>
                      <a:pt x="2796141" y="1766236"/>
                    </a:lnTo>
                    <a:close/>
                    <a:moveTo>
                      <a:pt x="2844267" y="1766236"/>
                    </a:moveTo>
                    <a:lnTo>
                      <a:pt x="2820204" y="1766236"/>
                    </a:lnTo>
                    <a:lnTo>
                      <a:pt x="2820204" y="1778268"/>
                    </a:lnTo>
                    <a:cubicBezTo>
                      <a:pt x="2820204" y="1778268"/>
                      <a:pt x="2826220" y="1778268"/>
                      <a:pt x="2831032" y="1778268"/>
                    </a:cubicBezTo>
                    <a:lnTo>
                      <a:pt x="2831032" y="1778268"/>
                    </a:lnTo>
                    <a:cubicBezTo>
                      <a:pt x="2831032" y="1778268"/>
                      <a:pt x="2831032" y="1778268"/>
                      <a:pt x="2831032" y="1778268"/>
                    </a:cubicBezTo>
                    <a:lnTo>
                      <a:pt x="2844267" y="1778268"/>
                    </a:lnTo>
                    <a:lnTo>
                      <a:pt x="2844267" y="1766236"/>
                    </a:lnTo>
                    <a:lnTo>
                      <a:pt x="2844267" y="1766236"/>
                    </a:lnTo>
                    <a:close/>
                    <a:moveTo>
                      <a:pt x="2892393" y="1765033"/>
                    </a:moveTo>
                    <a:lnTo>
                      <a:pt x="2868330" y="1765033"/>
                    </a:lnTo>
                    <a:lnTo>
                      <a:pt x="2868330" y="1777065"/>
                    </a:ln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5175" y="1777065"/>
                      <a:pt x="2885175" y="1777065"/>
                      <a:pt x="2885175" y="1777065"/>
                    </a:cubicBezTo>
                    <a:lnTo>
                      <a:pt x="2885175" y="1777065"/>
                    </a:lnTo>
                    <a:cubicBezTo>
                      <a:pt x="2888784" y="1777065"/>
                      <a:pt x="2891190" y="1777065"/>
                      <a:pt x="2891190" y="1777065"/>
                    </a:cubicBezTo>
                    <a:lnTo>
                      <a:pt x="2892393" y="1765033"/>
                    </a:lnTo>
                    <a:lnTo>
                      <a:pt x="2892393" y="1765033"/>
                    </a:lnTo>
                    <a:close/>
                    <a:moveTo>
                      <a:pt x="2940520" y="1763830"/>
                    </a:moveTo>
                    <a:lnTo>
                      <a:pt x="2916456" y="1763830"/>
                    </a:lnTo>
                    <a:lnTo>
                      <a:pt x="2916456" y="1775862"/>
                    </a:lnTo>
                    <a:cubicBezTo>
                      <a:pt x="2916456" y="1775862"/>
                      <a:pt x="2921269" y="1775862"/>
                      <a:pt x="2926082" y="1775862"/>
                    </a:cubicBezTo>
                    <a:lnTo>
                      <a:pt x="2926082" y="1775862"/>
                    </a:lnTo>
                    <a:cubicBezTo>
                      <a:pt x="2926082" y="1775862"/>
                      <a:pt x="2926082" y="1775862"/>
                      <a:pt x="2926082" y="1775862"/>
                    </a:cubicBezTo>
                    <a:lnTo>
                      <a:pt x="2926082" y="1775862"/>
                    </a:lnTo>
                    <a:cubicBezTo>
                      <a:pt x="2926082" y="1775862"/>
                      <a:pt x="2926082" y="1775862"/>
                      <a:pt x="2926082" y="1775862"/>
                    </a:cubicBezTo>
                    <a:lnTo>
                      <a:pt x="2940520" y="1775862"/>
                    </a:lnTo>
                    <a:lnTo>
                      <a:pt x="2940520" y="1763830"/>
                    </a:lnTo>
                    <a:lnTo>
                      <a:pt x="2940520" y="1763830"/>
                    </a:lnTo>
                    <a:close/>
                    <a:moveTo>
                      <a:pt x="2988646" y="1763830"/>
                    </a:moveTo>
                    <a:lnTo>
                      <a:pt x="2964583" y="1763830"/>
                    </a:lnTo>
                    <a:lnTo>
                      <a:pt x="2964583" y="1775862"/>
                    </a:lnTo>
                    <a:lnTo>
                      <a:pt x="2985037" y="1775862"/>
                    </a:lnTo>
                    <a:cubicBezTo>
                      <a:pt x="2985037" y="1775862"/>
                      <a:pt x="2985037" y="1775862"/>
                      <a:pt x="2985037" y="1775862"/>
                    </a:cubicBezTo>
                    <a:lnTo>
                      <a:pt x="2985037" y="1775862"/>
                    </a:lnTo>
                    <a:cubicBezTo>
                      <a:pt x="2985037" y="1775862"/>
                      <a:pt x="2985037" y="1775862"/>
                      <a:pt x="2985037" y="1775862"/>
                    </a:cubicBezTo>
                    <a:lnTo>
                      <a:pt x="2985037" y="1775862"/>
                    </a:lnTo>
                    <a:cubicBezTo>
                      <a:pt x="2985037" y="1775862"/>
                      <a:pt x="2985037" y="1775862"/>
                      <a:pt x="2985037" y="1775862"/>
                    </a:cubicBezTo>
                    <a:lnTo>
                      <a:pt x="2985037" y="1775862"/>
                    </a:lnTo>
                    <a:cubicBezTo>
                      <a:pt x="2987443" y="1775862"/>
                      <a:pt x="2988646" y="1775862"/>
                      <a:pt x="2988646" y="1775862"/>
                    </a:cubicBezTo>
                    <a:lnTo>
                      <a:pt x="2988646" y="1763830"/>
                    </a:lnTo>
                    <a:lnTo>
                      <a:pt x="2988646" y="1763830"/>
                    </a:lnTo>
                    <a:close/>
                    <a:moveTo>
                      <a:pt x="3036772" y="1762627"/>
                    </a:moveTo>
                    <a:lnTo>
                      <a:pt x="3012709" y="1762627"/>
                    </a:lnTo>
                    <a:lnTo>
                      <a:pt x="3012709" y="1774658"/>
                    </a:lnTo>
                    <a:lnTo>
                      <a:pt x="3036772" y="1774658"/>
                    </a:lnTo>
                    <a:lnTo>
                      <a:pt x="3036772" y="1762627"/>
                    </a:lnTo>
                    <a:lnTo>
                      <a:pt x="3036772" y="1762627"/>
                    </a:lnTo>
                    <a:close/>
                    <a:moveTo>
                      <a:pt x="3084899" y="1761424"/>
                    </a:moveTo>
                    <a:lnTo>
                      <a:pt x="3060836" y="1761424"/>
                    </a:lnTo>
                    <a:lnTo>
                      <a:pt x="3060836" y="1773455"/>
                    </a:lnTo>
                    <a:lnTo>
                      <a:pt x="3084899" y="1773455"/>
                    </a:lnTo>
                    <a:lnTo>
                      <a:pt x="3084899" y="1761424"/>
                    </a:lnTo>
                    <a:lnTo>
                      <a:pt x="3084899" y="1761424"/>
                    </a:lnTo>
                    <a:close/>
                    <a:moveTo>
                      <a:pt x="3133025" y="1761424"/>
                    </a:moveTo>
                    <a:lnTo>
                      <a:pt x="3108962" y="1761424"/>
                    </a:lnTo>
                    <a:lnTo>
                      <a:pt x="3108962" y="1773455"/>
                    </a:lnTo>
                    <a:lnTo>
                      <a:pt x="3133025" y="1773455"/>
                    </a:lnTo>
                    <a:lnTo>
                      <a:pt x="3133025" y="1761424"/>
                    </a:lnTo>
                    <a:lnTo>
                      <a:pt x="3133025" y="1761424"/>
                    </a:lnTo>
                    <a:close/>
                    <a:moveTo>
                      <a:pt x="3181151" y="1760221"/>
                    </a:moveTo>
                    <a:lnTo>
                      <a:pt x="3157088" y="1760221"/>
                    </a:lnTo>
                    <a:lnTo>
                      <a:pt x="3157088" y="1772252"/>
                    </a:lnTo>
                    <a:lnTo>
                      <a:pt x="3181151" y="1772252"/>
                    </a:lnTo>
                    <a:lnTo>
                      <a:pt x="3181151" y="1760221"/>
                    </a:lnTo>
                    <a:lnTo>
                      <a:pt x="3181151" y="1760221"/>
                    </a:lnTo>
                    <a:close/>
                    <a:moveTo>
                      <a:pt x="3229278" y="1759017"/>
                    </a:moveTo>
                    <a:lnTo>
                      <a:pt x="3205215" y="1759017"/>
                    </a:lnTo>
                    <a:lnTo>
                      <a:pt x="3205215" y="1771049"/>
                    </a:lnTo>
                    <a:lnTo>
                      <a:pt x="3229278" y="1771049"/>
                    </a:lnTo>
                    <a:lnTo>
                      <a:pt x="3229278" y="1759017"/>
                    </a:lnTo>
                    <a:lnTo>
                      <a:pt x="3229278" y="1759017"/>
                    </a:lnTo>
                    <a:close/>
                    <a:moveTo>
                      <a:pt x="3277404" y="1759017"/>
                    </a:moveTo>
                    <a:lnTo>
                      <a:pt x="3253341" y="1759017"/>
                    </a:lnTo>
                    <a:lnTo>
                      <a:pt x="3253341" y="1771049"/>
                    </a:lnTo>
                    <a:lnTo>
                      <a:pt x="3277404" y="1771049"/>
                    </a:lnTo>
                    <a:lnTo>
                      <a:pt x="3277404" y="1759017"/>
                    </a:lnTo>
                    <a:lnTo>
                      <a:pt x="3277404" y="1759017"/>
                    </a:lnTo>
                    <a:close/>
                    <a:moveTo>
                      <a:pt x="3325530" y="1757814"/>
                    </a:moveTo>
                    <a:lnTo>
                      <a:pt x="3301467" y="1757814"/>
                    </a:lnTo>
                    <a:lnTo>
                      <a:pt x="3301467" y="1769846"/>
                    </a:lnTo>
                    <a:lnTo>
                      <a:pt x="3325530" y="1769846"/>
                    </a:lnTo>
                    <a:lnTo>
                      <a:pt x="3325530" y="1757814"/>
                    </a:lnTo>
                    <a:lnTo>
                      <a:pt x="3325530" y="1757814"/>
                    </a:lnTo>
                    <a:close/>
                    <a:moveTo>
                      <a:pt x="3373657" y="1756611"/>
                    </a:moveTo>
                    <a:lnTo>
                      <a:pt x="3349594" y="1756611"/>
                    </a:lnTo>
                    <a:lnTo>
                      <a:pt x="3349594" y="1768643"/>
                    </a:lnTo>
                    <a:lnTo>
                      <a:pt x="3373657" y="1768643"/>
                    </a:lnTo>
                    <a:lnTo>
                      <a:pt x="3373657" y="1756611"/>
                    </a:lnTo>
                    <a:lnTo>
                      <a:pt x="3373657" y="1756611"/>
                    </a:lnTo>
                    <a:close/>
                    <a:moveTo>
                      <a:pt x="3421783" y="1756611"/>
                    </a:moveTo>
                    <a:lnTo>
                      <a:pt x="3397720" y="1756611"/>
                    </a:lnTo>
                    <a:lnTo>
                      <a:pt x="3397720" y="1768643"/>
                    </a:lnTo>
                    <a:lnTo>
                      <a:pt x="3421783" y="1768643"/>
                    </a:lnTo>
                    <a:lnTo>
                      <a:pt x="3421783" y="1756611"/>
                    </a:lnTo>
                    <a:lnTo>
                      <a:pt x="3421783" y="1756611"/>
                    </a:lnTo>
                    <a:close/>
                    <a:moveTo>
                      <a:pt x="3469909" y="1755408"/>
                    </a:moveTo>
                    <a:lnTo>
                      <a:pt x="3445846" y="1755408"/>
                    </a:lnTo>
                    <a:lnTo>
                      <a:pt x="3445846" y="1767440"/>
                    </a:lnTo>
                    <a:lnTo>
                      <a:pt x="3469909" y="1767440"/>
                    </a:lnTo>
                    <a:lnTo>
                      <a:pt x="3469909" y="1755408"/>
                    </a:lnTo>
                    <a:lnTo>
                      <a:pt x="3469909" y="1755408"/>
                    </a:lnTo>
                    <a:close/>
                    <a:moveTo>
                      <a:pt x="3518036" y="1754205"/>
                    </a:moveTo>
                    <a:lnTo>
                      <a:pt x="3493973" y="1754205"/>
                    </a:lnTo>
                    <a:lnTo>
                      <a:pt x="3493973" y="1766236"/>
                    </a:lnTo>
                    <a:lnTo>
                      <a:pt x="3518036" y="1766236"/>
                    </a:lnTo>
                    <a:lnTo>
                      <a:pt x="3518036" y="1754205"/>
                    </a:lnTo>
                    <a:lnTo>
                      <a:pt x="3518036" y="1754205"/>
                    </a:lnTo>
                    <a:close/>
                    <a:moveTo>
                      <a:pt x="3566162" y="1754205"/>
                    </a:moveTo>
                    <a:lnTo>
                      <a:pt x="3542099" y="1754205"/>
                    </a:lnTo>
                    <a:lnTo>
                      <a:pt x="3542099" y="1766236"/>
                    </a:lnTo>
                    <a:lnTo>
                      <a:pt x="3566162" y="1766236"/>
                    </a:lnTo>
                    <a:lnTo>
                      <a:pt x="3566162" y="1754205"/>
                    </a:lnTo>
                    <a:lnTo>
                      <a:pt x="3566162" y="1754205"/>
                    </a:lnTo>
                    <a:close/>
                    <a:moveTo>
                      <a:pt x="3614288" y="1753002"/>
                    </a:moveTo>
                    <a:lnTo>
                      <a:pt x="3590225" y="1753002"/>
                    </a:lnTo>
                    <a:lnTo>
                      <a:pt x="3590225" y="1765033"/>
                    </a:lnTo>
                    <a:lnTo>
                      <a:pt x="3590225" y="1765033"/>
                    </a:lnTo>
                    <a:lnTo>
                      <a:pt x="3590225" y="1765033"/>
                    </a:lnTo>
                    <a:lnTo>
                      <a:pt x="3590225" y="1765033"/>
                    </a:lnTo>
                    <a:cubicBezTo>
                      <a:pt x="3590225" y="1765033"/>
                      <a:pt x="3590225" y="1765033"/>
                      <a:pt x="3590225" y="1765033"/>
                    </a:cubicBezTo>
                    <a:lnTo>
                      <a:pt x="3590225" y="1765033"/>
                    </a:lnTo>
                    <a:cubicBezTo>
                      <a:pt x="3592632" y="1765033"/>
                      <a:pt x="3614288" y="1765033"/>
                      <a:pt x="3614288" y="1765033"/>
                    </a:cubicBezTo>
                    <a:lnTo>
                      <a:pt x="3614288" y="1753002"/>
                    </a:lnTo>
                    <a:lnTo>
                      <a:pt x="3614288" y="1753002"/>
                    </a:lnTo>
                    <a:close/>
                    <a:moveTo>
                      <a:pt x="3662415" y="1751798"/>
                    </a:moveTo>
                    <a:lnTo>
                      <a:pt x="3638352" y="1751798"/>
                    </a:lnTo>
                    <a:lnTo>
                      <a:pt x="3638352" y="1763830"/>
                    </a:lnTo>
                    <a:cubicBezTo>
                      <a:pt x="3638352" y="1763830"/>
                      <a:pt x="3646774" y="1763830"/>
                      <a:pt x="3653993" y="1763830"/>
                    </a:cubicBezTo>
                    <a:lnTo>
                      <a:pt x="3653993" y="1763830"/>
                    </a:lnTo>
                    <a:cubicBezTo>
                      <a:pt x="3653993" y="1763830"/>
                      <a:pt x="3653993" y="1763830"/>
                      <a:pt x="3653993" y="1763830"/>
                    </a:cubicBezTo>
                    <a:lnTo>
                      <a:pt x="3662415" y="1763830"/>
                    </a:lnTo>
                    <a:lnTo>
                      <a:pt x="3662415" y="1751798"/>
                    </a:lnTo>
                    <a:lnTo>
                      <a:pt x="3662415" y="1751798"/>
                    </a:lnTo>
                    <a:close/>
                    <a:moveTo>
                      <a:pt x="3710541" y="1751798"/>
                    </a:moveTo>
                    <a:lnTo>
                      <a:pt x="3686478" y="1751798"/>
                    </a:lnTo>
                    <a:lnTo>
                      <a:pt x="3686478" y="1763830"/>
                    </a:ln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lnTo>
                      <a:pt x="3691291" y="1763830"/>
                    </a:ln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lnTo>
                      <a:pt x="3691291" y="1763830"/>
                    </a:ln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cubicBezTo>
                      <a:pt x="3691291" y="1763830"/>
                      <a:pt x="3691291" y="1763830"/>
                      <a:pt x="3691291" y="1763830"/>
                    </a:cubicBezTo>
                    <a:lnTo>
                      <a:pt x="3691291" y="1763830"/>
                    </a:lnTo>
                    <a:cubicBezTo>
                      <a:pt x="3698510" y="1763830"/>
                      <a:pt x="3710541" y="1763830"/>
                      <a:pt x="3710541" y="1763830"/>
                    </a:cubicBezTo>
                    <a:lnTo>
                      <a:pt x="3710541" y="1751798"/>
                    </a:lnTo>
                    <a:lnTo>
                      <a:pt x="3710541" y="1751798"/>
                    </a:lnTo>
                    <a:close/>
                    <a:moveTo>
                      <a:pt x="3758668" y="1750595"/>
                    </a:moveTo>
                    <a:lnTo>
                      <a:pt x="3734604" y="1750595"/>
                    </a:lnTo>
                    <a:lnTo>
                      <a:pt x="3734604" y="1762627"/>
                    </a:lnTo>
                    <a:cubicBezTo>
                      <a:pt x="3734604" y="1762627"/>
                      <a:pt x="3741823" y="1762627"/>
                      <a:pt x="3747839" y="1762627"/>
                    </a:cubicBezTo>
                    <a:lnTo>
                      <a:pt x="3758668" y="1762627"/>
                    </a:lnTo>
                    <a:lnTo>
                      <a:pt x="3758668" y="1750595"/>
                    </a:lnTo>
                    <a:lnTo>
                      <a:pt x="3758668" y="1750595"/>
                    </a:lnTo>
                    <a:close/>
                    <a:moveTo>
                      <a:pt x="3806794" y="1749392"/>
                    </a:moveTo>
                    <a:lnTo>
                      <a:pt x="3782731" y="1749392"/>
                    </a:lnTo>
                    <a:lnTo>
                      <a:pt x="3782731" y="1761424"/>
                    </a:lnTo>
                    <a:lnTo>
                      <a:pt x="3791153" y="1761424"/>
                    </a:lnTo>
                    <a:cubicBezTo>
                      <a:pt x="3791153" y="1761424"/>
                      <a:pt x="3791153" y="1761424"/>
                      <a:pt x="3791153" y="1761424"/>
                    </a:cubicBezTo>
                    <a:lnTo>
                      <a:pt x="3791153" y="1761424"/>
                    </a:lnTo>
                    <a:cubicBezTo>
                      <a:pt x="3791153" y="1761424"/>
                      <a:pt x="3791153" y="1761424"/>
                      <a:pt x="3791153" y="1761424"/>
                    </a:cubicBezTo>
                    <a:lnTo>
                      <a:pt x="3791153" y="1761424"/>
                    </a:lnTo>
                    <a:cubicBezTo>
                      <a:pt x="3791153" y="1761424"/>
                      <a:pt x="3791153" y="1761424"/>
                      <a:pt x="3791153" y="1761424"/>
                    </a:cubicBezTo>
                    <a:lnTo>
                      <a:pt x="3791153" y="1761424"/>
                    </a:lnTo>
                    <a:cubicBezTo>
                      <a:pt x="3798372" y="1761424"/>
                      <a:pt x="3806794" y="1761424"/>
                      <a:pt x="3806794" y="1761424"/>
                    </a:cubicBezTo>
                    <a:lnTo>
                      <a:pt x="3806794" y="1749392"/>
                    </a:lnTo>
                    <a:lnTo>
                      <a:pt x="3806794" y="1749392"/>
                    </a:lnTo>
                    <a:close/>
                    <a:moveTo>
                      <a:pt x="3854920" y="1749392"/>
                    </a:moveTo>
                    <a:lnTo>
                      <a:pt x="3830857" y="1749392"/>
                    </a:lnTo>
                    <a:lnTo>
                      <a:pt x="3830857" y="1761424"/>
                    </a:lnTo>
                    <a:cubicBezTo>
                      <a:pt x="3830857" y="1761424"/>
                      <a:pt x="3836873" y="1761424"/>
                      <a:pt x="3842889" y="1761424"/>
                    </a:cubicBezTo>
                    <a:lnTo>
                      <a:pt x="3842889" y="1761424"/>
                    </a:lnTo>
                    <a:cubicBezTo>
                      <a:pt x="3842889" y="1761424"/>
                      <a:pt x="3842889" y="1761424"/>
                      <a:pt x="3842889" y="1761424"/>
                    </a:cubicBezTo>
                    <a:lnTo>
                      <a:pt x="3842889" y="1761424"/>
                    </a:lnTo>
                    <a:cubicBezTo>
                      <a:pt x="3842889" y="1761424"/>
                      <a:pt x="3842889" y="1761424"/>
                      <a:pt x="3842889" y="1761424"/>
                    </a:cubicBezTo>
                    <a:lnTo>
                      <a:pt x="3854920" y="1761424"/>
                    </a:lnTo>
                    <a:lnTo>
                      <a:pt x="3854920" y="1749392"/>
                    </a:lnTo>
                    <a:lnTo>
                      <a:pt x="3854920" y="1749392"/>
                    </a:lnTo>
                    <a:close/>
                    <a:moveTo>
                      <a:pt x="3903047" y="1748189"/>
                    </a:moveTo>
                    <a:lnTo>
                      <a:pt x="3878983" y="1748189"/>
                    </a:lnTo>
                    <a:lnTo>
                      <a:pt x="3878983" y="1760221"/>
                    </a:lnTo>
                    <a:lnTo>
                      <a:pt x="3892218" y="1760221"/>
                    </a:lnTo>
                    <a:cubicBezTo>
                      <a:pt x="3892218" y="1760221"/>
                      <a:pt x="3892218" y="1760221"/>
                      <a:pt x="3892218" y="1760221"/>
                    </a:cubicBezTo>
                    <a:lnTo>
                      <a:pt x="3892218" y="1760221"/>
                    </a:lnTo>
                    <a:cubicBezTo>
                      <a:pt x="3892218" y="1760221"/>
                      <a:pt x="3892218" y="1760221"/>
                      <a:pt x="3892218" y="1760221"/>
                    </a:cubicBezTo>
                    <a:lnTo>
                      <a:pt x="3892218" y="1760221"/>
                    </a:lnTo>
                    <a:cubicBezTo>
                      <a:pt x="3892218" y="1760221"/>
                      <a:pt x="3892218" y="1760221"/>
                      <a:pt x="3892218" y="1760221"/>
                    </a:cubicBezTo>
                    <a:lnTo>
                      <a:pt x="3892218" y="1760221"/>
                    </a:lnTo>
                    <a:cubicBezTo>
                      <a:pt x="3898234" y="1760221"/>
                      <a:pt x="3903047" y="1760221"/>
                      <a:pt x="3903047" y="1760221"/>
                    </a:cubicBezTo>
                    <a:lnTo>
                      <a:pt x="3903047" y="1748189"/>
                    </a:lnTo>
                    <a:lnTo>
                      <a:pt x="3903047" y="1748189"/>
                    </a:lnTo>
                    <a:close/>
                    <a:moveTo>
                      <a:pt x="3951173" y="1746986"/>
                    </a:moveTo>
                    <a:lnTo>
                      <a:pt x="3927110" y="1746986"/>
                    </a:lnTo>
                    <a:lnTo>
                      <a:pt x="3927110" y="1759017"/>
                    </a:lnTo>
                    <a:cubicBezTo>
                      <a:pt x="3927110" y="1759017"/>
                      <a:pt x="3931923" y="1759017"/>
                      <a:pt x="3937938" y="1759017"/>
                    </a:cubicBezTo>
                    <a:lnTo>
                      <a:pt x="3951173" y="1759017"/>
                    </a:lnTo>
                    <a:lnTo>
                      <a:pt x="3951173" y="1746986"/>
                    </a:lnTo>
                    <a:lnTo>
                      <a:pt x="3951173" y="1746986"/>
                    </a:lnTo>
                    <a:close/>
                    <a:moveTo>
                      <a:pt x="3999299" y="1746986"/>
                    </a:moveTo>
                    <a:lnTo>
                      <a:pt x="3975236" y="1746986"/>
                    </a:lnTo>
                    <a:lnTo>
                      <a:pt x="3975236" y="1759017"/>
                    </a:ln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3283" y="1759017"/>
                      <a:pt x="3993283" y="1759017"/>
                      <a:pt x="3993283" y="1759017"/>
                    </a:cubicBezTo>
                    <a:lnTo>
                      <a:pt x="3993283" y="1759017"/>
                    </a:lnTo>
                    <a:cubicBezTo>
                      <a:pt x="3996893" y="1759017"/>
                      <a:pt x="3998096" y="1759017"/>
                      <a:pt x="3998096" y="1759017"/>
                    </a:cubicBezTo>
                    <a:lnTo>
                      <a:pt x="3999299" y="1746986"/>
                    </a:lnTo>
                    <a:lnTo>
                      <a:pt x="3999299" y="1746986"/>
                    </a:lnTo>
                    <a:close/>
                    <a:moveTo>
                      <a:pt x="4047426" y="1745783"/>
                    </a:moveTo>
                    <a:lnTo>
                      <a:pt x="4023362" y="1745783"/>
                    </a:lnTo>
                    <a:lnTo>
                      <a:pt x="4023362" y="1757814"/>
                    </a:lnTo>
                    <a:cubicBezTo>
                      <a:pt x="4023362" y="1757814"/>
                      <a:pt x="4028175" y="1757814"/>
                      <a:pt x="4032988" y="1757814"/>
                    </a:cubicBezTo>
                    <a:lnTo>
                      <a:pt x="4032988" y="1757814"/>
                    </a:lnTo>
                    <a:cubicBezTo>
                      <a:pt x="4032988" y="1757814"/>
                      <a:pt x="4032988" y="1757814"/>
                      <a:pt x="4032988" y="1757814"/>
                    </a:cubicBezTo>
                    <a:lnTo>
                      <a:pt x="4032988" y="1757814"/>
                    </a:lnTo>
                    <a:cubicBezTo>
                      <a:pt x="4032988" y="1757814"/>
                      <a:pt x="4032988" y="1757814"/>
                      <a:pt x="4032988" y="1757814"/>
                    </a:cubicBezTo>
                    <a:lnTo>
                      <a:pt x="4047426" y="1757814"/>
                    </a:lnTo>
                    <a:lnTo>
                      <a:pt x="4047426" y="1745783"/>
                    </a:lnTo>
                    <a:lnTo>
                      <a:pt x="4047426" y="1745783"/>
                    </a:lnTo>
                    <a:close/>
                    <a:moveTo>
                      <a:pt x="4089536" y="1744579"/>
                    </a:moveTo>
                    <a:lnTo>
                      <a:pt x="4089536" y="1749392"/>
                    </a:lnTo>
                    <a:lnTo>
                      <a:pt x="4089536" y="1749392"/>
                    </a:lnTo>
                    <a:lnTo>
                      <a:pt x="4089536" y="1744579"/>
                    </a:lnTo>
                    <a:lnTo>
                      <a:pt x="4070286" y="1744579"/>
                    </a:lnTo>
                    <a:lnTo>
                      <a:pt x="4070286" y="1756611"/>
                    </a:ln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8333" y="1756611"/>
                      <a:pt x="4088333" y="1756611"/>
                    </a:cubicBezTo>
                    <a:lnTo>
                      <a:pt x="4088333" y="1756611"/>
                    </a:lnTo>
                    <a:cubicBezTo>
                      <a:pt x="4088333" y="1756611"/>
                      <a:pt x="4089536" y="1755408"/>
                      <a:pt x="4089536" y="1755408"/>
                    </a:cubicBezTo>
                    <a:lnTo>
                      <a:pt x="4089536" y="1755408"/>
                    </a:lnTo>
                    <a:cubicBezTo>
                      <a:pt x="4089536" y="1755408"/>
                      <a:pt x="4089536" y="1755408"/>
                      <a:pt x="4089536" y="1755408"/>
                    </a:cubicBezTo>
                    <a:lnTo>
                      <a:pt x="4089536" y="1755408"/>
                    </a:ln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lnTo>
                      <a:pt x="4089536" y="1755408"/>
                    </a:ln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89536" y="1755408"/>
                    </a:cubicBezTo>
                    <a:cubicBezTo>
                      <a:pt x="4089536" y="1755408"/>
                      <a:pt x="4089536" y="1755408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cubicBezTo>
                      <a:pt x="4090739" y="1754205"/>
                      <a:pt x="4090739" y="1754205"/>
                      <a:pt x="4090739" y="1754205"/>
                    </a:cubicBezTo>
                    <a:lnTo>
                      <a:pt x="4090739" y="1754205"/>
                    </a:lnTo>
                    <a:cubicBezTo>
                      <a:pt x="4090739" y="1754205"/>
                      <a:pt x="4090739" y="1754205"/>
                      <a:pt x="4090739" y="1754205"/>
                    </a:cubicBezTo>
                    <a:lnTo>
                      <a:pt x="4087130" y="1750595"/>
                    </a:lnTo>
                    <a:lnTo>
                      <a:pt x="4089536" y="1744579"/>
                    </a:lnTo>
                    <a:lnTo>
                      <a:pt x="4089536" y="1744579"/>
                    </a:lnTo>
                    <a:close/>
                    <a:moveTo>
                      <a:pt x="4103974" y="1706078"/>
                    </a:moveTo>
                    <a:cubicBezTo>
                      <a:pt x="4101568" y="1714500"/>
                      <a:pt x="4097958" y="1721720"/>
                      <a:pt x="4095552" y="1727735"/>
                    </a:cubicBezTo>
                    <a:lnTo>
                      <a:pt x="4106381" y="1732548"/>
                    </a:lnTo>
                    <a:cubicBezTo>
                      <a:pt x="4108787" y="1726532"/>
                      <a:pt x="4112396" y="1718110"/>
                      <a:pt x="4114803" y="1709688"/>
                    </a:cubicBezTo>
                    <a:lnTo>
                      <a:pt x="4103974" y="1706078"/>
                    </a:lnTo>
                    <a:lnTo>
                      <a:pt x="4103974" y="1706078"/>
                    </a:lnTo>
                    <a:close/>
                    <a:moveTo>
                      <a:pt x="4116006" y="1661562"/>
                    </a:moveTo>
                    <a:cubicBezTo>
                      <a:pt x="4113599" y="1669984"/>
                      <a:pt x="4112396" y="1677203"/>
                      <a:pt x="4109990" y="1684422"/>
                    </a:cubicBezTo>
                    <a:lnTo>
                      <a:pt x="4122022" y="1688031"/>
                    </a:lnTo>
                    <a:cubicBezTo>
                      <a:pt x="4124428" y="1680812"/>
                      <a:pt x="4125631" y="1672390"/>
                      <a:pt x="4128037" y="1665171"/>
                    </a:cubicBezTo>
                    <a:lnTo>
                      <a:pt x="4116006" y="1661562"/>
                    </a:lnTo>
                    <a:lnTo>
                      <a:pt x="4116006" y="1661562"/>
                    </a:lnTo>
                    <a:close/>
                    <a:moveTo>
                      <a:pt x="4125631" y="1614639"/>
                    </a:moveTo>
                    <a:cubicBezTo>
                      <a:pt x="4124428" y="1623061"/>
                      <a:pt x="4122022" y="1630279"/>
                      <a:pt x="4120818" y="1637498"/>
                    </a:cubicBezTo>
                    <a:lnTo>
                      <a:pt x="4132850" y="1639905"/>
                    </a:lnTo>
                    <a:cubicBezTo>
                      <a:pt x="4134053" y="1632686"/>
                      <a:pt x="4136460" y="1624264"/>
                      <a:pt x="4137662" y="1615842"/>
                    </a:cubicBezTo>
                    <a:lnTo>
                      <a:pt x="4125631" y="1614639"/>
                    </a:lnTo>
                    <a:lnTo>
                      <a:pt x="4125631" y="1614639"/>
                    </a:lnTo>
                    <a:close/>
                    <a:moveTo>
                      <a:pt x="4134053" y="1567715"/>
                    </a:moveTo>
                    <a:cubicBezTo>
                      <a:pt x="4132850" y="1576137"/>
                      <a:pt x="4131647" y="1583356"/>
                      <a:pt x="4130444" y="1591778"/>
                    </a:cubicBezTo>
                    <a:lnTo>
                      <a:pt x="4142475" y="1594185"/>
                    </a:lnTo>
                    <a:cubicBezTo>
                      <a:pt x="4142475" y="1592982"/>
                      <a:pt x="4142475" y="1591778"/>
                      <a:pt x="4142475" y="1591778"/>
                    </a:cubicBezTo>
                    <a:cubicBezTo>
                      <a:pt x="4143678" y="1584560"/>
                      <a:pt x="4144882" y="1578544"/>
                      <a:pt x="4146085" y="1571325"/>
                    </a:cubicBezTo>
                    <a:lnTo>
                      <a:pt x="4134053" y="1567715"/>
                    </a:lnTo>
                    <a:lnTo>
                      <a:pt x="4134053" y="1567715"/>
                    </a:lnTo>
                    <a:close/>
                    <a:moveTo>
                      <a:pt x="4141272" y="1519589"/>
                    </a:moveTo>
                    <a:cubicBezTo>
                      <a:pt x="4140069" y="1528011"/>
                      <a:pt x="4138866" y="1535230"/>
                      <a:pt x="4137662" y="1543652"/>
                    </a:cubicBezTo>
                    <a:lnTo>
                      <a:pt x="4149694" y="1544855"/>
                    </a:lnTo>
                    <a:cubicBezTo>
                      <a:pt x="4149694" y="1543652"/>
                      <a:pt x="4149694" y="1543652"/>
                      <a:pt x="4149694" y="1542449"/>
                    </a:cubicBezTo>
                    <a:cubicBezTo>
                      <a:pt x="4149694" y="1542449"/>
                      <a:pt x="4149694" y="1542449"/>
                      <a:pt x="4149694" y="1542449"/>
                    </a:cubicBezTo>
                    <a:lnTo>
                      <a:pt x="4149694" y="1542449"/>
                    </a:lnTo>
                    <a:cubicBezTo>
                      <a:pt x="4149694" y="1538839"/>
                      <a:pt x="4150897" y="1535230"/>
                      <a:pt x="4150897" y="1531620"/>
                    </a:cubicBezTo>
                    <a:cubicBezTo>
                      <a:pt x="4150897" y="1531620"/>
                      <a:pt x="4150897" y="1531620"/>
                      <a:pt x="4150897" y="1531620"/>
                    </a:cubicBezTo>
                    <a:cubicBezTo>
                      <a:pt x="4150897" y="1531620"/>
                      <a:pt x="4150897" y="1531620"/>
                      <a:pt x="4150897" y="1531620"/>
                    </a:cubicBezTo>
                    <a:cubicBezTo>
                      <a:pt x="4150897" y="1528011"/>
                      <a:pt x="4152101" y="1524402"/>
                      <a:pt x="4152101" y="1520792"/>
                    </a:cubicBezTo>
                    <a:lnTo>
                      <a:pt x="4141272" y="1519589"/>
                    </a:lnTo>
                    <a:lnTo>
                      <a:pt x="4141272" y="1519589"/>
                    </a:lnTo>
                    <a:close/>
                    <a:moveTo>
                      <a:pt x="4147288" y="1472666"/>
                    </a:moveTo>
                    <a:cubicBezTo>
                      <a:pt x="4146085" y="1481088"/>
                      <a:pt x="4144882" y="1488307"/>
                      <a:pt x="4143678" y="1496729"/>
                    </a:cubicBezTo>
                    <a:lnTo>
                      <a:pt x="4155710" y="1497932"/>
                    </a:lnTo>
                    <a:cubicBezTo>
                      <a:pt x="4155710" y="1495526"/>
                      <a:pt x="4156913" y="1493119"/>
                      <a:pt x="4156913" y="1490713"/>
                    </a:cubicBezTo>
                    <a:lnTo>
                      <a:pt x="4156913" y="1490713"/>
                    </a:lnTo>
                    <a:cubicBezTo>
                      <a:pt x="4156913" y="1490713"/>
                      <a:pt x="4156913" y="1490713"/>
                      <a:pt x="4156913" y="1490713"/>
                    </a:cubicBezTo>
                    <a:cubicBezTo>
                      <a:pt x="4158116" y="1484697"/>
                      <a:pt x="4158116" y="1479885"/>
                      <a:pt x="4159320" y="1473869"/>
                    </a:cubicBezTo>
                    <a:lnTo>
                      <a:pt x="4147288" y="1472666"/>
                    </a:lnTo>
                    <a:lnTo>
                      <a:pt x="4147288" y="1472666"/>
                    </a:lnTo>
                    <a:close/>
                    <a:moveTo>
                      <a:pt x="4153304" y="1424539"/>
                    </a:moveTo>
                    <a:cubicBezTo>
                      <a:pt x="4152101" y="1432962"/>
                      <a:pt x="4150897" y="1440181"/>
                      <a:pt x="4150897" y="1448603"/>
                    </a:cubicBezTo>
                    <a:lnTo>
                      <a:pt x="4162929" y="1449806"/>
                    </a:lnTo>
                    <a:cubicBezTo>
                      <a:pt x="4162929" y="1446196"/>
                      <a:pt x="4164132" y="1442587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7774"/>
                      <a:pt x="4164132" y="1437774"/>
                      <a:pt x="4164132" y="1437774"/>
                    </a:cubicBezTo>
                    <a:cubicBezTo>
                      <a:pt x="4164132" y="1435368"/>
                      <a:pt x="4165335" y="1431758"/>
                      <a:pt x="4165335" y="1429352"/>
                    </a:cubicBezTo>
                    <a:lnTo>
                      <a:pt x="4153304" y="1424539"/>
                    </a:lnTo>
                    <a:lnTo>
                      <a:pt x="4153304" y="1424539"/>
                    </a:lnTo>
                    <a:close/>
                    <a:moveTo>
                      <a:pt x="4158116" y="1377616"/>
                    </a:moveTo>
                    <a:cubicBezTo>
                      <a:pt x="4156913" y="1386038"/>
                      <a:pt x="4156913" y="1393257"/>
                      <a:pt x="4155710" y="1401679"/>
                    </a:cubicBezTo>
                    <a:lnTo>
                      <a:pt x="4167741" y="1402883"/>
                    </a:lnTo>
                    <a:cubicBezTo>
                      <a:pt x="4167741" y="1399273"/>
                      <a:pt x="4168945" y="1394461"/>
                      <a:pt x="4168945" y="1390851"/>
                    </a:cubicBezTo>
                    <a:cubicBezTo>
                      <a:pt x="4168945" y="1390851"/>
                      <a:pt x="4168945" y="1390851"/>
                      <a:pt x="4168945" y="1390851"/>
                    </a:cubicBezTo>
                    <a:cubicBezTo>
                      <a:pt x="4168945" y="1390851"/>
                      <a:pt x="4168945" y="1390851"/>
                      <a:pt x="4168945" y="1390851"/>
                    </a:cubicBezTo>
                    <a:cubicBezTo>
                      <a:pt x="4168945" y="1388445"/>
                      <a:pt x="4168945" y="1386038"/>
                      <a:pt x="4170148" y="1383632"/>
                    </a:cubicBezTo>
                    <a:cubicBezTo>
                      <a:pt x="4170148" y="1383632"/>
                      <a:pt x="4170148" y="1383632"/>
                      <a:pt x="4170148" y="1383632"/>
                    </a:cubicBezTo>
                    <a:cubicBezTo>
                      <a:pt x="4170148" y="1383632"/>
                      <a:pt x="4170148" y="1383632"/>
                      <a:pt x="4170148" y="1383632"/>
                    </a:cubicBezTo>
                    <a:cubicBezTo>
                      <a:pt x="4170148" y="1382429"/>
                      <a:pt x="4170148" y="1381226"/>
                      <a:pt x="4170148" y="1381226"/>
                    </a:cubicBezTo>
                    <a:lnTo>
                      <a:pt x="4158116" y="1377616"/>
                    </a:lnTo>
                    <a:lnTo>
                      <a:pt x="4158116" y="1377616"/>
                    </a:lnTo>
                    <a:close/>
                    <a:moveTo>
                      <a:pt x="4162929" y="1329490"/>
                    </a:moveTo>
                    <a:cubicBezTo>
                      <a:pt x="4161726" y="1337912"/>
                      <a:pt x="4161726" y="1345131"/>
                      <a:pt x="4160523" y="1353553"/>
                    </a:cubicBezTo>
                    <a:lnTo>
                      <a:pt x="4172554" y="1354756"/>
                    </a:lnTo>
                    <a:cubicBezTo>
                      <a:pt x="4172554" y="1352350"/>
                      <a:pt x="4172554" y="1349944"/>
                      <a:pt x="4173757" y="1347537"/>
                    </a:cubicBezTo>
                    <a:cubicBezTo>
                      <a:pt x="4173757" y="1347537"/>
                      <a:pt x="4173757" y="1347537"/>
                      <a:pt x="4173757" y="1346334"/>
                    </a:cubicBezTo>
                    <a:lnTo>
                      <a:pt x="4173757" y="1346334"/>
                    </a:lnTo>
                    <a:cubicBezTo>
                      <a:pt x="4173757" y="1346334"/>
                      <a:pt x="4173757" y="1346334"/>
                      <a:pt x="4173757" y="1345131"/>
                    </a:cubicBezTo>
                    <a:lnTo>
                      <a:pt x="4173757" y="1345131"/>
                    </a:lnTo>
                    <a:cubicBezTo>
                      <a:pt x="4173757" y="1345131"/>
                      <a:pt x="4173757" y="1343928"/>
                      <a:pt x="4173757" y="1343928"/>
                    </a:cubicBezTo>
                    <a:cubicBezTo>
                      <a:pt x="4173757" y="1343928"/>
                      <a:pt x="4173757" y="1343928"/>
                      <a:pt x="4173757" y="1343928"/>
                    </a:cubicBezTo>
                    <a:cubicBezTo>
                      <a:pt x="4173757" y="1343928"/>
                      <a:pt x="4173757" y="1343928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42725"/>
                      <a:pt x="4173757" y="1342725"/>
                      <a:pt x="4173757" y="1342725"/>
                    </a:cubicBezTo>
                    <a:cubicBezTo>
                      <a:pt x="4173757" y="1339115"/>
                      <a:pt x="4174960" y="1335506"/>
                      <a:pt x="4174960" y="1330693"/>
                    </a:cubicBezTo>
                    <a:lnTo>
                      <a:pt x="4162929" y="1329490"/>
                    </a:lnTo>
                    <a:lnTo>
                      <a:pt x="4162929" y="1329490"/>
                    </a:lnTo>
                    <a:close/>
                    <a:moveTo>
                      <a:pt x="4167741" y="1281364"/>
                    </a:moveTo>
                    <a:cubicBezTo>
                      <a:pt x="4166539" y="1289786"/>
                      <a:pt x="4166539" y="1297005"/>
                      <a:pt x="4165335" y="1305427"/>
                    </a:cubicBezTo>
                    <a:lnTo>
                      <a:pt x="4177367" y="1306630"/>
                    </a:lnTo>
                    <a:cubicBezTo>
                      <a:pt x="4177367" y="1306630"/>
                      <a:pt x="4177367" y="1306630"/>
                      <a:pt x="4177367" y="1306630"/>
                    </a:cubicBezTo>
                    <a:cubicBezTo>
                      <a:pt x="4177367" y="1306630"/>
                      <a:pt x="4177367" y="1306630"/>
                      <a:pt x="4177367" y="1306630"/>
                    </a:cubicBezTo>
                    <a:cubicBezTo>
                      <a:pt x="4178570" y="1299411"/>
                      <a:pt x="4178570" y="1292192"/>
                      <a:pt x="4179773" y="1283770"/>
                    </a:cubicBezTo>
                    <a:cubicBezTo>
                      <a:pt x="4179773" y="1283770"/>
                      <a:pt x="4179773" y="1282567"/>
                      <a:pt x="4179773" y="1282567"/>
                    </a:cubicBezTo>
                    <a:lnTo>
                      <a:pt x="4167741" y="1281364"/>
                    </a:lnTo>
                    <a:lnTo>
                      <a:pt x="4167741" y="1281364"/>
                    </a:lnTo>
                    <a:close/>
                    <a:moveTo>
                      <a:pt x="4171351" y="1233237"/>
                    </a:moveTo>
                    <a:cubicBezTo>
                      <a:pt x="4170148" y="1241659"/>
                      <a:pt x="4170148" y="1248878"/>
                      <a:pt x="4168945" y="1257300"/>
                    </a:cubicBezTo>
                    <a:lnTo>
                      <a:pt x="4180976" y="1258504"/>
                    </a:lnTo>
                    <a:cubicBezTo>
                      <a:pt x="4182179" y="1250082"/>
                      <a:pt x="4182179" y="1242862"/>
                      <a:pt x="4183383" y="1234440"/>
                    </a:cubicBezTo>
                    <a:lnTo>
                      <a:pt x="4171351" y="1233237"/>
                    </a:lnTo>
                    <a:lnTo>
                      <a:pt x="4171351" y="1233237"/>
                    </a:lnTo>
                    <a:close/>
                    <a:moveTo>
                      <a:pt x="4174960" y="1186314"/>
                    </a:moveTo>
                    <a:lnTo>
                      <a:pt x="4172554" y="1210377"/>
                    </a:lnTo>
                    <a:lnTo>
                      <a:pt x="4184586" y="1211580"/>
                    </a:lnTo>
                    <a:cubicBezTo>
                      <a:pt x="4184586" y="1207971"/>
                      <a:pt x="4185789" y="1204361"/>
                      <a:pt x="4185789" y="1199549"/>
                    </a:cubicBezTo>
                    <a:cubicBezTo>
                      <a:pt x="4185789" y="1195939"/>
                      <a:pt x="4186992" y="1191127"/>
                      <a:pt x="4186992" y="1187517"/>
                    </a:cubicBezTo>
                    <a:lnTo>
                      <a:pt x="4174960" y="1186314"/>
                    </a:lnTo>
                    <a:lnTo>
                      <a:pt x="4174960" y="1186314"/>
                    </a:lnTo>
                    <a:close/>
                    <a:moveTo>
                      <a:pt x="4179773" y="1138188"/>
                    </a:moveTo>
                    <a:lnTo>
                      <a:pt x="4177367" y="1162251"/>
                    </a:lnTo>
                    <a:lnTo>
                      <a:pt x="4189399" y="1163454"/>
                    </a:lnTo>
                    <a:cubicBezTo>
                      <a:pt x="4190602" y="1155032"/>
                      <a:pt x="4190602" y="1147813"/>
                      <a:pt x="4191805" y="1139391"/>
                    </a:cubicBezTo>
                    <a:lnTo>
                      <a:pt x="4179773" y="1138188"/>
                    </a:lnTo>
                    <a:lnTo>
                      <a:pt x="4179773" y="1138188"/>
                    </a:lnTo>
                    <a:close/>
                    <a:moveTo>
                      <a:pt x="4182179" y="1090061"/>
                    </a:moveTo>
                    <a:lnTo>
                      <a:pt x="4180976" y="1114125"/>
                    </a:lnTo>
                    <a:lnTo>
                      <a:pt x="4193008" y="1115328"/>
                    </a:lnTo>
                    <a:cubicBezTo>
                      <a:pt x="4193008" y="1106906"/>
                      <a:pt x="4194211" y="1099687"/>
                      <a:pt x="4194211" y="1091265"/>
                    </a:cubicBezTo>
                    <a:lnTo>
                      <a:pt x="4182179" y="1090061"/>
                    </a:lnTo>
                    <a:lnTo>
                      <a:pt x="4182179" y="1090061"/>
                    </a:lnTo>
                    <a:close/>
                    <a:moveTo>
                      <a:pt x="4185789" y="1041935"/>
                    </a:moveTo>
                    <a:lnTo>
                      <a:pt x="4184586" y="1065998"/>
                    </a:lnTo>
                    <a:lnTo>
                      <a:pt x="4196618" y="1067201"/>
                    </a:lnTo>
                    <a:cubicBezTo>
                      <a:pt x="4196618" y="1064795"/>
                      <a:pt x="4196618" y="1063592"/>
                      <a:pt x="4196618" y="1061186"/>
                    </a:cubicBezTo>
                    <a:cubicBezTo>
                      <a:pt x="4196618" y="1058779"/>
                      <a:pt x="4196618" y="1057576"/>
                      <a:pt x="4196618" y="1055170"/>
                    </a:cubicBezTo>
                    <a:cubicBezTo>
                      <a:pt x="4196618" y="1055170"/>
                      <a:pt x="4196618" y="1055170"/>
                      <a:pt x="4196618" y="1055170"/>
                    </a:cubicBezTo>
                    <a:cubicBezTo>
                      <a:pt x="4196618" y="1055170"/>
                      <a:pt x="4196618" y="1053967"/>
                      <a:pt x="4196618" y="1053967"/>
                    </a:cubicBezTo>
                    <a:cubicBezTo>
                      <a:pt x="4196618" y="1050357"/>
                      <a:pt x="4196618" y="1046748"/>
                      <a:pt x="4197821" y="1043138"/>
                    </a:cubicBezTo>
                    <a:lnTo>
                      <a:pt x="4185789" y="1041935"/>
                    </a:lnTo>
                    <a:lnTo>
                      <a:pt x="4185789" y="1041935"/>
                    </a:lnTo>
                    <a:close/>
                    <a:moveTo>
                      <a:pt x="4189399" y="993809"/>
                    </a:moveTo>
                    <a:lnTo>
                      <a:pt x="4188195" y="1017872"/>
                    </a:lnTo>
                    <a:lnTo>
                      <a:pt x="4200227" y="1019075"/>
                    </a:lnTo>
                    <a:cubicBezTo>
                      <a:pt x="4200227" y="1019075"/>
                      <a:pt x="4200227" y="1019075"/>
                      <a:pt x="4200227" y="1019075"/>
                    </a:cubicBezTo>
                    <a:cubicBezTo>
                      <a:pt x="4200227" y="1019075"/>
                      <a:pt x="4200227" y="1019075"/>
                      <a:pt x="4200227" y="1019075"/>
                    </a:cubicBezTo>
                    <a:cubicBezTo>
                      <a:pt x="4200227" y="1015466"/>
                      <a:pt x="4200227" y="1011856"/>
                      <a:pt x="4201430" y="1008247"/>
                    </a:cubicBezTo>
                    <a:cubicBezTo>
                      <a:pt x="4201430" y="1008247"/>
                      <a:pt x="4201430" y="1007043"/>
                      <a:pt x="4201430" y="1007043"/>
                    </a:cubicBezTo>
                    <a:cubicBezTo>
                      <a:pt x="4201430" y="1007043"/>
                      <a:pt x="4201430" y="1007043"/>
                      <a:pt x="4201430" y="1007043"/>
                    </a:cubicBezTo>
                    <a:cubicBezTo>
                      <a:pt x="4201430" y="1003434"/>
                      <a:pt x="4201430" y="998621"/>
                      <a:pt x="4202633" y="995012"/>
                    </a:cubicBezTo>
                    <a:lnTo>
                      <a:pt x="4189399" y="993809"/>
                    </a:lnTo>
                    <a:lnTo>
                      <a:pt x="4189399" y="993809"/>
                    </a:lnTo>
                    <a:close/>
                    <a:moveTo>
                      <a:pt x="4191805" y="945682"/>
                    </a:moveTo>
                    <a:lnTo>
                      <a:pt x="4190602" y="969746"/>
                    </a:lnTo>
                    <a:lnTo>
                      <a:pt x="4202633" y="970949"/>
                    </a:lnTo>
                    <a:cubicBezTo>
                      <a:pt x="4202633" y="969746"/>
                      <a:pt x="4202633" y="969746"/>
                      <a:pt x="4202633" y="968542"/>
                    </a:cubicBezTo>
                    <a:cubicBezTo>
                      <a:pt x="4202633" y="968542"/>
                      <a:pt x="4202633" y="967339"/>
                      <a:pt x="4202633" y="967339"/>
                    </a:cubicBezTo>
                    <a:cubicBezTo>
                      <a:pt x="4202633" y="967339"/>
                      <a:pt x="4202633" y="967339"/>
                      <a:pt x="4202633" y="967339"/>
                    </a:cubicBezTo>
                    <a:cubicBezTo>
                      <a:pt x="4202633" y="964933"/>
                      <a:pt x="4202633" y="963730"/>
                      <a:pt x="4202633" y="961324"/>
                    </a:cubicBezTo>
                    <a:cubicBezTo>
                      <a:pt x="4202633" y="961324"/>
                      <a:pt x="4202633" y="961324"/>
                      <a:pt x="4202633" y="961324"/>
                    </a:cubicBezTo>
                    <a:cubicBezTo>
                      <a:pt x="4202633" y="961324"/>
                      <a:pt x="4202633" y="960120"/>
                      <a:pt x="4202633" y="960120"/>
                    </a:cubicBezTo>
                    <a:cubicBezTo>
                      <a:pt x="4202633" y="956511"/>
                      <a:pt x="4202633" y="952901"/>
                      <a:pt x="4203836" y="949292"/>
                    </a:cubicBezTo>
                    <a:cubicBezTo>
                      <a:pt x="4203836" y="948089"/>
                      <a:pt x="4203836" y="946886"/>
                      <a:pt x="4203836" y="946886"/>
                    </a:cubicBezTo>
                    <a:lnTo>
                      <a:pt x="4191805" y="945682"/>
                    </a:lnTo>
                    <a:lnTo>
                      <a:pt x="4191805" y="945682"/>
                    </a:lnTo>
                    <a:close/>
                    <a:moveTo>
                      <a:pt x="4195414" y="897556"/>
                    </a:moveTo>
                    <a:lnTo>
                      <a:pt x="4194211" y="921619"/>
                    </a:lnTo>
                    <a:lnTo>
                      <a:pt x="4206243" y="922822"/>
                    </a:lnTo>
                    <a:cubicBezTo>
                      <a:pt x="4206243" y="914400"/>
                      <a:pt x="4207446" y="907181"/>
                      <a:pt x="4207446" y="898759"/>
                    </a:cubicBezTo>
                    <a:lnTo>
                      <a:pt x="4195414" y="897556"/>
                    </a:lnTo>
                    <a:lnTo>
                      <a:pt x="4195414" y="897556"/>
                    </a:lnTo>
                    <a:close/>
                    <a:moveTo>
                      <a:pt x="4197821" y="849430"/>
                    </a:moveTo>
                    <a:lnTo>
                      <a:pt x="4196618" y="873493"/>
                    </a:lnTo>
                    <a:lnTo>
                      <a:pt x="4208649" y="874696"/>
                    </a:lnTo>
                    <a:cubicBezTo>
                      <a:pt x="4208649" y="872290"/>
                      <a:pt x="4208649" y="869883"/>
                      <a:pt x="4208649" y="867477"/>
                    </a:cubicBezTo>
                    <a:cubicBezTo>
                      <a:pt x="4208649" y="866274"/>
                      <a:pt x="4208649" y="866274"/>
                      <a:pt x="4208649" y="865071"/>
                    </a:cubicBezTo>
                    <a:cubicBezTo>
                      <a:pt x="4208649" y="865071"/>
                      <a:pt x="4208649" y="865071"/>
                      <a:pt x="4208649" y="865071"/>
                    </a:cubicBezTo>
                    <a:cubicBezTo>
                      <a:pt x="4208649" y="860258"/>
                      <a:pt x="4208649" y="855446"/>
                      <a:pt x="4209852" y="850633"/>
                    </a:cubicBezTo>
                    <a:lnTo>
                      <a:pt x="4197821" y="849430"/>
                    </a:lnTo>
                    <a:lnTo>
                      <a:pt x="4197821" y="849430"/>
                    </a:lnTo>
                    <a:close/>
                    <a:moveTo>
                      <a:pt x="4200227" y="801303"/>
                    </a:moveTo>
                    <a:lnTo>
                      <a:pt x="4199024" y="825367"/>
                    </a:lnTo>
                    <a:lnTo>
                      <a:pt x="4211055" y="826570"/>
                    </a:lnTo>
                    <a:cubicBezTo>
                      <a:pt x="4211055" y="826570"/>
                      <a:pt x="4211055" y="826570"/>
                      <a:pt x="4211055" y="826570"/>
                    </a:cubicBezTo>
                    <a:cubicBezTo>
                      <a:pt x="4211055" y="820554"/>
                      <a:pt x="4212259" y="814538"/>
                      <a:pt x="4212259" y="809725"/>
                    </a:cubicBezTo>
                    <a:cubicBezTo>
                      <a:pt x="4212259" y="807319"/>
                      <a:pt x="4212259" y="806116"/>
                      <a:pt x="4212259" y="803710"/>
                    </a:cubicBezTo>
                    <a:lnTo>
                      <a:pt x="4200227" y="801303"/>
                    </a:lnTo>
                    <a:lnTo>
                      <a:pt x="4200227" y="801303"/>
                    </a:lnTo>
                    <a:close/>
                    <a:moveTo>
                      <a:pt x="4202633" y="753177"/>
                    </a:moveTo>
                    <a:lnTo>
                      <a:pt x="4201430" y="777240"/>
                    </a:lnTo>
                    <a:lnTo>
                      <a:pt x="4213462" y="778443"/>
                    </a:lnTo>
                    <a:cubicBezTo>
                      <a:pt x="4213462" y="771224"/>
                      <a:pt x="4214665" y="765209"/>
                      <a:pt x="4214665" y="757990"/>
                    </a:cubicBezTo>
                    <a:cubicBezTo>
                      <a:pt x="4214665" y="756787"/>
                      <a:pt x="4214665" y="755583"/>
                      <a:pt x="4214665" y="754380"/>
                    </a:cubicBezTo>
                    <a:lnTo>
                      <a:pt x="4202633" y="753177"/>
                    </a:lnTo>
                    <a:lnTo>
                      <a:pt x="4202633" y="753177"/>
                    </a:lnTo>
                    <a:close/>
                    <a:moveTo>
                      <a:pt x="4205040" y="706254"/>
                    </a:moveTo>
                    <a:lnTo>
                      <a:pt x="4203836" y="730317"/>
                    </a:lnTo>
                    <a:lnTo>
                      <a:pt x="4215868" y="730317"/>
                    </a:lnTo>
                    <a:cubicBezTo>
                      <a:pt x="4215868" y="730317"/>
                      <a:pt x="4215868" y="729114"/>
                      <a:pt x="4215868" y="729114"/>
                    </a:cubicBezTo>
                    <a:cubicBezTo>
                      <a:pt x="4215868" y="721895"/>
                      <a:pt x="4217071" y="713473"/>
                      <a:pt x="4217071" y="706254"/>
                    </a:cubicBezTo>
                    <a:lnTo>
                      <a:pt x="4205040" y="706254"/>
                    </a:lnTo>
                    <a:lnTo>
                      <a:pt x="4205040" y="706254"/>
                    </a:lnTo>
                    <a:close/>
                    <a:moveTo>
                      <a:pt x="4207446" y="658128"/>
                    </a:moveTo>
                    <a:lnTo>
                      <a:pt x="4206243" y="682191"/>
                    </a:lnTo>
                    <a:lnTo>
                      <a:pt x="4218274" y="682191"/>
                    </a:lnTo>
                    <a:cubicBezTo>
                      <a:pt x="4218274" y="680988"/>
                      <a:pt x="4218274" y="679784"/>
                      <a:pt x="4218274" y="678581"/>
                    </a:cubicBezTo>
                    <a:cubicBezTo>
                      <a:pt x="4218274" y="671362"/>
                      <a:pt x="4219478" y="665347"/>
                      <a:pt x="4219478" y="658128"/>
                    </a:cubicBezTo>
                    <a:cubicBezTo>
                      <a:pt x="4219478" y="658128"/>
                      <a:pt x="4219478" y="658128"/>
                      <a:pt x="4219478" y="656924"/>
                    </a:cubicBezTo>
                    <a:lnTo>
                      <a:pt x="4207446" y="658128"/>
                    </a:lnTo>
                    <a:lnTo>
                      <a:pt x="4207446" y="658128"/>
                    </a:lnTo>
                    <a:close/>
                    <a:moveTo>
                      <a:pt x="4209852" y="610001"/>
                    </a:moveTo>
                    <a:lnTo>
                      <a:pt x="4208649" y="634064"/>
                    </a:lnTo>
                    <a:lnTo>
                      <a:pt x="4220681" y="634064"/>
                    </a:lnTo>
                    <a:cubicBezTo>
                      <a:pt x="4220681" y="629252"/>
                      <a:pt x="4220681" y="624439"/>
                      <a:pt x="4221884" y="619627"/>
                    </a:cubicBezTo>
                    <a:cubicBezTo>
                      <a:pt x="4221884" y="616017"/>
                      <a:pt x="4221884" y="613611"/>
                      <a:pt x="4221884" y="610001"/>
                    </a:cubicBezTo>
                    <a:lnTo>
                      <a:pt x="4209852" y="610001"/>
                    </a:lnTo>
                    <a:lnTo>
                      <a:pt x="4209852" y="610001"/>
                    </a:lnTo>
                    <a:close/>
                    <a:moveTo>
                      <a:pt x="4211055" y="561875"/>
                    </a:moveTo>
                    <a:lnTo>
                      <a:pt x="4209852" y="585938"/>
                    </a:lnTo>
                    <a:lnTo>
                      <a:pt x="4221884" y="585938"/>
                    </a:lnTo>
                    <a:cubicBezTo>
                      <a:pt x="4221884" y="582329"/>
                      <a:pt x="4221884" y="578719"/>
                      <a:pt x="4221884" y="575110"/>
                    </a:cubicBezTo>
                    <a:cubicBezTo>
                      <a:pt x="4221884" y="570297"/>
                      <a:pt x="4221884" y="566688"/>
                      <a:pt x="4221884" y="561875"/>
                    </a:cubicBezTo>
                    <a:lnTo>
                      <a:pt x="4211055" y="561875"/>
                    </a:lnTo>
                    <a:lnTo>
                      <a:pt x="4211055" y="561875"/>
                    </a:lnTo>
                    <a:close/>
                    <a:moveTo>
                      <a:pt x="4213462" y="513749"/>
                    </a:moveTo>
                    <a:lnTo>
                      <a:pt x="4212259" y="537812"/>
                    </a:lnTo>
                    <a:lnTo>
                      <a:pt x="4224290" y="537812"/>
                    </a:lnTo>
                    <a:cubicBezTo>
                      <a:pt x="4224290" y="534202"/>
                      <a:pt x="4224290" y="530593"/>
                      <a:pt x="4224290" y="528187"/>
                    </a:cubicBezTo>
                    <a:cubicBezTo>
                      <a:pt x="4224290" y="523374"/>
                      <a:pt x="4224290" y="518561"/>
                      <a:pt x="4224290" y="513749"/>
                    </a:cubicBezTo>
                    <a:lnTo>
                      <a:pt x="4213462" y="513749"/>
                    </a:lnTo>
                    <a:lnTo>
                      <a:pt x="4213462" y="513749"/>
                    </a:lnTo>
                    <a:close/>
                    <a:moveTo>
                      <a:pt x="4215868" y="465622"/>
                    </a:moveTo>
                    <a:lnTo>
                      <a:pt x="4214665" y="489685"/>
                    </a:lnTo>
                    <a:lnTo>
                      <a:pt x="4226697" y="489685"/>
                    </a:lnTo>
                    <a:cubicBezTo>
                      <a:pt x="4226697" y="481263"/>
                      <a:pt x="4227900" y="474044"/>
                      <a:pt x="4227900" y="465622"/>
                    </a:cubicBezTo>
                    <a:lnTo>
                      <a:pt x="4215868" y="465622"/>
                    </a:lnTo>
                    <a:lnTo>
                      <a:pt x="4215868" y="465622"/>
                    </a:lnTo>
                    <a:close/>
                    <a:moveTo>
                      <a:pt x="4217071" y="417496"/>
                    </a:moveTo>
                    <a:lnTo>
                      <a:pt x="4215868" y="441559"/>
                    </a:lnTo>
                    <a:lnTo>
                      <a:pt x="4227900" y="441559"/>
                    </a:lnTo>
                    <a:cubicBezTo>
                      <a:pt x="4227900" y="433137"/>
                      <a:pt x="4229103" y="425918"/>
                      <a:pt x="4229103" y="417496"/>
                    </a:cubicBezTo>
                    <a:lnTo>
                      <a:pt x="4217071" y="417496"/>
                    </a:lnTo>
                    <a:lnTo>
                      <a:pt x="4217071" y="417496"/>
                    </a:lnTo>
                    <a:close/>
                    <a:moveTo>
                      <a:pt x="4219478" y="369370"/>
                    </a:moveTo>
                    <a:lnTo>
                      <a:pt x="4218274" y="393433"/>
                    </a:lnTo>
                    <a:lnTo>
                      <a:pt x="4230306" y="393433"/>
                    </a:lnTo>
                    <a:cubicBezTo>
                      <a:pt x="4230306" y="393433"/>
                      <a:pt x="4230306" y="392230"/>
                      <a:pt x="4230306" y="392230"/>
                    </a:cubicBezTo>
                    <a:cubicBezTo>
                      <a:pt x="4230306" y="386214"/>
                      <a:pt x="4230306" y="380198"/>
                      <a:pt x="4231509" y="374182"/>
                    </a:cubicBezTo>
                    <a:cubicBezTo>
                      <a:pt x="4231509" y="372979"/>
                      <a:pt x="4231509" y="370573"/>
                      <a:pt x="4231509" y="369370"/>
                    </a:cubicBezTo>
                    <a:lnTo>
                      <a:pt x="4219478" y="369370"/>
                    </a:lnTo>
                    <a:lnTo>
                      <a:pt x="4219478" y="369370"/>
                    </a:lnTo>
                    <a:close/>
                    <a:moveTo>
                      <a:pt x="4220681" y="321243"/>
                    </a:moveTo>
                    <a:lnTo>
                      <a:pt x="4219478" y="345306"/>
                    </a:lnTo>
                    <a:lnTo>
                      <a:pt x="4231509" y="345306"/>
                    </a:lnTo>
                    <a:cubicBezTo>
                      <a:pt x="4231509" y="340494"/>
                      <a:pt x="4231509" y="334478"/>
                      <a:pt x="4231509" y="329665"/>
                    </a:cubicBezTo>
                    <a:cubicBezTo>
                      <a:pt x="4231509" y="327259"/>
                      <a:pt x="4231509" y="323650"/>
                      <a:pt x="4231509" y="321243"/>
                    </a:cubicBezTo>
                    <a:lnTo>
                      <a:pt x="4220681" y="321243"/>
                    </a:lnTo>
                    <a:lnTo>
                      <a:pt x="4220681" y="321243"/>
                    </a:lnTo>
                    <a:close/>
                    <a:moveTo>
                      <a:pt x="4221884" y="273117"/>
                    </a:moveTo>
                    <a:lnTo>
                      <a:pt x="4220681" y="297180"/>
                    </a:lnTo>
                    <a:lnTo>
                      <a:pt x="4232712" y="297180"/>
                    </a:lnTo>
                    <a:cubicBezTo>
                      <a:pt x="4232712" y="293571"/>
                      <a:pt x="4232712" y="289961"/>
                      <a:pt x="4232712" y="286352"/>
                    </a:cubicBezTo>
                    <a:cubicBezTo>
                      <a:pt x="4232712" y="286352"/>
                      <a:pt x="4232712" y="286352"/>
                      <a:pt x="4232712" y="286352"/>
                    </a:cubicBezTo>
                    <a:cubicBezTo>
                      <a:pt x="4232712" y="286352"/>
                      <a:pt x="4232712" y="286352"/>
                      <a:pt x="4232712" y="286352"/>
                    </a:cubicBezTo>
                    <a:cubicBezTo>
                      <a:pt x="4232712" y="282742"/>
                      <a:pt x="4232712" y="279133"/>
                      <a:pt x="4232712" y="274320"/>
                    </a:cubicBezTo>
                    <a:cubicBezTo>
                      <a:pt x="4232712" y="274320"/>
                      <a:pt x="4232712" y="273117"/>
                      <a:pt x="4232712" y="273117"/>
                    </a:cubicBezTo>
                    <a:lnTo>
                      <a:pt x="4221884" y="273117"/>
                    </a:lnTo>
                    <a:lnTo>
                      <a:pt x="4221884" y="273117"/>
                    </a:lnTo>
                    <a:close/>
                    <a:moveTo>
                      <a:pt x="4224290" y="224991"/>
                    </a:moveTo>
                    <a:lnTo>
                      <a:pt x="4223087" y="249054"/>
                    </a:lnTo>
                    <a:lnTo>
                      <a:pt x="4235119" y="249054"/>
                    </a:lnTo>
                    <a:cubicBezTo>
                      <a:pt x="4235119" y="240632"/>
                      <a:pt x="4235119" y="233413"/>
                      <a:pt x="4236322" y="224991"/>
                    </a:cubicBezTo>
                    <a:lnTo>
                      <a:pt x="4224290" y="224991"/>
                    </a:lnTo>
                    <a:lnTo>
                      <a:pt x="4224290" y="224991"/>
                    </a:lnTo>
                    <a:close/>
                    <a:moveTo>
                      <a:pt x="4225493" y="176864"/>
                    </a:moveTo>
                    <a:lnTo>
                      <a:pt x="4224290" y="200927"/>
                    </a:lnTo>
                    <a:lnTo>
                      <a:pt x="4236322" y="200927"/>
                    </a:lnTo>
                    <a:cubicBezTo>
                      <a:pt x="4236322" y="196115"/>
                      <a:pt x="4236322" y="191302"/>
                      <a:pt x="4236322" y="185286"/>
                    </a:cubicBezTo>
                    <a:cubicBezTo>
                      <a:pt x="4236322" y="185286"/>
                      <a:pt x="4236322" y="185286"/>
                      <a:pt x="4236322" y="185286"/>
                    </a:cubicBezTo>
                    <a:cubicBezTo>
                      <a:pt x="4236322" y="185286"/>
                      <a:pt x="4236322" y="185286"/>
                      <a:pt x="4236322" y="185286"/>
                    </a:cubicBezTo>
                    <a:cubicBezTo>
                      <a:pt x="4236322" y="182880"/>
                      <a:pt x="4236322" y="181677"/>
                      <a:pt x="4236322" y="179271"/>
                    </a:cubicBezTo>
                    <a:cubicBezTo>
                      <a:pt x="4236322" y="179271"/>
                      <a:pt x="4236322" y="179271"/>
                      <a:pt x="4236322" y="179271"/>
                    </a:cubicBezTo>
                    <a:cubicBezTo>
                      <a:pt x="4236322" y="179271"/>
                      <a:pt x="4236322" y="179271"/>
                      <a:pt x="4236322" y="179271"/>
                    </a:cubicBezTo>
                    <a:cubicBezTo>
                      <a:pt x="4236322" y="178067"/>
                      <a:pt x="4236322" y="178067"/>
                      <a:pt x="4236322" y="176864"/>
                    </a:cubicBezTo>
                    <a:lnTo>
                      <a:pt x="4225493" y="176864"/>
                    </a:lnTo>
                    <a:lnTo>
                      <a:pt x="4225493" y="176864"/>
                    </a:lnTo>
                    <a:close/>
                    <a:moveTo>
                      <a:pt x="4226697" y="128738"/>
                    </a:moveTo>
                    <a:lnTo>
                      <a:pt x="4225493" y="152801"/>
                    </a:lnTo>
                    <a:lnTo>
                      <a:pt x="4237525" y="152801"/>
                    </a:lnTo>
                    <a:cubicBezTo>
                      <a:pt x="4237525" y="151598"/>
                      <a:pt x="4237525" y="151598"/>
                      <a:pt x="4237525" y="150395"/>
                    </a:cubicBezTo>
                    <a:cubicBezTo>
                      <a:pt x="4237525" y="145582"/>
                      <a:pt x="4237525" y="140770"/>
                      <a:pt x="4237525" y="135957"/>
                    </a:cubicBezTo>
                    <a:cubicBezTo>
                      <a:pt x="4237525" y="135957"/>
                      <a:pt x="4237525" y="135957"/>
                      <a:pt x="4237525" y="135957"/>
                    </a:cubicBezTo>
                    <a:cubicBezTo>
                      <a:pt x="4237525" y="135957"/>
                      <a:pt x="4237525" y="135957"/>
                      <a:pt x="4237525" y="135957"/>
                    </a:cubicBezTo>
                    <a:cubicBezTo>
                      <a:pt x="4237525" y="133551"/>
                      <a:pt x="4237525" y="131144"/>
                      <a:pt x="4237525" y="129941"/>
                    </a:cubicBezTo>
                    <a:lnTo>
                      <a:pt x="4226697" y="128738"/>
                    </a:lnTo>
                    <a:lnTo>
                      <a:pt x="4226697" y="128738"/>
                    </a:lnTo>
                    <a:close/>
                    <a:moveTo>
                      <a:pt x="4227900" y="80612"/>
                    </a:moveTo>
                    <a:lnTo>
                      <a:pt x="4226697" y="104675"/>
                    </a:lnTo>
                    <a:lnTo>
                      <a:pt x="4238728" y="104675"/>
                    </a:lnTo>
                    <a:cubicBezTo>
                      <a:pt x="4238728" y="96253"/>
                      <a:pt x="4238728" y="87831"/>
                      <a:pt x="4239931" y="80612"/>
                    </a:cubicBezTo>
                    <a:lnTo>
                      <a:pt x="4227900" y="80612"/>
                    </a:lnTo>
                    <a:lnTo>
                      <a:pt x="4227900" y="80612"/>
                    </a:lnTo>
                    <a:close/>
                    <a:moveTo>
                      <a:pt x="4229103" y="32485"/>
                    </a:moveTo>
                    <a:lnTo>
                      <a:pt x="4229103" y="56548"/>
                    </a:lnTo>
                    <a:lnTo>
                      <a:pt x="4241134" y="56548"/>
                    </a:lnTo>
                    <a:cubicBezTo>
                      <a:pt x="4241134" y="55345"/>
                      <a:pt x="4241134" y="52939"/>
                      <a:pt x="4241134" y="51736"/>
                    </a:cubicBezTo>
                    <a:lnTo>
                      <a:pt x="4241134" y="51736"/>
                    </a:lnTo>
                    <a:cubicBezTo>
                      <a:pt x="4241134" y="51736"/>
                      <a:pt x="4241134" y="51736"/>
                      <a:pt x="4241134" y="51736"/>
                    </a:cubicBezTo>
                    <a:cubicBezTo>
                      <a:pt x="4241134" y="44517"/>
                      <a:pt x="4241134" y="38501"/>
                      <a:pt x="4241134" y="32485"/>
                    </a:cubicBezTo>
                    <a:lnTo>
                      <a:pt x="4229103" y="32485"/>
                    </a:lnTo>
                    <a:lnTo>
                      <a:pt x="4229103" y="32485"/>
                    </a:lnTo>
                    <a:close/>
                  </a:path>
                </a:pathLst>
              </a:custGeom>
              <a:solidFill>
                <a:srgbClr val="231815"/>
              </a:solidFill>
              <a:ln w="12026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56" name="图形 117"/>
              <p:cNvGrpSpPr/>
              <p:nvPr/>
            </p:nvGrpSpPr>
            <p:grpSpPr>
              <a:xfrm>
                <a:off x="6094092" y="2334418"/>
                <a:ext cx="381166" cy="470142"/>
                <a:chOff x="6094092" y="2334418"/>
                <a:chExt cx="381166" cy="470142"/>
              </a:xfrm>
            </p:grpSpPr>
            <p:sp>
              <p:nvSpPr>
                <p:cNvPr id="57" name="任意多边形: 形状 122"/>
                <p:cNvSpPr/>
                <p:nvPr/>
              </p:nvSpPr>
              <p:spPr>
                <a:xfrm>
                  <a:off x="6114047" y="2586789"/>
                  <a:ext cx="149191" cy="217771"/>
                </a:xfrm>
                <a:custGeom>
                  <a:avLst/>
                  <a:gdLst>
                    <a:gd name="connsiteX0" fmla="*/ 30079 w 149191"/>
                    <a:gd name="connsiteY0" fmla="*/ 217772 h 217771"/>
                    <a:gd name="connsiteX1" fmla="*/ 0 w 149191"/>
                    <a:gd name="connsiteY1" fmla="*/ 217772 h 217771"/>
                    <a:gd name="connsiteX2" fmla="*/ 126332 w 149191"/>
                    <a:gd name="connsiteY2" fmla="*/ 0 h 217771"/>
                    <a:gd name="connsiteX3" fmla="*/ 149192 w 149191"/>
                    <a:gd name="connsiteY3" fmla="*/ 13235 h 217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9191" h="217771">
                      <a:moveTo>
                        <a:pt x="30079" y="217772"/>
                      </a:moveTo>
                      <a:lnTo>
                        <a:pt x="0" y="217772"/>
                      </a:lnTo>
                      <a:lnTo>
                        <a:pt x="126332" y="0"/>
                      </a:lnTo>
                      <a:lnTo>
                        <a:pt x="149192" y="13235"/>
                      </a:lnTo>
                      <a:close/>
                    </a:path>
                  </a:pathLst>
                </a:custGeom>
                <a:solidFill>
                  <a:srgbClr val="078BAD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8" name="任意多边形: 形状 123"/>
                <p:cNvSpPr/>
                <p:nvPr/>
              </p:nvSpPr>
              <p:spPr>
                <a:xfrm>
                  <a:off x="6094092" y="2516165"/>
                  <a:ext cx="296681" cy="200416"/>
                </a:xfrm>
                <a:custGeom>
                  <a:avLst/>
                  <a:gdLst>
                    <a:gd name="connsiteX0" fmla="*/ 290666 w 296681"/>
                    <a:gd name="connsiteY0" fmla="*/ 154845 h 200416"/>
                    <a:gd name="connsiteX1" fmla="*/ 179975 w 296681"/>
                    <a:gd name="connsiteY1" fmla="*/ 28513 h 200416"/>
                    <a:gd name="connsiteX2" fmla="*/ 13939 w 296681"/>
                    <a:gd name="connsiteY2" fmla="*/ 16482 h 200416"/>
                    <a:gd name="connsiteX3" fmla="*/ 13939 w 296681"/>
                    <a:gd name="connsiteY3" fmla="*/ 9263 h 200416"/>
                    <a:gd name="connsiteX4" fmla="*/ 4314 w 296681"/>
                    <a:gd name="connsiteY4" fmla="*/ 29716 h 200416"/>
                    <a:gd name="connsiteX5" fmla="*/ 110192 w 296681"/>
                    <a:gd name="connsiteY5" fmla="*/ 171689 h 200416"/>
                    <a:gd name="connsiteX6" fmla="*/ 287056 w 296681"/>
                    <a:gd name="connsiteY6" fmla="*/ 170486 h 200416"/>
                    <a:gd name="connsiteX7" fmla="*/ 296682 w 296681"/>
                    <a:gd name="connsiteY7" fmla="*/ 150032 h 200416"/>
                    <a:gd name="connsiteX8" fmla="*/ 290666 w 296681"/>
                    <a:gd name="connsiteY8" fmla="*/ 154845 h 200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6681" h="200416">
                      <a:moveTo>
                        <a:pt x="290666" y="154845"/>
                      </a:moveTo>
                      <a:cubicBezTo>
                        <a:pt x="293072" y="115141"/>
                        <a:pt x="248555" y="63405"/>
                        <a:pt x="179975" y="28513"/>
                      </a:cubicBezTo>
                      <a:cubicBezTo>
                        <a:pt x="111395" y="-5175"/>
                        <a:pt x="42815" y="-8785"/>
                        <a:pt x="13939" y="16482"/>
                      </a:cubicBezTo>
                      <a:lnTo>
                        <a:pt x="13939" y="9263"/>
                      </a:lnTo>
                      <a:lnTo>
                        <a:pt x="4314" y="29716"/>
                      </a:lnTo>
                      <a:cubicBezTo>
                        <a:pt x="-14936" y="69421"/>
                        <a:pt x="31987" y="133188"/>
                        <a:pt x="110192" y="171689"/>
                      </a:cubicBezTo>
                      <a:cubicBezTo>
                        <a:pt x="188397" y="210190"/>
                        <a:pt x="267806" y="210190"/>
                        <a:pt x="287056" y="170486"/>
                      </a:cubicBezTo>
                      <a:lnTo>
                        <a:pt x="296682" y="150032"/>
                      </a:lnTo>
                      <a:lnTo>
                        <a:pt x="290666" y="154845"/>
                      </a:lnTo>
                      <a:close/>
                    </a:path>
                  </a:pathLst>
                </a:custGeom>
                <a:solidFill>
                  <a:srgbClr val="089EC4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59" name="图形 117"/>
                <p:cNvGrpSpPr/>
                <p:nvPr/>
              </p:nvGrpSpPr>
              <p:grpSpPr>
                <a:xfrm>
                  <a:off x="6103613" y="2496701"/>
                  <a:ext cx="291474" cy="200416"/>
                  <a:chOff x="6103613" y="2496701"/>
                  <a:chExt cx="291474" cy="200416"/>
                </a:xfrm>
              </p:grpSpPr>
              <p:sp>
                <p:nvSpPr>
                  <p:cNvPr id="60" name="任意多边形: 形状 125"/>
                  <p:cNvSpPr/>
                  <p:nvPr/>
                </p:nvSpPr>
                <p:spPr>
                  <a:xfrm>
                    <a:off x="6130891" y="2606039"/>
                    <a:ext cx="250257" cy="91077"/>
                  </a:xfrm>
                  <a:custGeom>
                    <a:avLst/>
                    <a:gdLst>
                      <a:gd name="connsiteX0" fmla="*/ 119113 w 250257"/>
                      <a:gd name="connsiteY0" fmla="*/ 73393 h 91077"/>
                      <a:gd name="connsiteX1" fmla="*/ 0 w 250257"/>
                      <a:gd name="connsiteY1" fmla="*/ 0 h 91077"/>
                      <a:gd name="connsiteX2" fmla="*/ 83018 w 250257"/>
                      <a:gd name="connsiteY2" fmla="*/ 62564 h 91077"/>
                      <a:gd name="connsiteX3" fmla="*/ 250257 w 250257"/>
                      <a:gd name="connsiteY3" fmla="*/ 74596 h 91077"/>
                      <a:gd name="connsiteX4" fmla="*/ 119113 w 250257"/>
                      <a:gd name="connsiteY4" fmla="*/ 73393 h 910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0257" h="91077">
                        <a:moveTo>
                          <a:pt x="119113" y="73393"/>
                        </a:moveTo>
                        <a:cubicBezTo>
                          <a:pt x="66174" y="56548"/>
                          <a:pt x="2406" y="2406"/>
                          <a:pt x="0" y="0"/>
                        </a:cubicBezTo>
                        <a:cubicBezTo>
                          <a:pt x="19251" y="22860"/>
                          <a:pt x="48126" y="45720"/>
                          <a:pt x="83018" y="62564"/>
                        </a:cubicBezTo>
                        <a:cubicBezTo>
                          <a:pt x="151598" y="96253"/>
                          <a:pt x="221381" y="99862"/>
                          <a:pt x="250257" y="74596"/>
                        </a:cubicBezTo>
                        <a:cubicBezTo>
                          <a:pt x="218975" y="87831"/>
                          <a:pt x="181677" y="92643"/>
                          <a:pt x="119113" y="73393"/>
                        </a:cubicBezTo>
                        <a:close/>
                      </a:path>
                    </a:pathLst>
                  </a:custGeom>
                  <a:solidFill>
                    <a:srgbClr val="87E7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1" name="任意多边形: 形状 126"/>
                  <p:cNvSpPr/>
                  <p:nvPr/>
                </p:nvSpPr>
                <p:spPr>
                  <a:xfrm>
                    <a:off x="6103613" y="2496701"/>
                    <a:ext cx="291474" cy="195552"/>
                  </a:xfrm>
                  <a:custGeom>
                    <a:avLst/>
                    <a:gdLst>
                      <a:gd name="connsiteX0" fmla="*/ 181282 w 291474"/>
                      <a:gd name="connsiteY0" fmla="*/ 28727 h 195552"/>
                      <a:gd name="connsiteX1" fmla="*/ 4418 w 291474"/>
                      <a:gd name="connsiteY1" fmla="*/ 29930 h 195552"/>
                      <a:gd name="connsiteX2" fmla="*/ 27278 w 291474"/>
                      <a:gd name="connsiteY2" fmla="*/ 109339 h 195552"/>
                      <a:gd name="connsiteX3" fmla="*/ 146391 w 291474"/>
                      <a:gd name="connsiteY3" fmla="*/ 182731 h 195552"/>
                      <a:gd name="connsiteX4" fmla="*/ 277535 w 291474"/>
                      <a:gd name="connsiteY4" fmla="*/ 183935 h 195552"/>
                      <a:gd name="connsiteX5" fmla="*/ 287160 w 291474"/>
                      <a:gd name="connsiteY5" fmla="*/ 170700 h 195552"/>
                      <a:gd name="connsiteX6" fmla="*/ 181282 w 291474"/>
                      <a:gd name="connsiteY6" fmla="*/ 28727 h 1955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474" h="195552">
                        <a:moveTo>
                          <a:pt x="181282" y="28727"/>
                        </a:moveTo>
                        <a:cubicBezTo>
                          <a:pt x="103077" y="-9774"/>
                          <a:pt x="23669" y="-9774"/>
                          <a:pt x="4418" y="29930"/>
                        </a:cubicBezTo>
                        <a:cubicBezTo>
                          <a:pt x="-6410" y="51587"/>
                          <a:pt x="3215" y="80463"/>
                          <a:pt x="27278" y="109339"/>
                        </a:cubicBezTo>
                        <a:cubicBezTo>
                          <a:pt x="29685" y="111745"/>
                          <a:pt x="93452" y="165887"/>
                          <a:pt x="146391" y="182731"/>
                        </a:cubicBezTo>
                        <a:cubicBezTo>
                          <a:pt x="208955" y="201982"/>
                          <a:pt x="247456" y="197169"/>
                          <a:pt x="277535" y="183935"/>
                        </a:cubicBezTo>
                        <a:cubicBezTo>
                          <a:pt x="281145" y="180325"/>
                          <a:pt x="284754" y="175512"/>
                          <a:pt x="287160" y="170700"/>
                        </a:cubicBezTo>
                        <a:cubicBezTo>
                          <a:pt x="306411" y="130996"/>
                          <a:pt x="259488" y="67228"/>
                          <a:pt x="181282" y="28727"/>
                        </a:cubicBezTo>
                        <a:close/>
                      </a:path>
                    </a:pathLst>
                  </a:custGeom>
                  <a:solidFill>
                    <a:srgbClr val="5CDE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62" name="图形 117"/>
                <p:cNvGrpSpPr/>
                <p:nvPr/>
              </p:nvGrpSpPr>
              <p:grpSpPr>
                <a:xfrm>
                  <a:off x="6175700" y="2383903"/>
                  <a:ext cx="245739" cy="259381"/>
                  <a:chOff x="6175700" y="2383903"/>
                  <a:chExt cx="245739" cy="259381"/>
                </a:xfrm>
              </p:grpSpPr>
              <p:sp>
                <p:nvSpPr>
                  <p:cNvPr id="63" name="任意多边形: 形状 128"/>
                  <p:cNvSpPr/>
                  <p:nvPr/>
                </p:nvSpPr>
                <p:spPr>
                  <a:xfrm>
                    <a:off x="6243988" y="2421956"/>
                    <a:ext cx="177451" cy="221328"/>
                  </a:xfrm>
                  <a:custGeom>
                    <a:avLst/>
                    <a:gdLst>
                      <a:gd name="connsiteX0" fmla="*/ 154004 w 177451"/>
                      <a:gd name="connsiteY0" fmla="*/ 0 h 221328"/>
                      <a:gd name="connsiteX1" fmla="*/ 31282 w 177451"/>
                      <a:gd name="connsiteY1" fmla="*/ 210553 h 221328"/>
                      <a:gd name="connsiteX2" fmla="*/ 0 w 177451"/>
                      <a:gd name="connsiteY2" fmla="*/ 210553 h 221328"/>
                      <a:gd name="connsiteX3" fmla="*/ 83018 w 177451"/>
                      <a:gd name="connsiteY3" fmla="*/ 205740 h 221328"/>
                      <a:gd name="connsiteX4" fmla="*/ 175661 w 177451"/>
                      <a:gd name="connsiteY4" fmla="*/ 50533 h 221328"/>
                      <a:gd name="connsiteX5" fmla="*/ 154004 w 177451"/>
                      <a:gd name="connsiteY5" fmla="*/ 0 h 221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7451" h="221328">
                        <a:moveTo>
                          <a:pt x="154004" y="0"/>
                        </a:moveTo>
                        <a:cubicBezTo>
                          <a:pt x="107081" y="80612"/>
                          <a:pt x="36095" y="203334"/>
                          <a:pt x="31282" y="210553"/>
                        </a:cubicBezTo>
                        <a:cubicBezTo>
                          <a:pt x="25266" y="220178"/>
                          <a:pt x="2406" y="211756"/>
                          <a:pt x="0" y="210553"/>
                        </a:cubicBezTo>
                        <a:cubicBezTo>
                          <a:pt x="37298" y="226194"/>
                          <a:pt x="73393" y="224991"/>
                          <a:pt x="83018" y="205740"/>
                        </a:cubicBezTo>
                        <a:lnTo>
                          <a:pt x="175661" y="50533"/>
                        </a:lnTo>
                        <a:cubicBezTo>
                          <a:pt x="181677" y="37298"/>
                          <a:pt x="172052" y="18047"/>
                          <a:pt x="154004" y="0"/>
                        </a:cubicBezTo>
                        <a:close/>
                      </a:path>
                    </a:pathLst>
                  </a:custGeom>
                  <a:solidFill>
                    <a:srgbClr val="0792B5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4" name="任意多边形: 形状 129"/>
                  <p:cNvSpPr/>
                  <p:nvPr/>
                </p:nvSpPr>
                <p:spPr>
                  <a:xfrm>
                    <a:off x="6175700" y="2383903"/>
                    <a:ext cx="221089" cy="253163"/>
                  </a:xfrm>
                  <a:custGeom>
                    <a:avLst/>
                    <a:gdLst>
                      <a:gd name="connsiteX0" fmla="*/ 98367 w 221089"/>
                      <a:gd name="connsiteY0" fmla="*/ 248606 h 253163"/>
                      <a:gd name="connsiteX1" fmla="*/ 221089 w 221089"/>
                      <a:gd name="connsiteY1" fmla="*/ 38053 h 253163"/>
                      <a:gd name="connsiteX2" fmla="*/ 187401 w 221089"/>
                      <a:gd name="connsiteY2" fmla="*/ 15193 h 253163"/>
                      <a:gd name="connsiteX3" fmla="*/ 94758 w 221089"/>
                      <a:gd name="connsiteY3" fmla="*/ 16396 h 253163"/>
                      <a:gd name="connsiteX4" fmla="*/ 2115 w 221089"/>
                      <a:gd name="connsiteY4" fmla="*/ 171604 h 253163"/>
                      <a:gd name="connsiteX5" fmla="*/ 57460 w 221089"/>
                      <a:gd name="connsiteY5" fmla="*/ 244996 h 253163"/>
                      <a:gd name="connsiteX6" fmla="*/ 67085 w 221089"/>
                      <a:gd name="connsiteY6" fmla="*/ 248606 h 253163"/>
                      <a:gd name="connsiteX7" fmla="*/ 98367 w 221089"/>
                      <a:gd name="connsiteY7" fmla="*/ 248606 h 253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1089" h="253163">
                        <a:moveTo>
                          <a:pt x="98367" y="248606"/>
                        </a:moveTo>
                        <a:cubicBezTo>
                          <a:pt x="103180" y="241387"/>
                          <a:pt x="174166" y="118665"/>
                          <a:pt x="221089" y="38053"/>
                        </a:cubicBezTo>
                        <a:cubicBezTo>
                          <a:pt x="211464" y="29631"/>
                          <a:pt x="200636" y="21209"/>
                          <a:pt x="187401" y="15193"/>
                        </a:cubicBezTo>
                        <a:cubicBezTo>
                          <a:pt x="146494" y="-5261"/>
                          <a:pt x="105586" y="-5261"/>
                          <a:pt x="94758" y="16396"/>
                        </a:cubicBezTo>
                        <a:lnTo>
                          <a:pt x="2115" y="171604"/>
                        </a:lnTo>
                        <a:cubicBezTo>
                          <a:pt x="-7511" y="192057"/>
                          <a:pt x="16552" y="225746"/>
                          <a:pt x="57460" y="244996"/>
                        </a:cubicBezTo>
                        <a:cubicBezTo>
                          <a:pt x="61069" y="246199"/>
                          <a:pt x="63475" y="247403"/>
                          <a:pt x="67085" y="248606"/>
                        </a:cubicBezTo>
                        <a:cubicBezTo>
                          <a:pt x="70695" y="249809"/>
                          <a:pt x="92351" y="258231"/>
                          <a:pt x="98367" y="248606"/>
                        </a:cubicBezTo>
                        <a:close/>
                      </a:path>
                    </a:pathLst>
                  </a:custGeom>
                  <a:solidFill>
                    <a:srgbClr val="078BAD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65" name="任意多边形: 形状 130"/>
                <p:cNvSpPr/>
                <p:nvPr/>
              </p:nvSpPr>
              <p:spPr>
                <a:xfrm>
                  <a:off x="6223270" y="2353572"/>
                  <a:ext cx="249317" cy="166751"/>
                </a:xfrm>
                <a:custGeom>
                  <a:avLst/>
                  <a:gdLst>
                    <a:gd name="connsiteX0" fmla="*/ 243302 w 249317"/>
                    <a:gd name="connsiteY0" fmla="*/ 127339 h 166751"/>
                    <a:gd name="connsiteX1" fmla="*/ 151862 w 249317"/>
                    <a:gd name="connsiteY1" fmla="*/ 23868 h 166751"/>
                    <a:gd name="connsiteX2" fmla="*/ 13499 w 249317"/>
                    <a:gd name="connsiteY2" fmla="*/ 13039 h 166751"/>
                    <a:gd name="connsiteX3" fmla="*/ 13499 w 249317"/>
                    <a:gd name="connsiteY3" fmla="*/ 5820 h 166751"/>
                    <a:gd name="connsiteX4" fmla="*/ 3873 w 249317"/>
                    <a:gd name="connsiteY4" fmla="*/ 25071 h 166751"/>
                    <a:gd name="connsiteX5" fmla="*/ 91704 w 249317"/>
                    <a:gd name="connsiteY5" fmla="*/ 142980 h 166751"/>
                    <a:gd name="connsiteX6" fmla="*/ 239693 w 249317"/>
                    <a:gd name="connsiteY6" fmla="*/ 141777 h 166751"/>
                    <a:gd name="connsiteX7" fmla="*/ 249318 w 249317"/>
                    <a:gd name="connsiteY7" fmla="*/ 122527 h 166751"/>
                    <a:gd name="connsiteX8" fmla="*/ 243302 w 249317"/>
                    <a:gd name="connsiteY8" fmla="*/ 127339 h 166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9317" h="166751">
                      <a:moveTo>
                        <a:pt x="243302" y="127339"/>
                      </a:moveTo>
                      <a:cubicBezTo>
                        <a:pt x="244505" y="94854"/>
                        <a:pt x="207207" y="51540"/>
                        <a:pt x="151862" y="23868"/>
                      </a:cubicBezTo>
                      <a:cubicBezTo>
                        <a:pt x="95313" y="-3805"/>
                        <a:pt x="38765" y="-7414"/>
                        <a:pt x="13499" y="13039"/>
                      </a:cubicBezTo>
                      <a:lnTo>
                        <a:pt x="13499" y="5820"/>
                      </a:lnTo>
                      <a:lnTo>
                        <a:pt x="3873" y="25071"/>
                      </a:lnTo>
                      <a:cubicBezTo>
                        <a:pt x="-12971" y="57556"/>
                        <a:pt x="26733" y="110495"/>
                        <a:pt x="91704" y="142980"/>
                      </a:cubicBezTo>
                      <a:cubicBezTo>
                        <a:pt x="156675" y="175466"/>
                        <a:pt x="222848" y="174262"/>
                        <a:pt x="239693" y="141777"/>
                      </a:cubicBezTo>
                      <a:lnTo>
                        <a:pt x="249318" y="122527"/>
                      </a:lnTo>
                      <a:lnTo>
                        <a:pt x="243302" y="127339"/>
                      </a:lnTo>
                      <a:close/>
                    </a:path>
                  </a:pathLst>
                </a:custGeom>
                <a:solidFill>
                  <a:srgbClr val="089EC4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66" name="图形 117"/>
                <p:cNvGrpSpPr/>
                <p:nvPr/>
              </p:nvGrpSpPr>
              <p:grpSpPr>
                <a:xfrm>
                  <a:off x="6231956" y="2334418"/>
                  <a:ext cx="243301" cy="167857"/>
                  <a:chOff x="6231956" y="2334418"/>
                  <a:chExt cx="243301" cy="167857"/>
                </a:xfrm>
              </p:grpSpPr>
              <p:sp>
                <p:nvSpPr>
                  <p:cNvPr id="67" name="任意多边形: 形状 132"/>
                  <p:cNvSpPr/>
                  <p:nvPr/>
                </p:nvSpPr>
                <p:spPr>
                  <a:xfrm>
                    <a:off x="6231956" y="2334418"/>
                    <a:ext cx="243301" cy="162963"/>
                  </a:xfrm>
                  <a:custGeom>
                    <a:avLst/>
                    <a:gdLst>
                      <a:gd name="connsiteX0" fmla="*/ 151598 w 243301"/>
                      <a:gd name="connsiteY0" fmla="*/ 23771 h 162963"/>
                      <a:gd name="connsiteX1" fmla="*/ 3610 w 243301"/>
                      <a:gd name="connsiteY1" fmla="*/ 24974 h 162963"/>
                      <a:gd name="connsiteX2" fmla="*/ 0 w 243301"/>
                      <a:gd name="connsiteY2" fmla="*/ 45428 h 162963"/>
                      <a:gd name="connsiteX3" fmla="*/ 129941 w 243301"/>
                      <a:gd name="connsiteY3" fmla="*/ 152509 h 162963"/>
                      <a:gd name="connsiteX4" fmla="*/ 239428 w 243301"/>
                      <a:gd name="connsiteY4" fmla="*/ 141680 h 162963"/>
                      <a:gd name="connsiteX5" fmla="*/ 151598 w 243301"/>
                      <a:gd name="connsiteY5" fmla="*/ 23771 h 1629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3301" h="162963">
                        <a:moveTo>
                          <a:pt x="151598" y="23771"/>
                        </a:moveTo>
                        <a:cubicBezTo>
                          <a:pt x="86627" y="-8715"/>
                          <a:pt x="20454" y="-7511"/>
                          <a:pt x="3610" y="24974"/>
                        </a:cubicBezTo>
                        <a:cubicBezTo>
                          <a:pt x="0" y="30990"/>
                          <a:pt x="0" y="38209"/>
                          <a:pt x="0" y="45428"/>
                        </a:cubicBezTo>
                        <a:cubicBezTo>
                          <a:pt x="0" y="45428"/>
                          <a:pt x="13235" y="112804"/>
                          <a:pt x="129941" y="152509"/>
                        </a:cubicBezTo>
                        <a:cubicBezTo>
                          <a:pt x="152801" y="159728"/>
                          <a:pt x="205740" y="176572"/>
                          <a:pt x="239428" y="141680"/>
                        </a:cubicBezTo>
                        <a:cubicBezTo>
                          <a:pt x="256273" y="109195"/>
                          <a:pt x="216569" y="56256"/>
                          <a:pt x="151598" y="23771"/>
                        </a:cubicBezTo>
                        <a:close/>
                      </a:path>
                    </a:pathLst>
                  </a:custGeom>
                  <a:solidFill>
                    <a:srgbClr val="5CDE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8" name="任意多边形: 形状 133"/>
                  <p:cNvSpPr/>
                  <p:nvPr/>
                </p:nvSpPr>
                <p:spPr>
                  <a:xfrm>
                    <a:off x="6233160" y="2379846"/>
                    <a:ext cx="239428" cy="122429"/>
                  </a:xfrm>
                  <a:custGeom>
                    <a:avLst/>
                    <a:gdLst>
                      <a:gd name="connsiteX0" fmla="*/ 129941 w 239428"/>
                      <a:gd name="connsiteY0" fmla="*/ 107081 h 122429"/>
                      <a:gd name="connsiteX1" fmla="*/ 0 w 239428"/>
                      <a:gd name="connsiteY1" fmla="*/ 0 h 122429"/>
                      <a:gd name="connsiteX2" fmla="*/ 91440 w 239428"/>
                      <a:gd name="connsiteY2" fmla="*/ 98659 h 122429"/>
                      <a:gd name="connsiteX3" fmla="*/ 239429 w 239428"/>
                      <a:gd name="connsiteY3" fmla="*/ 97456 h 122429"/>
                      <a:gd name="connsiteX4" fmla="*/ 129941 w 239428"/>
                      <a:gd name="connsiteY4" fmla="*/ 107081 h 122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9426" h="122429">
                        <a:moveTo>
                          <a:pt x="129941" y="107081"/>
                        </a:moveTo>
                        <a:cubicBezTo>
                          <a:pt x="12032" y="67377"/>
                          <a:pt x="0" y="0"/>
                          <a:pt x="0" y="0"/>
                        </a:cubicBezTo>
                        <a:cubicBezTo>
                          <a:pt x="2406" y="31282"/>
                          <a:pt x="38501" y="72190"/>
                          <a:pt x="91440" y="98659"/>
                        </a:cubicBezTo>
                        <a:cubicBezTo>
                          <a:pt x="156411" y="131144"/>
                          <a:pt x="222584" y="129941"/>
                          <a:pt x="239429" y="97456"/>
                        </a:cubicBezTo>
                        <a:cubicBezTo>
                          <a:pt x="205740" y="131144"/>
                          <a:pt x="152801" y="114300"/>
                          <a:pt x="129941" y="107081"/>
                        </a:cubicBezTo>
                        <a:close/>
                      </a:path>
                    </a:pathLst>
                  </a:custGeom>
                  <a:solidFill>
                    <a:srgbClr val="A6EDFF"/>
                  </a:solidFill>
                  <a:ln w="120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9" name="图形 117"/>
              <p:cNvGrpSpPr/>
              <p:nvPr/>
            </p:nvGrpSpPr>
            <p:grpSpPr>
              <a:xfrm>
                <a:off x="3828218" y="4168942"/>
                <a:ext cx="4323979" cy="359744"/>
                <a:chOff x="3828218" y="4168942"/>
                <a:chExt cx="4323979" cy="359744"/>
              </a:xfrm>
            </p:grpSpPr>
            <p:sp>
              <p:nvSpPr>
                <p:cNvPr id="70" name="任意多边形: 形状 135"/>
                <p:cNvSpPr/>
                <p:nvPr/>
              </p:nvSpPr>
              <p:spPr>
                <a:xfrm>
                  <a:off x="3840161" y="4182177"/>
                  <a:ext cx="4275942" cy="334477"/>
                </a:xfrm>
                <a:custGeom>
                  <a:avLst/>
                  <a:gdLst>
                    <a:gd name="connsiteX0" fmla="*/ 31198 w 4275942"/>
                    <a:gd name="connsiteY0" fmla="*/ 334478 h 334477"/>
                    <a:gd name="connsiteX1" fmla="*/ 1120 w 4275942"/>
                    <a:gd name="connsiteY1" fmla="*/ 257476 h 334477"/>
                    <a:gd name="connsiteX2" fmla="*/ 62481 w 4275942"/>
                    <a:gd name="connsiteY2" fmla="*/ 182880 h 334477"/>
                    <a:gd name="connsiteX3" fmla="*/ 4237441 w 4275942"/>
                    <a:gd name="connsiteY3" fmla="*/ 0 h 334477"/>
                    <a:gd name="connsiteX4" fmla="*/ 4275942 w 4275942"/>
                    <a:gd name="connsiteY4" fmla="*/ 246647 h 334477"/>
                    <a:gd name="connsiteX5" fmla="*/ 31198 w 4275942"/>
                    <a:gd name="connsiteY5" fmla="*/ 334478 h 334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75942" h="334477">
                      <a:moveTo>
                        <a:pt x="31198" y="334478"/>
                      </a:moveTo>
                      <a:cubicBezTo>
                        <a:pt x="7135" y="308008"/>
                        <a:pt x="-3693" y="281539"/>
                        <a:pt x="1120" y="257476"/>
                      </a:cubicBezTo>
                      <a:cubicBezTo>
                        <a:pt x="8338" y="216568"/>
                        <a:pt x="51652" y="188896"/>
                        <a:pt x="62481" y="182880"/>
                      </a:cubicBezTo>
                      <a:lnTo>
                        <a:pt x="4237441" y="0"/>
                      </a:lnTo>
                      <a:cubicBezTo>
                        <a:pt x="4220597" y="45720"/>
                        <a:pt x="4186908" y="168442"/>
                        <a:pt x="4275942" y="246647"/>
                      </a:cubicBezTo>
                      <a:lnTo>
                        <a:pt x="31198" y="33447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71" name="任意多边形: 形状 136"/>
                <p:cNvSpPr/>
                <p:nvPr/>
              </p:nvSpPr>
              <p:spPr>
                <a:xfrm>
                  <a:off x="3828218" y="4168942"/>
                  <a:ext cx="4323979" cy="359744"/>
                </a:xfrm>
                <a:custGeom>
                  <a:avLst/>
                  <a:gdLst>
                    <a:gd name="connsiteX0" fmla="*/ 4231337 w 4323979"/>
                    <a:gd name="connsiteY0" fmla="*/ 26469 h 359744"/>
                    <a:gd name="connsiteX1" fmla="*/ 4260213 w 4323979"/>
                    <a:gd name="connsiteY1" fmla="*/ 249054 h 359744"/>
                    <a:gd name="connsiteX2" fmla="*/ 49157 w 4323979"/>
                    <a:gd name="connsiteY2" fmla="*/ 335681 h 359744"/>
                    <a:gd name="connsiteX3" fmla="*/ 25094 w 4323979"/>
                    <a:gd name="connsiteY3" fmla="*/ 273117 h 359744"/>
                    <a:gd name="connsiteX4" fmla="*/ 78033 w 4323979"/>
                    <a:gd name="connsiteY4" fmla="*/ 208146 h 359744"/>
                    <a:gd name="connsiteX5" fmla="*/ 4231337 w 4323979"/>
                    <a:gd name="connsiteY5" fmla="*/ 26469 h 359744"/>
                    <a:gd name="connsiteX6" fmla="*/ 4267432 w 4323979"/>
                    <a:gd name="connsiteY6" fmla="*/ 0 h 359744"/>
                    <a:gd name="connsiteX7" fmla="*/ 70814 w 4323979"/>
                    <a:gd name="connsiteY7" fmla="*/ 184083 h 359744"/>
                    <a:gd name="connsiteX8" fmla="*/ 38329 w 4323979"/>
                    <a:gd name="connsiteY8" fmla="*/ 359744 h 359744"/>
                    <a:gd name="connsiteX9" fmla="*/ 4323980 w 4323979"/>
                    <a:gd name="connsiteY9" fmla="*/ 271914 h 359744"/>
                    <a:gd name="connsiteX10" fmla="*/ 4267432 w 4323979"/>
                    <a:gd name="connsiteY10" fmla="*/ 0 h 359744"/>
                    <a:gd name="connsiteX11" fmla="*/ 4267432 w 4323979"/>
                    <a:gd name="connsiteY11" fmla="*/ 0 h 359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323979" h="359744">
                      <a:moveTo>
                        <a:pt x="4231337" y="26469"/>
                      </a:moveTo>
                      <a:cubicBezTo>
                        <a:pt x="4210883" y="89034"/>
                        <a:pt x="4202461" y="181677"/>
                        <a:pt x="4260213" y="249054"/>
                      </a:cubicBezTo>
                      <a:lnTo>
                        <a:pt x="49157" y="335681"/>
                      </a:lnTo>
                      <a:cubicBezTo>
                        <a:pt x="29907" y="314024"/>
                        <a:pt x="21485" y="292368"/>
                        <a:pt x="25094" y="273117"/>
                      </a:cubicBezTo>
                      <a:cubicBezTo>
                        <a:pt x="29907" y="239428"/>
                        <a:pt x="66002" y="215365"/>
                        <a:pt x="78033" y="208146"/>
                      </a:cubicBezTo>
                      <a:lnTo>
                        <a:pt x="4231337" y="26469"/>
                      </a:lnTo>
                      <a:moveTo>
                        <a:pt x="4267432" y="0"/>
                      </a:moveTo>
                      <a:lnTo>
                        <a:pt x="70814" y="184083"/>
                      </a:lnTo>
                      <a:cubicBezTo>
                        <a:pt x="70814" y="184083"/>
                        <a:pt x="-63940" y="253866"/>
                        <a:pt x="38329" y="359744"/>
                      </a:cubicBezTo>
                      <a:lnTo>
                        <a:pt x="4323980" y="271914"/>
                      </a:lnTo>
                      <a:cubicBezTo>
                        <a:pt x="4177195" y="184083"/>
                        <a:pt x="4267432" y="0"/>
                        <a:pt x="4267432" y="0"/>
                      </a:cubicBezTo>
                      <a:lnTo>
                        <a:pt x="4267432" y="0"/>
                      </a:lnTo>
                      <a:close/>
                    </a:path>
                  </a:pathLst>
                </a:custGeom>
                <a:solidFill>
                  <a:srgbClr val="231815"/>
                </a:solidFill>
                <a:ln w="1202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72" name="文本框 71"/>
            <p:cNvSpPr txBox="1"/>
            <p:nvPr/>
          </p:nvSpPr>
          <p:spPr>
            <a:xfrm>
              <a:off x="6260" y="3676"/>
              <a:ext cx="8772" cy="24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spc="200">
                  <a:solidFill>
                    <a:schemeClr val="tx1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不（  ）会</a:t>
              </a:r>
              <a:endParaRPr lang="zh-CN" altLang="en-US" sz="4000" spc="2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1" name="矩形 90"/>
          <p:cNvSpPr/>
          <p:nvPr/>
        </p:nvSpPr>
        <p:spPr>
          <a:xfrm>
            <a:off x="5620912" y="4511388"/>
            <a:ext cx="725927" cy="79629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7619583" y="3534070"/>
            <a:ext cx="358697" cy="79629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518545" y="4502059"/>
            <a:ext cx="395856" cy="79629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文本框 94"/>
          <p:cNvSpPr txBox="1"/>
          <p:nvPr/>
        </p:nvSpPr>
        <p:spPr>
          <a:xfrm>
            <a:off x="9705368" y="633995"/>
            <a:ext cx="177725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400" spc="2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4400" spc="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bù</a:t>
            </a:r>
            <a:endParaRPr lang="zh-CN" altLang="en-US" sz="4400" spc="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400"/>
          </a:p>
        </p:txBody>
      </p:sp>
      <p:sp>
        <p:nvSpPr>
          <p:cNvPr id="7" name="文本框 6"/>
          <p:cNvSpPr txBox="1"/>
          <p:nvPr/>
        </p:nvSpPr>
        <p:spPr>
          <a:xfrm>
            <a:off x="9810787" y="1419350"/>
            <a:ext cx="1304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4000" spc="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ú</a:t>
            </a:r>
            <a:endParaRPr lang="zh-CN" altLang="en-US" sz="4000" spc="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244774" y="2594595"/>
            <a:ext cx="10536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bù</a:t>
            </a:r>
            <a:endParaRPr lang="zh-CN" altLang="en-US" sz="4000" spc="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173446" y="3804298"/>
            <a:ext cx="13162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4000" spc="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ú</a:t>
            </a:r>
            <a:endParaRPr lang="zh-CN" altLang="en-US" sz="4000" spc="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9044361" y="4949199"/>
            <a:ext cx="13162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4000" spc="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ú</a:t>
            </a:r>
            <a:endParaRPr lang="zh-CN" altLang="en-US" sz="4000" spc="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  <p:bldP spid="91" grpId="0" animBg="1"/>
      <p:bldP spid="92" grpId="0" animBg="1"/>
      <p:bldP spid="93" grpId="0" animBg="1"/>
      <p:bldP spid="95" grpId="0"/>
      <p:bldP spid="7" grpId="0"/>
      <p:bldP spid="97" grpId="0"/>
      <p:bldP spid="98" grpId="0"/>
      <p:bldP spid="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ttps://photo-static-api.fotomore.com/creative/vcg/400/version23/VCG41165929072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3225" y="438785"/>
            <a:ext cx="4571365" cy="299593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477645" y="1024255"/>
            <a:ext cx="1486535" cy="1573530"/>
            <a:chOff x="2327" y="1613"/>
            <a:chExt cx="2341" cy="2478"/>
          </a:xfrm>
        </p:grpSpPr>
        <p:sp>
          <p:nvSpPr>
            <p:cNvPr id="4" name="文本框 3"/>
            <p:cNvSpPr txBox="1"/>
            <p:nvPr/>
          </p:nvSpPr>
          <p:spPr>
            <a:xfrm>
              <a:off x="2327" y="2009"/>
              <a:ext cx="2090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死</a:t>
              </a:r>
              <a:endParaRPr lang="zh-CN" altLang="en-US" sz="8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888" y="1613"/>
              <a:ext cx="1781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200"/>
                <a:t>sǐ</a:t>
              </a:r>
              <a:endParaRPr lang="zh-CN" altLang="en-US" sz="3200"/>
            </a:p>
          </p:txBody>
        </p:sp>
      </p:grpSp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505142" y="3434715"/>
            <a:ext cx="10169525" cy="211929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5589905" y="967740"/>
            <a:ext cx="4822825" cy="2367280"/>
            <a:chOff x="5803" y="3412"/>
            <a:chExt cx="7595" cy="3728"/>
          </a:xfrm>
        </p:grpSpPr>
        <p:grpSp>
          <p:nvGrpSpPr>
            <p:cNvPr id="24" name="图形 22"/>
            <p:cNvGrpSpPr/>
            <p:nvPr/>
          </p:nvGrpSpPr>
          <p:grpSpPr>
            <a:xfrm>
              <a:off x="5803" y="3660"/>
              <a:ext cx="7595" cy="3480"/>
              <a:chOff x="3684718" y="2324100"/>
              <a:chExt cx="4822564" cy="2209800"/>
            </a:xfrm>
          </p:grpSpPr>
          <p:sp>
            <p:nvSpPr>
              <p:cNvPr id="25" name="任意多边形: 形状 24"/>
              <p:cNvSpPr/>
              <p:nvPr/>
            </p:nvSpPr>
            <p:spPr>
              <a:xfrm>
                <a:off x="3684718" y="2424190"/>
                <a:ext cx="4744571" cy="1986220"/>
              </a:xfrm>
              <a:custGeom>
                <a:avLst/>
                <a:gdLst>
                  <a:gd name="connsiteX0" fmla="*/ 3881449 w 4744571"/>
                  <a:gd name="connsiteY0" fmla="*/ 0 h 1986220"/>
                  <a:gd name="connsiteX1" fmla="*/ 863122 w 4744571"/>
                  <a:gd name="connsiteY1" fmla="*/ 0 h 1986220"/>
                  <a:gd name="connsiteX2" fmla="*/ 0 w 4744571"/>
                  <a:gd name="connsiteY2" fmla="*/ 863122 h 1986220"/>
                  <a:gd name="connsiteX3" fmla="*/ 0 w 4744571"/>
                  <a:gd name="connsiteY3" fmla="*/ 863122 h 1986220"/>
                  <a:gd name="connsiteX4" fmla="*/ 36397 w 4744571"/>
                  <a:gd name="connsiteY4" fmla="*/ 1108800 h 1986220"/>
                  <a:gd name="connsiteX5" fmla="*/ 863122 w 4744571"/>
                  <a:gd name="connsiteY5" fmla="*/ 1726244 h 1986220"/>
                  <a:gd name="connsiteX6" fmla="*/ 3249706 w 4744571"/>
                  <a:gd name="connsiteY6" fmla="*/ 1726244 h 1986220"/>
                  <a:gd name="connsiteX7" fmla="*/ 2805147 w 4744571"/>
                  <a:gd name="connsiteY7" fmla="*/ 1986220 h 1986220"/>
                  <a:gd name="connsiteX8" fmla="*/ 4744571 w 4744571"/>
                  <a:gd name="connsiteY8" fmla="*/ 863122 h 1986220"/>
                  <a:gd name="connsiteX9" fmla="*/ 4744571 w 4744571"/>
                  <a:gd name="connsiteY9" fmla="*/ 863122 h 1986220"/>
                  <a:gd name="connsiteX10" fmla="*/ 3881449 w 4744571"/>
                  <a:gd name="connsiteY10" fmla="*/ 0 h 1986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44571" h="1986220">
                    <a:moveTo>
                      <a:pt x="3881449" y="0"/>
                    </a:moveTo>
                    <a:lnTo>
                      <a:pt x="863122" y="0"/>
                    </a:lnTo>
                    <a:cubicBezTo>
                      <a:pt x="386065" y="0"/>
                      <a:pt x="0" y="386065"/>
                      <a:pt x="0" y="863122"/>
                    </a:cubicBezTo>
                    <a:lnTo>
                      <a:pt x="0" y="863122"/>
                    </a:lnTo>
                    <a:cubicBezTo>
                      <a:pt x="0" y="947614"/>
                      <a:pt x="12999" y="1030807"/>
                      <a:pt x="36397" y="1108800"/>
                    </a:cubicBezTo>
                    <a:cubicBezTo>
                      <a:pt x="142987" y="1464967"/>
                      <a:pt x="473157" y="1726244"/>
                      <a:pt x="863122" y="1726244"/>
                    </a:cubicBezTo>
                    <a:lnTo>
                      <a:pt x="3249706" y="1726244"/>
                    </a:lnTo>
                    <a:cubicBezTo>
                      <a:pt x="3122318" y="1843233"/>
                      <a:pt x="2805147" y="1986220"/>
                      <a:pt x="2805147" y="1986220"/>
                    </a:cubicBezTo>
                    <a:cubicBezTo>
                      <a:pt x="2805147" y="1986220"/>
                      <a:pt x="4688677" y="1910827"/>
                      <a:pt x="4744571" y="863122"/>
                    </a:cubicBezTo>
                    <a:lnTo>
                      <a:pt x="4744571" y="863122"/>
                    </a:lnTo>
                    <a:cubicBezTo>
                      <a:pt x="4744571" y="386065"/>
                      <a:pt x="4358506" y="0"/>
                      <a:pt x="3881449" y="0"/>
                    </a:cubicBezTo>
                    <a:close/>
                  </a:path>
                </a:pathLst>
              </a:custGeom>
              <a:solidFill>
                <a:srgbClr val="E9E9EB"/>
              </a:solidFill>
              <a:ln w="1299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26" name="图形 22"/>
              <p:cNvGrpSpPr/>
              <p:nvPr/>
            </p:nvGrpSpPr>
            <p:grpSpPr>
              <a:xfrm>
                <a:off x="3764010" y="2324100"/>
                <a:ext cx="4744571" cy="2114908"/>
                <a:chOff x="3764010" y="2324100"/>
                <a:chExt cx="4744571" cy="2114908"/>
              </a:xfrm>
            </p:grpSpPr>
            <p:sp>
              <p:nvSpPr>
                <p:cNvPr id="27" name="任意多边形: 形状 26"/>
                <p:cNvSpPr/>
                <p:nvPr/>
              </p:nvSpPr>
              <p:spPr>
                <a:xfrm>
                  <a:off x="3764010" y="2324100"/>
                  <a:ext cx="4744571" cy="1962822"/>
                </a:xfrm>
                <a:custGeom>
                  <a:avLst/>
                  <a:gdLst>
                    <a:gd name="connsiteX0" fmla="*/ 4744571 w 4744571"/>
                    <a:gd name="connsiteY0" fmla="*/ 863122 h 1962822"/>
                    <a:gd name="connsiteX1" fmla="*/ 3881449 w 4744571"/>
                    <a:gd name="connsiteY1" fmla="*/ 0 h 1962822"/>
                    <a:gd name="connsiteX2" fmla="*/ 863122 w 4744571"/>
                    <a:gd name="connsiteY2" fmla="*/ 0 h 1962822"/>
                    <a:gd name="connsiteX3" fmla="*/ 0 w 4744571"/>
                    <a:gd name="connsiteY3" fmla="*/ 863122 h 1962822"/>
                    <a:gd name="connsiteX4" fmla="*/ 0 w 4744571"/>
                    <a:gd name="connsiteY4" fmla="*/ 863122 h 1962822"/>
                    <a:gd name="connsiteX5" fmla="*/ 36397 w 4744571"/>
                    <a:gd name="connsiteY5" fmla="*/ 1108800 h 1962822"/>
                    <a:gd name="connsiteX6" fmla="*/ 829325 w 4744571"/>
                    <a:gd name="connsiteY6" fmla="*/ 1523462 h 1962822"/>
                    <a:gd name="connsiteX7" fmla="*/ 3540880 w 4744571"/>
                    <a:gd name="connsiteY7" fmla="*/ 1524762 h 1962822"/>
                    <a:gd name="connsiteX8" fmla="*/ 3759260 w 4744571"/>
                    <a:gd name="connsiteY8" fmla="*/ 1635252 h 1962822"/>
                    <a:gd name="connsiteX9" fmla="*/ 3369295 w 4744571"/>
                    <a:gd name="connsiteY9" fmla="*/ 1962822 h 1962822"/>
                    <a:gd name="connsiteX10" fmla="*/ 4595085 w 4744571"/>
                    <a:gd name="connsiteY10" fmla="*/ 1355777 h 1962822"/>
                    <a:gd name="connsiteX11" fmla="*/ 4744571 w 4744571"/>
                    <a:gd name="connsiteY11" fmla="*/ 863122 h 1962822"/>
                    <a:gd name="connsiteX12" fmla="*/ 4744571 w 4744571"/>
                    <a:gd name="connsiteY12" fmla="*/ 863122 h 1962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44571" h="1962822">
                      <a:moveTo>
                        <a:pt x="4744571" y="863122"/>
                      </a:moveTo>
                      <a:cubicBezTo>
                        <a:pt x="4744571" y="386065"/>
                        <a:pt x="4358506" y="0"/>
                        <a:pt x="3881449" y="0"/>
                      </a:cubicBezTo>
                      <a:lnTo>
                        <a:pt x="863122" y="0"/>
                      </a:lnTo>
                      <a:cubicBezTo>
                        <a:pt x="386065" y="0"/>
                        <a:pt x="0" y="386065"/>
                        <a:pt x="0" y="863122"/>
                      </a:cubicBezTo>
                      <a:lnTo>
                        <a:pt x="0" y="863122"/>
                      </a:lnTo>
                      <a:cubicBezTo>
                        <a:pt x="0" y="948914"/>
                        <a:pt x="12999" y="1030807"/>
                        <a:pt x="36397" y="1108800"/>
                      </a:cubicBezTo>
                      <a:cubicBezTo>
                        <a:pt x="126089" y="1269985"/>
                        <a:pt x="344469" y="1519563"/>
                        <a:pt x="829325" y="1523462"/>
                      </a:cubicBezTo>
                      <a:cubicBezTo>
                        <a:pt x="1531262" y="1528662"/>
                        <a:pt x="3540880" y="1524762"/>
                        <a:pt x="3540880" y="1524762"/>
                      </a:cubicBezTo>
                      <a:cubicBezTo>
                        <a:pt x="3540880" y="1524762"/>
                        <a:pt x="3733262" y="1510463"/>
                        <a:pt x="3759260" y="1635252"/>
                      </a:cubicBezTo>
                      <a:cubicBezTo>
                        <a:pt x="3777459" y="1721044"/>
                        <a:pt x="3669568" y="1847133"/>
                        <a:pt x="3369295" y="1962822"/>
                      </a:cubicBezTo>
                      <a:cubicBezTo>
                        <a:pt x="3769659" y="1836734"/>
                        <a:pt x="4296112" y="1630053"/>
                        <a:pt x="4595085" y="1355777"/>
                      </a:cubicBezTo>
                      <a:cubicBezTo>
                        <a:pt x="4686077" y="1219290"/>
                        <a:pt x="4741971" y="1056804"/>
                        <a:pt x="4744571" y="863122"/>
                      </a:cubicBezTo>
                      <a:lnTo>
                        <a:pt x="4744571" y="8631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991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6595154" y="4289522"/>
                  <a:ext cx="538151" cy="146886"/>
                </a:xfrm>
                <a:custGeom>
                  <a:avLst/>
                  <a:gdLst>
                    <a:gd name="connsiteX0" fmla="*/ 0 w 538151"/>
                    <a:gd name="connsiteY0" fmla="*/ 146887 h 146886"/>
                    <a:gd name="connsiteX1" fmla="*/ 0 w 538151"/>
                    <a:gd name="connsiteY1" fmla="*/ 146887 h 146886"/>
                    <a:gd name="connsiteX2" fmla="*/ 538151 w 538151"/>
                    <a:gd name="connsiteY2" fmla="*/ 0 h 146886"/>
                    <a:gd name="connsiteX3" fmla="*/ 0 w 538151"/>
                    <a:gd name="connsiteY3" fmla="*/ 146887 h 146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8151" h="146886">
                      <a:moveTo>
                        <a:pt x="0" y="146887"/>
                      </a:moveTo>
                      <a:lnTo>
                        <a:pt x="0" y="146887"/>
                      </a:lnTo>
                      <a:cubicBezTo>
                        <a:pt x="223580" y="102691"/>
                        <a:pt x="400364" y="51995"/>
                        <a:pt x="538151" y="0"/>
                      </a:cubicBezTo>
                      <a:cubicBezTo>
                        <a:pt x="231379" y="96191"/>
                        <a:pt x="0" y="146887"/>
                        <a:pt x="0" y="146887"/>
                      </a:cubicBezTo>
                      <a:close/>
                    </a:path>
                  </a:pathLst>
                </a:custGeom>
                <a:solidFill>
                  <a:srgbClr val="B4B4B5"/>
                </a:solidFill>
                <a:ln w="12991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3799107" y="3435499"/>
                  <a:ext cx="4557387" cy="1003509"/>
                </a:xfrm>
                <a:custGeom>
                  <a:avLst/>
                  <a:gdLst>
                    <a:gd name="connsiteX0" fmla="*/ 3547380 w 4557387"/>
                    <a:gd name="connsiteY0" fmla="*/ 751332 h 1003509"/>
                    <a:gd name="connsiteX1" fmla="*/ 3722864 w 4557387"/>
                    <a:gd name="connsiteY1" fmla="*/ 526452 h 1003509"/>
                    <a:gd name="connsiteX2" fmla="*/ 3504483 w 4557387"/>
                    <a:gd name="connsiteY2" fmla="*/ 415962 h 1003509"/>
                    <a:gd name="connsiteX3" fmla="*/ 792928 w 4557387"/>
                    <a:gd name="connsiteY3" fmla="*/ 414663 h 1003509"/>
                    <a:gd name="connsiteX4" fmla="*/ 0 w 4557387"/>
                    <a:gd name="connsiteY4" fmla="*/ 0 h 1003509"/>
                    <a:gd name="connsiteX5" fmla="*/ 826725 w 4557387"/>
                    <a:gd name="connsiteY5" fmla="*/ 617444 h 1003509"/>
                    <a:gd name="connsiteX6" fmla="*/ 3491484 w 4557387"/>
                    <a:gd name="connsiteY6" fmla="*/ 617444 h 1003509"/>
                    <a:gd name="connsiteX7" fmla="*/ 2793448 w 4557387"/>
                    <a:gd name="connsiteY7" fmla="*/ 1003509 h 1003509"/>
                    <a:gd name="connsiteX8" fmla="*/ 2900038 w 4557387"/>
                    <a:gd name="connsiteY8" fmla="*/ 977512 h 1003509"/>
                    <a:gd name="connsiteX9" fmla="*/ 2793448 w 4557387"/>
                    <a:gd name="connsiteY9" fmla="*/ 1003509 h 1003509"/>
                    <a:gd name="connsiteX10" fmla="*/ 4557388 w 4557387"/>
                    <a:gd name="connsiteY10" fmla="*/ 249577 h 1003509"/>
                    <a:gd name="connsiteX11" fmla="*/ 3547380 w 4557387"/>
                    <a:gd name="connsiteY11" fmla="*/ 751332 h 1003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57387" h="1003508">
                      <a:moveTo>
                        <a:pt x="3547380" y="751332"/>
                      </a:moveTo>
                      <a:cubicBezTo>
                        <a:pt x="3685167" y="668139"/>
                        <a:pt x="3735863" y="587547"/>
                        <a:pt x="3722864" y="526452"/>
                      </a:cubicBezTo>
                      <a:cubicBezTo>
                        <a:pt x="3696866" y="400364"/>
                        <a:pt x="3504483" y="415962"/>
                        <a:pt x="3504483" y="415962"/>
                      </a:cubicBezTo>
                      <a:cubicBezTo>
                        <a:pt x="3504483" y="415962"/>
                        <a:pt x="1494865" y="419862"/>
                        <a:pt x="792928" y="414663"/>
                      </a:cubicBezTo>
                      <a:cubicBezTo>
                        <a:pt x="306772" y="410763"/>
                        <a:pt x="89692" y="161185"/>
                        <a:pt x="0" y="0"/>
                      </a:cubicBezTo>
                      <a:cubicBezTo>
                        <a:pt x="106590" y="356168"/>
                        <a:pt x="436761" y="617444"/>
                        <a:pt x="826725" y="617444"/>
                      </a:cubicBezTo>
                      <a:lnTo>
                        <a:pt x="3491484" y="617444"/>
                      </a:lnTo>
                      <a:cubicBezTo>
                        <a:pt x="3364096" y="734434"/>
                        <a:pt x="3144416" y="898219"/>
                        <a:pt x="2793448" y="1003509"/>
                      </a:cubicBezTo>
                      <a:cubicBezTo>
                        <a:pt x="2793448" y="1003509"/>
                        <a:pt x="2832444" y="994410"/>
                        <a:pt x="2900038" y="977512"/>
                      </a:cubicBezTo>
                      <a:cubicBezTo>
                        <a:pt x="2864941" y="986611"/>
                        <a:pt x="2828544" y="995710"/>
                        <a:pt x="2793448" y="1003509"/>
                      </a:cubicBezTo>
                      <a:cubicBezTo>
                        <a:pt x="2793448" y="1003509"/>
                        <a:pt x="4105029" y="933316"/>
                        <a:pt x="4557388" y="249577"/>
                      </a:cubicBezTo>
                      <a:cubicBezTo>
                        <a:pt x="4301312" y="483556"/>
                        <a:pt x="3911347" y="642142"/>
                        <a:pt x="3547380" y="751332"/>
                      </a:cubicBezTo>
                      <a:close/>
                    </a:path>
                  </a:pathLst>
                </a:custGeom>
                <a:solidFill>
                  <a:srgbClr val="B4B4B5"/>
                </a:solidFill>
                <a:ln w="12991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30" name="任意多边形: 形状 29"/>
              <p:cNvSpPr/>
              <p:nvPr/>
            </p:nvSpPr>
            <p:spPr>
              <a:xfrm>
                <a:off x="3764010" y="2324100"/>
                <a:ext cx="4744571" cy="2112308"/>
              </a:xfrm>
              <a:custGeom>
                <a:avLst/>
                <a:gdLst>
                  <a:gd name="connsiteX0" fmla="*/ 3881449 w 4744571"/>
                  <a:gd name="connsiteY0" fmla="*/ 51995 h 2112308"/>
                  <a:gd name="connsiteX1" fmla="*/ 4692576 w 4744571"/>
                  <a:gd name="connsiteY1" fmla="*/ 863122 h 2112308"/>
                  <a:gd name="connsiteX2" fmla="*/ 4402702 w 4744571"/>
                  <a:gd name="connsiteY2" fmla="*/ 1503964 h 2112308"/>
                  <a:gd name="connsiteX3" fmla="*/ 3764460 w 4744571"/>
                  <a:gd name="connsiteY3" fmla="*/ 1867931 h 2112308"/>
                  <a:gd name="connsiteX4" fmla="*/ 3213310 w 4744571"/>
                  <a:gd name="connsiteY4" fmla="*/ 2010918 h 2112308"/>
                  <a:gd name="connsiteX5" fmla="*/ 3561678 w 4744571"/>
                  <a:gd name="connsiteY5" fmla="*/ 1765240 h 2112308"/>
                  <a:gd name="connsiteX6" fmla="*/ 3574677 w 4744571"/>
                  <a:gd name="connsiteY6" fmla="*/ 1708045 h 2112308"/>
                  <a:gd name="connsiteX7" fmla="*/ 3526581 w 4744571"/>
                  <a:gd name="connsiteY7" fmla="*/ 1675548 h 2112308"/>
                  <a:gd name="connsiteX8" fmla="*/ 861822 w 4744571"/>
                  <a:gd name="connsiteY8" fmla="*/ 1675548 h 2112308"/>
                  <a:gd name="connsiteX9" fmla="*/ 50695 w 4744571"/>
                  <a:gd name="connsiteY9" fmla="*/ 864422 h 2112308"/>
                  <a:gd name="connsiteX10" fmla="*/ 863122 w 4744571"/>
                  <a:gd name="connsiteY10" fmla="*/ 51995 h 2112308"/>
                  <a:gd name="connsiteX11" fmla="*/ 3881449 w 4744571"/>
                  <a:gd name="connsiteY11" fmla="*/ 51995 h 2112308"/>
                  <a:gd name="connsiteX12" fmla="*/ 3881449 w 4744571"/>
                  <a:gd name="connsiteY12" fmla="*/ 0 h 2112308"/>
                  <a:gd name="connsiteX13" fmla="*/ 863122 w 4744571"/>
                  <a:gd name="connsiteY13" fmla="*/ 0 h 2112308"/>
                  <a:gd name="connsiteX14" fmla="*/ 0 w 4744571"/>
                  <a:gd name="connsiteY14" fmla="*/ 863122 h 2112308"/>
                  <a:gd name="connsiteX15" fmla="*/ 0 w 4744571"/>
                  <a:gd name="connsiteY15" fmla="*/ 863122 h 2112308"/>
                  <a:gd name="connsiteX16" fmla="*/ 863122 w 4744571"/>
                  <a:gd name="connsiteY16" fmla="*/ 1726244 h 2112308"/>
                  <a:gd name="connsiteX17" fmla="*/ 3527881 w 4744571"/>
                  <a:gd name="connsiteY17" fmla="*/ 1726244 h 2112308"/>
                  <a:gd name="connsiteX18" fmla="*/ 2829844 w 4744571"/>
                  <a:gd name="connsiteY18" fmla="*/ 2112309 h 2112308"/>
                  <a:gd name="connsiteX19" fmla="*/ 4744571 w 4744571"/>
                  <a:gd name="connsiteY19" fmla="*/ 863122 h 2112308"/>
                  <a:gd name="connsiteX20" fmla="*/ 4744571 w 4744571"/>
                  <a:gd name="connsiteY20" fmla="*/ 863122 h 2112308"/>
                  <a:gd name="connsiteX21" fmla="*/ 3881449 w 4744571"/>
                  <a:gd name="connsiteY21" fmla="*/ 0 h 2112308"/>
                  <a:gd name="connsiteX22" fmla="*/ 3881449 w 4744571"/>
                  <a:gd name="connsiteY22" fmla="*/ 0 h 2112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744571" h="2112308">
                    <a:moveTo>
                      <a:pt x="3881449" y="51995"/>
                    </a:moveTo>
                    <a:cubicBezTo>
                      <a:pt x="4328609" y="51995"/>
                      <a:pt x="4692576" y="415962"/>
                      <a:pt x="4692576" y="863122"/>
                    </a:cubicBezTo>
                    <a:cubicBezTo>
                      <a:pt x="4688676" y="1110100"/>
                      <a:pt x="4591185" y="1325880"/>
                      <a:pt x="4402702" y="1503964"/>
                    </a:cubicBezTo>
                    <a:cubicBezTo>
                      <a:pt x="4249316" y="1649551"/>
                      <a:pt x="4034835" y="1773040"/>
                      <a:pt x="3764460" y="1867931"/>
                    </a:cubicBezTo>
                    <a:cubicBezTo>
                      <a:pt x="3570777" y="1936825"/>
                      <a:pt x="3375795" y="1981021"/>
                      <a:pt x="3213310" y="2010918"/>
                    </a:cubicBezTo>
                    <a:cubicBezTo>
                      <a:pt x="3341998" y="1942024"/>
                      <a:pt x="3457688" y="1860132"/>
                      <a:pt x="3561678" y="1765240"/>
                    </a:cubicBezTo>
                    <a:cubicBezTo>
                      <a:pt x="3577277" y="1750942"/>
                      <a:pt x="3582476" y="1727544"/>
                      <a:pt x="3574677" y="1708045"/>
                    </a:cubicBezTo>
                    <a:cubicBezTo>
                      <a:pt x="3566878" y="1688547"/>
                      <a:pt x="3547379" y="1675548"/>
                      <a:pt x="3526581" y="1675548"/>
                    </a:cubicBezTo>
                    <a:lnTo>
                      <a:pt x="861822" y="1675548"/>
                    </a:lnTo>
                    <a:cubicBezTo>
                      <a:pt x="414663" y="1675548"/>
                      <a:pt x="50695" y="1311581"/>
                      <a:pt x="50695" y="864422"/>
                    </a:cubicBezTo>
                    <a:cubicBezTo>
                      <a:pt x="51995" y="415962"/>
                      <a:pt x="415962" y="51995"/>
                      <a:pt x="863122" y="51995"/>
                    </a:cubicBezTo>
                    <a:lnTo>
                      <a:pt x="3881449" y="51995"/>
                    </a:lnTo>
                    <a:moveTo>
                      <a:pt x="3881449" y="0"/>
                    </a:moveTo>
                    <a:lnTo>
                      <a:pt x="863122" y="0"/>
                    </a:lnTo>
                    <a:cubicBezTo>
                      <a:pt x="386065" y="0"/>
                      <a:pt x="0" y="386065"/>
                      <a:pt x="0" y="863122"/>
                    </a:cubicBezTo>
                    <a:lnTo>
                      <a:pt x="0" y="863122"/>
                    </a:lnTo>
                    <a:cubicBezTo>
                      <a:pt x="0" y="1340179"/>
                      <a:pt x="386065" y="1726244"/>
                      <a:pt x="863122" y="1726244"/>
                    </a:cubicBezTo>
                    <a:lnTo>
                      <a:pt x="3527881" y="1726244"/>
                    </a:lnTo>
                    <a:cubicBezTo>
                      <a:pt x="3400493" y="1843233"/>
                      <a:pt x="3180813" y="2007018"/>
                      <a:pt x="2829844" y="2112309"/>
                    </a:cubicBezTo>
                    <a:cubicBezTo>
                      <a:pt x="2829844" y="2112309"/>
                      <a:pt x="4727673" y="2010918"/>
                      <a:pt x="4744571" y="863122"/>
                    </a:cubicBezTo>
                    <a:lnTo>
                      <a:pt x="4744571" y="863122"/>
                    </a:lnTo>
                    <a:cubicBezTo>
                      <a:pt x="4744571" y="386065"/>
                      <a:pt x="4358506" y="0"/>
                      <a:pt x="3881449" y="0"/>
                    </a:cubicBezTo>
                    <a:lnTo>
                      <a:pt x="3881449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99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6426" y="3412"/>
              <a:ext cx="6225" cy="30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en-US" altLang="zh-CN" sz="3200" spc="200">
                  <a:solidFill>
                    <a:schemeClr val="tx1"/>
                  </a:solidFill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   </a:t>
              </a:r>
              <a:r>
                <a:rPr lang="zh-CN" altLang="en-US" sz="4000" spc="200">
                  <a:solidFill>
                    <a:schemeClr val="tx1"/>
                  </a:solidFill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死</a:t>
              </a:r>
              <a:r>
                <a:rPr lang="en-US" altLang="zh-CN" sz="4000" spc="200">
                  <a:solidFill>
                    <a:schemeClr val="tx1"/>
                  </a:solidFill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  </a:t>
              </a:r>
              <a:r>
                <a:rPr lang="zh-CN" altLang="en-US" sz="4000" spc="200">
                  <a:solidFill>
                    <a:schemeClr val="tx1"/>
                  </a:solidFill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（生死）</a:t>
              </a:r>
              <a:r>
                <a:rPr lang="en-US" altLang="zh-CN" sz="4000" spc="200">
                  <a:solidFill>
                    <a:schemeClr val="tx1"/>
                  </a:solidFill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 </a:t>
              </a:r>
              <a:endParaRPr lang="en-US" altLang="zh-CN" sz="4000" spc="200">
                <a:solidFill>
                  <a:schemeClr val="tx1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4000" spc="200">
                  <a:solidFill>
                    <a:schemeClr val="tx1"/>
                  </a:solidFill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        </a:t>
              </a:r>
              <a:r>
                <a:rPr lang="zh-CN" altLang="en-US" sz="4000" spc="200">
                  <a:solidFill>
                    <a:schemeClr val="tx1"/>
                  </a:solidFill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（死亡）</a:t>
              </a:r>
              <a:endParaRPr lang="zh-CN" altLang="en-US" sz="4000" spc="200">
                <a:solidFill>
                  <a:schemeClr val="tx1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41845" y="5582285"/>
            <a:ext cx="112873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在甲骨文中，“死”的最左边表示残骨，右边是“人”，指人的形体和灵魂分离，意味着生命终止。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10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11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12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1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59785148-40b0-4785-bf69-a077e02b3530"/>
</p:tagLst>
</file>

<file path=ppt/tags/tag2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3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4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5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6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7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8.xml><?xml version="1.0" encoding="utf-8"?>
<p:tagLst xmlns:p="http://schemas.openxmlformats.org/presentationml/2006/main">
  <p:tag name="KSO_WM_UNIT_PLACING_PICTURE_USER_VIEWPORT" val="{&quot;height&quot;:10800,&quot;width&quot;:10800}"/>
</p:tagLst>
</file>

<file path=ppt/tags/tag9.xml><?xml version="1.0" encoding="utf-8"?>
<p:tagLst xmlns:p="http://schemas.openxmlformats.org/presentationml/2006/main">
  <p:tag name="KSO_WM_UNIT_PLACING_PICTURE_USER_VIEWPORT" val="{&quot;height&quot;:10800,&quot;width&quot;:10800}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766</Words>
  <Application>WPS 演示</Application>
  <PresentationFormat>自定义</PresentationFormat>
  <Paragraphs>227</Paragraphs>
  <Slides>17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Times New Roman</vt:lpstr>
      <vt:lpstr>楷体</vt:lpstr>
      <vt:lpstr>Calibri</vt:lpstr>
      <vt:lpstr>Calibri</vt:lpstr>
      <vt:lpstr>楷体_GB2312</vt:lpstr>
      <vt:lpstr>新宋体</vt:lpstr>
      <vt:lpstr>GB Pinyinok-B</vt:lpstr>
      <vt:lpstr>华文琥珀</vt:lpstr>
      <vt:lpstr>华文楷体</vt:lpstr>
      <vt:lpstr>汉仪旗黑Y2-35简</vt:lpstr>
      <vt:lpstr>汉仪时光体W</vt:lpstr>
      <vt:lpstr>汉仪嘟嘟体简</vt:lpstr>
      <vt:lpstr>Times New Roman</vt:lpstr>
      <vt:lpstr>汉仪铸字木头人W</vt:lpstr>
      <vt:lpstr>汉仪拜基火云体W</vt:lpstr>
      <vt:lpstr>汉仪正圆-95W</vt:lpstr>
      <vt:lpstr>汉仪综艺体简</vt:lpstr>
      <vt:lpstr>Arial</vt:lpstr>
      <vt:lpstr>Arial Unicode MS</vt:lpstr>
      <vt:lpstr>黑体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品读探究</vt:lpstr>
      <vt:lpstr>PowerPoint 演示文稿</vt:lpstr>
      <vt:lpstr>品读探究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2022-07-18T08:22:00Z</cp:lastPrinted>
  <dcterms:created xsi:type="dcterms:W3CDTF">2022-07-18T08:22:00Z</dcterms:created>
  <dcterms:modified xsi:type="dcterms:W3CDTF">2023-01-15T10:22:21Z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454EAF23F42048BB8C097634D5CD75B9</vt:lpwstr>
  </property>
  <property fmtid="{D5CDD505-2E9C-101B-9397-08002B2CF9AE}" pid="3" name="KSOProductBuildVer">
    <vt:lpwstr>2052-11.1.0.13703</vt:lpwstr>
  </property>
</Properties>
</file>