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media/image3.svg" ContentType="image/svg+xml"/>
  <Override PartName="/ppt/media/image5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71" r:id="rId3"/>
    <p:sldId id="335" r:id="rId4"/>
    <p:sldId id="336" r:id="rId5"/>
    <p:sldId id="312" r:id="rId6"/>
    <p:sldId id="313" r:id="rId7"/>
    <p:sldId id="285" r:id="rId8"/>
    <p:sldId id="270" r:id="rId9"/>
    <p:sldId id="314" r:id="rId10"/>
    <p:sldId id="315" r:id="rId11"/>
    <p:sldId id="287" r:id="rId12"/>
    <p:sldId id="284" r:id="rId13"/>
    <p:sldId id="316" r:id="rId14"/>
    <p:sldId id="269" r:id="rId15"/>
    <p:sldId id="317" r:id="rId16"/>
    <p:sldId id="318" r:id="rId17"/>
    <p:sldId id="286" r:id="rId18"/>
    <p:sldId id="289" r:id="rId19"/>
    <p:sldId id="319" r:id="rId20"/>
    <p:sldId id="320" r:id="rId21"/>
    <p:sldId id="265" r:id="rId22"/>
    <p:sldId id="281" r:id="rId23"/>
    <p:sldId id="296" r:id="rId2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9"/>
    </p:embeddedFont>
    <p:embeddedFont>
      <p:font typeface="方正大黑_GBK" panose="03000509000000000000" pitchFamily="65" charset="-122"/>
      <p:regular r:id="rId30"/>
    </p:embeddedFont>
    <p:embeddedFont>
      <p:font typeface="楷体" panose="02010609060101010101" charset="-122"/>
      <p:regular r:id="rId31"/>
    </p:embeddedFont>
    <p:embeddedFont>
      <p:font typeface="taozhi.cn_PY" panose="02000500000000000000" pitchFamily="2" charset="0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 Office 用户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40" autoAdjust="0"/>
    <p:restoredTop sz="94660"/>
  </p:normalViewPr>
  <p:slideViewPr>
    <p:cSldViewPr>
      <p:cViewPr>
        <p:scale>
          <a:sx n="120" d="100"/>
          <a:sy n="120" d="100"/>
        </p:scale>
        <p:origin x="-1392" y="-654"/>
      </p:cViewPr>
      <p:guideLst>
        <p:guide orient="horz" pos="1620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282.xml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 descr="C:\Documents and Settings\Administrator\桌面\4.png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 bwMode="auto">
          <a:xfrm>
            <a:off x="6773" y="1041"/>
            <a:ext cx="9137228" cy="10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 userDrawn="1">
            <p:custDataLst>
              <p:tags r:id="rId6"/>
            </p:custDataLst>
          </p:nvPr>
        </p:nvSpPr>
        <p:spPr>
          <a:xfrm>
            <a:off x="-7620" y="-15240"/>
            <a:ext cx="9159240" cy="1127760"/>
          </a:xfrm>
          <a:prstGeom prst="rect">
            <a:avLst/>
          </a:prstGeom>
          <a:solidFill>
            <a:srgbClr val="FEFE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53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tags" Target="../tags/tag50.xml"/><Relationship Id="rId12" Type="http://schemas.openxmlformats.org/officeDocument/2006/relationships/tags" Target="../tags/tag4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image" Target="../media/image9.jpeg"/><Relationship Id="rId3" Type="http://schemas.openxmlformats.org/officeDocument/2006/relationships/tags" Target="../tags/tag125.xml"/><Relationship Id="rId2" Type="http://schemas.openxmlformats.org/officeDocument/2006/relationships/image" Target="../media/image8.jpeg"/><Relationship Id="rId1" Type="http://schemas.openxmlformats.org/officeDocument/2006/relationships/tags" Target="../tags/tag12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image" Target="../media/image9.jpeg"/><Relationship Id="rId3" Type="http://schemas.openxmlformats.org/officeDocument/2006/relationships/tags" Target="../tags/tag139.xml"/><Relationship Id="rId2" Type="http://schemas.openxmlformats.org/officeDocument/2006/relationships/image" Target="../media/image8.jpe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45.xml"/><Relationship Id="rId1" Type="http://schemas.openxmlformats.org/officeDocument/2006/relationships/tags" Target="../tags/tag13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image" Target="../media/image10.png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147.xml"/><Relationship Id="rId19" Type="http://schemas.openxmlformats.org/officeDocument/2006/relationships/tags" Target="../tags/tag162.xml"/><Relationship Id="rId18" Type="http://schemas.openxmlformats.org/officeDocument/2006/relationships/tags" Target="../tags/tag161.xml"/><Relationship Id="rId17" Type="http://schemas.openxmlformats.org/officeDocument/2006/relationships/tags" Target="../tags/tag160.xml"/><Relationship Id="rId16" Type="http://schemas.openxmlformats.org/officeDocument/2006/relationships/tags" Target="../tags/tag159.xml"/><Relationship Id="rId15" Type="http://schemas.openxmlformats.org/officeDocument/2006/relationships/tags" Target="../tags/tag158.xml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image" Target="../media/image11.png"/><Relationship Id="rId10" Type="http://schemas.openxmlformats.org/officeDocument/2006/relationships/tags" Target="../tags/tag154.xml"/><Relationship Id="rId1" Type="http://schemas.openxmlformats.org/officeDocument/2006/relationships/tags" Target="../tags/tag14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image" Target="../media/image9.jpeg"/><Relationship Id="rId3" Type="http://schemas.openxmlformats.org/officeDocument/2006/relationships/tags" Target="../tags/tag164.xml"/><Relationship Id="rId2" Type="http://schemas.openxmlformats.org/officeDocument/2006/relationships/image" Target="../media/image8.jpeg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tags" Target="../tags/tag16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image" Target="../media/image10.png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image" Target="../media/image11.png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tags" Target="../tags/tag17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image" Target="../media/image10.png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96.xml"/><Relationship Id="rId12" Type="http://schemas.openxmlformats.org/officeDocument/2006/relationships/image" Target="../media/image11.png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tags" Target="../tags/tag18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214.xml"/><Relationship Id="rId20" Type="http://schemas.openxmlformats.org/officeDocument/2006/relationships/tags" Target="../tags/tag213.xml"/><Relationship Id="rId2" Type="http://schemas.openxmlformats.org/officeDocument/2006/relationships/image" Target="../media/image12.GIF"/><Relationship Id="rId19" Type="http://schemas.openxmlformats.org/officeDocument/2006/relationships/image" Target="../media/image11.png"/><Relationship Id="rId18" Type="http://schemas.openxmlformats.org/officeDocument/2006/relationships/tags" Target="../tags/tag212.xml"/><Relationship Id="rId17" Type="http://schemas.openxmlformats.org/officeDocument/2006/relationships/tags" Target="../tags/tag211.xml"/><Relationship Id="rId16" Type="http://schemas.openxmlformats.org/officeDocument/2006/relationships/tags" Target="../tags/tag210.xml"/><Relationship Id="rId15" Type="http://schemas.openxmlformats.org/officeDocument/2006/relationships/tags" Target="../tags/tag209.xml"/><Relationship Id="rId14" Type="http://schemas.openxmlformats.org/officeDocument/2006/relationships/tags" Target="../tags/tag208.xml"/><Relationship Id="rId13" Type="http://schemas.openxmlformats.org/officeDocument/2006/relationships/tags" Target="../tags/tag207.xml"/><Relationship Id="rId12" Type="http://schemas.openxmlformats.org/officeDocument/2006/relationships/tags" Target="../tags/tag206.xml"/><Relationship Id="rId11" Type="http://schemas.openxmlformats.org/officeDocument/2006/relationships/image" Target="../media/image10.png"/><Relationship Id="rId10" Type="http://schemas.openxmlformats.org/officeDocument/2006/relationships/tags" Target="../tags/tag205.xml"/><Relationship Id="rId1" Type="http://schemas.openxmlformats.org/officeDocument/2006/relationships/tags" Target="../tags/tag19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image" Target="../media/image9.jpeg"/><Relationship Id="rId3" Type="http://schemas.openxmlformats.org/officeDocument/2006/relationships/tags" Target="../tags/tag216.xml"/><Relationship Id="rId2" Type="http://schemas.openxmlformats.org/officeDocument/2006/relationships/image" Target="../media/image8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1" Type="http://schemas.openxmlformats.org/officeDocument/2006/relationships/tags" Target="../tags/tag21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image" Target="../media/image9.jpeg"/><Relationship Id="rId3" Type="http://schemas.openxmlformats.org/officeDocument/2006/relationships/tags" Target="../tags/tag223.xml"/><Relationship Id="rId2" Type="http://schemas.openxmlformats.org/officeDocument/2006/relationships/image" Target="../media/image8.jpe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2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svg"/><Relationship Id="rId6" Type="http://schemas.openxmlformats.org/officeDocument/2006/relationships/image" Target="../media/image4.png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1" Type="http://schemas.openxmlformats.org/officeDocument/2006/relationships/slideLayout" Target="../slideLayouts/slideLayout2.xml"/><Relationship Id="rId30" Type="http://schemas.openxmlformats.org/officeDocument/2006/relationships/tags" Target="../tags/tag249.xml"/><Relationship Id="rId3" Type="http://schemas.openxmlformats.org/officeDocument/2006/relationships/image" Target="../media/image10.png"/><Relationship Id="rId29" Type="http://schemas.openxmlformats.org/officeDocument/2006/relationships/tags" Target="../tags/tag248.xml"/><Relationship Id="rId28" Type="http://schemas.openxmlformats.org/officeDocument/2006/relationships/tags" Target="../tags/tag247.xml"/><Relationship Id="rId27" Type="http://schemas.openxmlformats.org/officeDocument/2006/relationships/tags" Target="../tags/tag246.xml"/><Relationship Id="rId26" Type="http://schemas.openxmlformats.org/officeDocument/2006/relationships/image" Target="../media/image20.png"/><Relationship Id="rId25" Type="http://schemas.openxmlformats.org/officeDocument/2006/relationships/tags" Target="../tags/tag245.xml"/><Relationship Id="rId24" Type="http://schemas.openxmlformats.org/officeDocument/2006/relationships/image" Target="../media/image19.png"/><Relationship Id="rId23" Type="http://schemas.openxmlformats.org/officeDocument/2006/relationships/tags" Target="../tags/tag244.xml"/><Relationship Id="rId22" Type="http://schemas.openxmlformats.org/officeDocument/2006/relationships/image" Target="../media/image18.png"/><Relationship Id="rId21" Type="http://schemas.openxmlformats.org/officeDocument/2006/relationships/tags" Target="../tags/tag243.xml"/><Relationship Id="rId20" Type="http://schemas.openxmlformats.org/officeDocument/2006/relationships/image" Target="../media/image17.png"/><Relationship Id="rId2" Type="http://schemas.openxmlformats.org/officeDocument/2006/relationships/tags" Target="../tags/tag230.xml"/><Relationship Id="rId19" Type="http://schemas.openxmlformats.org/officeDocument/2006/relationships/tags" Target="../tags/tag242.xml"/><Relationship Id="rId18" Type="http://schemas.openxmlformats.org/officeDocument/2006/relationships/image" Target="../media/image16.png"/><Relationship Id="rId17" Type="http://schemas.openxmlformats.org/officeDocument/2006/relationships/tags" Target="../tags/tag241.xml"/><Relationship Id="rId16" Type="http://schemas.openxmlformats.org/officeDocument/2006/relationships/image" Target="../media/image15.png"/><Relationship Id="rId15" Type="http://schemas.openxmlformats.org/officeDocument/2006/relationships/tags" Target="../tags/tag240.xml"/><Relationship Id="rId14" Type="http://schemas.openxmlformats.org/officeDocument/2006/relationships/image" Target="../media/image14.png"/><Relationship Id="rId13" Type="http://schemas.openxmlformats.org/officeDocument/2006/relationships/tags" Target="../tags/tag239.xml"/><Relationship Id="rId12" Type="http://schemas.openxmlformats.org/officeDocument/2006/relationships/tags" Target="../tags/tag238.xml"/><Relationship Id="rId11" Type="http://schemas.openxmlformats.org/officeDocument/2006/relationships/image" Target="../media/image11.png"/><Relationship Id="rId10" Type="http://schemas.openxmlformats.org/officeDocument/2006/relationships/tags" Target="../tags/tag237.xml"/><Relationship Id="rId1" Type="http://schemas.openxmlformats.org/officeDocument/2006/relationships/tags" Target="../tags/tag22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image" Target="../media/image10.png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26.png"/><Relationship Id="rId23" Type="http://schemas.openxmlformats.org/officeDocument/2006/relationships/tags" Target="../tags/tag265.xml"/><Relationship Id="rId22" Type="http://schemas.openxmlformats.org/officeDocument/2006/relationships/image" Target="../media/image25.png"/><Relationship Id="rId21" Type="http://schemas.openxmlformats.org/officeDocument/2006/relationships/tags" Target="../tags/tag264.xml"/><Relationship Id="rId20" Type="http://schemas.openxmlformats.org/officeDocument/2006/relationships/image" Target="../media/image24.GIF"/><Relationship Id="rId2" Type="http://schemas.openxmlformats.org/officeDocument/2006/relationships/image" Target="../media/image21.GIF"/><Relationship Id="rId19" Type="http://schemas.openxmlformats.org/officeDocument/2006/relationships/tags" Target="../tags/tag263.xml"/><Relationship Id="rId18" Type="http://schemas.openxmlformats.org/officeDocument/2006/relationships/image" Target="../media/image23.png"/><Relationship Id="rId17" Type="http://schemas.openxmlformats.org/officeDocument/2006/relationships/tags" Target="../tags/tag262.xml"/><Relationship Id="rId16" Type="http://schemas.openxmlformats.org/officeDocument/2006/relationships/image" Target="../media/image22.GIF"/><Relationship Id="rId15" Type="http://schemas.openxmlformats.org/officeDocument/2006/relationships/tags" Target="../tags/tag261.xml"/><Relationship Id="rId14" Type="http://schemas.openxmlformats.org/officeDocument/2006/relationships/tags" Target="../tags/tag260.xml"/><Relationship Id="rId13" Type="http://schemas.openxmlformats.org/officeDocument/2006/relationships/image" Target="../media/image11.png"/><Relationship Id="rId12" Type="http://schemas.openxmlformats.org/officeDocument/2006/relationships/tags" Target="../tags/tag259.xml"/><Relationship Id="rId11" Type="http://schemas.openxmlformats.org/officeDocument/2006/relationships/tags" Target="../tags/tag258.xml"/><Relationship Id="rId10" Type="http://schemas.openxmlformats.org/officeDocument/2006/relationships/tags" Target="../tags/tag257.xml"/><Relationship Id="rId1" Type="http://schemas.openxmlformats.org/officeDocument/2006/relationships/tags" Target="../tags/tag25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image" Target="../media/image10.png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32.png"/><Relationship Id="rId23" Type="http://schemas.openxmlformats.org/officeDocument/2006/relationships/tags" Target="../tags/tag281.xml"/><Relationship Id="rId22" Type="http://schemas.openxmlformats.org/officeDocument/2006/relationships/image" Target="../media/image31.png"/><Relationship Id="rId21" Type="http://schemas.openxmlformats.org/officeDocument/2006/relationships/tags" Target="../tags/tag280.xml"/><Relationship Id="rId20" Type="http://schemas.openxmlformats.org/officeDocument/2006/relationships/image" Target="../media/image30.GIF"/><Relationship Id="rId2" Type="http://schemas.openxmlformats.org/officeDocument/2006/relationships/image" Target="../media/image27.GIF"/><Relationship Id="rId19" Type="http://schemas.openxmlformats.org/officeDocument/2006/relationships/tags" Target="../tags/tag279.xml"/><Relationship Id="rId18" Type="http://schemas.openxmlformats.org/officeDocument/2006/relationships/image" Target="../media/image29.png"/><Relationship Id="rId17" Type="http://schemas.openxmlformats.org/officeDocument/2006/relationships/tags" Target="../tags/tag278.xml"/><Relationship Id="rId16" Type="http://schemas.openxmlformats.org/officeDocument/2006/relationships/image" Target="../media/image28.GIF"/><Relationship Id="rId15" Type="http://schemas.openxmlformats.org/officeDocument/2006/relationships/tags" Target="../tags/tag277.xml"/><Relationship Id="rId14" Type="http://schemas.openxmlformats.org/officeDocument/2006/relationships/tags" Target="../tags/tag276.xml"/><Relationship Id="rId13" Type="http://schemas.openxmlformats.org/officeDocument/2006/relationships/image" Target="../media/image11.png"/><Relationship Id="rId12" Type="http://schemas.openxmlformats.org/officeDocument/2006/relationships/tags" Target="../tags/tag275.xml"/><Relationship Id="rId11" Type="http://schemas.openxmlformats.org/officeDocument/2006/relationships/tags" Target="../tags/tag274.xml"/><Relationship Id="rId10" Type="http://schemas.openxmlformats.org/officeDocument/2006/relationships/tags" Target="../tags/tag273.xml"/><Relationship Id="rId1" Type="http://schemas.openxmlformats.org/officeDocument/2006/relationships/tags" Target="../tags/tag26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72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9" Type="http://schemas.openxmlformats.org/officeDocument/2006/relationships/tags" Target="../tags/tag100.xml"/><Relationship Id="rId18" Type="http://schemas.openxmlformats.org/officeDocument/2006/relationships/tags" Target="../tags/tag99.xml"/><Relationship Id="rId17" Type="http://schemas.openxmlformats.org/officeDocument/2006/relationships/tags" Target="../tags/tag98.xml"/><Relationship Id="rId16" Type="http://schemas.openxmlformats.org/officeDocument/2006/relationships/tags" Target="../tags/tag97.xml"/><Relationship Id="rId15" Type="http://schemas.openxmlformats.org/officeDocument/2006/relationships/tags" Target="../tags/tag96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tags" Target="../tags/tag8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4.xml"/><Relationship Id="rId5" Type="http://schemas.openxmlformats.org/officeDocument/2006/relationships/image" Target="../media/image7.png"/><Relationship Id="rId4" Type="http://schemas.openxmlformats.org/officeDocument/2006/relationships/tags" Target="../tags/tag103.xml"/><Relationship Id="rId3" Type="http://schemas.openxmlformats.org/officeDocument/2006/relationships/image" Target="../media/image6.png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17.xml"/><Relationship Id="rId1" Type="http://schemas.openxmlformats.org/officeDocument/2006/relationships/tags" Target="../tags/tag108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059832" y="1203598"/>
            <a:ext cx="3647152" cy="923330"/>
            <a:chOff x="2914800" y="1347614"/>
            <a:chExt cx="3647152" cy="923330"/>
          </a:xfrm>
        </p:grpSpPr>
        <p:sp>
          <p:nvSpPr>
            <p:cNvPr id="8" name="文本框 7"/>
            <p:cNvSpPr txBox="1"/>
            <p:nvPr>
              <p:custDataLst>
                <p:tags r:id="rId2"/>
              </p:custDataLst>
            </p:nvPr>
          </p:nvSpPr>
          <p:spPr>
            <a:xfrm>
              <a:off x="2914800" y="1347614"/>
              <a:ext cx="36471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zh-CN" sz="5400">
                  <a:ln w="158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怎么都快乐</a:t>
              </a:r>
              <a:endParaRPr lang="zh-CN" altLang="en-US" sz="5400">
                <a:ln w="15875"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3"/>
              </p:custDataLst>
            </p:nvPr>
          </p:nvSpPr>
          <p:spPr>
            <a:xfrm>
              <a:off x="2914800" y="1347614"/>
              <a:ext cx="36471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zh-CN" sz="5400" dirty="0">
                  <a:latin typeface="+mj-ea"/>
                  <a:ea typeface="+mj-ea"/>
                </a:rPr>
                <a:t>怎么都快乐</a:t>
              </a:r>
              <a:endParaRPr lang="zh-CN" altLang="en-US" sz="5400" dirty="0">
                <a:latin typeface="+mj-ea"/>
                <a:ea typeface="+mj-ea"/>
              </a:endParaRPr>
            </a:p>
          </p:txBody>
        </p:sp>
      </p:grpSp>
      <p:pic>
        <p:nvPicPr>
          <p:cNvPr id="2" name="图片 1" descr="31393935333231333b353632353030333bd4b2d0ced0f2bac53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47192" y="1246134"/>
            <a:ext cx="788670" cy="788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8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69addf7e874783cfd0dc074833a62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 r="-19"/>
          <a:stretch>
            <a:fillRect/>
          </a:stretch>
        </p:blipFill>
        <p:spPr>
          <a:xfrm>
            <a:off x="899795" y="149860"/>
            <a:ext cx="3406775" cy="484124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图片 2" descr="88a033bf2f30dda6372dbb4e66baec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643755" y="149860"/>
            <a:ext cx="3401695" cy="484441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827405" y="915670"/>
            <a:ext cx="487680" cy="460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①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827405" y="307594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②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4306570" y="14986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③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4306570" y="192405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83895" y="1564005"/>
            <a:ext cx="3119755" cy="230695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两个人玩，很好！</a:t>
            </a:r>
            <a:br>
              <a:rPr lang="zh-CN" altLang="en-US" sz="2400" dirty="0"/>
            </a:br>
            <a:r>
              <a:rPr lang="zh-CN" altLang="en-US" sz="2400" dirty="0"/>
              <a:t>讲故事得有人听才行，</a:t>
            </a:r>
            <a:br>
              <a:rPr lang="zh-CN" altLang="en-US" sz="2400" dirty="0"/>
            </a:br>
            <a:r>
              <a:rPr lang="zh-CN" altLang="en-US" sz="2400" dirty="0"/>
              <a:t>你讲我听，我讲你听。</a:t>
            </a:r>
            <a:br>
              <a:rPr lang="zh-CN" altLang="en-US" sz="2400" dirty="0"/>
            </a:br>
            <a:endParaRPr lang="zh-CN" altLang="zh-CN" sz="2400" dirty="0"/>
          </a:p>
        </p:txBody>
      </p:sp>
      <p:sp>
        <p:nvSpPr>
          <p:cNvPr id="4" name="流程图: 可选过程 3"/>
          <p:cNvSpPr/>
          <p:nvPr>
            <p:custDataLst>
              <p:tags r:id="rId2"/>
            </p:custDataLst>
          </p:nvPr>
        </p:nvSpPr>
        <p:spPr>
          <a:xfrm>
            <a:off x="395605" y="699770"/>
            <a:ext cx="1735455" cy="562610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95605" y="720090"/>
            <a:ext cx="2950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读准字音</a:t>
            </a:r>
            <a:endParaRPr lang="zh-CN" altLang="en-US" sz="2800" b="1" dirty="0"/>
          </a:p>
        </p:txBody>
      </p:sp>
      <p:sp>
        <p:nvSpPr>
          <p:cNvPr id="16" name="椭圆 15"/>
          <p:cNvSpPr/>
          <p:nvPr>
            <p:custDataLst>
              <p:tags r:id="rId4"/>
            </p:custDataLst>
          </p:nvPr>
        </p:nvSpPr>
        <p:spPr>
          <a:xfrm>
            <a:off x="1691640" y="2289175"/>
            <a:ext cx="297180" cy="34480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>
            <p:custDataLst>
              <p:tags r:id="rId5"/>
            </p:custDataLst>
          </p:nvPr>
        </p:nvSpPr>
        <p:spPr>
          <a:xfrm>
            <a:off x="4140456" y="1420103"/>
            <a:ext cx="45250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taozhi.cn_PY" panose="02000500000000000000" pitchFamily="2" charset="0"/>
              </a:rPr>
              <a:t>děi</a:t>
            </a:r>
            <a:r>
              <a:rPr lang="en-US" altLang="zh-CN" sz="3200" dirty="0">
                <a:latin typeface="taozhi.cn_PY" panose="02000500000000000000" pitchFamily="2" charset="0"/>
              </a:rPr>
              <a:t>:</a:t>
            </a:r>
            <a:r>
              <a:rPr lang="zh-CN" altLang="en-US" sz="3200" dirty="0">
                <a:latin typeface="taozhi.cn_PY" panose="02000500000000000000" pitchFamily="2" charset="0"/>
              </a:rPr>
              <a:t>讲故事得有人听才行</a:t>
            </a:r>
            <a:endParaRPr lang="zh-CN" altLang="en-US" sz="3200" dirty="0">
              <a:latin typeface="taozhi.cn_PY" panose="02000500000000000000" pitchFamily="2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4356356" y="2284338"/>
            <a:ext cx="4005580" cy="58356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latin typeface="taozhi.cn_PY" panose="02000500000000000000" pitchFamily="2" charset="0"/>
              </a:rPr>
              <a:t>用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dirty="0">
                <a:latin typeface="taozhi.cn_PY" panose="02000500000000000000" pitchFamily="2" charset="0"/>
              </a:rPr>
              <a:t>得（</a:t>
            </a:r>
            <a:r>
              <a:rPr lang="en-US" altLang="zh-CN" sz="3200" dirty="0" err="1">
                <a:latin typeface="taozhi.cn_PY" panose="02000500000000000000" pitchFamily="2" charset="0"/>
                <a:sym typeface="+mn-ea"/>
              </a:rPr>
              <a:t>děi</a:t>
            </a:r>
            <a:r>
              <a:rPr lang="zh-CN" altLang="en-US" sz="3200" dirty="0">
                <a:latin typeface="taozhi.cn_PY" panose="02000500000000000000" pitchFamily="2" charset="0"/>
                <a:sym typeface="+mn-ea"/>
              </a:rPr>
              <a:t>）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造句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4644011" y="3147938"/>
            <a:ext cx="3343910" cy="58356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aozhi.cn_PY" panose="02000500000000000000" pitchFamily="2" charset="0"/>
              </a:rPr>
              <a:t>我得把我的作业完成</a:t>
            </a:r>
            <a:r>
              <a:rPr lang="zh-CN" altLang="en-US" sz="3200" dirty="0">
                <a:latin typeface="taozhi.cn_PY" panose="02000500000000000000" pitchFamily="2" charset="0"/>
              </a:rPr>
              <a:t>。</a:t>
            </a:r>
            <a:endParaRPr lang="zh-CN" altLang="en-US" sz="3200" dirty="0">
              <a:latin typeface="taozhi.cn_PY" panose="02000500000000000000" pitchFamily="2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3923921" y="3940418"/>
            <a:ext cx="5080000" cy="46037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latin typeface="taozhi.cn_PY" panose="02000500000000000000" pitchFamily="2" charset="0"/>
                <a:sym typeface="+mn-ea"/>
              </a:rPr>
              <a:t>老师得上完课才能给我们分小零食。</a:t>
            </a:r>
            <a:endParaRPr lang="zh-CN" altLang="en-US" sz="2400" b="1">
              <a:latin typeface="taozhi.cn_PY" panose="02000500000000000000" pitchFamily="2" charset="0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5" grpId="0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69addf7e874783cfd0dc074833a62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 r="-19"/>
          <a:stretch>
            <a:fillRect/>
          </a:stretch>
        </p:blipFill>
        <p:spPr>
          <a:xfrm>
            <a:off x="899795" y="149860"/>
            <a:ext cx="3406775" cy="484124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图片 2" descr="88a033bf2f30dda6372dbb4e66baec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643755" y="149860"/>
            <a:ext cx="3401695" cy="484441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827405" y="915670"/>
            <a:ext cx="487680" cy="460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①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827405" y="307594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②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4306570" y="14986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③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4306570" y="192405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9"/>
            </p:custDataLst>
          </p:nvPr>
        </p:nvCxnSpPr>
        <p:spPr>
          <a:xfrm>
            <a:off x="1331595" y="4011930"/>
            <a:ext cx="1456690" cy="0"/>
          </a:xfrm>
          <a:prstGeom prst="line">
            <a:avLst/>
          </a:prstGeom>
          <a:ln w="190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10"/>
            </p:custDataLst>
          </p:nvPr>
        </p:nvCxnSpPr>
        <p:spPr>
          <a:xfrm>
            <a:off x="4716145" y="1131570"/>
            <a:ext cx="1727835" cy="0"/>
          </a:xfrm>
          <a:prstGeom prst="line">
            <a:avLst/>
          </a:prstGeom>
          <a:ln w="190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>
              <p:custDataLst>
                <p:tags r:id="rId4"/>
              </p:custDataLst>
            </p:nvPr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>
                <p:custDataLst>
                  <p:tags r:id="rId5"/>
                </p:custDataLst>
              </p:nvPr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12"/>
              <p:cNvSpPr/>
              <p:nvPr>
                <p:custDataLst>
                  <p:tags r:id="rId6"/>
                </p:custDataLst>
              </p:nvPr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7"/>
            <p:cNvSpPr/>
            <p:nvPr>
              <p:custDataLst>
                <p:tags r:id="rId7"/>
              </p:custDataLst>
            </p:nvPr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8"/>
              </p:custDataLst>
            </p:nvPr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9"/>
              </p:custDataLst>
            </p:nvPr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741772" y="773880"/>
            <a:ext cx="8386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课  文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611505" y="1635760"/>
            <a:ext cx="3583305" cy="230695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三个人玩，很好！</a:t>
            </a:r>
            <a:br>
              <a:rPr lang="zh-CN" altLang="en-US" sz="2400" dirty="0"/>
            </a:br>
            <a:r>
              <a:rPr lang="zh-CN" altLang="en-US" sz="2400" dirty="0"/>
              <a:t>讲故事多个人听更有劲，</a:t>
            </a:r>
            <a:br>
              <a:rPr lang="zh-CN" altLang="en-US" sz="2400" dirty="0"/>
            </a:br>
            <a:r>
              <a:rPr lang="zh-CN" altLang="en-US" sz="2400" dirty="0"/>
              <a:t>你讲我们听，我讲你们听。</a:t>
            </a:r>
            <a:br>
              <a:rPr lang="zh-CN" altLang="en-US" sz="2400" dirty="0"/>
            </a:br>
            <a:endParaRPr lang="zh-CN" altLang="zh-CN" sz="2400" dirty="0"/>
          </a:p>
        </p:txBody>
      </p:sp>
      <p:sp>
        <p:nvSpPr>
          <p:cNvPr id="15" name="椭圆 14"/>
          <p:cNvSpPr/>
          <p:nvPr>
            <p:custDataLst>
              <p:tags r:id="rId14"/>
            </p:custDataLst>
          </p:nvPr>
        </p:nvSpPr>
        <p:spPr>
          <a:xfrm>
            <a:off x="1629410" y="2931795"/>
            <a:ext cx="301625" cy="3600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15"/>
            </p:custDataLst>
          </p:nvPr>
        </p:nvSpPr>
        <p:spPr>
          <a:xfrm>
            <a:off x="3425190" y="2931795"/>
            <a:ext cx="354330" cy="3600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>
            <p:custDataLst>
              <p:tags r:id="rId16"/>
            </p:custDataLst>
          </p:nvPr>
        </p:nvSpPr>
        <p:spPr>
          <a:xfrm>
            <a:off x="4283966" y="1059423"/>
            <a:ext cx="47726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taozhi.cn_PY" panose="02000500000000000000" pitchFamily="2" charset="0"/>
              </a:rPr>
              <a:t>为什么三个人讲要加个</a:t>
            </a:r>
            <a:r>
              <a:rPr lang="en-US" altLang="zh-CN" sz="2400" b="1">
                <a:latin typeface="taozhi.cn_PY" panose="02000500000000000000" pitchFamily="2" charset="0"/>
              </a:rPr>
              <a:t>“</a:t>
            </a:r>
            <a:r>
              <a:rPr lang="zh-CN" altLang="en-US" sz="2400" b="1">
                <a:latin typeface="taozhi.cn_PY" panose="02000500000000000000" pitchFamily="2" charset="0"/>
              </a:rPr>
              <a:t>们</a:t>
            </a:r>
            <a:r>
              <a:rPr lang="en-US" altLang="zh-CN" sz="2400" b="1">
                <a:latin typeface="taozhi.cn_PY" panose="02000500000000000000" pitchFamily="2" charset="0"/>
              </a:rPr>
              <a:t>”</a:t>
            </a:r>
            <a:r>
              <a:rPr lang="zh-CN" altLang="en-US" sz="2400" b="1">
                <a:latin typeface="taozhi.cn_PY" panose="02000500000000000000" pitchFamily="2" charset="0"/>
              </a:rPr>
              <a:t>字呢？</a:t>
            </a:r>
            <a:endParaRPr lang="zh-CN" altLang="en-US" sz="2400" b="1">
              <a:latin typeface="taozhi.cn_PY" panose="02000500000000000000" pitchFamily="2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5868291" y="1996048"/>
            <a:ext cx="995680" cy="58356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taozhi.cn_PY" panose="02000500000000000000" pitchFamily="2" charset="0"/>
              </a:rPr>
              <a:t>我们</a:t>
            </a:r>
            <a:endParaRPr lang="zh-CN" altLang="en-US" sz="3200">
              <a:latin typeface="taozhi.cn_PY" panose="02000500000000000000" pitchFamily="2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5868291" y="2708518"/>
            <a:ext cx="995680" cy="58356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taozhi.cn_PY" panose="02000500000000000000" pitchFamily="2" charset="0"/>
              </a:rPr>
              <a:t>你们</a:t>
            </a:r>
            <a:endParaRPr lang="zh-CN" altLang="en-US" sz="3200">
              <a:latin typeface="taozhi.cn_PY" panose="02000500000000000000" pitchFamily="2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5868291" y="3436228"/>
            <a:ext cx="995680" cy="58356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taozhi.cn_PY" panose="02000500000000000000" pitchFamily="2" charset="0"/>
              </a:rPr>
              <a:t>他们</a:t>
            </a:r>
            <a:endParaRPr lang="zh-CN" altLang="en-US" sz="3200">
              <a:latin typeface="taozhi.cn_PY" panose="02000500000000000000" pitchFamily="2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69addf7e874783cfd0dc074833a62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 r="-19"/>
          <a:stretch>
            <a:fillRect/>
          </a:stretch>
        </p:blipFill>
        <p:spPr>
          <a:xfrm>
            <a:off x="827405" y="123190"/>
            <a:ext cx="3406775" cy="484124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图片 2" descr="88a033bf2f30dda6372dbb4e66baec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643755" y="149860"/>
            <a:ext cx="3401695" cy="484441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827405" y="915670"/>
            <a:ext cx="487680" cy="460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①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827405" y="307594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②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4306570" y="14986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③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4306570" y="192405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2051685" y="3198495"/>
            <a:ext cx="50419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5436235" y="272415"/>
            <a:ext cx="50419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11"/>
            </p:custDataLst>
          </p:nvPr>
        </p:nvSpPr>
        <p:spPr>
          <a:xfrm>
            <a:off x="1979930" y="1037590"/>
            <a:ext cx="50419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2"/>
            </p:custDataLst>
          </p:nvPr>
        </p:nvSpPr>
        <p:spPr>
          <a:xfrm>
            <a:off x="5436235" y="2067560"/>
            <a:ext cx="50419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13"/>
            </p:custDataLst>
          </p:nvPr>
        </p:nvSpPr>
        <p:spPr>
          <a:xfrm>
            <a:off x="5436235" y="2355215"/>
            <a:ext cx="50419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411730" y="1347470"/>
            <a:ext cx="2748915" cy="2861310"/>
          </a:xfrm>
          <a:prstGeom prst="rect">
            <a:avLst/>
          </a:prstGeom>
          <a:noFill/>
          <a:ln w="15875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/>
              <a:t>一个人玩，很好！</a:t>
            </a:r>
            <a:br>
              <a:rPr lang="zh-CN" altLang="en-US" sz="2400" dirty="0"/>
            </a:br>
            <a:r>
              <a:rPr lang="zh-CN" altLang="en-US" sz="2400" dirty="0"/>
              <a:t>两个人玩，很好！</a:t>
            </a:r>
            <a:br>
              <a:rPr lang="zh-CN" altLang="en-US" sz="2400" dirty="0"/>
            </a:br>
            <a:r>
              <a:rPr lang="zh-CN" altLang="en-US" sz="2400" dirty="0"/>
              <a:t>三个人玩，很好！</a:t>
            </a:r>
            <a:br>
              <a:rPr lang="zh-CN" altLang="en-US" sz="2400" dirty="0"/>
            </a:br>
            <a:r>
              <a:rPr lang="zh-CN" altLang="en-US" sz="2400" dirty="0">
                <a:sym typeface="+mn-ea"/>
              </a:rPr>
              <a:t>四个人玩，很好！</a:t>
            </a:r>
            <a:br>
              <a:rPr lang="zh-CN" altLang="en-US" sz="2400" dirty="0">
                <a:sym typeface="+mn-ea"/>
              </a:rPr>
            </a:br>
            <a:r>
              <a:rPr lang="zh-CN" altLang="en-US" sz="2400" dirty="0">
                <a:sym typeface="+mn-ea"/>
              </a:rPr>
              <a:t>五个人玩，很好！</a:t>
            </a:r>
            <a:endParaRPr lang="zh-CN" altLang="en-US" sz="2400" dirty="0"/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>
              <p:custDataLst>
                <p:tags r:id="rId5"/>
              </p:custDataLst>
            </p:nvPr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>
                <p:custDataLst>
                  <p:tags r:id="rId6"/>
                </p:custDataLst>
              </p:nvPr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12"/>
              <p:cNvSpPr/>
              <p:nvPr>
                <p:custDataLst>
                  <p:tags r:id="rId7"/>
                </p:custDataLst>
              </p:nvPr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7"/>
            <p:cNvSpPr/>
            <p:nvPr>
              <p:custDataLst>
                <p:tags r:id="rId8"/>
              </p:custDataLst>
            </p:nvPr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9"/>
              </p:custDataLst>
            </p:nvPr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10"/>
              </p:custDataLst>
            </p:nvPr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741772" y="773880"/>
            <a:ext cx="8386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课  文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6083935" y="2341245"/>
            <a:ext cx="1439545" cy="46037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taozhi.cn_PY" panose="02000500000000000000" pitchFamily="2" charset="0"/>
              </a:rPr>
              <a:t>很：非常</a:t>
            </a:r>
            <a:endParaRPr lang="zh-CN" altLang="en-US" sz="2400" b="1">
              <a:latin typeface="taozhi.cn_PY" panose="02000500000000000000" pitchFamily="2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123520" y="843225"/>
            <a:ext cx="4185761" cy="3883755"/>
          </a:xfrm>
          <a:prstGeom prst="rect">
            <a:avLst/>
          </a:prstGeom>
          <a:noFill/>
          <a:ln w="15875"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四个人玩，很好！</a:t>
            </a:r>
            <a:br>
              <a:rPr lang="zh-CN" altLang="en-US" sz="2400" dirty="0"/>
            </a:br>
            <a:r>
              <a:rPr lang="zh-CN" altLang="en-US" sz="2400" dirty="0"/>
              <a:t>五个人玩，很好！</a:t>
            </a:r>
            <a:br>
              <a:rPr lang="zh-CN" altLang="en-US" sz="2400" dirty="0"/>
            </a:br>
            <a:r>
              <a:rPr lang="zh-CN" altLang="en-US" sz="2400" dirty="0"/>
              <a:t>许多人玩，更好！</a:t>
            </a:r>
            <a:br>
              <a:rPr lang="zh-CN" altLang="en-US" sz="2400" dirty="0"/>
            </a:br>
            <a:r>
              <a:rPr lang="zh-CN" altLang="en-US" sz="2400" dirty="0"/>
              <a:t>人多，什么游戏都能玩，</a:t>
            </a:r>
            <a:br>
              <a:rPr lang="zh-CN" altLang="en-US" sz="2400" dirty="0"/>
            </a:br>
            <a:r>
              <a:rPr lang="zh-CN" altLang="en-US" sz="2400" dirty="0"/>
              <a:t>拔河，老鹰捉小鸡，</a:t>
            </a:r>
            <a:br>
              <a:rPr lang="zh-CN" altLang="en-US" sz="2400" dirty="0"/>
            </a:br>
            <a:r>
              <a:rPr lang="zh-CN" altLang="en-US" sz="2400" dirty="0"/>
              <a:t>打排球，打篮球，踢足球</a:t>
            </a:r>
            <a:r>
              <a:rPr lang="en-US" altLang="zh-CN" sz="2400" dirty="0"/>
              <a:t>……</a:t>
            </a:r>
            <a:br>
              <a:rPr lang="en-US" altLang="zh-CN" sz="2400" dirty="0"/>
            </a:br>
            <a:r>
              <a:rPr lang="zh-CN" altLang="en-US" sz="2400" dirty="0"/>
              <a:t>连开运动会也可以。 </a:t>
            </a:r>
            <a:endParaRPr lang="zh-CN" altLang="en-US" sz="2400" dirty="0"/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>
              <p:custDataLst>
                <p:tags r:id="rId5"/>
              </p:custDataLst>
            </p:nvPr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>
                <p:custDataLst>
                  <p:tags r:id="rId6"/>
                </p:custDataLst>
              </p:nvPr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12"/>
              <p:cNvSpPr/>
              <p:nvPr>
                <p:custDataLst>
                  <p:tags r:id="rId7"/>
                </p:custDataLst>
              </p:nvPr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7"/>
            <p:cNvSpPr/>
            <p:nvPr>
              <p:custDataLst>
                <p:tags r:id="rId8"/>
              </p:custDataLst>
            </p:nvPr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9"/>
              </p:custDataLst>
            </p:nvPr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10"/>
              </p:custDataLst>
            </p:nvPr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741772" y="773880"/>
            <a:ext cx="8386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课  文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</p:spTree>
  </p:cSld>
  <p:clrMapOvr>
    <a:masterClrMapping/>
  </p:clrMapOvr>
  <p:transition spd="med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flipH="1">
            <a:off x="684187" y="1616170"/>
            <a:ext cx="2702788" cy="1797668"/>
          </a:xfrm>
          <a:prstGeom prst="rect">
            <a:avLst/>
          </a:prstGeom>
        </p:spPr>
      </p:pic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188329" y="1059582"/>
            <a:ext cx="1089110" cy="2354267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139447" y="1042192"/>
            <a:ext cx="3570208" cy="3329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一个人玩，很好！</a:t>
            </a:r>
            <a:br>
              <a:rPr lang="zh-CN" altLang="en-US" sz="2400" dirty="0"/>
            </a:br>
            <a:r>
              <a:rPr lang="zh-CN" altLang="en-US" sz="2400" dirty="0"/>
              <a:t>独自一个，静悄悄的，</a:t>
            </a:r>
            <a:br>
              <a:rPr lang="zh-CN" altLang="en-US" sz="2400" dirty="0"/>
            </a:br>
            <a:r>
              <a:rPr lang="zh-CN" altLang="en-US" sz="2400" dirty="0"/>
              <a:t>正好用纸折船，折马</a:t>
            </a:r>
            <a:r>
              <a:rPr lang="en-US" altLang="zh-CN" sz="2400" dirty="0"/>
              <a:t>……</a:t>
            </a:r>
            <a:br>
              <a:rPr lang="en-US" altLang="zh-CN" sz="2400" dirty="0"/>
            </a:br>
            <a:r>
              <a:rPr lang="zh-CN" altLang="en-US" sz="2400" dirty="0"/>
              <a:t>踢毽子，跳绳，搭积木，</a:t>
            </a:r>
            <a:br>
              <a:rPr lang="zh-CN" altLang="en-US" sz="2400" dirty="0"/>
            </a:br>
            <a:r>
              <a:rPr lang="zh-CN" altLang="en-US" sz="2400" dirty="0"/>
              <a:t>当然还有看书，画画，</a:t>
            </a:r>
            <a:br>
              <a:rPr lang="zh-CN" altLang="en-US" sz="2400" dirty="0"/>
            </a:br>
            <a:r>
              <a:rPr lang="zh-CN" altLang="en-US" sz="2400" dirty="0"/>
              <a:t>听音乐</a:t>
            </a:r>
            <a:r>
              <a:rPr lang="en-US" altLang="zh-CN" sz="2400" dirty="0"/>
              <a:t>……</a:t>
            </a:r>
            <a:endParaRPr lang="zh-CN" altLang="zh-CN" sz="2400" dirty="0"/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4083184" y="1613619"/>
            <a:ext cx="792088" cy="504056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182627" y="170720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n w="0">
                  <a:noFill/>
                </a:ln>
                <a:solidFill>
                  <a:srgbClr val="FF0000"/>
                </a:solidFill>
              </a:rPr>
              <a:t>独自</a:t>
            </a:r>
            <a:endParaRPr lang="zh-CN" altLang="en-US" sz="2400">
              <a:ln w="0">
                <a:noFill/>
              </a:ln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250939" y="1059582"/>
            <a:ext cx="1089110" cy="2354267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>
            <p:custDataLst>
              <p:tags r:id="rId8"/>
            </p:custDataLst>
          </p:nvPr>
        </p:nvGrpSpPr>
        <p:grpSpPr>
          <a:xfrm>
            <a:off x="391219" y="-21737"/>
            <a:ext cx="1539798" cy="1214316"/>
            <a:chOff x="391219" y="-21737"/>
            <a:chExt cx="1539798" cy="1214316"/>
          </a:xfrm>
        </p:grpSpPr>
        <p:grpSp>
          <p:nvGrpSpPr>
            <p:cNvPr id="19" name="组合 18"/>
            <p:cNvGrpSpPr/>
            <p:nvPr>
              <p:custDataLst>
                <p:tags r:id="rId9"/>
              </p:custDataLst>
            </p:nvPr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24" name="Picture 3" descr="C:\Documents and Settings\Administrator\桌面\6.png"/>
              <p:cNvPicPr>
                <a:picLocks noChangeAspect="1" noChangeArrowheads="1"/>
              </p:cNvPicPr>
              <p:nvPr>
                <p:custDataLst>
                  <p:tags r:id="rId10"/>
                </p:custDataLst>
              </p:nvPr>
            </p:nvPicPr>
            <p:blipFill>
              <a:blip r:embed="rId1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5" name="组合 164"/>
              <p:cNvGrpSpPr/>
              <p:nvPr>
                <p:custDataLst>
                  <p:tags r:id="rId12"/>
                </p:custDataLst>
              </p:nvPr>
            </p:nvGrpSpPr>
            <p:grpSpPr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30" name="矩形 29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1" name="燕尾形 30"/>
                <p:cNvSpPr/>
                <p:nvPr>
                  <p:custDataLst>
                    <p:tags r:id="rId14"/>
                  </p:custDataLst>
                </p:nvPr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6" name="燕尾形 25"/>
              <p:cNvSpPr/>
              <p:nvPr>
                <p:custDataLst>
                  <p:tags r:id="rId15"/>
                </p:custDataLst>
              </p:nvPr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27" name="直接连接符 26"/>
              <p:cNvCxnSpPr/>
              <p:nvPr>
                <p:custDataLst>
                  <p:tags r:id="rId16"/>
                </p:custDataLst>
              </p:nvPr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>
                <p:custDataLst>
                  <p:tags r:id="rId17"/>
                </p:custDataLst>
              </p:nvPr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9" name="Picture 3" descr="C:\Documents and Settings\Administrator\桌面\6.png"/>
              <p:cNvPicPr>
                <a:picLocks noChangeAspect="1" noChangeArrowheads="1"/>
              </p:cNvPicPr>
              <p:nvPr>
                <p:custDataLst>
                  <p:tags r:id="rId18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3" name="矩形 22"/>
            <p:cNvSpPr/>
            <p:nvPr>
              <p:custDataLst>
                <p:tags r:id="rId20"/>
              </p:custDataLst>
            </p:nvPr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读一读</a:t>
              </a:r>
              <a:endPara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21"/>
            </p:custDataLst>
          </p:nvPr>
        </p:nvSpPr>
        <p:spPr>
          <a:xfrm>
            <a:off x="4139447" y="113126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n w="0">
                  <a:noFill/>
                </a:ln>
                <a:solidFill>
                  <a:srgbClr val="FF0000"/>
                </a:solidFill>
              </a:rPr>
              <a:t>一个人</a:t>
            </a:r>
            <a:endParaRPr lang="zh-CN" altLang="en-US" sz="2400">
              <a:ln w="0">
                <a:noFill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72222E-06 -4.32099E-06 L 4.72222E-06 -0.07222" pathEditMode="relative" rAng="0" ptsTypes="AA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72222E-06 -4.32099E-06 L 4.72222E-06 -0.07222" pathEditMode="relative" rAng="0" ptsTypes="AA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  <p:bldP spid="2" grpId="0"/>
      <p:bldP spid="2" grpId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69addf7e874783cfd0dc074833a62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 r="-19"/>
          <a:stretch>
            <a:fillRect/>
          </a:stretch>
        </p:blipFill>
        <p:spPr>
          <a:xfrm>
            <a:off x="899795" y="149860"/>
            <a:ext cx="3406775" cy="484124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图片 2" descr="88a033bf2f30dda6372dbb4e66baec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643755" y="149860"/>
            <a:ext cx="3401695" cy="484441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827405" y="915670"/>
            <a:ext cx="487680" cy="460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①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827405" y="307594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②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4306570" y="14986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③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4306570" y="192405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New picture"/>
          <p:cNvPicPr/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036300" y="116332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 spd="med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69addf7e874783cfd0dc074833a62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 r="-19"/>
          <a:stretch>
            <a:fillRect/>
          </a:stretch>
        </p:blipFill>
        <p:spPr>
          <a:xfrm>
            <a:off x="899795" y="149860"/>
            <a:ext cx="3406775" cy="484124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图片 2" descr="88a033bf2f30dda6372dbb4e66baec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643755" y="149860"/>
            <a:ext cx="3401695" cy="484441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827405" y="915670"/>
            <a:ext cx="487680" cy="460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①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827405" y="307594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②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4306570" y="14986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charset="0"/>
              </a:rPr>
              <a:t>③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4306570" y="192405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5436235" y="2643505"/>
            <a:ext cx="504190" cy="2343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292090" y="1779905"/>
            <a:ext cx="15951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0"/>
              <a:t>球</a:t>
            </a:r>
            <a:endParaRPr lang="zh-CN" altLang="en-US" sz="8000"/>
          </a:p>
        </p:txBody>
      </p:sp>
      <p:grpSp>
        <p:nvGrpSpPr>
          <p:cNvPr id="21" name="组合 20"/>
          <p:cNvGrpSpPr/>
          <p:nvPr>
            <p:custDataLst>
              <p:tags r:id="rId2"/>
            </p:custDataLst>
          </p:nvPr>
        </p:nvGrpSpPr>
        <p:grpSpPr>
          <a:xfrm>
            <a:off x="323850" y="771525"/>
            <a:ext cx="1144270" cy="582930"/>
            <a:chOff x="623" y="1606"/>
            <a:chExt cx="1802" cy="918"/>
          </a:xfrm>
        </p:grpSpPr>
        <p:sp>
          <p:nvSpPr>
            <p:cNvPr id="19" name="流程图: 可选过程 18"/>
            <p:cNvSpPr/>
            <p:nvPr>
              <p:custDataLst>
                <p:tags r:id="rId3"/>
              </p:custDataLst>
            </p:nvPr>
          </p:nvSpPr>
          <p:spPr>
            <a:xfrm>
              <a:off x="623" y="1669"/>
              <a:ext cx="1802" cy="794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4"/>
              </p:custDataLst>
            </p:nvPr>
          </p:nvSpPr>
          <p:spPr>
            <a:xfrm>
              <a:off x="737" y="1606"/>
              <a:ext cx="1574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/>
                <a:t>识字</a:t>
              </a:r>
              <a:endParaRPr lang="zh-CN" altLang="en-US" sz="3200" b="1"/>
            </a:p>
          </p:txBody>
        </p:sp>
      </p:grpSp>
      <p:pic>
        <p:nvPicPr>
          <p:cNvPr id="5" name="图片 4" descr="343435383234393b333633363439383bc7f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91640" y="2068195"/>
            <a:ext cx="1926590" cy="192659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>
              <p:custDataLst>
                <p:tags r:id="rId4"/>
              </p:custDataLst>
            </p:nvPr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>
                <p:custDataLst>
                  <p:tags r:id="rId5"/>
                </p:custDataLst>
              </p:nvPr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>
                <p:custDataLst>
                  <p:tags r:id="rId6"/>
                </p:custDataLst>
              </p:nvPr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>
              <p:custDataLst>
                <p:tags r:id="rId7"/>
              </p:custDataLst>
            </p:nvPr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9"/>
              </p:custDataLst>
            </p:nvPr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4785226" y="1750229"/>
            <a:ext cx="1132725" cy="11327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3226051" y="1750229"/>
            <a:ext cx="1132725" cy="11327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1666876" y="1750229"/>
            <a:ext cx="1132725" cy="11327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cstate="email"/>
          <a:stretch>
            <a:fillRect/>
          </a:stretch>
        </p:blipFill>
        <p:spPr>
          <a:xfrm>
            <a:off x="5564813" y="3265141"/>
            <a:ext cx="1132725" cy="11327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 cstate="email"/>
          <a:stretch>
            <a:fillRect/>
          </a:stretch>
        </p:blipFill>
        <p:spPr>
          <a:xfrm>
            <a:off x="4005638" y="3265141"/>
            <a:ext cx="1132725" cy="11327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cstate="email"/>
          <a:stretch>
            <a:fillRect/>
          </a:stretch>
        </p:blipFill>
        <p:spPr>
          <a:xfrm>
            <a:off x="2446463" y="3265141"/>
            <a:ext cx="1132725" cy="11327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 cstate="email"/>
          <a:stretch>
            <a:fillRect/>
          </a:stretch>
        </p:blipFill>
        <p:spPr>
          <a:xfrm>
            <a:off x="6344401" y="1750229"/>
            <a:ext cx="1132725" cy="1132725"/>
          </a:xfrm>
          <a:prstGeom prst="rect">
            <a:avLst/>
          </a:prstGeom>
        </p:spPr>
      </p:pic>
      <p:sp>
        <p:nvSpPr>
          <p:cNvPr id="26" name="矩形 25"/>
          <p:cNvSpPr/>
          <p:nvPr>
            <p:custDataLst>
              <p:tags r:id="rId27"/>
            </p:custDataLst>
          </p:nvPr>
        </p:nvSpPr>
        <p:spPr>
          <a:xfrm>
            <a:off x="1115616" y="1498564"/>
            <a:ext cx="1836712" cy="1440160"/>
          </a:xfrm>
          <a:prstGeom prst="rect">
            <a:avLst/>
          </a:prstGeom>
          <a:solidFill>
            <a:srgbClr val="FEFEF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28"/>
            </p:custDataLst>
          </p:nvPr>
        </p:nvSpPr>
        <p:spPr>
          <a:xfrm>
            <a:off x="4710989" y="1596511"/>
            <a:ext cx="3029363" cy="1440160"/>
          </a:xfrm>
          <a:prstGeom prst="rect">
            <a:avLst/>
          </a:prstGeom>
          <a:solidFill>
            <a:srgbClr val="FEFEF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9"/>
            </p:custDataLst>
          </p:nvPr>
        </p:nvSpPr>
        <p:spPr>
          <a:xfrm>
            <a:off x="2843808" y="8519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+mj-ea"/>
                <a:ea typeface="+mj-ea"/>
              </a:rPr>
              <a:t>左右结构</a:t>
            </a:r>
            <a:endParaRPr lang="zh-CN" altLang="en-US" sz="28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>
            <p:custDataLst>
              <p:tags r:id="rId30"/>
            </p:custDataLst>
          </p:nvPr>
        </p:nvSpPr>
        <p:spPr>
          <a:xfrm>
            <a:off x="4374365" y="85190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(</a:t>
            </a:r>
            <a:r>
              <a:rPr lang="zh-CN" altLang="zh-CN" sz="2800">
                <a:solidFill>
                  <a:srgbClr val="C00000"/>
                </a:solidFill>
                <a:latin typeface="+mn-ea"/>
              </a:rPr>
              <a:t>左窄右宽</a:t>
            </a:r>
            <a:r>
              <a:rPr lang="en-US" altLang="zh-CN" sz="2800">
                <a:solidFill>
                  <a:srgbClr val="C00000"/>
                </a:solidFill>
              </a:rPr>
              <a:t>)</a:t>
            </a:r>
            <a:endParaRPr lang="zh-CN" altLang="en-US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8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0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915348" y="1743878"/>
            <a:ext cx="1980000" cy="1980000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组合 164"/>
            <p:cNvGrpSpPr/>
            <p:nvPr>
              <p:custDataLst>
                <p:tags r:id="rId6"/>
              </p:custDataLst>
            </p:nvPr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0" name="矩形 9"/>
              <p:cNvSpPr/>
              <p:nvPr>
                <p:custDataLst>
                  <p:tags r:id="rId7"/>
                </p:custDataLst>
              </p:nvPr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燕尾形 10"/>
              <p:cNvSpPr/>
              <p:nvPr>
                <p:custDataLst>
                  <p:tags r:id="rId8"/>
                </p:custDataLst>
              </p:nvPr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" name="燕尾形 5"/>
            <p:cNvSpPr/>
            <p:nvPr>
              <p:custDataLst>
                <p:tags r:id="rId9"/>
              </p:custDataLst>
            </p:nvPr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10"/>
              </p:custDataLst>
            </p:nvPr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>
              <p:custDataLst>
                <p:tags r:id="rId11"/>
              </p:custDataLst>
            </p:nvPr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6192400" y="1743878"/>
            <a:ext cx="1980000" cy="198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6189804" y="1743878"/>
            <a:ext cx="1980000" cy="198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cstate="email"/>
          <a:stretch>
            <a:fillRect/>
          </a:stretch>
        </p:blipFill>
        <p:spPr>
          <a:xfrm>
            <a:off x="3552576" y="1743878"/>
            <a:ext cx="1980000" cy="198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 cstate="email"/>
          <a:stretch>
            <a:fillRect/>
          </a:stretch>
        </p:blipFill>
        <p:spPr>
          <a:xfrm>
            <a:off x="3552576" y="1743878"/>
            <a:ext cx="1980000" cy="198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cstate="email"/>
          <a:stretch>
            <a:fillRect/>
          </a:stretch>
        </p:blipFill>
        <p:spPr>
          <a:xfrm>
            <a:off x="915348" y="1743878"/>
            <a:ext cx="1980000" cy="19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8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915348" y="1743878"/>
            <a:ext cx="1980000" cy="1980000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组合 164"/>
            <p:cNvGrpSpPr/>
            <p:nvPr>
              <p:custDataLst>
                <p:tags r:id="rId6"/>
              </p:custDataLst>
            </p:nvPr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0" name="矩形 9"/>
              <p:cNvSpPr/>
              <p:nvPr>
                <p:custDataLst>
                  <p:tags r:id="rId7"/>
                </p:custDataLst>
              </p:nvPr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燕尾形 10"/>
              <p:cNvSpPr/>
              <p:nvPr>
                <p:custDataLst>
                  <p:tags r:id="rId8"/>
                </p:custDataLst>
              </p:nvPr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" name="燕尾形 5"/>
            <p:cNvSpPr/>
            <p:nvPr>
              <p:custDataLst>
                <p:tags r:id="rId9"/>
              </p:custDataLst>
            </p:nvPr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10"/>
              </p:custDataLst>
            </p:nvPr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>
              <p:custDataLst>
                <p:tags r:id="rId11"/>
              </p:custDataLst>
            </p:nvPr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3" descr="C:\Documents and Settings\Administrator\桌面\6.png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6189804" y="1743878"/>
            <a:ext cx="1980000" cy="198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6189804" y="1743878"/>
            <a:ext cx="1980000" cy="198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cstate="email"/>
          <a:stretch>
            <a:fillRect/>
          </a:stretch>
        </p:blipFill>
        <p:spPr>
          <a:xfrm>
            <a:off x="3552576" y="1743878"/>
            <a:ext cx="1980000" cy="198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 cstate="email"/>
          <a:stretch>
            <a:fillRect/>
          </a:stretch>
        </p:blipFill>
        <p:spPr>
          <a:xfrm>
            <a:off x="3552576" y="1743878"/>
            <a:ext cx="1980000" cy="198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cstate="email"/>
          <a:stretch>
            <a:fillRect/>
          </a:stretch>
        </p:blipFill>
        <p:spPr>
          <a:xfrm>
            <a:off x="915348" y="1743878"/>
            <a:ext cx="1980000" cy="19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8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9750" y="1275715"/>
            <a:ext cx="15951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0"/>
              <a:t>球</a:t>
            </a:r>
            <a:endParaRPr lang="zh-CN" altLang="en-US" sz="8000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411730" y="1491615"/>
            <a:ext cx="160528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5600"/>
              <a:t>足球</a:t>
            </a:r>
            <a:endParaRPr lang="zh-CN" altLang="en-US" sz="5600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427855" y="1491615"/>
            <a:ext cx="160528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5600"/>
              <a:t>篮球</a:t>
            </a:r>
            <a:endParaRPr lang="zh-CN" altLang="en-US" sz="5600"/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6443980" y="1491615"/>
            <a:ext cx="160528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5600"/>
              <a:t>排球</a:t>
            </a:r>
            <a:endParaRPr lang="zh-CN" altLang="en-US" sz="5600"/>
          </a:p>
        </p:txBody>
      </p:sp>
      <p:grpSp>
        <p:nvGrpSpPr>
          <p:cNvPr id="21" name="组合 20"/>
          <p:cNvGrpSpPr/>
          <p:nvPr>
            <p:custDataLst>
              <p:tags r:id="rId5"/>
            </p:custDataLst>
          </p:nvPr>
        </p:nvGrpSpPr>
        <p:grpSpPr>
          <a:xfrm>
            <a:off x="323850" y="771525"/>
            <a:ext cx="1144270" cy="582930"/>
            <a:chOff x="623" y="1606"/>
            <a:chExt cx="1802" cy="918"/>
          </a:xfrm>
        </p:grpSpPr>
        <p:sp>
          <p:nvSpPr>
            <p:cNvPr id="19" name="流程图: 可选过程 18"/>
            <p:cNvSpPr/>
            <p:nvPr>
              <p:custDataLst>
                <p:tags r:id="rId6"/>
              </p:custDataLst>
            </p:nvPr>
          </p:nvSpPr>
          <p:spPr>
            <a:xfrm>
              <a:off x="623" y="1669"/>
              <a:ext cx="1802" cy="794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7"/>
              </p:custDataLst>
            </p:nvPr>
          </p:nvSpPr>
          <p:spPr>
            <a:xfrm>
              <a:off x="737" y="1606"/>
              <a:ext cx="1574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/>
                <a:t>识字</a:t>
              </a:r>
              <a:endParaRPr lang="zh-CN" altLang="en-US" sz="3200" b="1"/>
            </a:p>
          </p:txBody>
        </p:sp>
      </p:grp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411730" y="2787650"/>
            <a:ext cx="160528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5600"/>
              <a:t>星球</a:t>
            </a:r>
            <a:endParaRPr lang="zh-CN" altLang="en-US" sz="5600"/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4427855" y="2787650"/>
            <a:ext cx="160528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5600"/>
              <a:t>月球</a:t>
            </a:r>
            <a:endParaRPr lang="zh-CN" altLang="en-US" sz="5600"/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6443980" y="2787650"/>
            <a:ext cx="160528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5600"/>
              <a:t>地球</a:t>
            </a:r>
            <a:endParaRPr lang="zh-CN" altLang="en-US" sz="560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5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9750" y="1275715"/>
            <a:ext cx="15951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0"/>
              <a:t>球</a:t>
            </a:r>
            <a:endParaRPr lang="zh-CN" altLang="en-US" sz="8000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411730" y="1491615"/>
            <a:ext cx="160528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5600"/>
              <a:t>足球</a:t>
            </a:r>
            <a:endParaRPr lang="zh-CN" altLang="en-US" sz="5600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427855" y="1491615"/>
            <a:ext cx="160528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5600"/>
              <a:t>篮球</a:t>
            </a:r>
            <a:endParaRPr lang="zh-CN" altLang="en-US" sz="5600"/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6443980" y="1491615"/>
            <a:ext cx="160528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5600"/>
              <a:t>排球</a:t>
            </a:r>
            <a:endParaRPr lang="zh-CN" altLang="en-US" sz="5600"/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2411730" y="2931795"/>
            <a:ext cx="231648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5600"/>
              <a:t>羽毛球</a:t>
            </a:r>
            <a:endParaRPr lang="zh-CN" altLang="en-US" sz="5600"/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5292090" y="2931795"/>
            <a:ext cx="231648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5600"/>
              <a:t>乒乓球</a:t>
            </a:r>
            <a:endParaRPr lang="zh-CN" altLang="en-US" sz="5600"/>
          </a:p>
        </p:txBody>
      </p:sp>
      <p:grpSp>
        <p:nvGrpSpPr>
          <p:cNvPr id="21" name="组合 20"/>
          <p:cNvGrpSpPr/>
          <p:nvPr>
            <p:custDataLst>
              <p:tags r:id="rId7"/>
            </p:custDataLst>
          </p:nvPr>
        </p:nvGrpSpPr>
        <p:grpSpPr>
          <a:xfrm>
            <a:off x="323850" y="771525"/>
            <a:ext cx="1144270" cy="582930"/>
            <a:chOff x="623" y="1606"/>
            <a:chExt cx="1802" cy="918"/>
          </a:xfrm>
        </p:grpSpPr>
        <p:sp>
          <p:nvSpPr>
            <p:cNvPr id="19" name="流程图: 可选过程 18"/>
            <p:cNvSpPr/>
            <p:nvPr>
              <p:custDataLst>
                <p:tags r:id="rId8"/>
              </p:custDataLst>
            </p:nvPr>
          </p:nvSpPr>
          <p:spPr>
            <a:xfrm>
              <a:off x="623" y="1669"/>
              <a:ext cx="1802" cy="794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9"/>
              </p:custDataLst>
            </p:nvPr>
          </p:nvSpPr>
          <p:spPr>
            <a:xfrm>
              <a:off x="737" y="1606"/>
              <a:ext cx="1574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/>
                <a:t>识字</a:t>
              </a:r>
              <a:endParaRPr lang="zh-CN" altLang="en-US" sz="3200" b="1"/>
            </a:p>
          </p:txBody>
        </p:sp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5" grpId="0" animBg="1"/>
      <p:bldP spid="16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9750" y="1275715"/>
            <a:ext cx="15951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0"/>
              <a:t>球</a:t>
            </a:r>
            <a:endParaRPr lang="zh-CN" altLang="en-US" sz="8000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275965" y="1491615"/>
            <a:ext cx="792480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/>
              <a:t>足球</a:t>
            </a:r>
            <a:endParaRPr lang="zh-CN" altLang="en-US" sz="2400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220335" y="1491615"/>
            <a:ext cx="792480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/>
              <a:t>篮球</a:t>
            </a:r>
            <a:endParaRPr lang="zh-CN" altLang="en-US" sz="2400"/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7380605" y="1491615"/>
            <a:ext cx="792480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/>
              <a:t>排球</a:t>
            </a:r>
            <a:endParaRPr lang="zh-CN" altLang="en-US" sz="2400"/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3851910" y="2860040"/>
            <a:ext cx="1097280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/>
              <a:t>羽毛球</a:t>
            </a:r>
            <a:endParaRPr lang="zh-CN" altLang="en-US" sz="2400"/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6443980" y="2860040"/>
            <a:ext cx="1097280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/>
              <a:t>乒乓球</a:t>
            </a:r>
            <a:endParaRPr lang="zh-CN" altLang="en-US" sz="2400"/>
          </a:p>
        </p:txBody>
      </p:sp>
      <p:grpSp>
        <p:nvGrpSpPr>
          <p:cNvPr id="21" name="组合 20"/>
          <p:cNvGrpSpPr/>
          <p:nvPr>
            <p:custDataLst>
              <p:tags r:id="rId7"/>
            </p:custDataLst>
          </p:nvPr>
        </p:nvGrpSpPr>
        <p:grpSpPr>
          <a:xfrm>
            <a:off x="323850" y="771525"/>
            <a:ext cx="2042795" cy="583619"/>
            <a:chOff x="623" y="1606"/>
            <a:chExt cx="1941" cy="918"/>
          </a:xfrm>
        </p:grpSpPr>
        <p:sp>
          <p:nvSpPr>
            <p:cNvPr id="19" name="流程图: 可选过程 18"/>
            <p:cNvSpPr/>
            <p:nvPr>
              <p:custDataLst>
                <p:tags r:id="rId8"/>
              </p:custDataLst>
            </p:nvPr>
          </p:nvSpPr>
          <p:spPr>
            <a:xfrm>
              <a:off x="623" y="1669"/>
              <a:ext cx="1802" cy="794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9"/>
              </p:custDataLst>
            </p:nvPr>
          </p:nvSpPr>
          <p:spPr>
            <a:xfrm>
              <a:off x="737" y="1606"/>
              <a:ext cx="1827" cy="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/>
                <a:t>加动作</a:t>
              </a:r>
              <a:endParaRPr lang="zh-CN" altLang="en-US" sz="3200" b="1"/>
            </a:p>
          </p:txBody>
        </p:sp>
      </p:grp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2331085" y="1491615"/>
            <a:ext cx="94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/>
              <a:t>(   )</a:t>
            </a:r>
            <a:endParaRPr lang="en-US" altLang="zh-CN" sz="2400"/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4283710" y="1491615"/>
            <a:ext cx="94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/>
              <a:t>(   )</a:t>
            </a:r>
            <a:endParaRPr lang="en-US" altLang="zh-CN" sz="2400"/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6372225" y="1491615"/>
            <a:ext cx="94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/>
              <a:t>(   )</a:t>
            </a:r>
            <a:endParaRPr lang="en-US" altLang="zh-CN" sz="2400"/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2700020" y="286004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/>
              <a:t>(    )</a:t>
            </a:r>
            <a:endParaRPr lang="en-US" altLang="zh-CN" sz="2400"/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5363845" y="286004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/>
              <a:t>(    )</a:t>
            </a:r>
            <a:endParaRPr lang="en-US" altLang="zh-CN" sz="2400"/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2573020" y="149161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踢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16"/>
            </p:custDataLst>
          </p:nvPr>
        </p:nvSpPr>
        <p:spPr>
          <a:xfrm>
            <a:off x="4514215" y="149161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打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6588125" y="149161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打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8"/>
            </p:custDataLst>
          </p:nvPr>
        </p:nvSpPr>
        <p:spPr>
          <a:xfrm>
            <a:off x="2987675" y="286004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打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>
            <p:custDataLst>
              <p:tags r:id="rId19"/>
            </p:custDataLst>
          </p:nvPr>
        </p:nvSpPr>
        <p:spPr>
          <a:xfrm>
            <a:off x="5668645" y="286004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打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67360" y="1203960"/>
            <a:ext cx="25279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0"/>
              <a:t>游戏</a:t>
            </a:r>
            <a:endParaRPr lang="zh-CN" altLang="en-US" sz="8000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5796280" y="843915"/>
            <a:ext cx="1858645" cy="27800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1865" y="1491615"/>
            <a:ext cx="1608455" cy="179705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3996055" y="3940175"/>
            <a:ext cx="4012565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/>
              <a:t>戈：古代的一种兵器</a:t>
            </a:r>
            <a:endParaRPr lang="zh-CN" altLang="en-US" sz="240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57835" y="740410"/>
            <a:ext cx="2950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读一读，加一加</a:t>
            </a:r>
            <a:endParaRPr lang="zh-CN" altLang="en-US" sz="2800" b="1" dirty="0"/>
          </a:p>
        </p:txBody>
      </p:sp>
      <p:sp>
        <p:nvSpPr>
          <p:cNvPr id="4" name="流程图: 可选过程 3"/>
          <p:cNvSpPr/>
          <p:nvPr>
            <p:custDataLst>
              <p:tags r:id="rId2"/>
            </p:custDataLst>
          </p:nvPr>
        </p:nvSpPr>
        <p:spPr>
          <a:xfrm>
            <a:off x="395605" y="699770"/>
            <a:ext cx="2750820" cy="562610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971550" y="1635760"/>
            <a:ext cx="7402195" cy="22453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纸、马、毽子、绳、积木、书、画、音乐</a:t>
            </a:r>
            <a:endParaRPr lang="zh-CN" altLang="en-US" sz="2800" dirty="0"/>
          </a:p>
          <a:p>
            <a:endParaRPr lang="zh-CN" altLang="en-US" sz="2800" dirty="0"/>
          </a:p>
          <a:p>
            <a:r>
              <a:rPr lang="zh-CN" altLang="en-US" sz="2800" dirty="0"/>
              <a:t>故事、象棋、羽毛球、跷跷板</a:t>
            </a:r>
            <a:endParaRPr lang="zh-CN" altLang="en-US" sz="2800" dirty="0"/>
          </a:p>
          <a:p>
            <a:endParaRPr lang="zh-CN" altLang="en-US" sz="2800" dirty="0"/>
          </a:p>
          <a:p>
            <a:r>
              <a:rPr lang="zh-CN" altLang="en-US" sz="2800" dirty="0"/>
              <a:t>长绳、排球、篮球、足球</a:t>
            </a:r>
            <a:endParaRPr lang="en-US" altLang="zh-CN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8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28439" y="675455"/>
            <a:ext cx="151066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读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读一读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1043916" y="1995496"/>
            <a:ext cx="13258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跳 绳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矩形 40"/>
          <p:cNvSpPr/>
          <p:nvPr>
            <p:custDataLst>
              <p:tags r:id="rId3"/>
            </p:custDataLst>
          </p:nvPr>
        </p:nvSpPr>
        <p:spPr>
          <a:xfrm>
            <a:off x="955790" y="1491695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err="1">
                <a:latin typeface="taozhi.cn_PY" panose="02000500000000000000" pitchFamily="2" charset="0"/>
                <a:ea typeface="GB Pinyinok-B" panose="02010601030101010101" pitchFamily="2" charset="-122"/>
                <a:cs typeface="汉语拼音字母" panose="020B0604020202020204" pitchFamily="34" charset="0"/>
              </a:rPr>
              <a:t>tiào shéng</a:t>
            </a:r>
            <a:endParaRPr lang="zh-CN" altLang="en-US" sz="2400">
              <a:latin typeface="taozhi.cn_PY" panose="02000500000000000000" pitchFamily="2" charset="0"/>
              <a:ea typeface="GB Pinyinok-B" panose="02010601030101010101" pitchFamily="2" charset="-122"/>
              <a:cs typeface="汉语拼音字母" panose="020B0604020202020204" pitchFamily="34" charset="0"/>
            </a:endParaRPr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4716022" y="188151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打羽毛球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矩形 43"/>
          <p:cNvSpPr/>
          <p:nvPr>
            <p:custDataLst>
              <p:tags r:id="rId5"/>
            </p:custDataLst>
          </p:nvPr>
        </p:nvSpPr>
        <p:spPr>
          <a:xfrm>
            <a:off x="5220522" y="1491382"/>
            <a:ext cx="5116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err="1">
                <a:latin typeface="taozhi.cn_PY" panose="02000500000000000000" pitchFamily="2" charset="0"/>
                <a:ea typeface="GB Pinyinok-B" panose="02010601030101010101" pitchFamily="2" charset="-122"/>
                <a:cs typeface="汉语拼音字母" panose="020B0604020202020204" pitchFamily="34" charset="0"/>
              </a:rPr>
              <a:t>yǔ</a:t>
            </a:r>
            <a:endParaRPr lang="zh-CN" altLang="en-US" sz="2400">
              <a:latin typeface="taozhi.cn_PY" panose="02000500000000000000" pitchFamily="2" charset="0"/>
              <a:ea typeface="GB Pinyinok-B" panose="02010601030101010101" pitchFamily="2" charset="-122"/>
              <a:cs typeface="汉语拼音字母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>
          <a:xfrm>
            <a:off x="2895820" y="1952961"/>
            <a:ext cx="15544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打篮球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矩形 47"/>
          <p:cNvSpPr/>
          <p:nvPr>
            <p:custDataLst>
              <p:tags r:id="rId7"/>
            </p:custDataLst>
          </p:nvPr>
        </p:nvSpPr>
        <p:spPr>
          <a:xfrm>
            <a:off x="3395526" y="1491704"/>
            <a:ext cx="582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err="1">
                <a:latin typeface="taozhi.cn_PY" panose="02000500000000000000" pitchFamily="2" charset="0"/>
                <a:ea typeface="GB Pinyinok-B" panose="02010601030101010101" pitchFamily="2" charset="-122"/>
                <a:cs typeface="汉语拼音字母" panose="020B0604020202020204" pitchFamily="34" charset="0"/>
              </a:rPr>
              <a:t>lán</a:t>
            </a:r>
            <a:endParaRPr lang="zh-CN" altLang="en-US" sz="2400">
              <a:latin typeface="taozhi.cn_PY" panose="02000500000000000000" pitchFamily="2" charset="0"/>
              <a:ea typeface="GB Pinyinok-B" panose="02010601030101010101" pitchFamily="2" charset="-122"/>
              <a:cs typeface="汉语拼音字母" panose="020B0604020202020204" pitchFamily="34" charset="0"/>
            </a:endParaRPr>
          </a:p>
        </p:txBody>
      </p:sp>
      <p:sp>
        <p:nvSpPr>
          <p:cNvPr id="82" name="矩形 81"/>
          <p:cNvSpPr/>
          <p:nvPr>
            <p:custDataLst>
              <p:tags r:id="rId8"/>
            </p:custDataLst>
          </p:nvPr>
        </p:nvSpPr>
        <p:spPr>
          <a:xfrm>
            <a:off x="7020778" y="1851673"/>
            <a:ext cx="15544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打排球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3" name="矩形 82"/>
          <p:cNvSpPr/>
          <p:nvPr>
            <p:custDataLst>
              <p:tags r:id="rId9"/>
            </p:custDataLst>
          </p:nvPr>
        </p:nvSpPr>
        <p:spPr>
          <a:xfrm>
            <a:off x="7492587" y="1419627"/>
            <a:ext cx="611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err="1">
                <a:latin typeface="taozhi.cn_PY" panose="02000500000000000000" pitchFamily="2" charset="0"/>
                <a:ea typeface="GB Pinyinok-B" panose="02010601030101010101" pitchFamily="2" charset="-122"/>
                <a:cs typeface="汉语拼音字母" panose="020B0604020202020204" pitchFamily="34" charset="0"/>
              </a:rPr>
              <a:t>pái</a:t>
            </a:r>
            <a:endParaRPr lang="zh-CN" altLang="en-US" sz="2400">
              <a:latin typeface="taozhi.cn_PY" panose="02000500000000000000" pitchFamily="2" charset="0"/>
              <a:ea typeface="GB Pinyinok-B" panose="02010601030101010101" pitchFamily="2" charset="-122"/>
              <a:cs typeface="汉语拼音字母" panose="020B0604020202020204" pitchFamily="34" charset="0"/>
            </a:endParaRPr>
          </a:p>
        </p:txBody>
      </p:sp>
      <p:sp>
        <p:nvSpPr>
          <p:cNvPr id="12" name="流程图: 可选过程 11"/>
          <p:cNvSpPr/>
          <p:nvPr>
            <p:custDataLst>
              <p:tags r:id="rId10"/>
            </p:custDataLst>
          </p:nvPr>
        </p:nvSpPr>
        <p:spPr>
          <a:xfrm>
            <a:off x="395605" y="699770"/>
            <a:ext cx="1242060" cy="474345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8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/>
      <p:bldP spid="48" grpId="0"/>
      <p:bldP spid="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57835" y="740410"/>
            <a:ext cx="2950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游戏分类</a:t>
            </a:r>
            <a:endParaRPr lang="zh-CN" altLang="en-US" sz="2800" b="1" dirty="0"/>
          </a:p>
        </p:txBody>
      </p:sp>
      <p:sp>
        <p:nvSpPr>
          <p:cNvPr id="4" name="流程图: 可选过程 3"/>
          <p:cNvSpPr/>
          <p:nvPr>
            <p:custDataLst>
              <p:tags r:id="rId2"/>
            </p:custDataLst>
          </p:nvPr>
        </p:nvSpPr>
        <p:spPr>
          <a:xfrm>
            <a:off x="395605" y="699770"/>
            <a:ext cx="1735455" cy="562610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57835" y="1779905"/>
            <a:ext cx="8493760" cy="1938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/>
              <a:t>折纸、折马、踢毽子、跳绳、搭积木、看书、画画、听音乐</a:t>
            </a:r>
            <a:endParaRPr lang="zh-CN" altLang="en-US" sz="2400" b="1" dirty="0"/>
          </a:p>
          <a:p>
            <a:endParaRPr lang="zh-CN" altLang="en-US" sz="2400" b="1" dirty="0"/>
          </a:p>
          <a:p>
            <a:r>
              <a:rPr lang="zh-CN" altLang="en-US" sz="2400" b="1" dirty="0"/>
              <a:t>讲故事、下象棋、打羽毛球、坐跷跷板</a:t>
            </a:r>
            <a:endParaRPr lang="zh-CN" altLang="en-US" sz="2400" b="1" dirty="0"/>
          </a:p>
          <a:p>
            <a:endParaRPr lang="zh-CN" altLang="en-US" sz="2400" b="1" dirty="0"/>
          </a:p>
          <a:p>
            <a:r>
              <a:rPr lang="zh-CN" altLang="en-US" sz="2400" b="1" dirty="0"/>
              <a:t>跳长绳、打排球、打篮球、踢足球</a:t>
            </a:r>
            <a:endParaRPr lang="en-US" altLang="zh-CN" sz="2400" b="1" dirty="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524115" y="2211705"/>
            <a:ext cx="1151890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800" b="1"/>
              <a:t>一个人玩</a:t>
            </a:r>
            <a:endParaRPr lang="zh-CN" altLang="en-US" sz="1800" b="1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868035" y="2564765"/>
            <a:ext cx="1151890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800" b="1"/>
              <a:t>两个人玩</a:t>
            </a:r>
            <a:endParaRPr lang="zh-CN" altLang="en-US" sz="1800" b="1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363845" y="3291840"/>
            <a:ext cx="1151890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800" b="1"/>
              <a:t>好多人玩</a:t>
            </a:r>
            <a:endParaRPr lang="zh-CN" altLang="en-US" sz="1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8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AS_UNIQUEID" val="61"/>
</p:tagLst>
</file>

<file path=ppt/tags/tag10.xml><?xml version="1.0" encoding="utf-8"?>
<p:tagLst xmlns:p="http://schemas.openxmlformats.org/presentationml/2006/main">
  <p:tag name="AS_UNIQUEID" val="72"/>
</p:tagLst>
</file>

<file path=ppt/tags/tag100.xml><?xml version="1.0" encoding="utf-8"?>
<p:tagLst xmlns:p="http://schemas.openxmlformats.org/presentationml/2006/main">
  <p:tag name="AS_UNIQUEID" val="179"/>
</p:tagLst>
</file>

<file path=ppt/tags/tag101.xml><?xml version="1.0" encoding="utf-8"?>
<p:tagLst xmlns:p="http://schemas.openxmlformats.org/presentationml/2006/main">
  <p:tag name="AS_UNIQUEID" val="181"/>
</p:tagLst>
</file>

<file path=ppt/tags/tag102.xml><?xml version="1.0" encoding="utf-8"?>
<p:tagLst xmlns:p="http://schemas.openxmlformats.org/presentationml/2006/main">
  <p:tag name="AS_UNIQUEID" val="182"/>
</p:tagLst>
</file>

<file path=ppt/tags/tag103.xml><?xml version="1.0" encoding="utf-8"?>
<p:tagLst xmlns:p="http://schemas.openxmlformats.org/presentationml/2006/main">
  <p:tag name="AS_UNIQUEID" val="183"/>
</p:tagLst>
</file>

<file path=ppt/tags/tag104.xml><?xml version="1.0" encoding="utf-8"?>
<p:tagLst xmlns:p="http://schemas.openxmlformats.org/presentationml/2006/main">
  <p:tag name="AS_UNIQUEID" val="184"/>
</p:tagLst>
</file>

<file path=ppt/tags/tag105.xml><?xml version="1.0" encoding="utf-8"?>
<p:tagLst xmlns:p="http://schemas.openxmlformats.org/presentationml/2006/main">
  <p:tag name="AS_UNIQUEID" val="186"/>
</p:tagLst>
</file>

<file path=ppt/tags/tag106.xml><?xml version="1.0" encoding="utf-8"?>
<p:tagLst xmlns:p="http://schemas.openxmlformats.org/presentationml/2006/main">
  <p:tag name="AS_UNIQUEID" val="187"/>
</p:tagLst>
</file>

<file path=ppt/tags/tag107.xml><?xml version="1.0" encoding="utf-8"?>
<p:tagLst xmlns:p="http://schemas.openxmlformats.org/presentationml/2006/main">
  <p:tag name="AS_UNIQUEID" val="188"/>
</p:tagLst>
</file>

<file path=ppt/tags/tag108.xml><?xml version="1.0" encoding="utf-8"?>
<p:tagLst xmlns:p="http://schemas.openxmlformats.org/presentationml/2006/main">
  <p:tag name="AS_UNIQUEID" val="190"/>
</p:tagLst>
</file>

<file path=ppt/tags/tag109.xml><?xml version="1.0" encoding="utf-8"?>
<p:tagLst xmlns:p="http://schemas.openxmlformats.org/presentationml/2006/main">
  <p:tag name="AS_UNIQUEID" val="191"/>
</p:tagLst>
</file>

<file path=ppt/tags/tag11.xml><?xml version="1.0" encoding="utf-8"?>
<p:tagLst xmlns:p="http://schemas.openxmlformats.org/presentationml/2006/main">
  <p:tag name="AS_UNIQUEID" val="73"/>
</p:tagLst>
</file>

<file path=ppt/tags/tag110.xml><?xml version="1.0" encoding="utf-8"?>
<p:tagLst xmlns:p="http://schemas.openxmlformats.org/presentationml/2006/main">
  <p:tag name="AS_UNIQUEID" val="192"/>
</p:tagLst>
</file>

<file path=ppt/tags/tag111.xml><?xml version="1.0" encoding="utf-8"?>
<p:tagLst xmlns:p="http://schemas.openxmlformats.org/presentationml/2006/main">
  <p:tag name="AS_UNIQUEID" val="193"/>
</p:tagLst>
</file>

<file path=ppt/tags/tag112.xml><?xml version="1.0" encoding="utf-8"?>
<p:tagLst xmlns:p="http://schemas.openxmlformats.org/presentationml/2006/main">
  <p:tag name="AS_UNIQUEID" val="194"/>
</p:tagLst>
</file>

<file path=ppt/tags/tag113.xml><?xml version="1.0" encoding="utf-8"?>
<p:tagLst xmlns:p="http://schemas.openxmlformats.org/presentationml/2006/main">
  <p:tag name="AS_UNIQUEID" val="195"/>
</p:tagLst>
</file>

<file path=ppt/tags/tag114.xml><?xml version="1.0" encoding="utf-8"?>
<p:tagLst xmlns:p="http://schemas.openxmlformats.org/presentationml/2006/main">
  <p:tag name="AS_UNIQUEID" val="196"/>
</p:tagLst>
</file>

<file path=ppt/tags/tag115.xml><?xml version="1.0" encoding="utf-8"?>
<p:tagLst xmlns:p="http://schemas.openxmlformats.org/presentationml/2006/main">
  <p:tag name="AS_UNIQUEID" val="197"/>
</p:tagLst>
</file>

<file path=ppt/tags/tag116.xml><?xml version="1.0" encoding="utf-8"?>
<p:tagLst xmlns:p="http://schemas.openxmlformats.org/presentationml/2006/main">
  <p:tag name="AS_UNIQUEID" val="198"/>
</p:tagLst>
</file>

<file path=ppt/tags/tag117.xml><?xml version="1.0" encoding="utf-8"?>
<p:tagLst xmlns:p="http://schemas.openxmlformats.org/presentationml/2006/main">
  <p:tag name="AS_UNIQUEID" val="199"/>
</p:tagLst>
</file>

<file path=ppt/tags/tag118.xml><?xml version="1.0" encoding="utf-8"?>
<p:tagLst xmlns:p="http://schemas.openxmlformats.org/presentationml/2006/main">
  <p:tag name="AS_UNIQUEID" val="201"/>
</p:tagLst>
</file>

<file path=ppt/tags/tag119.xml><?xml version="1.0" encoding="utf-8"?>
<p:tagLst xmlns:p="http://schemas.openxmlformats.org/presentationml/2006/main">
  <p:tag name="AS_UNIQUEID" val="202"/>
</p:tagLst>
</file>

<file path=ppt/tags/tag12.xml><?xml version="1.0" encoding="utf-8"?>
<p:tagLst xmlns:p="http://schemas.openxmlformats.org/presentationml/2006/main">
  <p:tag name="AS_UNIQUEID" val="74"/>
</p:tagLst>
</file>

<file path=ppt/tags/tag120.xml><?xml version="1.0" encoding="utf-8"?>
<p:tagLst xmlns:p="http://schemas.openxmlformats.org/presentationml/2006/main">
  <p:tag name="AS_UNIQUEID" val="203"/>
</p:tagLst>
</file>

<file path=ppt/tags/tag121.xml><?xml version="1.0" encoding="utf-8"?>
<p:tagLst xmlns:p="http://schemas.openxmlformats.org/presentationml/2006/main">
  <p:tag name="AS_UNIQUEID" val="204"/>
</p:tagLst>
</file>

<file path=ppt/tags/tag122.xml><?xml version="1.0" encoding="utf-8"?>
<p:tagLst xmlns:p="http://schemas.openxmlformats.org/presentationml/2006/main">
  <p:tag name="AS_UNIQUEID" val="205"/>
</p:tagLst>
</file>

<file path=ppt/tags/tag123.xml><?xml version="1.0" encoding="utf-8"?>
<p:tagLst xmlns:p="http://schemas.openxmlformats.org/presentationml/2006/main">
  <p:tag name="AS_UNIQUEID" val="206"/>
</p:tagLst>
</file>

<file path=ppt/tags/tag124.xml><?xml version="1.0" encoding="utf-8"?>
<p:tagLst xmlns:p="http://schemas.openxmlformats.org/presentationml/2006/main">
  <p:tag name="AS_UNIQUEID" val="208"/>
</p:tagLst>
</file>

<file path=ppt/tags/tag125.xml><?xml version="1.0" encoding="utf-8"?>
<p:tagLst xmlns:p="http://schemas.openxmlformats.org/presentationml/2006/main">
  <p:tag name="AS_UNIQUEID" val="209"/>
</p:tagLst>
</file>

<file path=ppt/tags/tag126.xml><?xml version="1.0" encoding="utf-8"?>
<p:tagLst xmlns:p="http://schemas.openxmlformats.org/presentationml/2006/main">
  <p:tag name="AS_UNIQUEID" val="210"/>
</p:tagLst>
</file>

<file path=ppt/tags/tag127.xml><?xml version="1.0" encoding="utf-8"?>
<p:tagLst xmlns:p="http://schemas.openxmlformats.org/presentationml/2006/main">
  <p:tag name="AS_UNIQUEID" val="211"/>
</p:tagLst>
</file>

<file path=ppt/tags/tag128.xml><?xml version="1.0" encoding="utf-8"?>
<p:tagLst xmlns:p="http://schemas.openxmlformats.org/presentationml/2006/main">
  <p:tag name="AS_UNIQUEID" val="212"/>
</p:tagLst>
</file>

<file path=ppt/tags/tag129.xml><?xml version="1.0" encoding="utf-8"?>
<p:tagLst xmlns:p="http://schemas.openxmlformats.org/presentationml/2006/main">
  <p:tag name="AS_UNIQUEID" val="213"/>
</p:tagLst>
</file>

<file path=ppt/tags/tag13.xml><?xml version="1.0" encoding="utf-8"?>
<p:tagLst xmlns:p="http://schemas.openxmlformats.org/presentationml/2006/main">
  <p:tag name="AS_UNIQUEID" val="75"/>
</p:tagLst>
</file>

<file path=ppt/tags/tag130.xml><?xml version="1.0" encoding="utf-8"?>
<p:tagLst xmlns:p="http://schemas.openxmlformats.org/presentationml/2006/main">
  <p:tag name="AS_UNIQUEID" val="215"/>
</p:tagLst>
</file>

<file path=ppt/tags/tag131.xml><?xml version="1.0" encoding="utf-8"?>
<p:tagLst xmlns:p="http://schemas.openxmlformats.org/presentationml/2006/main">
  <p:tag name="AS_UNIQUEID" val="216"/>
</p:tagLst>
</file>

<file path=ppt/tags/tag132.xml><?xml version="1.0" encoding="utf-8"?>
<p:tagLst xmlns:p="http://schemas.openxmlformats.org/presentationml/2006/main">
  <p:tag name="AS_UNIQUEID" val="217"/>
</p:tagLst>
</file>

<file path=ppt/tags/tag133.xml><?xml version="1.0" encoding="utf-8"?>
<p:tagLst xmlns:p="http://schemas.openxmlformats.org/presentationml/2006/main">
  <p:tag name="AS_UNIQUEID" val="218"/>
</p:tagLst>
</file>

<file path=ppt/tags/tag134.xml><?xml version="1.0" encoding="utf-8"?>
<p:tagLst xmlns:p="http://schemas.openxmlformats.org/presentationml/2006/main">
  <p:tag name="AS_UNIQUEID" val="219"/>
</p:tagLst>
</file>

<file path=ppt/tags/tag135.xml><?xml version="1.0" encoding="utf-8"?>
<p:tagLst xmlns:p="http://schemas.openxmlformats.org/presentationml/2006/main">
  <p:tag name="AS_UNIQUEID" val="220"/>
</p:tagLst>
</file>

<file path=ppt/tags/tag136.xml><?xml version="1.0" encoding="utf-8"?>
<p:tagLst xmlns:p="http://schemas.openxmlformats.org/presentationml/2006/main">
  <p:tag name="AS_UNIQUEID" val="221"/>
</p:tagLst>
</file>

<file path=ppt/tags/tag137.xml><?xml version="1.0" encoding="utf-8"?>
<p:tagLst xmlns:p="http://schemas.openxmlformats.org/presentationml/2006/main">
  <p:tag name="AS_UNIQUEID" val="222"/>
</p:tagLst>
</file>

<file path=ppt/tags/tag138.xml><?xml version="1.0" encoding="utf-8"?>
<p:tagLst xmlns:p="http://schemas.openxmlformats.org/presentationml/2006/main">
  <p:tag name="AS_UNIQUEID" val="224"/>
</p:tagLst>
</file>

<file path=ppt/tags/tag139.xml><?xml version="1.0" encoding="utf-8"?>
<p:tagLst xmlns:p="http://schemas.openxmlformats.org/presentationml/2006/main">
  <p:tag name="AS_UNIQUEID" val="225"/>
</p:tagLst>
</file>

<file path=ppt/tags/tag14.xml><?xml version="1.0" encoding="utf-8"?>
<p:tagLst xmlns:p="http://schemas.openxmlformats.org/presentationml/2006/main">
  <p:tag name="AS_UNIQUEID" val="76"/>
</p:tagLst>
</file>

<file path=ppt/tags/tag140.xml><?xml version="1.0" encoding="utf-8"?>
<p:tagLst xmlns:p="http://schemas.openxmlformats.org/presentationml/2006/main">
  <p:tag name="AS_UNIQUEID" val="226"/>
</p:tagLst>
</file>

<file path=ppt/tags/tag141.xml><?xml version="1.0" encoding="utf-8"?>
<p:tagLst xmlns:p="http://schemas.openxmlformats.org/presentationml/2006/main">
  <p:tag name="AS_UNIQUEID" val="227"/>
</p:tagLst>
</file>

<file path=ppt/tags/tag142.xml><?xml version="1.0" encoding="utf-8"?>
<p:tagLst xmlns:p="http://schemas.openxmlformats.org/presentationml/2006/main">
  <p:tag name="AS_UNIQUEID" val="228"/>
</p:tagLst>
</file>

<file path=ppt/tags/tag143.xml><?xml version="1.0" encoding="utf-8"?>
<p:tagLst xmlns:p="http://schemas.openxmlformats.org/presentationml/2006/main">
  <p:tag name="AS_UNIQUEID" val="229"/>
</p:tagLst>
</file>

<file path=ppt/tags/tag144.xml><?xml version="1.0" encoding="utf-8"?>
<p:tagLst xmlns:p="http://schemas.openxmlformats.org/presentationml/2006/main">
  <p:tag name="AS_UNIQUEID" val="230"/>
</p:tagLst>
</file>

<file path=ppt/tags/tag145.xml><?xml version="1.0" encoding="utf-8"?>
<p:tagLst xmlns:p="http://schemas.openxmlformats.org/presentationml/2006/main">
  <p:tag name="AS_UNIQUEID" val="231"/>
</p:tagLst>
</file>

<file path=ppt/tags/tag146.xml><?xml version="1.0" encoding="utf-8"?>
<p:tagLst xmlns:p="http://schemas.openxmlformats.org/presentationml/2006/main">
  <p:tag name="AS_UNIQUEID" val="233"/>
</p:tagLst>
</file>

<file path=ppt/tags/tag147.xml><?xml version="1.0" encoding="utf-8"?>
<p:tagLst xmlns:p="http://schemas.openxmlformats.org/presentationml/2006/main">
  <p:tag name="AS_UNIQUEID" val="234"/>
</p:tagLst>
</file>

<file path=ppt/tags/tag148.xml><?xml version="1.0" encoding="utf-8"?>
<p:tagLst xmlns:p="http://schemas.openxmlformats.org/presentationml/2006/main">
  <p:tag name="AS_UNIQUEID" val="235"/>
</p:tagLst>
</file>

<file path=ppt/tags/tag149.xml><?xml version="1.0" encoding="utf-8"?>
<p:tagLst xmlns:p="http://schemas.openxmlformats.org/presentationml/2006/main">
  <p:tag name="AS_UNIQUEID" val="236"/>
</p:tagLst>
</file>

<file path=ppt/tags/tag15.xml><?xml version="1.0" encoding="utf-8"?>
<p:tagLst xmlns:p="http://schemas.openxmlformats.org/presentationml/2006/main">
  <p:tag name="AS_UNIQUEID" val="77"/>
</p:tagLst>
</file>

<file path=ppt/tags/tag150.xml><?xml version="1.0" encoding="utf-8"?>
<p:tagLst xmlns:p="http://schemas.openxmlformats.org/presentationml/2006/main">
  <p:tag name="AS_UNIQUEID" val="237"/>
</p:tagLst>
</file>

<file path=ppt/tags/tag151.xml><?xml version="1.0" encoding="utf-8"?>
<p:tagLst xmlns:p="http://schemas.openxmlformats.org/presentationml/2006/main">
  <p:tag name="AS_UNIQUEID" val="238"/>
</p:tagLst>
</file>

<file path=ppt/tags/tag152.xml><?xml version="1.0" encoding="utf-8"?>
<p:tagLst xmlns:p="http://schemas.openxmlformats.org/presentationml/2006/main">
  <p:tag name="AS_UNIQUEID" val="239"/>
</p:tagLst>
</file>

<file path=ppt/tags/tag153.xml><?xml version="1.0" encoding="utf-8"?>
<p:tagLst xmlns:p="http://schemas.openxmlformats.org/presentationml/2006/main">
  <p:tag name="AS_UNIQUEID" val="240"/>
</p:tagLst>
</file>

<file path=ppt/tags/tag154.xml><?xml version="1.0" encoding="utf-8"?>
<p:tagLst xmlns:p="http://schemas.openxmlformats.org/presentationml/2006/main">
  <p:tag name="AS_UNIQUEID" val="241"/>
</p:tagLst>
</file>

<file path=ppt/tags/tag155.xml><?xml version="1.0" encoding="utf-8"?>
<p:tagLst xmlns:p="http://schemas.openxmlformats.org/presentationml/2006/main">
  <p:tag name="AS_UNIQUEID" val="242"/>
</p:tagLst>
</file>

<file path=ppt/tags/tag156.xml><?xml version="1.0" encoding="utf-8"?>
<p:tagLst xmlns:p="http://schemas.openxmlformats.org/presentationml/2006/main">
  <p:tag name="AS_UNIQUEID" val="243"/>
</p:tagLst>
</file>

<file path=ppt/tags/tag157.xml><?xml version="1.0" encoding="utf-8"?>
<p:tagLst xmlns:p="http://schemas.openxmlformats.org/presentationml/2006/main">
  <p:tag name="AS_UNIQUEID" val="244"/>
</p:tagLst>
</file>

<file path=ppt/tags/tag158.xml><?xml version="1.0" encoding="utf-8"?>
<p:tagLst xmlns:p="http://schemas.openxmlformats.org/presentationml/2006/main">
  <p:tag name="AS_UNIQUEID" val="245"/>
</p:tagLst>
</file>

<file path=ppt/tags/tag159.xml><?xml version="1.0" encoding="utf-8"?>
<p:tagLst xmlns:p="http://schemas.openxmlformats.org/presentationml/2006/main">
  <p:tag name="AS_UNIQUEID" val="246"/>
</p:tagLst>
</file>

<file path=ppt/tags/tag16.xml><?xml version="1.0" encoding="utf-8"?>
<p:tagLst xmlns:p="http://schemas.openxmlformats.org/presentationml/2006/main">
  <p:tag name="AS_UNIQUEID" val="79"/>
</p:tagLst>
</file>

<file path=ppt/tags/tag160.xml><?xml version="1.0" encoding="utf-8"?>
<p:tagLst xmlns:p="http://schemas.openxmlformats.org/presentationml/2006/main">
  <p:tag name="AS_UNIQUEID" val="247"/>
</p:tagLst>
</file>

<file path=ppt/tags/tag161.xml><?xml version="1.0" encoding="utf-8"?>
<p:tagLst xmlns:p="http://schemas.openxmlformats.org/presentationml/2006/main">
  <p:tag name="AS_UNIQUEID" val="248"/>
</p:tagLst>
</file>

<file path=ppt/tags/tag162.xml><?xml version="1.0" encoding="utf-8"?>
<p:tagLst xmlns:p="http://schemas.openxmlformats.org/presentationml/2006/main">
  <p:tag name="AS_UNIQUEID" val="249"/>
</p:tagLst>
</file>

<file path=ppt/tags/tag163.xml><?xml version="1.0" encoding="utf-8"?>
<p:tagLst xmlns:p="http://schemas.openxmlformats.org/presentationml/2006/main">
  <p:tag name="AS_UNIQUEID" val="251"/>
</p:tagLst>
</file>

<file path=ppt/tags/tag164.xml><?xml version="1.0" encoding="utf-8"?>
<p:tagLst xmlns:p="http://schemas.openxmlformats.org/presentationml/2006/main">
  <p:tag name="AS_UNIQUEID" val="252"/>
</p:tagLst>
</file>

<file path=ppt/tags/tag165.xml><?xml version="1.0" encoding="utf-8"?>
<p:tagLst xmlns:p="http://schemas.openxmlformats.org/presentationml/2006/main">
  <p:tag name="AS_UNIQUEID" val="253"/>
</p:tagLst>
</file>

<file path=ppt/tags/tag166.xml><?xml version="1.0" encoding="utf-8"?>
<p:tagLst xmlns:p="http://schemas.openxmlformats.org/presentationml/2006/main">
  <p:tag name="AS_UNIQUEID" val="254"/>
</p:tagLst>
</file>

<file path=ppt/tags/tag167.xml><?xml version="1.0" encoding="utf-8"?>
<p:tagLst xmlns:p="http://schemas.openxmlformats.org/presentationml/2006/main">
  <p:tag name="AS_UNIQUEID" val="255"/>
</p:tagLst>
</file>

<file path=ppt/tags/tag168.xml><?xml version="1.0" encoding="utf-8"?>
<p:tagLst xmlns:p="http://schemas.openxmlformats.org/presentationml/2006/main">
  <p:tag name="AS_UNIQUEID" val="256"/>
</p:tagLst>
</file>

<file path=ppt/tags/tag169.xml><?xml version="1.0" encoding="utf-8"?>
<p:tagLst xmlns:p="http://schemas.openxmlformats.org/presentationml/2006/main">
  <p:tag name="AS_UNIQUEID" val="257"/>
</p:tagLst>
</file>

<file path=ppt/tags/tag17.xml><?xml version="1.0" encoding="utf-8"?>
<p:tagLst xmlns:p="http://schemas.openxmlformats.org/presentationml/2006/main">
  <p:tag name="AS_UNIQUEID" val="80"/>
</p:tagLst>
</file>

<file path=ppt/tags/tag170.xml><?xml version="1.0" encoding="utf-8"?>
<p:tagLst xmlns:p="http://schemas.openxmlformats.org/presentationml/2006/main">
  <p:tag name="AS_UNIQUEID" val="258"/>
</p:tagLst>
</file>

<file path=ppt/tags/tag171.xml><?xml version="1.0" encoding="utf-8"?>
<p:tagLst xmlns:p="http://schemas.openxmlformats.org/presentationml/2006/main">
  <p:tag name="AS_UNIQUEID" val="259"/>
</p:tagLst>
</file>

<file path=ppt/tags/tag172.xml><?xml version="1.0" encoding="utf-8"?>
<p:tagLst xmlns:p="http://schemas.openxmlformats.org/presentationml/2006/main">
  <p:tag name="AS_UNIQUEID" val="260"/>
</p:tagLst>
</file>

<file path=ppt/tags/tag173.xml><?xml version="1.0" encoding="utf-8"?>
<p:tagLst xmlns:p="http://schemas.openxmlformats.org/presentationml/2006/main">
  <p:tag name="AS_UNIQUEID" val="261"/>
</p:tagLst>
</file>

<file path=ppt/tags/tag174.xml><?xml version="1.0" encoding="utf-8"?>
<p:tagLst xmlns:p="http://schemas.openxmlformats.org/presentationml/2006/main">
  <p:tag name="AS_UNIQUEID" val="263"/>
</p:tagLst>
</file>

<file path=ppt/tags/tag175.xml><?xml version="1.0" encoding="utf-8"?>
<p:tagLst xmlns:p="http://schemas.openxmlformats.org/presentationml/2006/main">
  <p:tag name="AS_UNIQUEID" val="264"/>
</p:tagLst>
</file>

<file path=ppt/tags/tag176.xml><?xml version="1.0" encoding="utf-8"?>
<p:tagLst xmlns:p="http://schemas.openxmlformats.org/presentationml/2006/main">
  <p:tag name="AS_UNIQUEID" val="265"/>
</p:tagLst>
</file>

<file path=ppt/tags/tag177.xml><?xml version="1.0" encoding="utf-8"?>
<p:tagLst xmlns:p="http://schemas.openxmlformats.org/presentationml/2006/main">
  <p:tag name="AS_UNIQUEID" val="266"/>
</p:tagLst>
</file>

<file path=ppt/tags/tag178.xml><?xml version="1.0" encoding="utf-8"?>
<p:tagLst xmlns:p="http://schemas.openxmlformats.org/presentationml/2006/main">
  <p:tag name="AS_UNIQUEID" val="267"/>
</p:tagLst>
</file>

<file path=ppt/tags/tag179.xml><?xml version="1.0" encoding="utf-8"?>
<p:tagLst xmlns:p="http://schemas.openxmlformats.org/presentationml/2006/main">
  <p:tag name="AS_UNIQUEID" val="268"/>
</p:tagLst>
</file>

<file path=ppt/tags/tag18.xml><?xml version="1.0" encoding="utf-8"?>
<p:tagLst xmlns:p="http://schemas.openxmlformats.org/presentationml/2006/main">
  <p:tag name="AS_UNIQUEID" val="81"/>
</p:tagLst>
</file>

<file path=ppt/tags/tag180.xml><?xml version="1.0" encoding="utf-8"?>
<p:tagLst xmlns:p="http://schemas.openxmlformats.org/presentationml/2006/main">
  <p:tag name="AS_UNIQUEID" val="269"/>
</p:tagLst>
</file>

<file path=ppt/tags/tag181.xml><?xml version="1.0" encoding="utf-8"?>
<p:tagLst xmlns:p="http://schemas.openxmlformats.org/presentationml/2006/main">
  <p:tag name="AS_UNIQUEID" val="270"/>
</p:tagLst>
</file>

<file path=ppt/tags/tag182.xml><?xml version="1.0" encoding="utf-8"?>
<p:tagLst xmlns:p="http://schemas.openxmlformats.org/presentationml/2006/main">
  <p:tag name="AS_UNIQUEID" val="271"/>
</p:tagLst>
</file>

<file path=ppt/tags/tag183.xml><?xml version="1.0" encoding="utf-8"?>
<p:tagLst xmlns:p="http://schemas.openxmlformats.org/presentationml/2006/main">
  <p:tag name="AS_UNIQUEID" val="272"/>
</p:tagLst>
</file>

<file path=ppt/tags/tag184.xml><?xml version="1.0" encoding="utf-8"?>
<p:tagLst xmlns:p="http://schemas.openxmlformats.org/presentationml/2006/main">
  <p:tag name="AS_UNIQUEID" val="273"/>
</p:tagLst>
</file>

<file path=ppt/tags/tag185.xml><?xml version="1.0" encoding="utf-8"?>
<p:tagLst xmlns:p="http://schemas.openxmlformats.org/presentationml/2006/main">
  <p:tag name="AS_UNIQUEID" val="274"/>
</p:tagLst>
</file>

<file path=ppt/tags/tag186.xml><?xml version="1.0" encoding="utf-8"?>
<p:tagLst xmlns:p="http://schemas.openxmlformats.org/presentationml/2006/main">
  <p:tag name="AS_UNIQUEID" val="276"/>
</p:tagLst>
</file>

<file path=ppt/tags/tag187.xml><?xml version="1.0" encoding="utf-8"?>
<p:tagLst xmlns:p="http://schemas.openxmlformats.org/presentationml/2006/main">
  <p:tag name="AS_UNIQUEID" val="277"/>
</p:tagLst>
</file>

<file path=ppt/tags/tag188.xml><?xml version="1.0" encoding="utf-8"?>
<p:tagLst xmlns:p="http://schemas.openxmlformats.org/presentationml/2006/main">
  <p:tag name="AS_UNIQUEID" val="278"/>
</p:tagLst>
</file>

<file path=ppt/tags/tag189.xml><?xml version="1.0" encoding="utf-8"?>
<p:tagLst xmlns:p="http://schemas.openxmlformats.org/presentationml/2006/main">
  <p:tag name="AS_UNIQUEID" val="279"/>
</p:tagLst>
</file>

<file path=ppt/tags/tag19.xml><?xml version="1.0" encoding="utf-8"?>
<p:tagLst xmlns:p="http://schemas.openxmlformats.org/presentationml/2006/main">
  <p:tag name="AS_UNIQUEID" val="82"/>
</p:tagLst>
</file>

<file path=ppt/tags/tag190.xml><?xml version="1.0" encoding="utf-8"?>
<p:tagLst xmlns:p="http://schemas.openxmlformats.org/presentationml/2006/main">
  <p:tag name="AS_UNIQUEID" val="280"/>
</p:tagLst>
</file>

<file path=ppt/tags/tag191.xml><?xml version="1.0" encoding="utf-8"?>
<p:tagLst xmlns:p="http://schemas.openxmlformats.org/presentationml/2006/main">
  <p:tag name="AS_UNIQUEID" val="281"/>
</p:tagLst>
</file>

<file path=ppt/tags/tag192.xml><?xml version="1.0" encoding="utf-8"?>
<p:tagLst xmlns:p="http://schemas.openxmlformats.org/presentationml/2006/main">
  <p:tag name="AS_UNIQUEID" val="282"/>
</p:tagLst>
</file>

<file path=ppt/tags/tag193.xml><?xml version="1.0" encoding="utf-8"?>
<p:tagLst xmlns:p="http://schemas.openxmlformats.org/presentationml/2006/main">
  <p:tag name="AS_UNIQUEID" val="283"/>
</p:tagLst>
</file>

<file path=ppt/tags/tag194.xml><?xml version="1.0" encoding="utf-8"?>
<p:tagLst xmlns:p="http://schemas.openxmlformats.org/presentationml/2006/main">
  <p:tag name="AS_UNIQUEID" val="284"/>
</p:tagLst>
</file>

<file path=ppt/tags/tag195.xml><?xml version="1.0" encoding="utf-8"?>
<p:tagLst xmlns:p="http://schemas.openxmlformats.org/presentationml/2006/main">
  <p:tag name="AS_UNIQUEID" val="285"/>
</p:tagLst>
</file>

<file path=ppt/tags/tag196.xml><?xml version="1.0" encoding="utf-8"?>
<p:tagLst xmlns:p="http://schemas.openxmlformats.org/presentationml/2006/main">
  <p:tag name="AS_UNIQUEID" val="286"/>
</p:tagLst>
</file>

<file path=ppt/tags/tag197.xml><?xml version="1.0" encoding="utf-8"?>
<p:tagLst xmlns:p="http://schemas.openxmlformats.org/presentationml/2006/main">
  <p:tag name="AS_UNIQUEID" val="288"/>
</p:tagLst>
</file>

<file path=ppt/tags/tag198.xml><?xml version="1.0" encoding="utf-8"?>
<p:tagLst xmlns:p="http://schemas.openxmlformats.org/presentationml/2006/main">
  <p:tag name="AS_UNIQUEID" val="289"/>
</p:tagLst>
</file>

<file path=ppt/tags/tag199.xml><?xml version="1.0" encoding="utf-8"?>
<p:tagLst xmlns:p="http://schemas.openxmlformats.org/presentationml/2006/main">
  <p:tag name="AS_UNIQUEID" val="290"/>
</p:tagLst>
</file>

<file path=ppt/tags/tag2.xml><?xml version="1.0" encoding="utf-8"?>
<p:tagLst xmlns:p="http://schemas.openxmlformats.org/presentationml/2006/main">
  <p:tag name="AS_UNIQUEID" val="62"/>
</p:tagLst>
</file>

<file path=ppt/tags/tag20.xml><?xml version="1.0" encoding="utf-8"?>
<p:tagLst xmlns:p="http://schemas.openxmlformats.org/presentationml/2006/main">
  <p:tag name="AS_UNIQUEID" val="83"/>
</p:tagLst>
</file>

<file path=ppt/tags/tag200.xml><?xml version="1.0" encoding="utf-8"?>
<p:tagLst xmlns:p="http://schemas.openxmlformats.org/presentationml/2006/main">
  <p:tag name="AS_UNIQUEID" val="291"/>
</p:tagLst>
</file>

<file path=ppt/tags/tag201.xml><?xml version="1.0" encoding="utf-8"?>
<p:tagLst xmlns:p="http://schemas.openxmlformats.org/presentationml/2006/main">
  <p:tag name="AS_UNIQUEID" val="292"/>
</p:tagLst>
</file>

<file path=ppt/tags/tag202.xml><?xml version="1.0" encoding="utf-8"?>
<p:tagLst xmlns:p="http://schemas.openxmlformats.org/presentationml/2006/main">
  <p:tag name="AS_UNIQUEID" val="293"/>
</p:tagLst>
</file>

<file path=ppt/tags/tag203.xml><?xml version="1.0" encoding="utf-8"?>
<p:tagLst xmlns:p="http://schemas.openxmlformats.org/presentationml/2006/main">
  <p:tag name="AS_UNIQUEID" val="294"/>
</p:tagLst>
</file>

<file path=ppt/tags/tag204.xml><?xml version="1.0" encoding="utf-8"?>
<p:tagLst xmlns:p="http://schemas.openxmlformats.org/presentationml/2006/main">
  <p:tag name="AS_UNIQUEID" val="295"/>
</p:tagLst>
</file>

<file path=ppt/tags/tag205.xml><?xml version="1.0" encoding="utf-8"?>
<p:tagLst xmlns:p="http://schemas.openxmlformats.org/presentationml/2006/main">
  <p:tag name="AS_UNIQUEID" val="296"/>
</p:tagLst>
</file>

<file path=ppt/tags/tag206.xml><?xml version="1.0" encoding="utf-8"?>
<p:tagLst xmlns:p="http://schemas.openxmlformats.org/presentationml/2006/main">
  <p:tag name="AS_UNIQUEID" val="297"/>
</p:tagLst>
</file>

<file path=ppt/tags/tag207.xml><?xml version="1.0" encoding="utf-8"?>
<p:tagLst xmlns:p="http://schemas.openxmlformats.org/presentationml/2006/main">
  <p:tag name="AS_UNIQUEID" val="298"/>
</p:tagLst>
</file>

<file path=ppt/tags/tag208.xml><?xml version="1.0" encoding="utf-8"?>
<p:tagLst xmlns:p="http://schemas.openxmlformats.org/presentationml/2006/main">
  <p:tag name="AS_UNIQUEID" val="299"/>
</p:tagLst>
</file>

<file path=ppt/tags/tag209.xml><?xml version="1.0" encoding="utf-8"?>
<p:tagLst xmlns:p="http://schemas.openxmlformats.org/presentationml/2006/main">
  <p:tag name="AS_UNIQUEID" val="300"/>
</p:tagLst>
</file>

<file path=ppt/tags/tag21.xml><?xml version="1.0" encoding="utf-8"?>
<p:tagLst xmlns:p="http://schemas.openxmlformats.org/presentationml/2006/main">
  <p:tag name="AS_UNIQUEID" val="84"/>
</p:tagLst>
</file>

<file path=ppt/tags/tag210.xml><?xml version="1.0" encoding="utf-8"?>
<p:tagLst xmlns:p="http://schemas.openxmlformats.org/presentationml/2006/main">
  <p:tag name="AS_UNIQUEID" val="301"/>
</p:tagLst>
</file>

<file path=ppt/tags/tag211.xml><?xml version="1.0" encoding="utf-8"?>
<p:tagLst xmlns:p="http://schemas.openxmlformats.org/presentationml/2006/main">
  <p:tag name="AS_UNIQUEID" val="302"/>
</p:tagLst>
</file>

<file path=ppt/tags/tag212.xml><?xml version="1.0" encoding="utf-8"?>
<p:tagLst xmlns:p="http://schemas.openxmlformats.org/presentationml/2006/main">
  <p:tag name="AS_UNIQUEID" val="303"/>
</p:tagLst>
</file>

<file path=ppt/tags/tag213.xml><?xml version="1.0" encoding="utf-8"?>
<p:tagLst xmlns:p="http://schemas.openxmlformats.org/presentationml/2006/main">
  <p:tag name="AS_UNIQUEID" val="304"/>
</p:tagLst>
</file>

<file path=ppt/tags/tag214.xml><?xml version="1.0" encoding="utf-8"?>
<p:tagLst xmlns:p="http://schemas.openxmlformats.org/presentationml/2006/main">
  <p:tag name="AS_UNIQUEID" val="305"/>
</p:tagLst>
</file>

<file path=ppt/tags/tag215.xml><?xml version="1.0" encoding="utf-8"?>
<p:tagLst xmlns:p="http://schemas.openxmlformats.org/presentationml/2006/main">
  <p:tag name="AS_UNIQUEID" val="307"/>
</p:tagLst>
</file>

<file path=ppt/tags/tag216.xml><?xml version="1.0" encoding="utf-8"?>
<p:tagLst xmlns:p="http://schemas.openxmlformats.org/presentationml/2006/main">
  <p:tag name="AS_UNIQUEID" val="308"/>
</p:tagLst>
</file>

<file path=ppt/tags/tag217.xml><?xml version="1.0" encoding="utf-8"?>
<p:tagLst xmlns:p="http://schemas.openxmlformats.org/presentationml/2006/main">
  <p:tag name="AS_UNIQUEID" val="309"/>
</p:tagLst>
</file>

<file path=ppt/tags/tag218.xml><?xml version="1.0" encoding="utf-8"?>
<p:tagLst xmlns:p="http://schemas.openxmlformats.org/presentationml/2006/main">
  <p:tag name="AS_UNIQUEID" val="310"/>
</p:tagLst>
</file>

<file path=ppt/tags/tag219.xml><?xml version="1.0" encoding="utf-8"?>
<p:tagLst xmlns:p="http://schemas.openxmlformats.org/presentationml/2006/main">
  <p:tag name="AS_UNIQUEID" val="311"/>
</p:tagLst>
</file>

<file path=ppt/tags/tag22.xml><?xml version="1.0" encoding="utf-8"?>
<p:tagLst xmlns:p="http://schemas.openxmlformats.org/presentationml/2006/main">
  <p:tag name="AS_UNIQUEID" val="85"/>
</p:tagLst>
</file>

<file path=ppt/tags/tag220.xml><?xml version="1.0" encoding="utf-8"?>
<p:tagLst xmlns:p="http://schemas.openxmlformats.org/presentationml/2006/main">
  <p:tag name="AS_UNIQUEID" val="312"/>
</p:tagLst>
</file>

<file path=ppt/tags/tag221.xml><?xml version="1.0" encoding="utf-8"?>
<p:tagLst xmlns:p="http://schemas.openxmlformats.org/presentationml/2006/main">
  <p:tag name="AS_UNIQUEID" val="313"/>
</p:tagLst>
</file>

<file path=ppt/tags/tag222.xml><?xml version="1.0" encoding="utf-8"?>
<p:tagLst xmlns:p="http://schemas.openxmlformats.org/presentationml/2006/main">
  <p:tag name="AS_UNIQUEID" val="315"/>
</p:tagLst>
</file>

<file path=ppt/tags/tag223.xml><?xml version="1.0" encoding="utf-8"?>
<p:tagLst xmlns:p="http://schemas.openxmlformats.org/presentationml/2006/main">
  <p:tag name="AS_UNIQUEID" val="316"/>
</p:tagLst>
</file>

<file path=ppt/tags/tag224.xml><?xml version="1.0" encoding="utf-8"?>
<p:tagLst xmlns:p="http://schemas.openxmlformats.org/presentationml/2006/main">
  <p:tag name="AS_UNIQUEID" val="317"/>
</p:tagLst>
</file>

<file path=ppt/tags/tag225.xml><?xml version="1.0" encoding="utf-8"?>
<p:tagLst xmlns:p="http://schemas.openxmlformats.org/presentationml/2006/main">
  <p:tag name="AS_UNIQUEID" val="318"/>
</p:tagLst>
</file>

<file path=ppt/tags/tag226.xml><?xml version="1.0" encoding="utf-8"?>
<p:tagLst xmlns:p="http://schemas.openxmlformats.org/presentationml/2006/main">
  <p:tag name="AS_UNIQUEID" val="319"/>
</p:tagLst>
</file>

<file path=ppt/tags/tag227.xml><?xml version="1.0" encoding="utf-8"?>
<p:tagLst xmlns:p="http://schemas.openxmlformats.org/presentationml/2006/main">
  <p:tag name="AS_UNIQUEID" val="320"/>
</p:tagLst>
</file>

<file path=ppt/tags/tag228.xml><?xml version="1.0" encoding="utf-8"?>
<p:tagLst xmlns:p="http://schemas.openxmlformats.org/presentationml/2006/main">
  <p:tag name="AS_UNIQUEID" val="321"/>
</p:tagLst>
</file>

<file path=ppt/tags/tag229.xml><?xml version="1.0" encoding="utf-8"?>
<p:tagLst xmlns:p="http://schemas.openxmlformats.org/presentationml/2006/main">
  <p:tag name="AS_UNIQUEID" val="2"/>
</p:tagLst>
</file>

<file path=ppt/tags/tag23.xml><?xml version="1.0" encoding="utf-8"?>
<p:tagLst xmlns:p="http://schemas.openxmlformats.org/presentationml/2006/main">
  <p:tag name="AS_UNIQUEID" val="86"/>
</p:tagLst>
</file>

<file path=ppt/tags/tag230.xml><?xml version="1.0" encoding="utf-8"?>
<p:tagLst xmlns:p="http://schemas.openxmlformats.org/presentationml/2006/main">
  <p:tag name="AS_UNIQUEID" val="3"/>
</p:tagLst>
</file>

<file path=ppt/tags/tag231.xml><?xml version="1.0" encoding="utf-8"?>
<p:tagLst xmlns:p="http://schemas.openxmlformats.org/presentationml/2006/main">
  <p:tag name="AS_UNIQUEID" val="4"/>
</p:tagLst>
</file>

<file path=ppt/tags/tag232.xml><?xml version="1.0" encoding="utf-8"?>
<p:tagLst xmlns:p="http://schemas.openxmlformats.org/presentationml/2006/main">
  <p:tag name="AS_UNIQUEID" val="5"/>
</p:tagLst>
</file>

<file path=ppt/tags/tag233.xml><?xml version="1.0" encoding="utf-8"?>
<p:tagLst xmlns:p="http://schemas.openxmlformats.org/presentationml/2006/main">
  <p:tag name="AS_UNIQUEID" val="6"/>
</p:tagLst>
</file>

<file path=ppt/tags/tag234.xml><?xml version="1.0" encoding="utf-8"?>
<p:tagLst xmlns:p="http://schemas.openxmlformats.org/presentationml/2006/main">
  <p:tag name="AS_UNIQUEID" val="7"/>
</p:tagLst>
</file>

<file path=ppt/tags/tag235.xml><?xml version="1.0" encoding="utf-8"?>
<p:tagLst xmlns:p="http://schemas.openxmlformats.org/presentationml/2006/main">
  <p:tag name="AS_UNIQUEID" val="8"/>
</p:tagLst>
</file>

<file path=ppt/tags/tag236.xml><?xml version="1.0" encoding="utf-8"?>
<p:tagLst xmlns:p="http://schemas.openxmlformats.org/presentationml/2006/main">
  <p:tag name="AS_UNIQUEID" val="9"/>
</p:tagLst>
</file>

<file path=ppt/tags/tag237.xml><?xml version="1.0" encoding="utf-8"?>
<p:tagLst xmlns:p="http://schemas.openxmlformats.org/presentationml/2006/main">
  <p:tag name="AS_UNIQUEID" val="10"/>
</p:tagLst>
</file>

<file path=ppt/tags/tag238.xml><?xml version="1.0" encoding="utf-8"?>
<p:tagLst xmlns:p="http://schemas.openxmlformats.org/presentationml/2006/main">
  <p:tag name="AS_UNIQUEID" val="11"/>
</p:tagLst>
</file>

<file path=ppt/tags/tag239.xml><?xml version="1.0" encoding="utf-8"?>
<p:tagLst xmlns:p="http://schemas.openxmlformats.org/presentationml/2006/main">
  <p:tag name="AS_UNIQUEID" val="12"/>
</p:tagLst>
</file>

<file path=ppt/tags/tag24.xml><?xml version="1.0" encoding="utf-8"?>
<p:tagLst xmlns:p="http://schemas.openxmlformats.org/presentationml/2006/main">
  <p:tag name="AS_UNIQUEID" val="90"/>
</p:tagLst>
</file>

<file path=ppt/tags/tag240.xml><?xml version="1.0" encoding="utf-8"?>
<p:tagLst xmlns:p="http://schemas.openxmlformats.org/presentationml/2006/main">
  <p:tag name="AS_UNIQUEID" val="13"/>
</p:tagLst>
</file>

<file path=ppt/tags/tag241.xml><?xml version="1.0" encoding="utf-8"?>
<p:tagLst xmlns:p="http://schemas.openxmlformats.org/presentationml/2006/main">
  <p:tag name="AS_UNIQUEID" val="14"/>
</p:tagLst>
</file>

<file path=ppt/tags/tag242.xml><?xml version="1.0" encoding="utf-8"?>
<p:tagLst xmlns:p="http://schemas.openxmlformats.org/presentationml/2006/main">
  <p:tag name="AS_UNIQUEID" val="15"/>
</p:tagLst>
</file>

<file path=ppt/tags/tag243.xml><?xml version="1.0" encoding="utf-8"?>
<p:tagLst xmlns:p="http://schemas.openxmlformats.org/presentationml/2006/main">
  <p:tag name="AS_UNIQUEID" val="16"/>
</p:tagLst>
</file>

<file path=ppt/tags/tag244.xml><?xml version="1.0" encoding="utf-8"?>
<p:tagLst xmlns:p="http://schemas.openxmlformats.org/presentationml/2006/main">
  <p:tag name="AS_UNIQUEID" val="17"/>
</p:tagLst>
</file>

<file path=ppt/tags/tag245.xml><?xml version="1.0" encoding="utf-8"?>
<p:tagLst xmlns:p="http://schemas.openxmlformats.org/presentationml/2006/main">
  <p:tag name="AS_UNIQUEID" val="18"/>
</p:tagLst>
</file>

<file path=ppt/tags/tag246.xml><?xml version="1.0" encoding="utf-8"?>
<p:tagLst xmlns:p="http://schemas.openxmlformats.org/presentationml/2006/main">
  <p:tag name="AS_UNIQUEID" val="19"/>
</p:tagLst>
</file>

<file path=ppt/tags/tag247.xml><?xml version="1.0" encoding="utf-8"?>
<p:tagLst xmlns:p="http://schemas.openxmlformats.org/presentationml/2006/main">
  <p:tag name="AS_UNIQUEID" val="20"/>
</p:tagLst>
</file>

<file path=ppt/tags/tag248.xml><?xml version="1.0" encoding="utf-8"?>
<p:tagLst xmlns:p="http://schemas.openxmlformats.org/presentationml/2006/main">
  <p:tag name="AS_UNIQUEID" val="21"/>
</p:tagLst>
</file>

<file path=ppt/tags/tag249.xml><?xml version="1.0" encoding="utf-8"?>
<p:tagLst xmlns:p="http://schemas.openxmlformats.org/presentationml/2006/main">
  <p:tag name="AS_UNIQUEID" val="22"/>
</p:tagLst>
</file>

<file path=ppt/tags/tag25.xml><?xml version="1.0" encoding="utf-8"?>
<p:tagLst xmlns:p="http://schemas.openxmlformats.org/presentationml/2006/main">
  <p:tag name="AS_UNIQUEID" val="91"/>
</p:tagLst>
</file>

<file path=ppt/tags/tag250.xml><?xml version="1.0" encoding="utf-8"?>
<p:tagLst xmlns:p="http://schemas.openxmlformats.org/presentationml/2006/main">
  <p:tag name="AS_UNIQUEID" val="24"/>
</p:tagLst>
</file>

<file path=ppt/tags/tag251.xml><?xml version="1.0" encoding="utf-8"?>
<p:tagLst xmlns:p="http://schemas.openxmlformats.org/presentationml/2006/main">
  <p:tag name="AS_UNIQUEID" val="25"/>
</p:tagLst>
</file>

<file path=ppt/tags/tag252.xml><?xml version="1.0" encoding="utf-8"?>
<p:tagLst xmlns:p="http://schemas.openxmlformats.org/presentationml/2006/main">
  <p:tag name="AS_UNIQUEID" val="26"/>
</p:tagLst>
</file>

<file path=ppt/tags/tag253.xml><?xml version="1.0" encoding="utf-8"?>
<p:tagLst xmlns:p="http://schemas.openxmlformats.org/presentationml/2006/main">
  <p:tag name="AS_UNIQUEID" val="27"/>
</p:tagLst>
</file>

<file path=ppt/tags/tag254.xml><?xml version="1.0" encoding="utf-8"?>
<p:tagLst xmlns:p="http://schemas.openxmlformats.org/presentationml/2006/main">
  <p:tag name="AS_UNIQUEID" val="28"/>
</p:tagLst>
</file>

<file path=ppt/tags/tag255.xml><?xml version="1.0" encoding="utf-8"?>
<p:tagLst xmlns:p="http://schemas.openxmlformats.org/presentationml/2006/main">
  <p:tag name="AS_UNIQUEID" val="29"/>
</p:tagLst>
</file>

<file path=ppt/tags/tag256.xml><?xml version="1.0" encoding="utf-8"?>
<p:tagLst xmlns:p="http://schemas.openxmlformats.org/presentationml/2006/main">
  <p:tag name="AS_UNIQUEID" val="30"/>
</p:tagLst>
</file>

<file path=ppt/tags/tag257.xml><?xml version="1.0" encoding="utf-8"?>
<p:tagLst xmlns:p="http://schemas.openxmlformats.org/presentationml/2006/main">
  <p:tag name="AS_UNIQUEID" val="31"/>
</p:tagLst>
</file>

<file path=ppt/tags/tag258.xml><?xml version="1.0" encoding="utf-8"?>
<p:tagLst xmlns:p="http://schemas.openxmlformats.org/presentationml/2006/main">
  <p:tag name="AS_UNIQUEID" val="32"/>
</p:tagLst>
</file>

<file path=ppt/tags/tag259.xml><?xml version="1.0" encoding="utf-8"?>
<p:tagLst xmlns:p="http://schemas.openxmlformats.org/presentationml/2006/main">
  <p:tag name="AS_UNIQUEID" val="33"/>
</p:tagLst>
</file>

<file path=ppt/tags/tag26.xml><?xml version="1.0" encoding="utf-8"?>
<p:tagLst xmlns:p="http://schemas.openxmlformats.org/presentationml/2006/main">
  <p:tag name="AS_UNIQUEID" val="92"/>
</p:tagLst>
</file>

<file path=ppt/tags/tag260.xml><?xml version="1.0" encoding="utf-8"?>
<p:tagLst xmlns:p="http://schemas.openxmlformats.org/presentationml/2006/main">
  <p:tag name="AS_UNIQUEID" val="34"/>
</p:tagLst>
</file>

<file path=ppt/tags/tag261.xml><?xml version="1.0" encoding="utf-8"?>
<p:tagLst xmlns:p="http://schemas.openxmlformats.org/presentationml/2006/main">
  <p:tag name="AS_UNIQUEID" val="35"/>
</p:tagLst>
</file>

<file path=ppt/tags/tag262.xml><?xml version="1.0" encoding="utf-8"?>
<p:tagLst xmlns:p="http://schemas.openxmlformats.org/presentationml/2006/main">
  <p:tag name="AS_UNIQUEID" val="36"/>
</p:tagLst>
</file>

<file path=ppt/tags/tag263.xml><?xml version="1.0" encoding="utf-8"?>
<p:tagLst xmlns:p="http://schemas.openxmlformats.org/presentationml/2006/main">
  <p:tag name="AS_UNIQUEID" val="37"/>
</p:tagLst>
</file>

<file path=ppt/tags/tag264.xml><?xml version="1.0" encoding="utf-8"?>
<p:tagLst xmlns:p="http://schemas.openxmlformats.org/presentationml/2006/main">
  <p:tag name="AS_UNIQUEID" val="38"/>
</p:tagLst>
</file>

<file path=ppt/tags/tag265.xml><?xml version="1.0" encoding="utf-8"?>
<p:tagLst xmlns:p="http://schemas.openxmlformats.org/presentationml/2006/main">
  <p:tag name="AS_UNIQUEID" val="39"/>
</p:tagLst>
</file>

<file path=ppt/tags/tag266.xml><?xml version="1.0" encoding="utf-8"?>
<p:tagLst xmlns:p="http://schemas.openxmlformats.org/presentationml/2006/main">
  <p:tag name="AS_UNIQUEID" val="41"/>
</p:tagLst>
</file>

<file path=ppt/tags/tag267.xml><?xml version="1.0" encoding="utf-8"?>
<p:tagLst xmlns:p="http://schemas.openxmlformats.org/presentationml/2006/main">
  <p:tag name="AS_UNIQUEID" val="42"/>
</p:tagLst>
</file>

<file path=ppt/tags/tag268.xml><?xml version="1.0" encoding="utf-8"?>
<p:tagLst xmlns:p="http://schemas.openxmlformats.org/presentationml/2006/main">
  <p:tag name="AS_UNIQUEID" val="43"/>
</p:tagLst>
</file>

<file path=ppt/tags/tag269.xml><?xml version="1.0" encoding="utf-8"?>
<p:tagLst xmlns:p="http://schemas.openxmlformats.org/presentationml/2006/main">
  <p:tag name="AS_UNIQUEID" val="44"/>
</p:tagLst>
</file>

<file path=ppt/tags/tag27.xml><?xml version="1.0" encoding="utf-8"?>
<p:tagLst xmlns:p="http://schemas.openxmlformats.org/presentationml/2006/main">
  <p:tag name="AS_UNIQUEID" val="94"/>
</p:tagLst>
</file>

<file path=ppt/tags/tag270.xml><?xml version="1.0" encoding="utf-8"?>
<p:tagLst xmlns:p="http://schemas.openxmlformats.org/presentationml/2006/main">
  <p:tag name="AS_UNIQUEID" val="45"/>
</p:tagLst>
</file>

<file path=ppt/tags/tag271.xml><?xml version="1.0" encoding="utf-8"?>
<p:tagLst xmlns:p="http://schemas.openxmlformats.org/presentationml/2006/main">
  <p:tag name="AS_UNIQUEID" val="46"/>
</p:tagLst>
</file>

<file path=ppt/tags/tag272.xml><?xml version="1.0" encoding="utf-8"?>
<p:tagLst xmlns:p="http://schemas.openxmlformats.org/presentationml/2006/main">
  <p:tag name="AS_UNIQUEID" val="47"/>
</p:tagLst>
</file>

<file path=ppt/tags/tag273.xml><?xml version="1.0" encoding="utf-8"?>
<p:tagLst xmlns:p="http://schemas.openxmlformats.org/presentationml/2006/main">
  <p:tag name="AS_UNIQUEID" val="48"/>
</p:tagLst>
</file>

<file path=ppt/tags/tag274.xml><?xml version="1.0" encoding="utf-8"?>
<p:tagLst xmlns:p="http://schemas.openxmlformats.org/presentationml/2006/main">
  <p:tag name="AS_UNIQUEID" val="49"/>
</p:tagLst>
</file>

<file path=ppt/tags/tag275.xml><?xml version="1.0" encoding="utf-8"?>
<p:tagLst xmlns:p="http://schemas.openxmlformats.org/presentationml/2006/main">
  <p:tag name="AS_UNIQUEID" val="50"/>
</p:tagLst>
</file>

<file path=ppt/tags/tag276.xml><?xml version="1.0" encoding="utf-8"?>
<p:tagLst xmlns:p="http://schemas.openxmlformats.org/presentationml/2006/main">
  <p:tag name="AS_UNIQUEID" val="51"/>
</p:tagLst>
</file>

<file path=ppt/tags/tag277.xml><?xml version="1.0" encoding="utf-8"?>
<p:tagLst xmlns:p="http://schemas.openxmlformats.org/presentationml/2006/main">
  <p:tag name="AS_UNIQUEID" val="52"/>
</p:tagLst>
</file>

<file path=ppt/tags/tag278.xml><?xml version="1.0" encoding="utf-8"?>
<p:tagLst xmlns:p="http://schemas.openxmlformats.org/presentationml/2006/main">
  <p:tag name="AS_UNIQUEID" val="53"/>
</p:tagLst>
</file>

<file path=ppt/tags/tag279.xml><?xml version="1.0" encoding="utf-8"?>
<p:tagLst xmlns:p="http://schemas.openxmlformats.org/presentationml/2006/main">
  <p:tag name="AS_UNIQUEID" val="54"/>
</p:tagLst>
</file>

<file path=ppt/tags/tag28.xml><?xml version="1.0" encoding="utf-8"?>
<p:tagLst xmlns:p="http://schemas.openxmlformats.org/presentationml/2006/main">
  <p:tag name="AS_UNIQUEID" val="95"/>
</p:tagLst>
</file>

<file path=ppt/tags/tag280.xml><?xml version="1.0" encoding="utf-8"?>
<p:tagLst xmlns:p="http://schemas.openxmlformats.org/presentationml/2006/main">
  <p:tag name="AS_UNIQUEID" val="55"/>
</p:tagLst>
</file>

<file path=ppt/tags/tag281.xml><?xml version="1.0" encoding="utf-8"?>
<p:tagLst xmlns:p="http://schemas.openxmlformats.org/presentationml/2006/main">
  <p:tag name="AS_UNIQUEID" val="56"/>
</p:tagLst>
</file>

<file path=ppt/tags/tag28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jb3VudCI6MS4wLCJoZGlkIjoiNTEwZDYwYjA4ODUyYzA2MmI0M2EzZjhhMWY0NWI4YWEiLCJ1c2VyQ291bnQiOjEuMH0="/>
  <p:tag name="KSO_WPP_MARK_KEY" val="2dd2d754-1b09-4d79-b466-786afc1af6b2"/>
</p:tagLst>
</file>

<file path=ppt/tags/tag29.xml><?xml version="1.0" encoding="utf-8"?>
<p:tagLst xmlns:p="http://schemas.openxmlformats.org/presentationml/2006/main">
  <p:tag name="AS_UNIQUEID" val="96"/>
</p:tagLst>
</file>

<file path=ppt/tags/tag3.xml><?xml version="1.0" encoding="utf-8"?>
<p:tagLst xmlns:p="http://schemas.openxmlformats.org/presentationml/2006/main">
  <p:tag name="AS_UNIQUEID" val="63"/>
</p:tagLst>
</file>

<file path=ppt/tags/tag30.xml><?xml version="1.0" encoding="utf-8"?>
<p:tagLst xmlns:p="http://schemas.openxmlformats.org/presentationml/2006/main">
  <p:tag name="AS_UNIQUEID" val="97"/>
</p:tagLst>
</file>

<file path=ppt/tags/tag31.xml><?xml version="1.0" encoding="utf-8"?>
<p:tagLst xmlns:p="http://schemas.openxmlformats.org/presentationml/2006/main">
  <p:tag name="AS_UNIQUEID" val="98"/>
</p:tagLst>
</file>

<file path=ppt/tags/tag32.xml><?xml version="1.0" encoding="utf-8"?>
<p:tagLst xmlns:p="http://schemas.openxmlformats.org/presentationml/2006/main">
  <p:tag name="AS_UNIQUEID" val="99"/>
</p:tagLst>
</file>

<file path=ppt/tags/tag33.xml><?xml version="1.0" encoding="utf-8"?>
<p:tagLst xmlns:p="http://schemas.openxmlformats.org/presentationml/2006/main">
  <p:tag name="AS_UNIQUEID" val="101"/>
</p:tagLst>
</file>

<file path=ppt/tags/tag34.xml><?xml version="1.0" encoding="utf-8"?>
<p:tagLst xmlns:p="http://schemas.openxmlformats.org/presentationml/2006/main">
  <p:tag name="AS_UNIQUEID" val="102"/>
</p:tagLst>
</file>

<file path=ppt/tags/tag35.xml><?xml version="1.0" encoding="utf-8"?>
<p:tagLst xmlns:p="http://schemas.openxmlformats.org/presentationml/2006/main">
  <p:tag name="AS_UNIQUEID" val="103"/>
</p:tagLst>
</file>

<file path=ppt/tags/tag36.xml><?xml version="1.0" encoding="utf-8"?>
<p:tagLst xmlns:p="http://schemas.openxmlformats.org/presentationml/2006/main">
  <p:tag name="AS_UNIQUEID" val="104"/>
</p:tagLst>
</file>

<file path=ppt/tags/tag37.xml><?xml version="1.0" encoding="utf-8"?>
<p:tagLst xmlns:p="http://schemas.openxmlformats.org/presentationml/2006/main">
  <p:tag name="AS_UNIQUEID" val="105"/>
</p:tagLst>
</file>

<file path=ppt/tags/tag38.xml><?xml version="1.0" encoding="utf-8"?>
<p:tagLst xmlns:p="http://schemas.openxmlformats.org/presentationml/2006/main">
  <p:tag name="AS_UNIQUEID" val="106"/>
</p:tagLst>
</file>

<file path=ppt/tags/tag39.xml><?xml version="1.0" encoding="utf-8"?>
<p:tagLst xmlns:p="http://schemas.openxmlformats.org/presentationml/2006/main">
  <p:tag name="AS_UNIQUEID" val="108"/>
</p:tagLst>
</file>

<file path=ppt/tags/tag4.xml><?xml version="1.0" encoding="utf-8"?>
<p:tagLst xmlns:p="http://schemas.openxmlformats.org/presentationml/2006/main">
  <p:tag name="AS_UNIQUEID" val="64"/>
</p:tagLst>
</file>

<file path=ppt/tags/tag40.xml><?xml version="1.0" encoding="utf-8"?>
<p:tagLst xmlns:p="http://schemas.openxmlformats.org/presentationml/2006/main">
  <p:tag name="AS_UNIQUEID" val="109"/>
</p:tagLst>
</file>

<file path=ppt/tags/tag41.xml><?xml version="1.0" encoding="utf-8"?>
<p:tagLst xmlns:p="http://schemas.openxmlformats.org/presentationml/2006/main">
  <p:tag name="AS_UNIQUEID" val="110"/>
</p:tagLst>
</file>

<file path=ppt/tags/tag42.xml><?xml version="1.0" encoding="utf-8"?>
<p:tagLst xmlns:p="http://schemas.openxmlformats.org/presentationml/2006/main">
  <p:tag name="AS_UNIQUEID" val="111"/>
</p:tagLst>
</file>

<file path=ppt/tags/tag43.xml><?xml version="1.0" encoding="utf-8"?>
<p:tagLst xmlns:p="http://schemas.openxmlformats.org/presentationml/2006/main">
  <p:tag name="AS_UNIQUEID" val="112"/>
</p:tagLst>
</file>

<file path=ppt/tags/tag44.xml><?xml version="1.0" encoding="utf-8"?>
<p:tagLst xmlns:p="http://schemas.openxmlformats.org/presentationml/2006/main">
  <p:tag name="AS_UNIQUEID" val="114"/>
</p:tagLst>
</file>

<file path=ppt/tags/tag45.xml><?xml version="1.0" encoding="utf-8"?>
<p:tagLst xmlns:p="http://schemas.openxmlformats.org/presentationml/2006/main">
  <p:tag name="AS_UNIQUEID" val="115"/>
</p:tagLst>
</file>

<file path=ppt/tags/tag46.xml><?xml version="1.0" encoding="utf-8"?>
<p:tagLst xmlns:p="http://schemas.openxmlformats.org/presentationml/2006/main">
  <p:tag name="AS_UNIQUEID" val="116"/>
</p:tagLst>
</file>

<file path=ppt/tags/tag47.xml><?xml version="1.0" encoding="utf-8"?>
<p:tagLst xmlns:p="http://schemas.openxmlformats.org/presentationml/2006/main">
  <p:tag name="AS_UNIQUEID" val="117"/>
</p:tagLst>
</file>

<file path=ppt/tags/tag48.xml><?xml version="1.0" encoding="utf-8"?>
<p:tagLst xmlns:p="http://schemas.openxmlformats.org/presentationml/2006/main">
  <p:tag name="AS_UNIQUEID" val="118"/>
</p:tagLst>
</file>

<file path=ppt/tags/tag49.xml><?xml version="1.0" encoding="utf-8"?>
<p:tagLst xmlns:p="http://schemas.openxmlformats.org/presentationml/2006/main">
  <p:tag name="AS_UNIQUEID" val="120"/>
</p:tagLst>
</file>

<file path=ppt/tags/tag5.xml><?xml version="1.0" encoding="utf-8"?>
<p:tagLst xmlns:p="http://schemas.openxmlformats.org/presentationml/2006/main">
  <p:tag name="AS_UNIQUEID" val="66"/>
</p:tagLst>
</file>

<file path=ppt/tags/tag50.xml><?xml version="1.0" encoding="utf-8"?>
<p:tagLst xmlns:p="http://schemas.openxmlformats.org/presentationml/2006/main">
  <p:tag name="AS_UNIQUEID" val="121"/>
</p:tagLst>
</file>

<file path=ppt/tags/tag51.xml><?xml version="1.0" encoding="utf-8"?>
<p:tagLst xmlns:p="http://schemas.openxmlformats.org/presentationml/2006/main">
  <p:tag name="AS_UNIQUEID" val="122"/>
</p:tagLst>
</file>

<file path=ppt/tags/tag52.xml><?xml version="1.0" encoding="utf-8"?>
<p:tagLst xmlns:p="http://schemas.openxmlformats.org/presentationml/2006/main">
  <p:tag name="AS_UNIQUEID" val="123"/>
</p:tagLst>
</file>

<file path=ppt/tags/tag53.xml><?xml version="1.0" encoding="utf-8"?>
<p:tagLst xmlns:p="http://schemas.openxmlformats.org/presentationml/2006/main">
  <p:tag name="AS_UNIQUEID" val="124"/>
</p:tagLst>
</file>

<file path=ppt/tags/tag54.xml><?xml version="1.0" encoding="utf-8"?>
<p:tagLst xmlns:p="http://schemas.openxmlformats.org/presentationml/2006/main">
  <p:tag name="AS_UNIQUEID" val="128"/>
</p:tagLst>
</file>

<file path=ppt/tags/tag55.xml><?xml version="1.0" encoding="utf-8"?>
<p:tagLst xmlns:p="http://schemas.openxmlformats.org/presentationml/2006/main">
  <p:tag name="AS_UNIQUEID" val="129"/>
</p:tagLst>
</file>

<file path=ppt/tags/tag56.xml><?xml version="1.0" encoding="utf-8"?>
<p:tagLst xmlns:p="http://schemas.openxmlformats.org/presentationml/2006/main">
  <p:tag name="AS_UNIQUEID" val="130"/>
</p:tagLst>
</file>

<file path=ppt/tags/tag57.xml><?xml version="1.0" encoding="utf-8"?>
<p:tagLst xmlns:p="http://schemas.openxmlformats.org/presentationml/2006/main">
  <p:tag name="AS_UNIQUEID" val="132"/>
</p:tagLst>
</file>

<file path=ppt/tags/tag58.xml><?xml version="1.0" encoding="utf-8"?>
<p:tagLst xmlns:p="http://schemas.openxmlformats.org/presentationml/2006/main">
  <p:tag name="AS_UNIQUEID" val="134"/>
</p:tagLst>
</file>

<file path=ppt/tags/tag59.xml><?xml version="1.0" encoding="utf-8"?>
<p:tagLst xmlns:p="http://schemas.openxmlformats.org/presentationml/2006/main">
  <p:tag name="AS_UNIQUEID" val="135"/>
</p:tagLst>
</file>

<file path=ppt/tags/tag6.xml><?xml version="1.0" encoding="utf-8"?>
<p:tagLst xmlns:p="http://schemas.openxmlformats.org/presentationml/2006/main">
  <p:tag name="AS_UNIQUEID" val="67"/>
</p:tagLst>
</file>

<file path=ppt/tags/tag60.xml><?xml version="1.0" encoding="utf-8"?>
<p:tagLst xmlns:p="http://schemas.openxmlformats.org/presentationml/2006/main">
  <p:tag name="AS_UNIQUEID" val="136"/>
</p:tagLst>
</file>

<file path=ppt/tags/tag61.xml><?xml version="1.0" encoding="utf-8"?>
<p:tagLst xmlns:p="http://schemas.openxmlformats.org/presentationml/2006/main">
  <p:tag name="AS_UNIQUEID" val="137"/>
</p:tagLst>
</file>

<file path=ppt/tags/tag62.xml><?xml version="1.0" encoding="utf-8"?>
<p:tagLst xmlns:p="http://schemas.openxmlformats.org/presentationml/2006/main">
  <p:tag name="AS_UNIQUEID" val="138"/>
</p:tagLst>
</file>

<file path=ppt/tags/tag63.xml><?xml version="1.0" encoding="utf-8"?>
<p:tagLst xmlns:p="http://schemas.openxmlformats.org/presentationml/2006/main">
  <p:tag name="AS_UNIQUEID" val="140"/>
</p:tagLst>
</file>

<file path=ppt/tags/tag64.xml><?xml version="1.0" encoding="utf-8"?>
<p:tagLst xmlns:p="http://schemas.openxmlformats.org/presentationml/2006/main">
  <p:tag name="AS_UNIQUEID" val="141"/>
</p:tagLst>
</file>

<file path=ppt/tags/tag65.xml><?xml version="1.0" encoding="utf-8"?>
<p:tagLst xmlns:p="http://schemas.openxmlformats.org/presentationml/2006/main">
  <p:tag name="AS_UNIQUEID" val="142"/>
</p:tagLst>
</file>

<file path=ppt/tags/tag66.xml><?xml version="1.0" encoding="utf-8"?>
<p:tagLst xmlns:p="http://schemas.openxmlformats.org/presentationml/2006/main">
  <p:tag name="AS_UNIQUEID" val="143"/>
</p:tagLst>
</file>

<file path=ppt/tags/tag67.xml><?xml version="1.0" encoding="utf-8"?>
<p:tagLst xmlns:p="http://schemas.openxmlformats.org/presentationml/2006/main">
  <p:tag name="AS_UNIQUEID" val="144"/>
</p:tagLst>
</file>

<file path=ppt/tags/tag68.xml><?xml version="1.0" encoding="utf-8"?>
<p:tagLst xmlns:p="http://schemas.openxmlformats.org/presentationml/2006/main">
  <p:tag name="AS_UNIQUEID" val="145"/>
</p:tagLst>
</file>

<file path=ppt/tags/tag69.xml><?xml version="1.0" encoding="utf-8"?>
<p:tagLst xmlns:p="http://schemas.openxmlformats.org/presentationml/2006/main">
  <p:tag name="AS_UNIQUEID" val="146"/>
</p:tagLst>
</file>

<file path=ppt/tags/tag7.xml><?xml version="1.0" encoding="utf-8"?>
<p:tagLst xmlns:p="http://schemas.openxmlformats.org/presentationml/2006/main">
  <p:tag name="AS_UNIQUEID" val="68"/>
</p:tagLst>
</file>

<file path=ppt/tags/tag70.xml><?xml version="1.0" encoding="utf-8"?>
<p:tagLst xmlns:p="http://schemas.openxmlformats.org/presentationml/2006/main">
  <p:tag name="AS_UNIQUEID" val="147"/>
</p:tagLst>
</file>

<file path=ppt/tags/tag71.xml><?xml version="1.0" encoding="utf-8"?>
<p:tagLst xmlns:p="http://schemas.openxmlformats.org/presentationml/2006/main">
  <p:tag name="AS_UNIQUEID" val="148"/>
</p:tagLst>
</file>

<file path=ppt/tags/tag72.xml><?xml version="1.0" encoding="utf-8"?>
<p:tagLst xmlns:p="http://schemas.openxmlformats.org/presentationml/2006/main">
  <p:tag name="AS_UNIQUEID" val="149"/>
</p:tagLst>
</file>

<file path=ppt/tags/tag73.xml><?xml version="1.0" encoding="utf-8"?>
<p:tagLst xmlns:p="http://schemas.openxmlformats.org/presentationml/2006/main">
  <p:tag name="AS_UNIQUEID" val="151"/>
</p:tagLst>
</file>

<file path=ppt/tags/tag74.xml><?xml version="1.0" encoding="utf-8"?>
<p:tagLst xmlns:p="http://schemas.openxmlformats.org/presentationml/2006/main">
  <p:tag name="AS_UNIQUEID" val="152"/>
</p:tagLst>
</file>

<file path=ppt/tags/tag75.xml><?xml version="1.0" encoding="utf-8"?>
<p:tagLst xmlns:p="http://schemas.openxmlformats.org/presentationml/2006/main">
  <p:tag name="AS_UNIQUEID" val="153"/>
</p:tagLst>
</file>

<file path=ppt/tags/tag76.xml><?xml version="1.0" encoding="utf-8"?>
<p:tagLst xmlns:p="http://schemas.openxmlformats.org/presentationml/2006/main">
  <p:tag name="AS_UNIQUEID" val="154"/>
</p:tagLst>
</file>

<file path=ppt/tags/tag77.xml><?xml version="1.0" encoding="utf-8"?>
<p:tagLst xmlns:p="http://schemas.openxmlformats.org/presentationml/2006/main">
  <p:tag name="AS_UNIQUEID" val="155"/>
</p:tagLst>
</file>

<file path=ppt/tags/tag78.xml><?xml version="1.0" encoding="utf-8"?>
<p:tagLst xmlns:p="http://schemas.openxmlformats.org/presentationml/2006/main">
  <p:tag name="AS_UNIQUEID" val="156"/>
</p:tagLst>
</file>

<file path=ppt/tags/tag79.xml><?xml version="1.0" encoding="utf-8"?>
<p:tagLst xmlns:p="http://schemas.openxmlformats.org/presentationml/2006/main">
  <p:tag name="AS_UNIQUEID" val="157"/>
</p:tagLst>
</file>

<file path=ppt/tags/tag8.xml><?xml version="1.0" encoding="utf-8"?>
<p:tagLst xmlns:p="http://schemas.openxmlformats.org/presentationml/2006/main">
  <p:tag name="AS_UNIQUEID" val="69"/>
</p:tagLst>
</file>

<file path=ppt/tags/tag80.xml><?xml version="1.0" encoding="utf-8"?>
<p:tagLst xmlns:p="http://schemas.openxmlformats.org/presentationml/2006/main">
  <p:tag name="AS_UNIQUEID" val="158"/>
</p:tagLst>
</file>

<file path=ppt/tags/tag81.xml><?xml version="1.0" encoding="utf-8"?>
<p:tagLst xmlns:p="http://schemas.openxmlformats.org/presentationml/2006/main">
  <p:tag name="AS_UNIQUEID" val="159"/>
</p:tagLst>
</file>

<file path=ppt/tags/tag82.xml><?xml version="1.0" encoding="utf-8"?>
<p:tagLst xmlns:p="http://schemas.openxmlformats.org/presentationml/2006/main">
  <p:tag name="AS_UNIQUEID" val="161"/>
</p:tagLst>
</file>

<file path=ppt/tags/tag83.xml><?xml version="1.0" encoding="utf-8"?>
<p:tagLst xmlns:p="http://schemas.openxmlformats.org/presentationml/2006/main">
  <p:tag name="AS_UNIQUEID" val="162"/>
</p:tagLst>
</file>

<file path=ppt/tags/tag84.xml><?xml version="1.0" encoding="utf-8"?>
<p:tagLst xmlns:p="http://schemas.openxmlformats.org/presentationml/2006/main">
  <p:tag name="AS_UNIQUEID" val="163"/>
</p:tagLst>
</file>

<file path=ppt/tags/tag85.xml><?xml version="1.0" encoding="utf-8"?>
<p:tagLst xmlns:p="http://schemas.openxmlformats.org/presentationml/2006/main">
  <p:tag name="AS_UNIQUEID" val="164"/>
</p:tagLst>
</file>

<file path=ppt/tags/tag86.xml><?xml version="1.0" encoding="utf-8"?>
<p:tagLst xmlns:p="http://schemas.openxmlformats.org/presentationml/2006/main">
  <p:tag name="AS_UNIQUEID" val="165"/>
</p:tagLst>
</file>

<file path=ppt/tags/tag87.xml><?xml version="1.0" encoding="utf-8"?>
<p:tagLst xmlns:p="http://schemas.openxmlformats.org/presentationml/2006/main">
  <p:tag name="AS_UNIQUEID" val="166"/>
</p:tagLst>
</file>

<file path=ppt/tags/tag88.xml><?xml version="1.0" encoding="utf-8"?>
<p:tagLst xmlns:p="http://schemas.openxmlformats.org/presentationml/2006/main">
  <p:tag name="AS_UNIQUEID" val="167"/>
</p:tagLst>
</file>

<file path=ppt/tags/tag89.xml><?xml version="1.0" encoding="utf-8"?>
<p:tagLst xmlns:p="http://schemas.openxmlformats.org/presentationml/2006/main">
  <p:tag name="AS_UNIQUEID" val="168"/>
</p:tagLst>
</file>

<file path=ppt/tags/tag9.xml><?xml version="1.0" encoding="utf-8"?>
<p:tagLst xmlns:p="http://schemas.openxmlformats.org/presentationml/2006/main">
  <p:tag name="AS_UNIQUEID" val="70"/>
</p:tagLst>
</file>

<file path=ppt/tags/tag90.xml><?xml version="1.0" encoding="utf-8"?>
<p:tagLst xmlns:p="http://schemas.openxmlformats.org/presentationml/2006/main">
  <p:tag name="AS_UNIQUEID" val="169"/>
</p:tagLst>
</file>

<file path=ppt/tags/tag91.xml><?xml version="1.0" encoding="utf-8"?>
<p:tagLst xmlns:p="http://schemas.openxmlformats.org/presentationml/2006/main">
  <p:tag name="AS_UNIQUEID" val="170"/>
</p:tagLst>
</file>

<file path=ppt/tags/tag92.xml><?xml version="1.0" encoding="utf-8"?>
<p:tagLst xmlns:p="http://schemas.openxmlformats.org/presentationml/2006/main">
  <p:tag name="AS_UNIQUEID" val="171"/>
</p:tagLst>
</file>

<file path=ppt/tags/tag93.xml><?xml version="1.0" encoding="utf-8"?>
<p:tagLst xmlns:p="http://schemas.openxmlformats.org/presentationml/2006/main">
  <p:tag name="AS_UNIQUEID" val="172"/>
</p:tagLst>
</file>

<file path=ppt/tags/tag94.xml><?xml version="1.0" encoding="utf-8"?>
<p:tagLst xmlns:p="http://schemas.openxmlformats.org/presentationml/2006/main">
  <p:tag name="AS_UNIQUEID" val="173"/>
</p:tagLst>
</file>

<file path=ppt/tags/tag95.xml><?xml version="1.0" encoding="utf-8"?>
<p:tagLst xmlns:p="http://schemas.openxmlformats.org/presentationml/2006/main">
  <p:tag name="AS_UNIQUEID" val="174"/>
</p:tagLst>
</file>

<file path=ppt/tags/tag96.xml><?xml version="1.0" encoding="utf-8"?>
<p:tagLst xmlns:p="http://schemas.openxmlformats.org/presentationml/2006/main">
  <p:tag name="AS_UNIQUEID" val="175"/>
</p:tagLst>
</file>

<file path=ppt/tags/tag97.xml><?xml version="1.0" encoding="utf-8"?>
<p:tagLst xmlns:p="http://schemas.openxmlformats.org/presentationml/2006/main">
  <p:tag name="AS_UNIQUEID" val="176"/>
</p:tagLst>
</file>

<file path=ppt/tags/tag98.xml><?xml version="1.0" encoding="utf-8"?>
<p:tagLst xmlns:p="http://schemas.openxmlformats.org/presentationml/2006/main">
  <p:tag name="AS_UNIQUEID" val="177"/>
</p:tagLst>
</file>

<file path=ppt/tags/tag99.xml><?xml version="1.0" encoding="utf-8"?>
<p:tagLst xmlns:p="http://schemas.openxmlformats.org/presentationml/2006/main">
  <p:tag name="AS_UNIQUEID" val="17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教学语文">
      <a:majorFont>
        <a:latin typeface="宋体"/>
        <a:ea typeface="楷体"/>
        <a:cs typeface="Arial"/>
      </a:majorFont>
      <a:minorFont>
        <a:latin typeface="宋体"/>
        <a:ea typeface="楷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400"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641</Words>
  <Application>WPS 演示</Application>
  <PresentationFormat>全屏显示(16:9)</PresentationFormat>
  <Paragraphs>208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方正大黑_GBK</vt:lpstr>
      <vt:lpstr>楷体</vt:lpstr>
      <vt:lpstr>taozhi.cn_PY</vt:lpstr>
      <vt:lpstr>GB Pinyinok-B</vt:lpstr>
      <vt:lpstr>汉语拼音字母</vt:lpstr>
      <vt:lpstr>Calibri</vt:lpstr>
      <vt:lpstr>Arial Unicode MS</vt:lpstr>
      <vt:lpstr>Arial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2022-10-15T11:16:00Z</cp:lastPrinted>
  <dcterms:created xsi:type="dcterms:W3CDTF">2022-10-15T11:16:00Z</dcterms:created>
  <dcterms:modified xsi:type="dcterms:W3CDTF">2023-01-15T10:19:48Z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C0A96DA871D2428BA955BD5ACF57A09B</vt:lpwstr>
  </property>
  <property fmtid="{D5CDD505-2E9C-101B-9397-08002B2CF9AE}" pid="3" name="KSOProductBuildVer">
    <vt:lpwstr>2052-11.1.0.13703</vt:lpwstr>
  </property>
</Properties>
</file>