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</p:sldIdLst>
  <p:sldSz cx="9144000" cy="5149850"/>
  <p:notesSz cx="9144000" cy="5149850"/>
  <p:custDataLst>
    <p:tags r:id="rId3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51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4465"/>
            <a:ext cx="3977640" cy="33989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4465"/>
            <a:ext cx="3977640" cy="33989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3.png"/><Relationship Id="rId7" Type="http://schemas.openxmlformats.org/officeDocument/2006/relationships/image" Target="../media/image2.jpe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5145022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21334"/>
            <a:ext cx="9144000" cy="5102352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00426" y="1645157"/>
            <a:ext cx="4343146" cy="8458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86662" y="1619250"/>
            <a:ext cx="6170675" cy="1059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9360"/>
            <a:ext cx="292608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  <p:pic>
        <p:nvPicPr>
          <p:cNvPr id="18" name="图片 1073743875" descr="学科网 zxxk.com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png"/><Relationship Id="rId8" Type="http://schemas.openxmlformats.org/officeDocument/2006/relationships/image" Target="../media/image56.png"/><Relationship Id="rId7" Type="http://schemas.openxmlformats.org/officeDocument/2006/relationships/image" Target="../media/image55.png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1" Type="http://schemas.openxmlformats.org/officeDocument/2006/relationships/slideLayout" Target="../slideLayouts/slideLayout5.xml"/><Relationship Id="rId10" Type="http://schemas.openxmlformats.org/officeDocument/2006/relationships/image" Target="../media/image58.png"/><Relationship Id="rId1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2" Type="http://schemas.openxmlformats.org/officeDocument/2006/relationships/slideLayout" Target="../slideLayouts/slideLayout5.xml"/><Relationship Id="rId11" Type="http://schemas.openxmlformats.org/officeDocument/2006/relationships/image" Target="../media/image69.png"/><Relationship Id="rId10" Type="http://schemas.openxmlformats.org/officeDocument/2006/relationships/image" Target="../media/image68.png"/><Relationship Id="rId1" Type="http://schemas.openxmlformats.org/officeDocument/2006/relationships/image" Target="../media/image59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76.png"/><Relationship Id="rId7" Type="http://schemas.openxmlformats.org/officeDocument/2006/relationships/image" Target="../media/image75.png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82.png"/><Relationship Id="rId14" Type="http://schemas.openxmlformats.org/officeDocument/2006/relationships/image" Target="../media/image81.png"/><Relationship Id="rId13" Type="http://schemas.openxmlformats.org/officeDocument/2006/relationships/image" Target="../media/image80.png"/><Relationship Id="rId12" Type="http://schemas.openxmlformats.org/officeDocument/2006/relationships/image" Target="../media/image79.png"/><Relationship Id="rId11" Type="http://schemas.openxmlformats.org/officeDocument/2006/relationships/image" Target="../media/image78.png"/><Relationship Id="rId10" Type="http://schemas.openxmlformats.org/officeDocument/2006/relationships/image" Target="../media/image77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4.png"/><Relationship Id="rId2" Type="http://schemas.openxmlformats.org/officeDocument/2006/relationships/image" Target="../media/image9.png"/><Relationship Id="rId1" Type="http://schemas.openxmlformats.org/officeDocument/2006/relationships/image" Target="../media/image8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9.png"/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image" Target="../media/image85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3" Type="http://schemas.openxmlformats.org/officeDocument/2006/relationships/image" Target="../media/image36.png"/><Relationship Id="rId2" Type="http://schemas.openxmlformats.org/officeDocument/2006/relationships/image" Target="../media/image88.jpe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90.png"/><Relationship Id="rId4" Type="http://schemas.openxmlformats.org/officeDocument/2006/relationships/image" Target="../media/image93.png"/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6.png"/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8.jpe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9.jpe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9.jpe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03.png"/><Relationship Id="rId5" Type="http://schemas.openxmlformats.org/officeDocument/2006/relationships/image" Target="../media/image36.png"/><Relationship Id="rId4" Type="http://schemas.openxmlformats.org/officeDocument/2006/relationships/image" Target="../media/image102.png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08.png"/><Relationship Id="rId6" Type="http://schemas.openxmlformats.org/officeDocument/2006/relationships/image" Target="../media/image36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13.png"/><Relationship Id="rId6" Type="http://schemas.openxmlformats.org/officeDocument/2006/relationships/image" Target="../media/image36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image" Target="../media/image114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Relationship Id="rId3" Type="http://schemas.openxmlformats.org/officeDocument/2006/relationships/image" Target="../media/image115.png"/><Relationship Id="rId2" Type="http://schemas.openxmlformats.org/officeDocument/2006/relationships/image" Target="../media/image116.jpeg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6.png"/><Relationship Id="rId3" Type="http://schemas.openxmlformats.org/officeDocument/2006/relationships/image" Target="../media/image12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13.png"/><Relationship Id="rId7" Type="http://schemas.openxmlformats.org/officeDocument/2006/relationships/image" Target="../media/image14.png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124.png"/><Relationship Id="rId3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image" Target="../media/image12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5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jpe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18.png"/><Relationship Id="rId4" Type="http://schemas.openxmlformats.org/officeDocument/2006/relationships/image" Target="../media/image5.png"/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41.jpeg"/><Relationship Id="rId6" Type="http://schemas.openxmlformats.org/officeDocument/2006/relationships/image" Target="../media/image3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3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018277" y="88391"/>
            <a:ext cx="1167383" cy="96926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601969" y="-27139"/>
            <a:ext cx="2542031" cy="4072127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79907" y="1620075"/>
            <a:ext cx="1210818" cy="1207770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45440" y="1664271"/>
            <a:ext cx="1082040" cy="1079500"/>
          </a:xfrm>
          <a:custGeom>
            <a:avLst/>
            <a:gdLst/>
            <a:ahLst/>
            <a:cxnLst/>
            <a:rect l="l" t="t" r="r" b="b"/>
            <a:pathLst>
              <a:path w="1082039" h="1079500">
                <a:moveTo>
                  <a:pt x="541019" y="0"/>
                </a:moveTo>
                <a:lnTo>
                  <a:pt x="491771" y="2204"/>
                </a:lnTo>
                <a:lnTo>
                  <a:pt x="443762" y="8692"/>
                </a:lnTo>
                <a:lnTo>
                  <a:pt x="397183" y="19272"/>
                </a:lnTo>
                <a:lnTo>
                  <a:pt x="352226" y="33753"/>
                </a:lnTo>
                <a:lnTo>
                  <a:pt x="309082" y="51946"/>
                </a:lnTo>
                <a:lnTo>
                  <a:pt x="267941" y="73659"/>
                </a:lnTo>
                <a:lnTo>
                  <a:pt x="228995" y="98703"/>
                </a:lnTo>
                <a:lnTo>
                  <a:pt x="192433" y="126887"/>
                </a:lnTo>
                <a:lnTo>
                  <a:pt x="158448" y="158019"/>
                </a:lnTo>
                <a:lnTo>
                  <a:pt x="127229" y="191911"/>
                </a:lnTo>
                <a:lnTo>
                  <a:pt x="98969" y="228370"/>
                </a:lnTo>
                <a:lnTo>
                  <a:pt x="73857" y="267207"/>
                </a:lnTo>
                <a:lnTo>
                  <a:pt x="52085" y="308232"/>
                </a:lnTo>
                <a:lnTo>
                  <a:pt x="33843" y="351253"/>
                </a:lnTo>
                <a:lnTo>
                  <a:pt x="19323" y="396081"/>
                </a:lnTo>
                <a:lnTo>
                  <a:pt x="8715" y="442524"/>
                </a:lnTo>
                <a:lnTo>
                  <a:pt x="2210" y="490392"/>
                </a:lnTo>
                <a:lnTo>
                  <a:pt x="0" y="539495"/>
                </a:lnTo>
                <a:lnTo>
                  <a:pt x="2210" y="588599"/>
                </a:lnTo>
                <a:lnTo>
                  <a:pt x="8715" y="636467"/>
                </a:lnTo>
                <a:lnTo>
                  <a:pt x="19323" y="682910"/>
                </a:lnTo>
                <a:lnTo>
                  <a:pt x="33843" y="727738"/>
                </a:lnTo>
                <a:lnTo>
                  <a:pt x="52085" y="770759"/>
                </a:lnTo>
                <a:lnTo>
                  <a:pt x="73857" y="811784"/>
                </a:lnTo>
                <a:lnTo>
                  <a:pt x="98969" y="850621"/>
                </a:lnTo>
                <a:lnTo>
                  <a:pt x="127229" y="887080"/>
                </a:lnTo>
                <a:lnTo>
                  <a:pt x="158448" y="920972"/>
                </a:lnTo>
                <a:lnTo>
                  <a:pt x="192433" y="952104"/>
                </a:lnTo>
                <a:lnTo>
                  <a:pt x="228995" y="980288"/>
                </a:lnTo>
                <a:lnTo>
                  <a:pt x="267941" y="1005332"/>
                </a:lnTo>
                <a:lnTo>
                  <a:pt x="309082" y="1027045"/>
                </a:lnTo>
                <a:lnTo>
                  <a:pt x="352226" y="1045238"/>
                </a:lnTo>
                <a:lnTo>
                  <a:pt x="397183" y="1059719"/>
                </a:lnTo>
                <a:lnTo>
                  <a:pt x="443762" y="1070299"/>
                </a:lnTo>
                <a:lnTo>
                  <a:pt x="491771" y="1076787"/>
                </a:lnTo>
                <a:lnTo>
                  <a:pt x="541019" y="1078992"/>
                </a:lnTo>
                <a:lnTo>
                  <a:pt x="590268" y="1076787"/>
                </a:lnTo>
                <a:lnTo>
                  <a:pt x="638277" y="1070299"/>
                </a:lnTo>
                <a:lnTo>
                  <a:pt x="684856" y="1059719"/>
                </a:lnTo>
                <a:lnTo>
                  <a:pt x="729813" y="1045238"/>
                </a:lnTo>
                <a:lnTo>
                  <a:pt x="772957" y="1027045"/>
                </a:lnTo>
                <a:lnTo>
                  <a:pt x="814098" y="1005332"/>
                </a:lnTo>
                <a:lnTo>
                  <a:pt x="853044" y="980288"/>
                </a:lnTo>
                <a:lnTo>
                  <a:pt x="889606" y="952104"/>
                </a:lnTo>
                <a:lnTo>
                  <a:pt x="923591" y="920972"/>
                </a:lnTo>
                <a:lnTo>
                  <a:pt x="954810" y="887080"/>
                </a:lnTo>
                <a:lnTo>
                  <a:pt x="983070" y="850621"/>
                </a:lnTo>
                <a:lnTo>
                  <a:pt x="1008182" y="811783"/>
                </a:lnTo>
                <a:lnTo>
                  <a:pt x="1029954" y="770759"/>
                </a:lnTo>
                <a:lnTo>
                  <a:pt x="1048196" y="727738"/>
                </a:lnTo>
                <a:lnTo>
                  <a:pt x="1062716" y="682910"/>
                </a:lnTo>
                <a:lnTo>
                  <a:pt x="1073324" y="636467"/>
                </a:lnTo>
                <a:lnTo>
                  <a:pt x="1079829" y="588599"/>
                </a:lnTo>
                <a:lnTo>
                  <a:pt x="1082039" y="539495"/>
                </a:lnTo>
                <a:lnTo>
                  <a:pt x="1079829" y="490392"/>
                </a:lnTo>
                <a:lnTo>
                  <a:pt x="1073324" y="442524"/>
                </a:lnTo>
                <a:lnTo>
                  <a:pt x="1062716" y="396081"/>
                </a:lnTo>
                <a:lnTo>
                  <a:pt x="1048196" y="351253"/>
                </a:lnTo>
                <a:lnTo>
                  <a:pt x="1029954" y="308232"/>
                </a:lnTo>
                <a:lnTo>
                  <a:pt x="1008182" y="267207"/>
                </a:lnTo>
                <a:lnTo>
                  <a:pt x="983070" y="228370"/>
                </a:lnTo>
                <a:lnTo>
                  <a:pt x="954810" y="191911"/>
                </a:lnTo>
                <a:lnTo>
                  <a:pt x="923591" y="158019"/>
                </a:lnTo>
                <a:lnTo>
                  <a:pt x="889606" y="126887"/>
                </a:lnTo>
                <a:lnTo>
                  <a:pt x="853044" y="98703"/>
                </a:lnTo>
                <a:lnTo>
                  <a:pt x="814098" y="73659"/>
                </a:lnTo>
                <a:lnTo>
                  <a:pt x="772957" y="51946"/>
                </a:lnTo>
                <a:lnTo>
                  <a:pt x="729813" y="33753"/>
                </a:lnTo>
                <a:lnTo>
                  <a:pt x="684856" y="19272"/>
                </a:lnTo>
                <a:lnTo>
                  <a:pt x="638277" y="8692"/>
                </a:lnTo>
                <a:lnTo>
                  <a:pt x="590268" y="2204"/>
                </a:lnTo>
                <a:lnTo>
                  <a:pt x="541019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45440" y="1664271"/>
            <a:ext cx="1082040" cy="1079500"/>
          </a:xfrm>
          <a:custGeom>
            <a:avLst/>
            <a:gdLst/>
            <a:ahLst/>
            <a:cxnLst/>
            <a:rect l="l" t="t" r="r" b="b"/>
            <a:pathLst>
              <a:path w="1082039" h="1079500">
                <a:moveTo>
                  <a:pt x="0" y="539495"/>
                </a:moveTo>
                <a:lnTo>
                  <a:pt x="2210" y="490392"/>
                </a:lnTo>
                <a:lnTo>
                  <a:pt x="8715" y="442524"/>
                </a:lnTo>
                <a:lnTo>
                  <a:pt x="19323" y="396081"/>
                </a:lnTo>
                <a:lnTo>
                  <a:pt x="33843" y="351253"/>
                </a:lnTo>
                <a:lnTo>
                  <a:pt x="52085" y="308232"/>
                </a:lnTo>
                <a:lnTo>
                  <a:pt x="73857" y="267207"/>
                </a:lnTo>
                <a:lnTo>
                  <a:pt x="98969" y="228370"/>
                </a:lnTo>
                <a:lnTo>
                  <a:pt x="127229" y="191911"/>
                </a:lnTo>
                <a:lnTo>
                  <a:pt x="158448" y="158019"/>
                </a:lnTo>
                <a:lnTo>
                  <a:pt x="192433" y="126887"/>
                </a:lnTo>
                <a:lnTo>
                  <a:pt x="228995" y="98703"/>
                </a:lnTo>
                <a:lnTo>
                  <a:pt x="267941" y="73659"/>
                </a:lnTo>
                <a:lnTo>
                  <a:pt x="309082" y="51946"/>
                </a:lnTo>
                <a:lnTo>
                  <a:pt x="352226" y="33753"/>
                </a:lnTo>
                <a:lnTo>
                  <a:pt x="397183" y="19272"/>
                </a:lnTo>
                <a:lnTo>
                  <a:pt x="443762" y="8692"/>
                </a:lnTo>
                <a:lnTo>
                  <a:pt x="491771" y="2204"/>
                </a:lnTo>
                <a:lnTo>
                  <a:pt x="541019" y="0"/>
                </a:lnTo>
                <a:lnTo>
                  <a:pt x="590268" y="2204"/>
                </a:lnTo>
                <a:lnTo>
                  <a:pt x="638277" y="8692"/>
                </a:lnTo>
                <a:lnTo>
                  <a:pt x="684856" y="19272"/>
                </a:lnTo>
                <a:lnTo>
                  <a:pt x="729813" y="33753"/>
                </a:lnTo>
                <a:lnTo>
                  <a:pt x="772957" y="51946"/>
                </a:lnTo>
                <a:lnTo>
                  <a:pt x="814098" y="73659"/>
                </a:lnTo>
                <a:lnTo>
                  <a:pt x="853044" y="98703"/>
                </a:lnTo>
                <a:lnTo>
                  <a:pt x="889606" y="126887"/>
                </a:lnTo>
                <a:lnTo>
                  <a:pt x="923591" y="158019"/>
                </a:lnTo>
                <a:lnTo>
                  <a:pt x="954810" y="191911"/>
                </a:lnTo>
                <a:lnTo>
                  <a:pt x="983070" y="228370"/>
                </a:lnTo>
                <a:lnTo>
                  <a:pt x="1008182" y="267207"/>
                </a:lnTo>
                <a:lnTo>
                  <a:pt x="1029954" y="308232"/>
                </a:lnTo>
                <a:lnTo>
                  <a:pt x="1048196" y="351253"/>
                </a:lnTo>
                <a:lnTo>
                  <a:pt x="1062716" y="396081"/>
                </a:lnTo>
                <a:lnTo>
                  <a:pt x="1073324" y="442524"/>
                </a:lnTo>
                <a:lnTo>
                  <a:pt x="1079829" y="490392"/>
                </a:lnTo>
                <a:lnTo>
                  <a:pt x="1082039" y="539495"/>
                </a:lnTo>
                <a:lnTo>
                  <a:pt x="1079829" y="588599"/>
                </a:lnTo>
                <a:lnTo>
                  <a:pt x="1073324" y="636467"/>
                </a:lnTo>
                <a:lnTo>
                  <a:pt x="1062716" y="682910"/>
                </a:lnTo>
                <a:lnTo>
                  <a:pt x="1048196" y="727738"/>
                </a:lnTo>
                <a:lnTo>
                  <a:pt x="1029954" y="770759"/>
                </a:lnTo>
                <a:lnTo>
                  <a:pt x="1008182" y="811783"/>
                </a:lnTo>
                <a:lnTo>
                  <a:pt x="983070" y="850621"/>
                </a:lnTo>
                <a:lnTo>
                  <a:pt x="954810" y="887080"/>
                </a:lnTo>
                <a:lnTo>
                  <a:pt x="923591" y="920972"/>
                </a:lnTo>
                <a:lnTo>
                  <a:pt x="889606" y="952104"/>
                </a:lnTo>
                <a:lnTo>
                  <a:pt x="853044" y="980288"/>
                </a:lnTo>
                <a:lnTo>
                  <a:pt x="814098" y="1005332"/>
                </a:lnTo>
                <a:lnTo>
                  <a:pt x="772957" y="1027045"/>
                </a:lnTo>
                <a:lnTo>
                  <a:pt x="729813" y="1045238"/>
                </a:lnTo>
                <a:lnTo>
                  <a:pt x="684856" y="1059719"/>
                </a:lnTo>
                <a:lnTo>
                  <a:pt x="638277" y="1070299"/>
                </a:lnTo>
                <a:lnTo>
                  <a:pt x="590268" y="1076787"/>
                </a:lnTo>
                <a:lnTo>
                  <a:pt x="541019" y="1078992"/>
                </a:lnTo>
                <a:lnTo>
                  <a:pt x="491771" y="1076787"/>
                </a:lnTo>
                <a:lnTo>
                  <a:pt x="443762" y="1070299"/>
                </a:lnTo>
                <a:lnTo>
                  <a:pt x="397183" y="1059719"/>
                </a:lnTo>
                <a:lnTo>
                  <a:pt x="352226" y="1045238"/>
                </a:lnTo>
                <a:lnTo>
                  <a:pt x="309082" y="1027045"/>
                </a:lnTo>
                <a:lnTo>
                  <a:pt x="267941" y="1005332"/>
                </a:lnTo>
                <a:lnTo>
                  <a:pt x="228995" y="980288"/>
                </a:lnTo>
                <a:lnTo>
                  <a:pt x="192433" y="952104"/>
                </a:lnTo>
                <a:lnTo>
                  <a:pt x="158448" y="920972"/>
                </a:lnTo>
                <a:lnTo>
                  <a:pt x="127229" y="887080"/>
                </a:lnTo>
                <a:lnTo>
                  <a:pt x="98969" y="850621"/>
                </a:lnTo>
                <a:lnTo>
                  <a:pt x="73857" y="811784"/>
                </a:lnTo>
                <a:lnTo>
                  <a:pt x="52085" y="770759"/>
                </a:lnTo>
                <a:lnTo>
                  <a:pt x="33843" y="727738"/>
                </a:lnTo>
                <a:lnTo>
                  <a:pt x="19323" y="682910"/>
                </a:lnTo>
                <a:lnTo>
                  <a:pt x="8715" y="636467"/>
                </a:lnTo>
                <a:lnTo>
                  <a:pt x="2210" y="588599"/>
                </a:lnTo>
                <a:lnTo>
                  <a:pt x="0" y="539495"/>
                </a:lnTo>
                <a:close/>
              </a:path>
            </a:pathLst>
          </a:custGeom>
          <a:ln w="3962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1143000" y="1572419"/>
            <a:ext cx="5102225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555"/>
              </a:lnSpc>
              <a:tabLst>
                <a:tab pos="1006475" algn="l"/>
              </a:tabLst>
            </a:pPr>
            <a:r>
              <a:rPr sz="10800" b="1" baseline="3000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8	</a:t>
            </a:r>
            <a:r>
              <a:rPr sz="8000" spc="-5" dirty="0">
                <a:latin typeface="宋体" panose="02010600030101010101" pitchFamily="2" charset="-122"/>
                <a:cs typeface="宋体" panose="02010600030101010101" pitchFamily="2" charset="-122"/>
              </a:rPr>
              <a:t>静 夜</a:t>
            </a:r>
            <a:r>
              <a:rPr sz="8000" spc="60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8000" spc="-5" dirty="0" smtClean="0">
                <a:latin typeface="宋体" panose="02010600030101010101" pitchFamily="2" charset="-122"/>
                <a:cs typeface="宋体" panose="02010600030101010101" pitchFamily="2" charset="-122"/>
              </a:rPr>
              <a:t>思</a:t>
            </a:r>
            <a:endParaRPr sz="8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3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884923" y="1940813"/>
            <a:ext cx="1709420" cy="650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120"/>
              </a:lnSpc>
            </a:pPr>
            <a:r>
              <a:rPr sz="4400" spc="5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摘星星</a:t>
            </a:r>
            <a:endParaRPr sz="4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62150" y="1852929"/>
            <a:ext cx="63563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575"/>
              </a:lnSpc>
            </a:pPr>
            <a:r>
              <a:rPr sz="4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7646" y="1014095"/>
            <a:ext cx="63563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575"/>
              </a:lnSpc>
            </a:pPr>
            <a:r>
              <a:rPr sz="4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夜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5746" y="2880359"/>
            <a:ext cx="63563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575"/>
              </a:lnSpc>
            </a:pPr>
            <a:r>
              <a:rPr sz="4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举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39715" y="1193545"/>
            <a:ext cx="63563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575"/>
              </a:lnSpc>
            </a:pPr>
            <a:r>
              <a:rPr sz="4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光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59221" y="481838"/>
            <a:ext cx="63563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575"/>
              </a:lnSpc>
            </a:pPr>
            <a:r>
              <a:rPr sz="4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疑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43732" y="1694052"/>
            <a:ext cx="63563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575"/>
              </a:lnSpc>
            </a:pPr>
            <a:r>
              <a:rPr sz="4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望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65551" y="3004438"/>
            <a:ext cx="63563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575"/>
              </a:lnSpc>
            </a:pPr>
            <a:r>
              <a:rPr sz="4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故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80130" y="518414"/>
            <a:ext cx="63563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575"/>
              </a:lnSpc>
            </a:pPr>
            <a:r>
              <a:rPr sz="4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床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90313" y="2721609"/>
            <a:ext cx="63563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575"/>
              </a:lnSpc>
            </a:pPr>
            <a:r>
              <a:rPr sz="4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低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87095" y="859535"/>
            <a:ext cx="1466087" cy="1036319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636520" y="332231"/>
            <a:ext cx="1539240" cy="1103376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539239" y="1673351"/>
            <a:ext cx="1490472" cy="1069848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93191" y="2694431"/>
            <a:ext cx="1490471" cy="1066799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282951" y="2877311"/>
            <a:ext cx="1542288" cy="1103376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2941320" y="1487423"/>
            <a:ext cx="1539240" cy="1103376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392167" y="1005839"/>
            <a:ext cx="1539239" cy="1103375"/>
          </a:xfrm>
          <a:prstGeom prst="rect">
            <a:avLst/>
          </a:prstGeom>
          <a:blipFill>
            <a:blip r:embed="rId8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334255" y="2542031"/>
            <a:ext cx="1545336" cy="1103375"/>
          </a:xfrm>
          <a:prstGeom prst="rect">
            <a:avLst/>
          </a:prstGeom>
          <a:blipFill>
            <a:blip r:embed="rId9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513832" y="310895"/>
            <a:ext cx="1542288" cy="1103376"/>
          </a:xfrm>
          <a:prstGeom prst="rect">
            <a:avLst/>
          </a:prstGeom>
          <a:blipFill>
            <a:blip r:embed="rId10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98704" y="990599"/>
            <a:ext cx="1898904" cy="1514856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816051" y="1455166"/>
            <a:ext cx="1043940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静夜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46376" y="1033271"/>
            <a:ext cx="1938527" cy="1545335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172711" y="935735"/>
            <a:ext cx="1953767" cy="1557527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145279" y="2822447"/>
            <a:ext cx="1871472" cy="149047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362200" y="2712719"/>
            <a:ext cx="1822703" cy="1453896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983223" y="2822447"/>
            <a:ext cx="1767839" cy="1411223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55447" y="2627375"/>
            <a:ext cx="1871472" cy="1493520"/>
          </a:xfrm>
          <a:prstGeom prst="rect">
            <a:avLst/>
          </a:prstGeom>
          <a:blipFill>
            <a:blip r:embed="rId8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6410705" y="3237738"/>
            <a:ext cx="1043940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月光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692522" y="1457070"/>
            <a:ext cx="1043940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举手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40532" y="1474469"/>
            <a:ext cx="104457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低头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33721" y="3277361"/>
            <a:ext cx="1043940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疑问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14273" y="3083432"/>
            <a:ext cx="104457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看望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08858" y="3150234"/>
            <a:ext cx="104457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思乡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190488" y="914399"/>
            <a:ext cx="1981200" cy="1578864"/>
          </a:xfrm>
          <a:prstGeom prst="rect">
            <a:avLst/>
          </a:prstGeom>
          <a:blipFill>
            <a:blip r:embed="rId9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6705981" y="1355597"/>
            <a:ext cx="104457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床前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647431" y="3794759"/>
            <a:ext cx="819912" cy="1234440"/>
          </a:xfrm>
          <a:prstGeom prst="rect">
            <a:avLst/>
          </a:prstGeom>
          <a:blipFill>
            <a:blip r:embed="rId10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709927" y="3727703"/>
            <a:ext cx="1325880" cy="1383792"/>
          </a:xfrm>
          <a:prstGeom prst="rect">
            <a:avLst/>
          </a:prstGeom>
          <a:blipFill>
            <a:blip r:embed="rId1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907792" y="1338071"/>
            <a:ext cx="3608831" cy="90830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980944" y="2587751"/>
            <a:ext cx="3398520" cy="78943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498847" y="2721863"/>
            <a:ext cx="607313" cy="598169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538964" y="2740659"/>
            <a:ext cx="531304" cy="526049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538964" y="2740659"/>
            <a:ext cx="531495" cy="526415"/>
          </a:xfrm>
          <a:custGeom>
            <a:avLst/>
            <a:gdLst/>
            <a:ahLst/>
            <a:cxnLst/>
            <a:rect l="l" t="t" r="r" b="b"/>
            <a:pathLst>
              <a:path w="531495" h="526414">
                <a:moveTo>
                  <a:pt x="218836" y="0"/>
                </a:moveTo>
                <a:lnTo>
                  <a:pt x="220360" y="0"/>
                </a:lnTo>
                <a:lnTo>
                  <a:pt x="222138" y="253"/>
                </a:lnTo>
                <a:lnTo>
                  <a:pt x="263413" y="13715"/>
                </a:lnTo>
                <a:lnTo>
                  <a:pt x="273218" y="30307"/>
                </a:lnTo>
                <a:lnTo>
                  <a:pt x="270525" y="37591"/>
                </a:lnTo>
                <a:lnTo>
                  <a:pt x="266858" y="50143"/>
                </a:lnTo>
                <a:lnTo>
                  <a:pt x="264239" y="72374"/>
                </a:lnTo>
                <a:lnTo>
                  <a:pt x="262667" y="104296"/>
                </a:lnTo>
                <a:lnTo>
                  <a:pt x="262143" y="145922"/>
                </a:lnTo>
                <a:lnTo>
                  <a:pt x="293407" y="140231"/>
                </a:lnTo>
                <a:lnTo>
                  <a:pt x="320516" y="135159"/>
                </a:lnTo>
                <a:lnTo>
                  <a:pt x="343457" y="130706"/>
                </a:lnTo>
                <a:lnTo>
                  <a:pt x="362219" y="126872"/>
                </a:lnTo>
                <a:lnTo>
                  <a:pt x="378148" y="124537"/>
                </a:lnTo>
                <a:lnTo>
                  <a:pt x="416956" y="132841"/>
                </a:lnTo>
                <a:lnTo>
                  <a:pt x="426513" y="144176"/>
                </a:lnTo>
                <a:lnTo>
                  <a:pt x="422350" y="148486"/>
                </a:lnTo>
                <a:lnTo>
                  <a:pt x="384238" y="157813"/>
                </a:lnTo>
                <a:lnTo>
                  <a:pt x="334527" y="166999"/>
                </a:lnTo>
                <a:lnTo>
                  <a:pt x="289240" y="174670"/>
                </a:lnTo>
                <a:lnTo>
                  <a:pt x="262143" y="179196"/>
                </a:lnTo>
                <a:lnTo>
                  <a:pt x="262143" y="198246"/>
                </a:lnTo>
                <a:lnTo>
                  <a:pt x="300910" y="247999"/>
                </a:lnTo>
                <a:lnTo>
                  <a:pt x="345582" y="297180"/>
                </a:lnTo>
                <a:lnTo>
                  <a:pt x="392287" y="341185"/>
                </a:lnTo>
                <a:lnTo>
                  <a:pt x="437276" y="375665"/>
                </a:lnTo>
                <a:lnTo>
                  <a:pt x="478901" y="401319"/>
                </a:lnTo>
                <a:lnTo>
                  <a:pt x="515762" y="418591"/>
                </a:lnTo>
                <a:lnTo>
                  <a:pt x="528314" y="424549"/>
                </a:lnTo>
                <a:lnTo>
                  <a:pt x="488314" y="436586"/>
                </a:lnTo>
                <a:lnTo>
                  <a:pt x="469026" y="437038"/>
                </a:lnTo>
                <a:lnTo>
                  <a:pt x="450786" y="436586"/>
                </a:lnTo>
                <a:lnTo>
                  <a:pt x="405368" y="427196"/>
                </a:lnTo>
                <a:lnTo>
                  <a:pt x="379855" y="398474"/>
                </a:lnTo>
                <a:lnTo>
                  <a:pt x="370839" y="384619"/>
                </a:lnTo>
                <a:lnTo>
                  <a:pt x="360181" y="368669"/>
                </a:lnTo>
                <a:lnTo>
                  <a:pt x="347868" y="350646"/>
                </a:lnTo>
                <a:lnTo>
                  <a:pt x="332724" y="328477"/>
                </a:lnTo>
                <a:lnTo>
                  <a:pt x="313388" y="300069"/>
                </a:lnTo>
                <a:lnTo>
                  <a:pt x="289861" y="265422"/>
                </a:lnTo>
                <a:lnTo>
                  <a:pt x="262143" y="224536"/>
                </a:lnTo>
                <a:lnTo>
                  <a:pt x="262235" y="278447"/>
                </a:lnTo>
                <a:lnTo>
                  <a:pt x="262493" y="323595"/>
                </a:lnTo>
                <a:lnTo>
                  <a:pt x="262893" y="359981"/>
                </a:lnTo>
                <a:lnTo>
                  <a:pt x="263413" y="387603"/>
                </a:lnTo>
                <a:lnTo>
                  <a:pt x="263842" y="409563"/>
                </a:lnTo>
                <a:lnTo>
                  <a:pt x="263985" y="428974"/>
                </a:lnTo>
                <a:lnTo>
                  <a:pt x="262298" y="473390"/>
                </a:lnTo>
                <a:lnTo>
                  <a:pt x="252618" y="513841"/>
                </a:lnTo>
                <a:lnTo>
                  <a:pt x="241935" y="526049"/>
                </a:lnTo>
                <a:lnTo>
                  <a:pt x="235706" y="520753"/>
                </a:lnTo>
                <a:lnTo>
                  <a:pt x="228869" y="507872"/>
                </a:lnTo>
                <a:lnTo>
                  <a:pt x="222988" y="491275"/>
                </a:lnTo>
                <a:lnTo>
                  <a:pt x="219630" y="474821"/>
                </a:lnTo>
                <a:lnTo>
                  <a:pt x="218797" y="458509"/>
                </a:lnTo>
                <a:lnTo>
                  <a:pt x="220487" y="442340"/>
                </a:lnTo>
                <a:lnTo>
                  <a:pt x="223369" y="425197"/>
                </a:lnTo>
                <a:lnTo>
                  <a:pt x="225917" y="405780"/>
                </a:lnTo>
                <a:lnTo>
                  <a:pt x="230012" y="360171"/>
                </a:lnTo>
                <a:lnTo>
                  <a:pt x="232695" y="298291"/>
                </a:lnTo>
                <a:lnTo>
                  <a:pt x="233352" y="258409"/>
                </a:lnTo>
                <a:lnTo>
                  <a:pt x="233568" y="212597"/>
                </a:lnTo>
                <a:lnTo>
                  <a:pt x="211470" y="253745"/>
                </a:lnTo>
                <a:lnTo>
                  <a:pt x="188039" y="291464"/>
                </a:lnTo>
                <a:lnTo>
                  <a:pt x="163274" y="325754"/>
                </a:lnTo>
                <a:lnTo>
                  <a:pt x="137175" y="356615"/>
                </a:lnTo>
                <a:lnTo>
                  <a:pt x="83931" y="406368"/>
                </a:lnTo>
                <a:lnTo>
                  <a:pt x="31257" y="438784"/>
                </a:lnTo>
                <a:lnTo>
                  <a:pt x="0" y="450691"/>
                </a:lnTo>
                <a:lnTo>
                  <a:pt x="200" y="447714"/>
                </a:lnTo>
                <a:lnTo>
                  <a:pt x="10937" y="438784"/>
                </a:lnTo>
                <a:lnTo>
                  <a:pt x="26798" y="426428"/>
                </a:lnTo>
                <a:lnTo>
                  <a:pt x="42195" y="413178"/>
                </a:lnTo>
                <a:lnTo>
                  <a:pt x="71643" y="384047"/>
                </a:lnTo>
                <a:lnTo>
                  <a:pt x="101726" y="350392"/>
                </a:lnTo>
                <a:lnTo>
                  <a:pt x="134762" y="311403"/>
                </a:lnTo>
                <a:lnTo>
                  <a:pt x="169068" y="261096"/>
                </a:lnTo>
                <a:lnTo>
                  <a:pt x="202707" y="193547"/>
                </a:lnTo>
                <a:lnTo>
                  <a:pt x="194139" y="193927"/>
                </a:lnTo>
                <a:lnTo>
                  <a:pt x="182737" y="195056"/>
                </a:lnTo>
                <a:lnTo>
                  <a:pt x="168525" y="196923"/>
                </a:lnTo>
                <a:lnTo>
                  <a:pt x="151526" y="199516"/>
                </a:lnTo>
                <a:lnTo>
                  <a:pt x="133643" y="201515"/>
                </a:lnTo>
                <a:lnTo>
                  <a:pt x="87137" y="195961"/>
                </a:lnTo>
                <a:lnTo>
                  <a:pt x="73818" y="187594"/>
                </a:lnTo>
                <a:lnTo>
                  <a:pt x="77618" y="184298"/>
                </a:lnTo>
                <a:lnTo>
                  <a:pt x="88407" y="181609"/>
                </a:lnTo>
                <a:lnTo>
                  <a:pt x="108196" y="178038"/>
                </a:lnTo>
                <a:lnTo>
                  <a:pt x="138985" y="172084"/>
                </a:lnTo>
                <a:lnTo>
                  <a:pt x="180776" y="163750"/>
                </a:lnTo>
                <a:lnTo>
                  <a:pt x="233568" y="153034"/>
                </a:lnTo>
                <a:lnTo>
                  <a:pt x="232540" y="105554"/>
                </a:lnTo>
                <a:lnTo>
                  <a:pt x="229441" y="67897"/>
                </a:lnTo>
                <a:lnTo>
                  <a:pt x="224246" y="40074"/>
                </a:lnTo>
                <a:lnTo>
                  <a:pt x="216931" y="22097"/>
                </a:lnTo>
                <a:lnTo>
                  <a:pt x="211603" y="12144"/>
                </a:lnTo>
                <a:lnTo>
                  <a:pt x="210121" y="5143"/>
                </a:lnTo>
                <a:lnTo>
                  <a:pt x="212520" y="1095"/>
                </a:lnTo>
                <a:lnTo>
                  <a:pt x="218836" y="0"/>
                </a:lnTo>
                <a:close/>
              </a:path>
            </a:pathLst>
          </a:custGeom>
          <a:ln w="9144">
            <a:solidFill>
              <a:srgbClr val="4AACC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428488" y="2734055"/>
            <a:ext cx="534149" cy="585977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465222" y="2753105"/>
            <a:ext cx="463899" cy="513000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465222" y="2829432"/>
            <a:ext cx="464184" cy="436880"/>
          </a:xfrm>
          <a:custGeom>
            <a:avLst/>
            <a:gdLst/>
            <a:ahLst/>
            <a:cxnLst/>
            <a:rect l="l" t="t" r="r" b="b"/>
            <a:pathLst>
              <a:path w="464184" h="436879">
                <a:moveTo>
                  <a:pt x="426561" y="0"/>
                </a:moveTo>
                <a:lnTo>
                  <a:pt x="463010" y="17907"/>
                </a:lnTo>
                <a:lnTo>
                  <a:pt x="463899" y="23368"/>
                </a:lnTo>
                <a:lnTo>
                  <a:pt x="457549" y="27432"/>
                </a:lnTo>
                <a:lnTo>
                  <a:pt x="414623" y="38100"/>
                </a:lnTo>
                <a:lnTo>
                  <a:pt x="374443" y="43148"/>
                </a:lnTo>
                <a:lnTo>
                  <a:pt x="320643" y="48768"/>
                </a:lnTo>
                <a:lnTo>
                  <a:pt x="252444" y="53863"/>
                </a:lnTo>
                <a:lnTo>
                  <a:pt x="212772" y="55715"/>
                </a:lnTo>
                <a:lnTo>
                  <a:pt x="169386" y="57150"/>
                </a:lnTo>
                <a:lnTo>
                  <a:pt x="165336" y="116968"/>
                </a:lnTo>
                <a:lnTo>
                  <a:pt x="160416" y="167846"/>
                </a:lnTo>
                <a:lnTo>
                  <a:pt x="154616" y="209794"/>
                </a:lnTo>
                <a:lnTo>
                  <a:pt x="139896" y="270803"/>
                </a:lnTo>
                <a:lnTo>
                  <a:pt x="118508" y="323191"/>
                </a:lnTo>
                <a:lnTo>
                  <a:pt x="89483" y="370312"/>
                </a:lnTo>
                <a:lnTo>
                  <a:pt x="50153" y="409070"/>
                </a:lnTo>
                <a:lnTo>
                  <a:pt x="7362" y="435401"/>
                </a:lnTo>
                <a:lnTo>
                  <a:pt x="0" y="436673"/>
                </a:lnTo>
                <a:lnTo>
                  <a:pt x="4401" y="428873"/>
                </a:lnTo>
                <a:lnTo>
                  <a:pt x="20542" y="411988"/>
                </a:lnTo>
                <a:lnTo>
                  <a:pt x="41282" y="390104"/>
                </a:lnTo>
                <a:lnTo>
                  <a:pt x="75191" y="343622"/>
                </a:lnTo>
                <a:lnTo>
                  <a:pt x="99312" y="293758"/>
                </a:lnTo>
                <a:lnTo>
                  <a:pt x="115452" y="241371"/>
                </a:lnTo>
                <a:lnTo>
                  <a:pt x="124356" y="187055"/>
                </a:lnTo>
                <a:lnTo>
                  <a:pt x="129690" y="133524"/>
                </a:lnTo>
                <a:lnTo>
                  <a:pt x="131710" y="83141"/>
                </a:lnTo>
                <a:lnTo>
                  <a:pt x="130683" y="63404"/>
                </a:lnTo>
                <a:lnTo>
                  <a:pt x="128178" y="48002"/>
                </a:lnTo>
                <a:lnTo>
                  <a:pt x="124174" y="36957"/>
                </a:lnTo>
                <a:lnTo>
                  <a:pt x="120963" y="29338"/>
                </a:lnTo>
                <a:lnTo>
                  <a:pt x="120872" y="24399"/>
                </a:lnTo>
                <a:lnTo>
                  <a:pt x="123924" y="22151"/>
                </a:lnTo>
                <a:lnTo>
                  <a:pt x="130143" y="22606"/>
                </a:lnTo>
                <a:lnTo>
                  <a:pt x="137570" y="24558"/>
                </a:lnTo>
                <a:lnTo>
                  <a:pt x="144414" y="26797"/>
                </a:lnTo>
                <a:lnTo>
                  <a:pt x="150663" y="29321"/>
                </a:lnTo>
                <a:lnTo>
                  <a:pt x="156305" y="32131"/>
                </a:lnTo>
                <a:lnTo>
                  <a:pt x="163208" y="34508"/>
                </a:lnTo>
                <a:lnTo>
                  <a:pt x="173243" y="35718"/>
                </a:lnTo>
                <a:lnTo>
                  <a:pt x="186398" y="35738"/>
                </a:lnTo>
                <a:lnTo>
                  <a:pt x="202660" y="34543"/>
                </a:lnTo>
                <a:lnTo>
                  <a:pt x="243173" y="30051"/>
                </a:lnTo>
                <a:lnTo>
                  <a:pt x="293211" y="23749"/>
                </a:lnTo>
                <a:lnTo>
                  <a:pt x="341979" y="16351"/>
                </a:lnTo>
                <a:lnTo>
                  <a:pt x="393485" y="4714"/>
                </a:lnTo>
                <a:lnTo>
                  <a:pt x="406273" y="2095"/>
                </a:lnTo>
                <a:lnTo>
                  <a:pt x="417298" y="523"/>
                </a:lnTo>
                <a:lnTo>
                  <a:pt x="426561" y="0"/>
                </a:lnTo>
                <a:close/>
              </a:path>
            </a:pathLst>
          </a:custGeom>
          <a:ln w="9144">
            <a:solidFill>
              <a:srgbClr val="4AACC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704459" y="2753105"/>
            <a:ext cx="79375" cy="73660"/>
          </a:xfrm>
          <a:custGeom>
            <a:avLst/>
            <a:gdLst/>
            <a:ahLst/>
            <a:cxnLst/>
            <a:rect l="l" t="t" r="r" b="b"/>
            <a:pathLst>
              <a:path w="79375" h="73660">
                <a:moveTo>
                  <a:pt x="9270" y="381"/>
                </a:moveTo>
                <a:lnTo>
                  <a:pt x="57229" y="12033"/>
                </a:lnTo>
                <a:lnTo>
                  <a:pt x="78946" y="44497"/>
                </a:lnTo>
                <a:lnTo>
                  <a:pt x="79222" y="54703"/>
                </a:lnTo>
                <a:lnTo>
                  <a:pt x="77724" y="65659"/>
                </a:lnTo>
                <a:lnTo>
                  <a:pt x="73269" y="73275"/>
                </a:lnTo>
                <a:lnTo>
                  <a:pt x="64658" y="73628"/>
                </a:lnTo>
                <a:lnTo>
                  <a:pt x="51881" y="66694"/>
                </a:lnTo>
                <a:lnTo>
                  <a:pt x="16430" y="29003"/>
                </a:lnTo>
                <a:lnTo>
                  <a:pt x="0" y="4444"/>
                </a:lnTo>
                <a:lnTo>
                  <a:pt x="1777" y="888"/>
                </a:lnTo>
                <a:lnTo>
                  <a:pt x="9270" y="381"/>
                </a:lnTo>
                <a:close/>
              </a:path>
            </a:pathLst>
          </a:custGeom>
          <a:ln w="9144">
            <a:solidFill>
              <a:srgbClr val="4AACC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044951" y="3730752"/>
            <a:ext cx="3453384" cy="841247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727960" y="158495"/>
            <a:ext cx="3334512" cy="950976"/>
          </a:xfrm>
          <a:prstGeom prst="rect">
            <a:avLst/>
          </a:prstGeom>
          <a:blipFill>
            <a:blip r:embed="rId9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258183" y="475995"/>
            <a:ext cx="1486535" cy="525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10" dirty="0">
                <a:latin typeface="微软雅黑" panose="020B0503020204020204" pitchFamily="34" charset="-122"/>
                <a:cs typeface="微软雅黑" panose="020B0503020204020204" pitchFamily="34" charset="-122"/>
              </a:rPr>
              <a:t>加 一</a:t>
            </a:r>
            <a:r>
              <a:rPr sz="3200" spc="-60" dirty="0"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3200" spc="-10" dirty="0">
                <a:latin typeface="微软雅黑" panose="020B0503020204020204" pitchFamily="34" charset="-122"/>
                <a:cs typeface="微软雅黑" panose="020B0503020204020204" pitchFamily="34" charset="-122"/>
              </a:rPr>
              <a:t>加</a:t>
            </a:r>
            <a:endParaRPr sz="32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376159" y="2008631"/>
            <a:ext cx="1179576" cy="2956560"/>
          </a:xfrm>
          <a:prstGeom prst="rect">
            <a:avLst/>
          </a:prstGeom>
          <a:blipFill>
            <a:blip r:embed="rId10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55319" y="2974847"/>
            <a:ext cx="899160" cy="1941576"/>
          </a:xfrm>
          <a:prstGeom prst="rect">
            <a:avLst/>
          </a:prstGeom>
          <a:blipFill>
            <a:blip r:embed="rId1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3465957" y="1481581"/>
            <a:ext cx="2569845" cy="731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spc="819" dirty="0">
                <a:solidFill>
                  <a:srgbClr val="FF0000"/>
                </a:solidFill>
              </a:rPr>
              <a:t>思</a:t>
            </a:r>
            <a:r>
              <a:rPr sz="4800" dirty="0"/>
              <a:t>=</a:t>
            </a:r>
            <a:r>
              <a:rPr sz="4800" spc="-5" dirty="0" err="1">
                <a:solidFill>
                  <a:srgbClr val="FF0000"/>
                </a:solidFill>
              </a:rPr>
              <a:t>田</a:t>
            </a:r>
            <a:r>
              <a:rPr sz="4800" dirty="0" err="1"/>
              <a:t>+</a:t>
            </a:r>
            <a:r>
              <a:rPr sz="4800" dirty="0" err="1">
                <a:solidFill>
                  <a:srgbClr val="FF0000"/>
                </a:solidFill>
              </a:rPr>
              <a:t>心</a:t>
            </a:r>
            <a:endParaRPr sz="4800" dirty="0"/>
          </a:p>
        </p:txBody>
      </p:sp>
      <p:sp>
        <p:nvSpPr>
          <p:cNvPr id="18" name="object 18"/>
          <p:cNvSpPr/>
          <p:nvPr/>
        </p:nvSpPr>
        <p:spPr>
          <a:xfrm>
            <a:off x="3480815" y="2721863"/>
            <a:ext cx="601217" cy="589026"/>
          </a:xfrm>
          <a:prstGeom prst="rect">
            <a:avLst/>
          </a:prstGeom>
          <a:blipFill>
            <a:blip r:embed="rId1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518899" y="2741041"/>
            <a:ext cx="526843" cy="516381"/>
          </a:xfrm>
          <a:prstGeom prst="rect">
            <a:avLst/>
          </a:prstGeom>
          <a:blipFill>
            <a:blip r:embed="rId1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608244" y="2867278"/>
            <a:ext cx="437515" cy="390525"/>
          </a:xfrm>
          <a:custGeom>
            <a:avLst/>
            <a:gdLst/>
            <a:ahLst/>
            <a:cxnLst/>
            <a:rect l="l" t="t" r="r" b="b"/>
            <a:pathLst>
              <a:path w="437514" h="390525">
                <a:moveTo>
                  <a:pt x="171021" y="253"/>
                </a:moveTo>
                <a:lnTo>
                  <a:pt x="172164" y="381"/>
                </a:lnTo>
                <a:lnTo>
                  <a:pt x="173561" y="507"/>
                </a:lnTo>
                <a:lnTo>
                  <a:pt x="174958" y="762"/>
                </a:lnTo>
                <a:lnTo>
                  <a:pt x="218646" y="18287"/>
                </a:lnTo>
                <a:lnTo>
                  <a:pt x="221440" y="24256"/>
                </a:lnTo>
                <a:lnTo>
                  <a:pt x="216614" y="30606"/>
                </a:lnTo>
                <a:lnTo>
                  <a:pt x="213375" y="38038"/>
                </a:lnTo>
                <a:lnTo>
                  <a:pt x="210708" y="50815"/>
                </a:lnTo>
                <a:lnTo>
                  <a:pt x="208613" y="68951"/>
                </a:lnTo>
                <a:lnTo>
                  <a:pt x="207089" y="92456"/>
                </a:lnTo>
                <a:lnTo>
                  <a:pt x="230713" y="87838"/>
                </a:lnTo>
                <a:lnTo>
                  <a:pt x="251491" y="83518"/>
                </a:lnTo>
                <a:lnTo>
                  <a:pt x="269436" y="79507"/>
                </a:lnTo>
                <a:lnTo>
                  <a:pt x="284559" y="75818"/>
                </a:lnTo>
                <a:lnTo>
                  <a:pt x="297894" y="73554"/>
                </a:lnTo>
                <a:lnTo>
                  <a:pt x="340498" y="89407"/>
                </a:lnTo>
                <a:lnTo>
                  <a:pt x="340502" y="94551"/>
                </a:lnTo>
                <a:lnTo>
                  <a:pt x="333363" y="98361"/>
                </a:lnTo>
                <a:lnTo>
                  <a:pt x="319103" y="100837"/>
                </a:lnTo>
                <a:lnTo>
                  <a:pt x="298529" y="103294"/>
                </a:lnTo>
                <a:lnTo>
                  <a:pt x="272621" y="107060"/>
                </a:lnTo>
                <a:lnTo>
                  <a:pt x="241379" y="112160"/>
                </a:lnTo>
                <a:lnTo>
                  <a:pt x="204803" y="118618"/>
                </a:lnTo>
                <a:lnTo>
                  <a:pt x="204803" y="142494"/>
                </a:lnTo>
                <a:lnTo>
                  <a:pt x="247364" y="182689"/>
                </a:lnTo>
                <a:lnTo>
                  <a:pt x="289258" y="217550"/>
                </a:lnTo>
                <a:lnTo>
                  <a:pt x="329168" y="245744"/>
                </a:lnTo>
                <a:lnTo>
                  <a:pt x="365458" y="266319"/>
                </a:lnTo>
                <a:lnTo>
                  <a:pt x="411946" y="285285"/>
                </a:lnTo>
                <a:lnTo>
                  <a:pt x="425021" y="288925"/>
                </a:lnTo>
                <a:lnTo>
                  <a:pt x="434379" y="291897"/>
                </a:lnTo>
                <a:lnTo>
                  <a:pt x="437499" y="294894"/>
                </a:lnTo>
                <a:lnTo>
                  <a:pt x="434379" y="297890"/>
                </a:lnTo>
                <a:lnTo>
                  <a:pt x="425021" y="300863"/>
                </a:lnTo>
                <a:lnTo>
                  <a:pt x="411640" y="303599"/>
                </a:lnTo>
                <a:lnTo>
                  <a:pt x="396462" y="305895"/>
                </a:lnTo>
                <a:lnTo>
                  <a:pt x="379497" y="307738"/>
                </a:lnTo>
                <a:lnTo>
                  <a:pt x="360759" y="309118"/>
                </a:lnTo>
                <a:lnTo>
                  <a:pt x="341947" y="307810"/>
                </a:lnTo>
                <a:lnTo>
                  <a:pt x="324754" y="301418"/>
                </a:lnTo>
                <a:lnTo>
                  <a:pt x="309181" y="289954"/>
                </a:lnTo>
                <a:lnTo>
                  <a:pt x="295227" y="273431"/>
                </a:lnTo>
                <a:lnTo>
                  <a:pt x="279777" y="252307"/>
                </a:lnTo>
                <a:lnTo>
                  <a:pt x="259540" y="227028"/>
                </a:lnTo>
                <a:lnTo>
                  <a:pt x="234541" y="197582"/>
                </a:lnTo>
                <a:lnTo>
                  <a:pt x="204803" y="163956"/>
                </a:lnTo>
                <a:lnTo>
                  <a:pt x="204803" y="297306"/>
                </a:lnTo>
                <a:lnTo>
                  <a:pt x="204279" y="322877"/>
                </a:lnTo>
                <a:lnTo>
                  <a:pt x="200088" y="363350"/>
                </a:lnTo>
                <a:lnTo>
                  <a:pt x="187182" y="390144"/>
                </a:lnTo>
                <a:lnTo>
                  <a:pt x="181919" y="385385"/>
                </a:lnTo>
                <a:lnTo>
                  <a:pt x="176228" y="373506"/>
                </a:lnTo>
                <a:lnTo>
                  <a:pt x="171438" y="357838"/>
                </a:lnTo>
                <a:lnTo>
                  <a:pt x="169052" y="341884"/>
                </a:lnTo>
                <a:lnTo>
                  <a:pt x="169048" y="325643"/>
                </a:lnTo>
                <a:lnTo>
                  <a:pt x="171402" y="309118"/>
                </a:lnTo>
                <a:lnTo>
                  <a:pt x="174549" y="287686"/>
                </a:lnTo>
                <a:lnTo>
                  <a:pt x="176768" y="256730"/>
                </a:lnTo>
                <a:lnTo>
                  <a:pt x="178081" y="216249"/>
                </a:lnTo>
                <a:lnTo>
                  <a:pt x="178514" y="166243"/>
                </a:lnTo>
                <a:lnTo>
                  <a:pt x="164488" y="192770"/>
                </a:lnTo>
                <a:lnTo>
                  <a:pt x="148510" y="217487"/>
                </a:lnTo>
                <a:lnTo>
                  <a:pt x="110696" y="261493"/>
                </a:lnTo>
                <a:lnTo>
                  <a:pt x="68405" y="296370"/>
                </a:lnTo>
                <a:lnTo>
                  <a:pt x="24971" y="319913"/>
                </a:lnTo>
                <a:lnTo>
                  <a:pt x="0" y="327945"/>
                </a:lnTo>
                <a:lnTo>
                  <a:pt x="1772" y="324592"/>
                </a:lnTo>
                <a:lnTo>
                  <a:pt x="13033" y="316356"/>
                </a:lnTo>
                <a:lnTo>
                  <a:pt x="29489" y="304351"/>
                </a:lnTo>
                <a:lnTo>
                  <a:pt x="46672" y="289845"/>
                </a:lnTo>
                <a:lnTo>
                  <a:pt x="83264" y="253237"/>
                </a:lnTo>
                <a:lnTo>
                  <a:pt x="122586" y="201120"/>
                </a:lnTo>
                <a:lnTo>
                  <a:pt x="143146" y="167245"/>
                </a:lnTo>
                <a:lnTo>
                  <a:pt x="164290" y="128143"/>
                </a:lnTo>
                <a:lnTo>
                  <a:pt x="147377" y="131381"/>
                </a:lnTo>
                <a:lnTo>
                  <a:pt x="132429" y="133857"/>
                </a:lnTo>
                <a:lnTo>
                  <a:pt x="119409" y="135572"/>
                </a:lnTo>
                <a:lnTo>
                  <a:pt x="108283" y="136525"/>
                </a:lnTo>
                <a:lnTo>
                  <a:pt x="98474" y="136429"/>
                </a:lnTo>
                <a:lnTo>
                  <a:pt x="66976" y="120713"/>
                </a:lnTo>
                <a:lnTo>
                  <a:pt x="71524" y="118570"/>
                </a:lnTo>
                <a:lnTo>
                  <a:pt x="80978" y="117475"/>
                </a:lnTo>
                <a:lnTo>
                  <a:pt x="96004" y="115927"/>
                </a:lnTo>
                <a:lnTo>
                  <a:pt x="117268" y="112426"/>
                </a:lnTo>
                <a:lnTo>
                  <a:pt x="144772" y="106973"/>
                </a:lnTo>
                <a:lnTo>
                  <a:pt x="178514" y="99568"/>
                </a:lnTo>
                <a:lnTo>
                  <a:pt x="177847" y="72211"/>
                </a:lnTo>
                <a:lnTo>
                  <a:pt x="175847" y="49593"/>
                </a:lnTo>
                <a:lnTo>
                  <a:pt x="172513" y="31738"/>
                </a:lnTo>
                <a:lnTo>
                  <a:pt x="167846" y="18668"/>
                </a:lnTo>
                <a:lnTo>
                  <a:pt x="161623" y="6222"/>
                </a:lnTo>
                <a:lnTo>
                  <a:pt x="162639" y="0"/>
                </a:lnTo>
                <a:lnTo>
                  <a:pt x="171021" y="253"/>
                </a:lnTo>
                <a:close/>
              </a:path>
            </a:pathLst>
          </a:custGeom>
          <a:ln w="9144">
            <a:solidFill>
              <a:srgbClr val="4AACC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518899" y="2804922"/>
            <a:ext cx="420370" cy="436880"/>
          </a:xfrm>
          <a:custGeom>
            <a:avLst/>
            <a:gdLst/>
            <a:ahLst/>
            <a:cxnLst/>
            <a:rect l="l" t="t" r="r" b="b"/>
            <a:pathLst>
              <a:path w="420370" h="436880">
                <a:moveTo>
                  <a:pt x="384571" y="0"/>
                </a:moveTo>
                <a:lnTo>
                  <a:pt x="419607" y="15841"/>
                </a:lnTo>
                <a:lnTo>
                  <a:pt x="419750" y="20304"/>
                </a:lnTo>
                <a:lnTo>
                  <a:pt x="414845" y="24171"/>
                </a:lnTo>
                <a:lnTo>
                  <a:pt x="376570" y="33686"/>
                </a:lnTo>
                <a:lnTo>
                  <a:pt x="321224" y="44184"/>
                </a:lnTo>
                <a:lnTo>
                  <a:pt x="271174" y="51907"/>
                </a:lnTo>
                <a:lnTo>
                  <a:pt x="212977" y="59511"/>
                </a:lnTo>
                <a:lnTo>
                  <a:pt x="168919" y="62472"/>
                </a:lnTo>
                <a:lnTo>
                  <a:pt x="153558" y="61975"/>
                </a:lnTo>
                <a:lnTo>
                  <a:pt x="148129" y="104955"/>
                </a:lnTo>
                <a:lnTo>
                  <a:pt x="141366" y="145875"/>
                </a:lnTo>
                <a:lnTo>
                  <a:pt x="133270" y="184723"/>
                </a:lnTo>
                <a:lnTo>
                  <a:pt x="113581" y="255799"/>
                </a:lnTo>
                <a:lnTo>
                  <a:pt x="92158" y="315946"/>
                </a:lnTo>
                <a:lnTo>
                  <a:pt x="68732" y="365186"/>
                </a:lnTo>
                <a:lnTo>
                  <a:pt x="38304" y="406282"/>
                </a:lnTo>
                <a:lnTo>
                  <a:pt x="5633" y="435381"/>
                </a:lnTo>
                <a:lnTo>
                  <a:pt x="0" y="436419"/>
                </a:lnTo>
                <a:lnTo>
                  <a:pt x="3296" y="427051"/>
                </a:lnTo>
                <a:lnTo>
                  <a:pt x="15509" y="407288"/>
                </a:lnTo>
                <a:lnTo>
                  <a:pt x="31438" y="381212"/>
                </a:lnTo>
                <a:lnTo>
                  <a:pt x="58818" y="322867"/>
                </a:lnTo>
                <a:lnTo>
                  <a:pt x="80537" y="257022"/>
                </a:lnTo>
                <a:lnTo>
                  <a:pt x="98357" y="188581"/>
                </a:lnTo>
                <a:lnTo>
                  <a:pt x="111527" y="121140"/>
                </a:lnTo>
                <a:lnTo>
                  <a:pt x="114014" y="93837"/>
                </a:lnTo>
                <a:lnTo>
                  <a:pt x="113381" y="71749"/>
                </a:lnTo>
                <a:lnTo>
                  <a:pt x="109616" y="54863"/>
                </a:lnTo>
                <a:lnTo>
                  <a:pt x="105921" y="42723"/>
                </a:lnTo>
                <a:lnTo>
                  <a:pt x="105679" y="34893"/>
                </a:lnTo>
                <a:lnTo>
                  <a:pt x="108866" y="31396"/>
                </a:lnTo>
                <a:lnTo>
                  <a:pt x="115458" y="32257"/>
                </a:lnTo>
                <a:lnTo>
                  <a:pt x="123983" y="35427"/>
                </a:lnTo>
                <a:lnTo>
                  <a:pt x="132794" y="39036"/>
                </a:lnTo>
                <a:lnTo>
                  <a:pt x="141890" y="43098"/>
                </a:lnTo>
                <a:lnTo>
                  <a:pt x="151272" y="47625"/>
                </a:lnTo>
                <a:lnTo>
                  <a:pt x="190013" y="40788"/>
                </a:lnTo>
                <a:lnTo>
                  <a:pt x="222980" y="34559"/>
                </a:lnTo>
                <a:lnTo>
                  <a:pt x="250160" y="28926"/>
                </a:lnTo>
                <a:lnTo>
                  <a:pt x="271541" y="23875"/>
                </a:lnTo>
                <a:lnTo>
                  <a:pt x="289567" y="19258"/>
                </a:lnTo>
                <a:lnTo>
                  <a:pt x="306879" y="14938"/>
                </a:lnTo>
                <a:lnTo>
                  <a:pt x="353764" y="4071"/>
                </a:lnTo>
                <a:lnTo>
                  <a:pt x="376382" y="452"/>
                </a:lnTo>
                <a:lnTo>
                  <a:pt x="384571" y="0"/>
                </a:lnTo>
                <a:close/>
              </a:path>
            </a:pathLst>
          </a:custGeom>
          <a:ln w="9143">
            <a:solidFill>
              <a:srgbClr val="4AACC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737990" y="2741041"/>
            <a:ext cx="80645" cy="60960"/>
          </a:xfrm>
          <a:custGeom>
            <a:avLst/>
            <a:gdLst/>
            <a:ahLst/>
            <a:cxnLst/>
            <a:rect l="l" t="t" r="r" b="b"/>
            <a:pathLst>
              <a:path w="80645" h="60960">
                <a:moveTo>
                  <a:pt x="10160" y="126"/>
                </a:moveTo>
                <a:lnTo>
                  <a:pt x="57146" y="11551"/>
                </a:lnTo>
                <a:lnTo>
                  <a:pt x="80087" y="41850"/>
                </a:lnTo>
                <a:lnTo>
                  <a:pt x="78612" y="52069"/>
                </a:lnTo>
                <a:lnTo>
                  <a:pt x="73925" y="59618"/>
                </a:lnTo>
                <a:lnTo>
                  <a:pt x="65786" y="60928"/>
                </a:lnTo>
                <a:lnTo>
                  <a:pt x="54217" y="55999"/>
                </a:lnTo>
                <a:lnTo>
                  <a:pt x="20224" y="25527"/>
                </a:lnTo>
                <a:lnTo>
                  <a:pt x="0" y="3809"/>
                </a:lnTo>
                <a:lnTo>
                  <a:pt x="1397" y="381"/>
                </a:lnTo>
                <a:lnTo>
                  <a:pt x="10160" y="126"/>
                </a:lnTo>
                <a:close/>
              </a:path>
            </a:pathLst>
          </a:custGeom>
          <a:ln w="9144">
            <a:solidFill>
              <a:srgbClr val="4AACC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520194" y="3959174"/>
            <a:ext cx="535392" cy="464819"/>
          </a:xfrm>
          <a:prstGeom prst="rect">
            <a:avLst/>
          </a:prstGeom>
          <a:blipFill>
            <a:blip r:embed="rId1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4132579" y="2612135"/>
            <a:ext cx="4836795" cy="2483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690">
              <a:lnSpc>
                <a:spcPct val="100000"/>
              </a:lnSpc>
              <a:tabLst>
                <a:tab pos="974725" algn="l"/>
              </a:tabLst>
            </a:pPr>
            <a:r>
              <a:rPr sz="4800">
                <a:latin typeface="宋体" panose="02010600030101010101" pitchFamily="2" charset="-122"/>
                <a:cs typeface="宋体" panose="02010600030101010101" pitchFamily="2" charset="-122"/>
              </a:rPr>
              <a:t>=	+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3660"/>
              </a:spcBef>
            </a:pPr>
            <a:r>
              <a:rPr sz="4800" spc="-5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sz="4800" spc="-5">
                <a:solidFill>
                  <a:srgbClr val="6F2F9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古</a:t>
            </a:r>
            <a:r>
              <a:rPr sz="4800" spc="-5">
                <a:latin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sz="4800" spc="-5">
                <a:solidFill>
                  <a:srgbClr val="6F2F9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攵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838960">
              <a:lnSpc>
                <a:spcPct val="100000"/>
              </a:lnSpc>
              <a:spcBef>
                <a:spcPts val="3110"/>
              </a:spcBef>
            </a:pPr>
            <a:endParaRPr sz="9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510784" y="4718303"/>
            <a:ext cx="310896" cy="313944"/>
          </a:xfrm>
          <a:prstGeom prst="rect">
            <a:avLst/>
          </a:prstGeom>
          <a:blipFill>
            <a:blip r:embed="rId15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70657" y="1349120"/>
            <a:ext cx="1198245" cy="1355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3520" indent="-211455">
              <a:lnSpc>
                <a:spcPct val="100000"/>
              </a:lnSpc>
            </a:pPr>
            <a:r>
              <a:rPr sz="4000" b="1" spc="-240" dirty="0" err="1">
                <a:latin typeface="Arial" panose="020B0604020202020204"/>
                <a:cs typeface="Arial" panose="020B0604020202020204"/>
              </a:rPr>
              <a:t>w</a:t>
            </a:r>
            <a:r>
              <a:rPr sz="4000" b="1" spc="-145" dirty="0" err="1">
                <a:latin typeface="Arial" panose="020B0604020202020204"/>
                <a:cs typeface="Arial" panose="020B0604020202020204"/>
              </a:rPr>
              <a:t>à</a:t>
            </a:r>
            <a:r>
              <a:rPr sz="4000" b="1" spc="-340" dirty="0" err="1">
                <a:latin typeface="Arial" panose="020B0604020202020204"/>
                <a:cs typeface="Arial" panose="020B0604020202020204"/>
              </a:rPr>
              <a:t>n</a:t>
            </a:r>
            <a:r>
              <a:rPr sz="4000" b="1" spc="-285" dirty="0" err="1">
                <a:latin typeface="Arial" panose="020B0604020202020204"/>
                <a:cs typeface="Arial" panose="020B0604020202020204"/>
              </a:rPr>
              <a:t>ɡ</a:t>
            </a:r>
            <a:endParaRPr sz="4000" dirty="0">
              <a:latin typeface="Arial" panose="020B0604020202020204"/>
              <a:cs typeface="Arial" panose="020B0604020202020204"/>
            </a:endParaRPr>
          </a:p>
          <a:p>
            <a:pPr marL="223520">
              <a:lnSpc>
                <a:spcPts val="5575"/>
              </a:lnSpc>
              <a:spcBef>
                <a:spcPts val="290"/>
              </a:spcBef>
            </a:pPr>
            <a:r>
              <a:rPr sz="4800" dirty="0">
                <a:latin typeface="宋体" panose="02010600030101010101" pitchFamily="2" charset="-122"/>
                <a:cs typeface="宋体" panose="02010600030101010101" pitchFamily="2" charset="-122"/>
              </a:rPr>
              <a:t>望</a:t>
            </a:r>
            <a:endParaRPr sz="4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153914" y="1334770"/>
            <a:ext cx="1198880" cy="1369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000" b="1" spc="-235" dirty="0" err="1">
                <a:latin typeface="Arial" panose="020B0604020202020204"/>
                <a:cs typeface="Arial" panose="020B0604020202020204"/>
              </a:rPr>
              <a:t>w</a:t>
            </a:r>
            <a:r>
              <a:rPr sz="4000" b="1" spc="-145" dirty="0" err="1">
                <a:latin typeface="Arial" panose="020B0604020202020204"/>
                <a:cs typeface="Arial" panose="020B0604020202020204"/>
              </a:rPr>
              <a:t>à</a:t>
            </a:r>
            <a:r>
              <a:rPr sz="4000" b="1" spc="-340" dirty="0" err="1">
                <a:latin typeface="Arial" panose="020B0604020202020204"/>
                <a:cs typeface="Arial" panose="020B0604020202020204"/>
              </a:rPr>
              <a:t>n</a:t>
            </a:r>
            <a:r>
              <a:rPr sz="4000" b="1" spc="-285" dirty="0" err="1">
                <a:latin typeface="Arial" panose="020B0604020202020204"/>
                <a:cs typeface="Arial" panose="020B0604020202020204"/>
              </a:rPr>
              <a:t>ɡ</a:t>
            </a:r>
            <a:endParaRPr sz="4000" dirty="0">
              <a:latin typeface="Arial" panose="020B0604020202020204"/>
              <a:cs typeface="Arial" panose="020B0604020202020204"/>
            </a:endParaRPr>
          </a:p>
          <a:p>
            <a:pPr marR="100965" algn="ctr">
              <a:lnSpc>
                <a:spcPts val="5575"/>
              </a:lnSpc>
              <a:spcBef>
                <a:spcPts val="405"/>
              </a:spcBef>
            </a:pPr>
            <a:r>
              <a:rPr sz="4800" dirty="0"/>
              <a:t>忘</a:t>
            </a:r>
            <a:endParaRPr sz="4800" dirty="0"/>
          </a:p>
        </p:txBody>
      </p:sp>
      <p:sp>
        <p:nvSpPr>
          <p:cNvPr id="4" name="object 4"/>
          <p:cNvSpPr/>
          <p:nvPr/>
        </p:nvSpPr>
        <p:spPr>
          <a:xfrm>
            <a:off x="3165348" y="2025395"/>
            <a:ext cx="335280" cy="393700"/>
          </a:xfrm>
          <a:custGeom>
            <a:avLst/>
            <a:gdLst/>
            <a:ahLst/>
            <a:cxnLst/>
            <a:rect l="l" t="t" r="r" b="b"/>
            <a:pathLst>
              <a:path w="335279" h="393700">
                <a:moveTo>
                  <a:pt x="0" y="196595"/>
                </a:moveTo>
                <a:lnTo>
                  <a:pt x="5988" y="248861"/>
                </a:lnTo>
                <a:lnTo>
                  <a:pt x="22888" y="295825"/>
                </a:lnTo>
                <a:lnTo>
                  <a:pt x="49101" y="335613"/>
                </a:lnTo>
                <a:lnTo>
                  <a:pt x="83029" y="366352"/>
                </a:lnTo>
                <a:lnTo>
                  <a:pt x="123075" y="386169"/>
                </a:lnTo>
                <a:lnTo>
                  <a:pt x="167639" y="393191"/>
                </a:lnTo>
                <a:lnTo>
                  <a:pt x="212204" y="386169"/>
                </a:lnTo>
                <a:lnTo>
                  <a:pt x="252250" y="366352"/>
                </a:lnTo>
                <a:lnTo>
                  <a:pt x="286178" y="335613"/>
                </a:lnTo>
                <a:lnTo>
                  <a:pt x="312391" y="295825"/>
                </a:lnTo>
                <a:lnTo>
                  <a:pt x="329291" y="248861"/>
                </a:lnTo>
                <a:lnTo>
                  <a:pt x="335279" y="196595"/>
                </a:lnTo>
                <a:lnTo>
                  <a:pt x="329291" y="144330"/>
                </a:lnTo>
                <a:lnTo>
                  <a:pt x="312391" y="97366"/>
                </a:lnTo>
                <a:lnTo>
                  <a:pt x="286178" y="57578"/>
                </a:lnTo>
                <a:lnTo>
                  <a:pt x="252250" y="26839"/>
                </a:lnTo>
                <a:lnTo>
                  <a:pt x="212204" y="7022"/>
                </a:lnTo>
                <a:lnTo>
                  <a:pt x="167639" y="0"/>
                </a:lnTo>
                <a:lnTo>
                  <a:pt x="123075" y="7022"/>
                </a:lnTo>
                <a:lnTo>
                  <a:pt x="83029" y="26839"/>
                </a:lnTo>
                <a:lnTo>
                  <a:pt x="49101" y="57578"/>
                </a:lnTo>
                <a:lnTo>
                  <a:pt x="22888" y="97366"/>
                </a:lnTo>
                <a:lnTo>
                  <a:pt x="5988" y="144330"/>
                </a:lnTo>
                <a:lnTo>
                  <a:pt x="0" y="196595"/>
                </a:lnTo>
                <a:close/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466588" y="2037588"/>
            <a:ext cx="433070" cy="356870"/>
          </a:xfrm>
          <a:custGeom>
            <a:avLst/>
            <a:gdLst/>
            <a:ahLst/>
            <a:cxnLst/>
            <a:rect l="l" t="t" r="r" b="b"/>
            <a:pathLst>
              <a:path w="433070" h="356869">
                <a:moveTo>
                  <a:pt x="0" y="178308"/>
                </a:moveTo>
                <a:lnTo>
                  <a:pt x="5716" y="137439"/>
                </a:lnTo>
                <a:lnTo>
                  <a:pt x="21998" y="99915"/>
                </a:lnTo>
                <a:lnTo>
                  <a:pt x="47546" y="66807"/>
                </a:lnTo>
                <a:lnTo>
                  <a:pt x="81060" y="39188"/>
                </a:lnTo>
                <a:lnTo>
                  <a:pt x="121242" y="18132"/>
                </a:lnTo>
                <a:lnTo>
                  <a:pt x="166791" y="4711"/>
                </a:lnTo>
                <a:lnTo>
                  <a:pt x="216408" y="0"/>
                </a:lnTo>
                <a:lnTo>
                  <a:pt x="266024" y="4711"/>
                </a:lnTo>
                <a:lnTo>
                  <a:pt x="311573" y="18132"/>
                </a:lnTo>
                <a:lnTo>
                  <a:pt x="351755" y="39188"/>
                </a:lnTo>
                <a:lnTo>
                  <a:pt x="385269" y="66807"/>
                </a:lnTo>
                <a:lnTo>
                  <a:pt x="410817" y="99915"/>
                </a:lnTo>
                <a:lnTo>
                  <a:pt x="427099" y="137439"/>
                </a:lnTo>
                <a:lnTo>
                  <a:pt x="432815" y="178308"/>
                </a:lnTo>
                <a:lnTo>
                  <a:pt x="427099" y="219176"/>
                </a:lnTo>
                <a:lnTo>
                  <a:pt x="410817" y="256700"/>
                </a:lnTo>
                <a:lnTo>
                  <a:pt x="385269" y="289808"/>
                </a:lnTo>
                <a:lnTo>
                  <a:pt x="351755" y="317427"/>
                </a:lnTo>
                <a:lnTo>
                  <a:pt x="311573" y="338483"/>
                </a:lnTo>
                <a:lnTo>
                  <a:pt x="266024" y="351904"/>
                </a:lnTo>
                <a:lnTo>
                  <a:pt x="216408" y="356616"/>
                </a:lnTo>
                <a:lnTo>
                  <a:pt x="166791" y="351904"/>
                </a:lnTo>
                <a:lnTo>
                  <a:pt x="121242" y="338483"/>
                </a:lnTo>
                <a:lnTo>
                  <a:pt x="81060" y="317427"/>
                </a:lnTo>
                <a:lnTo>
                  <a:pt x="47546" y="289808"/>
                </a:lnTo>
                <a:lnTo>
                  <a:pt x="21998" y="256700"/>
                </a:lnTo>
                <a:lnTo>
                  <a:pt x="5716" y="219176"/>
                </a:lnTo>
                <a:lnTo>
                  <a:pt x="0" y="178308"/>
                </a:lnTo>
                <a:close/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99160" y="1313687"/>
            <a:ext cx="1164336" cy="1624584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722501" y="3446271"/>
            <a:ext cx="6573520" cy="1208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10" dirty="0" err="1">
                <a:latin typeface="宋体" panose="02010600030101010101" pitchFamily="2" charset="-122"/>
                <a:cs typeface="宋体" panose="02010600030101010101" pitchFamily="2" charset="-122"/>
              </a:rPr>
              <a:t>李白</a:t>
            </a:r>
            <a:r>
              <a:rPr sz="3200" spc="-10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3200" spc="-1360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spc="5" dirty="0" err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望</a:t>
            </a:r>
            <a:r>
              <a:rPr sz="3200" spc="5" dirty="0" err="1">
                <a:latin typeface="宋体" panose="02010600030101010101" pitchFamily="2" charset="-122"/>
                <a:cs typeface="宋体" panose="02010600030101010101" pitchFamily="2" charset="-122"/>
              </a:rPr>
              <a:t>）着圆圆的月亮</a:t>
            </a:r>
            <a:r>
              <a:rPr sz="3200" spc="5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ts val="3750"/>
              </a:lnSpc>
              <a:spcBef>
                <a:spcPts val="1920"/>
              </a:spcBef>
            </a:pPr>
            <a:r>
              <a:rPr sz="3200" spc="20" dirty="0" err="1">
                <a:latin typeface="宋体" panose="02010600030101010101" pitchFamily="2" charset="-122"/>
                <a:cs typeface="宋体" panose="02010600030101010101" pitchFamily="2" charset="-122"/>
              </a:rPr>
              <a:t>李白（</a:t>
            </a:r>
            <a:r>
              <a:rPr sz="3200" spc="20" dirty="0" err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忘</a:t>
            </a:r>
            <a:r>
              <a:rPr sz="3200" spc="20" dirty="0" err="1">
                <a:latin typeface="宋体" panose="02010600030101010101" pitchFamily="2" charset="-122"/>
                <a:cs typeface="宋体" panose="02010600030101010101" pitchFamily="2" charset="-122"/>
              </a:rPr>
              <a:t>）不了故乡的亲人和朋友</a:t>
            </a:r>
            <a:r>
              <a:rPr sz="3200" spc="20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727960" y="158495"/>
            <a:ext cx="3334512" cy="950976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258183" y="475995"/>
            <a:ext cx="1486535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1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比 一</a:t>
            </a:r>
            <a:r>
              <a:rPr sz="3200" spc="-6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3200" spc="-1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比</a:t>
            </a:r>
            <a:endParaRPr sz="32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720840" y="1453895"/>
            <a:ext cx="1426463" cy="134416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10247" y="4038091"/>
            <a:ext cx="53530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举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04696" y="4038091"/>
            <a:ext cx="53530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低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72839" y="4038091"/>
            <a:ext cx="53530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疑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16991" y="926591"/>
            <a:ext cx="2764536" cy="2231135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977895" y="963167"/>
            <a:ext cx="2913887" cy="216103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748528" y="926591"/>
            <a:ext cx="3075431" cy="218236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767583" y="12191"/>
            <a:ext cx="3334512" cy="950976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220336" y="306832"/>
            <a:ext cx="1647189" cy="525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15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看图识字</a:t>
            </a:r>
            <a:endParaRPr sz="32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194560" y="3639311"/>
            <a:ext cx="1432560" cy="1374648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7" y="0"/>
            <a:ext cx="9140952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047" y="2031"/>
            <a:ext cx="5145024" cy="4515104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06679" y="3468623"/>
            <a:ext cx="1432560" cy="1377696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992623" y="0"/>
            <a:ext cx="4149089" cy="5142736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3631" y="121919"/>
            <a:ext cx="1445514" cy="1518665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78739" y="4947818"/>
            <a:ext cx="720725" cy="143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10">
                <a:latin typeface="宋体" panose="02010600030101010101" pitchFamily="2" charset="-122"/>
                <a:cs typeface="宋体" panose="02010600030101010101" pitchFamily="2" charset="-122"/>
              </a:rPr>
              <a:t>图片源自网络</a:t>
            </a:r>
            <a:endParaRPr sz="9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383" y="0"/>
            <a:ext cx="9119615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4383" y="0"/>
            <a:ext cx="5434584" cy="4693919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018788" y="3061716"/>
            <a:ext cx="59055" cy="238760"/>
          </a:xfrm>
          <a:custGeom>
            <a:avLst/>
            <a:gdLst/>
            <a:ahLst/>
            <a:cxnLst/>
            <a:rect l="l" t="t" r="r" b="b"/>
            <a:pathLst>
              <a:path w="59054" h="238760">
                <a:moveTo>
                  <a:pt x="59054" y="0"/>
                </a:moveTo>
                <a:lnTo>
                  <a:pt x="0" y="238251"/>
                </a:lnTo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997452" y="2528316"/>
            <a:ext cx="59055" cy="238760"/>
          </a:xfrm>
          <a:custGeom>
            <a:avLst/>
            <a:gdLst/>
            <a:ahLst/>
            <a:cxnLst/>
            <a:rect l="l" t="t" r="r" b="b"/>
            <a:pathLst>
              <a:path w="59054" h="238760">
                <a:moveTo>
                  <a:pt x="59055" y="0"/>
                </a:moveTo>
                <a:lnTo>
                  <a:pt x="0" y="238251"/>
                </a:lnTo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214116" y="3561588"/>
            <a:ext cx="59055" cy="238760"/>
          </a:xfrm>
          <a:custGeom>
            <a:avLst/>
            <a:gdLst/>
            <a:ahLst/>
            <a:cxnLst/>
            <a:rect l="l" t="t" r="r" b="b"/>
            <a:pathLst>
              <a:path w="59054" h="238760">
                <a:moveTo>
                  <a:pt x="59055" y="0"/>
                </a:moveTo>
                <a:lnTo>
                  <a:pt x="0" y="238252"/>
                </a:lnTo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637788" y="3561588"/>
            <a:ext cx="59055" cy="238760"/>
          </a:xfrm>
          <a:custGeom>
            <a:avLst/>
            <a:gdLst/>
            <a:ahLst/>
            <a:cxnLst/>
            <a:rect l="l" t="t" r="r" b="b"/>
            <a:pathLst>
              <a:path w="59054" h="238760">
                <a:moveTo>
                  <a:pt x="59054" y="0"/>
                </a:moveTo>
                <a:lnTo>
                  <a:pt x="0" y="238252"/>
                </a:lnTo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214116" y="3083051"/>
            <a:ext cx="59055" cy="238760"/>
          </a:xfrm>
          <a:custGeom>
            <a:avLst/>
            <a:gdLst/>
            <a:ahLst/>
            <a:cxnLst/>
            <a:rect l="l" t="t" r="r" b="b"/>
            <a:pathLst>
              <a:path w="59054" h="238760">
                <a:moveTo>
                  <a:pt x="59055" y="0"/>
                </a:moveTo>
                <a:lnTo>
                  <a:pt x="0" y="238252"/>
                </a:lnTo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262884" y="4155947"/>
            <a:ext cx="59055" cy="238760"/>
          </a:xfrm>
          <a:custGeom>
            <a:avLst/>
            <a:gdLst/>
            <a:ahLst/>
            <a:cxnLst/>
            <a:rect l="l" t="t" r="r" b="b"/>
            <a:pathLst>
              <a:path w="59054" h="238760">
                <a:moveTo>
                  <a:pt x="59054" y="0"/>
                </a:moveTo>
                <a:lnTo>
                  <a:pt x="0" y="238201"/>
                </a:lnTo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665220" y="4155947"/>
            <a:ext cx="57150" cy="238760"/>
          </a:xfrm>
          <a:custGeom>
            <a:avLst/>
            <a:gdLst/>
            <a:ahLst/>
            <a:cxnLst/>
            <a:rect l="l" t="t" r="r" b="b"/>
            <a:pathLst>
              <a:path w="57150" h="238760">
                <a:moveTo>
                  <a:pt x="57150" y="0"/>
                </a:moveTo>
                <a:lnTo>
                  <a:pt x="0" y="238201"/>
                </a:lnTo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186683" y="2528316"/>
            <a:ext cx="59055" cy="238760"/>
          </a:xfrm>
          <a:custGeom>
            <a:avLst/>
            <a:gdLst/>
            <a:ahLst/>
            <a:cxnLst/>
            <a:rect l="l" t="t" r="r" b="b"/>
            <a:pathLst>
              <a:path w="59055" h="238760">
                <a:moveTo>
                  <a:pt x="59055" y="0"/>
                </a:moveTo>
                <a:lnTo>
                  <a:pt x="0" y="238251"/>
                </a:lnTo>
              </a:path>
            </a:pathLst>
          </a:custGeom>
          <a:ln w="2743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621508" y="2901695"/>
            <a:ext cx="1289303" cy="1950720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786531" y="1472982"/>
            <a:ext cx="2258695" cy="1180465"/>
          </a:xfrm>
          <a:custGeom>
            <a:avLst/>
            <a:gdLst/>
            <a:ahLst/>
            <a:cxnLst/>
            <a:rect l="l" t="t" r="r" b="b"/>
            <a:pathLst>
              <a:path w="2258695" h="1180464">
                <a:moveTo>
                  <a:pt x="1448513" y="1068287"/>
                </a:moveTo>
                <a:lnTo>
                  <a:pt x="862301" y="1068287"/>
                </a:lnTo>
                <a:lnTo>
                  <a:pt x="900290" y="1102101"/>
                </a:lnTo>
                <a:lnTo>
                  <a:pt x="945518" y="1130580"/>
                </a:lnTo>
                <a:lnTo>
                  <a:pt x="996890" y="1153155"/>
                </a:lnTo>
                <a:lnTo>
                  <a:pt x="1053309" y="1169252"/>
                </a:lnTo>
                <a:lnTo>
                  <a:pt x="1104266" y="1177413"/>
                </a:lnTo>
                <a:lnTo>
                  <a:pt x="1155060" y="1180109"/>
                </a:lnTo>
                <a:lnTo>
                  <a:pt x="1205012" y="1177601"/>
                </a:lnTo>
                <a:lnTo>
                  <a:pt x="1253444" y="1170148"/>
                </a:lnTo>
                <a:lnTo>
                  <a:pt x="1299676" y="1158010"/>
                </a:lnTo>
                <a:lnTo>
                  <a:pt x="1343030" y="1141447"/>
                </a:lnTo>
                <a:lnTo>
                  <a:pt x="1382826" y="1120720"/>
                </a:lnTo>
                <a:lnTo>
                  <a:pt x="1418386" y="1096087"/>
                </a:lnTo>
                <a:lnTo>
                  <a:pt x="1448513" y="1068287"/>
                </a:lnTo>
                <a:close/>
              </a:path>
              <a:path w="2258695" h="1180464">
                <a:moveTo>
                  <a:pt x="1873935" y="964655"/>
                </a:moveTo>
                <a:lnTo>
                  <a:pt x="304898" y="964655"/>
                </a:lnTo>
                <a:lnTo>
                  <a:pt x="306295" y="966433"/>
                </a:lnTo>
                <a:lnTo>
                  <a:pt x="307819" y="968084"/>
                </a:lnTo>
                <a:lnTo>
                  <a:pt x="309216" y="969862"/>
                </a:lnTo>
                <a:lnTo>
                  <a:pt x="337955" y="999657"/>
                </a:lnTo>
                <a:lnTo>
                  <a:pt x="370896" y="1026086"/>
                </a:lnTo>
                <a:lnTo>
                  <a:pt x="407521" y="1049058"/>
                </a:lnTo>
                <a:lnTo>
                  <a:pt x="447311" y="1068479"/>
                </a:lnTo>
                <a:lnTo>
                  <a:pt x="489748" y="1084258"/>
                </a:lnTo>
                <a:lnTo>
                  <a:pt x="534313" y="1096301"/>
                </a:lnTo>
                <a:lnTo>
                  <a:pt x="580488" y="1104518"/>
                </a:lnTo>
                <a:lnTo>
                  <a:pt x="627753" y="1108816"/>
                </a:lnTo>
                <a:lnTo>
                  <a:pt x="675592" y="1109102"/>
                </a:lnTo>
                <a:lnTo>
                  <a:pt x="723484" y="1105285"/>
                </a:lnTo>
                <a:lnTo>
                  <a:pt x="770912" y="1097271"/>
                </a:lnTo>
                <a:lnTo>
                  <a:pt x="817358" y="1084969"/>
                </a:lnTo>
                <a:lnTo>
                  <a:pt x="862301" y="1068287"/>
                </a:lnTo>
                <a:lnTo>
                  <a:pt x="1448513" y="1068287"/>
                </a:lnTo>
                <a:lnTo>
                  <a:pt x="1449030" y="1067809"/>
                </a:lnTo>
                <a:lnTo>
                  <a:pt x="1474080" y="1036146"/>
                </a:lnTo>
                <a:lnTo>
                  <a:pt x="1492856" y="1001358"/>
                </a:lnTo>
                <a:lnTo>
                  <a:pt x="1811459" y="1001358"/>
                </a:lnTo>
                <a:lnTo>
                  <a:pt x="1845538" y="984525"/>
                </a:lnTo>
                <a:lnTo>
                  <a:pt x="1873935" y="964655"/>
                </a:lnTo>
                <a:close/>
              </a:path>
              <a:path w="2258695" h="1180464">
                <a:moveTo>
                  <a:pt x="1811459" y="1001358"/>
                </a:moveTo>
                <a:lnTo>
                  <a:pt x="1492856" y="1001358"/>
                </a:lnTo>
                <a:lnTo>
                  <a:pt x="1529553" y="1015243"/>
                </a:lnTo>
                <a:lnTo>
                  <a:pt x="1568405" y="1025377"/>
                </a:lnTo>
                <a:lnTo>
                  <a:pt x="1608853" y="1031629"/>
                </a:lnTo>
                <a:lnTo>
                  <a:pt x="1650336" y="1033870"/>
                </a:lnTo>
                <a:lnTo>
                  <a:pt x="1704685" y="1030739"/>
                </a:lnTo>
                <a:lnTo>
                  <a:pt x="1755908" y="1021069"/>
                </a:lnTo>
                <a:lnTo>
                  <a:pt x="1803146" y="1005464"/>
                </a:lnTo>
                <a:lnTo>
                  <a:pt x="1811459" y="1001358"/>
                </a:lnTo>
                <a:close/>
              </a:path>
              <a:path w="2258695" h="1180464">
                <a:moveTo>
                  <a:pt x="554326" y="103753"/>
                </a:moveTo>
                <a:lnTo>
                  <a:pt x="507336" y="106008"/>
                </a:lnTo>
                <a:lnTo>
                  <a:pt x="451299" y="114746"/>
                </a:lnTo>
                <a:lnTo>
                  <a:pt x="399351" y="129373"/>
                </a:lnTo>
                <a:lnTo>
                  <a:pt x="352111" y="149306"/>
                </a:lnTo>
                <a:lnTo>
                  <a:pt x="310202" y="173964"/>
                </a:lnTo>
                <a:lnTo>
                  <a:pt x="274244" y="202766"/>
                </a:lnTo>
                <a:lnTo>
                  <a:pt x="244858" y="235130"/>
                </a:lnTo>
                <a:lnTo>
                  <a:pt x="222665" y="270476"/>
                </a:lnTo>
                <a:lnTo>
                  <a:pt x="208287" y="308220"/>
                </a:lnTo>
                <a:lnTo>
                  <a:pt x="202344" y="347783"/>
                </a:lnTo>
                <a:lnTo>
                  <a:pt x="205457" y="388583"/>
                </a:lnTo>
                <a:lnTo>
                  <a:pt x="203552" y="392139"/>
                </a:lnTo>
                <a:lnTo>
                  <a:pt x="151423" y="400543"/>
                </a:lnTo>
                <a:lnTo>
                  <a:pt x="104080" y="417174"/>
                </a:lnTo>
                <a:lnTo>
                  <a:pt x="63356" y="441163"/>
                </a:lnTo>
                <a:lnTo>
                  <a:pt x="31086" y="471641"/>
                </a:lnTo>
                <a:lnTo>
                  <a:pt x="7632" y="511801"/>
                </a:lnTo>
                <a:lnTo>
                  <a:pt x="0" y="553528"/>
                </a:lnTo>
                <a:lnTo>
                  <a:pt x="7417" y="594704"/>
                </a:lnTo>
                <a:lnTo>
                  <a:pt x="29111" y="633213"/>
                </a:lnTo>
                <a:lnTo>
                  <a:pt x="64309" y="666939"/>
                </a:lnTo>
                <a:lnTo>
                  <a:pt x="112239" y="693764"/>
                </a:lnTo>
                <a:lnTo>
                  <a:pt x="82442" y="721948"/>
                </a:lnTo>
                <a:lnTo>
                  <a:pt x="62170" y="753692"/>
                </a:lnTo>
                <a:lnTo>
                  <a:pt x="51946" y="787793"/>
                </a:lnTo>
                <a:lnTo>
                  <a:pt x="52295" y="823050"/>
                </a:lnTo>
                <a:lnTo>
                  <a:pt x="64375" y="859352"/>
                </a:lnTo>
                <a:lnTo>
                  <a:pt x="86978" y="891711"/>
                </a:lnTo>
                <a:lnTo>
                  <a:pt x="118593" y="919278"/>
                </a:lnTo>
                <a:lnTo>
                  <a:pt x="157705" y="941205"/>
                </a:lnTo>
                <a:lnTo>
                  <a:pt x="202801" y="956642"/>
                </a:lnTo>
                <a:lnTo>
                  <a:pt x="252370" y="964742"/>
                </a:lnTo>
                <a:lnTo>
                  <a:pt x="1873935" y="964655"/>
                </a:lnTo>
                <a:lnTo>
                  <a:pt x="1912351" y="929053"/>
                </a:lnTo>
                <a:lnTo>
                  <a:pt x="1935054" y="895724"/>
                </a:lnTo>
                <a:lnTo>
                  <a:pt x="1949475" y="859469"/>
                </a:lnTo>
                <a:lnTo>
                  <a:pt x="1954755" y="820891"/>
                </a:lnTo>
                <a:lnTo>
                  <a:pt x="1999221" y="814221"/>
                </a:lnTo>
                <a:lnTo>
                  <a:pt x="2041973" y="803635"/>
                </a:lnTo>
                <a:lnTo>
                  <a:pt x="2082486" y="789262"/>
                </a:lnTo>
                <a:lnTo>
                  <a:pt x="2120236" y="771234"/>
                </a:lnTo>
                <a:lnTo>
                  <a:pt x="2162920" y="743775"/>
                </a:lnTo>
                <a:lnTo>
                  <a:pt x="2197920" y="712632"/>
                </a:lnTo>
                <a:lnTo>
                  <a:pt x="2225101" y="678534"/>
                </a:lnTo>
                <a:lnTo>
                  <a:pt x="2244331" y="642210"/>
                </a:lnTo>
                <a:lnTo>
                  <a:pt x="2255475" y="604388"/>
                </a:lnTo>
                <a:lnTo>
                  <a:pt x="2258402" y="565796"/>
                </a:lnTo>
                <a:lnTo>
                  <a:pt x="2252977" y="527162"/>
                </a:lnTo>
                <a:lnTo>
                  <a:pt x="2239068" y="489217"/>
                </a:lnTo>
                <a:lnTo>
                  <a:pt x="2216540" y="452687"/>
                </a:lnTo>
                <a:lnTo>
                  <a:pt x="2185260" y="418301"/>
                </a:lnTo>
                <a:lnTo>
                  <a:pt x="2188923" y="411873"/>
                </a:lnTo>
                <a:lnTo>
                  <a:pt x="2192277" y="405363"/>
                </a:lnTo>
                <a:lnTo>
                  <a:pt x="2195297" y="398781"/>
                </a:lnTo>
                <a:lnTo>
                  <a:pt x="2197960" y="392139"/>
                </a:lnTo>
                <a:lnTo>
                  <a:pt x="2207278" y="352476"/>
                </a:lnTo>
                <a:lnTo>
                  <a:pt x="2205372" y="313482"/>
                </a:lnTo>
                <a:lnTo>
                  <a:pt x="2193033" y="276138"/>
                </a:lnTo>
                <a:lnTo>
                  <a:pt x="2171052" y="241422"/>
                </a:lnTo>
                <a:lnTo>
                  <a:pt x="2140219" y="210313"/>
                </a:lnTo>
                <a:lnTo>
                  <a:pt x="2101323" y="183791"/>
                </a:lnTo>
                <a:lnTo>
                  <a:pt x="2055156" y="162836"/>
                </a:lnTo>
                <a:lnTo>
                  <a:pt x="2002507" y="148426"/>
                </a:lnTo>
                <a:lnTo>
                  <a:pt x="1998588" y="138139"/>
                </a:lnTo>
                <a:lnTo>
                  <a:pt x="733142" y="138139"/>
                </a:lnTo>
                <a:lnTo>
                  <a:pt x="691029" y="123203"/>
                </a:lnTo>
                <a:lnTo>
                  <a:pt x="646782" y="112436"/>
                </a:lnTo>
                <a:lnTo>
                  <a:pt x="601011" y="105925"/>
                </a:lnTo>
                <a:lnTo>
                  <a:pt x="554326" y="103753"/>
                </a:lnTo>
                <a:close/>
              </a:path>
              <a:path w="2258695" h="1180464">
                <a:moveTo>
                  <a:pt x="967669" y="33002"/>
                </a:moveTo>
                <a:lnTo>
                  <a:pt x="920475" y="37283"/>
                </a:lnTo>
                <a:lnTo>
                  <a:pt x="875106" y="47169"/>
                </a:lnTo>
                <a:lnTo>
                  <a:pt x="832626" y="62428"/>
                </a:lnTo>
                <a:lnTo>
                  <a:pt x="794096" y="82830"/>
                </a:lnTo>
                <a:lnTo>
                  <a:pt x="760581" y="108144"/>
                </a:lnTo>
                <a:lnTo>
                  <a:pt x="733142" y="138139"/>
                </a:lnTo>
                <a:lnTo>
                  <a:pt x="1998588" y="138139"/>
                </a:lnTo>
                <a:lnTo>
                  <a:pt x="1991061" y="118382"/>
                </a:lnTo>
                <a:lnTo>
                  <a:pt x="1972662" y="90387"/>
                </a:lnTo>
                <a:lnTo>
                  <a:pt x="1972163" y="89879"/>
                </a:lnTo>
                <a:lnTo>
                  <a:pt x="1174340" y="89879"/>
                </a:lnTo>
                <a:lnTo>
                  <a:pt x="1159469" y="80171"/>
                </a:lnTo>
                <a:lnTo>
                  <a:pt x="1109570" y="56097"/>
                </a:lnTo>
                <a:lnTo>
                  <a:pt x="1063280" y="42178"/>
                </a:lnTo>
                <a:lnTo>
                  <a:pt x="1015625" y="34556"/>
                </a:lnTo>
                <a:lnTo>
                  <a:pt x="967669" y="33002"/>
                </a:lnTo>
                <a:close/>
              </a:path>
              <a:path w="2258695" h="1180464">
                <a:moveTo>
                  <a:pt x="1379982" y="0"/>
                </a:moveTo>
                <a:lnTo>
                  <a:pt x="1330096" y="3682"/>
                </a:lnTo>
                <a:lnTo>
                  <a:pt x="1282752" y="14944"/>
                </a:lnTo>
                <a:lnTo>
                  <a:pt x="1239786" y="33353"/>
                </a:lnTo>
                <a:lnTo>
                  <a:pt x="1203037" y="58476"/>
                </a:lnTo>
                <a:lnTo>
                  <a:pt x="1174340" y="89879"/>
                </a:lnTo>
                <a:lnTo>
                  <a:pt x="1972163" y="89879"/>
                </a:lnTo>
                <a:lnTo>
                  <a:pt x="1947786" y="65058"/>
                </a:lnTo>
                <a:lnTo>
                  <a:pt x="1946085" y="63844"/>
                </a:lnTo>
                <a:lnTo>
                  <a:pt x="1559531" y="63844"/>
                </a:lnTo>
                <a:lnTo>
                  <a:pt x="1542537" y="49791"/>
                </a:lnTo>
                <a:lnTo>
                  <a:pt x="1523495" y="37237"/>
                </a:lnTo>
                <a:lnTo>
                  <a:pt x="1502596" y="26303"/>
                </a:lnTo>
                <a:lnTo>
                  <a:pt x="1480029" y="17108"/>
                </a:lnTo>
                <a:lnTo>
                  <a:pt x="1430572" y="4330"/>
                </a:lnTo>
                <a:lnTo>
                  <a:pt x="1379982" y="0"/>
                </a:lnTo>
                <a:close/>
              </a:path>
              <a:path w="2258695" h="1180464">
                <a:moveTo>
                  <a:pt x="1732124" y="852"/>
                </a:moveTo>
                <a:lnTo>
                  <a:pt x="1684239" y="6957"/>
                </a:lnTo>
                <a:lnTo>
                  <a:pt x="1638553" y="19549"/>
                </a:lnTo>
                <a:lnTo>
                  <a:pt x="1596505" y="38540"/>
                </a:lnTo>
                <a:lnTo>
                  <a:pt x="1559531" y="63844"/>
                </a:lnTo>
                <a:lnTo>
                  <a:pt x="1946085" y="63844"/>
                </a:lnTo>
                <a:lnTo>
                  <a:pt x="1874602" y="22314"/>
                </a:lnTo>
                <a:lnTo>
                  <a:pt x="1828743" y="8444"/>
                </a:lnTo>
                <a:lnTo>
                  <a:pt x="1780772" y="1319"/>
                </a:lnTo>
                <a:lnTo>
                  <a:pt x="1732124" y="8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546215" y="2924301"/>
            <a:ext cx="66040" cy="66040"/>
          </a:xfrm>
          <a:custGeom>
            <a:avLst/>
            <a:gdLst/>
            <a:ahLst/>
            <a:cxnLst/>
            <a:rect l="l" t="t" r="r" b="b"/>
            <a:pathLst>
              <a:path w="66040" h="66039">
                <a:moveTo>
                  <a:pt x="32765" y="0"/>
                </a:moveTo>
                <a:lnTo>
                  <a:pt x="19984" y="2583"/>
                </a:lnTo>
                <a:lnTo>
                  <a:pt x="9572" y="9620"/>
                </a:lnTo>
                <a:lnTo>
                  <a:pt x="2565" y="20038"/>
                </a:lnTo>
                <a:lnTo>
                  <a:pt x="0" y="32766"/>
                </a:lnTo>
                <a:lnTo>
                  <a:pt x="2565" y="45547"/>
                </a:lnTo>
                <a:lnTo>
                  <a:pt x="9572" y="55959"/>
                </a:lnTo>
                <a:lnTo>
                  <a:pt x="19984" y="62966"/>
                </a:lnTo>
                <a:lnTo>
                  <a:pt x="32765" y="65532"/>
                </a:lnTo>
                <a:lnTo>
                  <a:pt x="45493" y="62966"/>
                </a:lnTo>
                <a:lnTo>
                  <a:pt x="55911" y="55959"/>
                </a:lnTo>
                <a:lnTo>
                  <a:pt x="62948" y="45547"/>
                </a:lnTo>
                <a:lnTo>
                  <a:pt x="65531" y="32766"/>
                </a:lnTo>
                <a:lnTo>
                  <a:pt x="62948" y="20038"/>
                </a:lnTo>
                <a:lnTo>
                  <a:pt x="55911" y="9620"/>
                </a:lnTo>
                <a:lnTo>
                  <a:pt x="45493" y="2583"/>
                </a:lnTo>
                <a:lnTo>
                  <a:pt x="327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440804" y="2793110"/>
            <a:ext cx="131445" cy="131445"/>
          </a:xfrm>
          <a:custGeom>
            <a:avLst/>
            <a:gdLst/>
            <a:ahLst/>
            <a:cxnLst/>
            <a:rect l="l" t="t" r="r" b="b"/>
            <a:pathLst>
              <a:path w="131445" h="131444">
                <a:moveTo>
                  <a:pt x="65531" y="0"/>
                </a:moveTo>
                <a:lnTo>
                  <a:pt x="40022" y="5149"/>
                </a:lnTo>
                <a:lnTo>
                  <a:pt x="19192" y="19192"/>
                </a:lnTo>
                <a:lnTo>
                  <a:pt x="5149" y="40022"/>
                </a:lnTo>
                <a:lnTo>
                  <a:pt x="0" y="65531"/>
                </a:lnTo>
                <a:lnTo>
                  <a:pt x="5149" y="91041"/>
                </a:lnTo>
                <a:lnTo>
                  <a:pt x="19192" y="111871"/>
                </a:lnTo>
                <a:lnTo>
                  <a:pt x="40022" y="125914"/>
                </a:lnTo>
                <a:lnTo>
                  <a:pt x="65531" y="131063"/>
                </a:lnTo>
                <a:lnTo>
                  <a:pt x="91041" y="125914"/>
                </a:lnTo>
                <a:lnTo>
                  <a:pt x="111871" y="111871"/>
                </a:lnTo>
                <a:lnTo>
                  <a:pt x="125914" y="91041"/>
                </a:lnTo>
                <a:lnTo>
                  <a:pt x="131064" y="65531"/>
                </a:lnTo>
                <a:lnTo>
                  <a:pt x="125914" y="40022"/>
                </a:lnTo>
                <a:lnTo>
                  <a:pt x="111871" y="19192"/>
                </a:lnTo>
                <a:lnTo>
                  <a:pt x="91041" y="5149"/>
                </a:lnTo>
                <a:lnTo>
                  <a:pt x="65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296533" y="2609214"/>
            <a:ext cx="196850" cy="196850"/>
          </a:xfrm>
          <a:custGeom>
            <a:avLst/>
            <a:gdLst/>
            <a:ahLst/>
            <a:cxnLst/>
            <a:rect l="l" t="t" r="r" b="b"/>
            <a:pathLst>
              <a:path w="196850" h="196850">
                <a:moveTo>
                  <a:pt x="98297" y="0"/>
                </a:moveTo>
                <a:lnTo>
                  <a:pt x="60007" y="7733"/>
                </a:lnTo>
                <a:lnTo>
                  <a:pt x="28765" y="28813"/>
                </a:lnTo>
                <a:lnTo>
                  <a:pt x="7715" y="60061"/>
                </a:lnTo>
                <a:lnTo>
                  <a:pt x="0" y="98297"/>
                </a:lnTo>
                <a:lnTo>
                  <a:pt x="7715" y="136588"/>
                </a:lnTo>
                <a:lnTo>
                  <a:pt x="28765" y="167830"/>
                </a:lnTo>
                <a:lnTo>
                  <a:pt x="60007" y="188880"/>
                </a:lnTo>
                <a:lnTo>
                  <a:pt x="98297" y="196595"/>
                </a:lnTo>
                <a:lnTo>
                  <a:pt x="136534" y="188880"/>
                </a:lnTo>
                <a:lnTo>
                  <a:pt x="167782" y="167830"/>
                </a:lnTo>
                <a:lnTo>
                  <a:pt x="188862" y="136588"/>
                </a:lnTo>
                <a:lnTo>
                  <a:pt x="196595" y="98297"/>
                </a:lnTo>
                <a:lnTo>
                  <a:pt x="188862" y="60061"/>
                </a:lnTo>
                <a:lnTo>
                  <a:pt x="167782" y="28813"/>
                </a:lnTo>
                <a:lnTo>
                  <a:pt x="136534" y="7733"/>
                </a:lnTo>
                <a:lnTo>
                  <a:pt x="982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786531" y="1472982"/>
            <a:ext cx="2258695" cy="1180465"/>
          </a:xfrm>
          <a:custGeom>
            <a:avLst/>
            <a:gdLst/>
            <a:ahLst/>
            <a:cxnLst/>
            <a:rect l="l" t="t" r="r" b="b"/>
            <a:pathLst>
              <a:path w="2258695" h="1180464">
                <a:moveTo>
                  <a:pt x="205457" y="388583"/>
                </a:moveTo>
                <a:lnTo>
                  <a:pt x="202344" y="347783"/>
                </a:lnTo>
                <a:lnTo>
                  <a:pt x="208287" y="308220"/>
                </a:lnTo>
                <a:lnTo>
                  <a:pt x="222665" y="270476"/>
                </a:lnTo>
                <a:lnTo>
                  <a:pt x="244858" y="235130"/>
                </a:lnTo>
                <a:lnTo>
                  <a:pt x="274244" y="202766"/>
                </a:lnTo>
                <a:lnTo>
                  <a:pt x="310202" y="173964"/>
                </a:lnTo>
                <a:lnTo>
                  <a:pt x="352111" y="149306"/>
                </a:lnTo>
                <a:lnTo>
                  <a:pt x="399351" y="129373"/>
                </a:lnTo>
                <a:lnTo>
                  <a:pt x="451299" y="114746"/>
                </a:lnTo>
                <a:lnTo>
                  <a:pt x="507336" y="106008"/>
                </a:lnTo>
                <a:lnTo>
                  <a:pt x="554326" y="103753"/>
                </a:lnTo>
                <a:lnTo>
                  <a:pt x="601011" y="105925"/>
                </a:lnTo>
                <a:lnTo>
                  <a:pt x="646782" y="112436"/>
                </a:lnTo>
                <a:lnTo>
                  <a:pt x="691029" y="123203"/>
                </a:lnTo>
                <a:lnTo>
                  <a:pt x="733142" y="138139"/>
                </a:lnTo>
                <a:lnTo>
                  <a:pt x="760581" y="108144"/>
                </a:lnTo>
                <a:lnTo>
                  <a:pt x="794096" y="82830"/>
                </a:lnTo>
                <a:lnTo>
                  <a:pt x="832626" y="62428"/>
                </a:lnTo>
                <a:lnTo>
                  <a:pt x="875106" y="47169"/>
                </a:lnTo>
                <a:lnTo>
                  <a:pt x="920475" y="37283"/>
                </a:lnTo>
                <a:lnTo>
                  <a:pt x="967669" y="33002"/>
                </a:lnTo>
                <a:lnTo>
                  <a:pt x="1015625" y="34556"/>
                </a:lnTo>
                <a:lnTo>
                  <a:pt x="1063280" y="42178"/>
                </a:lnTo>
                <a:lnTo>
                  <a:pt x="1109570" y="56097"/>
                </a:lnTo>
                <a:lnTo>
                  <a:pt x="1159469" y="80171"/>
                </a:lnTo>
                <a:lnTo>
                  <a:pt x="1174340" y="89879"/>
                </a:lnTo>
                <a:lnTo>
                  <a:pt x="1203037" y="58476"/>
                </a:lnTo>
                <a:lnTo>
                  <a:pt x="1239786" y="33353"/>
                </a:lnTo>
                <a:lnTo>
                  <a:pt x="1282752" y="14944"/>
                </a:lnTo>
                <a:lnTo>
                  <a:pt x="1330096" y="3682"/>
                </a:lnTo>
                <a:lnTo>
                  <a:pt x="1379982" y="0"/>
                </a:lnTo>
                <a:lnTo>
                  <a:pt x="1430572" y="4330"/>
                </a:lnTo>
                <a:lnTo>
                  <a:pt x="1480029" y="17108"/>
                </a:lnTo>
                <a:lnTo>
                  <a:pt x="1523495" y="37237"/>
                </a:lnTo>
                <a:lnTo>
                  <a:pt x="1559531" y="63844"/>
                </a:lnTo>
                <a:lnTo>
                  <a:pt x="1596505" y="38540"/>
                </a:lnTo>
                <a:lnTo>
                  <a:pt x="1638553" y="19549"/>
                </a:lnTo>
                <a:lnTo>
                  <a:pt x="1684239" y="6957"/>
                </a:lnTo>
                <a:lnTo>
                  <a:pt x="1732124" y="852"/>
                </a:lnTo>
                <a:lnTo>
                  <a:pt x="1780772" y="1319"/>
                </a:lnTo>
                <a:lnTo>
                  <a:pt x="1828743" y="8444"/>
                </a:lnTo>
                <a:lnTo>
                  <a:pt x="1874602" y="22314"/>
                </a:lnTo>
                <a:lnTo>
                  <a:pt x="1916909" y="43016"/>
                </a:lnTo>
                <a:lnTo>
                  <a:pt x="1972662" y="90387"/>
                </a:lnTo>
                <a:lnTo>
                  <a:pt x="2002507" y="148426"/>
                </a:lnTo>
                <a:lnTo>
                  <a:pt x="2055156" y="162836"/>
                </a:lnTo>
                <a:lnTo>
                  <a:pt x="2101323" y="183791"/>
                </a:lnTo>
                <a:lnTo>
                  <a:pt x="2140219" y="210313"/>
                </a:lnTo>
                <a:lnTo>
                  <a:pt x="2171052" y="241422"/>
                </a:lnTo>
                <a:lnTo>
                  <a:pt x="2193033" y="276138"/>
                </a:lnTo>
                <a:lnTo>
                  <a:pt x="2205372" y="313482"/>
                </a:lnTo>
                <a:lnTo>
                  <a:pt x="2207278" y="352476"/>
                </a:lnTo>
                <a:lnTo>
                  <a:pt x="2197960" y="392139"/>
                </a:lnTo>
                <a:lnTo>
                  <a:pt x="2195297" y="398781"/>
                </a:lnTo>
                <a:lnTo>
                  <a:pt x="2192277" y="405363"/>
                </a:lnTo>
                <a:lnTo>
                  <a:pt x="2188923" y="411873"/>
                </a:lnTo>
                <a:lnTo>
                  <a:pt x="2185260" y="418301"/>
                </a:lnTo>
                <a:lnTo>
                  <a:pt x="2216540" y="452687"/>
                </a:lnTo>
                <a:lnTo>
                  <a:pt x="2239068" y="489217"/>
                </a:lnTo>
                <a:lnTo>
                  <a:pt x="2252977" y="527162"/>
                </a:lnTo>
                <a:lnTo>
                  <a:pt x="2258402" y="565796"/>
                </a:lnTo>
                <a:lnTo>
                  <a:pt x="2255475" y="604388"/>
                </a:lnTo>
                <a:lnTo>
                  <a:pt x="2244331" y="642210"/>
                </a:lnTo>
                <a:lnTo>
                  <a:pt x="2225101" y="678534"/>
                </a:lnTo>
                <a:lnTo>
                  <a:pt x="2197920" y="712632"/>
                </a:lnTo>
                <a:lnTo>
                  <a:pt x="2162920" y="743775"/>
                </a:lnTo>
                <a:lnTo>
                  <a:pt x="2120236" y="771234"/>
                </a:lnTo>
                <a:lnTo>
                  <a:pt x="2082486" y="789262"/>
                </a:lnTo>
                <a:lnTo>
                  <a:pt x="2041973" y="803635"/>
                </a:lnTo>
                <a:lnTo>
                  <a:pt x="1999221" y="814221"/>
                </a:lnTo>
                <a:lnTo>
                  <a:pt x="1954755" y="820891"/>
                </a:lnTo>
                <a:lnTo>
                  <a:pt x="1949475" y="859469"/>
                </a:lnTo>
                <a:lnTo>
                  <a:pt x="1935054" y="895724"/>
                </a:lnTo>
                <a:lnTo>
                  <a:pt x="1912351" y="929053"/>
                </a:lnTo>
                <a:lnTo>
                  <a:pt x="1882226" y="958854"/>
                </a:lnTo>
                <a:lnTo>
                  <a:pt x="1845538" y="984525"/>
                </a:lnTo>
                <a:lnTo>
                  <a:pt x="1803146" y="1005464"/>
                </a:lnTo>
                <a:lnTo>
                  <a:pt x="1755908" y="1021069"/>
                </a:lnTo>
                <a:lnTo>
                  <a:pt x="1704685" y="1030739"/>
                </a:lnTo>
                <a:lnTo>
                  <a:pt x="1650336" y="1033870"/>
                </a:lnTo>
                <a:lnTo>
                  <a:pt x="1608853" y="1031629"/>
                </a:lnTo>
                <a:lnTo>
                  <a:pt x="1568405" y="1025377"/>
                </a:lnTo>
                <a:lnTo>
                  <a:pt x="1529553" y="1015243"/>
                </a:lnTo>
                <a:lnTo>
                  <a:pt x="1492856" y="1001358"/>
                </a:lnTo>
                <a:lnTo>
                  <a:pt x="1474080" y="1036146"/>
                </a:lnTo>
                <a:lnTo>
                  <a:pt x="1449030" y="1067809"/>
                </a:lnTo>
                <a:lnTo>
                  <a:pt x="1418386" y="1096087"/>
                </a:lnTo>
                <a:lnTo>
                  <a:pt x="1382826" y="1120720"/>
                </a:lnTo>
                <a:lnTo>
                  <a:pt x="1343030" y="1141447"/>
                </a:lnTo>
                <a:lnTo>
                  <a:pt x="1299676" y="1158010"/>
                </a:lnTo>
                <a:lnTo>
                  <a:pt x="1253444" y="1170148"/>
                </a:lnTo>
                <a:lnTo>
                  <a:pt x="1205012" y="1177601"/>
                </a:lnTo>
                <a:lnTo>
                  <a:pt x="1155060" y="1180109"/>
                </a:lnTo>
                <a:lnTo>
                  <a:pt x="1104266" y="1177413"/>
                </a:lnTo>
                <a:lnTo>
                  <a:pt x="1053309" y="1169252"/>
                </a:lnTo>
                <a:lnTo>
                  <a:pt x="996890" y="1153155"/>
                </a:lnTo>
                <a:lnTo>
                  <a:pt x="945518" y="1130580"/>
                </a:lnTo>
                <a:lnTo>
                  <a:pt x="900290" y="1102101"/>
                </a:lnTo>
                <a:lnTo>
                  <a:pt x="862301" y="1068287"/>
                </a:lnTo>
                <a:lnTo>
                  <a:pt x="817358" y="1084969"/>
                </a:lnTo>
                <a:lnTo>
                  <a:pt x="770912" y="1097271"/>
                </a:lnTo>
                <a:lnTo>
                  <a:pt x="723484" y="1105285"/>
                </a:lnTo>
                <a:lnTo>
                  <a:pt x="675592" y="1109102"/>
                </a:lnTo>
                <a:lnTo>
                  <a:pt x="627753" y="1108816"/>
                </a:lnTo>
                <a:lnTo>
                  <a:pt x="580488" y="1104518"/>
                </a:lnTo>
                <a:lnTo>
                  <a:pt x="534313" y="1096301"/>
                </a:lnTo>
                <a:lnTo>
                  <a:pt x="489748" y="1084258"/>
                </a:lnTo>
                <a:lnTo>
                  <a:pt x="447311" y="1068479"/>
                </a:lnTo>
                <a:lnTo>
                  <a:pt x="407521" y="1049058"/>
                </a:lnTo>
                <a:lnTo>
                  <a:pt x="370896" y="1026086"/>
                </a:lnTo>
                <a:lnTo>
                  <a:pt x="337955" y="999657"/>
                </a:lnTo>
                <a:lnTo>
                  <a:pt x="309216" y="969862"/>
                </a:lnTo>
                <a:lnTo>
                  <a:pt x="307819" y="968084"/>
                </a:lnTo>
                <a:lnTo>
                  <a:pt x="306295" y="966433"/>
                </a:lnTo>
                <a:lnTo>
                  <a:pt x="304898" y="964655"/>
                </a:lnTo>
                <a:lnTo>
                  <a:pt x="252370" y="964742"/>
                </a:lnTo>
                <a:lnTo>
                  <a:pt x="202801" y="956642"/>
                </a:lnTo>
                <a:lnTo>
                  <a:pt x="157705" y="941205"/>
                </a:lnTo>
                <a:lnTo>
                  <a:pt x="118593" y="919278"/>
                </a:lnTo>
                <a:lnTo>
                  <a:pt x="86978" y="891711"/>
                </a:lnTo>
                <a:lnTo>
                  <a:pt x="64375" y="859352"/>
                </a:lnTo>
                <a:lnTo>
                  <a:pt x="52295" y="823050"/>
                </a:lnTo>
                <a:lnTo>
                  <a:pt x="51946" y="787793"/>
                </a:lnTo>
                <a:lnTo>
                  <a:pt x="62170" y="753692"/>
                </a:lnTo>
                <a:lnTo>
                  <a:pt x="82442" y="721948"/>
                </a:lnTo>
                <a:lnTo>
                  <a:pt x="112239" y="693764"/>
                </a:lnTo>
                <a:lnTo>
                  <a:pt x="64309" y="666939"/>
                </a:lnTo>
                <a:lnTo>
                  <a:pt x="29111" y="633213"/>
                </a:lnTo>
                <a:lnTo>
                  <a:pt x="7417" y="594704"/>
                </a:lnTo>
                <a:lnTo>
                  <a:pt x="0" y="553528"/>
                </a:lnTo>
                <a:lnTo>
                  <a:pt x="7632" y="511801"/>
                </a:lnTo>
                <a:lnTo>
                  <a:pt x="31086" y="471641"/>
                </a:lnTo>
                <a:lnTo>
                  <a:pt x="63356" y="441163"/>
                </a:lnTo>
                <a:lnTo>
                  <a:pt x="104080" y="417174"/>
                </a:lnTo>
                <a:lnTo>
                  <a:pt x="151423" y="400543"/>
                </a:lnTo>
                <a:lnTo>
                  <a:pt x="203552" y="392139"/>
                </a:lnTo>
                <a:lnTo>
                  <a:pt x="205457" y="388583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546215" y="2924301"/>
            <a:ext cx="66040" cy="66040"/>
          </a:xfrm>
          <a:custGeom>
            <a:avLst/>
            <a:gdLst/>
            <a:ahLst/>
            <a:cxnLst/>
            <a:rect l="l" t="t" r="r" b="b"/>
            <a:pathLst>
              <a:path w="66040" h="66039">
                <a:moveTo>
                  <a:pt x="65531" y="32766"/>
                </a:moveTo>
                <a:lnTo>
                  <a:pt x="62948" y="45547"/>
                </a:lnTo>
                <a:lnTo>
                  <a:pt x="55911" y="55959"/>
                </a:lnTo>
                <a:lnTo>
                  <a:pt x="45493" y="62966"/>
                </a:lnTo>
                <a:lnTo>
                  <a:pt x="32765" y="65532"/>
                </a:lnTo>
                <a:lnTo>
                  <a:pt x="19984" y="62966"/>
                </a:lnTo>
                <a:lnTo>
                  <a:pt x="9572" y="55959"/>
                </a:lnTo>
                <a:lnTo>
                  <a:pt x="2565" y="45547"/>
                </a:lnTo>
                <a:lnTo>
                  <a:pt x="0" y="32766"/>
                </a:lnTo>
                <a:lnTo>
                  <a:pt x="2565" y="20038"/>
                </a:lnTo>
                <a:lnTo>
                  <a:pt x="9572" y="9620"/>
                </a:lnTo>
                <a:lnTo>
                  <a:pt x="19984" y="2583"/>
                </a:lnTo>
                <a:lnTo>
                  <a:pt x="32765" y="0"/>
                </a:lnTo>
                <a:lnTo>
                  <a:pt x="45493" y="2583"/>
                </a:lnTo>
                <a:lnTo>
                  <a:pt x="55911" y="9620"/>
                </a:lnTo>
                <a:lnTo>
                  <a:pt x="62948" y="20038"/>
                </a:lnTo>
                <a:lnTo>
                  <a:pt x="65531" y="32766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440804" y="2793110"/>
            <a:ext cx="131445" cy="131445"/>
          </a:xfrm>
          <a:custGeom>
            <a:avLst/>
            <a:gdLst/>
            <a:ahLst/>
            <a:cxnLst/>
            <a:rect l="l" t="t" r="r" b="b"/>
            <a:pathLst>
              <a:path w="131445" h="131444">
                <a:moveTo>
                  <a:pt x="131064" y="65531"/>
                </a:moveTo>
                <a:lnTo>
                  <a:pt x="125914" y="91041"/>
                </a:lnTo>
                <a:lnTo>
                  <a:pt x="111871" y="111871"/>
                </a:lnTo>
                <a:lnTo>
                  <a:pt x="91041" y="125914"/>
                </a:lnTo>
                <a:lnTo>
                  <a:pt x="65531" y="131063"/>
                </a:lnTo>
                <a:lnTo>
                  <a:pt x="40022" y="125914"/>
                </a:lnTo>
                <a:lnTo>
                  <a:pt x="19192" y="111871"/>
                </a:lnTo>
                <a:lnTo>
                  <a:pt x="5149" y="91041"/>
                </a:lnTo>
                <a:lnTo>
                  <a:pt x="0" y="65531"/>
                </a:lnTo>
                <a:lnTo>
                  <a:pt x="5149" y="40022"/>
                </a:lnTo>
                <a:lnTo>
                  <a:pt x="19192" y="19192"/>
                </a:lnTo>
                <a:lnTo>
                  <a:pt x="40022" y="5149"/>
                </a:lnTo>
                <a:lnTo>
                  <a:pt x="65531" y="0"/>
                </a:lnTo>
                <a:lnTo>
                  <a:pt x="91041" y="5149"/>
                </a:lnTo>
                <a:lnTo>
                  <a:pt x="111871" y="19192"/>
                </a:lnTo>
                <a:lnTo>
                  <a:pt x="125914" y="40022"/>
                </a:lnTo>
                <a:lnTo>
                  <a:pt x="131064" y="65531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296533" y="2609214"/>
            <a:ext cx="196850" cy="196850"/>
          </a:xfrm>
          <a:custGeom>
            <a:avLst/>
            <a:gdLst/>
            <a:ahLst/>
            <a:cxnLst/>
            <a:rect l="l" t="t" r="r" b="b"/>
            <a:pathLst>
              <a:path w="196850" h="196850">
                <a:moveTo>
                  <a:pt x="196595" y="98297"/>
                </a:moveTo>
                <a:lnTo>
                  <a:pt x="188862" y="136588"/>
                </a:lnTo>
                <a:lnTo>
                  <a:pt x="167782" y="167830"/>
                </a:lnTo>
                <a:lnTo>
                  <a:pt x="136534" y="188880"/>
                </a:lnTo>
                <a:lnTo>
                  <a:pt x="98297" y="196595"/>
                </a:lnTo>
                <a:lnTo>
                  <a:pt x="60007" y="188880"/>
                </a:lnTo>
                <a:lnTo>
                  <a:pt x="28765" y="167830"/>
                </a:lnTo>
                <a:lnTo>
                  <a:pt x="7715" y="136588"/>
                </a:lnTo>
                <a:lnTo>
                  <a:pt x="0" y="98297"/>
                </a:lnTo>
                <a:lnTo>
                  <a:pt x="7715" y="60061"/>
                </a:lnTo>
                <a:lnTo>
                  <a:pt x="28765" y="28813"/>
                </a:lnTo>
                <a:lnTo>
                  <a:pt x="60007" y="7733"/>
                </a:lnTo>
                <a:lnTo>
                  <a:pt x="98297" y="0"/>
                </a:lnTo>
                <a:lnTo>
                  <a:pt x="136534" y="7733"/>
                </a:lnTo>
                <a:lnTo>
                  <a:pt x="167782" y="28813"/>
                </a:lnTo>
                <a:lnTo>
                  <a:pt x="188862" y="60061"/>
                </a:lnTo>
                <a:lnTo>
                  <a:pt x="196595" y="98297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901184" y="2162175"/>
            <a:ext cx="132715" cy="22225"/>
          </a:xfrm>
          <a:custGeom>
            <a:avLst/>
            <a:gdLst/>
            <a:ahLst/>
            <a:cxnLst/>
            <a:rect l="l" t="t" r="r" b="b"/>
            <a:pathLst>
              <a:path w="132714" h="22225">
                <a:moveTo>
                  <a:pt x="132206" y="21717"/>
                </a:moveTo>
                <a:lnTo>
                  <a:pt x="97726" y="21752"/>
                </a:lnTo>
                <a:lnTo>
                  <a:pt x="63817" y="18097"/>
                </a:lnTo>
                <a:lnTo>
                  <a:pt x="31051" y="10822"/>
                </a:lnTo>
                <a:lnTo>
                  <a:pt x="0" y="0"/>
                </a:lnTo>
              </a:path>
            </a:pathLst>
          </a:custGeom>
          <a:ln w="24383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092319" y="2422016"/>
            <a:ext cx="57785" cy="10795"/>
          </a:xfrm>
          <a:custGeom>
            <a:avLst/>
            <a:gdLst/>
            <a:ahLst/>
            <a:cxnLst/>
            <a:rect l="l" t="t" r="r" b="b"/>
            <a:pathLst>
              <a:path w="57785" h="10794">
                <a:moveTo>
                  <a:pt x="57784" y="0"/>
                </a:moveTo>
                <a:lnTo>
                  <a:pt x="43719" y="3645"/>
                </a:lnTo>
                <a:lnTo>
                  <a:pt x="29368" y="6588"/>
                </a:lnTo>
                <a:lnTo>
                  <a:pt x="14779" y="8840"/>
                </a:lnTo>
                <a:lnTo>
                  <a:pt x="0" y="10413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613908" y="2488945"/>
            <a:ext cx="34925" cy="47625"/>
          </a:xfrm>
          <a:custGeom>
            <a:avLst/>
            <a:gdLst/>
            <a:ahLst/>
            <a:cxnLst/>
            <a:rect l="l" t="t" r="r" b="b"/>
            <a:pathLst>
              <a:path w="34925" h="47625">
                <a:moveTo>
                  <a:pt x="34797" y="47497"/>
                </a:moveTo>
                <a:lnTo>
                  <a:pt x="24753" y="36165"/>
                </a:lnTo>
                <a:lnTo>
                  <a:pt x="15589" y="24463"/>
                </a:lnTo>
                <a:lnTo>
                  <a:pt x="7330" y="12404"/>
                </a:lnTo>
                <a:lnTo>
                  <a:pt x="0" y="0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6279515" y="2417952"/>
            <a:ext cx="13970" cy="52705"/>
          </a:xfrm>
          <a:custGeom>
            <a:avLst/>
            <a:gdLst/>
            <a:ahLst/>
            <a:cxnLst/>
            <a:rect l="l" t="t" r="r" b="b"/>
            <a:pathLst>
              <a:path w="13970" h="52705">
                <a:moveTo>
                  <a:pt x="13970" y="0"/>
                </a:moveTo>
                <a:lnTo>
                  <a:pt x="11947" y="13263"/>
                </a:lnTo>
                <a:lnTo>
                  <a:pt x="8937" y="26384"/>
                </a:lnTo>
                <a:lnTo>
                  <a:pt x="4951" y="39362"/>
                </a:lnTo>
                <a:lnTo>
                  <a:pt x="0" y="52196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6570344" y="2095880"/>
            <a:ext cx="170180" cy="194945"/>
          </a:xfrm>
          <a:custGeom>
            <a:avLst/>
            <a:gdLst/>
            <a:ahLst/>
            <a:cxnLst/>
            <a:rect l="l" t="t" r="r" b="b"/>
            <a:pathLst>
              <a:path w="170179" h="194944">
                <a:moveTo>
                  <a:pt x="0" y="0"/>
                </a:moveTo>
                <a:lnTo>
                  <a:pt x="48975" y="21292"/>
                </a:lnTo>
                <a:lnTo>
                  <a:pt x="90729" y="48250"/>
                </a:lnTo>
                <a:lnTo>
                  <a:pt x="124475" y="79978"/>
                </a:lnTo>
                <a:lnTo>
                  <a:pt x="149427" y="115579"/>
                </a:lnTo>
                <a:lnTo>
                  <a:pt x="164797" y="154158"/>
                </a:lnTo>
                <a:lnTo>
                  <a:pt x="169799" y="194818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6895083" y="1888363"/>
            <a:ext cx="76200" cy="73025"/>
          </a:xfrm>
          <a:custGeom>
            <a:avLst/>
            <a:gdLst/>
            <a:ahLst/>
            <a:cxnLst/>
            <a:rect l="l" t="t" r="r" b="b"/>
            <a:pathLst>
              <a:path w="76200" h="73025">
                <a:moveTo>
                  <a:pt x="75692" y="0"/>
                </a:moveTo>
                <a:lnTo>
                  <a:pt x="61293" y="20518"/>
                </a:lnTo>
                <a:lnTo>
                  <a:pt x="43751" y="39655"/>
                </a:lnTo>
                <a:lnTo>
                  <a:pt x="23256" y="57221"/>
                </a:lnTo>
                <a:lnTo>
                  <a:pt x="0" y="73025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6789293" y="1617344"/>
            <a:ext cx="4445" cy="34925"/>
          </a:xfrm>
          <a:custGeom>
            <a:avLst/>
            <a:gdLst/>
            <a:ahLst/>
            <a:cxnLst/>
            <a:rect l="l" t="t" r="r" b="b"/>
            <a:pathLst>
              <a:path w="4445" h="34925">
                <a:moveTo>
                  <a:pt x="0" y="0"/>
                </a:moveTo>
                <a:lnTo>
                  <a:pt x="1903" y="8520"/>
                </a:lnTo>
                <a:lnTo>
                  <a:pt x="3222" y="17113"/>
                </a:lnTo>
                <a:lnTo>
                  <a:pt x="3946" y="25753"/>
                </a:lnTo>
                <a:lnTo>
                  <a:pt x="4063" y="34416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6306565" y="1533016"/>
            <a:ext cx="38735" cy="44450"/>
          </a:xfrm>
          <a:custGeom>
            <a:avLst/>
            <a:gdLst/>
            <a:ahLst/>
            <a:cxnLst/>
            <a:rect l="l" t="t" r="r" b="b"/>
            <a:pathLst>
              <a:path w="38735" h="44450">
                <a:moveTo>
                  <a:pt x="0" y="44069"/>
                </a:moveTo>
                <a:lnTo>
                  <a:pt x="8016" y="32307"/>
                </a:lnTo>
                <a:lnTo>
                  <a:pt x="17176" y="21034"/>
                </a:lnTo>
                <a:lnTo>
                  <a:pt x="27432" y="10261"/>
                </a:lnTo>
                <a:lnTo>
                  <a:pt x="38735" y="0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5944361" y="1560067"/>
            <a:ext cx="19050" cy="38100"/>
          </a:xfrm>
          <a:custGeom>
            <a:avLst/>
            <a:gdLst/>
            <a:ahLst/>
            <a:cxnLst/>
            <a:rect l="l" t="t" r="r" b="b"/>
            <a:pathLst>
              <a:path w="19050" h="38100">
                <a:moveTo>
                  <a:pt x="0" y="37972"/>
                </a:moveTo>
                <a:lnTo>
                  <a:pt x="3472" y="28164"/>
                </a:lnTo>
                <a:lnTo>
                  <a:pt x="7778" y="18557"/>
                </a:lnTo>
                <a:lnTo>
                  <a:pt x="12894" y="9165"/>
                </a:lnTo>
                <a:lnTo>
                  <a:pt x="18796" y="0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5519420" y="1610867"/>
            <a:ext cx="67945" cy="36830"/>
          </a:xfrm>
          <a:custGeom>
            <a:avLst/>
            <a:gdLst/>
            <a:ahLst/>
            <a:cxnLst/>
            <a:rect l="l" t="t" r="r" b="b"/>
            <a:pathLst>
              <a:path w="67945" h="36830">
                <a:moveTo>
                  <a:pt x="0" y="0"/>
                </a:moveTo>
                <a:lnTo>
                  <a:pt x="18115" y="8112"/>
                </a:lnTo>
                <a:lnTo>
                  <a:pt x="35480" y="16986"/>
                </a:lnTo>
                <a:lnTo>
                  <a:pt x="52060" y="26574"/>
                </a:lnTo>
                <a:lnTo>
                  <a:pt x="67817" y="36829"/>
                </a:lnTo>
              </a:path>
            </a:pathLst>
          </a:custGeom>
          <a:ln w="24383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991989" y="1861566"/>
            <a:ext cx="12065" cy="38735"/>
          </a:xfrm>
          <a:custGeom>
            <a:avLst/>
            <a:gdLst/>
            <a:ahLst/>
            <a:cxnLst/>
            <a:rect l="l" t="t" r="r" b="b"/>
            <a:pathLst>
              <a:path w="12064" h="38735">
                <a:moveTo>
                  <a:pt x="11937" y="38735"/>
                </a:moveTo>
                <a:lnTo>
                  <a:pt x="8126" y="29164"/>
                </a:lnTo>
                <a:lnTo>
                  <a:pt x="4873" y="19510"/>
                </a:lnTo>
                <a:lnTo>
                  <a:pt x="2168" y="9784"/>
                </a:lnTo>
                <a:lnTo>
                  <a:pt x="0" y="0"/>
                </a:lnTo>
              </a:path>
            </a:pathLst>
          </a:custGeom>
          <a:ln w="24383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27935" algn="ctr">
              <a:lnSpc>
                <a:spcPct val="100000"/>
              </a:lnSpc>
            </a:pPr>
            <a:r>
              <a:rPr spc="15" dirty="0" err="1"/>
              <a:t>我能</a:t>
            </a:r>
            <a:r>
              <a:rPr dirty="0" err="1"/>
              <a:t>读好</a:t>
            </a:r>
            <a:endParaRPr dirty="0"/>
          </a:p>
          <a:p>
            <a:pPr marL="2530475" algn="ctr">
              <a:lnSpc>
                <a:spcPts val="2840"/>
              </a:lnSpc>
            </a:pPr>
            <a:r>
              <a:rPr spc="20" dirty="0" err="1"/>
              <a:t>节奏</a:t>
            </a:r>
            <a:r>
              <a:rPr spc="20" dirty="0"/>
              <a:t>。</a:t>
            </a:r>
            <a:endParaRPr spc="20" dirty="0"/>
          </a:p>
        </p:txBody>
      </p:sp>
      <p:sp>
        <p:nvSpPr>
          <p:cNvPr id="34" name="object 34"/>
          <p:cNvSpPr/>
          <p:nvPr/>
        </p:nvSpPr>
        <p:spPr>
          <a:xfrm>
            <a:off x="0" y="3477767"/>
            <a:ext cx="1389888" cy="1374648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463295" y="265175"/>
            <a:ext cx="1445514" cy="1518665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3527"/>
            <a:ext cx="9144000" cy="5111494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5196840" cy="4663439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5112765" y="3194176"/>
            <a:ext cx="679450" cy="479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75"/>
              </a:lnSpc>
            </a:pPr>
            <a:r>
              <a:rPr sz="3200" b="1" spc="-21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ɑ</a:t>
            </a:r>
            <a:r>
              <a:rPr sz="3200" b="1" spc="-28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n</a:t>
            </a:r>
            <a:r>
              <a:rPr sz="3200" b="1" spc="-23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ɡ</a:t>
            </a:r>
            <a:endParaRPr sz="32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47232" y="2721863"/>
            <a:ext cx="1255775" cy="2252472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901440" y="2438400"/>
            <a:ext cx="307975" cy="311150"/>
          </a:xfrm>
          <a:custGeom>
            <a:avLst/>
            <a:gdLst/>
            <a:ahLst/>
            <a:cxnLst/>
            <a:rect l="l" t="t" r="r" b="b"/>
            <a:pathLst>
              <a:path w="307975" h="311150">
                <a:moveTo>
                  <a:pt x="0" y="155448"/>
                </a:moveTo>
                <a:lnTo>
                  <a:pt x="7851" y="106314"/>
                </a:lnTo>
                <a:lnTo>
                  <a:pt x="29711" y="63642"/>
                </a:lnTo>
                <a:lnTo>
                  <a:pt x="63038" y="29992"/>
                </a:lnTo>
                <a:lnTo>
                  <a:pt x="105290" y="7924"/>
                </a:lnTo>
                <a:lnTo>
                  <a:pt x="153924" y="0"/>
                </a:lnTo>
                <a:lnTo>
                  <a:pt x="202557" y="7924"/>
                </a:lnTo>
                <a:lnTo>
                  <a:pt x="244809" y="29992"/>
                </a:lnTo>
                <a:lnTo>
                  <a:pt x="278136" y="63642"/>
                </a:lnTo>
                <a:lnTo>
                  <a:pt x="299996" y="106314"/>
                </a:lnTo>
                <a:lnTo>
                  <a:pt x="307848" y="155448"/>
                </a:lnTo>
                <a:lnTo>
                  <a:pt x="299996" y="204581"/>
                </a:lnTo>
                <a:lnTo>
                  <a:pt x="278136" y="247253"/>
                </a:lnTo>
                <a:lnTo>
                  <a:pt x="244809" y="280903"/>
                </a:lnTo>
                <a:lnTo>
                  <a:pt x="202557" y="302971"/>
                </a:lnTo>
                <a:lnTo>
                  <a:pt x="153924" y="310896"/>
                </a:lnTo>
                <a:lnTo>
                  <a:pt x="105290" y="302971"/>
                </a:lnTo>
                <a:lnTo>
                  <a:pt x="63038" y="280903"/>
                </a:lnTo>
                <a:lnTo>
                  <a:pt x="29711" y="247253"/>
                </a:lnTo>
                <a:lnTo>
                  <a:pt x="7851" y="204581"/>
                </a:lnTo>
                <a:lnTo>
                  <a:pt x="0" y="155448"/>
                </a:lnTo>
                <a:close/>
              </a:path>
            </a:pathLst>
          </a:custGeom>
          <a:ln w="18288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907535" y="3041903"/>
            <a:ext cx="307975" cy="311150"/>
          </a:xfrm>
          <a:custGeom>
            <a:avLst/>
            <a:gdLst/>
            <a:ahLst/>
            <a:cxnLst/>
            <a:rect l="l" t="t" r="r" b="b"/>
            <a:pathLst>
              <a:path w="307975" h="311150">
                <a:moveTo>
                  <a:pt x="0" y="155447"/>
                </a:moveTo>
                <a:lnTo>
                  <a:pt x="7851" y="106314"/>
                </a:lnTo>
                <a:lnTo>
                  <a:pt x="29711" y="63642"/>
                </a:lnTo>
                <a:lnTo>
                  <a:pt x="63038" y="29992"/>
                </a:lnTo>
                <a:lnTo>
                  <a:pt x="105290" y="7924"/>
                </a:lnTo>
                <a:lnTo>
                  <a:pt x="153924" y="0"/>
                </a:lnTo>
                <a:lnTo>
                  <a:pt x="202557" y="7924"/>
                </a:lnTo>
                <a:lnTo>
                  <a:pt x="244809" y="29992"/>
                </a:lnTo>
                <a:lnTo>
                  <a:pt x="278136" y="63642"/>
                </a:lnTo>
                <a:lnTo>
                  <a:pt x="299996" y="106314"/>
                </a:lnTo>
                <a:lnTo>
                  <a:pt x="307848" y="155447"/>
                </a:lnTo>
                <a:lnTo>
                  <a:pt x="299996" y="204581"/>
                </a:lnTo>
                <a:lnTo>
                  <a:pt x="278136" y="247253"/>
                </a:lnTo>
                <a:lnTo>
                  <a:pt x="244809" y="280903"/>
                </a:lnTo>
                <a:lnTo>
                  <a:pt x="202557" y="302971"/>
                </a:lnTo>
                <a:lnTo>
                  <a:pt x="153924" y="310895"/>
                </a:lnTo>
                <a:lnTo>
                  <a:pt x="105290" y="302971"/>
                </a:lnTo>
                <a:lnTo>
                  <a:pt x="63038" y="280903"/>
                </a:lnTo>
                <a:lnTo>
                  <a:pt x="29711" y="247253"/>
                </a:lnTo>
                <a:lnTo>
                  <a:pt x="7851" y="204581"/>
                </a:lnTo>
                <a:lnTo>
                  <a:pt x="0" y="155447"/>
                </a:lnTo>
                <a:close/>
              </a:path>
            </a:pathLst>
          </a:custGeom>
          <a:ln w="18288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895344" y="4133088"/>
            <a:ext cx="307975" cy="311150"/>
          </a:xfrm>
          <a:custGeom>
            <a:avLst/>
            <a:gdLst/>
            <a:ahLst/>
            <a:cxnLst/>
            <a:rect l="l" t="t" r="r" b="b"/>
            <a:pathLst>
              <a:path w="307975" h="311150">
                <a:moveTo>
                  <a:pt x="0" y="155448"/>
                </a:moveTo>
                <a:lnTo>
                  <a:pt x="7851" y="106314"/>
                </a:lnTo>
                <a:lnTo>
                  <a:pt x="29711" y="63642"/>
                </a:lnTo>
                <a:lnTo>
                  <a:pt x="63038" y="29992"/>
                </a:lnTo>
                <a:lnTo>
                  <a:pt x="105290" y="7924"/>
                </a:lnTo>
                <a:lnTo>
                  <a:pt x="153923" y="0"/>
                </a:lnTo>
                <a:lnTo>
                  <a:pt x="202557" y="7924"/>
                </a:lnTo>
                <a:lnTo>
                  <a:pt x="244809" y="29992"/>
                </a:lnTo>
                <a:lnTo>
                  <a:pt x="278136" y="63642"/>
                </a:lnTo>
                <a:lnTo>
                  <a:pt x="299996" y="106314"/>
                </a:lnTo>
                <a:lnTo>
                  <a:pt x="307847" y="155448"/>
                </a:lnTo>
                <a:lnTo>
                  <a:pt x="299996" y="204581"/>
                </a:lnTo>
                <a:lnTo>
                  <a:pt x="278136" y="247253"/>
                </a:lnTo>
                <a:lnTo>
                  <a:pt x="244809" y="280903"/>
                </a:lnTo>
                <a:lnTo>
                  <a:pt x="202557" y="302971"/>
                </a:lnTo>
                <a:lnTo>
                  <a:pt x="153923" y="310896"/>
                </a:lnTo>
                <a:lnTo>
                  <a:pt x="105290" y="302971"/>
                </a:lnTo>
                <a:lnTo>
                  <a:pt x="63038" y="280903"/>
                </a:lnTo>
                <a:lnTo>
                  <a:pt x="29711" y="247253"/>
                </a:lnTo>
                <a:lnTo>
                  <a:pt x="7851" y="204581"/>
                </a:lnTo>
                <a:lnTo>
                  <a:pt x="0" y="155448"/>
                </a:lnTo>
                <a:close/>
              </a:path>
            </a:pathLst>
          </a:custGeom>
          <a:ln w="18288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96240" y="3599688"/>
            <a:ext cx="1429511" cy="1374648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518029" y="562736"/>
            <a:ext cx="1455420" cy="41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10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800" spc="25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800" spc="10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结构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07840" y="562736"/>
            <a:ext cx="1452245" cy="41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5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二看位置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4603" y="562736"/>
            <a:ext cx="1455420" cy="41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10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三看</a:t>
            </a:r>
            <a:r>
              <a:rPr sz="2800" spc="20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笔</a:t>
            </a:r>
            <a:r>
              <a:rPr sz="2800" spc="10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57122" y="1215263"/>
            <a:ext cx="560070" cy="800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300"/>
              </a:lnSpc>
            </a:pPr>
            <a:r>
              <a:rPr sz="5400">
                <a:latin typeface="Arial" panose="020B0604020202020204"/>
                <a:cs typeface="Arial" panose="020B0604020202020204"/>
              </a:rPr>
              <a:t>sī</a:t>
            </a:r>
            <a:endParaRPr sz="5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86498" y="1215263"/>
            <a:ext cx="1832610" cy="800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300"/>
              </a:lnSpc>
            </a:pPr>
            <a:r>
              <a:rPr sz="5400" spc="-160">
                <a:latin typeface="Arial" panose="020B0604020202020204"/>
                <a:cs typeface="Arial" panose="020B0604020202020204"/>
              </a:rPr>
              <a:t>ɡuānɡ</a:t>
            </a:r>
            <a:endParaRPr sz="5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29836" y="1221613"/>
            <a:ext cx="1262380" cy="800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300"/>
              </a:lnSpc>
            </a:pPr>
            <a:r>
              <a:rPr sz="5400" spc="-120">
                <a:latin typeface="Arial" panose="020B0604020202020204"/>
                <a:cs typeface="Arial" panose="020B0604020202020204"/>
              </a:rPr>
              <a:t>qián</a:t>
            </a:r>
            <a:endParaRPr sz="5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15258" y="4189171"/>
            <a:ext cx="1549400" cy="494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-5">
                <a:latin typeface="微软雅黑" panose="020B0503020204020204" pitchFamily="34" charset="-122"/>
                <a:cs typeface="微软雅黑" panose="020B0503020204020204" pitchFamily="34" charset="-122"/>
              </a:rPr>
              <a:t>上下结构</a:t>
            </a:r>
            <a:endParaRPr sz="3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221992" y="524255"/>
            <a:ext cx="5913120" cy="487680"/>
          </a:xfrm>
          <a:custGeom>
            <a:avLst/>
            <a:gdLst/>
            <a:ahLst/>
            <a:cxnLst/>
            <a:rect l="l" t="t" r="r" b="b"/>
            <a:pathLst>
              <a:path w="5913120" h="487680">
                <a:moveTo>
                  <a:pt x="5884163" y="0"/>
                </a:moveTo>
                <a:lnTo>
                  <a:pt x="28956" y="0"/>
                </a:lnTo>
                <a:lnTo>
                  <a:pt x="17680" y="2274"/>
                </a:lnTo>
                <a:lnTo>
                  <a:pt x="8477" y="8477"/>
                </a:lnTo>
                <a:lnTo>
                  <a:pt x="2274" y="17680"/>
                </a:lnTo>
                <a:lnTo>
                  <a:pt x="0" y="28955"/>
                </a:lnTo>
                <a:lnTo>
                  <a:pt x="0" y="458723"/>
                </a:lnTo>
                <a:lnTo>
                  <a:pt x="2274" y="469999"/>
                </a:lnTo>
                <a:lnTo>
                  <a:pt x="8477" y="479202"/>
                </a:lnTo>
                <a:lnTo>
                  <a:pt x="17680" y="485405"/>
                </a:lnTo>
                <a:lnTo>
                  <a:pt x="28956" y="487679"/>
                </a:lnTo>
                <a:lnTo>
                  <a:pt x="5884163" y="487679"/>
                </a:lnTo>
                <a:lnTo>
                  <a:pt x="5895439" y="485405"/>
                </a:lnTo>
                <a:lnTo>
                  <a:pt x="5904642" y="479202"/>
                </a:lnTo>
                <a:lnTo>
                  <a:pt x="5910845" y="469999"/>
                </a:lnTo>
                <a:lnTo>
                  <a:pt x="5911173" y="468375"/>
                </a:lnTo>
                <a:lnTo>
                  <a:pt x="23621" y="468375"/>
                </a:lnTo>
                <a:lnTo>
                  <a:pt x="19303" y="464057"/>
                </a:lnTo>
                <a:lnTo>
                  <a:pt x="19303" y="23621"/>
                </a:lnTo>
                <a:lnTo>
                  <a:pt x="23621" y="19303"/>
                </a:lnTo>
                <a:lnTo>
                  <a:pt x="5911173" y="19303"/>
                </a:lnTo>
                <a:lnTo>
                  <a:pt x="5910845" y="17680"/>
                </a:lnTo>
                <a:lnTo>
                  <a:pt x="5904642" y="8477"/>
                </a:lnTo>
                <a:lnTo>
                  <a:pt x="5895439" y="2274"/>
                </a:lnTo>
                <a:lnTo>
                  <a:pt x="5884163" y="0"/>
                </a:lnTo>
                <a:close/>
              </a:path>
              <a:path w="5913120" h="487680">
                <a:moveTo>
                  <a:pt x="5911173" y="19303"/>
                </a:moveTo>
                <a:lnTo>
                  <a:pt x="5889498" y="19303"/>
                </a:lnTo>
                <a:lnTo>
                  <a:pt x="5893815" y="23621"/>
                </a:lnTo>
                <a:lnTo>
                  <a:pt x="5893815" y="464057"/>
                </a:lnTo>
                <a:lnTo>
                  <a:pt x="5889498" y="468375"/>
                </a:lnTo>
                <a:lnTo>
                  <a:pt x="5911173" y="468375"/>
                </a:lnTo>
                <a:lnTo>
                  <a:pt x="5913119" y="458723"/>
                </a:lnTo>
                <a:lnTo>
                  <a:pt x="5913119" y="28955"/>
                </a:lnTo>
                <a:lnTo>
                  <a:pt x="5911173" y="19303"/>
                </a:lnTo>
                <a:close/>
              </a:path>
              <a:path w="5913120" h="487680">
                <a:moveTo>
                  <a:pt x="5874511" y="38607"/>
                </a:moveTo>
                <a:lnTo>
                  <a:pt x="38607" y="38607"/>
                </a:lnTo>
                <a:lnTo>
                  <a:pt x="38607" y="449071"/>
                </a:lnTo>
                <a:lnTo>
                  <a:pt x="5874511" y="449071"/>
                </a:lnTo>
                <a:lnTo>
                  <a:pt x="5874511" y="429767"/>
                </a:lnTo>
                <a:lnTo>
                  <a:pt x="57912" y="429767"/>
                </a:lnTo>
                <a:lnTo>
                  <a:pt x="57912" y="57912"/>
                </a:lnTo>
                <a:lnTo>
                  <a:pt x="5874511" y="57912"/>
                </a:lnTo>
                <a:lnTo>
                  <a:pt x="5874511" y="38607"/>
                </a:lnTo>
                <a:close/>
              </a:path>
              <a:path w="5913120" h="487680">
                <a:moveTo>
                  <a:pt x="5874511" y="57912"/>
                </a:moveTo>
                <a:lnTo>
                  <a:pt x="5855208" y="57912"/>
                </a:lnTo>
                <a:lnTo>
                  <a:pt x="5855208" y="429767"/>
                </a:lnTo>
                <a:lnTo>
                  <a:pt x="5874511" y="429767"/>
                </a:lnTo>
                <a:lnTo>
                  <a:pt x="5874511" y="57912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706879" y="323087"/>
            <a:ext cx="542544" cy="886967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82751" y="2066544"/>
            <a:ext cx="7955280" cy="18714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69970" y="1141094"/>
            <a:ext cx="1803400" cy="20408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070"/>
              </a:lnSpc>
            </a:pPr>
            <a:r>
              <a:rPr sz="14000" spc="-5">
                <a:latin typeface="宋体" panose="02010600030101010101" pitchFamily="2" charset="-122"/>
                <a:cs typeface="宋体" panose="02010600030101010101" pitchFamily="2" charset="-122"/>
              </a:rPr>
              <a:t>思</a:t>
            </a:r>
            <a:endParaRPr sz="1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02734" y="281051"/>
            <a:ext cx="560070" cy="800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300"/>
              </a:lnSpc>
            </a:pPr>
            <a:r>
              <a:rPr sz="5400">
                <a:latin typeface="Arial" panose="020B0604020202020204"/>
                <a:cs typeface="Arial" panose="020B0604020202020204"/>
              </a:rPr>
              <a:t>sī</a:t>
            </a:r>
            <a:endParaRPr sz="5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30270" y="4153103"/>
            <a:ext cx="848994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40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思念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96183" y="3440429"/>
            <a:ext cx="1660525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15">
                <a:solidFill>
                  <a:srgbClr val="6F2F9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上窄下宽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41290" y="4209186"/>
            <a:ext cx="842644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5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思考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407664" y="1185671"/>
          <a:ext cx="2097022" cy="28270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3755"/>
                <a:gridCol w="161544"/>
                <a:gridCol w="553212"/>
                <a:gridCol w="541020"/>
                <a:gridCol w="286511"/>
                <a:gridCol w="220980"/>
              </a:tblGrid>
              <a:tr h="156971">
                <a:tc gridSpan="3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8288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cPr marL="0" marR="0" marT="0" marB="0"/>
                </a:tc>
                <a:tc hMerge="1">
                  <a:tcPr marL="0" marR="0" marT="0" marB="0"/>
                </a:tc>
                <a:tc gridSpan="3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  <a:lnT w="18288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cPr marL="0" marR="0" marT="0" marB="0"/>
                </a:tc>
                <a:tc hMerge="1">
                  <a:tcPr marL="0" marR="0" marT="0" marB="0"/>
                </a:tc>
              </a:tr>
              <a:tr h="719327"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</a:tcPr>
                </a:tc>
                <a:tc hMerge="1">
                  <a:tcPr marL="0" marR="0" marT="0" marB="0"/>
                </a:tc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39624">
                      <a:solidFill>
                        <a:srgbClr val="FF0000"/>
                      </a:solidFill>
                      <a:prstDash val="solid"/>
                    </a:lnT>
                    <a:lnB w="39624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B w="39624">
                      <a:solidFill>
                        <a:srgbClr val="FF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B w="12191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39624">
                      <a:solidFill>
                        <a:srgbClr val="FF0000"/>
                      </a:solidFill>
                      <a:prstDash val="solid"/>
                    </a:lnT>
                    <a:lnB w="1219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T w="39624">
                      <a:solidFill>
                        <a:srgbClr val="FF0000"/>
                      </a:solidFill>
                      <a:prstDash val="solid"/>
                    </a:lnT>
                    <a:lnB w="1219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  <a:lnB w="12191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44651"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T w="12191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1">
                      <a:solidFill>
                        <a:srgbClr val="000000"/>
                      </a:solidFill>
                      <a:prstDash val="solid"/>
                    </a:lnT>
                    <a:lnB w="39624">
                      <a:solidFill>
                        <a:srgbClr val="FF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T w="12191">
                      <a:solidFill>
                        <a:srgbClr val="000000"/>
                      </a:solidFill>
                      <a:prstDash val="solid"/>
                    </a:lnT>
                    <a:lnB w="39624">
                      <a:solidFill>
                        <a:srgbClr val="FF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  <a:lnT w="12191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336804">
                <a:tc gridSpan="3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B w="18288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 hMerge="1">
                  <a:tcPr marL="0" marR="0" marT="0" marB="0"/>
                </a:tc>
                <a:tc gridSpan="3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  <a:lnT w="39624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288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 hMerge="1">
                  <a:tcPr marL="0" marR="0" marT="0" marB="0"/>
                </a:tc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396240" y="3630167"/>
            <a:ext cx="1429511" cy="1374648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272528" y="3377183"/>
            <a:ext cx="1389887" cy="1627632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990088" y="143255"/>
            <a:ext cx="3331464" cy="950976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34568" y="1292351"/>
            <a:ext cx="2490216" cy="3023616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121151" y="1292351"/>
            <a:ext cx="4547615" cy="3023616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317238" y="491870"/>
            <a:ext cx="1641475" cy="4292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spc="-10" dirty="0">
                <a:latin typeface="微软雅黑" panose="020B0503020204020204" pitchFamily="34" charset="-122"/>
                <a:cs typeface="微软雅黑" panose="020B0503020204020204" pitchFamily="34" charset="-122"/>
              </a:rPr>
              <a:t>课 前 准</a:t>
            </a:r>
            <a:r>
              <a:rPr sz="2600" spc="-35" dirty="0"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2600" spc="-10" dirty="0">
                <a:latin typeface="微软雅黑" panose="020B0503020204020204" pitchFamily="34" charset="-122"/>
                <a:cs typeface="微软雅黑" panose="020B0503020204020204" pitchFamily="34" charset="-122"/>
              </a:rPr>
              <a:t>备</a:t>
            </a:r>
            <a:endParaRPr sz="26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38550" y="1282191"/>
            <a:ext cx="1804035" cy="20408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070"/>
              </a:lnSpc>
            </a:pPr>
            <a:r>
              <a:rPr sz="14000"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endParaRPr sz="1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72358" y="4161027"/>
            <a:ext cx="842644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5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前后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64609" y="233426"/>
            <a:ext cx="1262380" cy="800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300"/>
              </a:lnSpc>
            </a:pPr>
            <a:r>
              <a:rPr sz="5400" spc="-120">
                <a:latin typeface="Arial" panose="020B0604020202020204"/>
                <a:cs typeface="Arial" panose="020B0604020202020204"/>
              </a:rPr>
              <a:t>qián</a:t>
            </a:r>
            <a:endParaRPr sz="5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39058" y="3557828"/>
            <a:ext cx="1659255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5">
                <a:solidFill>
                  <a:srgbClr val="6F2F9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上宽下窄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941189" y="4220159"/>
            <a:ext cx="843280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5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前面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477767" y="1267967"/>
          <a:ext cx="2173221" cy="27172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9267"/>
                <a:gridCol w="201168"/>
                <a:gridCol w="644651"/>
                <a:gridCol w="577596"/>
                <a:gridCol w="249935"/>
                <a:gridCol w="260604"/>
              </a:tblGrid>
              <a:tr h="144779">
                <a:tc gridSpan="3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8288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cPr marL="0" marR="0" marT="0" marB="0"/>
                </a:tc>
                <a:tc hMerge="1">
                  <a:tcPr marL="0" marR="0" marT="0" marB="0"/>
                </a:tc>
                <a:tc gridSpan="3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  <a:lnT w="18288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cPr marL="0" marR="0" marT="0" marB="0"/>
                </a:tc>
                <a:tc hMerge="1">
                  <a:tcPr marL="0" marR="0" marT="0" marB="0"/>
                </a:tc>
              </a:tr>
              <a:tr h="576072"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39624">
                      <a:solidFill>
                        <a:srgbClr val="FF0000"/>
                      </a:solidFill>
                      <a:prstDash val="solid"/>
                    </a:lnT>
                    <a:lnB w="39624">
                      <a:solidFill>
                        <a:srgbClr val="FF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B w="39624">
                      <a:solidFill>
                        <a:srgbClr val="FF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6804"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B w="1219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39624">
                      <a:solidFill>
                        <a:srgbClr val="FF0000"/>
                      </a:solidFill>
                      <a:prstDash val="solid"/>
                    </a:lnT>
                    <a:lnB w="12191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T w="39624">
                      <a:solidFill>
                        <a:srgbClr val="FF0000"/>
                      </a:solidFill>
                      <a:prstDash val="solid"/>
                    </a:lnT>
                    <a:lnB w="12191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  <a:lnB w="1219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</a:tr>
              <a:tr h="678180"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T w="12191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cPr marL="0" marR="0" marT="0" marB="0"/>
                </a:tc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1">
                      <a:solidFill>
                        <a:srgbClr val="000000"/>
                      </a:solidFill>
                      <a:prstDash val="solid"/>
                    </a:lnT>
                    <a:lnB w="39624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39624">
                      <a:solidFill>
                        <a:srgbClr val="FF0000"/>
                      </a:solidFill>
                      <a:prstDash val="solid"/>
                    </a:lnR>
                    <a:lnT w="12191">
                      <a:solidFill>
                        <a:srgbClr val="000000"/>
                      </a:solidFill>
                      <a:prstDash val="solid"/>
                    </a:lnT>
                    <a:lnB w="39624">
                      <a:solidFill>
                        <a:srgbClr val="FF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39624">
                      <a:solidFill>
                        <a:srgbClr val="FF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  <a:lnT w="12191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cPr marL="0" marR="0" marT="0" marB="0"/>
                </a:tc>
              </a:tr>
              <a:tr h="413003">
                <a:tc gridSpan="3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8288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B w="18288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 hMerge="1">
                  <a:tcPr marL="0" marR="0" marT="0" marB="0"/>
                </a:tc>
                <a:tc gridSpan="3">
                  <a:txBody>
                    <a:bodyPr/>
                    <a:lstStyle/>
                    <a:p>
                      <a:endParaRPr sz="32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192">
                      <a:solidFill>
                        <a:srgbClr val="000000"/>
                      </a:solidFill>
                      <a:prstDash val="solid"/>
                    </a:lnL>
                    <a:lnR w="18288">
                      <a:solidFill>
                        <a:srgbClr val="000000"/>
                      </a:solidFill>
                      <a:prstDash val="solid"/>
                    </a:lnR>
                    <a:lnT w="39624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288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 marL="0" marR="0" marT="0" marB="0"/>
                </a:tc>
                <a:tc hMerge="1">
                  <a:tcPr marL="0" marR="0" marT="0" marB="0"/>
                </a:tc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396240" y="3630167"/>
            <a:ext cx="1429511" cy="1374648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309104" y="3355847"/>
            <a:ext cx="1389888" cy="1624583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95471" y="1194815"/>
            <a:ext cx="2036445" cy="2131060"/>
          </a:xfrm>
          <a:custGeom>
            <a:avLst/>
            <a:gdLst/>
            <a:ahLst/>
            <a:cxnLst/>
            <a:rect l="l" t="t" r="r" b="b"/>
            <a:pathLst>
              <a:path w="2036445" h="2131060">
                <a:moveTo>
                  <a:pt x="0" y="2130551"/>
                </a:moveTo>
                <a:lnTo>
                  <a:pt x="2036064" y="2130551"/>
                </a:lnTo>
                <a:lnTo>
                  <a:pt x="2036064" y="0"/>
                </a:lnTo>
                <a:lnTo>
                  <a:pt x="0" y="0"/>
                </a:lnTo>
                <a:lnTo>
                  <a:pt x="0" y="2130551"/>
                </a:lnTo>
                <a:close/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395471" y="2243327"/>
            <a:ext cx="2035175" cy="0"/>
          </a:xfrm>
          <a:custGeom>
            <a:avLst/>
            <a:gdLst/>
            <a:ahLst/>
            <a:cxnLst/>
            <a:rect l="l" t="t" r="r" b="b"/>
            <a:pathLst>
              <a:path w="2035175">
                <a:moveTo>
                  <a:pt x="0" y="0"/>
                </a:moveTo>
                <a:lnTo>
                  <a:pt x="2034793" y="0"/>
                </a:lnTo>
              </a:path>
            </a:pathLst>
          </a:custGeom>
          <a:ln w="12192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 flipH="1">
            <a:off x="4413503" y="1228343"/>
            <a:ext cx="0" cy="2131695"/>
          </a:xfrm>
          <a:custGeom>
            <a:avLst/>
            <a:gdLst/>
            <a:ahLst/>
            <a:cxnLst/>
            <a:rect l="l" t="t" r="r" b="b"/>
            <a:pathLst>
              <a:path h="2131695">
                <a:moveTo>
                  <a:pt x="0" y="0"/>
                </a:moveTo>
                <a:lnTo>
                  <a:pt x="0" y="2131186"/>
                </a:lnTo>
              </a:path>
            </a:pathLst>
          </a:custGeom>
          <a:ln w="12192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499865" y="1163319"/>
            <a:ext cx="1803400" cy="20408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070"/>
              </a:lnSpc>
            </a:pPr>
            <a:r>
              <a:rPr sz="14000" spc="-5">
                <a:latin typeface="宋体" panose="02010600030101010101" pitchFamily="2" charset="-122"/>
                <a:cs typeface="宋体" panose="02010600030101010101" pitchFamily="2" charset="-122"/>
              </a:rPr>
              <a:t>光</a:t>
            </a:r>
            <a:endParaRPr sz="1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27805" y="282828"/>
            <a:ext cx="1832610" cy="800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300"/>
              </a:lnSpc>
            </a:pPr>
            <a:r>
              <a:rPr sz="5400" spc="-160">
                <a:latin typeface="Arial" panose="020B0604020202020204"/>
                <a:cs typeface="Arial" panose="020B0604020202020204"/>
              </a:rPr>
              <a:t>ɡuānɡ</a:t>
            </a:r>
            <a:endParaRPr sz="5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6240" y="3630167"/>
            <a:ext cx="1429511" cy="1374648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309104" y="3355847"/>
            <a:ext cx="1389888" cy="1624583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154807" y="3493332"/>
            <a:ext cx="2440305" cy="1087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47345">
              <a:lnSpc>
                <a:spcPct val="113000"/>
              </a:lnSpc>
              <a:tabLst>
                <a:tab pos="1609725" algn="l"/>
              </a:tabLst>
            </a:pPr>
            <a:r>
              <a:rPr sz="3200" spc="5">
                <a:solidFill>
                  <a:srgbClr val="6F2F9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上窄下宽</a:t>
            </a:r>
            <a:r>
              <a:rPr sz="3200" spc="5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sz="3200" spc="-10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光</a:t>
            </a:r>
            <a:r>
              <a:rPr sz="3200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3200" spc="5">
                <a:solidFill>
                  <a:srgbClr val="001F5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阳光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854196" y="1351787"/>
            <a:ext cx="1079500" cy="810895"/>
          </a:xfrm>
          <a:custGeom>
            <a:avLst/>
            <a:gdLst/>
            <a:ahLst/>
            <a:cxnLst/>
            <a:rect l="l" t="t" r="r" b="b"/>
            <a:pathLst>
              <a:path w="1079500" h="810894">
                <a:moveTo>
                  <a:pt x="0" y="810768"/>
                </a:moveTo>
                <a:lnTo>
                  <a:pt x="1078991" y="810768"/>
                </a:lnTo>
                <a:lnTo>
                  <a:pt x="1078991" y="0"/>
                </a:lnTo>
                <a:lnTo>
                  <a:pt x="0" y="0"/>
                </a:lnTo>
                <a:lnTo>
                  <a:pt x="0" y="810768"/>
                </a:lnTo>
                <a:close/>
              </a:path>
            </a:pathLst>
          </a:custGeom>
          <a:ln w="39624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637788" y="2162555"/>
            <a:ext cx="1624965" cy="722630"/>
          </a:xfrm>
          <a:custGeom>
            <a:avLst/>
            <a:gdLst/>
            <a:ahLst/>
            <a:cxnLst/>
            <a:rect l="l" t="t" r="r" b="b"/>
            <a:pathLst>
              <a:path w="1624964" h="722630">
                <a:moveTo>
                  <a:pt x="0" y="722376"/>
                </a:moveTo>
                <a:lnTo>
                  <a:pt x="1624584" y="722376"/>
                </a:lnTo>
                <a:lnTo>
                  <a:pt x="1624584" y="0"/>
                </a:lnTo>
                <a:lnTo>
                  <a:pt x="0" y="0"/>
                </a:lnTo>
                <a:lnTo>
                  <a:pt x="0" y="722376"/>
                </a:lnTo>
                <a:close/>
              </a:path>
            </a:pathLst>
          </a:custGeom>
          <a:ln w="39624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987039" y="557783"/>
            <a:ext cx="3386454" cy="3389629"/>
          </a:xfrm>
          <a:custGeom>
            <a:avLst/>
            <a:gdLst/>
            <a:ahLst/>
            <a:cxnLst/>
            <a:rect l="l" t="t" r="r" b="b"/>
            <a:pathLst>
              <a:path w="3386454" h="3389629">
                <a:moveTo>
                  <a:pt x="0" y="3389376"/>
                </a:moveTo>
                <a:lnTo>
                  <a:pt x="3386328" y="3389376"/>
                </a:lnTo>
                <a:lnTo>
                  <a:pt x="3386328" y="0"/>
                </a:lnTo>
                <a:lnTo>
                  <a:pt x="0" y="0"/>
                </a:lnTo>
                <a:lnTo>
                  <a:pt x="0" y="3389376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988564" y="2253995"/>
            <a:ext cx="3386454" cy="0"/>
          </a:xfrm>
          <a:custGeom>
            <a:avLst/>
            <a:gdLst/>
            <a:ahLst/>
            <a:cxnLst/>
            <a:rect l="l" t="t" r="r" b="b"/>
            <a:pathLst>
              <a:path w="3386454">
                <a:moveTo>
                  <a:pt x="0" y="0"/>
                </a:moveTo>
                <a:lnTo>
                  <a:pt x="3386328" y="0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 flipH="1">
            <a:off x="4680203" y="559307"/>
            <a:ext cx="0" cy="3389629"/>
          </a:xfrm>
          <a:custGeom>
            <a:avLst/>
            <a:gdLst/>
            <a:ahLst/>
            <a:cxnLst/>
            <a:rect l="l" t="t" r="r" b="b"/>
            <a:pathLst>
              <a:path h="3389629">
                <a:moveTo>
                  <a:pt x="0" y="0"/>
                </a:moveTo>
                <a:lnTo>
                  <a:pt x="0" y="3389376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988564" y="559307"/>
            <a:ext cx="3386454" cy="3389629"/>
          </a:xfrm>
          <a:custGeom>
            <a:avLst/>
            <a:gdLst/>
            <a:ahLst/>
            <a:cxnLst/>
            <a:rect l="l" t="t" r="r" b="b"/>
            <a:pathLst>
              <a:path w="3386454" h="3389629">
                <a:moveTo>
                  <a:pt x="0" y="0"/>
                </a:moveTo>
                <a:lnTo>
                  <a:pt x="3386328" y="3389376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988564" y="617219"/>
            <a:ext cx="3325495" cy="3331845"/>
          </a:xfrm>
          <a:custGeom>
            <a:avLst/>
            <a:gdLst/>
            <a:ahLst/>
            <a:cxnLst/>
            <a:rect l="l" t="t" r="r" b="b"/>
            <a:pathLst>
              <a:path w="3325495" h="3331845">
                <a:moveTo>
                  <a:pt x="0" y="3331464"/>
                </a:moveTo>
                <a:lnTo>
                  <a:pt x="3325368" y="0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508247" y="2429255"/>
            <a:ext cx="271780" cy="683260"/>
          </a:xfrm>
          <a:custGeom>
            <a:avLst/>
            <a:gdLst/>
            <a:ahLst/>
            <a:cxnLst/>
            <a:rect l="l" t="t" r="r" b="b"/>
            <a:pathLst>
              <a:path w="271779" h="683260">
                <a:moveTo>
                  <a:pt x="223392" y="0"/>
                </a:moveTo>
                <a:lnTo>
                  <a:pt x="215391" y="0"/>
                </a:lnTo>
                <a:lnTo>
                  <a:pt x="215391" y="8000"/>
                </a:lnTo>
                <a:lnTo>
                  <a:pt x="207390" y="24130"/>
                </a:lnTo>
                <a:lnTo>
                  <a:pt x="199516" y="40259"/>
                </a:lnTo>
                <a:lnTo>
                  <a:pt x="183514" y="88518"/>
                </a:lnTo>
                <a:lnTo>
                  <a:pt x="175513" y="120650"/>
                </a:lnTo>
                <a:lnTo>
                  <a:pt x="159512" y="160909"/>
                </a:lnTo>
                <a:lnTo>
                  <a:pt x="151637" y="201168"/>
                </a:lnTo>
                <a:lnTo>
                  <a:pt x="135636" y="241426"/>
                </a:lnTo>
                <a:lnTo>
                  <a:pt x="127635" y="273557"/>
                </a:lnTo>
                <a:lnTo>
                  <a:pt x="111760" y="305688"/>
                </a:lnTo>
                <a:lnTo>
                  <a:pt x="95757" y="329819"/>
                </a:lnTo>
                <a:lnTo>
                  <a:pt x="87756" y="354075"/>
                </a:lnTo>
                <a:lnTo>
                  <a:pt x="71754" y="377063"/>
                </a:lnTo>
                <a:lnTo>
                  <a:pt x="55879" y="393065"/>
                </a:lnTo>
                <a:lnTo>
                  <a:pt x="31876" y="425323"/>
                </a:lnTo>
                <a:lnTo>
                  <a:pt x="16001" y="457454"/>
                </a:lnTo>
                <a:lnTo>
                  <a:pt x="0" y="473582"/>
                </a:lnTo>
                <a:lnTo>
                  <a:pt x="0" y="505713"/>
                </a:lnTo>
                <a:lnTo>
                  <a:pt x="8000" y="529844"/>
                </a:lnTo>
                <a:lnTo>
                  <a:pt x="16001" y="562101"/>
                </a:lnTo>
                <a:lnTo>
                  <a:pt x="31876" y="602234"/>
                </a:lnTo>
                <a:lnTo>
                  <a:pt x="31876" y="618363"/>
                </a:lnTo>
                <a:lnTo>
                  <a:pt x="39877" y="634492"/>
                </a:lnTo>
                <a:lnTo>
                  <a:pt x="47878" y="658622"/>
                </a:lnTo>
                <a:lnTo>
                  <a:pt x="151637" y="602234"/>
                </a:lnTo>
                <a:lnTo>
                  <a:pt x="183514" y="562101"/>
                </a:lnTo>
                <a:lnTo>
                  <a:pt x="207390" y="521843"/>
                </a:lnTo>
                <a:lnTo>
                  <a:pt x="223392" y="481584"/>
                </a:lnTo>
                <a:lnTo>
                  <a:pt x="247396" y="433324"/>
                </a:lnTo>
                <a:lnTo>
                  <a:pt x="255269" y="377063"/>
                </a:lnTo>
                <a:lnTo>
                  <a:pt x="263271" y="329819"/>
                </a:lnTo>
                <a:lnTo>
                  <a:pt x="271272" y="273557"/>
                </a:lnTo>
                <a:lnTo>
                  <a:pt x="271272" y="168910"/>
                </a:lnTo>
                <a:lnTo>
                  <a:pt x="263271" y="128778"/>
                </a:lnTo>
                <a:lnTo>
                  <a:pt x="263271" y="96519"/>
                </a:lnTo>
                <a:lnTo>
                  <a:pt x="255269" y="64388"/>
                </a:lnTo>
                <a:lnTo>
                  <a:pt x="247396" y="48260"/>
                </a:lnTo>
                <a:lnTo>
                  <a:pt x="239394" y="24130"/>
                </a:lnTo>
                <a:lnTo>
                  <a:pt x="231393" y="8000"/>
                </a:lnTo>
                <a:lnTo>
                  <a:pt x="223392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08247" y="2429255"/>
            <a:ext cx="271780" cy="683260"/>
          </a:xfrm>
          <a:custGeom>
            <a:avLst/>
            <a:gdLst/>
            <a:ahLst/>
            <a:cxnLst/>
            <a:rect l="l" t="t" r="r" b="b"/>
            <a:pathLst>
              <a:path w="271779" h="683260">
                <a:moveTo>
                  <a:pt x="255269" y="64388"/>
                </a:moveTo>
                <a:lnTo>
                  <a:pt x="263271" y="96519"/>
                </a:lnTo>
                <a:lnTo>
                  <a:pt x="263271" y="128778"/>
                </a:lnTo>
                <a:lnTo>
                  <a:pt x="271272" y="168910"/>
                </a:lnTo>
                <a:lnTo>
                  <a:pt x="271272" y="217297"/>
                </a:lnTo>
                <a:lnTo>
                  <a:pt x="271272" y="273557"/>
                </a:lnTo>
                <a:lnTo>
                  <a:pt x="263271" y="329819"/>
                </a:lnTo>
                <a:lnTo>
                  <a:pt x="255269" y="377063"/>
                </a:lnTo>
                <a:lnTo>
                  <a:pt x="247396" y="433324"/>
                </a:lnTo>
                <a:lnTo>
                  <a:pt x="223392" y="481584"/>
                </a:lnTo>
                <a:lnTo>
                  <a:pt x="207390" y="521843"/>
                </a:lnTo>
                <a:lnTo>
                  <a:pt x="183514" y="562101"/>
                </a:lnTo>
                <a:lnTo>
                  <a:pt x="151637" y="602234"/>
                </a:lnTo>
                <a:lnTo>
                  <a:pt x="135636" y="618363"/>
                </a:lnTo>
                <a:lnTo>
                  <a:pt x="119634" y="634492"/>
                </a:lnTo>
                <a:lnTo>
                  <a:pt x="95757" y="658622"/>
                </a:lnTo>
                <a:lnTo>
                  <a:pt x="79755" y="674751"/>
                </a:lnTo>
                <a:lnTo>
                  <a:pt x="71754" y="682751"/>
                </a:lnTo>
                <a:lnTo>
                  <a:pt x="63880" y="674751"/>
                </a:lnTo>
                <a:lnTo>
                  <a:pt x="47878" y="658622"/>
                </a:lnTo>
                <a:lnTo>
                  <a:pt x="39877" y="634492"/>
                </a:lnTo>
                <a:lnTo>
                  <a:pt x="31876" y="618363"/>
                </a:lnTo>
                <a:lnTo>
                  <a:pt x="31876" y="602234"/>
                </a:lnTo>
                <a:lnTo>
                  <a:pt x="16001" y="562101"/>
                </a:lnTo>
                <a:lnTo>
                  <a:pt x="8000" y="529844"/>
                </a:lnTo>
                <a:lnTo>
                  <a:pt x="0" y="505713"/>
                </a:lnTo>
                <a:lnTo>
                  <a:pt x="0" y="489712"/>
                </a:lnTo>
                <a:lnTo>
                  <a:pt x="0" y="473582"/>
                </a:lnTo>
                <a:lnTo>
                  <a:pt x="16001" y="457454"/>
                </a:lnTo>
                <a:lnTo>
                  <a:pt x="31876" y="425323"/>
                </a:lnTo>
                <a:lnTo>
                  <a:pt x="55879" y="393065"/>
                </a:lnTo>
                <a:lnTo>
                  <a:pt x="71754" y="377063"/>
                </a:lnTo>
                <a:lnTo>
                  <a:pt x="87756" y="354075"/>
                </a:lnTo>
                <a:lnTo>
                  <a:pt x="95757" y="329819"/>
                </a:lnTo>
                <a:lnTo>
                  <a:pt x="111760" y="305688"/>
                </a:lnTo>
                <a:lnTo>
                  <a:pt x="127635" y="273557"/>
                </a:lnTo>
                <a:lnTo>
                  <a:pt x="135636" y="241426"/>
                </a:lnTo>
                <a:lnTo>
                  <a:pt x="151637" y="201168"/>
                </a:lnTo>
                <a:lnTo>
                  <a:pt x="159512" y="160909"/>
                </a:lnTo>
                <a:lnTo>
                  <a:pt x="175513" y="120650"/>
                </a:lnTo>
                <a:lnTo>
                  <a:pt x="183514" y="88518"/>
                </a:lnTo>
                <a:lnTo>
                  <a:pt x="191515" y="64388"/>
                </a:lnTo>
                <a:lnTo>
                  <a:pt x="199516" y="40259"/>
                </a:lnTo>
                <a:lnTo>
                  <a:pt x="207390" y="24130"/>
                </a:lnTo>
                <a:lnTo>
                  <a:pt x="215391" y="8000"/>
                </a:lnTo>
                <a:lnTo>
                  <a:pt x="215391" y="0"/>
                </a:lnTo>
                <a:lnTo>
                  <a:pt x="223392" y="0"/>
                </a:lnTo>
                <a:lnTo>
                  <a:pt x="231393" y="8000"/>
                </a:lnTo>
                <a:lnTo>
                  <a:pt x="239394" y="24130"/>
                </a:lnTo>
                <a:lnTo>
                  <a:pt x="247396" y="48260"/>
                </a:lnTo>
                <a:lnTo>
                  <a:pt x="255269" y="64388"/>
                </a:lnTo>
              </a:path>
            </a:pathLst>
          </a:custGeom>
          <a:ln w="12192">
            <a:solidFill>
              <a:srgbClr val="BEBE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846576" y="1027175"/>
            <a:ext cx="1990344" cy="2343912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508247" y="2429255"/>
            <a:ext cx="271780" cy="683260"/>
          </a:xfrm>
          <a:custGeom>
            <a:avLst/>
            <a:gdLst/>
            <a:ahLst/>
            <a:cxnLst/>
            <a:rect l="l" t="t" r="r" b="b"/>
            <a:pathLst>
              <a:path w="271779" h="683260">
                <a:moveTo>
                  <a:pt x="223392" y="0"/>
                </a:moveTo>
                <a:lnTo>
                  <a:pt x="215391" y="0"/>
                </a:lnTo>
                <a:lnTo>
                  <a:pt x="215391" y="8000"/>
                </a:lnTo>
                <a:lnTo>
                  <a:pt x="207390" y="24130"/>
                </a:lnTo>
                <a:lnTo>
                  <a:pt x="199516" y="40259"/>
                </a:lnTo>
                <a:lnTo>
                  <a:pt x="183514" y="88518"/>
                </a:lnTo>
                <a:lnTo>
                  <a:pt x="175513" y="120650"/>
                </a:lnTo>
                <a:lnTo>
                  <a:pt x="159512" y="160909"/>
                </a:lnTo>
                <a:lnTo>
                  <a:pt x="151637" y="201168"/>
                </a:lnTo>
                <a:lnTo>
                  <a:pt x="135636" y="241426"/>
                </a:lnTo>
                <a:lnTo>
                  <a:pt x="127635" y="273557"/>
                </a:lnTo>
                <a:lnTo>
                  <a:pt x="111760" y="305688"/>
                </a:lnTo>
                <a:lnTo>
                  <a:pt x="95757" y="329819"/>
                </a:lnTo>
                <a:lnTo>
                  <a:pt x="87756" y="354075"/>
                </a:lnTo>
                <a:lnTo>
                  <a:pt x="71754" y="377063"/>
                </a:lnTo>
                <a:lnTo>
                  <a:pt x="55879" y="393065"/>
                </a:lnTo>
                <a:lnTo>
                  <a:pt x="31876" y="425323"/>
                </a:lnTo>
                <a:lnTo>
                  <a:pt x="16001" y="457454"/>
                </a:lnTo>
                <a:lnTo>
                  <a:pt x="0" y="473582"/>
                </a:lnTo>
                <a:lnTo>
                  <a:pt x="0" y="505713"/>
                </a:lnTo>
                <a:lnTo>
                  <a:pt x="8000" y="529844"/>
                </a:lnTo>
                <a:lnTo>
                  <a:pt x="16001" y="562101"/>
                </a:lnTo>
                <a:lnTo>
                  <a:pt x="31876" y="602234"/>
                </a:lnTo>
                <a:lnTo>
                  <a:pt x="31876" y="618363"/>
                </a:lnTo>
                <a:lnTo>
                  <a:pt x="39877" y="634492"/>
                </a:lnTo>
                <a:lnTo>
                  <a:pt x="47878" y="658622"/>
                </a:lnTo>
                <a:lnTo>
                  <a:pt x="151637" y="602234"/>
                </a:lnTo>
                <a:lnTo>
                  <a:pt x="183514" y="562101"/>
                </a:lnTo>
                <a:lnTo>
                  <a:pt x="207390" y="521843"/>
                </a:lnTo>
                <a:lnTo>
                  <a:pt x="223392" y="481584"/>
                </a:lnTo>
                <a:lnTo>
                  <a:pt x="247396" y="433324"/>
                </a:lnTo>
                <a:lnTo>
                  <a:pt x="255269" y="377063"/>
                </a:lnTo>
                <a:lnTo>
                  <a:pt x="263271" y="329819"/>
                </a:lnTo>
                <a:lnTo>
                  <a:pt x="271272" y="273557"/>
                </a:lnTo>
                <a:lnTo>
                  <a:pt x="271272" y="168910"/>
                </a:lnTo>
                <a:lnTo>
                  <a:pt x="263271" y="128778"/>
                </a:lnTo>
                <a:lnTo>
                  <a:pt x="263271" y="96519"/>
                </a:lnTo>
                <a:lnTo>
                  <a:pt x="255269" y="64388"/>
                </a:lnTo>
                <a:lnTo>
                  <a:pt x="247396" y="48260"/>
                </a:lnTo>
                <a:lnTo>
                  <a:pt x="239394" y="24130"/>
                </a:lnTo>
                <a:lnTo>
                  <a:pt x="231393" y="8000"/>
                </a:lnTo>
                <a:lnTo>
                  <a:pt x="223392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508247" y="2429255"/>
            <a:ext cx="271780" cy="683260"/>
          </a:xfrm>
          <a:custGeom>
            <a:avLst/>
            <a:gdLst/>
            <a:ahLst/>
            <a:cxnLst/>
            <a:rect l="l" t="t" r="r" b="b"/>
            <a:pathLst>
              <a:path w="271779" h="683260">
                <a:moveTo>
                  <a:pt x="255269" y="64388"/>
                </a:moveTo>
                <a:lnTo>
                  <a:pt x="263271" y="96519"/>
                </a:lnTo>
                <a:lnTo>
                  <a:pt x="263271" y="128778"/>
                </a:lnTo>
                <a:lnTo>
                  <a:pt x="271272" y="168910"/>
                </a:lnTo>
                <a:lnTo>
                  <a:pt x="271272" y="217297"/>
                </a:lnTo>
                <a:lnTo>
                  <a:pt x="271272" y="273557"/>
                </a:lnTo>
                <a:lnTo>
                  <a:pt x="263271" y="329819"/>
                </a:lnTo>
                <a:lnTo>
                  <a:pt x="255269" y="377063"/>
                </a:lnTo>
                <a:lnTo>
                  <a:pt x="247396" y="433324"/>
                </a:lnTo>
                <a:lnTo>
                  <a:pt x="223392" y="481584"/>
                </a:lnTo>
                <a:lnTo>
                  <a:pt x="207390" y="521843"/>
                </a:lnTo>
                <a:lnTo>
                  <a:pt x="183514" y="562101"/>
                </a:lnTo>
                <a:lnTo>
                  <a:pt x="151637" y="602234"/>
                </a:lnTo>
                <a:lnTo>
                  <a:pt x="135636" y="618363"/>
                </a:lnTo>
                <a:lnTo>
                  <a:pt x="119634" y="634492"/>
                </a:lnTo>
                <a:lnTo>
                  <a:pt x="95757" y="658622"/>
                </a:lnTo>
                <a:lnTo>
                  <a:pt x="79755" y="674751"/>
                </a:lnTo>
                <a:lnTo>
                  <a:pt x="71754" y="682751"/>
                </a:lnTo>
                <a:lnTo>
                  <a:pt x="63880" y="674751"/>
                </a:lnTo>
                <a:lnTo>
                  <a:pt x="47878" y="658622"/>
                </a:lnTo>
                <a:lnTo>
                  <a:pt x="39877" y="634492"/>
                </a:lnTo>
                <a:lnTo>
                  <a:pt x="31876" y="618363"/>
                </a:lnTo>
                <a:lnTo>
                  <a:pt x="31876" y="602234"/>
                </a:lnTo>
                <a:lnTo>
                  <a:pt x="16001" y="562101"/>
                </a:lnTo>
                <a:lnTo>
                  <a:pt x="8000" y="529844"/>
                </a:lnTo>
                <a:lnTo>
                  <a:pt x="0" y="505713"/>
                </a:lnTo>
                <a:lnTo>
                  <a:pt x="0" y="489712"/>
                </a:lnTo>
                <a:lnTo>
                  <a:pt x="0" y="473582"/>
                </a:lnTo>
                <a:lnTo>
                  <a:pt x="16001" y="457454"/>
                </a:lnTo>
                <a:lnTo>
                  <a:pt x="31876" y="425323"/>
                </a:lnTo>
                <a:lnTo>
                  <a:pt x="55879" y="393065"/>
                </a:lnTo>
                <a:lnTo>
                  <a:pt x="71754" y="377063"/>
                </a:lnTo>
                <a:lnTo>
                  <a:pt x="87756" y="354075"/>
                </a:lnTo>
                <a:lnTo>
                  <a:pt x="95757" y="329819"/>
                </a:lnTo>
                <a:lnTo>
                  <a:pt x="111760" y="305688"/>
                </a:lnTo>
                <a:lnTo>
                  <a:pt x="127635" y="273557"/>
                </a:lnTo>
                <a:lnTo>
                  <a:pt x="135636" y="241426"/>
                </a:lnTo>
                <a:lnTo>
                  <a:pt x="151637" y="201168"/>
                </a:lnTo>
                <a:lnTo>
                  <a:pt x="159512" y="160909"/>
                </a:lnTo>
                <a:lnTo>
                  <a:pt x="175513" y="120650"/>
                </a:lnTo>
                <a:lnTo>
                  <a:pt x="183514" y="88518"/>
                </a:lnTo>
                <a:lnTo>
                  <a:pt x="191515" y="64388"/>
                </a:lnTo>
                <a:lnTo>
                  <a:pt x="199516" y="40259"/>
                </a:lnTo>
                <a:lnTo>
                  <a:pt x="207390" y="24130"/>
                </a:lnTo>
                <a:lnTo>
                  <a:pt x="215391" y="8000"/>
                </a:lnTo>
                <a:lnTo>
                  <a:pt x="215391" y="0"/>
                </a:lnTo>
                <a:lnTo>
                  <a:pt x="223392" y="0"/>
                </a:lnTo>
                <a:lnTo>
                  <a:pt x="231393" y="8000"/>
                </a:lnTo>
                <a:lnTo>
                  <a:pt x="239394" y="24130"/>
                </a:lnTo>
                <a:lnTo>
                  <a:pt x="247396" y="48260"/>
                </a:lnTo>
                <a:lnTo>
                  <a:pt x="255269" y="64388"/>
                </a:lnTo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925823" y="1011935"/>
            <a:ext cx="1356360" cy="338327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023103" y="1014983"/>
            <a:ext cx="557784" cy="1267968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995928" y="2529839"/>
            <a:ext cx="1728470" cy="835660"/>
          </a:xfrm>
          <a:custGeom>
            <a:avLst/>
            <a:gdLst/>
            <a:ahLst/>
            <a:cxnLst/>
            <a:rect l="l" t="t" r="r" b="b"/>
            <a:pathLst>
              <a:path w="1728470" h="835660">
                <a:moveTo>
                  <a:pt x="17652" y="0"/>
                </a:moveTo>
                <a:lnTo>
                  <a:pt x="9144" y="0"/>
                </a:lnTo>
                <a:lnTo>
                  <a:pt x="0" y="8254"/>
                </a:lnTo>
                <a:lnTo>
                  <a:pt x="0" y="48259"/>
                </a:lnTo>
                <a:lnTo>
                  <a:pt x="9144" y="64388"/>
                </a:lnTo>
                <a:lnTo>
                  <a:pt x="9144" y="88772"/>
                </a:lnTo>
                <a:lnTo>
                  <a:pt x="26797" y="112775"/>
                </a:lnTo>
                <a:lnTo>
                  <a:pt x="35433" y="137159"/>
                </a:lnTo>
                <a:lnTo>
                  <a:pt x="53086" y="177164"/>
                </a:lnTo>
                <a:lnTo>
                  <a:pt x="70866" y="217677"/>
                </a:lnTo>
                <a:lnTo>
                  <a:pt x="88519" y="257682"/>
                </a:lnTo>
                <a:lnTo>
                  <a:pt x="115443" y="305053"/>
                </a:lnTo>
                <a:lnTo>
                  <a:pt x="141732" y="345058"/>
                </a:lnTo>
                <a:lnTo>
                  <a:pt x="194818" y="433958"/>
                </a:lnTo>
                <a:lnTo>
                  <a:pt x="336550" y="578865"/>
                </a:lnTo>
                <a:lnTo>
                  <a:pt x="416433" y="635000"/>
                </a:lnTo>
                <a:lnTo>
                  <a:pt x="505079" y="690244"/>
                </a:lnTo>
                <a:lnTo>
                  <a:pt x="584454" y="738504"/>
                </a:lnTo>
                <a:lnTo>
                  <a:pt x="682117" y="762888"/>
                </a:lnTo>
                <a:lnTo>
                  <a:pt x="780923" y="795146"/>
                </a:lnTo>
                <a:lnTo>
                  <a:pt x="887095" y="819022"/>
                </a:lnTo>
                <a:lnTo>
                  <a:pt x="993394" y="827277"/>
                </a:lnTo>
                <a:lnTo>
                  <a:pt x="1117346" y="835151"/>
                </a:lnTo>
                <a:lnTo>
                  <a:pt x="1329944" y="819022"/>
                </a:lnTo>
                <a:lnTo>
                  <a:pt x="1436243" y="802894"/>
                </a:lnTo>
                <a:lnTo>
                  <a:pt x="1533398" y="779017"/>
                </a:lnTo>
                <a:lnTo>
                  <a:pt x="1577975" y="762888"/>
                </a:lnTo>
                <a:lnTo>
                  <a:pt x="1613281" y="746759"/>
                </a:lnTo>
                <a:lnTo>
                  <a:pt x="1648714" y="738504"/>
                </a:lnTo>
                <a:lnTo>
                  <a:pt x="1675130" y="714628"/>
                </a:lnTo>
                <a:lnTo>
                  <a:pt x="1701927" y="698500"/>
                </a:lnTo>
                <a:lnTo>
                  <a:pt x="1719580" y="682370"/>
                </a:lnTo>
                <a:lnTo>
                  <a:pt x="1728216" y="666241"/>
                </a:lnTo>
                <a:lnTo>
                  <a:pt x="1630354" y="643254"/>
                </a:lnTo>
                <a:lnTo>
                  <a:pt x="1064260" y="643254"/>
                </a:lnTo>
                <a:lnTo>
                  <a:pt x="1019683" y="635000"/>
                </a:lnTo>
                <a:lnTo>
                  <a:pt x="975741" y="635000"/>
                </a:lnTo>
                <a:lnTo>
                  <a:pt x="931163" y="627126"/>
                </a:lnTo>
                <a:lnTo>
                  <a:pt x="771779" y="602741"/>
                </a:lnTo>
                <a:lnTo>
                  <a:pt x="717550" y="594994"/>
                </a:lnTo>
                <a:lnTo>
                  <a:pt x="664463" y="578865"/>
                </a:lnTo>
                <a:lnTo>
                  <a:pt x="619887" y="562736"/>
                </a:lnTo>
                <a:lnTo>
                  <a:pt x="566801" y="538352"/>
                </a:lnTo>
                <a:lnTo>
                  <a:pt x="522732" y="514476"/>
                </a:lnTo>
                <a:lnTo>
                  <a:pt x="478282" y="482219"/>
                </a:lnTo>
                <a:lnTo>
                  <a:pt x="389636" y="425576"/>
                </a:lnTo>
                <a:lnTo>
                  <a:pt x="310261" y="353440"/>
                </a:lnTo>
                <a:lnTo>
                  <a:pt x="239395" y="280669"/>
                </a:lnTo>
                <a:lnTo>
                  <a:pt x="177164" y="201548"/>
                </a:lnTo>
                <a:lnTo>
                  <a:pt x="150749" y="161035"/>
                </a:lnTo>
                <a:lnTo>
                  <a:pt x="123951" y="128777"/>
                </a:lnTo>
                <a:lnTo>
                  <a:pt x="106299" y="104901"/>
                </a:lnTo>
                <a:lnTo>
                  <a:pt x="80010" y="72643"/>
                </a:lnTo>
                <a:lnTo>
                  <a:pt x="62230" y="56641"/>
                </a:lnTo>
                <a:lnTo>
                  <a:pt x="53086" y="32257"/>
                </a:lnTo>
                <a:lnTo>
                  <a:pt x="35433" y="16128"/>
                </a:lnTo>
                <a:lnTo>
                  <a:pt x="35433" y="8254"/>
                </a:lnTo>
                <a:lnTo>
                  <a:pt x="17652" y="0"/>
                </a:lnTo>
                <a:close/>
              </a:path>
              <a:path w="1728470" h="835660">
                <a:moveTo>
                  <a:pt x="1356233" y="578865"/>
                </a:moveTo>
                <a:lnTo>
                  <a:pt x="1356233" y="586739"/>
                </a:lnTo>
                <a:lnTo>
                  <a:pt x="1320800" y="594994"/>
                </a:lnTo>
                <a:lnTo>
                  <a:pt x="1294511" y="611123"/>
                </a:lnTo>
                <a:lnTo>
                  <a:pt x="1249934" y="618870"/>
                </a:lnTo>
                <a:lnTo>
                  <a:pt x="1205992" y="635000"/>
                </a:lnTo>
                <a:lnTo>
                  <a:pt x="1143762" y="635000"/>
                </a:lnTo>
                <a:lnTo>
                  <a:pt x="1064260" y="643254"/>
                </a:lnTo>
                <a:lnTo>
                  <a:pt x="1630354" y="643254"/>
                </a:lnTo>
                <a:lnTo>
                  <a:pt x="1356233" y="57886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995928" y="2529839"/>
            <a:ext cx="1728470" cy="835660"/>
          </a:xfrm>
          <a:custGeom>
            <a:avLst/>
            <a:gdLst/>
            <a:ahLst/>
            <a:cxnLst/>
            <a:rect l="l" t="t" r="r" b="b"/>
            <a:pathLst>
              <a:path w="1728470" h="835660">
                <a:moveTo>
                  <a:pt x="478282" y="482219"/>
                </a:moveTo>
                <a:lnTo>
                  <a:pt x="522732" y="514476"/>
                </a:lnTo>
                <a:lnTo>
                  <a:pt x="566801" y="538352"/>
                </a:lnTo>
                <a:lnTo>
                  <a:pt x="619887" y="562736"/>
                </a:lnTo>
                <a:lnTo>
                  <a:pt x="664463" y="578865"/>
                </a:lnTo>
                <a:lnTo>
                  <a:pt x="717550" y="594994"/>
                </a:lnTo>
                <a:lnTo>
                  <a:pt x="771779" y="602741"/>
                </a:lnTo>
                <a:lnTo>
                  <a:pt x="824864" y="611123"/>
                </a:lnTo>
                <a:lnTo>
                  <a:pt x="878077" y="618870"/>
                </a:lnTo>
                <a:lnTo>
                  <a:pt x="931163" y="627126"/>
                </a:lnTo>
                <a:lnTo>
                  <a:pt x="975741" y="635000"/>
                </a:lnTo>
                <a:lnTo>
                  <a:pt x="1019683" y="635000"/>
                </a:lnTo>
                <a:lnTo>
                  <a:pt x="1064260" y="643254"/>
                </a:lnTo>
                <a:lnTo>
                  <a:pt x="1143762" y="635000"/>
                </a:lnTo>
                <a:lnTo>
                  <a:pt x="1205992" y="635000"/>
                </a:lnTo>
                <a:lnTo>
                  <a:pt x="1249934" y="618870"/>
                </a:lnTo>
                <a:lnTo>
                  <a:pt x="1294511" y="611123"/>
                </a:lnTo>
                <a:lnTo>
                  <a:pt x="1320800" y="594994"/>
                </a:lnTo>
                <a:lnTo>
                  <a:pt x="1356233" y="586739"/>
                </a:lnTo>
                <a:lnTo>
                  <a:pt x="1356233" y="578865"/>
                </a:lnTo>
                <a:lnTo>
                  <a:pt x="1728216" y="666241"/>
                </a:lnTo>
                <a:lnTo>
                  <a:pt x="1719580" y="682370"/>
                </a:lnTo>
                <a:lnTo>
                  <a:pt x="1701927" y="698500"/>
                </a:lnTo>
                <a:lnTo>
                  <a:pt x="1675130" y="714628"/>
                </a:lnTo>
                <a:lnTo>
                  <a:pt x="1648714" y="738504"/>
                </a:lnTo>
                <a:lnTo>
                  <a:pt x="1613281" y="746759"/>
                </a:lnTo>
                <a:lnTo>
                  <a:pt x="1577975" y="762888"/>
                </a:lnTo>
                <a:lnTo>
                  <a:pt x="1533398" y="779017"/>
                </a:lnTo>
                <a:lnTo>
                  <a:pt x="1436243" y="802894"/>
                </a:lnTo>
                <a:lnTo>
                  <a:pt x="1329944" y="819022"/>
                </a:lnTo>
                <a:lnTo>
                  <a:pt x="1223645" y="827277"/>
                </a:lnTo>
                <a:lnTo>
                  <a:pt x="1117346" y="835151"/>
                </a:lnTo>
                <a:lnTo>
                  <a:pt x="993394" y="827277"/>
                </a:lnTo>
                <a:lnTo>
                  <a:pt x="887095" y="819022"/>
                </a:lnTo>
                <a:lnTo>
                  <a:pt x="780923" y="795146"/>
                </a:lnTo>
                <a:lnTo>
                  <a:pt x="682117" y="762888"/>
                </a:lnTo>
                <a:lnTo>
                  <a:pt x="584454" y="738504"/>
                </a:lnTo>
                <a:lnTo>
                  <a:pt x="505079" y="690244"/>
                </a:lnTo>
                <a:lnTo>
                  <a:pt x="416433" y="635000"/>
                </a:lnTo>
                <a:lnTo>
                  <a:pt x="336550" y="578865"/>
                </a:lnTo>
                <a:lnTo>
                  <a:pt x="265684" y="506094"/>
                </a:lnTo>
                <a:lnTo>
                  <a:pt x="194818" y="433958"/>
                </a:lnTo>
                <a:lnTo>
                  <a:pt x="141732" y="345058"/>
                </a:lnTo>
                <a:lnTo>
                  <a:pt x="115443" y="305053"/>
                </a:lnTo>
                <a:lnTo>
                  <a:pt x="88519" y="257682"/>
                </a:lnTo>
                <a:lnTo>
                  <a:pt x="70866" y="217677"/>
                </a:lnTo>
                <a:lnTo>
                  <a:pt x="53086" y="177164"/>
                </a:lnTo>
                <a:lnTo>
                  <a:pt x="35433" y="137159"/>
                </a:lnTo>
                <a:lnTo>
                  <a:pt x="26797" y="112775"/>
                </a:lnTo>
                <a:lnTo>
                  <a:pt x="9144" y="88772"/>
                </a:lnTo>
                <a:lnTo>
                  <a:pt x="9144" y="64388"/>
                </a:lnTo>
                <a:lnTo>
                  <a:pt x="0" y="48259"/>
                </a:lnTo>
                <a:lnTo>
                  <a:pt x="0" y="32257"/>
                </a:lnTo>
                <a:lnTo>
                  <a:pt x="0" y="24383"/>
                </a:lnTo>
                <a:lnTo>
                  <a:pt x="0" y="8254"/>
                </a:lnTo>
                <a:lnTo>
                  <a:pt x="9144" y="0"/>
                </a:lnTo>
                <a:lnTo>
                  <a:pt x="17652" y="0"/>
                </a:lnTo>
                <a:lnTo>
                  <a:pt x="35433" y="8254"/>
                </a:lnTo>
                <a:lnTo>
                  <a:pt x="35433" y="16128"/>
                </a:lnTo>
                <a:lnTo>
                  <a:pt x="53086" y="32257"/>
                </a:lnTo>
                <a:lnTo>
                  <a:pt x="62230" y="56641"/>
                </a:lnTo>
                <a:lnTo>
                  <a:pt x="80010" y="72643"/>
                </a:lnTo>
                <a:lnTo>
                  <a:pt x="106299" y="104901"/>
                </a:lnTo>
                <a:lnTo>
                  <a:pt x="123951" y="128777"/>
                </a:lnTo>
                <a:lnTo>
                  <a:pt x="150749" y="161035"/>
                </a:lnTo>
                <a:lnTo>
                  <a:pt x="177164" y="201548"/>
                </a:lnTo>
                <a:lnTo>
                  <a:pt x="239395" y="280669"/>
                </a:lnTo>
                <a:lnTo>
                  <a:pt x="310261" y="353440"/>
                </a:lnTo>
                <a:lnTo>
                  <a:pt x="389636" y="425576"/>
                </a:lnTo>
                <a:lnTo>
                  <a:pt x="478282" y="482219"/>
                </a:lnTo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96240" y="3630167"/>
            <a:ext cx="1429511" cy="1374648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2944367" y="4130039"/>
            <a:ext cx="3456431" cy="371856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627376" y="338327"/>
            <a:ext cx="4032885" cy="3962400"/>
          </a:xfrm>
          <a:custGeom>
            <a:avLst/>
            <a:gdLst/>
            <a:ahLst/>
            <a:cxnLst/>
            <a:rect l="l" t="t" r="r" b="b"/>
            <a:pathLst>
              <a:path w="4032884" h="3962400">
                <a:moveTo>
                  <a:pt x="0" y="3962400"/>
                </a:moveTo>
                <a:lnTo>
                  <a:pt x="4032504" y="3962400"/>
                </a:lnTo>
                <a:lnTo>
                  <a:pt x="4032504" y="0"/>
                </a:lnTo>
                <a:lnTo>
                  <a:pt x="0" y="0"/>
                </a:lnTo>
                <a:lnTo>
                  <a:pt x="0" y="3962400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628900" y="2321051"/>
            <a:ext cx="4032885" cy="0"/>
          </a:xfrm>
          <a:custGeom>
            <a:avLst/>
            <a:gdLst/>
            <a:ahLst/>
            <a:cxnLst/>
            <a:rect l="l" t="t" r="r" b="b"/>
            <a:pathLst>
              <a:path w="4032884">
                <a:moveTo>
                  <a:pt x="0" y="0"/>
                </a:moveTo>
                <a:lnTo>
                  <a:pt x="4032504" y="0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 flipH="1">
            <a:off x="4643628" y="339851"/>
            <a:ext cx="0" cy="3962400"/>
          </a:xfrm>
          <a:custGeom>
            <a:avLst/>
            <a:gdLst/>
            <a:ahLst/>
            <a:cxnLst/>
            <a:rect l="l" t="t" r="r" b="b"/>
            <a:pathLst>
              <a:path h="3962400">
                <a:moveTo>
                  <a:pt x="0" y="0"/>
                </a:moveTo>
                <a:lnTo>
                  <a:pt x="0" y="3962400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628900" y="339851"/>
            <a:ext cx="4032885" cy="3962400"/>
          </a:xfrm>
          <a:custGeom>
            <a:avLst/>
            <a:gdLst/>
            <a:ahLst/>
            <a:cxnLst/>
            <a:rect l="l" t="t" r="r" b="b"/>
            <a:pathLst>
              <a:path w="4032884" h="3962400">
                <a:moveTo>
                  <a:pt x="0" y="0"/>
                </a:moveTo>
                <a:lnTo>
                  <a:pt x="4032504" y="3962400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628900" y="409955"/>
            <a:ext cx="3962400" cy="3892550"/>
          </a:xfrm>
          <a:custGeom>
            <a:avLst/>
            <a:gdLst/>
            <a:ahLst/>
            <a:cxnLst/>
            <a:rect l="l" t="t" r="r" b="b"/>
            <a:pathLst>
              <a:path w="3962400" h="3892550">
                <a:moveTo>
                  <a:pt x="0" y="3892295"/>
                </a:moveTo>
                <a:lnTo>
                  <a:pt x="3962400" y="0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099816" y="774191"/>
            <a:ext cx="2801112" cy="3127248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631435" y="2080259"/>
            <a:ext cx="243840" cy="1170940"/>
          </a:xfrm>
          <a:custGeom>
            <a:avLst/>
            <a:gdLst/>
            <a:ahLst/>
            <a:cxnLst/>
            <a:rect l="l" t="t" r="r" b="b"/>
            <a:pathLst>
              <a:path w="243839" h="1170939">
                <a:moveTo>
                  <a:pt x="78486" y="0"/>
                </a:moveTo>
                <a:lnTo>
                  <a:pt x="17017" y="0"/>
                </a:lnTo>
                <a:lnTo>
                  <a:pt x="0" y="8508"/>
                </a:lnTo>
                <a:lnTo>
                  <a:pt x="0" y="52831"/>
                </a:lnTo>
                <a:lnTo>
                  <a:pt x="8509" y="78358"/>
                </a:lnTo>
                <a:lnTo>
                  <a:pt x="34162" y="103886"/>
                </a:lnTo>
                <a:lnTo>
                  <a:pt x="44323" y="129539"/>
                </a:lnTo>
                <a:lnTo>
                  <a:pt x="52831" y="165226"/>
                </a:lnTo>
                <a:lnTo>
                  <a:pt x="52831" y="207899"/>
                </a:lnTo>
                <a:lnTo>
                  <a:pt x="61340" y="260603"/>
                </a:lnTo>
                <a:lnTo>
                  <a:pt x="69850" y="330453"/>
                </a:lnTo>
                <a:lnTo>
                  <a:pt x="69850" y="763269"/>
                </a:lnTo>
                <a:lnTo>
                  <a:pt x="78486" y="814324"/>
                </a:lnTo>
                <a:lnTo>
                  <a:pt x="78486" y="962532"/>
                </a:lnTo>
                <a:lnTo>
                  <a:pt x="86994" y="1013713"/>
                </a:lnTo>
                <a:lnTo>
                  <a:pt x="86994" y="1058037"/>
                </a:lnTo>
                <a:lnTo>
                  <a:pt x="95503" y="1092072"/>
                </a:lnTo>
                <a:lnTo>
                  <a:pt x="95503" y="1117600"/>
                </a:lnTo>
                <a:lnTo>
                  <a:pt x="104012" y="1144905"/>
                </a:lnTo>
                <a:lnTo>
                  <a:pt x="112522" y="1161922"/>
                </a:lnTo>
                <a:lnTo>
                  <a:pt x="122809" y="1170432"/>
                </a:lnTo>
                <a:lnTo>
                  <a:pt x="139826" y="1170432"/>
                </a:lnTo>
                <a:lnTo>
                  <a:pt x="148336" y="1153414"/>
                </a:lnTo>
                <a:lnTo>
                  <a:pt x="165353" y="1127887"/>
                </a:lnTo>
                <a:lnTo>
                  <a:pt x="182499" y="1083564"/>
                </a:lnTo>
                <a:lnTo>
                  <a:pt x="192659" y="1066545"/>
                </a:lnTo>
                <a:lnTo>
                  <a:pt x="201167" y="1032382"/>
                </a:lnTo>
                <a:lnTo>
                  <a:pt x="209676" y="996695"/>
                </a:lnTo>
                <a:lnTo>
                  <a:pt x="209676" y="945514"/>
                </a:lnTo>
                <a:lnTo>
                  <a:pt x="218312" y="892682"/>
                </a:lnTo>
                <a:lnTo>
                  <a:pt x="218312" y="822832"/>
                </a:lnTo>
                <a:lnTo>
                  <a:pt x="226822" y="754761"/>
                </a:lnTo>
                <a:lnTo>
                  <a:pt x="226822" y="277749"/>
                </a:lnTo>
                <a:lnTo>
                  <a:pt x="235330" y="243586"/>
                </a:lnTo>
                <a:lnTo>
                  <a:pt x="235330" y="224916"/>
                </a:lnTo>
                <a:lnTo>
                  <a:pt x="243839" y="182244"/>
                </a:lnTo>
                <a:lnTo>
                  <a:pt x="243839" y="112394"/>
                </a:lnTo>
                <a:lnTo>
                  <a:pt x="226822" y="78358"/>
                </a:lnTo>
                <a:lnTo>
                  <a:pt x="201167" y="61340"/>
                </a:lnTo>
                <a:lnTo>
                  <a:pt x="173989" y="44322"/>
                </a:lnTo>
                <a:lnTo>
                  <a:pt x="148336" y="35813"/>
                </a:lnTo>
                <a:lnTo>
                  <a:pt x="131317" y="17018"/>
                </a:lnTo>
                <a:lnTo>
                  <a:pt x="78486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631435" y="2080259"/>
            <a:ext cx="243840" cy="1170940"/>
          </a:xfrm>
          <a:custGeom>
            <a:avLst/>
            <a:gdLst/>
            <a:ahLst/>
            <a:cxnLst/>
            <a:rect l="l" t="t" r="r" b="b"/>
            <a:pathLst>
              <a:path w="243839" h="1170939">
                <a:moveTo>
                  <a:pt x="226822" y="667893"/>
                </a:moveTo>
                <a:lnTo>
                  <a:pt x="226822" y="754761"/>
                </a:lnTo>
                <a:lnTo>
                  <a:pt x="218312" y="822832"/>
                </a:lnTo>
                <a:lnTo>
                  <a:pt x="218312" y="892682"/>
                </a:lnTo>
                <a:lnTo>
                  <a:pt x="209676" y="945514"/>
                </a:lnTo>
                <a:lnTo>
                  <a:pt x="209676" y="996695"/>
                </a:lnTo>
                <a:lnTo>
                  <a:pt x="201167" y="1032382"/>
                </a:lnTo>
                <a:lnTo>
                  <a:pt x="192659" y="1066545"/>
                </a:lnTo>
                <a:lnTo>
                  <a:pt x="182499" y="1083564"/>
                </a:lnTo>
                <a:lnTo>
                  <a:pt x="165353" y="1127887"/>
                </a:lnTo>
                <a:lnTo>
                  <a:pt x="148336" y="1153414"/>
                </a:lnTo>
                <a:lnTo>
                  <a:pt x="139826" y="1170432"/>
                </a:lnTo>
                <a:lnTo>
                  <a:pt x="131317" y="1170432"/>
                </a:lnTo>
                <a:lnTo>
                  <a:pt x="122809" y="1170432"/>
                </a:lnTo>
                <a:lnTo>
                  <a:pt x="112522" y="1161922"/>
                </a:lnTo>
                <a:lnTo>
                  <a:pt x="104012" y="1144905"/>
                </a:lnTo>
                <a:lnTo>
                  <a:pt x="95503" y="1117600"/>
                </a:lnTo>
                <a:lnTo>
                  <a:pt x="95503" y="1092072"/>
                </a:lnTo>
                <a:lnTo>
                  <a:pt x="86994" y="1058037"/>
                </a:lnTo>
                <a:lnTo>
                  <a:pt x="86994" y="1013713"/>
                </a:lnTo>
                <a:lnTo>
                  <a:pt x="78486" y="962532"/>
                </a:lnTo>
                <a:lnTo>
                  <a:pt x="78486" y="892682"/>
                </a:lnTo>
                <a:lnTo>
                  <a:pt x="78486" y="814324"/>
                </a:lnTo>
                <a:lnTo>
                  <a:pt x="69850" y="763269"/>
                </a:lnTo>
                <a:lnTo>
                  <a:pt x="69850" y="718946"/>
                </a:lnTo>
                <a:lnTo>
                  <a:pt x="69850" y="330453"/>
                </a:lnTo>
                <a:lnTo>
                  <a:pt x="61340" y="260603"/>
                </a:lnTo>
                <a:lnTo>
                  <a:pt x="52831" y="207899"/>
                </a:lnTo>
                <a:lnTo>
                  <a:pt x="52831" y="165226"/>
                </a:lnTo>
                <a:lnTo>
                  <a:pt x="44323" y="129539"/>
                </a:lnTo>
                <a:lnTo>
                  <a:pt x="34162" y="103886"/>
                </a:lnTo>
                <a:lnTo>
                  <a:pt x="17017" y="86868"/>
                </a:lnTo>
                <a:lnTo>
                  <a:pt x="8509" y="78358"/>
                </a:lnTo>
                <a:lnTo>
                  <a:pt x="0" y="52831"/>
                </a:lnTo>
                <a:lnTo>
                  <a:pt x="0" y="25526"/>
                </a:lnTo>
                <a:lnTo>
                  <a:pt x="0" y="8508"/>
                </a:lnTo>
                <a:lnTo>
                  <a:pt x="17017" y="0"/>
                </a:lnTo>
                <a:lnTo>
                  <a:pt x="44323" y="0"/>
                </a:lnTo>
                <a:lnTo>
                  <a:pt x="78486" y="0"/>
                </a:lnTo>
                <a:lnTo>
                  <a:pt x="131317" y="17018"/>
                </a:lnTo>
                <a:lnTo>
                  <a:pt x="148336" y="35813"/>
                </a:lnTo>
                <a:lnTo>
                  <a:pt x="173989" y="44322"/>
                </a:lnTo>
                <a:lnTo>
                  <a:pt x="201167" y="61340"/>
                </a:lnTo>
                <a:lnTo>
                  <a:pt x="226822" y="78358"/>
                </a:lnTo>
                <a:lnTo>
                  <a:pt x="235330" y="95376"/>
                </a:lnTo>
                <a:lnTo>
                  <a:pt x="243839" y="112394"/>
                </a:lnTo>
                <a:lnTo>
                  <a:pt x="243839" y="148208"/>
                </a:lnTo>
                <a:lnTo>
                  <a:pt x="243839" y="182244"/>
                </a:lnTo>
                <a:lnTo>
                  <a:pt x="235330" y="224916"/>
                </a:lnTo>
                <a:lnTo>
                  <a:pt x="235330" y="243586"/>
                </a:lnTo>
                <a:lnTo>
                  <a:pt x="226822" y="277749"/>
                </a:lnTo>
                <a:lnTo>
                  <a:pt x="226822" y="320294"/>
                </a:lnTo>
                <a:lnTo>
                  <a:pt x="226822" y="667893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688079" y="1996439"/>
            <a:ext cx="722376" cy="323088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697223" y="2276855"/>
            <a:ext cx="691896" cy="1434211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099816" y="774191"/>
            <a:ext cx="2801112" cy="3127248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631435" y="2080259"/>
            <a:ext cx="243840" cy="1170940"/>
          </a:xfrm>
          <a:custGeom>
            <a:avLst/>
            <a:gdLst/>
            <a:ahLst/>
            <a:cxnLst/>
            <a:rect l="l" t="t" r="r" b="b"/>
            <a:pathLst>
              <a:path w="243839" h="1170939">
                <a:moveTo>
                  <a:pt x="78486" y="0"/>
                </a:moveTo>
                <a:lnTo>
                  <a:pt x="17017" y="0"/>
                </a:lnTo>
                <a:lnTo>
                  <a:pt x="0" y="8508"/>
                </a:lnTo>
                <a:lnTo>
                  <a:pt x="0" y="52831"/>
                </a:lnTo>
                <a:lnTo>
                  <a:pt x="8509" y="78358"/>
                </a:lnTo>
                <a:lnTo>
                  <a:pt x="34162" y="103886"/>
                </a:lnTo>
                <a:lnTo>
                  <a:pt x="44323" y="129539"/>
                </a:lnTo>
                <a:lnTo>
                  <a:pt x="52831" y="165226"/>
                </a:lnTo>
                <a:lnTo>
                  <a:pt x="52831" y="207899"/>
                </a:lnTo>
                <a:lnTo>
                  <a:pt x="61340" y="260603"/>
                </a:lnTo>
                <a:lnTo>
                  <a:pt x="69850" y="330453"/>
                </a:lnTo>
                <a:lnTo>
                  <a:pt x="69850" y="763269"/>
                </a:lnTo>
                <a:lnTo>
                  <a:pt x="78486" y="814324"/>
                </a:lnTo>
                <a:lnTo>
                  <a:pt x="78486" y="962532"/>
                </a:lnTo>
                <a:lnTo>
                  <a:pt x="86994" y="1013713"/>
                </a:lnTo>
                <a:lnTo>
                  <a:pt x="86994" y="1058037"/>
                </a:lnTo>
                <a:lnTo>
                  <a:pt x="95503" y="1092072"/>
                </a:lnTo>
                <a:lnTo>
                  <a:pt x="95503" y="1117600"/>
                </a:lnTo>
                <a:lnTo>
                  <a:pt x="104012" y="1144905"/>
                </a:lnTo>
                <a:lnTo>
                  <a:pt x="112522" y="1161922"/>
                </a:lnTo>
                <a:lnTo>
                  <a:pt x="122809" y="1170432"/>
                </a:lnTo>
                <a:lnTo>
                  <a:pt x="139826" y="1170432"/>
                </a:lnTo>
                <a:lnTo>
                  <a:pt x="148336" y="1153414"/>
                </a:lnTo>
                <a:lnTo>
                  <a:pt x="165353" y="1127887"/>
                </a:lnTo>
                <a:lnTo>
                  <a:pt x="182499" y="1083564"/>
                </a:lnTo>
                <a:lnTo>
                  <a:pt x="192659" y="1066545"/>
                </a:lnTo>
                <a:lnTo>
                  <a:pt x="201167" y="1032382"/>
                </a:lnTo>
                <a:lnTo>
                  <a:pt x="209676" y="996695"/>
                </a:lnTo>
                <a:lnTo>
                  <a:pt x="209676" y="945514"/>
                </a:lnTo>
                <a:lnTo>
                  <a:pt x="218312" y="892682"/>
                </a:lnTo>
                <a:lnTo>
                  <a:pt x="218312" y="822832"/>
                </a:lnTo>
                <a:lnTo>
                  <a:pt x="226822" y="754761"/>
                </a:lnTo>
                <a:lnTo>
                  <a:pt x="226822" y="277749"/>
                </a:lnTo>
                <a:lnTo>
                  <a:pt x="235330" y="243586"/>
                </a:lnTo>
                <a:lnTo>
                  <a:pt x="235330" y="224916"/>
                </a:lnTo>
                <a:lnTo>
                  <a:pt x="243839" y="182244"/>
                </a:lnTo>
                <a:lnTo>
                  <a:pt x="243839" y="112394"/>
                </a:lnTo>
                <a:lnTo>
                  <a:pt x="226822" y="78358"/>
                </a:lnTo>
                <a:lnTo>
                  <a:pt x="201167" y="61340"/>
                </a:lnTo>
                <a:lnTo>
                  <a:pt x="173989" y="44322"/>
                </a:lnTo>
                <a:lnTo>
                  <a:pt x="148336" y="35813"/>
                </a:lnTo>
                <a:lnTo>
                  <a:pt x="131317" y="17018"/>
                </a:lnTo>
                <a:lnTo>
                  <a:pt x="78486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631435" y="2080259"/>
            <a:ext cx="243840" cy="1170940"/>
          </a:xfrm>
          <a:custGeom>
            <a:avLst/>
            <a:gdLst/>
            <a:ahLst/>
            <a:cxnLst/>
            <a:rect l="l" t="t" r="r" b="b"/>
            <a:pathLst>
              <a:path w="243839" h="1170939">
                <a:moveTo>
                  <a:pt x="226822" y="667893"/>
                </a:moveTo>
                <a:lnTo>
                  <a:pt x="226822" y="754761"/>
                </a:lnTo>
                <a:lnTo>
                  <a:pt x="218312" y="822832"/>
                </a:lnTo>
                <a:lnTo>
                  <a:pt x="218312" y="892682"/>
                </a:lnTo>
                <a:lnTo>
                  <a:pt x="209676" y="945514"/>
                </a:lnTo>
                <a:lnTo>
                  <a:pt x="209676" y="996695"/>
                </a:lnTo>
                <a:lnTo>
                  <a:pt x="201167" y="1032382"/>
                </a:lnTo>
                <a:lnTo>
                  <a:pt x="192659" y="1066545"/>
                </a:lnTo>
                <a:lnTo>
                  <a:pt x="182499" y="1083564"/>
                </a:lnTo>
                <a:lnTo>
                  <a:pt x="165353" y="1127887"/>
                </a:lnTo>
                <a:lnTo>
                  <a:pt x="148336" y="1153414"/>
                </a:lnTo>
                <a:lnTo>
                  <a:pt x="139826" y="1170432"/>
                </a:lnTo>
                <a:lnTo>
                  <a:pt x="131317" y="1170432"/>
                </a:lnTo>
                <a:lnTo>
                  <a:pt x="122809" y="1170432"/>
                </a:lnTo>
                <a:lnTo>
                  <a:pt x="112522" y="1161922"/>
                </a:lnTo>
                <a:lnTo>
                  <a:pt x="104012" y="1144905"/>
                </a:lnTo>
                <a:lnTo>
                  <a:pt x="95503" y="1117600"/>
                </a:lnTo>
                <a:lnTo>
                  <a:pt x="95503" y="1092072"/>
                </a:lnTo>
                <a:lnTo>
                  <a:pt x="86994" y="1058037"/>
                </a:lnTo>
                <a:lnTo>
                  <a:pt x="86994" y="1013713"/>
                </a:lnTo>
                <a:lnTo>
                  <a:pt x="78486" y="962532"/>
                </a:lnTo>
                <a:lnTo>
                  <a:pt x="78486" y="892682"/>
                </a:lnTo>
                <a:lnTo>
                  <a:pt x="78486" y="814324"/>
                </a:lnTo>
                <a:lnTo>
                  <a:pt x="69850" y="763269"/>
                </a:lnTo>
                <a:lnTo>
                  <a:pt x="69850" y="718946"/>
                </a:lnTo>
                <a:lnTo>
                  <a:pt x="69850" y="330453"/>
                </a:lnTo>
                <a:lnTo>
                  <a:pt x="61340" y="260603"/>
                </a:lnTo>
                <a:lnTo>
                  <a:pt x="52831" y="207899"/>
                </a:lnTo>
                <a:lnTo>
                  <a:pt x="52831" y="165226"/>
                </a:lnTo>
                <a:lnTo>
                  <a:pt x="44323" y="129539"/>
                </a:lnTo>
                <a:lnTo>
                  <a:pt x="34162" y="103886"/>
                </a:lnTo>
                <a:lnTo>
                  <a:pt x="17017" y="86868"/>
                </a:lnTo>
                <a:lnTo>
                  <a:pt x="8509" y="78358"/>
                </a:lnTo>
                <a:lnTo>
                  <a:pt x="0" y="52831"/>
                </a:lnTo>
                <a:lnTo>
                  <a:pt x="0" y="25526"/>
                </a:lnTo>
                <a:lnTo>
                  <a:pt x="0" y="8508"/>
                </a:lnTo>
                <a:lnTo>
                  <a:pt x="17017" y="0"/>
                </a:lnTo>
                <a:lnTo>
                  <a:pt x="44323" y="0"/>
                </a:lnTo>
                <a:lnTo>
                  <a:pt x="78486" y="0"/>
                </a:lnTo>
                <a:lnTo>
                  <a:pt x="131317" y="17018"/>
                </a:lnTo>
                <a:lnTo>
                  <a:pt x="148336" y="35813"/>
                </a:lnTo>
                <a:lnTo>
                  <a:pt x="173989" y="44322"/>
                </a:lnTo>
                <a:lnTo>
                  <a:pt x="201167" y="61340"/>
                </a:lnTo>
                <a:lnTo>
                  <a:pt x="226822" y="78358"/>
                </a:lnTo>
                <a:lnTo>
                  <a:pt x="235330" y="95376"/>
                </a:lnTo>
                <a:lnTo>
                  <a:pt x="243839" y="112394"/>
                </a:lnTo>
                <a:lnTo>
                  <a:pt x="243839" y="148208"/>
                </a:lnTo>
                <a:lnTo>
                  <a:pt x="243839" y="182244"/>
                </a:lnTo>
                <a:lnTo>
                  <a:pt x="235330" y="224916"/>
                </a:lnTo>
                <a:lnTo>
                  <a:pt x="235330" y="243586"/>
                </a:lnTo>
                <a:lnTo>
                  <a:pt x="226822" y="277749"/>
                </a:lnTo>
                <a:lnTo>
                  <a:pt x="226822" y="320294"/>
                </a:lnTo>
                <a:lnTo>
                  <a:pt x="226822" y="373125"/>
                </a:lnTo>
                <a:lnTo>
                  <a:pt x="226822" y="434466"/>
                </a:lnTo>
                <a:lnTo>
                  <a:pt x="226822" y="502538"/>
                </a:lnTo>
                <a:lnTo>
                  <a:pt x="226822" y="580897"/>
                </a:lnTo>
                <a:lnTo>
                  <a:pt x="226822" y="667893"/>
                </a:lnTo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23088" y="3508247"/>
            <a:ext cx="1432560" cy="1377695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706623" y="4352544"/>
            <a:ext cx="3883152" cy="533400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3527"/>
            <a:ext cx="9134856" cy="5111494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547871" y="972311"/>
            <a:ext cx="2365248" cy="2609088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764535" y="420623"/>
            <a:ext cx="3624579" cy="3611879"/>
          </a:xfrm>
          <a:custGeom>
            <a:avLst/>
            <a:gdLst/>
            <a:ahLst/>
            <a:cxnLst/>
            <a:rect l="l" t="t" r="r" b="b"/>
            <a:pathLst>
              <a:path w="3624579" h="3611879">
                <a:moveTo>
                  <a:pt x="0" y="3611879"/>
                </a:moveTo>
                <a:lnTo>
                  <a:pt x="3624072" y="3611879"/>
                </a:lnTo>
                <a:lnTo>
                  <a:pt x="3624072" y="0"/>
                </a:lnTo>
                <a:lnTo>
                  <a:pt x="0" y="0"/>
                </a:lnTo>
                <a:lnTo>
                  <a:pt x="0" y="3611879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766060" y="2226563"/>
            <a:ext cx="3624579" cy="0"/>
          </a:xfrm>
          <a:custGeom>
            <a:avLst/>
            <a:gdLst/>
            <a:ahLst/>
            <a:cxnLst/>
            <a:rect l="l" t="t" r="r" b="b"/>
            <a:pathLst>
              <a:path w="3624579">
                <a:moveTo>
                  <a:pt x="0" y="0"/>
                </a:moveTo>
                <a:lnTo>
                  <a:pt x="3624072" y="0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 flipH="1">
            <a:off x="4576571" y="422147"/>
            <a:ext cx="0" cy="3611879"/>
          </a:xfrm>
          <a:custGeom>
            <a:avLst/>
            <a:gdLst/>
            <a:ahLst/>
            <a:cxnLst/>
            <a:rect l="l" t="t" r="r" b="b"/>
            <a:pathLst>
              <a:path h="3611879">
                <a:moveTo>
                  <a:pt x="0" y="0"/>
                </a:moveTo>
                <a:lnTo>
                  <a:pt x="0" y="3611879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766060" y="422147"/>
            <a:ext cx="3624579" cy="3611879"/>
          </a:xfrm>
          <a:custGeom>
            <a:avLst/>
            <a:gdLst/>
            <a:ahLst/>
            <a:cxnLst/>
            <a:rect l="l" t="t" r="r" b="b"/>
            <a:pathLst>
              <a:path w="3624579" h="3611879">
                <a:moveTo>
                  <a:pt x="0" y="0"/>
                </a:moveTo>
                <a:lnTo>
                  <a:pt x="3624072" y="3611879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766060" y="486155"/>
            <a:ext cx="3560445" cy="3548379"/>
          </a:xfrm>
          <a:custGeom>
            <a:avLst/>
            <a:gdLst/>
            <a:ahLst/>
            <a:cxnLst/>
            <a:rect l="l" t="t" r="r" b="b"/>
            <a:pathLst>
              <a:path w="3560445" h="3548379">
                <a:moveTo>
                  <a:pt x="0" y="3547871"/>
                </a:moveTo>
                <a:lnTo>
                  <a:pt x="3560064" y="0"/>
                </a:lnTo>
              </a:path>
            </a:pathLst>
          </a:custGeom>
          <a:ln w="914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538471" y="2225039"/>
            <a:ext cx="249936" cy="1362456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788408" y="3276600"/>
            <a:ext cx="865632" cy="310896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580888" y="2292095"/>
            <a:ext cx="350520" cy="1295399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96240" y="3575303"/>
            <a:ext cx="1429511" cy="1374648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923032" y="4270247"/>
            <a:ext cx="3258312" cy="527304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3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111501" y="2738008"/>
            <a:ext cx="635000" cy="2227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</a:pPr>
            <a:r>
              <a:rPr sz="2400" spc="-5">
                <a:latin typeface="微软雅黑" panose="020B0503020204020204" pitchFamily="34" charset="-122"/>
                <a:cs typeface="微软雅黑" panose="020B0503020204020204" pitchFamily="34" charset="-122"/>
              </a:rPr>
              <a:t>头正肩平身直足安</a:t>
            </a:r>
            <a:endParaRPr sz="24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07738" y="2217054"/>
            <a:ext cx="2463800" cy="2776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</a:pPr>
            <a:r>
              <a:rPr sz="2400" dirty="0" err="1">
                <a:latin typeface="微软雅黑" panose="020B0503020204020204" pitchFamily="34" charset="-122"/>
                <a:cs typeface="微软雅黑" panose="020B0503020204020204" pitchFamily="34" charset="-122"/>
              </a:rPr>
              <a:t>老大老二对对齐，</a:t>
            </a:r>
            <a:r>
              <a:rPr sz="2400" spc="-5" dirty="0" err="1">
                <a:latin typeface="微软雅黑" panose="020B0503020204020204" pitchFamily="34" charset="-122"/>
                <a:cs typeface="微软雅黑" panose="020B0503020204020204" pitchFamily="34" charset="-122"/>
              </a:rPr>
              <a:t>两指之间留缝隙，老三底下来帮忙，老四老五里边藏，笔杆靠在关节上</a:t>
            </a:r>
            <a:r>
              <a:rPr sz="2400" spc="-5" dirty="0">
                <a:latin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4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04544" y="320039"/>
            <a:ext cx="2500122" cy="2561081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285488" y="377951"/>
            <a:ext cx="2426208" cy="1624584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867400" y="536447"/>
            <a:ext cx="2426207" cy="1621536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64352" y="2313431"/>
            <a:ext cx="2500122" cy="2561082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09371" y="641969"/>
            <a:ext cx="4845685" cy="1778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18820">
              <a:lnSpc>
                <a:spcPct val="150000"/>
              </a:lnSpc>
            </a:pPr>
            <a:r>
              <a:rPr sz="2600" spc="5" dirty="0"/>
              <a:t>请同学们翻开课本</a:t>
            </a:r>
            <a:r>
              <a:rPr sz="2600" spc="-5" dirty="0"/>
              <a:t>第</a:t>
            </a:r>
            <a:r>
              <a:rPr sz="2600" b="1" spc="20" dirty="0">
                <a:latin typeface="Times New Roman" panose="02020603050405020304"/>
                <a:cs typeface="Times New Roman" panose="02020603050405020304"/>
              </a:rPr>
              <a:t>4</a:t>
            </a:r>
            <a:r>
              <a:rPr sz="2600" b="1" spc="10" dirty="0">
                <a:latin typeface="Times New Roman" panose="02020603050405020304"/>
                <a:cs typeface="Times New Roman" panose="02020603050405020304"/>
              </a:rPr>
              <a:t>3</a:t>
            </a:r>
            <a:r>
              <a:rPr sz="2600" spc="5" dirty="0"/>
              <a:t>页，将“</a:t>
            </a:r>
            <a:r>
              <a:rPr sz="2600" spc="15" dirty="0"/>
              <a:t>思、前、</a:t>
            </a:r>
            <a:r>
              <a:rPr sz="2600" spc="0" dirty="0"/>
              <a:t>光</a:t>
            </a:r>
            <a:r>
              <a:rPr sz="2600" spc="5" dirty="0"/>
              <a:t>”</a:t>
            </a:r>
            <a:r>
              <a:rPr sz="2600" spc="20" dirty="0"/>
              <a:t>3</a:t>
            </a:r>
            <a:r>
              <a:rPr sz="2600" spc="5" dirty="0"/>
              <a:t>个字在田字格中描红一个，写两</a:t>
            </a:r>
            <a:r>
              <a:rPr sz="2600" spc="-10" dirty="0"/>
              <a:t>个。</a:t>
            </a:r>
            <a:endParaRPr sz="2600" dirty="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49223" y="4087367"/>
            <a:ext cx="719455" cy="121920"/>
          </a:xfrm>
          <a:custGeom>
            <a:avLst/>
            <a:gdLst/>
            <a:ahLst/>
            <a:cxnLst/>
            <a:rect l="l" t="t" r="r" b="b"/>
            <a:pathLst>
              <a:path w="719455" h="121920">
                <a:moveTo>
                  <a:pt x="0" y="121919"/>
                </a:moveTo>
                <a:lnTo>
                  <a:pt x="719327" y="121919"/>
                </a:lnTo>
                <a:lnTo>
                  <a:pt x="719327" y="0"/>
                </a:lnTo>
                <a:lnTo>
                  <a:pt x="0" y="0"/>
                </a:lnTo>
                <a:lnTo>
                  <a:pt x="0" y="121919"/>
                </a:lnTo>
                <a:close/>
              </a:path>
            </a:pathLst>
          </a:custGeom>
          <a:solidFill>
            <a:srgbClr val="FDFDF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328672" y="4056888"/>
            <a:ext cx="722630" cy="125095"/>
          </a:xfrm>
          <a:custGeom>
            <a:avLst/>
            <a:gdLst/>
            <a:ahLst/>
            <a:cxnLst/>
            <a:rect l="l" t="t" r="r" b="b"/>
            <a:pathLst>
              <a:path w="722630" h="125095">
                <a:moveTo>
                  <a:pt x="0" y="124968"/>
                </a:moveTo>
                <a:lnTo>
                  <a:pt x="722376" y="124968"/>
                </a:lnTo>
                <a:lnTo>
                  <a:pt x="722376" y="0"/>
                </a:lnTo>
                <a:lnTo>
                  <a:pt x="0" y="0"/>
                </a:lnTo>
                <a:lnTo>
                  <a:pt x="0" y="124968"/>
                </a:lnTo>
                <a:close/>
              </a:path>
            </a:pathLst>
          </a:custGeom>
          <a:solidFill>
            <a:srgbClr val="FDFDF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02023" y="4066032"/>
            <a:ext cx="719455" cy="121920"/>
          </a:xfrm>
          <a:custGeom>
            <a:avLst/>
            <a:gdLst/>
            <a:ahLst/>
            <a:cxnLst/>
            <a:rect l="l" t="t" r="r" b="b"/>
            <a:pathLst>
              <a:path w="719454" h="121920">
                <a:moveTo>
                  <a:pt x="0" y="121919"/>
                </a:moveTo>
                <a:lnTo>
                  <a:pt x="719327" y="121919"/>
                </a:lnTo>
                <a:lnTo>
                  <a:pt x="719327" y="0"/>
                </a:lnTo>
                <a:lnTo>
                  <a:pt x="0" y="0"/>
                </a:lnTo>
                <a:lnTo>
                  <a:pt x="0" y="121919"/>
                </a:lnTo>
                <a:close/>
              </a:path>
            </a:pathLst>
          </a:custGeom>
          <a:solidFill>
            <a:srgbClr val="FDFDF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8312657" y="4941417"/>
            <a:ext cx="720725" cy="138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10">
                <a:latin typeface="宋体" panose="02010600030101010101" pitchFamily="2" charset="-122"/>
                <a:cs typeface="宋体" panose="02010600030101010101" pitchFamily="2" charset="-122"/>
              </a:rPr>
              <a:t>图源自网络</a:t>
            </a:r>
            <a:endParaRPr sz="9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30936" y="2578607"/>
            <a:ext cx="1536191" cy="1487423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221992" y="2587751"/>
            <a:ext cx="1508759" cy="15361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788664" y="2557272"/>
            <a:ext cx="1517903" cy="1530095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103120" y="0"/>
            <a:ext cx="3334511" cy="950975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3550158" y="344677"/>
            <a:ext cx="1656714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-10">
                <a:latin typeface="宋体" panose="02010600030101010101" pitchFamily="2" charset="-122"/>
                <a:cs typeface="宋体" panose="02010600030101010101" pitchFamily="2" charset="-122"/>
              </a:rPr>
              <a:t>评 一</a:t>
            </a:r>
            <a:r>
              <a:rPr sz="3200" spc="-25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spc="-10">
                <a:latin typeface="宋体" panose="02010600030101010101" pitchFamily="2" charset="-122"/>
                <a:cs typeface="宋体" panose="02010600030101010101" pitchFamily="2" charset="-122"/>
              </a:rPr>
              <a:t>评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16529" y="1583689"/>
            <a:ext cx="2329815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坐姿端正，握笔正确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78023" y="2011679"/>
            <a:ext cx="2808605" cy="0"/>
          </a:xfrm>
          <a:custGeom>
            <a:avLst/>
            <a:gdLst/>
            <a:ahLst/>
            <a:cxnLst/>
            <a:rect l="l" t="t" r="r" b="b"/>
            <a:pathLst>
              <a:path w="2808604">
                <a:moveTo>
                  <a:pt x="0" y="0"/>
                </a:moveTo>
                <a:lnTo>
                  <a:pt x="2808224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860804" y="2311907"/>
            <a:ext cx="506095" cy="502920"/>
          </a:xfrm>
          <a:custGeom>
            <a:avLst/>
            <a:gdLst/>
            <a:ahLst/>
            <a:cxnLst/>
            <a:rect l="l" t="t" r="r" b="b"/>
            <a:pathLst>
              <a:path w="506094" h="502919">
                <a:moveTo>
                  <a:pt x="0" y="502919"/>
                </a:moveTo>
                <a:lnTo>
                  <a:pt x="505968" y="502919"/>
                </a:lnTo>
                <a:lnTo>
                  <a:pt x="505968" y="0"/>
                </a:lnTo>
                <a:lnTo>
                  <a:pt x="0" y="0"/>
                </a:lnTo>
                <a:lnTo>
                  <a:pt x="0" y="502919"/>
                </a:lnTo>
                <a:close/>
              </a:path>
            </a:pathLst>
          </a:custGeom>
          <a:ln w="396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2681477" y="2384297"/>
            <a:ext cx="2332990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spc="15">
                <a:latin typeface="宋体" panose="02010600030101010101" pitchFamily="2" charset="-122"/>
                <a:cs typeface="宋体" panose="02010600030101010101" pitchFamily="2" charset="-122"/>
              </a:rPr>
              <a:t>书写规范，笔顺正确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44495" y="2813303"/>
            <a:ext cx="2808605" cy="0"/>
          </a:xfrm>
          <a:custGeom>
            <a:avLst/>
            <a:gdLst/>
            <a:ahLst/>
            <a:cxnLst/>
            <a:rect l="l" t="t" r="r" b="b"/>
            <a:pathLst>
              <a:path w="2808604">
                <a:moveTo>
                  <a:pt x="0" y="0"/>
                </a:moveTo>
                <a:lnTo>
                  <a:pt x="2808224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860804" y="3089147"/>
            <a:ext cx="506095" cy="502920"/>
          </a:xfrm>
          <a:custGeom>
            <a:avLst/>
            <a:gdLst/>
            <a:ahLst/>
            <a:cxnLst/>
            <a:rect l="l" t="t" r="r" b="b"/>
            <a:pathLst>
              <a:path w="506094" h="502920">
                <a:moveTo>
                  <a:pt x="0" y="502919"/>
                </a:moveTo>
                <a:lnTo>
                  <a:pt x="505968" y="502919"/>
                </a:lnTo>
                <a:lnTo>
                  <a:pt x="505968" y="0"/>
                </a:lnTo>
                <a:lnTo>
                  <a:pt x="0" y="0"/>
                </a:lnTo>
                <a:lnTo>
                  <a:pt x="0" y="502919"/>
                </a:lnTo>
                <a:close/>
              </a:path>
            </a:pathLst>
          </a:custGeom>
          <a:ln w="396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2681477" y="3161029"/>
            <a:ext cx="2332990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spc="15">
                <a:latin typeface="宋体" panose="02010600030101010101" pitchFamily="2" charset="-122"/>
                <a:cs typeface="宋体" panose="02010600030101010101" pitchFamily="2" charset="-122"/>
              </a:rPr>
              <a:t>字体居中，工整漂亮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444495" y="3590544"/>
            <a:ext cx="2808605" cy="0"/>
          </a:xfrm>
          <a:custGeom>
            <a:avLst/>
            <a:gdLst/>
            <a:ahLst/>
            <a:cxnLst/>
            <a:rect l="l" t="t" r="r" b="b"/>
            <a:pathLst>
              <a:path w="2808604">
                <a:moveTo>
                  <a:pt x="0" y="0"/>
                </a:moveTo>
                <a:lnTo>
                  <a:pt x="2808224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437632" y="1487423"/>
            <a:ext cx="485140" cy="481965"/>
          </a:xfrm>
          <a:custGeom>
            <a:avLst/>
            <a:gdLst/>
            <a:ahLst/>
            <a:cxnLst/>
            <a:rect l="l" t="t" r="r" b="b"/>
            <a:pathLst>
              <a:path w="485139" h="481964">
                <a:moveTo>
                  <a:pt x="484631" y="183896"/>
                </a:moveTo>
                <a:lnTo>
                  <a:pt x="0" y="183896"/>
                </a:lnTo>
                <a:lnTo>
                  <a:pt x="149732" y="297688"/>
                </a:lnTo>
                <a:lnTo>
                  <a:pt x="92582" y="481583"/>
                </a:lnTo>
                <a:lnTo>
                  <a:pt x="242315" y="367919"/>
                </a:lnTo>
                <a:lnTo>
                  <a:pt x="356724" y="367919"/>
                </a:lnTo>
                <a:lnTo>
                  <a:pt x="334898" y="297688"/>
                </a:lnTo>
                <a:lnTo>
                  <a:pt x="484631" y="183896"/>
                </a:lnTo>
                <a:close/>
              </a:path>
              <a:path w="485139" h="481964">
                <a:moveTo>
                  <a:pt x="356724" y="367919"/>
                </a:moveTo>
                <a:lnTo>
                  <a:pt x="242315" y="367919"/>
                </a:lnTo>
                <a:lnTo>
                  <a:pt x="392048" y="481583"/>
                </a:lnTo>
                <a:lnTo>
                  <a:pt x="356724" y="367919"/>
                </a:lnTo>
                <a:close/>
              </a:path>
              <a:path w="485139" h="481964">
                <a:moveTo>
                  <a:pt x="242315" y="0"/>
                </a:moveTo>
                <a:lnTo>
                  <a:pt x="185165" y="183896"/>
                </a:lnTo>
                <a:lnTo>
                  <a:pt x="299465" y="183896"/>
                </a:lnTo>
                <a:lnTo>
                  <a:pt x="242315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437632" y="1487423"/>
            <a:ext cx="485140" cy="481965"/>
          </a:xfrm>
          <a:custGeom>
            <a:avLst/>
            <a:gdLst/>
            <a:ahLst/>
            <a:cxnLst/>
            <a:rect l="l" t="t" r="r" b="b"/>
            <a:pathLst>
              <a:path w="485139" h="481964">
                <a:moveTo>
                  <a:pt x="0" y="183896"/>
                </a:moveTo>
                <a:lnTo>
                  <a:pt x="185165" y="183896"/>
                </a:lnTo>
                <a:lnTo>
                  <a:pt x="242315" y="0"/>
                </a:lnTo>
                <a:lnTo>
                  <a:pt x="299465" y="183896"/>
                </a:lnTo>
                <a:lnTo>
                  <a:pt x="484631" y="183896"/>
                </a:lnTo>
                <a:lnTo>
                  <a:pt x="334898" y="297688"/>
                </a:lnTo>
                <a:lnTo>
                  <a:pt x="392048" y="481583"/>
                </a:lnTo>
                <a:lnTo>
                  <a:pt x="242315" y="367919"/>
                </a:lnTo>
                <a:lnTo>
                  <a:pt x="92582" y="481583"/>
                </a:lnTo>
                <a:lnTo>
                  <a:pt x="149732" y="297688"/>
                </a:lnTo>
                <a:lnTo>
                  <a:pt x="0" y="183896"/>
                </a:lnTo>
                <a:close/>
              </a:path>
            </a:pathLst>
          </a:custGeom>
          <a:ln w="24384">
            <a:solidFill>
              <a:srgbClr val="552C2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224015" y="1487423"/>
            <a:ext cx="485140" cy="485140"/>
          </a:xfrm>
          <a:custGeom>
            <a:avLst/>
            <a:gdLst/>
            <a:ahLst/>
            <a:cxnLst/>
            <a:rect l="l" t="t" r="r" b="b"/>
            <a:pathLst>
              <a:path w="485140" h="485139">
                <a:moveTo>
                  <a:pt x="484632" y="185165"/>
                </a:moveTo>
                <a:lnTo>
                  <a:pt x="0" y="185165"/>
                </a:lnTo>
                <a:lnTo>
                  <a:pt x="149733" y="299465"/>
                </a:lnTo>
                <a:lnTo>
                  <a:pt x="92583" y="484631"/>
                </a:lnTo>
                <a:lnTo>
                  <a:pt x="242316" y="370204"/>
                </a:lnTo>
                <a:lnTo>
                  <a:pt x="356732" y="370204"/>
                </a:lnTo>
                <a:lnTo>
                  <a:pt x="334899" y="299465"/>
                </a:lnTo>
                <a:lnTo>
                  <a:pt x="484632" y="185165"/>
                </a:lnTo>
                <a:close/>
              </a:path>
              <a:path w="485140" h="485139">
                <a:moveTo>
                  <a:pt x="356732" y="370204"/>
                </a:moveTo>
                <a:lnTo>
                  <a:pt x="242316" y="370204"/>
                </a:lnTo>
                <a:lnTo>
                  <a:pt x="392049" y="484631"/>
                </a:lnTo>
                <a:lnTo>
                  <a:pt x="356732" y="370204"/>
                </a:lnTo>
                <a:close/>
              </a:path>
              <a:path w="485140" h="485139">
                <a:moveTo>
                  <a:pt x="242316" y="0"/>
                </a:moveTo>
                <a:lnTo>
                  <a:pt x="185166" y="185165"/>
                </a:lnTo>
                <a:lnTo>
                  <a:pt x="299465" y="185165"/>
                </a:lnTo>
                <a:lnTo>
                  <a:pt x="242316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224015" y="1487423"/>
            <a:ext cx="485140" cy="485140"/>
          </a:xfrm>
          <a:custGeom>
            <a:avLst/>
            <a:gdLst/>
            <a:ahLst/>
            <a:cxnLst/>
            <a:rect l="l" t="t" r="r" b="b"/>
            <a:pathLst>
              <a:path w="485140" h="485139">
                <a:moveTo>
                  <a:pt x="0" y="185165"/>
                </a:moveTo>
                <a:lnTo>
                  <a:pt x="185166" y="185165"/>
                </a:lnTo>
                <a:lnTo>
                  <a:pt x="242316" y="0"/>
                </a:lnTo>
                <a:lnTo>
                  <a:pt x="299465" y="185165"/>
                </a:lnTo>
                <a:lnTo>
                  <a:pt x="484632" y="185165"/>
                </a:lnTo>
                <a:lnTo>
                  <a:pt x="334899" y="299465"/>
                </a:lnTo>
                <a:lnTo>
                  <a:pt x="392049" y="484631"/>
                </a:lnTo>
                <a:lnTo>
                  <a:pt x="242316" y="370204"/>
                </a:lnTo>
                <a:lnTo>
                  <a:pt x="92583" y="484631"/>
                </a:lnTo>
                <a:lnTo>
                  <a:pt x="149733" y="299465"/>
                </a:lnTo>
                <a:lnTo>
                  <a:pt x="0" y="185165"/>
                </a:lnTo>
                <a:close/>
              </a:path>
            </a:pathLst>
          </a:custGeom>
          <a:ln w="24384">
            <a:solidFill>
              <a:srgbClr val="552C2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437632" y="2319527"/>
            <a:ext cx="485140" cy="485140"/>
          </a:xfrm>
          <a:custGeom>
            <a:avLst/>
            <a:gdLst/>
            <a:ahLst/>
            <a:cxnLst/>
            <a:rect l="l" t="t" r="r" b="b"/>
            <a:pathLst>
              <a:path w="485139" h="485139">
                <a:moveTo>
                  <a:pt x="484631" y="185165"/>
                </a:moveTo>
                <a:lnTo>
                  <a:pt x="0" y="185165"/>
                </a:lnTo>
                <a:lnTo>
                  <a:pt x="149732" y="299465"/>
                </a:lnTo>
                <a:lnTo>
                  <a:pt x="92582" y="484631"/>
                </a:lnTo>
                <a:lnTo>
                  <a:pt x="242315" y="370204"/>
                </a:lnTo>
                <a:lnTo>
                  <a:pt x="356732" y="370204"/>
                </a:lnTo>
                <a:lnTo>
                  <a:pt x="334898" y="299465"/>
                </a:lnTo>
                <a:lnTo>
                  <a:pt x="484631" y="185165"/>
                </a:lnTo>
                <a:close/>
              </a:path>
              <a:path w="485139" h="485139">
                <a:moveTo>
                  <a:pt x="356732" y="370204"/>
                </a:moveTo>
                <a:lnTo>
                  <a:pt x="242315" y="370204"/>
                </a:lnTo>
                <a:lnTo>
                  <a:pt x="392048" y="484631"/>
                </a:lnTo>
                <a:lnTo>
                  <a:pt x="356732" y="370204"/>
                </a:lnTo>
                <a:close/>
              </a:path>
              <a:path w="485139" h="485139">
                <a:moveTo>
                  <a:pt x="242315" y="0"/>
                </a:moveTo>
                <a:lnTo>
                  <a:pt x="185165" y="185165"/>
                </a:lnTo>
                <a:lnTo>
                  <a:pt x="299465" y="185165"/>
                </a:lnTo>
                <a:lnTo>
                  <a:pt x="242315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437632" y="2319527"/>
            <a:ext cx="485140" cy="485140"/>
          </a:xfrm>
          <a:custGeom>
            <a:avLst/>
            <a:gdLst/>
            <a:ahLst/>
            <a:cxnLst/>
            <a:rect l="l" t="t" r="r" b="b"/>
            <a:pathLst>
              <a:path w="485139" h="485139">
                <a:moveTo>
                  <a:pt x="0" y="185165"/>
                </a:moveTo>
                <a:lnTo>
                  <a:pt x="185165" y="185165"/>
                </a:lnTo>
                <a:lnTo>
                  <a:pt x="242315" y="0"/>
                </a:lnTo>
                <a:lnTo>
                  <a:pt x="299465" y="185165"/>
                </a:lnTo>
                <a:lnTo>
                  <a:pt x="484631" y="185165"/>
                </a:lnTo>
                <a:lnTo>
                  <a:pt x="334898" y="299465"/>
                </a:lnTo>
                <a:lnTo>
                  <a:pt x="392048" y="484631"/>
                </a:lnTo>
                <a:lnTo>
                  <a:pt x="242315" y="370204"/>
                </a:lnTo>
                <a:lnTo>
                  <a:pt x="92582" y="484631"/>
                </a:lnTo>
                <a:lnTo>
                  <a:pt x="149732" y="299465"/>
                </a:lnTo>
                <a:lnTo>
                  <a:pt x="0" y="185165"/>
                </a:lnTo>
                <a:close/>
              </a:path>
            </a:pathLst>
          </a:custGeom>
          <a:ln w="24384">
            <a:solidFill>
              <a:srgbClr val="552C2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224015" y="2310383"/>
            <a:ext cx="485140" cy="485140"/>
          </a:xfrm>
          <a:custGeom>
            <a:avLst/>
            <a:gdLst/>
            <a:ahLst/>
            <a:cxnLst/>
            <a:rect l="l" t="t" r="r" b="b"/>
            <a:pathLst>
              <a:path w="485140" h="485139">
                <a:moveTo>
                  <a:pt x="484632" y="185165"/>
                </a:moveTo>
                <a:lnTo>
                  <a:pt x="0" y="185165"/>
                </a:lnTo>
                <a:lnTo>
                  <a:pt x="149733" y="299465"/>
                </a:lnTo>
                <a:lnTo>
                  <a:pt x="92583" y="484631"/>
                </a:lnTo>
                <a:lnTo>
                  <a:pt x="242316" y="370204"/>
                </a:lnTo>
                <a:lnTo>
                  <a:pt x="356732" y="370204"/>
                </a:lnTo>
                <a:lnTo>
                  <a:pt x="334899" y="299465"/>
                </a:lnTo>
                <a:lnTo>
                  <a:pt x="484632" y="185165"/>
                </a:lnTo>
                <a:close/>
              </a:path>
              <a:path w="485140" h="485139">
                <a:moveTo>
                  <a:pt x="356732" y="370204"/>
                </a:moveTo>
                <a:lnTo>
                  <a:pt x="242316" y="370204"/>
                </a:lnTo>
                <a:lnTo>
                  <a:pt x="392049" y="484631"/>
                </a:lnTo>
                <a:lnTo>
                  <a:pt x="356732" y="370204"/>
                </a:lnTo>
                <a:close/>
              </a:path>
              <a:path w="485140" h="485139">
                <a:moveTo>
                  <a:pt x="242316" y="0"/>
                </a:moveTo>
                <a:lnTo>
                  <a:pt x="185166" y="185165"/>
                </a:lnTo>
                <a:lnTo>
                  <a:pt x="299465" y="185165"/>
                </a:lnTo>
                <a:lnTo>
                  <a:pt x="242316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224015" y="2310383"/>
            <a:ext cx="485140" cy="485140"/>
          </a:xfrm>
          <a:custGeom>
            <a:avLst/>
            <a:gdLst/>
            <a:ahLst/>
            <a:cxnLst/>
            <a:rect l="l" t="t" r="r" b="b"/>
            <a:pathLst>
              <a:path w="485140" h="485139">
                <a:moveTo>
                  <a:pt x="0" y="185165"/>
                </a:moveTo>
                <a:lnTo>
                  <a:pt x="185166" y="185165"/>
                </a:lnTo>
                <a:lnTo>
                  <a:pt x="242316" y="0"/>
                </a:lnTo>
                <a:lnTo>
                  <a:pt x="299465" y="185165"/>
                </a:lnTo>
                <a:lnTo>
                  <a:pt x="484632" y="185165"/>
                </a:lnTo>
                <a:lnTo>
                  <a:pt x="334899" y="299465"/>
                </a:lnTo>
                <a:lnTo>
                  <a:pt x="392049" y="484631"/>
                </a:lnTo>
                <a:lnTo>
                  <a:pt x="242316" y="370204"/>
                </a:lnTo>
                <a:lnTo>
                  <a:pt x="92583" y="484631"/>
                </a:lnTo>
                <a:lnTo>
                  <a:pt x="149733" y="299465"/>
                </a:lnTo>
                <a:lnTo>
                  <a:pt x="0" y="185165"/>
                </a:lnTo>
                <a:close/>
              </a:path>
            </a:pathLst>
          </a:custGeom>
          <a:ln w="24384">
            <a:solidFill>
              <a:srgbClr val="552C2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437632" y="3081527"/>
            <a:ext cx="485140" cy="485140"/>
          </a:xfrm>
          <a:custGeom>
            <a:avLst/>
            <a:gdLst/>
            <a:ahLst/>
            <a:cxnLst/>
            <a:rect l="l" t="t" r="r" b="b"/>
            <a:pathLst>
              <a:path w="485139" h="485139">
                <a:moveTo>
                  <a:pt x="484631" y="185165"/>
                </a:moveTo>
                <a:lnTo>
                  <a:pt x="0" y="185165"/>
                </a:lnTo>
                <a:lnTo>
                  <a:pt x="149732" y="299465"/>
                </a:lnTo>
                <a:lnTo>
                  <a:pt x="92582" y="484631"/>
                </a:lnTo>
                <a:lnTo>
                  <a:pt x="242315" y="370204"/>
                </a:lnTo>
                <a:lnTo>
                  <a:pt x="356732" y="370204"/>
                </a:lnTo>
                <a:lnTo>
                  <a:pt x="334898" y="299465"/>
                </a:lnTo>
                <a:lnTo>
                  <a:pt x="484631" y="185165"/>
                </a:lnTo>
                <a:close/>
              </a:path>
              <a:path w="485139" h="485139">
                <a:moveTo>
                  <a:pt x="356732" y="370204"/>
                </a:moveTo>
                <a:lnTo>
                  <a:pt x="242315" y="370204"/>
                </a:lnTo>
                <a:lnTo>
                  <a:pt x="392048" y="484631"/>
                </a:lnTo>
                <a:lnTo>
                  <a:pt x="356732" y="370204"/>
                </a:lnTo>
                <a:close/>
              </a:path>
              <a:path w="485139" h="485139">
                <a:moveTo>
                  <a:pt x="242315" y="0"/>
                </a:moveTo>
                <a:lnTo>
                  <a:pt x="185165" y="185165"/>
                </a:lnTo>
                <a:lnTo>
                  <a:pt x="299465" y="185165"/>
                </a:lnTo>
                <a:lnTo>
                  <a:pt x="242315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437632" y="3081527"/>
            <a:ext cx="485140" cy="485140"/>
          </a:xfrm>
          <a:custGeom>
            <a:avLst/>
            <a:gdLst/>
            <a:ahLst/>
            <a:cxnLst/>
            <a:rect l="l" t="t" r="r" b="b"/>
            <a:pathLst>
              <a:path w="485139" h="485139">
                <a:moveTo>
                  <a:pt x="0" y="185165"/>
                </a:moveTo>
                <a:lnTo>
                  <a:pt x="185165" y="185165"/>
                </a:lnTo>
                <a:lnTo>
                  <a:pt x="242315" y="0"/>
                </a:lnTo>
                <a:lnTo>
                  <a:pt x="299465" y="185165"/>
                </a:lnTo>
                <a:lnTo>
                  <a:pt x="484631" y="185165"/>
                </a:lnTo>
                <a:lnTo>
                  <a:pt x="334898" y="299465"/>
                </a:lnTo>
                <a:lnTo>
                  <a:pt x="392048" y="484631"/>
                </a:lnTo>
                <a:lnTo>
                  <a:pt x="242315" y="370204"/>
                </a:lnTo>
                <a:lnTo>
                  <a:pt x="92582" y="484631"/>
                </a:lnTo>
                <a:lnTo>
                  <a:pt x="149732" y="299465"/>
                </a:lnTo>
                <a:lnTo>
                  <a:pt x="0" y="185165"/>
                </a:lnTo>
                <a:close/>
              </a:path>
            </a:pathLst>
          </a:custGeom>
          <a:ln w="24384">
            <a:solidFill>
              <a:srgbClr val="552C2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6882383" y="2813303"/>
            <a:ext cx="2072639" cy="1822704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6224015" y="3087623"/>
            <a:ext cx="485140" cy="481965"/>
          </a:xfrm>
          <a:custGeom>
            <a:avLst/>
            <a:gdLst/>
            <a:ahLst/>
            <a:cxnLst/>
            <a:rect l="l" t="t" r="r" b="b"/>
            <a:pathLst>
              <a:path w="485140" h="481964">
                <a:moveTo>
                  <a:pt x="484632" y="183895"/>
                </a:moveTo>
                <a:lnTo>
                  <a:pt x="0" y="183895"/>
                </a:lnTo>
                <a:lnTo>
                  <a:pt x="149733" y="297688"/>
                </a:lnTo>
                <a:lnTo>
                  <a:pt x="92583" y="481584"/>
                </a:lnTo>
                <a:lnTo>
                  <a:pt x="242316" y="367919"/>
                </a:lnTo>
                <a:lnTo>
                  <a:pt x="356724" y="367919"/>
                </a:lnTo>
                <a:lnTo>
                  <a:pt x="334899" y="297688"/>
                </a:lnTo>
                <a:lnTo>
                  <a:pt x="484632" y="183895"/>
                </a:lnTo>
                <a:close/>
              </a:path>
              <a:path w="485140" h="481964">
                <a:moveTo>
                  <a:pt x="356724" y="367919"/>
                </a:moveTo>
                <a:lnTo>
                  <a:pt x="242316" y="367919"/>
                </a:lnTo>
                <a:lnTo>
                  <a:pt x="392049" y="481584"/>
                </a:lnTo>
                <a:lnTo>
                  <a:pt x="356724" y="367919"/>
                </a:lnTo>
                <a:close/>
              </a:path>
              <a:path w="485140" h="481964">
                <a:moveTo>
                  <a:pt x="242316" y="0"/>
                </a:moveTo>
                <a:lnTo>
                  <a:pt x="185166" y="183895"/>
                </a:lnTo>
                <a:lnTo>
                  <a:pt x="299465" y="183895"/>
                </a:lnTo>
                <a:lnTo>
                  <a:pt x="242316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6224015" y="3087623"/>
            <a:ext cx="485140" cy="481965"/>
          </a:xfrm>
          <a:custGeom>
            <a:avLst/>
            <a:gdLst/>
            <a:ahLst/>
            <a:cxnLst/>
            <a:rect l="l" t="t" r="r" b="b"/>
            <a:pathLst>
              <a:path w="485140" h="481964">
                <a:moveTo>
                  <a:pt x="0" y="183895"/>
                </a:moveTo>
                <a:lnTo>
                  <a:pt x="185166" y="183895"/>
                </a:lnTo>
                <a:lnTo>
                  <a:pt x="242316" y="0"/>
                </a:lnTo>
                <a:lnTo>
                  <a:pt x="299465" y="183895"/>
                </a:lnTo>
                <a:lnTo>
                  <a:pt x="484632" y="183895"/>
                </a:lnTo>
                <a:lnTo>
                  <a:pt x="334899" y="297688"/>
                </a:lnTo>
                <a:lnTo>
                  <a:pt x="392049" y="481584"/>
                </a:lnTo>
                <a:lnTo>
                  <a:pt x="242316" y="367919"/>
                </a:lnTo>
                <a:lnTo>
                  <a:pt x="92583" y="481584"/>
                </a:lnTo>
                <a:lnTo>
                  <a:pt x="149733" y="297688"/>
                </a:lnTo>
                <a:lnTo>
                  <a:pt x="0" y="183895"/>
                </a:lnTo>
                <a:close/>
              </a:path>
            </a:pathLst>
          </a:custGeom>
          <a:ln w="24384">
            <a:solidFill>
              <a:srgbClr val="552C2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1860804" y="1549907"/>
            <a:ext cx="506095" cy="502920"/>
          </a:xfrm>
          <a:prstGeom prst="rect">
            <a:avLst/>
          </a:prstGeom>
          <a:ln w="39624">
            <a:solidFill>
              <a:srgbClr val="000000"/>
            </a:solidFill>
          </a:ln>
        </p:spPr>
        <p:txBody>
          <a:bodyPr vert="horz" wrap="square" lIns="0" tIns="14604" rIns="0" bIns="0" rtlCol="0">
            <a:spAutoFit/>
          </a:bodyPr>
          <a:lstStyle/>
          <a:p>
            <a:pPr marL="84455">
              <a:lnSpc>
                <a:spcPts val="3530"/>
              </a:lnSpc>
              <a:spcBef>
                <a:spcPts val="115"/>
              </a:spcBef>
            </a:pPr>
            <a:r>
              <a:rPr sz="3200" b="1" spc="-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√</a:t>
            </a:r>
            <a:endParaRPr sz="32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939798" y="2344800"/>
            <a:ext cx="276860" cy="567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√</a:t>
            </a:r>
            <a:endParaRPr sz="36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939798" y="3118357"/>
            <a:ext cx="276860" cy="567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√</a:t>
            </a:r>
            <a:endParaRPr sz="36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865122" y="3975100"/>
            <a:ext cx="1307465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spc="15">
                <a:latin typeface="宋体" panose="02010600030101010101" pitchFamily="2" charset="-122"/>
                <a:cs typeface="宋体" panose="02010600030101010101" pitchFamily="2" charset="-122"/>
              </a:rPr>
              <a:t>我能得到：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115055" y="4300727"/>
            <a:ext cx="2178050" cy="34925"/>
          </a:xfrm>
          <a:custGeom>
            <a:avLst/>
            <a:gdLst/>
            <a:ahLst/>
            <a:cxnLst/>
            <a:rect l="l" t="t" r="r" b="b"/>
            <a:pathLst>
              <a:path w="2178050" h="34925">
                <a:moveTo>
                  <a:pt x="0" y="34925"/>
                </a:moveTo>
                <a:lnTo>
                  <a:pt x="2178049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96240" y="3630167"/>
            <a:ext cx="1429511" cy="1374648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55904" y="829055"/>
            <a:ext cx="8388095" cy="3557016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425952" y="225551"/>
            <a:ext cx="2545842" cy="686562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476244" y="256666"/>
            <a:ext cx="2447543" cy="586105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476244" y="256666"/>
            <a:ext cx="2447925" cy="586105"/>
          </a:xfrm>
          <a:custGeom>
            <a:avLst/>
            <a:gdLst/>
            <a:ahLst/>
            <a:cxnLst/>
            <a:rect l="l" t="t" r="r" b="b"/>
            <a:pathLst>
              <a:path w="2447925" h="586105">
                <a:moveTo>
                  <a:pt x="0" y="98425"/>
                </a:moveTo>
                <a:lnTo>
                  <a:pt x="7667" y="60467"/>
                </a:lnTo>
                <a:lnTo>
                  <a:pt x="28575" y="29464"/>
                </a:lnTo>
                <a:lnTo>
                  <a:pt x="59578" y="8556"/>
                </a:lnTo>
                <a:lnTo>
                  <a:pt x="97535" y="889"/>
                </a:lnTo>
                <a:lnTo>
                  <a:pt x="1427733" y="889"/>
                </a:lnTo>
                <a:lnTo>
                  <a:pt x="1804161" y="0"/>
                </a:lnTo>
                <a:lnTo>
                  <a:pt x="2039619" y="889"/>
                </a:lnTo>
                <a:lnTo>
                  <a:pt x="2350007" y="889"/>
                </a:lnTo>
                <a:lnTo>
                  <a:pt x="2387965" y="8556"/>
                </a:lnTo>
                <a:lnTo>
                  <a:pt x="2418968" y="29464"/>
                </a:lnTo>
                <a:lnTo>
                  <a:pt x="2439876" y="60467"/>
                </a:lnTo>
                <a:lnTo>
                  <a:pt x="2447543" y="98425"/>
                </a:lnTo>
                <a:lnTo>
                  <a:pt x="2447543" y="244729"/>
                </a:lnTo>
                <a:lnTo>
                  <a:pt x="2447543" y="488569"/>
                </a:lnTo>
                <a:lnTo>
                  <a:pt x="2439876" y="526526"/>
                </a:lnTo>
                <a:lnTo>
                  <a:pt x="2418968" y="557530"/>
                </a:lnTo>
                <a:lnTo>
                  <a:pt x="2387965" y="578437"/>
                </a:lnTo>
                <a:lnTo>
                  <a:pt x="2350007" y="586105"/>
                </a:lnTo>
                <a:lnTo>
                  <a:pt x="2039619" y="586105"/>
                </a:lnTo>
                <a:lnTo>
                  <a:pt x="1427733" y="586105"/>
                </a:lnTo>
                <a:lnTo>
                  <a:pt x="97535" y="586105"/>
                </a:lnTo>
                <a:lnTo>
                  <a:pt x="59578" y="578437"/>
                </a:lnTo>
                <a:lnTo>
                  <a:pt x="28575" y="557530"/>
                </a:lnTo>
                <a:lnTo>
                  <a:pt x="7667" y="526526"/>
                </a:lnTo>
                <a:lnTo>
                  <a:pt x="0" y="488569"/>
                </a:lnTo>
                <a:lnTo>
                  <a:pt x="0" y="244729"/>
                </a:lnTo>
                <a:lnTo>
                  <a:pt x="0" y="98425"/>
                </a:lnTo>
                <a:close/>
              </a:path>
            </a:pathLst>
          </a:custGeom>
          <a:ln w="9144">
            <a:solidFill>
              <a:srgbClr val="97B85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520440" y="256031"/>
            <a:ext cx="505967" cy="597408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137786" y="317500"/>
            <a:ext cx="1659255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5">
                <a:solidFill>
                  <a:srgbClr val="FF0000"/>
                </a:solidFill>
              </a:rPr>
              <a:t>课堂小结</a:t>
            </a:r>
            <a:endParaRPr sz="3200"/>
          </a:p>
        </p:txBody>
      </p:sp>
      <p:sp>
        <p:nvSpPr>
          <p:cNvPr id="9" name="object 9"/>
          <p:cNvSpPr/>
          <p:nvPr/>
        </p:nvSpPr>
        <p:spPr>
          <a:xfrm>
            <a:off x="1161288" y="1603247"/>
            <a:ext cx="750569" cy="710945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1600199"/>
            <a:ext cx="781050" cy="942594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214627" y="1635251"/>
            <a:ext cx="646430" cy="609600"/>
          </a:xfrm>
          <a:custGeom>
            <a:avLst/>
            <a:gdLst/>
            <a:ahLst/>
            <a:cxnLst/>
            <a:rect l="l" t="t" r="r" b="b"/>
            <a:pathLst>
              <a:path w="646430" h="609600">
                <a:moveTo>
                  <a:pt x="323088" y="0"/>
                </a:moveTo>
                <a:lnTo>
                  <a:pt x="186435" y="150368"/>
                </a:lnTo>
                <a:lnTo>
                  <a:pt x="0" y="232791"/>
                </a:lnTo>
                <a:lnTo>
                  <a:pt x="101981" y="408305"/>
                </a:lnTo>
                <a:lnTo>
                  <a:pt x="123443" y="609600"/>
                </a:lnTo>
                <a:lnTo>
                  <a:pt x="323088" y="567690"/>
                </a:lnTo>
                <a:lnTo>
                  <a:pt x="527200" y="567690"/>
                </a:lnTo>
                <a:lnTo>
                  <a:pt x="544195" y="408305"/>
                </a:lnTo>
                <a:lnTo>
                  <a:pt x="646176" y="232791"/>
                </a:lnTo>
                <a:lnTo>
                  <a:pt x="459740" y="150368"/>
                </a:lnTo>
                <a:lnTo>
                  <a:pt x="323088" y="0"/>
                </a:lnTo>
                <a:close/>
              </a:path>
              <a:path w="646430" h="609600">
                <a:moveTo>
                  <a:pt x="527200" y="567690"/>
                </a:moveTo>
                <a:lnTo>
                  <a:pt x="323088" y="567690"/>
                </a:lnTo>
                <a:lnTo>
                  <a:pt x="522732" y="609600"/>
                </a:lnTo>
                <a:lnTo>
                  <a:pt x="527200" y="56769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214627" y="1635251"/>
            <a:ext cx="646430" cy="609600"/>
          </a:xfrm>
          <a:custGeom>
            <a:avLst/>
            <a:gdLst/>
            <a:ahLst/>
            <a:cxnLst/>
            <a:rect l="l" t="t" r="r" b="b"/>
            <a:pathLst>
              <a:path w="646430" h="609600">
                <a:moveTo>
                  <a:pt x="0" y="232791"/>
                </a:moveTo>
                <a:lnTo>
                  <a:pt x="186435" y="150368"/>
                </a:lnTo>
                <a:lnTo>
                  <a:pt x="323088" y="0"/>
                </a:lnTo>
                <a:lnTo>
                  <a:pt x="459740" y="150368"/>
                </a:lnTo>
                <a:lnTo>
                  <a:pt x="646176" y="232791"/>
                </a:lnTo>
                <a:lnTo>
                  <a:pt x="544195" y="408305"/>
                </a:lnTo>
                <a:lnTo>
                  <a:pt x="522732" y="609600"/>
                </a:lnTo>
                <a:lnTo>
                  <a:pt x="323088" y="567690"/>
                </a:lnTo>
                <a:lnTo>
                  <a:pt x="123443" y="609600"/>
                </a:lnTo>
                <a:lnTo>
                  <a:pt x="101981" y="408305"/>
                </a:lnTo>
                <a:lnTo>
                  <a:pt x="0" y="232791"/>
                </a:lnTo>
                <a:close/>
              </a:path>
            </a:pathLst>
          </a:custGeom>
          <a:ln w="9144">
            <a:solidFill>
              <a:srgbClr val="F6924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421638" y="1725041"/>
            <a:ext cx="23114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spc="-5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1</a:t>
            </a:r>
            <a:endParaRPr sz="32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173480" y="2901695"/>
            <a:ext cx="753618" cy="707898"/>
          </a:xfrm>
          <a:prstGeom prst="rect">
            <a:avLst/>
          </a:prstGeom>
          <a:blipFill>
            <a:blip r:embed="rId8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58239" y="2898647"/>
            <a:ext cx="781049" cy="942594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226819" y="2933700"/>
            <a:ext cx="649605" cy="607060"/>
          </a:xfrm>
          <a:custGeom>
            <a:avLst/>
            <a:gdLst/>
            <a:ahLst/>
            <a:cxnLst/>
            <a:rect l="l" t="t" r="r" b="b"/>
            <a:pathLst>
              <a:path w="649605" h="607060">
                <a:moveTo>
                  <a:pt x="324612" y="0"/>
                </a:moveTo>
                <a:lnTo>
                  <a:pt x="187325" y="149606"/>
                </a:lnTo>
                <a:lnTo>
                  <a:pt x="0" y="231648"/>
                </a:lnTo>
                <a:lnTo>
                  <a:pt x="102362" y="406273"/>
                </a:lnTo>
                <a:lnTo>
                  <a:pt x="123952" y="606552"/>
                </a:lnTo>
                <a:lnTo>
                  <a:pt x="324612" y="564769"/>
                </a:lnTo>
                <a:lnTo>
                  <a:pt x="529776" y="564769"/>
                </a:lnTo>
                <a:lnTo>
                  <a:pt x="546862" y="406273"/>
                </a:lnTo>
                <a:lnTo>
                  <a:pt x="649224" y="231648"/>
                </a:lnTo>
                <a:lnTo>
                  <a:pt x="461899" y="149606"/>
                </a:lnTo>
                <a:lnTo>
                  <a:pt x="324612" y="0"/>
                </a:lnTo>
                <a:close/>
              </a:path>
              <a:path w="649605" h="607060">
                <a:moveTo>
                  <a:pt x="529776" y="564769"/>
                </a:moveTo>
                <a:lnTo>
                  <a:pt x="324612" y="564769"/>
                </a:lnTo>
                <a:lnTo>
                  <a:pt x="525272" y="606552"/>
                </a:lnTo>
                <a:lnTo>
                  <a:pt x="529776" y="56476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226819" y="2933700"/>
            <a:ext cx="649605" cy="607060"/>
          </a:xfrm>
          <a:custGeom>
            <a:avLst/>
            <a:gdLst/>
            <a:ahLst/>
            <a:cxnLst/>
            <a:rect l="l" t="t" r="r" b="b"/>
            <a:pathLst>
              <a:path w="649605" h="607060">
                <a:moveTo>
                  <a:pt x="0" y="231648"/>
                </a:moveTo>
                <a:lnTo>
                  <a:pt x="187325" y="149606"/>
                </a:lnTo>
                <a:lnTo>
                  <a:pt x="324612" y="0"/>
                </a:lnTo>
                <a:lnTo>
                  <a:pt x="461899" y="149606"/>
                </a:lnTo>
                <a:lnTo>
                  <a:pt x="649224" y="231648"/>
                </a:lnTo>
                <a:lnTo>
                  <a:pt x="546862" y="406273"/>
                </a:lnTo>
                <a:lnTo>
                  <a:pt x="525272" y="606552"/>
                </a:lnTo>
                <a:lnTo>
                  <a:pt x="324612" y="564769"/>
                </a:lnTo>
                <a:lnTo>
                  <a:pt x="123952" y="606552"/>
                </a:lnTo>
                <a:lnTo>
                  <a:pt x="102362" y="406273"/>
                </a:lnTo>
                <a:lnTo>
                  <a:pt x="0" y="231648"/>
                </a:lnTo>
                <a:close/>
              </a:path>
            </a:pathLst>
          </a:custGeom>
          <a:ln w="9144">
            <a:solidFill>
              <a:srgbClr val="F6924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1434464" y="3022853"/>
            <a:ext cx="23114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spc="-5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2</a:t>
            </a:r>
            <a:endParaRPr sz="32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1985">
              <a:lnSpc>
                <a:spcPct val="100000"/>
              </a:lnSpc>
            </a:pPr>
            <a:r>
              <a:rPr spc="5"/>
              <a:t>认识了</a:t>
            </a:r>
            <a:r>
              <a:rPr spc="-25"/>
              <a:t>“</a:t>
            </a:r>
            <a:r>
              <a:rPr spc="5"/>
              <a:t>夜、</a:t>
            </a:r>
            <a:r>
              <a:rPr spc="-25"/>
              <a:t>思”</a:t>
            </a:r>
            <a:r>
              <a:rPr spc="15"/>
              <a:t>等</a:t>
            </a:r>
            <a:r>
              <a:rPr spc="-15"/>
              <a:t>9</a:t>
            </a:r>
            <a:r>
              <a:rPr spc="5"/>
              <a:t>个生字</a:t>
            </a:r>
            <a:r>
              <a:rPr spc="-20"/>
              <a:t>；</a:t>
            </a:r>
            <a:r>
              <a:rPr spc="5"/>
              <a:t>会写</a:t>
            </a:r>
            <a:endParaRPr spc="5"/>
          </a:p>
          <a:p>
            <a:pPr marL="641985">
              <a:lnSpc>
                <a:spcPts val="3295"/>
              </a:lnSpc>
              <a:spcBef>
                <a:spcPts val="1680"/>
              </a:spcBef>
            </a:pPr>
            <a:r>
              <a:t>“思、前、光”3个字。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152650" y="3105657"/>
            <a:ext cx="5718175" cy="41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能正确</a:t>
            </a:r>
            <a:r>
              <a:rPr sz="2800" spc="-20" dirty="0" err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流</a:t>
            </a:r>
            <a:r>
              <a:rPr sz="2800" dirty="0" err="1">
                <a:latin typeface="宋体" panose="02010600030101010101" pitchFamily="2" charset="-122"/>
                <a:cs typeface="宋体" panose="02010600030101010101" pitchFamily="2" charset="-122"/>
              </a:rPr>
              <a:t>利</a:t>
            </a:r>
            <a:r>
              <a:rPr sz="2800" spc="-20" dirty="0" err="1">
                <a:latin typeface="宋体" panose="02010600030101010101" pitchFamily="2" charset="-122"/>
                <a:cs typeface="宋体" panose="02010600030101010101" pitchFamily="2" charset="-122"/>
              </a:rPr>
              <a:t>、有</a:t>
            </a: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节</a:t>
            </a:r>
            <a:r>
              <a:rPr sz="2800" spc="5" dirty="0" err="1">
                <a:latin typeface="宋体" panose="02010600030101010101" pitchFamily="2" charset="-122"/>
                <a:cs typeface="宋体" panose="02010600030101010101" pitchFamily="2" charset="-122"/>
              </a:rPr>
              <a:t>奏</a:t>
            </a: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2800" spc="-20" dirty="0" err="1">
                <a:latin typeface="宋体" panose="02010600030101010101" pitchFamily="2" charset="-122"/>
                <a:cs typeface="宋体" panose="02010600030101010101" pitchFamily="2" charset="-122"/>
              </a:rPr>
              <a:t>朗</a:t>
            </a: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读古</a:t>
            </a:r>
            <a:r>
              <a:rPr sz="2800" spc="-20" dirty="0" err="1">
                <a:latin typeface="宋体" panose="02010600030101010101" pitchFamily="2" charset="-122"/>
                <a:cs typeface="宋体" panose="02010600030101010101" pitchFamily="2" charset="-122"/>
              </a:rPr>
              <a:t>诗</a:t>
            </a:r>
            <a:r>
              <a:rPr sz="2800" spc="10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29768" y="3596639"/>
            <a:ext cx="1429512" cy="1374647"/>
          </a:xfrm>
          <a:prstGeom prst="rect">
            <a:avLst/>
          </a:prstGeom>
          <a:blipFill>
            <a:blip r:embed="rId9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9160" y="1216151"/>
            <a:ext cx="8244839" cy="3240024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212592" y="307847"/>
            <a:ext cx="2545842" cy="686562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262884" y="338962"/>
            <a:ext cx="2447543" cy="586105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262884" y="338962"/>
            <a:ext cx="2447925" cy="586105"/>
          </a:xfrm>
          <a:custGeom>
            <a:avLst/>
            <a:gdLst/>
            <a:ahLst/>
            <a:cxnLst/>
            <a:rect l="l" t="t" r="r" b="b"/>
            <a:pathLst>
              <a:path w="2447925" h="586105">
                <a:moveTo>
                  <a:pt x="0" y="98425"/>
                </a:moveTo>
                <a:lnTo>
                  <a:pt x="7667" y="60467"/>
                </a:lnTo>
                <a:lnTo>
                  <a:pt x="28575" y="29463"/>
                </a:lnTo>
                <a:lnTo>
                  <a:pt x="59578" y="8556"/>
                </a:lnTo>
                <a:lnTo>
                  <a:pt x="97536" y="888"/>
                </a:lnTo>
                <a:lnTo>
                  <a:pt x="1427733" y="888"/>
                </a:lnTo>
                <a:lnTo>
                  <a:pt x="1804162" y="0"/>
                </a:lnTo>
                <a:lnTo>
                  <a:pt x="2039619" y="888"/>
                </a:lnTo>
                <a:lnTo>
                  <a:pt x="2350007" y="888"/>
                </a:lnTo>
                <a:lnTo>
                  <a:pt x="2387965" y="8556"/>
                </a:lnTo>
                <a:lnTo>
                  <a:pt x="2418968" y="29463"/>
                </a:lnTo>
                <a:lnTo>
                  <a:pt x="2439876" y="60467"/>
                </a:lnTo>
                <a:lnTo>
                  <a:pt x="2447543" y="98425"/>
                </a:lnTo>
                <a:lnTo>
                  <a:pt x="2447543" y="244728"/>
                </a:lnTo>
                <a:lnTo>
                  <a:pt x="2447543" y="488569"/>
                </a:lnTo>
                <a:lnTo>
                  <a:pt x="2439876" y="526526"/>
                </a:lnTo>
                <a:lnTo>
                  <a:pt x="2418968" y="557530"/>
                </a:lnTo>
                <a:lnTo>
                  <a:pt x="2387965" y="578437"/>
                </a:lnTo>
                <a:lnTo>
                  <a:pt x="2350007" y="586105"/>
                </a:lnTo>
                <a:lnTo>
                  <a:pt x="2039619" y="586105"/>
                </a:lnTo>
                <a:lnTo>
                  <a:pt x="1427733" y="586105"/>
                </a:lnTo>
                <a:lnTo>
                  <a:pt x="97536" y="586105"/>
                </a:lnTo>
                <a:lnTo>
                  <a:pt x="59578" y="578437"/>
                </a:lnTo>
                <a:lnTo>
                  <a:pt x="28575" y="557530"/>
                </a:lnTo>
                <a:lnTo>
                  <a:pt x="7667" y="526526"/>
                </a:lnTo>
                <a:lnTo>
                  <a:pt x="0" y="488569"/>
                </a:lnTo>
                <a:lnTo>
                  <a:pt x="0" y="244728"/>
                </a:lnTo>
                <a:lnTo>
                  <a:pt x="0" y="98425"/>
                </a:lnTo>
                <a:close/>
              </a:path>
            </a:pathLst>
          </a:custGeom>
          <a:ln w="9144">
            <a:solidFill>
              <a:srgbClr val="97B85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371600" y="2117725"/>
            <a:ext cx="6932295" cy="1208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6770">
              <a:lnSpc>
                <a:spcPct val="100000"/>
              </a:lnSpc>
            </a:pPr>
            <a:r>
              <a:rPr sz="3200" spc="-5" dirty="0" err="1">
                <a:latin typeface="宋体" panose="02010600030101010101" pitchFamily="2" charset="-122"/>
                <a:cs typeface="宋体" panose="02010600030101010101" pitchFamily="2" charset="-122"/>
              </a:rPr>
              <a:t>把古诗正确、流利、有节奏地朗读</a:t>
            </a:r>
            <a:endParaRPr sz="32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ts val="3750"/>
              </a:lnSpc>
              <a:spcBef>
                <a:spcPts val="1920"/>
              </a:spcBef>
            </a:pPr>
            <a:r>
              <a:rPr sz="3200" dirty="0" err="1">
                <a:latin typeface="宋体" panose="02010600030101010101" pitchFamily="2" charset="-122"/>
                <a:cs typeface="宋体" panose="02010600030101010101" pitchFamily="2" charset="-122"/>
              </a:rPr>
              <a:t>给家人听</a:t>
            </a:r>
            <a:r>
              <a:rPr sz="3200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358896" y="338327"/>
            <a:ext cx="509015" cy="594360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3894835" y="382777"/>
            <a:ext cx="1659255" cy="47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50"/>
              </a:lnSpc>
            </a:pPr>
            <a:r>
              <a:rPr sz="32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课后活动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96240" y="3630167"/>
            <a:ext cx="1429511" cy="1374648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18232" y="143255"/>
            <a:ext cx="3334512" cy="950976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29184" y="1008887"/>
            <a:ext cx="8814816" cy="3819144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3985386" y="510794"/>
            <a:ext cx="1641475" cy="4292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spc="-10" dirty="0">
                <a:latin typeface="微软雅黑" panose="020B0503020204020204" pitchFamily="34" charset="-122"/>
                <a:cs typeface="微软雅黑" panose="020B0503020204020204" pitchFamily="34" charset="-122"/>
              </a:rPr>
              <a:t>学 习 目</a:t>
            </a:r>
            <a:r>
              <a:rPr sz="2600" spc="-30" dirty="0"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2600" spc="-10" dirty="0">
                <a:latin typeface="微软雅黑" panose="020B0503020204020204" pitchFamily="34" charset="-122"/>
                <a:cs typeface="微软雅黑" panose="020B0503020204020204" pitchFamily="34" charset="-122"/>
              </a:rPr>
              <a:t>标</a:t>
            </a:r>
            <a:endParaRPr sz="26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4736" y="1807463"/>
            <a:ext cx="753618" cy="707898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39495" y="1804416"/>
            <a:ext cx="781049" cy="942593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08076" y="1839467"/>
            <a:ext cx="649605" cy="607060"/>
          </a:xfrm>
          <a:custGeom>
            <a:avLst/>
            <a:gdLst/>
            <a:ahLst/>
            <a:cxnLst/>
            <a:rect l="l" t="t" r="r" b="b"/>
            <a:pathLst>
              <a:path w="649605" h="607060">
                <a:moveTo>
                  <a:pt x="324611" y="0"/>
                </a:moveTo>
                <a:lnTo>
                  <a:pt x="187274" y="149605"/>
                </a:lnTo>
                <a:lnTo>
                  <a:pt x="0" y="231647"/>
                </a:lnTo>
                <a:lnTo>
                  <a:pt x="102400" y="406272"/>
                </a:lnTo>
                <a:lnTo>
                  <a:pt x="123990" y="606551"/>
                </a:lnTo>
                <a:lnTo>
                  <a:pt x="324611" y="564768"/>
                </a:lnTo>
                <a:lnTo>
                  <a:pt x="529738" y="564768"/>
                </a:lnTo>
                <a:lnTo>
                  <a:pt x="546823" y="406272"/>
                </a:lnTo>
                <a:lnTo>
                  <a:pt x="649224" y="231647"/>
                </a:lnTo>
                <a:lnTo>
                  <a:pt x="461949" y="149605"/>
                </a:lnTo>
                <a:lnTo>
                  <a:pt x="324611" y="0"/>
                </a:lnTo>
                <a:close/>
              </a:path>
              <a:path w="649605" h="607060">
                <a:moveTo>
                  <a:pt x="529738" y="564768"/>
                </a:moveTo>
                <a:lnTo>
                  <a:pt x="324611" y="564768"/>
                </a:lnTo>
                <a:lnTo>
                  <a:pt x="525233" y="606551"/>
                </a:lnTo>
                <a:lnTo>
                  <a:pt x="529738" y="56476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08076" y="1839467"/>
            <a:ext cx="649605" cy="607060"/>
          </a:xfrm>
          <a:custGeom>
            <a:avLst/>
            <a:gdLst/>
            <a:ahLst/>
            <a:cxnLst/>
            <a:rect l="l" t="t" r="r" b="b"/>
            <a:pathLst>
              <a:path w="649605" h="607060">
                <a:moveTo>
                  <a:pt x="0" y="231647"/>
                </a:moveTo>
                <a:lnTo>
                  <a:pt x="187274" y="149605"/>
                </a:lnTo>
                <a:lnTo>
                  <a:pt x="324611" y="0"/>
                </a:lnTo>
                <a:lnTo>
                  <a:pt x="461949" y="149605"/>
                </a:lnTo>
                <a:lnTo>
                  <a:pt x="649224" y="231647"/>
                </a:lnTo>
                <a:lnTo>
                  <a:pt x="546823" y="406272"/>
                </a:lnTo>
                <a:lnTo>
                  <a:pt x="525233" y="606551"/>
                </a:lnTo>
                <a:lnTo>
                  <a:pt x="324611" y="564768"/>
                </a:lnTo>
                <a:lnTo>
                  <a:pt x="123990" y="606551"/>
                </a:lnTo>
                <a:lnTo>
                  <a:pt x="102400" y="406272"/>
                </a:lnTo>
                <a:lnTo>
                  <a:pt x="0" y="231647"/>
                </a:lnTo>
                <a:close/>
              </a:path>
            </a:pathLst>
          </a:custGeom>
          <a:ln w="9144">
            <a:solidFill>
              <a:srgbClr val="F6924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816660" y="1926844"/>
            <a:ext cx="23114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spc="-5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1</a:t>
            </a:r>
            <a:endParaRPr sz="32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54736" y="3157727"/>
            <a:ext cx="753618" cy="707897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39495" y="3154679"/>
            <a:ext cx="781049" cy="942594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08076" y="3189731"/>
            <a:ext cx="649605" cy="607060"/>
          </a:xfrm>
          <a:custGeom>
            <a:avLst/>
            <a:gdLst/>
            <a:ahLst/>
            <a:cxnLst/>
            <a:rect l="l" t="t" r="r" b="b"/>
            <a:pathLst>
              <a:path w="649605" h="607060">
                <a:moveTo>
                  <a:pt x="324611" y="0"/>
                </a:moveTo>
                <a:lnTo>
                  <a:pt x="187274" y="149606"/>
                </a:lnTo>
                <a:lnTo>
                  <a:pt x="0" y="231648"/>
                </a:lnTo>
                <a:lnTo>
                  <a:pt x="102400" y="406273"/>
                </a:lnTo>
                <a:lnTo>
                  <a:pt x="123990" y="606552"/>
                </a:lnTo>
                <a:lnTo>
                  <a:pt x="324611" y="564769"/>
                </a:lnTo>
                <a:lnTo>
                  <a:pt x="529738" y="564769"/>
                </a:lnTo>
                <a:lnTo>
                  <a:pt x="546823" y="406273"/>
                </a:lnTo>
                <a:lnTo>
                  <a:pt x="649224" y="231648"/>
                </a:lnTo>
                <a:lnTo>
                  <a:pt x="461949" y="149606"/>
                </a:lnTo>
                <a:lnTo>
                  <a:pt x="324611" y="0"/>
                </a:lnTo>
                <a:close/>
              </a:path>
              <a:path w="649605" h="607060">
                <a:moveTo>
                  <a:pt x="529738" y="564769"/>
                </a:moveTo>
                <a:lnTo>
                  <a:pt x="324611" y="564769"/>
                </a:lnTo>
                <a:lnTo>
                  <a:pt x="525233" y="606552"/>
                </a:lnTo>
                <a:lnTo>
                  <a:pt x="529738" y="56476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08076" y="3189731"/>
            <a:ext cx="649605" cy="607060"/>
          </a:xfrm>
          <a:custGeom>
            <a:avLst/>
            <a:gdLst/>
            <a:ahLst/>
            <a:cxnLst/>
            <a:rect l="l" t="t" r="r" b="b"/>
            <a:pathLst>
              <a:path w="649605" h="607060">
                <a:moveTo>
                  <a:pt x="0" y="231648"/>
                </a:moveTo>
                <a:lnTo>
                  <a:pt x="187274" y="149606"/>
                </a:lnTo>
                <a:lnTo>
                  <a:pt x="324611" y="0"/>
                </a:lnTo>
                <a:lnTo>
                  <a:pt x="461949" y="149606"/>
                </a:lnTo>
                <a:lnTo>
                  <a:pt x="649224" y="231648"/>
                </a:lnTo>
                <a:lnTo>
                  <a:pt x="546823" y="406273"/>
                </a:lnTo>
                <a:lnTo>
                  <a:pt x="525233" y="606552"/>
                </a:lnTo>
                <a:lnTo>
                  <a:pt x="324611" y="564769"/>
                </a:lnTo>
                <a:lnTo>
                  <a:pt x="123990" y="606552"/>
                </a:lnTo>
                <a:lnTo>
                  <a:pt x="102400" y="406273"/>
                </a:lnTo>
                <a:lnTo>
                  <a:pt x="0" y="231648"/>
                </a:lnTo>
                <a:close/>
              </a:path>
            </a:pathLst>
          </a:custGeom>
          <a:ln w="9143">
            <a:solidFill>
              <a:srgbClr val="F6924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816660" y="3278632"/>
            <a:ext cx="23114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spc="-5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2</a:t>
            </a:r>
            <a:endParaRPr sz="32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482597" y="1626062"/>
            <a:ext cx="6249035" cy="1273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2800" spc="10" dirty="0"/>
              <a:t>认识“</a:t>
            </a:r>
            <a:r>
              <a:rPr sz="2800" spc="-25" dirty="0"/>
              <a:t>夜</a:t>
            </a:r>
            <a:r>
              <a:rPr sz="2800" spc="10" dirty="0"/>
              <a:t>、思</a:t>
            </a:r>
            <a:r>
              <a:rPr sz="2800" spc="-25" dirty="0"/>
              <a:t>”</a:t>
            </a:r>
            <a:r>
              <a:rPr sz="2800" spc="15" dirty="0"/>
              <a:t>等</a:t>
            </a:r>
            <a:r>
              <a:rPr sz="2800" spc="-10" dirty="0"/>
              <a:t>9</a:t>
            </a:r>
            <a:r>
              <a:rPr sz="2800" spc="5" dirty="0"/>
              <a:t>个生字</a:t>
            </a:r>
            <a:r>
              <a:rPr sz="2800" spc="-20" dirty="0"/>
              <a:t>；</a:t>
            </a:r>
            <a:r>
              <a:rPr sz="2800" spc="10" dirty="0"/>
              <a:t>会</a:t>
            </a:r>
            <a:r>
              <a:rPr sz="2800" spc="5" dirty="0"/>
              <a:t>写</a:t>
            </a:r>
            <a:r>
              <a:rPr sz="2800" spc="-15" dirty="0"/>
              <a:t>“思、</a:t>
            </a:r>
            <a:r>
              <a:rPr sz="2800" spc="5" dirty="0"/>
              <a:t>前、光</a:t>
            </a:r>
            <a:r>
              <a:rPr sz="2800" spc="10" dirty="0"/>
              <a:t>”</a:t>
            </a:r>
            <a:r>
              <a:rPr sz="2800" spc="-10" dirty="0"/>
              <a:t>3</a:t>
            </a:r>
            <a:r>
              <a:rPr sz="2800" spc="-20" dirty="0"/>
              <a:t>个</a:t>
            </a:r>
            <a:r>
              <a:rPr sz="2800" spc="10" dirty="0"/>
              <a:t>字。</a:t>
            </a:r>
            <a:endParaRPr sz="2800" dirty="0"/>
          </a:p>
        </p:txBody>
      </p:sp>
      <p:sp>
        <p:nvSpPr>
          <p:cNvPr id="16" name="object 16"/>
          <p:cNvSpPr txBox="1"/>
          <p:nvPr/>
        </p:nvSpPr>
        <p:spPr>
          <a:xfrm>
            <a:off x="1452499" y="3361435"/>
            <a:ext cx="5718175" cy="41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能正确</a:t>
            </a:r>
            <a:r>
              <a:rPr sz="2800" spc="-25" dirty="0" err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流利</a:t>
            </a:r>
            <a:r>
              <a:rPr sz="2800" spc="-20" dirty="0" err="1">
                <a:latin typeface="宋体" panose="02010600030101010101" pitchFamily="2" charset="-122"/>
                <a:cs typeface="宋体" panose="02010600030101010101" pitchFamily="2" charset="-122"/>
              </a:rPr>
              <a:t>、有</a:t>
            </a: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节</a:t>
            </a:r>
            <a:r>
              <a:rPr sz="2800" spc="5" dirty="0" err="1">
                <a:latin typeface="宋体" panose="02010600030101010101" pitchFamily="2" charset="-122"/>
                <a:cs typeface="宋体" panose="02010600030101010101" pitchFamily="2" charset="-122"/>
              </a:rPr>
              <a:t>奏</a:t>
            </a: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2800" spc="-20" dirty="0" err="1">
                <a:latin typeface="宋体" panose="02010600030101010101" pitchFamily="2" charset="-122"/>
                <a:cs typeface="宋体" panose="02010600030101010101" pitchFamily="2" charset="-122"/>
              </a:rPr>
              <a:t>朗</a:t>
            </a:r>
            <a:r>
              <a:rPr sz="2800" spc="10" dirty="0" err="1">
                <a:latin typeface="宋体" panose="02010600030101010101" pitchFamily="2" charset="-122"/>
                <a:cs typeface="宋体" panose="02010600030101010101" pitchFamily="2" charset="-122"/>
              </a:rPr>
              <a:t>读古</a:t>
            </a:r>
            <a:r>
              <a:rPr sz="2800" spc="-20" dirty="0" err="1">
                <a:latin typeface="宋体" panose="02010600030101010101" pitchFamily="2" charset="-122"/>
                <a:cs typeface="宋体" panose="02010600030101010101" pitchFamily="2" charset="-122"/>
              </a:rPr>
              <a:t>诗</a:t>
            </a:r>
            <a:r>
              <a:rPr sz="2800" spc="10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382256" y="3685032"/>
            <a:ext cx="1759457" cy="1314450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3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433" y="-37377"/>
            <a:ext cx="6409944" cy="5145023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850135" y="554735"/>
            <a:ext cx="1667256" cy="1679448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358896" y="1450847"/>
            <a:ext cx="1167384" cy="96621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73023" y="1755647"/>
            <a:ext cx="1167383" cy="96621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59408" y="0"/>
            <a:ext cx="2804160" cy="2721863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141976" y="1371599"/>
            <a:ext cx="2100833" cy="1664970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394959" y="1499615"/>
            <a:ext cx="1588769" cy="1262634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192267" y="1400555"/>
            <a:ext cx="2002536" cy="1566544"/>
          </a:xfrm>
          <a:prstGeom prst="rect">
            <a:avLst/>
          </a:prstGeom>
          <a:blipFill>
            <a:blip r:embed="rId8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192267" y="1400555"/>
            <a:ext cx="2002789" cy="1566545"/>
          </a:xfrm>
          <a:custGeom>
            <a:avLst/>
            <a:gdLst/>
            <a:ahLst/>
            <a:cxnLst/>
            <a:rect l="l" t="t" r="r" b="b"/>
            <a:pathLst>
              <a:path w="2002789" h="1566545">
                <a:moveTo>
                  <a:pt x="0" y="220471"/>
                </a:moveTo>
                <a:lnTo>
                  <a:pt x="4477" y="176030"/>
                </a:lnTo>
                <a:lnTo>
                  <a:pt x="17321" y="134641"/>
                </a:lnTo>
                <a:lnTo>
                  <a:pt x="37645" y="97190"/>
                </a:lnTo>
                <a:lnTo>
                  <a:pt x="64563" y="64563"/>
                </a:lnTo>
                <a:lnTo>
                  <a:pt x="97190" y="37645"/>
                </a:lnTo>
                <a:lnTo>
                  <a:pt x="134641" y="17321"/>
                </a:lnTo>
                <a:lnTo>
                  <a:pt x="176030" y="4477"/>
                </a:lnTo>
                <a:lnTo>
                  <a:pt x="220472" y="0"/>
                </a:lnTo>
                <a:lnTo>
                  <a:pt x="1168146" y="0"/>
                </a:lnTo>
                <a:lnTo>
                  <a:pt x="1668780" y="0"/>
                </a:lnTo>
                <a:lnTo>
                  <a:pt x="1782064" y="0"/>
                </a:lnTo>
                <a:lnTo>
                  <a:pt x="1826505" y="4477"/>
                </a:lnTo>
                <a:lnTo>
                  <a:pt x="1867894" y="17321"/>
                </a:lnTo>
                <a:lnTo>
                  <a:pt x="1905345" y="37645"/>
                </a:lnTo>
                <a:lnTo>
                  <a:pt x="1937972" y="64563"/>
                </a:lnTo>
                <a:lnTo>
                  <a:pt x="1964890" y="97190"/>
                </a:lnTo>
                <a:lnTo>
                  <a:pt x="1985214" y="134641"/>
                </a:lnTo>
                <a:lnTo>
                  <a:pt x="1998058" y="176030"/>
                </a:lnTo>
                <a:lnTo>
                  <a:pt x="2002536" y="220471"/>
                </a:lnTo>
                <a:lnTo>
                  <a:pt x="2002536" y="771651"/>
                </a:lnTo>
                <a:lnTo>
                  <a:pt x="2002536" y="1102359"/>
                </a:lnTo>
                <a:lnTo>
                  <a:pt x="1998058" y="1146801"/>
                </a:lnTo>
                <a:lnTo>
                  <a:pt x="1985214" y="1188190"/>
                </a:lnTo>
                <a:lnTo>
                  <a:pt x="1964890" y="1225641"/>
                </a:lnTo>
                <a:lnTo>
                  <a:pt x="1937972" y="1258268"/>
                </a:lnTo>
                <a:lnTo>
                  <a:pt x="1905345" y="1285186"/>
                </a:lnTo>
                <a:lnTo>
                  <a:pt x="1867894" y="1305510"/>
                </a:lnTo>
                <a:lnTo>
                  <a:pt x="1826505" y="1318354"/>
                </a:lnTo>
                <a:lnTo>
                  <a:pt x="1782064" y="1322831"/>
                </a:lnTo>
                <a:lnTo>
                  <a:pt x="1668780" y="1322831"/>
                </a:lnTo>
                <a:lnTo>
                  <a:pt x="1658620" y="1566544"/>
                </a:lnTo>
                <a:lnTo>
                  <a:pt x="1168146" y="1322831"/>
                </a:lnTo>
                <a:lnTo>
                  <a:pt x="220472" y="1322831"/>
                </a:lnTo>
                <a:lnTo>
                  <a:pt x="176030" y="1318354"/>
                </a:lnTo>
                <a:lnTo>
                  <a:pt x="134641" y="1305510"/>
                </a:lnTo>
                <a:lnTo>
                  <a:pt x="97190" y="1285186"/>
                </a:lnTo>
                <a:lnTo>
                  <a:pt x="64563" y="1258268"/>
                </a:lnTo>
                <a:lnTo>
                  <a:pt x="37645" y="1225641"/>
                </a:lnTo>
                <a:lnTo>
                  <a:pt x="17321" y="1188190"/>
                </a:lnTo>
                <a:lnTo>
                  <a:pt x="4477" y="1146801"/>
                </a:lnTo>
                <a:lnTo>
                  <a:pt x="0" y="1102359"/>
                </a:lnTo>
                <a:lnTo>
                  <a:pt x="0" y="771651"/>
                </a:lnTo>
                <a:lnTo>
                  <a:pt x="0" y="220471"/>
                </a:lnTo>
                <a:close/>
              </a:path>
            </a:pathLst>
          </a:custGeom>
          <a:ln w="9144">
            <a:solidFill>
              <a:srgbClr val="497DB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56280" marR="5080">
              <a:lnSpc>
                <a:spcPct val="100000"/>
              </a:lnSpc>
            </a:pPr>
            <a:r>
              <a:rPr sz="2800" spc="10" dirty="0" err="1"/>
              <a:t>白</a:t>
            </a:r>
            <a:r>
              <a:rPr sz="2800" spc="25" dirty="0" err="1"/>
              <a:t>玉</a:t>
            </a:r>
            <a:r>
              <a:rPr sz="2800" spc="10" dirty="0" err="1"/>
              <a:t>盘瑶</a:t>
            </a:r>
            <a:r>
              <a:rPr sz="2800" spc="25" dirty="0" err="1"/>
              <a:t>台</a:t>
            </a:r>
            <a:r>
              <a:rPr sz="2800" spc="10" dirty="0" err="1"/>
              <a:t>镜</a:t>
            </a:r>
            <a:endParaRPr sz="2800" dirty="0"/>
          </a:p>
        </p:txBody>
      </p:sp>
      <p:sp>
        <p:nvSpPr>
          <p:cNvPr id="14" name="object 14"/>
          <p:cNvSpPr/>
          <p:nvPr/>
        </p:nvSpPr>
        <p:spPr>
          <a:xfrm>
            <a:off x="6190488" y="2758439"/>
            <a:ext cx="2356866" cy="2384298"/>
          </a:xfrm>
          <a:prstGeom prst="rect">
            <a:avLst/>
          </a:prstGeom>
          <a:blipFill>
            <a:blip r:embed="rId9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3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6425183" cy="5145023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850135" y="554735"/>
            <a:ext cx="1667256" cy="1679448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358896" y="1450847"/>
            <a:ext cx="1167384" cy="96621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73023" y="1755647"/>
            <a:ext cx="1167383" cy="96621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59408" y="0"/>
            <a:ext cx="2804160" cy="2721863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854952" y="3285745"/>
            <a:ext cx="1951481" cy="1856994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353811" y="1232915"/>
            <a:ext cx="2447925" cy="0"/>
          </a:xfrm>
          <a:custGeom>
            <a:avLst/>
            <a:gdLst/>
            <a:ahLst/>
            <a:cxnLst/>
            <a:rect l="l" t="t" r="r" b="b"/>
            <a:pathLst>
              <a:path w="2447925">
                <a:moveTo>
                  <a:pt x="0" y="0"/>
                </a:moveTo>
                <a:lnTo>
                  <a:pt x="2447924" y="0"/>
                </a:lnTo>
              </a:path>
            </a:pathLst>
          </a:custGeom>
          <a:ln w="9144">
            <a:solidFill>
              <a:srgbClr val="497DB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353811" y="1757172"/>
            <a:ext cx="2447925" cy="0"/>
          </a:xfrm>
          <a:custGeom>
            <a:avLst/>
            <a:gdLst/>
            <a:ahLst/>
            <a:cxnLst/>
            <a:rect l="l" t="t" r="r" b="b"/>
            <a:pathLst>
              <a:path w="2447925">
                <a:moveTo>
                  <a:pt x="0" y="0"/>
                </a:moveTo>
                <a:lnTo>
                  <a:pt x="2447924" y="0"/>
                </a:lnTo>
              </a:path>
            </a:pathLst>
          </a:custGeom>
          <a:ln w="9144">
            <a:solidFill>
              <a:srgbClr val="497DB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353811" y="2235707"/>
            <a:ext cx="2447925" cy="0"/>
          </a:xfrm>
          <a:custGeom>
            <a:avLst/>
            <a:gdLst/>
            <a:ahLst/>
            <a:cxnLst/>
            <a:rect l="l" t="t" r="r" b="b"/>
            <a:pathLst>
              <a:path w="2447925">
                <a:moveTo>
                  <a:pt x="0" y="0"/>
                </a:moveTo>
                <a:lnTo>
                  <a:pt x="2447924" y="0"/>
                </a:lnTo>
              </a:path>
            </a:pathLst>
          </a:custGeom>
          <a:ln w="9144">
            <a:solidFill>
              <a:srgbClr val="497DB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353811" y="2692907"/>
            <a:ext cx="2447925" cy="0"/>
          </a:xfrm>
          <a:custGeom>
            <a:avLst/>
            <a:gdLst/>
            <a:ahLst/>
            <a:cxnLst/>
            <a:rect l="l" t="t" r="r" b="b"/>
            <a:pathLst>
              <a:path w="2447925">
                <a:moveTo>
                  <a:pt x="0" y="0"/>
                </a:moveTo>
                <a:lnTo>
                  <a:pt x="2447924" y="0"/>
                </a:lnTo>
              </a:path>
            </a:pathLst>
          </a:custGeom>
          <a:ln w="9144">
            <a:solidFill>
              <a:srgbClr val="497DB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353811" y="3244595"/>
            <a:ext cx="2447925" cy="0"/>
          </a:xfrm>
          <a:custGeom>
            <a:avLst/>
            <a:gdLst/>
            <a:ahLst/>
            <a:cxnLst/>
            <a:rect l="l" t="t" r="r" b="b"/>
            <a:pathLst>
              <a:path w="2447925">
                <a:moveTo>
                  <a:pt x="0" y="0"/>
                </a:moveTo>
                <a:lnTo>
                  <a:pt x="2447924" y="0"/>
                </a:lnTo>
              </a:path>
            </a:pathLst>
          </a:custGeom>
          <a:ln w="9144">
            <a:solidFill>
              <a:srgbClr val="497DB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263896" y="54863"/>
            <a:ext cx="2627376" cy="1795272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279135" y="1837944"/>
            <a:ext cx="2612136" cy="57912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282184" y="2417063"/>
            <a:ext cx="2590800" cy="1042415"/>
          </a:xfrm>
          <a:prstGeom prst="rect">
            <a:avLst/>
          </a:prstGeom>
          <a:blipFill>
            <a:blip r:embed="rId9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3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023359" y="999743"/>
            <a:ext cx="4599940" cy="3947160"/>
          </a:xfrm>
          <a:custGeom>
            <a:avLst/>
            <a:gdLst/>
            <a:ahLst/>
            <a:cxnLst/>
            <a:rect l="l" t="t" r="r" b="b"/>
            <a:pathLst>
              <a:path w="4599940" h="3947160">
                <a:moveTo>
                  <a:pt x="3941571" y="0"/>
                </a:moveTo>
                <a:lnTo>
                  <a:pt x="657860" y="0"/>
                </a:lnTo>
                <a:lnTo>
                  <a:pt x="610875" y="1651"/>
                </a:lnTo>
                <a:lnTo>
                  <a:pt x="564783" y="6532"/>
                </a:lnTo>
                <a:lnTo>
                  <a:pt x="519694" y="14531"/>
                </a:lnTo>
                <a:lnTo>
                  <a:pt x="475720" y="25536"/>
                </a:lnTo>
                <a:lnTo>
                  <a:pt x="432972" y="39436"/>
                </a:lnTo>
                <a:lnTo>
                  <a:pt x="391561" y="56120"/>
                </a:lnTo>
                <a:lnTo>
                  <a:pt x="351598" y="75477"/>
                </a:lnTo>
                <a:lnTo>
                  <a:pt x="313195" y="97396"/>
                </a:lnTo>
                <a:lnTo>
                  <a:pt x="276463" y="121764"/>
                </a:lnTo>
                <a:lnTo>
                  <a:pt x="241513" y="148472"/>
                </a:lnTo>
                <a:lnTo>
                  <a:pt x="208457" y="177406"/>
                </a:lnTo>
                <a:lnTo>
                  <a:pt x="177406" y="208457"/>
                </a:lnTo>
                <a:lnTo>
                  <a:pt x="148472" y="241513"/>
                </a:lnTo>
                <a:lnTo>
                  <a:pt x="121764" y="276463"/>
                </a:lnTo>
                <a:lnTo>
                  <a:pt x="97396" y="313195"/>
                </a:lnTo>
                <a:lnTo>
                  <a:pt x="75477" y="351598"/>
                </a:lnTo>
                <a:lnTo>
                  <a:pt x="56120" y="391561"/>
                </a:lnTo>
                <a:lnTo>
                  <a:pt x="39436" y="432972"/>
                </a:lnTo>
                <a:lnTo>
                  <a:pt x="25536" y="475720"/>
                </a:lnTo>
                <a:lnTo>
                  <a:pt x="14531" y="519694"/>
                </a:lnTo>
                <a:lnTo>
                  <a:pt x="6532" y="564783"/>
                </a:lnTo>
                <a:lnTo>
                  <a:pt x="1651" y="610875"/>
                </a:lnTo>
                <a:lnTo>
                  <a:pt x="0" y="657859"/>
                </a:lnTo>
                <a:lnTo>
                  <a:pt x="0" y="3289287"/>
                </a:lnTo>
                <a:lnTo>
                  <a:pt x="1651" y="3336270"/>
                </a:lnTo>
                <a:lnTo>
                  <a:pt x="6532" y="3382361"/>
                </a:lnTo>
                <a:lnTo>
                  <a:pt x="14531" y="3427449"/>
                </a:lnTo>
                <a:lnTo>
                  <a:pt x="25536" y="3471423"/>
                </a:lnTo>
                <a:lnTo>
                  <a:pt x="39436" y="3514171"/>
                </a:lnTo>
                <a:lnTo>
                  <a:pt x="56120" y="3555583"/>
                </a:lnTo>
                <a:lnTo>
                  <a:pt x="75477" y="3595546"/>
                </a:lnTo>
                <a:lnTo>
                  <a:pt x="97396" y="3633949"/>
                </a:lnTo>
                <a:lnTo>
                  <a:pt x="121764" y="3670682"/>
                </a:lnTo>
                <a:lnTo>
                  <a:pt x="148472" y="3705633"/>
                </a:lnTo>
                <a:lnTo>
                  <a:pt x="177406" y="3738690"/>
                </a:lnTo>
                <a:lnTo>
                  <a:pt x="208457" y="3769742"/>
                </a:lnTo>
                <a:lnTo>
                  <a:pt x="241513" y="3798678"/>
                </a:lnTo>
                <a:lnTo>
                  <a:pt x="276463" y="3825387"/>
                </a:lnTo>
                <a:lnTo>
                  <a:pt x="313195" y="3849757"/>
                </a:lnTo>
                <a:lnTo>
                  <a:pt x="351598" y="3871676"/>
                </a:lnTo>
                <a:lnTo>
                  <a:pt x="391561" y="3891034"/>
                </a:lnTo>
                <a:lnTo>
                  <a:pt x="432972" y="3907720"/>
                </a:lnTo>
                <a:lnTo>
                  <a:pt x="475720" y="3921621"/>
                </a:lnTo>
                <a:lnTo>
                  <a:pt x="519694" y="3932627"/>
                </a:lnTo>
                <a:lnTo>
                  <a:pt x="564783" y="3940627"/>
                </a:lnTo>
                <a:lnTo>
                  <a:pt x="610875" y="3945508"/>
                </a:lnTo>
                <a:lnTo>
                  <a:pt x="657860" y="3947159"/>
                </a:lnTo>
                <a:lnTo>
                  <a:pt x="3941571" y="3947159"/>
                </a:lnTo>
                <a:lnTo>
                  <a:pt x="3988556" y="3945508"/>
                </a:lnTo>
                <a:lnTo>
                  <a:pt x="4034648" y="3940627"/>
                </a:lnTo>
                <a:lnTo>
                  <a:pt x="4079737" y="3932627"/>
                </a:lnTo>
                <a:lnTo>
                  <a:pt x="4123711" y="3921621"/>
                </a:lnTo>
                <a:lnTo>
                  <a:pt x="4166459" y="3907720"/>
                </a:lnTo>
                <a:lnTo>
                  <a:pt x="4207870" y="3891034"/>
                </a:lnTo>
                <a:lnTo>
                  <a:pt x="4247833" y="3871676"/>
                </a:lnTo>
                <a:lnTo>
                  <a:pt x="4286236" y="3849757"/>
                </a:lnTo>
                <a:lnTo>
                  <a:pt x="4322968" y="3825387"/>
                </a:lnTo>
                <a:lnTo>
                  <a:pt x="4357918" y="3798678"/>
                </a:lnTo>
                <a:lnTo>
                  <a:pt x="4390974" y="3769742"/>
                </a:lnTo>
                <a:lnTo>
                  <a:pt x="4422025" y="3738690"/>
                </a:lnTo>
                <a:lnTo>
                  <a:pt x="4450959" y="3705633"/>
                </a:lnTo>
                <a:lnTo>
                  <a:pt x="4477667" y="3670682"/>
                </a:lnTo>
                <a:lnTo>
                  <a:pt x="4502035" y="3633949"/>
                </a:lnTo>
                <a:lnTo>
                  <a:pt x="4523954" y="3595546"/>
                </a:lnTo>
                <a:lnTo>
                  <a:pt x="4543311" y="3555583"/>
                </a:lnTo>
                <a:lnTo>
                  <a:pt x="4559995" y="3514171"/>
                </a:lnTo>
                <a:lnTo>
                  <a:pt x="4573895" y="3471423"/>
                </a:lnTo>
                <a:lnTo>
                  <a:pt x="4584900" y="3427449"/>
                </a:lnTo>
                <a:lnTo>
                  <a:pt x="4592899" y="3382361"/>
                </a:lnTo>
                <a:lnTo>
                  <a:pt x="4597780" y="3336270"/>
                </a:lnTo>
                <a:lnTo>
                  <a:pt x="4599432" y="3289287"/>
                </a:lnTo>
                <a:lnTo>
                  <a:pt x="4599432" y="657859"/>
                </a:lnTo>
                <a:lnTo>
                  <a:pt x="4597780" y="610875"/>
                </a:lnTo>
                <a:lnTo>
                  <a:pt x="4592899" y="564783"/>
                </a:lnTo>
                <a:lnTo>
                  <a:pt x="4584900" y="519694"/>
                </a:lnTo>
                <a:lnTo>
                  <a:pt x="4573895" y="475720"/>
                </a:lnTo>
                <a:lnTo>
                  <a:pt x="4559995" y="432972"/>
                </a:lnTo>
                <a:lnTo>
                  <a:pt x="4543311" y="391561"/>
                </a:lnTo>
                <a:lnTo>
                  <a:pt x="4523954" y="351598"/>
                </a:lnTo>
                <a:lnTo>
                  <a:pt x="4502035" y="313195"/>
                </a:lnTo>
                <a:lnTo>
                  <a:pt x="4477667" y="276463"/>
                </a:lnTo>
                <a:lnTo>
                  <a:pt x="4450959" y="241513"/>
                </a:lnTo>
                <a:lnTo>
                  <a:pt x="4422025" y="208457"/>
                </a:lnTo>
                <a:lnTo>
                  <a:pt x="4390974" y="177406"/>
                </a:lnTo>
                <a:lnTo>
                  <a:pt x="4357918" y="148472"/>
                </a:lnTo>
                <a:lnTo>
                  <a:pt x="4322968" y="121764"/>
                </a:lnTo>
                <a:lnTo>
                  <a:pt x="4286236" y="97396"/>
                </a:lnTo>
                <a:lnTo>
                  <a:pt x="4247833" y="75477"/>
                </a:lnTo>
                <a:lnTo>
                  <a:pt x="4207870" y="56120"/>
                </a:lnTo>
                <a:lnTo>
                  <a:pt x="4166459" y="39436"/>
                </a:lnTo>
                <a:lnTo>
                  <a:pt x="4123711" y="25536"/>
                </a:lnTo>
                <a:lnTo>
                  <a:pt x="4079737" y="14531"/>
                </a:lnTo>
                <a:lnTo>
                  <a:pt x="4034648" y="6532"/>
                </a:lnTo>
                <a:lnTo>
                  <a:pt x="3988556" y="1651"/>
                </a:lnTo>
                <a:lnTo>
                  <a:pt x="3941571" y="0"/>
                </a:lnTo>
                <a:close/>
              </a:path>
            </a:pathLst>
          </a:custGeom>
          <a:solidFill>
            <a:srgbClr val="DDD9C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4295647" y="976518"/>
            <a:ext cx="3987800" cy="3837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19455">
              <a:lnSpc>
                <a:spcPct val="150000"/>
              </a:lnSpc>
            </a:pPr>
            <a:r>
              <a:rPr sz="2400" spc="-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李白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，字太白，号青莲</a:t>
            </a:r>
            <a:r>
              <a:rPr sz="2400" spc="-5" dirty="0">
                <a:latin typeface="宋体" panose="02010600030101010101" pitchFamily="2" charset="-122"/>
                <a:cs typeface="宋体" panose="02010600030101010101" pitchFamily="2" charset="-122"/>
              </a:rPr>
              <a:t>居士，是我国唐代著名诗人。他的诗歌想象丰富而奇特，风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格飘逸而豪放。他是一位伟大的浪漫主义诗人，有“诗仙”美名，与杜甫齐名，合称“李杜”。</a:t>
            </a:r>
            <a:endParaRPr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84064" y="12191"/>
            <a:ext cx="2478024" cy="899160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519928" y="201167"/>
            <a:ext cx="1725168" cy="521208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601970" y="256158"/>
            <a:ext cx="1464310" cy="41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25" dirty="0" err="1"/>
              <a:t>作者简介</a:t>
            </a:r>
            <a:endParaRPr sz="2800" dirty="0"/>
          </a:p>
        </p:txBody>
      </p:sp>
      <p:sp>
        <p:nvSpPr>
          <p:cNvPr id="8" name="object 8"/>
          <p:cNvSpPr/>
          <p:nvPr/>
        </p:nvSpPr>
        <p:spPr>
          <a:xfrm>
            <a:off x="0" y="911351"/>
            <a:ext cx="4081272" cy="38922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972311" y="1240535"/>
            <a:ext cx="2115312" cy="289255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3489959"/>
            <a:ext cx="2115312" cy="1655064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5647944" cy="467258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803135" y="2337816"/>
            <a:ext cx="1066800" cy="2670048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0"/>
            <a:ext cx="5501640" cy="4632959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3477767"/>
            <a:ext cx="1432560" cy="1374648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786531" y="1472982"/>
            <a:ext cx="2258695" cy="1180465"/>
          </a:xfrm>
          <a:custGeom>
            <a:avLst/>
            <a:gdLst/>
            <a:ahLst/>
            <a:cxnLst/>
            <a:rect l="l" t="t" r="r" b="b"/>
            <a:pathLst>
              <a:path w="2258695" h="1180464">
                <a:moveTo>
                  <a:pt x="1448513" y="1068287"/>
                </a:moveTo>
                <a:lnTo>
                  <a:pt x="862301" y="1068287"/>
                </a:lnTo>
                <a:lnTo>
                  <a:pt x="900290" y="1102101"/>
                </a:lnTo>
                <a:lnTo>
                  <a:pt x="945518" y="1130580"/>
                </a:lnTo>
                <a:lnTo>
                  <a:pt x="996890" y="1153155"/>
                </a:lnTo>
                <a:lnTo>
                  <a:pt x="1053309" y="1169252"/>
                </a:lnTo>
                <a:lnTo>
                  <a:pt x="1104266" y="1177413"/>
                </a:lnTo>
                <a:lnTo>
                  <a:pt x="1155060" y="1180109"/>
                </a:lnTo>
                <a:lnTo>
                  <a:pt x="1205012" y="1177601"/>
                </a:lnTo>
                <a:lnTo>
                  <a:pt x="1253444" y="1170148"/>
                </a:lnTo>
                <a:lnTo>
                  <a:pt x="1299676" y="1158010"/>
                </a:lnTo>
                <a:lnTo>
                  <a:pt x="1343030" y="1141447"/>
                </a:lnTo>
                <a:lnTo>
                  <a:pt x="1382826" y="1120720"/>
                </a:lnTo>
                <a:lnTo>
                  <a:pt x="1418386" y="1096087"/>
                </a:lnTo>
                <a:lnTo>
                  <a:pt x="1448513" y="1068287"/>
                </a:lnTo>
                <a:close/>
              </a:path>
              <a:path w="2258695" h="1180464">
                <a:moveTo>
                  <a:pt x="1873935" y="964655"/>
                </a:moveTo>
                <a:lnTo>
                  <a:pt x="304898" y="964655"/>
                </a:lnTo>
                <a:lnTo>
                  <a:pt x="306295" y="966433"/>
                </a:lnTo>
                <a:lnTo>
                  <a:pt x="307819" y="968084"/>
                </a:lnTo>
                <a:lnTo>
                  <a:pt x="309216" y="969862"/>
                </a:lnTo>
                <a:lnTo>
                  <a:pt x="337955" y="999657"/>
                </a:lnTo>
                <a:lnTo>
                  <a:pt x="370896" y="1026086"/>
                </a:lnTo>
                <a:lnTo>
                  <a:pt x="407521" y="1049058"/>
                </a:lnTo>
                <a:lnTo>
                  <a:pt x="447311" y="1068479"/>
                </a:lnTo>
                <a:lnTo>
                  <a:pt x="489748" y="1084258"/>
                </a:lnTo>
                <a:lnTo>
                  <a:pt x="534313" y="1096301"/>
                </a:lnTo>
                <a:lnTo>
                  <a:pt x="580488" y="1104518"/>
                </a:lnTo>
                <a:lnTo>
                  <a:pt x="627753" y="1108816"/>
                </a:lnTo>
                <a:lnTo>
                  <a:pt x="675592" y="1109102"/>
                </a:lnTo>
                <a:lnTo>
                  <a:pt x="723484" y="1105285"/>
                </a:lnTo>
                <a:lnTo>
                  <a:pt x="770912" y="1097271"/>
                </a:lnTo>
                <a:lnTo>
                  <a:pt x="817358" y="1084969"/>
                </a:lnTo>
                <a:lnTo>
                  <a:pt x="862301" y="1068287"/>
                </a:lnTo>
                <a:lnTo>
                  <a:pt x="1448513" y="1068287"/>
                </a:lnTo>
                <a:lnTo>
                  <a:pt x="1449030" y="1067809"/>
                </a:lnTo>
                <a:lnTo>
                  <a:pt x="1474080" y="1036146"/>
                </a:lnTo>
                <a:lnTo>
                  <a:pt x="1492856" y="1001358"/>
                </a:lnTo>
                <a:lnTo>
                  <a:pt x="1811459" y="1001358"/>
                </a:lnTo>
                <a:lnTo>
                  <a:pt x="1845538" y="984525"/>
                </a:lnTo>
                <a:lnTo>
                  <a:pt x="1873935" y="964655"/>
                </a:lnTo>
                <a:close/>
              </a:path>
              <a:path w="2258695" h="1180464">
                <a:moveTo>
                  <a:pt x="1811459" y="1001358"/>
                </a:moveTo>
                <a:lnTo>
                  <a:pt x="1492856" y="1001358"/>
                </a:lnTo>
                <a:lnTo>
                  <a:pt x="1529553" y="1015243"/>
                </a:lnTo>
                <a:lnTo>
                  <a:pt x="1568405" y="1025377"/>
                </a:lnTo>
                <a:lnTo>
                  <a:pt x="1608853" y="1031629"/>
                </a:lnTo>
                <a:lnTo>
                  <a:pt x="1650336" y="1033870"/>
                </a:lnTo>
                <a:lnTo>
                  <a:pt x="1704685" y="1030739"/>
                </a:lnTo>
                <a:lnTo>
                  <a:pt x="1755908" y="1021069"/>
                </a:lnTo>
                <a:lnTo>
                  <a:pt x="1803146" y="1005464"/>
                </a:lnTo>
                <a:lnTo>
                  <a:pt x="1811459" y="1001358"/>
                </a:lnTo>
                <a:close/>
              </a:path>
              <a:path w="2258695" h="1180464">
                <a:moveTo>
                  <a:pt x="554326" y="103753"/>
                </a:moveTo>
                <a:lnTo>
                  <a:pt x="507336" y="106008"/>
                </a:lnTo>
                <a:lnTo>
                  <a:pt x="451299" y="114746"/>
                </a:lnTo>
                <a:lnTo>
                  <a:pt x="399351" y="129373"/>
                </a:lnTo>
                <a:lnTo>
                  <a:pt x="352111" y="149306"/>
                </a:lnTo>
                <a:lnTo>
                  <a:pt x="310202" y="173964"/>
                </a:lnTo>
                <a:lnTo>
                  <a:pt x="274244" y="202766"/>
                </a:lnTo>
                <a:lnTo>
                  <a:pt x="244858" y="235130"/>
                </a:lnTo>
                <a:lnTo>
                  <a:pt x="222665" y="270476"/>
                </a:lnTo>
                <a:lnTo>
                  <a:pt x="208287" y="308220"/>
                </a:lnTo>
                <a:lnTo>
                  <a:pt x="202344" y="347783"/>
                </a:lnTo>
                <a:lnTo>
                  <a:pt x="205457" y="388583"/>
                </a:lnTo>
                <a:lnTo>
                  <a:pt x="203552" y="392139"/>
                </a:lnTo>
                <a:lnTo>
                  <a:pt x="151423" y="400543"/>
                </a:lnTo>
                <a:lnTo>
                  <a:pt x="104080" y="417174"/>
                </a:lnTo>
                <a:lnTo>
                  <a:pt x="63356" y="441163"/>
                </a:lnTo>
                <a:lnTo>
                  <a:pt x="31086" y="471641"/>
                </a:lnTo>
                <a:lnTo>
                  <a:pt x="7632" y="511801"/>
                </a:lnTo>
                <a:lnTo>
                  <a:pt x="0" y="553528"/>
                </a:lnTo>
                <a:lnTo>
                  <a:pt x="7417" y="594704"/>
                </a:lnTo>
                <a:lnTo>
                  <a:pt x="29111" y="633213"/>
                </a:lnTo>
                <a:lnTo>
                  <a:pt x="64309" y="666939"/>
                </a:lnTo>
                <a:lnTo>
                  <a:pt x="112239" y="693764"/>
                </a:lnTo>
                <a:lnTo>
                  <a:pt x="82442" y="721948"/>
                </a:lnTo>
                <a:lnTo>
                  <a:pt x="62170" y="753692"/>
                </a:lnTo>
                <a:lnTo>
                  <a:pt x="51946" y="787793"/>
                </a:lnTo>
                <a:lnTo>
                  <a:pt x="52295" y="823050"/>
                </a:lnTo>
                <a:lnTo>
                  <a:pt x="64375" y="859352"/>
                </a:lnTo>
                <a:lnTo>
                  <a:pt x="86978" y="891711"/>
                </a:lnTo>
                <a:lnTo>
                  <a:pt x="118593" y="919278"/>
                </a:lnTo>
                <a:lnTo>
                  <a:pt x="157705" y="941205"/>
                </a:lnTo>
                <a:lnTo>
                  <a:pt x="202801" y="956642"/>
                </a:lnTo>
                <a:lnTo>
                  <a:pt x="252370" y="964742"/>
                </a:lnTo>
                <a:lnTo>
                  <a:pt x="1873935" y="964655"/>
                </a:lnTo>
                <a:lnTo>
                  <a:pt x="1912351" y="929053"/>
                </a:lnTo>
                <a:lnTo>
                  <a:pt x="1935054" y="895724"/>
                </a:lnTo>
                <a:lnTo>
                  <a:pt x="1949475" y="859469"/>
                </a:lnTo>
                <a:lnTo>
                  <a:pt x="1954755" y="820891"/>
                </a:lnTo>
                <a:lnTo>
                  <a:pt x="1999221" y="814221"/>
                </a:lnTo>
                <a:lnTo>
                  <a:pt x="2041973" y="803635"/>
                </a:lnTo>
                <a:lnTo>
                  <a:pt x="2082486" y="789262"/>
                </a:lnTo>
                <a:lnTo>
                  <a:pt x="2120236" y="771234"/>
                </a:lnTo>
                <a:lnTo>
                  <a:pt x="2162920" y="743775"/>
                </a:lnTo>
                <a:lnTo>
                  <a:pt x="2197920" y="712632"/>
                </a:lnTo>
                <a:lnTo>
                  <a:pt x="2225101" y="678534"/>
                </a:lnTo>
                <a:lnTo>
                  <a:pt x="2244331" y="642210"/>
                </a:lnTo>
                <a:lnTo>
                  <a:pt x="2255475" y="604388"/>
                </a:lnTo>
                <a:lnTo>
                  <a:pt x="2258402" y="565796"/>
                </a:lnTo>
                <a:lnTo>
                  <a:pt x="2252977" y="527162"/>
                </a:lnTo>
                <a:lnTo>
                  <a:pt x="2239068" y="489217"/>
                </a:lnTo>
                <a:lnTo>
                  <a:pt x="2216540" y="452687"/>
                </a:lnTo>
                <a:lnTo>
                  <a:pt x="2185260" y="418301"/>
                </a:lnTo>
                <a:lnTo>
                  <a:pt x="2188923" y="411873"/>
                </a:lnTo>
                <a:lnTo>
                  <a:pt x="2192277" y="405363"/>
                </a:lnTo>
                <a:lnTo>
                  <a:pt x="2195297" y="398781"/>
                </a:lnTo>
                <a:lnTo>
                  <a:pt x="2197960" y="392139"/>
                </a:lnTo>
                <a:lnTo>
                  <a:pt x="2207278" y="352476"/>
                </a:lnTo>
                <a:lnTo>
                  <a:pt x="2205372" y="313482"/>
                </a:lnTo>
                <a:lnTo>
                  <a:pt x="2193033" y="276138"/>
                </a:lnTo>
                <a:lnTo>
                  <a:pt x="2171052" y="241422"/>
                </a:lnTo>
                <a:lnTo>
                  <a:pt x="2140219" y="210313"/>
                </a:lnTo>
                <a:lnTo>
                  <a:pt x="2101323" y="183791"/>
                </a:lnTo>
                <a:lnTo>
                  <a:pt x="2055156" y="162836"/>
                </a:lnTo>
                <a:lnTo>
                  <a:pt x="2002507" y="148426"/>
                </a:lnTo>
                <a:lnTo>
                  <a:pt x="1998588" y="138139"/>
                </a:lnTo>
                <a:lnTo>
                  <a:pt x="733142" y="138139"/>
                </a:lnTo>
                <a:lnTo>
                  <a:pt x="691029" y="123203"/>
                </a:lnTo>
                <a:lnTo>
                  <a:pt x="646782" y="112436"/>
                </a:lnTo>
                <a:lnTo>
                  <a:pt x="601011" y="105925"/>
                </a:lnTo>
                <a:lnTo>
                  <a:pt x="554326" y="103753"/>
                </a:lnTo>
                <a:close/>
              </a:path>
              <a:path w="2258695" h="1180464">
                <a:moveTo>
                  <a:pt x="967669" y="33002"/>
                </a:moveTo>
                <a:lnTo>
                  <a:pt x="920475" y="37283"/>
                </a:lnTo>
                <a:lnTo>
                  <a:pt x="875106" y="47169"/>
                </a:lnTo>
                <a:lnTo>
                  <a:pt x="832626" y="62428"/>
                </a:lnTo>
                <a:lnTo>
                  <a:pt x="794096" y="82830"/>
                </a:lnTo>
                <a:lnTo>
                  <a:pt x="760581" y="108144"/>
                </a:lnTo>
                <a:lnTo>
                  <a:pt x="733142" y="138139"/>
                </a:lnTo>
                <a:lnTo>
                  <a:pt x="1998588" y="138139"/>
                </a:lnTo>
                <a:lnTo>
                  <a:pt x="1991061" y="118382"/>
                </a:lnTo>
                <a:lnTo>
                  <a:pt x="1972662" y="90387"/>
                </a:lnTo>
                <a:lnTo>
                  <a:pt x="1972163" y="89879"/>
                </a:lnTo>
                <a:lnTo>
                  <a:pt x="1174340" y="89879"/>
                </a:lnTo>
                <a:lnTo>
                  <a:pt x="1159469" y="80171"/>
                </a:lnTo>
                <a:lnTo>
                  <a:pt x="1109570" y="56097"/>
                </a:lnTo>
                <a:lnTo>
                  <a:pt x="1063280" y="42178"/>
                </a:lnTo>
                <a:lnTo>
                  <a:pt x="1015625" y="34556"/>
                </a:lnTo>
                <a:lnTo>
                  <a:pt x="967669" y="33002"/>
                </a:lnTo>
                <a:close/>
              </a:path>
              <a:path w="2258695" h="1180464">
                <a:moveTo>
                  <a:pt x="1379982" y="0"/>
                </a:moveTo>
                <a:lnTo>
                  <a:pt x="1330096" y="3682"/>
                </a:lnTo>
                <a:lnTo>
                  <a:pt x="1282752" y="14944"/>
                </a:lnTo>
                <a:lnTo>
                  <a:pt x="1239786" y="33353"/>
                </a:lnTo>
                <a:lnTo>
                  <a:pt x="1203037" y="58476"/>
                </a:lnTo>
                <a:lnTo>
                  <a:pt x="1174340" y="89879"/>
                </a:lnTo>
                <a:lnTo>
                  <a:pt x="1972163" y="89879"/>
                </a:lnTo>
                <a:lnTo>
                  <a:pt x="1947786" y="65058"/>
                </a:lnTo>
                <a:lnTo>
                  <a:pt x="1946085" y="63844"/>
                </a:lnTo>
                <a:lnTo>
                  <a:pt x="1559531" y="63844"/>
                </a:lnTo>
                <a:lnTo>
                  <a:pt x="1542537" y="49791"/>
                </a:lnTo>
                <a:lnTo>
                  <a:pt x="1523495" y="37237"/>
                </a:lnTo>
                <a:lnTo>
                  <a:pt x="1502596" y="26303"/>
                </a:lnTo>
                <a:lnTo>
                  <a:pt x="1480029" y="17108"/>
                </a:lnTo>
                <a:lnTo>
                  <a:pt x="1430572" y="4330"/>
                </a:lnTo>
                <a:lnTo>
                  <a:pt x="1379982" y="0"/>
                </a:lnTo>
                <a:close/>
              </a:path>
              <a:path w="2258695" h="1180464">
                <a:moveTo>
                  <a:pt x="1732124" y="852"/>
                </a:moveTo>
                <a:lnTo>
                  <a:pt x="1684239" y="6957"/>
                </a:lnTo>
                <a:lnTo>
                  <a:pt x="1638553" y="19549"/>
                </a:lnTo>
                <a:lnTo>
                  <a:pt x="1596505" y="38540"/>
                </a:lnTo>
                <a:lnTo>
                  <a:pt x="1559531" y="63844"/>
                </a:lnTo>
                <a:lnTo>
                  <a:pt x="1946085" y="63844"/>
                </a:lnTo>
                <a:lnTo>
                  <a:pt x="1874602" y="22314"/>
                </a:lnTo>
                <a:lnTo>
                  <a:pt x="1828743" y="8444"/>
                </a:lnTo>
                <a:lnTo>
                  <a:pt x="1780772" y="1319"/>
                </a:lnTo>
                <a:lnTo>
                  <a:pt x="1732124" y="8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546215" y="2924301"/>
            <a:ext cx="66040" cy="66040"/>
          </a:xfrm>
          <a:custGeom>
            <a:avLst/>
            <a:gdLst/>
            <a:ahLst/>
            <a:cxnLst/>
            <a:rect l="l" t="t" r="r" b="b"/>
            <a:pathLst>
              <a:path w="66040" h="66039">
                <a:moveTo>
                  <a:pt x="32765" y="0"/>
                </a:moveTo>
                <a:lnTo>
                  <a:pt x="19984" y="2583"/>
                </a:lnTo>
                <a:lnTo>
                  <a:pt x="9572" y="9620"/>
                </a:lnTo>
                <a:lnTo>
                  <a:pt x="2565" y="20038"/>
                </a:lnTo>
                <a:lnTo>
                  <a:pt x="0" y="32766"/>
                </a:lnTo>
                <a:lnTo>
                  <a:pt x="2565" y="45547"/>
                </a:lnTo>
                <a:lnTo>
                  <a:pt x="9572" y="55959"/>
                </a:lnTo>
                <a:lnTo>
                  <a:pt x="19984" y="62966"/>
                </a:lnTo>
                <a:lnTo>
                  <a:pt x="32765" y="65532"/>
                </a:lnTo>
                <a:lnTo>
                  <a:pt x="45493" y="62966"/>
                </a:lnTo>
                <a:lnTo>
                  <a:pt x="55911" y="55959"/>
                </a:lnTo>
                <a:lnTo>
                  <a:pt x="62948" y="45547"/>
                </a:lnTo>
                <a:lnTo>
                  <a:pt x="65531" y="32766"/>
                </a:lnTo>
                <a:lnTo>
                  <a:pt x="62948" y="20038"/>
                </a:lnTo>
                <a:lnTo>
                  <a:pt x="55911" y="9620"/>
                </a:lnTo>
                <a:lnTo>
                  <a:pt x="45493" y="2583"/>
                </a:lnTo>
                <a:lnTo>
                  <a:pt x="327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440804" y="2793110"/>
            <a:ext cx="131445" cy="131445"/>
          </a:xfrm>
          <a:custGeom>
            <a:avLst/>
            <a:gdLst/>
            <a:ahLst/>
            <a:cxnLst/>
            <a:rect l="l" t="t" r="r" b="b"/>
            <a:pathLst>
              <a:path w="131445" h="131444">
                <a:moveTo>
                  <a:pt x="65531" y="0"/>
                </a:moveTo>
                <a:lnTo>
                  <a:pt x="40022" y="5149"/>
                </a:lnTo>
                <a:lnTo>
                  <a:pt x="19192" y="19192"/>
                </a:lnTo>
                <a:lnTo>
                  <a:pt x="5149" y="40022"/>
                </a:lnTo>
                <a:lnTo>
                  <a:pt x="0" y="65531"/>
                </a:lnTo>
                <a:lnTo>
                  <a:pt x="5149" y="91041"/>
                </a:lnTo>
                <a:lnTo>
                  <a:pt x="19192" y="111871"/>
                </a:lnTo>
                <a:lnTo>
                  <a:pt x="40022" y="125914"/>
                </a:lnTo>
                <a:lnTo>
                  <a:pt x="65531" y="131063"/>
                </a:lnTo>
                <a:lnTo>
                  <a:pt x="91041" y="125914"/>
                </a:lnTo>
                <a:lnTo>
                  <a:pt x="111871" y="111871"/>
                </a:lnTo>
                <a:lnTo>
                  <a:pt x="125914" y="91041"/>
                </a:lnTo>
                <a:lnTo>
                  <a:pt x="131064" y="65531"/>
                </a:lnTo>
                <a:lnTo>
                  <a:pt x="125914" y="40022"/>
                </a:lnTo>
                <a:lnTo>
                  <a:pt x="111871" y="19192"/>
                </a:lnTo>
                <a:lnTo>
                  <a:pt x="91041" y="5149"/>
                </a:lnTo>
                <a:lnTo>
                  <a:pt x="65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6296533" y="2609214"/>
            <a:ext cx="196850" cy="196850"/>
          </a:xfrm>
          <a:custGeom>
            <a:avLst/>
            <a:gdLst/>
            <a:ahLst/>
            <a:cxnLst/>
            <a:rect l="l" t="t" r="r" b="b"/>
            <a:pathLst>
              <a:path w="196850" h="196850">
                <a:moveTo>
                  <a:pt x="98297" y="0"/>
                </a:moveTo>
                <a:lnTo>
                  <a:pt x="60007" y="7733"/>
                </a:lnTo>
                <a:lnTo>
                  <a:pt x="28765" y="28813"/>
                </a:lnTo>
                <a:lnTo>
                  <a:pt x="7715" y="60061"/>
                </a:lnTo>
                <a:lnTo>
                  <a:pt x="0" y="98297"/>
                </a:lnTo>
                <a:lnTo>
                  <a:pt x="7715" y="136588"/>
                </a:lnTo>
                <a:lnTo>
                  <a:pt x="28765" y="167830"/>
                </a:lnTo>
                <a:lnTo>
                  <a:pt x="60007" y="188880"/>
                </a:lnTo>
                <a:lnTo>
                  <a:pt x="98297" y="196595"/>
                </a:lnTo>
                <a:lnTo>
                  <a:pt x="136534" y="188880"/>
                </a:lnTo>
                <a:lnTo>
                  <a:pt x="167782" y="167830"/>
                </a:lnTo>
                <a:lnTo>
                  <a:pt x="188862" y="136588"/>
                </a:lnTo>
                <a:lnTo>
                  <a:pt x="196595" y="98297"/>
                </a:lnTo>
                <a:lnTo>
                  <a:pt x="188862" y="60061"/>
                </a:lnTo>
                <a:lnTo>
                  <a:pt x="167782" y="28813"/>
                </a:lnTo>
                <a:lnTo>
                  <a:pt x="136534" y="7733"/>
                </a:lnTo>
                <a:lnTo>
                  <a:pt x="982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786531" y="1472982"/>
            <a:ext cx="2258695" cy="1180465"/>
          </a:xfrm>
          <a:custGeom>
            <a:avLst/>
            <a:gdLst/>
            <a:ahLst/>
            <a:cxnLst/>
            <a:rect l="l" t="t" r="r" b="b"/>
            <a:pathLst>
              <a:path w="2258695" h="1180464">
                <a:moveTo>
                  <a:pt x="205457" y="388583"/>
                </a:moveTo>
                <a:lnTo>
                  <a:pt x="202344" y="347783"/>
                </a:lnTo>
                <a:lnTo>
                  <a:pt x="208287" y="308220"/>
                </a:lnTo>
                <a:lnTo>
                  <a:pt x="222665" y="270476"/>
                </a:lnTo>
                <a:lnTo>
                  <a:pt x="244858" y="235130"/>
                </a:lnTo>
                <a:lnTo>
                  <a:pt x="274244" y="202766"/>
                </a:lnTo>
                <a:lnTo>
                  <a:pt x="310202" y="173964"/>
                </a:lnTo>
                <a:lnTo>
                  <a:pt x="352111" y="149306"/>
                </a:lnTo>
                <a:lnTo>
                  <a:pt x="399351" y="129373"/>
                </a:lnTo>
                <a:lnTo>
                  <a:pt x="451299" y="114746"/>
                </a:lnTo>
                <a:lnTo>
                  <a:pt x="507336" y="106008"/>
                </a:lnTo>
                <a:lnTo>
                  <a:pt x="554326" y="103753"/>
                </a:lnTo>
                <a:lnTo>
                  <a:pt x="601011" y="105925"/>
                </a:lnTo>
                <a:lnTo>
                  <a:pt x="646782" y="112436"/>
                </a:lnTo>
                <a:lnTo>
                  <a:pt x="691029" y="123203"/>
                </a:lnTo>
                <a:lnTo>
                  <a:pt x="733142" y="138139"/>
                </a:lnTo>
                <a:lnTo>
                  <a:pt x="760581" y="108144"/>
                </a:lnTo>
                <a:lnTo>
                  <a:pt x="794096" y="82830"/>
                </a:lnTo>
                <a:lnTo>
                  <a:pt x="832626" y="62428"/>
                </a:lnTo>
                <a:lnTo>
                  <a:pt x="875106" y="47169"/>
                </a:lnTo>
                <a:lnTo>
                  <a:pt x="920475" y="37283"/>
                </a:lnTo>
                <a:lnTo>
                  <a:pt x="967669" y="33002"/>
                </a:lnTo>
                <a:lnTo>
                  <a:pt x="1015625" y="34556"/>
                </a:lnTo>
                <a:lnTo>
                  <a:pt x="1063280" y="42178"/>
                </a:lnTo>
                <a:lnTo>
                  <a:pt x="1109570" y="56097"/>
                </a:lnTo>
                <a:lnTo>
                  <a:pt x="1159469" y="80171"/>
                </a:lnTo>
                <a:lnTo>
                  <a:pt x="1174340" y="89879"/>
                </a:lnTo>
                <a:lnTo>
                  <a:pt x="1203037" y="58476"/>
                </a:lnTo>
                <a:lnTo>
                  <a:pt x="1239786" y="33353"/>
                </a:lnTo>
                <a:lnTo>
                  <a:pt x="1282752" y="14944"/>
                </a:lnTo>
                <a:lnTo>
                  <a:pt x="1330096" y="3682"/>
                </a:lnTo>
                <a:lnTo>
                  <a:pt x="1379982" y="0"/>
                </a:lnTo>
                <a:lnTo>
                  <a:pt x="1430572" y="4330"/>
                </a:lnTo>
                <a:lnTo>
                  <a:pt x="1480029" y="17108"/>
                </a:lnTo>
                <a:lnTo>
                  <a:pt x="1523495" y="37237"/>
                </a:lnTo>
                <a:lnTo>
                  <a:pt x="1559531" y="63844"/>
                </a:lnTo>
                <a:lnTo>
                  <a:pt x="1596505" y="38540"/>
                </a:lnTo>
                <a:lnTo>
                  <a:pt x="1638553" y="19549"/>
                </a:lnTo>
                <a:lnTo>
                  <a:pt x="1684239" y="6957"/>
                </a:lnTo>
                <a:lnTo>
                  <a:pt x="1732124" y="852"/>
                </a:lnTo>
                <a:lnTo>
                  <a:pt x="1780772" y="1319"/>
                </a:lnTo>
                <a:lnTo>
                  <a:pt x="1828743" y="8444"/>
                </a:lnTo>
                <a:lnTo>
                  <a:pt x="1874602" y="22314"/>
                </a:lnTo>
                <a:lnTo>
                  <a:pt x="1916909" y="43016"/>
                </a:lnTo>
                <a:lnTo>
                  <a:pt x="1972662" y="90387"/>
                </a:lnTo>
                <a:lnTo>
                  <a:pt x="2002507" y="148426"/>
                </a:lnTo>
                <a:lnTo>
                  <a:pt x="2055156" y="162836"/>
                </a:lnTo>
                <a:lnTo>
                  <a:pt x="2101323" y="183791"/>
                </a:lnTo>
                <a:lnTo>
                  <a:pt x="2140219" y="210313"/>
                </a:lnTo>
                <a:lnTo>
                  <a:pt x="2171052" y="241422"/>
                </a:lnTo>
                <a:lnTo>
                  <a:pt x="2193033" y="276138"/>
                </a:lnTo>
                <a:lnTo>
                  <a:pt x="2205372" y="313482"/>
                </a:lnTo>
                <a:lnTo>
                  <a:pt x="2207278" y="352476"/>
                </a:lnTo>
                <a:lnTo>
                  <a:pt x="2197960" y="392139"/>
                </a:lnTo>
                <a:lnTo>
                  <a:pt x="2195297" y="398781"/>
                </a:lnTo>
                <a:lnTo>
                  <a:pt x="2192277" y="405363"/>
                </a:lnTo>
                <a:lnTo>
                  <a:pt x="2188923" y="411873"/>
                </a:lnTo>
                <a:lnTo>
                  <a:pt x="2185260" y="418301"/>
                </a:lnTo>
                <a:lnTo>
                  <a:pt x="2216540" y="452687"/>
                </a:lnTo>
                <a:lnTo>
                  <a:pt x="2239068" y="489217"/>
                </a:lnTo>
                <a:lnTo>
                  <a:pt x="2252977" y="527162"/>
                </a:lnTo>
                <a:lnTo>
                  <a:pt x="2258402" y="565796"/>
                </a:lnTo>
                <a:lnTo>
                  <a:pt x="2255475" y="604388"/>
                </a:lnTo>
                <a:lnTo>
                  <a:pt x="2244331" y="642210"/>
                </a:lnTo>
                <a:lnTo>
                  <a:pt x="2225101" y="678534"/>
                </a:lnTo>
                <a:lnTo>
                  <a:pt x="2197920" y="712632"/>
                </a:lnTo>
                <a:lnTo>
                  <a:pt x="2162920" y="743775"/>
                </a:lnTo>
                <a:lnTo>
                  <a:pt x="2120236" y="771234"/>
                </a:lnTo>
                <a:lnTo>
                  <a:pt x="2082486" y="789262"/>
                </a:lnTo>
                <a:lnTo>
                  <a:pt x="2041973" y="803635"/>
                </a:lnTo>
                <a:lnTo>
                  <a:pt x="1999221" y="814221"/>
                </a:lnTo>
                <a:lnTo>
                  <a:pt x="1954755" y="820891"/>
                </a:lnTo>
                <a:lnTo>
                  <a:pt x="1949475" y="859469"/>
                </a:lnTo>
                <a:lnTo>
                  <a:pt x="1935054" y="895724"/>
                </a:lnTo>
                <a:lnTo>
                  <a:pt x="1912351" y="929053"/>
                </a:lnTo>
                <a:lnTo>
                  <a:pt x="1882226" y="958854"/>
                </a:lnTo>
                <a:lnTo>
                  <a:pt x="1845538" y="984525"/>
                </a:lnTo>
                <a:lnTo>
                  <a:pt x="1803146" y="1005464"/>
                </a:lnTo>
                <a:lnTo>
                  <a:pt x="1755908" y="1021069"/>
                </a:lnTo>
                <a:lnTo>
                  <a:pt x="1704685" y="1030739"/>
                </a:lnTo>
                <a:lnTo>
                  <a:pt x="1650336" y="1033870"/>
                </a:lnTo>
                <a:lnTo>
                  <a:pt x="1608853" y="1031629"/>
                </a:lnTo>
                <a:lnTo>
                  <a:pt x="1568405" y="1025377"/>
                </a:lnTo>
                <a:lnTo>
                  <a:pt x="1529553" y="1015243"/>
                </a:lnTo>
                <a:lnTo>
                  <a:pt x="1492856" y="1001358"/>
                </a:lnTo>
                <a:lnTo>
                  <a:pt x="1474080" y="1036146"/>
                </a:lnTo>
                <a:lnTo>
                  <a:pt x="1449030" y="1067809"/>
                </a:lnTo>
                <a:lnTo>
                  <a:pt x="1418386" y="1096087"/>
                </a:lnTo>
                <a:lnTo>
                  <a:pt x="1382826" y="1120720"/>
                </a:lnTo>
                <a:lnTo>
                  <a:pt x="1343030" y="1141447"/>
                </a:lnTo>
                <a:lnTo>
                  <a:pt x="1299676" y="1158010"/>
                </a:lnTo>
                <a:lnTo>
                  <a:pt x="1253444" y="1170148"/>
                </a:lnTo>
                <a:lnTo>
                  <a:pt x="1205012" y="1177601"/>
                </a:lnTo>
                <a:lnTo>
                  <a:pt x="1155060" y="1180109"/>
                </a:lnTo>
                <a:lnTo>
                  <a:pt x="1104266" y="1177413"/>
                </a:lnTo>
                <a:lnTo>
                  <a:pt x="1053309" y="1169252"/>
                </a:lnTo>
                <a:lnTo>
                  <a:pt x="996890" y="1153155"/>
                </a:lnTo>
                <a:lnTo>
                  <a:pt x="945518" y="1130580"/>
                </a:lnTo>
                <a:lnTo>
                  <a:pt x="900290" y="1102101"/>
                </a:lnTo>
                <a:lnTo>
                  <a:pt x="862301" y="1068287"/>
                </a:lnTo>
                <a:lnTo>
                  <a:pt x="817358" y="1084969"/>
                </a:lnTo>
                <a:lnTo>
                  <a:pt x="770912" y="1097271"/>
                </a:lnTo>
                <a:lnTo>
                  <a:pt x="723484" y="1105285"/>
                </a:lnTo>
                <a:lnTo>
                  <a:pt x="675592" y="1109102"/>
                </a:lnTo>
                <a:lnTo>
                  <a:pt x="627753" y="1108816"/>
                </a:lnTo>
                <a:lnTo>
                  <a:pt x="580488" y="1104518"/>
                </a:lnTo>
                <a:lnTo>
                  <a:pt x="534313" y="1096301"/>
                </a:lnTo>
                <a:lnTo>
                  <a:pt x="489748" y="1084258"/>
                </a:lnTo>
                <a:lnTo>
                  <a:pt x="447311" y="1068479"/>
                </a:lnTo>
                <a:lnTo>
                  <a:pt x="407521" y="1049058"/>
                </a:lnTo>
                <a:lnTo>
                  <a:pt x="370896" y="1026086"/>
                </a:lnTo>
                <a:lnTo>
                  <a:pt x="337955" y="999657"/>
                </a:lnTo>
                <a:lnTo>
                  <a:pt x="309216" y="969862"/>
                </a:lnTo>
                <a:lnTo>
                  <a:pt x="307819" y="968084"/>
                </a:lnTo>
                <a:lnTo>
                  <a:pt x="306295" y="966433"/>
                </a:lnTo>
                <a:lnTo>
                  <a:pt x="304898" y="964655"/>
                </a:lnTo>
                <a:lnTo>
                  <a:pt x="252370" y="964742"/>
                </a:lnTo>
                <a:lnTo>
                  <a:pt x="202801" y="956642"/>
                </a:lnTo>
                <a:lnTo>
                  <a:pt x="157705" y="941205"/>
                </a:lnTo>
                <a:lnTo>
                  <a:pt x="118593" y="919278"/>
                </a:lnTo>
                <a:lnTo>
                  <a:pt x="86978" y="891711"/>
                </a:lnTo>
                <a:lnTo>
                  <a:pt x="64375" y="859352"/>
                </a:lnTo>
                <a:lnTo>
                  <a:pt x="52295" y="823050"/>
                </a:lnTo>
                <a:lnTo>
                  <a:pt x="51946" y="787793"/>
                </a:lnTo>
                <a:lnTo>
                  <a:pt x="62170" y="753692"/>
                </a:lnTo>
                <a:lnTo>
                  <a:pt x="82442" y="721948"/>
                </a:lnTo>
                <a:lnTo>
                  <a:pt x="112239" y="693764"/>
                </a:lnTo>
                <a:lnTo>
                  <a:pt x="64309" y="666939"/>
                </a:lnTo>
                <a:lnTo>
                  <a:pt x="29111" y="633213"/>
                </a:lnTo>
                <a:lnTo>
                  <a:pt x="7417" y="594704"/>
                </a:lnTo>
                <a:lnTo>
                  <a:pt x="0" y="553528"/>
                </a:lnTo>
                <a:lnTo>
                  <a:pt x="7632" y="511801"/>
                </a:lnTo>
                <a:lnTo>
                  <a:pt x="31086" y="471641"/>
                </a:lnTo>
                <a:lnTo>
                  <a:pt x="63356" y="441163"/>
                </a:lnTo>
                <a:lnTo>
                  <a:pt x="104080" y="417174"/>
                </a:lnTo>
                <a:lnTo>
                  <a:pt x="151423" y="400543"/>
                </a:lnTo>
                <a:lnTo>
                  <a:pt x="203552" y="392139"/>
                </a:lnTo>
                <a:lnTo>
                  <a:pt x="205457" y="388583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546215" y="2924301"/>
            <a:ext cx="66040" cy="66040"/>
          </a:xfrm>
          <a:custGeom>
            <a:avLst/>
            <a:gdLst/>
            <a:ahLst/>
            <a:cxnLst/>
            <a:rect l="l" t="t" r="r" b="b"/>
            <a:pathLst>
              <a:path w="66040" h="66039">
                <a:moveTo>
                  <a:pt x="65531" y="32766"/>
                </a:moveTo>
                <a:lnTo>
                  <a:pt x="62948" y="45547"/>
                </a:lnTo>
                <a:lnTo>
                  <a:pt x="55911" y="55959"/>
                </a:lnTo>
                <a:lnTo>
                  <a:pt x="45493" y="62966"/>
                </a:lnTo>
                <a:lnTo>
                  <a:pt x="32765" y="65532"/>
                </a:lnTo>
                <a:lnTo>
                  <a:pt x="19984" y="62966"/>
                </a:lnTo>
                <a:lnTo>
                  <a:pt x="9572" y="55959"/>
                </a:lnTo>
                <a:lnTo>
                  <a:pt x="2565" y="45547"/>
                </a:lnTo>
                <a:lnTo>
                  <a:pt x="0" y="32766"/>
                </a:lnTo>
                <a:lnTo>
                  <a:pt x="2565" y="20038"/>
                </a:lnTo>
                <a:lnTo>
                  <a:pt x="9572" y="9620"/>
                </a:lnTo>
                <a:lnTo>
                  <a:pt x="19984" y="2583"/>
                </a:lnTo>
                <a:lnTo>
                  <a:pt x="32765" y="0"/>
                </a:lnTo>
                <a:lnTo>
                  <a:pt x="45493" y="2583"/>
                </a:lnTo>
                <a:lnTo>
                  <a:pt x="55911" y="9620"/>
                </a:lnTo>
                <a:lnTo>
                  <a:pt x="62948" y="20038"/>
                </a:lnTo>
                <a:lnTo>
                  <a:pt x="65531" y="32766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440804" y="2793110"/>
            <a:ext cx="131445" cy="131445"/>
          </a:xfrm>
          <a:custGeom>
            <a:avLst/>
            <a:gdLst/>
            <a:ahLst/>
            <a:cxnLst/>
            <a:rect l="l" t="t" r="r" b="b"/>
            <a:pathLst>
              <a:path w="131445" h="131444">
                <a:moveTo>
                  <a:pt x="131064" y="65531"/>
                </a:moveTo>
                <a:lnTo>
                  <a:pt x="125914" y="91041"/>
                </a:lnTo>
                <a:lnTo>
                  <a:pt x="111871" y="111871"/>
                </a:lnTo>
                <a:lnTo>
                  <a:pt x="91041" y="125914"/>
                </a:lnTo>
                <a:lnTo>
                  <a:pt x="65531" y="131063"/>
                </a:lnTo>
                <a:lnTo>
                  <a:pt x="40022" y="125914"/>
                </a:lnTo>
                <a:lnTo>
                  <a:pt x="19192" y="111871"/>
                </a:lnTo>
                <a:lnTo>
                  <a:pt x="5149" y="91041"/>
                </a:lnTo>
                <a:lnTo>
                  <a:pt x="0" y="65531"/>
                </a:lnTo>
                <a:lnTo>
                  <a:pt x="5149" y="40022"/>
                </a:lnTo>
                <a:lnTo>
                  <a:pt x="19192" y="19192"/>
                </a:lnTo>
                <a:lnTo>
                  <a:pt x="40022" y="5149"/>
                </a:lnTo>
                <a:lnTo>
                  <a:pt x="65531" y="0"/>
                </a:lnTo>
                <a:lnTo>
                  <a:pt x="91041" y="5149"/>
                </a:lnTo>
                <a:lnTo>
                  <a:pt x="111871" y="19192"/>
                </a:lnTo>
                <a:lnTo>
                  <a:pt x="125914" y="40022"/>
                </a:lnTo>
                <a:lnTo>
                  <a:pt x="131064" y="65531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296533" y="2609214"/>
            <a:ext cx="196850" cy="196850"/>
          </a:xfrm>
          <a:custGeom>
            <a:avLst/>
            <a:gdLst/>
            <a:ahLst/>
            <a:cxnLst/>
            <a:rect l="l" t="t" r="r" b="b"/>
            <a:pathLst>
              <a:path w="196850" h="196850">
                <a:moveTo>
                  <a:pt x="196595" y="98297"/>
                </a:moveTo>
                <a:lnTo>
                  <a:pt x="188862" y="136588"/>
                </a:lnTo>
                <a:lnTo>
                  <a:pt x="167782" y="167830"/>
                </a:lnTo>
                <a:lnTo>
                  <a:pt x="136534" y="188880"/>
                </a:lnTo>
                <a:lnTo>
                  <a:pt x="98297" y="196595"/>
                </a:lnTo>
                <a:lnTo>
                  <a:pt x="60007" y="188880"/>
                </a:lnTo>
                <a:lnTo>
                  <a:pt x="28765" y="167830"/>
                </a:lnTo>
                <a:lnTo>
                  <a:pt x="7715" y="136588"/>
                </a:lnTo>
                <a:lnTo>
                  <a:pt x="0" y="98297"/>
                </a:lnTo>
                <a:lnTo>
                  <a:pt x="7715" y="60061"/>
                </a:lnTo>
                <a:lnTo>
                  <a:pt x="28765" y="28813"/>
                </a:lnTo>
                <a:lnTo>
                  <a:pt x="60007" y="7733"/>
                </a:lnTo>
                <a:lnTo>
                  <a:pt x="98297" y="0"/>
                </a:lnTo>
                <a:lnTo>
                  <a:pt x="136534" y="7733"/>
                </a:lnTo>
                <a:lnTo>
                  <a:pt x="167782" y="28813"/>
                </a:lnTo>
                <a:lnTo>
                  <a:pt x="188862" y="60061"/>
                </a:lnTo>
                <a:lnTo>
                  <a:pt x="196595" y="98297"/>
                </a:lnTo>
                <a:close/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901184" y="2162175"/>
            <a:ext cx="132715" cy="22225"/>
          </a:xfrm>
          <a:custGeom>
            <a:avLst/>
            <a:gdLst/>
            <a:ahLst/>
            <a:cxnLst/>
            <a:rect l="l" t="t" r="r" b="b"/>
            <a:pathLst>
              <a:path w="132714" h="22225">
                <a:moveTo>
                  <a:pt x="132206" y="21717"/>
                </a:moveTo>
                <a:lnTo>
                  <a:pt x="97726" y="21752"/>
                </a:lnTo>
                <a:lnTo>
                  <a:pt x="63817" y="18097"/>
                </a:lnTo>
                <a:lnTo>
                  <a:pt x="31051" y="10822"/>
                </a:lnTo>
                <a:lnTo>
                  <a:pt x="0" y="0"/>
                </a:lnTo>
              </a:path>
            </a:pathLst>
          </a:custGeom>
          <a:ln w="24383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092319" y="2422016"/>
            <a:ext cx="57785" cy="10795"/>
          </a:xfrm>
          <a:custGeom>
            <a:avLst/>
            <a:gdLst/>
            <a:ahLst/>
            <a:cxnLst/>
            <a:rect l="l" t="t" r="r" b="b"/>
            <a:pathLst>
              <a:path w="57785" h="10794">
                <a:moveTo>
                  <a:pt x="57784" y="0"/>
                </a:moveTo>
                <a:lnTo>
                  <a:pt x="43719" y="3645"/>
                </a:lnTo>
                <a:lnTo>
                  <a:pt x="29368" y="6588"/>
                </a:lnTo>
                <a:lnTo>
                  <a:pt x="14779" y="8840"/>
                </a:lnTo>
                <a:lnTo>
                  <a:pt x="0" y="10413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613908" y="2488945"/>
            <a:ext cx="34925" cy="47625"/>
          </a:xfrm>
          <a:custGeom>
            <a:avLst/>
            <a:gdLst/>
            <a:ahLst/>
            <a:cxnLst/>
            <a:rect l="l" t="t" r="r" b="b"/>
            <a:pathLst>
              <a:path w="34925" h="47625">
                <a:moveTo>
                  <a:pt x="34797" y="47497"/>
                </a:moveTo>
                <a:lnTo>
                  <a:pt x="24753" y="36165"/>
                </a:lnTo>
                <a:lnTo>
                  <a:pt x="15589" y="24463"/>
                </a:lnTo>
                <a:lnTo>
                  <a:pt x="7330" y="12404"/>
                </a:lnTo>
                <a:lnTo>
                  <a:pt x="0" y="0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279515" y="2417952"/>
            <a:ext cx="13970" cy="52705"/>
          </a:xfrm>
          <a:custGeom>
            <a:avLst/>
            <a:gdLst/>
            <a:ahLst/>
            <a:cxnLst/>
            <a:rect l="l" t="t" r="r" b="b"/>
            <a:pathLst>
              <a:path w="13970" h="52705">
                <a:moveTo>
                  <a:pt x="13970" y="0"/>
                </a:moveTo>
                <a:lnTo>
                  <a:pt x="11947" y="13263"/>
                </a:lnTo>
                <a:lnTo>
                  <a:pt x="8937" y="26384"/>
                </a:lnTo>
                <a:lnTo>
                  <a:pt x="4951" y="39362"/>
                </a:lnTo>
                <a:lnTo>
                  <a:pt x="0" y="52196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570344" y="2095880"/>
            <a:ext cx="170180" cy="194945"/>
          </a:xfrm>
          <a:custGeom>
            <a:avLst/>
            <a:gdLst/>
            <a:ahLst/>
            <a:cxnLst/>
            <a:rect l="l" t="t" r="r" b="b"/>
            <a:pathLst>
              <a:path w="170179" h="194944">
                <a:moveTo>
                  <a:pt x="0" y="0"/>
                </a:moveTo>
                <a:lnTo>
                  <a:pt x="48975" y="21292"/>
                </a:lnTo>
                <a:lnTo>
                  <a:pt x="90729" y="48250"/>
                </a:lnTo>
                <a:lnTo>
                  <a:pt x="124475" y="79978"/>
                </a:lnTo>
                <a:lnTo>
                  <a:pt x="149427" y="115579"/>
                </a:lnTo>
                <a:lnTo>
                  <a:pt x="164797" y="154158"/>
                </a:lnTo>
                <a:lnTo>
                  <a:pt x="169799" y="194818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895083" y="1888363"/>
            <a:ext cx="76200" cy="73025"/>
          </a:xfrm>
          <a:custGeom>
            <a:avLst/>
            <a:gdLst/>
            <a:ahLst/>
            <a:cxnLst/>
            <a:rect l="l" t="t" r="r" b="b"/>
            <a:pathLst>
              <a:path w="76200" h="73025">
                <a:moveTo>
                  <a:pt x="75692" y="0"/>
                </a:moveTo>
                <a:lnTo>
                  <a:pt x="61293" y="20518"/>
                </a:lnTo>
                <a:lnTo>
                  <a:pt x="43751" y="39655"/>
                </a:lnTo>
                <a:lnTo>
                  <a:pt x="23256" y="57221"/>
                </a:lnTo>
                <a:lnTo>
                  <a:pt x="0" y="73025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6789293" y="1617344"/>
            <a:ext cx="4445" cy="34925"/>
          </a:xfrm>
          <a:custGeom>
            <a:avLst/>
            <a:gdLst/>
            <a:ahLst/>
            <a:cxnLst/>
            <a:rect l="l" t="t" r="r" b="b"/>
            <a:pathLst>
              <a:path w="4445" h="34925">
                <a:moveTo>
                  <a:pt x="0" y="0"/>
                </a:moveTo>
                <a:lnTo>
                  <a:pt x="1903" y="8520"/>
                </a:lnTo>
                <a:lnTo>
                  <a:pt x="3222" y="17113"/>
                </a:lnTo>
                <a:lnTo>
                  <a:pt x="3946" y="25753"/>
                </a:lnTo>
                <a:lnTo>
                  <a:pt x="4063" y="34416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6306565" y="1533016"/>
            <a:ext cx="38735" cy="44450"/>
          </a:xfrm>
          <a:custGeom>
            <a:avLst/>
            <a:gdLst/>
            <a:ahLst/>
            <a:cxnLst/>
            <a:rect l="l" t="t" r="r" b="b"/>
            <a:pathLst>
              <a:path w="38735" h="44450">
                <a:moveTo>
                  <a:pt x="0" y="44069"/>
                </a:moveTo>
                <a:lnTo>
                  <a:pt x="8016" y="32307"/>
                </a:lnTo>
                <a:lnTo>
                  <a:pt x="17176" y="21034"/>
                </a:lnTo>
                <a:lnTo>
                  <a:pt x="27432" y="10261"/>
                </a:lnTo>
                <a:lnTo>
                  <a:pt x="38735" y="0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5944361" y="1560067"/>
            <a:ext cx="19050" cy="38100"/>
          </a:xfrm>
          <a:custGeom>
            <a:avLst/>
            <a:gdLst/>
            <a:ahLst/>
            <a:cxnLst/>
            <a:rect l="l" t="t" r="r" b="b"/>
            <a:pathLst>
              <a:path w="19050" h="38100">
                <a:moveTo>
                  <a:pt x="0" y="37972"/>
                </a:moveTo>
                <a:lnTo>
                  <a:pt x="3472" y="28164"/>
                </a:lnTo>
                <a:lnTo>
                  <a:pt x="7778" y="18557"/>
                </a:lnTo>
                <a:lnTo>
                  <a:pt x="12894" y="9165"/>
                </a:lnTo>
                <a:lnTo>
                  <a:pt x="18796" y="0"/>
                </a:lnTo>
              </a:path>
            </a:pathLst>
          </a:custGeom>
          <a:ln w="24384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5519420" y="1610867"/>
            <a:ext cx="67945" cy="36830"/>
          </a:xfrm>
          <a:custGeom>
            <a:avLst/>
            <a:gdLst/>
            <a:ahLst/>
            <a:cxnLst/>
            <a:rect l="l" t="t" r="r" b="b"/>
            <a:pathLst>
              <a:path w="67945" h="36830">
                <a:moveTo>
                  <a:pt x="0" y="0"/>
                </a:moveTo>
                <a:lnTo>
                  <a:pt x="18115" y="8112"/>
                </a:lnTo>
                <a:lnTo>
                  <a:pt x="35480" y="16986"/>
                </a:lnTo>
                <a:lnTo>
                  <a:pt x="52060" y="26574"/>
                </a:lnTo>
                <a:lnTo>
                  <a:pt x="67817" y="36829"/>
                </a:lnTo>
              </a:path>
            </a:pathLst>
          </a:custGeom>
          <a:ln w="24383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991989" y="1861566"/>
            <a:ext cx="12065" cy="38735"/>
          </a:xfrm>
          <a:custGeom>
            <a:avLst/>
            <a:gdLst/>
            <a:ahLst/>
            <a:cxnLst/>
            <a:rect l="l" t="t" r="r" b="b"/>
            <a:pathLst>
              <a:path w="12064" h="38735">
                <a:moveTo>
                  <a:pt x="11937" y="38735"/>
                </a:moveTo>
                <a:lnTo>
                  <a:pt x="8126" y="29164"/>
                </a:lnTo>
                <a:lnTo>
                  <a:pt x="4873" y="19510"/>
                </a:lnTo>
                <a:lnTo>
                  <a:pt x="2168" y="9784"/>
                </a:lnTo>
                <a:lnTo>
                  <a:pt x="0" y="0"/>
                </a:lnTo>
              </a:path>
            </a:pathLst>
          </a:custGeom>
          <a:ln w="24383">
            <a:solidFill>
              <a:srgbClr val="385D8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5210683" y="1859279"/>
            <a:ext cx="125031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pc="20"/>
              <a:t>圈画</a:t>
            </a:r>
            <a:r>
              <a:t>生字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502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764535" y="2237231"/>
            <a:ext cx="4047744" cy="2593848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831848" y="2923031"/>
            <a:ext cx="1167384" cy="1066799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313432" y="1319783"/>
            <a:ext cx="1170432" cy="1066800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093720" y="2237231"/>
            <a:ext cx="1167383" cy="1066800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629026" y="1570481"/>
            <a:ext cx="583565" cy="650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120"/>
              </a:lnSpc>
            </a:pPr>
            <a:r>
              <a:rPr sz="4400" spc="-10" dirty="0">
                <a:latin typeface="宋体" panose="02010600030101010101" pitchFamily="2" charset="-122"/>
                <a:cs typeface="宋体" panose="02010600030101010101" pitchFamily="2" charset="-122"/>
              </a:rPr>
              <a:t>床</a:t>
            </a:r>
            <a:endParaRPr sz="4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196840" y="923543"/>
            <a:ext cx="1167384" cy="1066799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779008" y="1868423"/>
            <a:ext cx="1170432" cy="1066800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6086347" y="2115184"/>
            <a:ext cx="583565" cy="650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120"/>
              </a:lnSpc>
            </a:pPr>
            <a:r>
              <a:rPr sz="4400" spc="-10">
                <a:latin typeface="宋体" panose="02010600030101010101" pitchFamily="2" charset="-122"/>
                <a:cs typeface="宋体" panose="02010600030101010101" pitchFamily="2" charset="-122"/>
              </a:rPr>
              <a:t>疑</a:t>
            </a:r>
            <a:endParaRPr sz="4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217664" y="1956816"/>
            <a:ext cx="1167383" cy="1066800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910584" y="170675"/>
            <a:ext cx="1381506" cy="393966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017264" y="1316735"/>
            <a:ext cx="1167384" cy="1063752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571488" y="783335"/>
            <a:ext cx="1167383" cy="1066800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498335" y="2965703"/>
            <a:ext cx="1167384" cy="1063752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7489952" y="2138933"/>
            <a:ext cx="583565" cy="650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120"/>
              </a:lnSpc>
            </a:pPr>
            <a:r>
              <a:rPr sz="4400" spc="-10">
                <a:latin typeface="宋体" panose="02010600030101010101" pitchFamily="2" charset="-122"/>
                <a:cs typeface="宋体" panose="02010600030101010101" pitchFamily="2" charset="-122"/>
              </a:rPr>
              <a:t>故</a:t>
            </a:r>
            <a:endParaRPr sz="4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001261" y="897254"/>
            <a:ext cx="1105535" cy="1255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200" b="1" spc="-210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ɡ</a:t>
            </a:r>
            <a:r>
              <a:rPr sz="3200" b="1" spc="-280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u</a:t>
            </a:r>
            <a:r>
              <a:rPr sz="3200" b="1" spc="-110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ā</a:t>
            </a:r>
            <a:r>
              <a:rPr sz="3200" b="1" spc="-280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n</a:t>
            </a:r>
            <a:r>
              <a:rPr sz="3200" b="1" spc="-235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ɡ</a:t>
            </a:r>
            <a:endParaRPr sz="320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ts val="5120"/>
              </a:lnSpc>
              <a:spcBef>
                <a:spcPts val="920"/>
              </a:spcBef>
            </a:pPr>
            <a:r>
              <a:rPr sz="4400" spc="-10">
                <a:latin typeface="宋体" panose="02010600030101010101" pitchFamily="2" charset="-122"/>
                <a:cs typeface="宋体" panose="02010600030101010101" pitchFamily="2" charset="-122"/>
              </a:rPr>
              <a:t>光</a:t>
            </a:r>
            <a:endParaRPr sz="4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11546" y="427227"/>
            <a:ext cx="583565" cy="1328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4610" algn="ctr">
              <a:lnSpc>
                <a:spcPct val="100000"/>
              </a:lnSpc>
            </a:pPr>
            <a:r>
              <a:rPr sz="3200" b="1" spc="-170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jǔ</a:t>
            </a:r>
            <a:endParaRPr sz="320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ts val="5120"/>
              </a:lnSpc>
              <a:spcBef>
                <a:spcPts val="1495"/>
              </a:spcBef>
            </a:pPr>
            <a:r>
              <a:rPr sz="4400" spc="-10">
                <a:latin typeface="宋体" panose="02010600030101010101" pitchFamily="2" charset="-122"/>
                <a:cs typeface="宋体" panose="02010600030101010101" pitchFamily="2" charset="-122"/>
              </a:rPr>
              <a:t>举</a:t>
            </a:r>
            <a:endParaRPr sz="4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642607" y="438150"/>
            <a:ext cx="962660" cy="11772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200" b="1" spc="-190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w</a:t>
            </a:r>
            <a:r>
              <a:rPr sz="3200" b="1" spc="-110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à</a:t>
            </a:r>
            <a:r>
              <a:rPr sz="3200" b="1" spc="-280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n</a:t>
            </a:r>
            <a:r>
              <a:rPr sz="3200" b="1" spc="-235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ɡ</a:t>
            </a:r>
            <a:endParaRPr sz="3200">
              <a:latin typeface="Arial" panose="020B0604020202020204"/>
              <a:cs typeface="Arial" panose="020B0604020202020204"/>
            </a:endParaRPr>
          </a:p>
          <a:p>
            <a:pPr marL="635" algn="ctr">
              <a:lnSpc>
                <a:spcPts val="5120"/>
              </a:lnSpc>
              <a:spcBef>
                <a:spcPts val="310"/>
              </a:spcBef>
            </a:pPr>
            <a:r>
              <a:rPr sz="4400" spc="-10">
                <a:latin typeface="宋体" panose="02010600030101010101" pitchFamily="2" charset="-122"/>
                <a:cs typeface="宋体" panose="02010600030101010101" pitchFamily="2" charset="-122"/>
              </a:rPr>
              <a:t>望</a:t>
            </a:r>
            <a:endParaRPr sz="4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764273" y="2549270"/>
            <a:ext cx="583565" cy="1254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0800" algn="ctr">
              <a:lnSpc>
                <a:spcPct val="100000"/>
              </a:lnSpc>
            </a:pPr>
            <a:r>
              <a:rPr sz="3200" b="1" spc="-40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dī</a:t>
            </a:r>
            <a:endParaRPr sz="320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ts val="5120"/>
              </a:lnSpc>
              <a:spcBef>
                <a:spcPts val="920"/>
              </a:spcBef>
            </a:pPr>
            <a:r>
              <a:rPr sz="4400" spc="-10">
                <a:latin typeface="宋体" panose="02010600030101010101" pitchFamily="2" charset="-122"/>
                <a:cs typeface="宋体" panose="02010600030101010101" pitchFamily="2" charset="-122"/>
              </a:rPr>
              <a:t>低</a:t>
            </a:r>
            <a:endParaRPr sz="4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582027" y="1728088"/>
            <a:ext cx="463550" cy="479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75"/>
              </a:lnSpc>
            </a:pPr>
            <a:r>
              <a:rPr sz="3200" b="1" spc="-235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ɡù</a:t>
            </a:r>
            <a:endParaRPr sz="32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161023" y="1561083"/>
            <a:ext cx="337820" cy="479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75"/>
              </a:lnSpc>
            </a:pPr>
            <a:r>
              <a:rPr sz="3200" b="1" spc="-105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yí</a:t>
            </a:r>
            <a:endParaRPr sz="32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105025" y="2406269"/>
            <a:ext cx="583565" cy="1351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00">
              <a:lnSpc>
                <a:spcPct val="100000"/>
              </a:lnSpc>
            </a:pPr>
            <a:r>
              <a:rPr sz="3200" b="1" spc="-135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yè</a:t>
            </a:r>
            <a:endParaRPr sz="3200">
              <a:latin typeface="Arial" panose="020B0604020202020204"/>
              <a:cs typeface="Arial" panose="020B0604020202020204"/>
            </a:endParaRPr>
          </a:p>
          <a:p>
            <a:pPr marL="12700">
              <a:lnSpc>
                <a:spcPts val="5120"/>
              </a:lnSpc>
              <a:spcBef>
                <a:spcPts val="1685"/>
              </a:spcBef>
            </a:pPr>
            <a:r>
              <a:rPr sz="4400" spc="-10">
                <a:latin typeface="宋体" panose="02010600030101010101" pitchFamily="2" charset="-122"/>
                <a:cs typeface="宋体" panose="02010600030101010101" pitchFamily="2" charset="-122"/>
              </a:rPr>
              <a:t>夜</a:t>
            </a:r>
            <a:endParaRPr sz="4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48609" y="1981961"/>
            <a:ext cx="583565" cy="1193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7620" algn="ctr">
              <a:lnSpc>
                <a:spcPct val="100000"/>
              </a:lnSpc>
            </a:pPr>
            <a:r>
              <a:rPr sz="3200" b="1" spc="-65">
                <a:solidFill>
                  <a:srgbClr val="00AF50"/>
                </a:solidFill>
                <a:latin typeface="Arial" panose="020B0604020202020204"/>
                <a:cs typeface="Arial" panose="020B0604020202020204"/>
              </a:rPr>
              <a:t>sī</a:t>
            </a:r>
            <a:endParaRPr sz="320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ts val="5120"/>
              </a:lnSpc>
              <a:spcBef>
                <a:spcPts val="435"/>
              </a:spcBef>
            </a:pPr>
            <a:r>
              <a:rPr sz="4400" spc="-10">
                <a:latin typeface="宋体" panose="02010600030101010101" pitchFamily="2" charset="-122"/>
                <a:cs typeface="宋体" panose="02010600030101010101" pitchFamily="2" charset="-122"/>
              </a:rPr>
              <a:t>思</a:t>
            </a:r>
            <a:endParaRPr sz="4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96240" y="3630167"/>
            <a:ext cx="1429511" cy="1374648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978151" y="771143"/>
            <a:ext cx="1746503" cy="685800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095232" cy="5145023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07136" y="1466087"/>
            <a:ext cx="1375409" cy="750569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24840" y="1514855"/>
            <a:ext cx="1326642" cy="701802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57427" y="1497049"/>
            <a:ext cx="1277111" cy="651308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57427" y="1497049"/>
            <a:ext cx="1277620" cy="651510"/>
          </a:xfrm>
          <a:custGeom>
            <a:avLst/>
            <a:gdLst/>
            <a:ahLst/>
            <a:cxnLst/>
            <a:rect l="l" t="t" r="r" b="b"/>
            <a:pathLst>
              <a:path w="1277620" h="651510">
                <a:moveTo>
                  <a:pt x="0" y="39015"/>
                </a:moveTo>
                <a:lnTo>
                  <a:pt x="37562" y="19007"/>
                </a:lnTo>
                <a:lnTo>
                  <a:pt x="75124" y="6502"/>
                </a:lnTo>
                <a:lnTo>
                  <a:pt x="112686" y="500"/>
                </a:lnTo>
                <a:lnTo>
                  <a:pt x="150248" y="0"/>
                </a:lnTo>
                <a:lnTo>
                  <a:pt x="187810" y="4001"/>
                </a:lnTo>
                <a:lnTo>
                  <a:pt x="225372" y="11504"/>
                </a:lnTo>
                <a:lnTo>
                  <a:pt x="262934" y="21508"/>
                </a:lnTo>
                <a:lnTo>
                  <a:pt x="300496" y="33012"/>
                </a:lnTo>
                <a:lnTo>
                  <a:pt x="338059" y="45017"/>
                </a:lnTo>
                <a:lnTo>
                  <a:pt x="375621" y="56521"/>
                </a:lnTo>
                <a:lnTo>
                  <a:pt x="413183" y="66525"/>
                </a:lnTo>
                <a:lnTo>
                  <a:pt x="450745" y="74028"/>
                </a:lnTo>
                <a:lnTo>
                  <a:pt x="488307" y="78030"/>
                </a:lnTo>
                <a:lnTo>
                  <a:pt x="525869" y="77529"/>
                </a:lnTo>
                <a:lnTo>
                  <a:pt x="563431" y="71527"/>
                </a:lnTo>
                <a:lnTo>
                  <a:pt x="600993" y="59022"/>
                </a:lnTo>
                <a:lnTo>
                  <a:pt x="638556" y="39015"/>
                </a:lnTo>
                <a:lnTo>
                  <a:pt x="676118" y="19007"/>
                </a:lnTo>
                <a:lnTo>
                  <a:pt x="713680" y="6502"/>
                </a:lnTo>
                <a:lnTo>
                  <a:pt x="751242" y="500"/>
                </a:lnTo>
                <a:lnTo>
                  <a:pt x="788804" y="0"/>
                </a:lnTo>
                <a:lnTo>
                  <a:pt x="826366" y="4001"/>
                </a:lnTo>
                <a:lnTo>
                  <a:pt x="863928" y="11504"/>
                </a:lnTo>
                <a:lnTo>
                  <a:pt x="901490" y="21508"/>
                </a:lnTo>
                <a:lnTo>
                  <a:pt x="939052" y="33012"/>
                </a:lnTo>
                <a:lnTo>
                  <a:pt x="976615" y="45017"/>
                </a:lnTo>
                <a:lnTo>
                  <a:pt x="1014177" y="56521"/>
                </a:lnTo>
                <a:lnTo>
                  <a:pt x="1051739" y="66525"/>
                </a:lnTo>
                <a:lnTo>
                  <a:pt x="1089301" y="74028"/>
                </a:lnTo>
                <a:lnTo>
                  <a:pt x="1126863" y="78030"/>
                </a:lnTo>
                <a:lnTo>
                  <a:pt x="1164425" y="77529"/>
                </a:lnTo>
                <a:lnTo>
                  <a:pt x="1201987" y="71527"/>
                </a:lnTo>
                <a:lnTo>
                  <a:pt x="1239549" y="59022"/>
                </a:lnTo>
                <a:lnTo>
                  <a:pt x="1277111" y="39015"/>
                </a:lnTo>
                <a:lnTo>
                  <a:pt x="1277111" y="612293"/>
                </a:lnTo>
                <a:lnTo>
                  <a:pt x="1239549" y="632300"/>
                </a:lnTo>
                <a:lnTo>
                  <a:pt x="1201987" y="644805"/>
                </a:lnTo>
                <a:lnTo>
                  <a:pt x="1164425" y="650807"/>
                </a:lnTo>
                <a:lnTo>
                  <a:pt x="1126863" y="651308"/>
                </a:lnTo>
                <a:lnTo>
                  <a:pt x="1089301" y="647306"/>
                </a:lnTo>
                <a:lnTo>
                  <a:pt x="1051739" y="639803"/>
                </a:lnTo>
                <a:lnTo>
                  <a:pt x="1014177" y="629799"/>
                </a:lnTo>
                <a:lnTo>
                  <a:pt x="976615" y="618295"/>
                </a:lnTo>
                <a:lnTo>
                  <a:pt x="939052" y="606290"/>
                </a:lnTo>
                <a:lnTo>
                  <a:pt x="901490" y="594786"/>
                </a:lnTo>
                <a:lnTo>
                  <a:pt x="863928" y="584782"/>
                </a:lnTo>
                <a:lnTo>
                  <a:pt x="826366" y="577279"/>
                </a:lnTo>
                <a:lnTo>
                  <a:pt x="788804" y="573278"/>
                </a:lnTo>
                <a:lnTo>
                  <a:pt x="751242" y="573778"/>
                </a:lnTo>
                <a:lnTo>
                  <a:pt x="713680" y="579780"/>
                </a:lnTo>
                <a:lnTo>
                  <a:pt x="676118" y="592285"/>
                </a:lnTo>
                <a:lnTo>
                  <a:pt x="638556" y="612293"/>
                </a:lnTo>
                <a:lnTo>
                  <a:pt x="600993" y="632300"/>
                </a:lnTo>
                <a:lnTo>
                  <a:pt x="563431" y="644805"/>
                </a:lnTo>
                <a:lnTo>
                  <a:pt x="525869" y="650807"/>
                </a:lnTo>
                <a:lnTo>
                  <a:pt x="488307" y="651308"/>
                </a:lnTo>
                <a:lnTo>
                  <a:pt x="450745" y="647306"/>
                </a:lnTo>
                <a:lnTo>
                  <a:pt x="413183" y="639803"/>
                </a:lnTo>
                <a:lnTo>
                  <a:pt x="375621" y="629799"/>
                </a:lnTo>
                <a:lnTo>
                  <a:pt x="338059" y="618295"/>
                </a:lnTo>
                <a:lnTo>
                  <a:pt x="300496" y="606290"/>
                </a:lnTo>
                <a:lnTo>
                  <a:pt x="262934" y="594786"/>
                </a:lnTo>
                <a:lnTo>
                  <a:pt x="225372" y="584782"/>
                </a:lnTo>
                <a:lnTo>
                  <a:pt x="187810" y="577279"/>
                </a:lnTo>
                <a:lnTo>
                  <a:pt x="150248" y="573278"/>
                </a:lnTo>
                <a:lnTo>
                  <a:pt x="112686" y="573778"/>
                </a:lnTo>
                <a:lnTo>
                  <a:pt x="75124" y="579780"/>
                </a:lnTo>
                <a:lnTo>
                  <a:pt x="37562" y="592285"/>
                </a:lnTo>
                <a:lnTo>
                  <a:pt x="0" y="612293"/>
                </a:lnTo>
                <a:lnTo>
                  <a:pt x="0" y="39015"/>
                </a:lnTo>
                <a:close/>
              </a:path>
            </a:pathLst>
          </a:custGeom>
          <a:ln w="9144">
            <a:solidFill>
              <a:srgbClr val="97B85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834644" y="1635759"/>
            <a:ext cx="912494" cy="34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25"/>
              </a:lnSpc>
            </a:pPr>
            <a:r>
              <a:rPr sz="2300" spc="25">
                <a:latin typeface="宋体" panose="02010600030101010101" pitchFamily="2" charset="-122"/>
                <a:cs typeface="宋体" panose="02010600030101010101" pitchFamily="2" charset="-122"/>
              </a:rPr>
              <a:t>后鼻音</a:t>
            </a:r>
            <a:endParaRPr sz="23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07136" y="3048000"/>
            <a:ext cx="1375409" cy="1207770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88263" y="3069335"/>
            <a:ext cx="1594866" cy="1262634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57427" y="3079818"/>
            <a:ext cx="1277111" cy="1106732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57427" y="3079818"/>
            <a:ext cx="1277620" cy="1106805"/>
          </a:xfrm>
          <a:custGeom>
            <a:avLst/>
            <a:gdLst/>
            <a:ahLst/>
            <a:cxnLst/>
            <a:rect l="l" t="t" r="r" b="b"/>
            <a:pathLst>
              <a:path w="1277620" h="1106804">
                <a:moveTo>
                  <a:pt x="0" y="66607"/>
                </a:moveTo>
                <a:lnTo>
                  <a:pt x="29025" y="39180"/>
                </a:lnTo>
                <a:lnTo>
                  <a:pt x="87075" y="7052"/>
                </a:lnTo>
                <a:lnTo>
                  <a:pt x="145126" y="0"/>
                </a:lnTo>
                <a:lnTo>
                  <a:pt x="174151" y="3918"/>
                </a:lnTo>
                <a:lnTo>
                  <a:pt x="232202" y="22724"/>
                </a:lnTo>
                <a:lnTo>
                  <a:pt x="290252" y="50934"/>
                </a:lnTo>
                <a:lnTo>
                  <a:pt x="319277" y="66607"/>
                </a:lnTo>
                <a:lnTo>
                  <a:pt x="348303" y="82279"/>
                </a:lnTo>
                <a:lnTo>
                  <a:pt x="406353" y="110489"/>
                </a:lnTo>
                <a:lnTo>
                  <a:pt x="464404" y="129295"/>
                </a:lnTo>
                <a:lnTo>
                  <a:pt x="493429" y="133214"/>
                </a:lnTo>
                <a:lnTo>
                  <a:pt x="522454" y="132430"/>
                </a:lnTo>
                <a:lnTo>
                  <a:pt x="580505" y="113623"/>
                </a:lnTo>
                <a:lnTo>
                  <a:pt x="638556" y="66607"/>
                </a:lnTo>
                <a:lnTo>
                  <a:pt x="667581" y="39180"/>
                </a:lnTo>
                <a:lnTo>
                  <a:pt x="696606" y="19590"/>
                </a:lnTo>
                <a:lnTo>
                  <a:pt x="725631" y="7052"/>
                </a:lnTo>
                <a:lnTo>
                  <a:pt x="754657" y="783"/>
                </a:lnTo>
                <a:lnTo>
                  <a:pt x="783682" y="0"/>
                </a:lnTo>
                <a:lnTo>
                  <a:pt x="812707" y="3918"/>
                </a:lnTo>
                <a:lnTo>
                  <a:pt x="870758" y="22724"/>
                </a:lnTo>
                <a:lnTo>
                  <a:pt x="928808" y="50934"/>
                </a:lnTo>
                <a:lnTo>
                  <a:pt x="957833" y="66607"/>
                </a:lnTo>
                <a:lnTo>
                  <a:pt x="986859" y="82279"/>
                </a:lnTo>
                <a:lnTo>
                  <a:pt x="1044909" y="110489"/>
                </a:lnTo>
                <a:lnTo>
                  <a:pt x="1102960" y="129295"/>
                </a:lnTo>
                <a:lnTo>
                  <a:pt x="1131985" y="133214"/>
                </a:lnTo>
                <a:lnTo>
                  <a:pt x="1161010" y="132430"/>
                </a:lnTo>
                <a:lnTo>
                  <a:pt x="1190036" y="126161"/>
                </a:lnTo>
                <a:lnTo>
                  <a:pt x="1219061" y="113623"/>
                </a:lnTo>
                <a:lnTo>
                  <a:pt x="1248086" y="94033"/>
                </a:lnTo>
                <a:lnTo>
                  <a:pt x="1277111" y="66607"/>
                </a:lnTo>
                <a:lnTo>
                  <a:pt x="1277111" y="1040125"/>
                </a:lnTo>
                <a:lnTo>
                  <a:pt x="1248086" y="1067551"/>
                </a:lnTo>
                <a:lnTo>
                  <a:pt x="1190036" y="1099680"/>
                </a:lnTo>
                <a:lnTo>
                  <a:pt x="1131985" y="1106732"/>
                </a:lnTo>
                <a:lnTo>
                  <a:pt x="1102960" y="1102814"/>
                </a:lnTo>
                <a:lnTo>
                  <a:pt x="1044909" y="1084007"/>
                </a:lnTo>
                <a:lnTo>
                  <a:pt x="986859" y="1055797"/>
                </a:lnTo>
                <a:lnTo>
                  <a:pt x="957834" y="1040125"/>
                </a:lnTo>
                <a:lnTo>
                  <a:pt x="928808" y="1024453"/>
                </a:lnTo>
                <a:lnTo>
                  <a:pt x="870758" y="996243"/>
                </a:lnTo>
                <a:lnTo>
                  <a:pt x="812707" y="977436"/>
                </a:lnTo>
                <a:lnTo>
                  <a:pt x="783682" y="973518"/>
                </a:lnTo>
                <a:lnTo>
                  <a:pt x="754657" y="974302"/>
                </a:lnTo>
                <a:lnTo>
                  <a:pt x="696606" y="993108"/>
                </a:lnTo>
                <a:lnTo>
                  <a:pt x="638556" y="1040125"/>
                </a:lnTo>
                <a:lnTo>
                  <a:pt x="609530" y="1067551"/>
                </a:lnTo>
                <a:lnTo>
                  <a:pt x="580505" y="1087142"/>
                </a:lnTo>
                <a:lnTo>
                  <a:pt x="551480" y="1099680"/>
                </a:lnTo>
                <a:lnTo>
                  <a:pt x="522454" y="1105948"/>
                </a:lnTo>
                <a:lnTo>
                  <a:pt x="493429" y="1106732"/>
                </a:lnTo>
                <a:lnTo>
                  <a:pt x="464404" y="1102814"/>
                </a:lnTo>
                <a:lnTo>
                  <a:pt x="406353" y="1084007"/>
                </a:lnTo>
                <a:lnTo>
                  <a:pt x="348303" y="1055797"/>
                </a:lnTo>
                <a:lnTo>
                  <a:pt x="319278" y="1040125"/>
                </a:lnTo>
                <a:lnTo>
                  <a:pt x="290252" y="1024453"/>
                </a:lnTo>
                <a:lnTo>
                  <a:pt x="232202" y="996243"/>
                </a:lnTo>
                <a:lnTo>
                  <a:pt x="174151" y="977436"/>
                </a:lnTo>
                <a:lnTo>
                  <a:pt x="145126" y="973518"/>
                </a:lnTo>
                <a:lnTo>
                  <a:pt x="116101" y="974302"/>
                </a:lnTo>
                <a:lnTo>
                  <a:pt x="87075" y="980571"/>
                </a:lnTo>
                <a:lnTo>
                  <a:pt x="58050" y="993108"/>
                </a:lnTo>
                <a:lnTo>
                  <a:pt x="29025" y="1012699"/>
                </a:lnTo>
                <a:lnTo>
                  <a:pt x="0" y="1040125"/>
                </a:lnTo>
                <a:lnTo>
                  <a:pt x="0" y="66607"/>
                </a:lnTo>
                <a:close/>
              </a:path>
            </a:pathLst>
          </a:custGeom>
          <a:ln w="9144">
            <a:solidFill>
              <a:srgbClr val="97B85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834644" y="3218433"/>
            <a:ext cx="1104900" cy="845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800" spc="25">
                <a:latin typeface="宋体" panose="02010600030101010101" pitchFamily="2" charset="-122"/>
                <a:cs typeface="宋体" panose="02010600030101010101" pitchFamily="2" charset="-122"/>
              </a:rPr>
              <a:t>整体认读音节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22777" y="1442719"/>
            <a:ext cx="53530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10">
                <a:latin typeface="宋体" panose="02010600030101010101" pitchFamily="2" charset="-122"/>
                <a:cs typeface="宋体" panose="02010600030101010101" pitchFamily="2" charset="-122"/>
              </a:rPr>
              <a:t>床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06876" y="1001776"/>
            <a:ext cx="942340" cy="36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300" b="1" spc="-1285">
                <a:latin typeface="Arial" panose="020B0604020202020204"/>
                <a:cs typeface="Arial" panose="020B0604020202020204"/>
              </a:rPr>
              <a:t>c</a:t>
            </a:r>
            <a:r>
              <a:rPr sz="3450" b="1" spc="-240" baseline="-2000">
                <a:latin typeface="Arial" panose="020B0604020202020204"/>
                <a:cs typeface="Arial" panose="020B0604020202020204"/>
              </a:rPr>
              <a:t>c</a:t>
            </a:r>
            <a:r>
              <a:rPr sz="2300" b="1" spc="-1410">
                <a:latin typeface="Arial" panose="020B0604020202020204"/>
                <a:cs typeface="Arial" panose="020B0604020202020204"/>
              </a:rPr>
              <a:t>h</a:t>
            </a:r>
            <a:r>
              <a:rPr sz="3450" b="1" spc="-284" baseline="-2000">
                <a:latin typeface="Arial" panose="020B0604020202020204"/>
                <a:cs typeface="Arial" panose="020B0604020202020204"/>
              </a:rPr>
              <a:t>h</a:t>
            </a:r>
            <a:r>
              <a:rPr sz="2300" b="1" spc="-1410">
                <a:latin typeface="Arial" panose="020B0604020202020204"/>
                <a:cs typeface="Arial" panose="020B0604020202020204"/>
              </a:rPr>
              <a:t>u</a:t>
            </a:r>
            <a:r>
              <a:rPr sz="3450" b="1" spc="-277" baseline="-2000">
                <a:latin typeface="Arial" panose="020B0604020202020204"/>
                <a:cs typeface="Arial" panose="020B0604020202020204"/>
              </a:rPr>
              <a:t>u</a:t>
            </a:r>
            <a:r>
              <a:rPr sz="2300" b="1" spc="-8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á</a:t>
            </a:r>
            <a:r>
              <a:rPr sz="2300" b="1" spc="-18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nɡ</a:t>
            </a:r>
            <a:endParaRPr sz="23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868417" y="1001776"/>
            <a:ext cx="707390" cy="1033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300" b="1" spc="-1789">
                <a:latin typeface="Arial" panose="020B0604020202020204"/>
                <a:cs typeface="Arial" panose="020B0604020202020204"/>
              </a:rPr>
              <a:t>w</a:t>
            </a:r>
            <a:r>
              <a:rPr sz="2300" b="1" spc="-114">
                <a:latin typeface="Arial" panose="020B0604020202020204"/>
                <a:cs typeface="Arial" panose="020B0604020202020204"/>
              </a:rPr>
              <a:t>w</a:t>
            </a:r>
            <a:r>
              <a:rPr sz="2300" b="1" spc="-6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à</a:t>
            </a:r>
            <a:r>
              <a:rPr sz="2300" b="1" spc="-19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n</a:t>
            </a:r>
            <a:r>
              <a:rPr sz="2300" b="1" spc="-16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ɡ</a:t>
            </a:r>
            <a:endParaRPr sz="2300">
              <a:latin typeface="Arial" panose="020B0604020202020204"/>
              <a:cs typeface="Arial" panose="020B0604020202020204"/>
            </a:endParaRPr>
          </a:p>
          <a:p>
            <a:pPr marL="33020">
              <a:lnSpc>
                <a:spcPts val="4665"/>
              </a:lnSpc>
              <a:spcBef>
                <a:spcPts val="710"/>
              </a:spcBef>
            </a:pPr>
            <a:r>
              <a:rPr sz="4000" spc="10">
                <a:latin typeface="宋体" panose="02010600030101010101" pitchFamily="2" charset="-122"/>
                <a:cs typeface="宋体" panose="02010600030101010101" pitchFamily="2" charset="-122"/>
              </a:rPr>
              <a:t>望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67270" y="1019175"/>
            <a:ext cx="808355" cy="1016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300" b="1" spc="-1270">
                <a:latin typeface="Arial" panose="020B0604020202020204"/>
                <a:cs typeface="Arial" panose="020B0604020202020204"/>
              </a:rPr>
              <a:t>ɡ</a:t>
            </a:r>
            <a:r>
              <a:rPr sz="2300" b="1" spc="-275">
                <a:latin typeface="Arial" panose="020B0604020202020204"/>
                <a:cs typeface="Arial" panose="020B0604020202020204"/>
              </a:rPr>
              <a:t>ɡ</a:t>
            </a:r>
            <a:r>
              <a:rPr sz="2300" b="1" spc="-1275">
                <a:latin typeface="Arial" panose="020B0604020202020204"/>
                <a:cs typeface="Arial" panose="020B0604020202020204"/>
              </a:rPr>
              <a:t>u</a:t>
            </a:r>
            <a:r>
              <a:rPr sz="2300" b="1" spc="-325">
                <a:latin typeface="Arial" panose="020B0604020202020204"/>
                <a:cs typeface="Arial" panose="020B0604020202020204"/>
              </a:rPr>
              <a:t>u</a:t>
            </a:r>
            <a:r>
              <a:rPr sz="2300" b="1" spc="-6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ā</a:t>
            </a:r>
            <a:r>
              <a:rPr sz="2300" b="1" spc="-18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nɡ</a:t>
            </a:r>
            <a:endParaRPr sz="2300">
              <a:latin typeface="Arial" panose="020B0604020202020204"/>
              <a:cs typeface="Arial" panose="020B0604020202020204"/>
            </a:endParaRPr>
          </a:p>
          <a:p>
            <a:pPr marR="42545" algn="ctr">
              <a:lnSpc>
                <a:spcPts val="4665"/>
              </a:lnSpc>
              <a:spcBef>
                <a:spcPts val="575"/>
              </a:spcBef>
            </a:pPr>
            <a:r>
              <a:rPr sz="4000" spc="10">
                <a:latin typeface="宋体" panose="02010600030101010101" pitchFamily="2" charset="-122"/>
                <a:cs typeface="宋体" panose="02010600030101010101" pitchFamily="2" charset="-122"/>
              </a:rPr>
              <a:t>光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22777" y="2803144"/>
            <a:ext cx="535305" cy="1033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0" algn="ctr">
              <a:lnSpc>
                <a:spcPct val="100000"/>
              </a:lnSpc>
            </a:pPr>
            <a:r>
              <a:rPr sz="2300" b="1" spc="-484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y</a:t>
            </a:r>
            <a:r>
              <a:rPr sz="2300" b="1" spc="-484">
                <a:latin typeface="Arial" panose="020B0604020202020204"/>
                <a:cs typeface="Arial" panose="020B0604020202020204"/>
              </a:rPr>
              <a:t>è</a:t>
            </a:r>
            <a:r>
              <a:rPr sz="2300" b="1" spc="-484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è</a:t>
            </a:r>
            <a:endParaRPr sz="230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ts val="4665"/>
              </a:lnSpc>
              <a:spcBef>
                <a:spcPts val="710"/>
              </a:spcBef>
            </a:pPr>
            <a:r>
              <a:rPr sz="4000" spc="10">
                <a:latin typeface="宋体" panose="02010600030101010101" pitchFamily="2" charset="-122"/>
                <a:cs typeface="宋体" panose="02010600030101010101" pitchFamily="2" charset="-122"/>
              </a:rPr>
              <a:t>夜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84190" y="2803144"/>
            <a:ext cx="535305" cy="1033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970" algn="ctr">
              <a:lnSpc>
                <a:spcPct val="100000"/>
              </a:lnSpc>
            </a:pPr>
            <a:r>
              <a:rPr sz="2300" b="1" spc="-500">
                <a:latin typeface="Arial" panose="020B0604020202020204"/>
                <a:cs typeface="Arial" panose="020B0604020202020204"/>
              </a:rPr>
              <a:t>s</a:t>
            </a:r>
            <a:r>
              <a:rPr sz="2300" b="1" spc="-50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s</a:t>
            </a:r>
            <a:r>
              <a:rPr sz="2300" b="1" spc="-500">
                <a:latin typeface="Arial" panose="020B0604020202020204"/>
                <a:cs typeface="Arial" panose="020B0604020202020204"/>
              </a:rPr>
              <a:t>ī</a:t>
            </a:r>
            <a:r>
              <a:rPr sz="2300" b="1" spc="-50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ī</a:t>
            </a:r>
            <a:endParaRPr sz="230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ts val="4665"/>
              </a:lnSpc>
              <a:spcBef>
                <a:spcPts val="710"/>
              </a:spcBef>
            </a:pPr>
            <a:r>
              <a:rPr sz="4000" spc="10">
                <a:latin typeface="宋体" panose="02010600030101010101" pitchFamily="2" charset="-122"/>
                <a:cs typeface="宋体" panose="02010600030101010101" pitchFamily="2" charset="-122"/>
              </a:rPr>
              <a:t>思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173848" y="2803144"/>
            <a:ext cx="535305" cy="1073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88900" algn="ctr">
              <a:lnSpc>
                <a:spcPct val="100000"/>
              </a:lnSpc>
            </a:pPr>
            <a:r>
              <a:rPr sz="2300" b="1" spc="-7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yí</a:t>
            </a:r>
            <a:endParaRPr sz="230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ts val="4665"/>
              </a:lnSpc>
              <a:spcBef>
                <a:spcPts val="1020"/>
              </a:spcBef>
            </a:pPr>
            <a:r>
              <a:rPr sz="4000" spc="10">
                <a:latin typeface="宋体" panose="02010600030101010101" pitchFamily="2" charset="-122"/>
                <a:cs typeface="宋体" panose="02010600030101010101" pitchFamily="2" charset="-122"/>
              </a:rPr>
              <a:t>疑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43fd74ea-30b6-4750-85f7-ee345763a0ba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</Words>
  <Application>WPS 演示</Application>
  <PresentationFormat>自定义</PresentationFormat>
  <Paragraphs>223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微软雅黑</vt:lpstr>
      <vt:lpstr>Calibri</vt:lpstr>
      <vt:lpstr>Arial</vt:lpstr>
      <vt:lpstr>Arial Unicode MS</vt:lpstr>
      <vt:lpstr>第一PPT模板网-WWW.1PPT.COM</vt:lpstr>
      <vt:lpstr>PowerPoint 演示文稿</vt:lpstr>
      <vt:lpstr>课 前 准 备</vt:lpstr>
      <vt:lpstr>认识“夜、思”等9个生字；会写“思、前、光”3个字。</vt:lpstr>
      <vt:lpstr>白玉盘瑶台镜</vt:lpstr>
      <vt:lpstr>PowerPoint 演示文稿</vt:lpstr>
      <vt:lpstr>作者简介</vt:lpstr>
      <vt:lpstr>圈画生字</vt:lpstr>
      <vt:lpstr>PowerPoint 演示文稿</vt:lpstr>
      <vt:lpstr>PowerPoint 演示文稿</vt:lpstr>
      <vt:lpstr>PowerPoint 演示文稿</vt:lpstr>
      <vt:lpstr>PowerPoint 演示文稿</vt:lpstr>
      <vt:lpstr>思=田+心</vt:lpstr>
      <vt:lpstr>忘</vt:lpstr>
      <vt:lpstr>看图识字</vt:lpstr>
      <vt:lpstr>PowerPoint 演示文稿</vt:lpstr>
      <vt:lpstr>节奏。</vt:lpstr>
      <vt:lpstr>PowerPoint 演示文稿</vt:lpstr>
      <vt:lpstr>PowerPoint 演示文稿</vt:lpstr>
      <vt:lpstr>PowerPoint 演示文稿</vt:lpstr>
      <vt:lpstr>qián</vt:lpstr>
      <vt:lpstr>ɡuānɡ</vt:lpstr>
      <vt:lpstr>PowerPoint 演示文稿</vt:lpstr>
      <vt:lpstr>PowerPoint 演示文稿</vt:lpstr>
      <vt:lpstr>PowerPoint 演示文稿</vt:lpstr>
      <vt:lpstr>PowerPoint 演示文稿</vt:lpstr>
      <vt:lpstr>请同学们翻开课本第43页，将“思、前、光”3个字在田字格中描红一个，写两个。</vt:lpstr>
      <vt:lpstr>PowerPoint 演示文稿</vt:lpstr>
      <vt:lpstr>课堂小结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2022-05-31T11:22:00Z</cp:lastPrinted>
  <dcterms:created xsi:type="dcterms:W3CDTF">2022-05-31T11:22:00Z</dcterms:created>
  <dcterms:modified xsi:type="dcterms:W3CDTF">2023-01-15T10:17:38Z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4EFF0A56A723458C9883DA2E043AC0EB</vt:lpwstr>
  </property>
  <property fmtid="{D5CDD505-2E9C-101B-9397-08002B2CF9AE}" pid="3" name="KSOProductBuildVer">
    <vt:lpwstr>2052-11.1.0.13703</vt:lpwstr>
  </property>
</Properties>
</file>