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  <p:sldMasterId id="2147483653" r:id="rId5"/>
    <p:sldMasterId id="2147483655" r:id="rId6"/>
    <p:sldMasterId id="2147483656" r:id="rId7"/>
  </p:sldMasterIdLst>
  <p:notesMasterIdLst>
    <p:notesMasterId r:id="rId9"/>
  </p:notesMasterIdLst>
  <p:handoutMasterIdLst>
    <p:handoutMasterId r:id="rId19"/>
  </p:handoutMasterIdLst>
  <p:sldIdLst>
    <p:sldId id="259" r:id="rId8"/>
    <p:sldId id="267" r:id="rId10"/>
    <p:sldId id="262" r:id="rId11"/>
    <p:sldId id="270" r:id="rId12"/>
    <p:sldId id="271" r:id="rId13"/>
    <p:sldId id="272" r:id="rId14"/>
    <p:sldId id="273" r:id="rId15"/>
    <p:sldId id="274" r:id="rId16"/>
    <p:sldId id="275" r:id="rId17"/>
    <p:sldId id="284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</p:embeddedFont>
    <p:embeddedFont>
      <p:font typeface="等线" panose="02010600030101010101" pitchFamily="2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仿宋" panose="02010609060101010101" pitchFamily="49" charset="-122"/>
      <p:regular r:id="rId27"/>
    </p:embeddedFont>
  </p:embeddedFontLst>
  <p:custDataLst>
    <p:tags r:id="rId28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66" autoAdjust="0"/>
  </p:normalViewPr>
  <p:slideViewPr>
    <p:cSldViewPr>
      <p:cViewPr>
        <p:scale>
          <a:sx n="120" d="100"/>
          <a:sy n="120" d="100"/>
        </p:scale>
        <p:origin x="-1374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0B172698-31B1-4FDD-851C-B83017773F9B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EC6E9FBB-9567-4739-88F9-D76B7553900E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B3521E4E-7455-48E6-91A9-F06197AFAA34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AD676FF0-253D-47B9-A0BC-C17F10E4A19E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0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8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77679CE1-1BD4-40CD-93C6-A9A8EB0CF378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12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13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EF1C8BCB-8E63-4B6F-A462-258E0BBFD459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742950" indent="-40005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1143000" indent="-4572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600200" indent="-5715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2057400" indent="-6858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3"/>
          <p:cNvGrpSpPr/>
          <p:nvPr/>
        </p:nvGrpSpPr>
        <p:grpSpPr>
          <a:xfrm>
            <a:off x="0" y="361950"/>
            <a:ext cx="9144000" cy="4667250"/>
            <a:chOff x="0" y="361507"/>
            <a:chExt cx="9144000" cy="4667693"/>
          </a:xfrm>
        </p:grpSpPr>
        <p:sp>
          <p:nvSpPr>
            <p:cNvPr id="1029" name="矩形 4"/>
            <p:cNvSpPr/>
            <p:nvPr/>
          </p:nvSpPr>
          <p:spPr>
            <a:xfrm>
              <a:off x="574675" y="809224"/>
              <a:ext cx="8008938" cy="3624607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030" name="组合 7"/>
          <p:cNvGrpSpPr/>
          <p:nvPr/>
        </p:nvGrpSpPr>
        <p:grpSpPr>
          <a:xfrm>
            <a:off x="5002213" y="4094163"/>
            <a:ext cx="3679825" cy="1203325"/>
            <a:chOff x="5002624" y="4094902"/>
            <a:chExt cx="3679620" cy="1202728"/>
          </a:xfrm>
        </p:grpSpPr>
        <p:grpSp>
          <p:nvGrpSpPr>
            <p:cNvPr id="1031" name="组合 8"/>
            <p:cNvGrpSpPr/>
            <p:nvPr/>
          </p:nvGrpSpPr>
          <p:grpSpPr>
            <a:xfrm>
              <a:off x="5002624" y="4094902"/>
              <a:ext cx="3679620" cy="1202728"/>
              <a:chOff x="5002624" y="4094902"/>
              <a:chExt cx="3679620" cy="1202728"/>
            </a:xfrm>
          </p:grpSpPr>
          <p:grpSp>
            <p:nvGrpSpPr>
              <p:cNvPr id="1032" name="组合 10"/>
              <p:cNvGrpSpPr/>
              <p:nvPr/>
            </p:nvGrpSpPr>
            <p:grpSpPr>
              <a:xfrm>
                <a:off x="5002624" y="4345695"/>
                <a:ext cx="3387272" cy="812410"/>
                <a:chOff x="5002624" y="4345695"/>
                <a:chExt cx="3387272" cy="812410"/>
              </a:xfrm>
            </p:grpSpPr>
            <p:sp>
              <p:nvSpPr>
                <p:cNvPr id="1033" name="矩形: 圆角 13"/>
                <p:cNvSpPr/>
                <p:nvPr/>
              </p:nvSpPr>
              <p:spPr>
                <a:xfrm>
                  <a:off x="5693147" y="4402725"/>
                  <a:ext cx="2697013" cy="5569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>
                    <a:alpha val="59999"/>
                  </a:srgbClr>
                </a:solidFill>
                <a:ln w="12700" cap="flat">
                  <a:solidFill>
                    <a:srgbClr val="BDD7E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/>
                <a:lstStyle>
                  <a:defPPr>
                    <a:defRPr lang="en-US"/>
                  </a:defPPr>
                  <a:lvl1pPr marL="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1pPr>
                  <a:lvl2pPr marL="4572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2pPr>
                  <a:lvl3pPr marL="9144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3pPr>
                  <a:lvl4pPr marL="13716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4pPr>
                  <a:lvl5pPr marL="18288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5pPr>
                </a:lstStyle>
                <a:p>
                  <a:pPr marL="0" lvl="0" indent="0" algn="ctr" eaLnBrk="1" hangingPunct="1"/>
                  <a:endParaRPr>
                    <a:solidFill>
                      <a:srgbClr val="FFFFFF"/>
                    </a:solidFill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1034" name="文本框 9"/>
            <p:cNvSpPr/>
            <p:nvPr/>
          </p:nvSpPr>
          <p:spPr bwMode="auto">
            <a:xfrm>
              <a:off x="5842364" y="4510621"/>
              <a:ext cx="2431915" cy="39985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20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点击汉字跳转学习！</a:t>
              </a:r>
              <a:endParaRPr lang="zh-CN" altLang="en-US" sz="2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35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38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39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0" name="矩形 7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1" name="矩形 1040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2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45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46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7" name="矩形 8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8" name="矩形 1047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9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52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53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54" name="组合 8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55" name="矩形 14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56" name="矩形 1055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57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60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61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62" name="组合 7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63" name="矩形 13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64" name="矩形 1063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65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8.xml"/><Relationship Id="rId6" Type="http://schemas.openxmlformats.org/officeDocument/2006/relationships/slide" Target="slide6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2.xml"/><Relationship Id="rId12" Type="http://schemas.openxmlformats.org/officeDocument/2006/relationships/slide" Target="slide3.xml"/><Relationship Id="rId11" Type="http://schemas.openxmlformats.org/officeDocument/2006/relationships/slide" Target="slide9.xml"/><Relationship Id="rId10" Type="http://schemas.openxmlformats.org/officeDocument/2006/relationships/slide" Target="slide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6.xml"/><Relationship Id="rId7" Type="http://schemas.openxmlformats.org/officeDocument/2006/relationships/slide" Target="slide4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5.xml"/><Relationship Id="rId3" Type="http://schemas.openxmlformats.org/officeDocument/2006/relationships/slide" Target="slide3.xml"/><Relationship Id="rId2" Type="http://schemas.openxmlformats.org/officeDocument/2006/relationships/image" Target="../media/image9.GIF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slide" Target="slide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1.png"/><Relationship Id="rId12" Type="http://schemas.openxmlformats.org/officeDocument/2006/relationships/image" Target="../media/image17.png"/><Relationship Id="rId11" Type="http://schemas.openxmlformats.org/officeDocument/2006/relationships/image" Target="../media/image16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8.GIF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9.png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0.GIF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1.png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3.png"/><Relationship Id="rId11" Type="http://schemas.openxmlformats.org/officeDocument/2006/relationships/image" Target="../media/image22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4.GIF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25.png"/><Relationship Id="rId12" Type="http://schemas.openxmlformats.org/officeDocument/2006/relationships/image" Target="../media/image11.png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-1587"/>
            <a:ext cx="9144000" cy="51466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055" name="组合 6"/>
          <p:cNvGrpSpPr/>
          <p:nvPr/>
        </p:nvGrpSpPr>
        <p:grpSpPr>
          <a:xfrm>
            <a:off x="2625725" y="1231900"/>
            <a:ext cx="2292350" cy="776288"/>
            <a:chOff x="3416" y="3499"/>
            <a:chExt cx="3614" cy="1224"/>
          </a:xfrm>
        </p:grpSpPr>
        <p:sp>
          <p:nvSpPr>
            <p:cNvPr id="2056" name="椭圆 14"/>
            <p:cNvSpPr/>
            <p:nvPr/>
          </p:nvSpPr>
          <p:spPr>
            <a:xfrm>
              <a:off x="3416" y="3713"/>
              <a:ext cx="908" cy="906"/>
            </a:xfrm>
            <a:prstGeom prst="ellipse">
              <a:avLst/>
            </a:prstGeom>
            <a:solidFill>
              <a:srgbClr val="FFF2CC"/>
            </a:solidFill>
            <a:ln w="127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057" name="标题 1"/>
            <p:cNvSpPr/>
            <p:nvPr/>
          </p:nvSpPr>
          <p:spPr bwMode="auto">
            <a:xfrm>
              <a:off x="3529" y="3499"/>
              <a:ext cx="3501" cy="1224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>
                <a:buFont typeface="Calibri" panose="020F0502020204030204" pitchFamily="34" charset="0"/>
              </a:pPr>
              <a:r>
                <a:rPr lang="en-US" altLang="zh-CN" sz="4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</a:t>
              </a:r>
              <a:r>
                <a:rPr lang="en-US" altLang="zh-CN" sz="4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solidFill>
                    <a:srgbClr val="FFF2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夜色</a:t>
              </a:r>
              <a:endParaRPr lang="zh-CN" altLang="en-US" sz="4400" b="1" dirty="0">
                <a:solidFill>
                  <a:srgbClr val="FFF2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8" name="图片 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1750" y="34925"/>
            <a:ext cx="2189163" cy="430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9" name="图片 1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80" name="组合 26"/>
          <p:cNvGrpSpPr/>
          <p:nvPr/>
        </p:nvGrpSpPr>
        <p:grpSpPr>
          <a:xfrm>
            <a:off x="1693863" y="-44450"/>
            <a:ext cx="5661025" cy="5249863"/>
            <a:chOff x="1693884" y="-44521"/>
            <a:chExt cx="5660608" cy="5250005"/>
          </a:xfrm>
        </p:grpSpPr>
        <p:grpSp>
          <p:nvGrpSpPr>
            <p:cNvPr id="2281" name="组合 19"/>
            <p:cNvGrpSpPr/>
            <p:nvPr/>
          </p:nvGrpSpPr>
          <p:grpSpPr>
            <a:xfrm>
              <a:off x="1693884" y="-44521"/>
              <a:ext cx="5660608" cy="5250005"/>
              <a:chOff x="1693884" y="-44521"/>
              <a:chExt cx="5660608" cy="5250005"/>
            </a:xfrm>
          </p:grpSpPr>
          <p:sp>
            <p:nvSpPr>
              <p:cNvPr id="2282" name="椭圆 14"/>
              <p:cNvSpPr/>
              <p:nvPr/>
            </p:nvSpPr>
            <p:spPr>
              <a:xfrm>
                <a:off x="2509799" y="509532"/>
                <a:ext cx="4124021" cy="4124437"/>
              </a:xfrm>
              <a:prstGeom prst="ellipse">
                <a:avLst/>
              </a:prstGeom>
              <a:solidFill>
                <a:srgbClr val="FFFFFF">
                  <a:alpha val="59999"/>
                </a:srgbClr>
              </a:solidFill>
              <a:ln w="47625" cap="flat" cmpd="thickThin">
                <a:solidFill>
                  <a:srgbClr val="33CCCC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pic>
            <p:nvPicPr>
              <p:cNvPr id="2283" name="图片 17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64066" y="-42743"/>
                <a:ext cx="5193409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pic>
            <p:nvPicPr>
              <p:cNvPr id="2284" name="图片 18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694709" y="18219"/>
                <a:ext cx="5187314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</p:grpSp>
        <p:sp>
          <p:nvSpPr>
            <p:cNvPr id="2285" name="矩形 25"/>
            <p:cNvSpPr/>
            <p:nvPr/>
          </p:nvSpPr>
          <p:spPr>
            <a:xfrm rot="2880000">
              <a:off x="6217872" y="1208105"/>
              <a:ext cx="1068416" cy="1068308"/>
            </a:xfrm>
            <a:prstGeom prst="rect">
              <a:avLst/>
            </a:prstGeom>
            <a:blipFill rotWithShape="1">
              <a:blip r:embed="rId5" cstate="email">
                <a:alphaModFix amt="85001"/>
              </a:blip>
              <a:stretch>
                <a:fillRect/>
              </a:stretch>
            </a:blip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286" name="矩形 8"/>
          <p:cNvGrpSpPr/>
          <p:nvPr/>
        </p:nvGrpSpPr>
        <p:grpSpPr>
          <a:xfrm>
            <a:off x="2419350" y="2219325"/>
            <a:ext cx="1208088" cy="852488"/>
            <a:chOff x="1524" y="1398"/>
            <a:chExt cx="761" cy="537"/>
          </a:xfrm>
        </p:grpSpPr>
        <p:pic>
          <p:nvPicPr>
            <p:cNvPr id="2287" name="矩形 8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24" y="1398"/>
              <a:ext cx="761" cy="53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2288" name="矩形 2287"/>
            <p:cNvSpPr/>
            <p:nvPr/>
          </p:nvSpPr>
          <p:spPr>
            <a:xfrm rot="21060000">
              <a:off x="1555" y="1447"/>
              <a:ext cx="700" cy="4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2289" name="图片 10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847850" y="396875"/>
            <a:ext cx="6273800" cy="47847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1" name="组合 59"/>
          <p:cNvGrpSpPr/>
          <p:nvPr/>
        </p:nvGrpSpPr>
        <p:grpSpPr>
          <a:xfrm>
            <a:off x="6176963" y="92075"/>
            <a:ext cx="1874837" cy="2038350"/>
            <a:chOff x="935185" y="-112409"/>
            <a:chExt cx="1875555" cy="2038852"/>
          </a:xfrm>
        </p:grpSpPr>
        <p:pic>
          <p:nvPicPr>
            <p:cNvPr id="2062" name="图片 60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5185" y="-112409"/>
              <a:ext cx="1875555" cy="102101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3" name="文本框 61"/>
            <p:cNvSpPr/>
            <p:nvPr/>
          </p:nvSpPr>
          <p:spPr>
            <a:xfrm>
              <a:off x="1083838" y="287641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4" name="组合 62"/>
          <p:cNvGrpSpPr/>
          <p:nvPr/>
        </p:nvGrpSpPr>
        <p:grpSpPr>
          <a:xfrm>
            <a:off x="369888" y="92075"/>
            <a:ext cx="1874837" cy="2032000"/>
            <a:chOff x="935183" y="-112567"/>
            <a:chExt cx="1875559" cy="2031923"/>
          </a:xfrm>
        </p:grpSpPr>
        <p:pic>
          <p:nvPicPr>
            <p:cNvPr id="2065" name="图片 63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5183" y="-112567"/>
              <a:ext cx="1875559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6" name="文本框 64"/>
            <p:cNvSpPr/>
            <p:nvPr/>
          </p:nvSpPr>
          <p:spPr>
            <a:xfrm>
              <a:off x="1054193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7" name="组合 65"/>
          <p:cNvGrpSpPr/>
          <p:nvPr/>
        </p:nvGrpSpPr>
        <p:grpSpPr>
          <a:xfrm>
            <a:off x="4240213" y="92075"/>
            <a:ext cx="1876425" cy="2032000"/>
            <a:chOff x="935184" y="-112567"/>
            <a:chExt cx="1875557" cy="2031923"/>
          </a:xfrm>
        </p:grpSpPr>
        <p:pic>
          <p:nvPicPr>
            <p:cNvPr id="2068" name="图片 66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35184" y="-112567"/>
              <a:ext cx="1875557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9" name="文本框 67"/>
            <p:cNvSpPr/>
            <p:nvPr/>
          </p:nvSpPr>
          <p:spPr>
            <a:xfrm>
              <a:off x="1047118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70" name="组合 68"/>
          <p:cNvGrpSpPr/>
          <p:nvPr/>
        </p:nvGrpSpPr>
        <p:grpSpPr>
          <a:xfrm>
            <a:off x="2305050" y="92075"/>
            <a:ext cx="1874838" cy="2038350"/>
            <a:chOff x="935185" y="-112251"/>
            <a:chExt cx="1875555" cy="2038694"/>
          </a:xfrm>
        </p:grpSpPr>
        <p:pic>
          <p:nvPicPr>
            <p:cNvPr id="2071" name="图片 69"/>
            <p:cNvPicPr/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35185" y="-112251"/>
              <a:ext cx="1875555" cy="1020935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72" name="文本框 70"/>
            <p:cNvSpPr/>
            <p:nvPr/>
          </p:nvSpPr>
          <p:spPr>
            <a:xfrm>
              <a:off x="1084410" y="287641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73" name="矩形 3"/>
          <p:cNvSpPr/>
          <p:nvPr/>
        </p:nvSpPr>
        <p:spPr>
          <a:xfrm>
            <a:off x="6904038" y="1406525"/>
            <a:ext cx="977900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74" name="矩形 11"/>
          <p:cNvSpPr/>
          <p:nvPr/>
        </p:nvSpPr>
        <p:spPr>
          <a:xfrm>
            <a:off x="4086225" y="2819400"/>
            <a:ext cx="977900" cy="982663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75" name="组合 123"/>
          <p:cNvGrpSpPr/>
          <p:nvPr/>
        </p:nvGrpSpPr>
        <p:grpSpPr>
          <a:xfrm>
            <a:off x="6899275" y="1384300"/>
            <a:ext cx="1016000" cy="1011238"/>
            <a:chOff x="1015521" y="1112039"/>
            <a:chExt cx="836771" cy="832547"/>
          </a:xfrm>
        </p:grpSpPr>
        <p:grpSp>
          <p:nvGrpSpPr>
            <p:cNvPr id="2076" name="组合 124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77" name="矩形 126"/>
              <p:cNvSpPr/>
              <p:nvPr/>
            </p:nvSpPr>
            <p:spPr>
              <a:xfrm>
                <a:off x="1183760" y="1142846"/>
                <a:ext cx="1067396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78" name="直接连接符 127"/>
              <p:cNvCxnSpPr/>
              <p:nvPr/>
            </p:nvCxnSpPr>
            <p:spPr>
              <a:xfrm>
                <a:off x="1219856" y="1677209"/>
                <a:ext cx="998641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79" name="直接连接符 128"/>
              <p:cNvCxnSpPr/>
              <p:nvPr/>
            </p:nvCxnSpPr>
            <p:spPr>
              <a:xfrm flipH="1">
                <a:off x="17183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0" name="文本框 64">
              <a:hlinkClick r:id="rId6" action="ppaction://hlinksldjump"/>
            </p:cNvPr>
            <p:cNvSpPr/>
            <p:nvPr/>
          </p:nvSpPr>
          <p:spPr>
            <a:xfrm>
              <a:off x="105021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爸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81" name="组合 141"/>
          <p:cNvGrpSpPr/>
          <p:nvPr/>
        </p:nvGrpSpPr>
        <p:grpSpPr>
          <a:xfrm>
            <a:off x="4084638" y="2794000"/>
            <a:ext cx="998537" cy="1009650"/>
            <a:chOff x="1015521" y="1112039"/>
            <a:chExt cx="821900" cy="832547"/>
          </a:xfrm>
        </p:grpSpPr>
        <p:grpSp>
          <p:nvGrpSpPr>
            <p:cNvPr id="2082" name="组合 14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83" name="矩形 144"/>
              <p:cNvSpPr/>
              <p:nvPr/>
            </p:nvSpPr>
            <p:spPr>
              <a:xfrm>
                <a:off x="1183760" y="1142886"/>
                <a:ext cx="106847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84" name="直接连接符 145"/>
              <p:cNvCxnSpPr/>
              <p:nvPr/>
            </p:nvCxnSpPr>
            <p:spPr>
              <a:xfrm>
                <a:off x="1219833" y="1678090"/>
                <a:ext cx="999766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5" name="直接连接符 146"/>
              <p:cNvCxnSpPr/>
              <p:nvPr/>
            </p:nvCxnSpPr>
            <p:spPr>
              <a:xfrm flipH="1">
                <a:off x="1717999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6" name="文本框 64">
              <a:hlinkClick r:id="rId7" action="ppaction://hlinksldjump"/>
            </p:cNvPr>
            <p:cNvSpPr/>
            <p:nvPr/>
          </p:nvSpPr>
          <p:spPr>
            <a:xfrm>
              <a:off x="1035344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笑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87" name="矩形 1"/>
          <p:cNvSpPr/>
          <p:nvPr/>
        </p:nvSpPr>
        <p:spPr>
          <a:xfrm>
            <a:off x="3138488" y="1406525"/>
            <a:ext cx="979487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8" name="矩形 2"/>
          <p:cNvSpPr/>
          <p:nvPr/>
        </p:nvSpPr>
        <p:spPr>
          <a:xfrm>
            <a:off x="5030788" y="1400175"/>
            <a:ext cx="979487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9" name="矩形 10"/>
          <p:cNvSpPr/>
          <p:nvPr/>
        </p:nvSpPr>
        <p:spPr>
          <a:xfrm>
            <a:off x="2201863" y="2813050"/>
            <a:ext cx="977900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90" name="矩形 4"/>
          <p:cNvSpPr/>
          <p:nvPr/>
        </p:nvSpPr>
        <p:spPr>
          <a:xfrm>
            <a:off x="5946775" y="2836863"/>
            <a:ext cx="979488" cy="984250"/>
          </a:xfrm>
          <a:prstGeom prst="rect">
            <a:avLst/>
          </a:prstGeom>
          <a:solidFill>
            <a:srgbClr val="DEEBF7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91" name="组合 111"/>
          <p:cNvGrpSpPr/>
          <p:nvPr/>
        </p:nvGrpSpPr>
        <p:grpSpPr>
          <a:xfrm>
            <a:off x="3135313" y="1384300"/>
            <a:ext cx="1006475" cy="1011238"/>
            <a:chOff x="1015521" y="1112039"/>
            <a:chExt cx="829591" cy="832547"/>
          </a:xfrm>
        </p:grpSpPr>
        <p:grpSp>
          <p:nvGrpSpPr>
            <p:cNvPr id="2092" name="组合 11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3" name="矩形 114"/>
              <p:cNvSpPr/>
              <p:nvPr/>
            </p:nvSpPr>
            <p:spPr>
              <a:xfrm>
                <a:off x="1183760" y="1142846"/>
                <a:ext cx="1068250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4" name="直接连接符 115"/>
              <p:cNvCxnSpPr/>
              <p:nvPr/>
            </p:nvCxnSpPr>
            <p:spPr>
              <a:xfrm>
                <a:off x="1219884" y="1677209"/>
                <a:ext cx="99772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5" name="直接连接符 116"/>
              <p:cNvCxnSpPr/>
              <p:nvPr/>
            </p:nvCxnSpPr>
            <p:spPr>
              <a:xfrm flipH="1">
                <a:off x="1717025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6" name="文本框 64">
              <a:hlinkClick r:id="rId8" action="ppaction://hlinksldjump"/>
            </p:cNvPr>
            <p:cNvSpPr/>
            <p:nvPr/>
          </p:nvSpPr>
          <p:spPr>
            <a:xfrm>
              <a:off x="1043035" y="1112039"/>
              <a:ext cx="802077" cy="810219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97" name="组合 117"/>
          <p:cNvGrpSpPr/>
          <p:nvPr/>
        </p:nvGrpSpPr>
        <p:grpSpPr>
          <a:xfrm>
            <a:off x="5024438" y="1384300"/>
            <a:ext cx="992187" cy="1016000"/>
            <a:chOff x="1015521" y="1112039"/>
            <a:chExt cx="817315" cy="835816"/>
          </a:xfrm>
        </p:grpSpPr>
        <p:grpSp>
          <p:nvGrpSpPr>
            <p:cNvPr id="2098" name="组合 118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9" name="矩形 120"/>
              <p:cNvSpPr/>
              <p:nvPr/>
            </p:nvSpPr>
            <p:spPr>
              <a:xfrm>
                <a:off x="1183760" y="1142826"/>
                <a:ext cx="1067598" cy="1067895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0" name="直接连接符 121"/>
              <p:cNvCxnSpPr/>
              <p:nvPr/>
            </p:nvCxnSpPr>
            <p:spPr>
              <a:xfrm>
                <a:off x="1219862" y="1676773"/>
                <a:ext cx="998833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1" name="直接连接符 122"/>
              <p:cNvCxnSpPr/>
              <p:nvPr/>
            </p:nvCxnSpPr>
            <p:spPr>
              <a:xfrm flipH="1">
                <a:off x="1718418" y="1161711"/>
                <a:ext cx="0" cy="104901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2" name="文本框 64">
              <a:hlinkClick r:id="rId9" action="ppaction://hlinksldjump"/>
            </p:cNvPr>
            <p:cNvSpPr/>
            <p:nvPr/>
          </p:nvSpPr>
          <p:spPr>
            <a:xfrm>
              <a:off x="1030759" y="1112039"/>
              <a:ext cx="802077" cy="83581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3" name="组合 129"/>
          <p:cNvGrpSpPr/>
          <p:nvPr/>
        </p:nvGrpSpPr>
        <p:grpSpPr>
          <a:xfrm>
            <a:off x="2198688" y="2794000"/>
            <a:ext cx="985837" cy="1009650"/>
            <a:chOff x="1015521" y="1112039"/>
            <a:chExt cx="812411" cy="832547"/>
          </a:xfrm>
        </p:grpSpPr>
        <p:grpSp>
          <p:nvGrpSpPr>
            <p:cNvPr id="2104" name="组合 130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5" name="矩形 132"/>
              <p:cNvSpPr/>
              <p:nvPr/>
            </p:nvSpPr>
            <p:spPr>
              <a:xfrm>
                <a:off x="1183760" y="1142886"/>
                <a:ext cx="106802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6" name="直接连接符 133"/>
              <p:cNvCxnSpPr/>
              <p:nvPr/>
            </p:nvCxnSpPr>
            <p:spPr>
              <a:xfrm>
                <a:off x="1219876" y="1678090"/>
                <a:ext cx="999235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7" name="直接连接符 134"/>
              <p:cNvCxnSpPr/>
              <p:nvPr/>
            </p:nvCxnSpPr>
            <p:spPr>
              <a:xfrm flipH="1">
                <a:off x="1718634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8" name="文本框 64">
              <a:hlinkClick r:id="rId10" action="ppaction://hlinksldjump"/>
            </p:cNvPr>
            <p:cNvSpPr/>
            <p:nvPr/>
          </p:nvSpPr>
          <p:spPr>
            <a:xfrm>
              <a:off x="1019853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晚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9" name="组合 98"/>
          <p:cNvGrpSpPr/>
          <p:nvPr/>
        </p:nvGrpSpPr>
        <p:grpSpPr>
          <a:xfrm>
            <a:off x="5942013" y="2808288"/>
            <a:ext cx="1016000" cy="1011237"/>
            <a:chOff x="1015521" y="1112039"/>
            <a:chExt cx="836771" cy="832547"/>
          </a:xfrm>
        </p:grpSpPr>
        <p:grpSp>
          <p:nvGrpSpPr>
            <p:cNvPr id="2110" name="组合 99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1" name="矩形 101"/>
              <p:cNvSpPr/>
              <p:nvPr/>
            </p:nvSpPr>
            <p:spPr>
              <a:xfrm>
                <a:off x="1183760" y="1142845"/>
                <a:ext cx="1067395" cy="1068728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12" name="直接连接符 102"/>
              <p:cNvCxnSpPr/>
              <p:nvPr/>
            </p:nvCxnSpPr>
            <p:spPr>
              <a:xfrm>
                <a:off x="1219855" y="1677209"/>
                <a:ext cx="99864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3" name="直接连接符 103"/>
              <p:cNvCxnSpPr/>
              <p:nvPr/>
            </p:nvCxnSpPr>
            <p:spPr>
              <a:xfrm flipH="1">
                <a:off x="1718316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4" name="文本框 64">
              <a:hlinkClick r:id="rId11" action="ppaction://hlinksldjump"/>
            </p:cNvPr>
            <p:cNvSpPr/>
            <p:nvPr/>
          </p:nvSpPr>
          <p:spPr>
            <a:xfrm>
              <a:off x="1050215" y="1112039"/>
              <a:ext cx="802077" cy="810488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15" name="矩形 13"/>
          <p:cNvSpPr/>
          <p:nvPr/>
        </p:nvSpPr>
        <p:spPr>
          <a:xfrm>
            <a:off x="1258888" y="1404938"/>
            <a:ext cx="979487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116" name="组合 20"/>
          <p:cNvGrpSpPr/>
          <p:nvPr/>
        </p:nvGrpSpPr>
        <p:grpSpPr>
          <a:xfrm>
            <a:off x="1257300" y="1384300"/>
            <a:ext cx="995363" cy="1011238"/>
            <a:chOff x="1015521" y="1112039"/>
            <a:chExt cx="819675" cy="832547"/>
          </a:xfrm>
        </p:grpSpPr>
        <p:grpSp>
          <p:nvGrpSpPr>
            <p:cNvPr id="2117" name="组合 21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8" name="矩形 23"/>
              <p:cNvSpPr/>
              <p:nvPr/>
            </p:nvSpPr>
            <p:spPr>
              <a:xfrm>
                <a:off x="1183760" y="1142846"/>
                <a:ext cx="1065547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19" name="直接连接符 24"/>
              <p:cNvCxnSpPr/>
              <p:nvPr/>
            </p:nvCxnSpPr>
            <p:spPr>
              <a:xfrm>
                <a:off x="1219852" y="1677209"/>
                <a:ext cx="99680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20" name="直接连接符 25"/>
              <p:cNvCxnSpPr/>
              <p:nvPr/>
            </p:nvCxnSpPr>
            <p:spPr>
              <a:xfrm flipH="1">
                <a:off x="1718253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21" name="文本框 64">
              <a:hlinkClick r:id="rId12" action="ppaction://hlinksldjump"/>
            </p:cNvPr>
            <p:cNvSpPr/>
            <p:nvPr/>
          </p:nvSpPr>
          <p:spPr>
            <a:xfrm>
              <a:off x="1033119" y="1112039"/>
              <a:ext cx="802077" cy="8104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色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8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3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6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9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3" grpId="0" animBg="1"/>
      <p:bldP spid="2074" grpId="1" animBg="1"/>
      <p:bldP spid="2087" grpId="2" animBg="1"/>
      <p:bldP spid="2088" grpId="3" animBg="1"/>
      <p:bldP spid="2089" grpId="4" animBg="1"/>
      <p:bldP spid="2090" grpId="5" animBg="1"/>
      <p:bldP spid="2115" grpId="6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4" name="图片 6" descr="01色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65350" y="1319213"/>
            <a:ext cx="1577975" cy="15779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25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色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红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白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巴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26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27" name="缺角矩形 1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28" name="缺角矩形 1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29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30" name="矩形 39">
            <a:hlinkClick r:id="rId3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1" name="矩形 41">
            <a:hlinkClick r:id="rId4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2" name="矩形 42">
            <a:hlinkClick r:id="rId5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3" name="矩形 43">
            <a:hlinkClick r:id="rId6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4" name="矩形 47">
            <a:hlinkClick r:id="rId7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5" name="矩形 48">
            <a:hlinkClick r:id="rId8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6" name="矩形 49">
            <a:hlinkClick r:id="rId9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7" name="文本框 8"/>
          <p:cNvSpPr/>
          <p:nvPr/>
        </p:nvSpPr>
        <p:spPr>
          <a:xfrm>
            <a:off x="2100263" y="569913"/>
            <a:ext cx="1682750" cy="7381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sè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8" name="图片 85">
            <a:hlinkClick r:id="rId10" tooltip="点击返回整体展示" action="ppaction://hlinksldjump"/>
          </p:cNvPr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grpSp>
        <p:nvGrpSpPr>
          <p:cNvPr id="2139" name="组合 29"/>
          <p:cNvGrpSpPr/>
          <p:nvPr/>
        </p:nvGrpSpPr>
        <p:grpSpPr>
          <a:xfrm>
            <a:off x="1849438" y="2695575"/>
            <a:ext cx="2317750" cy="1255713"/>
            <a:chOff x="2134473" y="2695529"/>
            <a:chExt cx="2319460" cy="1255265"/>
          </a:xfrm>
        </p:grpSpPr>
        <p:sp>
          <p:nvSpPr>
            <p:cNvPr id="2140" name="文本框 57"/>
            <p:cNvSpPr/>
            <p:nvPr/>
          </p:nvSpPr>
          <p:spPr>
            <a:xfrm>
              <a:off x="2134473" y="2884217"/>
              <a:ext cx="2319460" cy="106657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defTabSz="91440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0070C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最后一笔竖弯钩以竖中线为轴，左右相当，圆润有力。</a:t>
              </a:r>
              <a:endPara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141" name="任意多边形: 形状 31"/>
            <p:cNvSpPr/>
            <p:nvPr/>
          </p:nvSpPr>
          <p:spPr>
            <a:xfrm>
              <a:off x="2134473" y="2695529"/>
              <a:ext cx="668382" cy="386587"/>
            </a:xfrm>
            <a:custGeom>
              <a:avLst/>
              <a:gdLst/>
              <a:ahLst/>
              <a:cxnLst/>
              <a:rect l="l" t="t" r="r" b="b"/>
              <a:pathLst>
                <a:path w="457508" h="1497330">
                  <a:moveTo>
                    <a:pt x="457508" y="0"/>
                  </a:moveTo>
                  <a:cubicBezTo>
                    <a:pt x="270818" y="138112"/>
                    <a:pt x="140895" y="425357"/>
                    <a:pt x="68505" y="674912"/>
                  </a:cubicBezTo>
                  <a:cubicBezTo>
                    <a:pt x="-3885" y="924467"/>
                    <a:pt x="-18742" y="1136332"/>
                    <a:pt x="23168" y="1497330"/>
                  </a:cubicBezTo>
                </a:path>
              </a:pathLst>
            </a:custGeom>
            <a:noFill/>
            <a:ln w="19050" cap="flat">
              <a:solidFill>
                <a:srgbClr val="0070C0"/>
              </a:solidFill>
              <a:prstDash val="solid"/>
              <a:round/>
              <a:headEnd type="none" w="med" len="med"/>
              <a:tailEnd type="diamond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grpSp>
        <p:nvGrpSpPr>
          <p:cNvPr id="2142" name="组合 30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143" name="图片 33"/>
            <p:cNvPicPr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44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平舌音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145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我喜欢穿红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的衣服。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46" name="图片 2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21138"/>
            <a:ext cx="3001963" cy="4540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47" name="任意多边形: 形状 3"/>
          <p:cNvSpPr/>
          <p:nvPr/>
        </p:nvSpPr>
        <p:spPr>
          <a:xfrm>
            <a:off x="2354263" y="1854200"/>
            <a:ext cx="1314450" cy="931863"/>
          </a:xfrm>
          <a:custGeom>
            <a:avLst/>
            <a:gdLst/>
            <a:ahLst/>
            <a:cxnLst/>
            <a:rect l="l" t="t" r="r" b="b"/>
            <a:pathLst>
              <a:path w="1313809" h="932073">
                <a:moveTo>
                  <a:pt x="19681" y="53352"/>
                </a:moveTo>
                <a:cubicBezTo>
                  <a:pt x="-22850" y="188031"/>
                  <a:pt x="-402" y="673585"/>
                  <a:pt x="126007" y="818897"/>
                </a:cubicBezTo>
                <a:cubicBezTo>
                  <a:pt x="252416" y="964209"/>
                  <a:pt x="583207" y="929948"/>
                  <a:pt x="778137" y="925222"/>
                </a:cubicBezTo>
                <a:cubicBezTo>
                  <a:pt x="973067" y="920496"/>
                  <a:pt x="1229431" y="896869"/>
                  <a:pt x="1295589" y="790543"/>
                </a:cubicBezTo>
                <a:cubicBezTo>
                  <a:pt x="1361747" y="684217"/>
                  <a:pt x="1230612" y="316803"/>
                  <a:pt x="1175086" y="287268"/>
                </a:cubicBezTo>
                <a:cubicBezTo>
                  <a:pt x="1119560" y="257733"/>
                  <a:pt x="1094751" y="555445"/>
                  <a:pt x="962435" y="613334"/>
                </a:cubicBezTo>
                <a:cubicBezTo>
                  <a:pt x="830119" y="671223"/>
                  <a:pt x="497569" y="724733"/>
                  <a:pt x="381189" y="634600"/>
                </a:cubicBezTo>
                <a:cubicBezTo>
                  <a:pt x="264809" y="544467"/>
                  <a:pt x="339625" y="163982"/>
                  <a:pt x="264156" y="72535"/>
                </a:cubicBezTo>
                <a:cubicBezTo>
                  <a:pt x="191190" y="2204"/>
                  <a:pt x="76389" y="-38797"/>
                  <a:pt x="19681" y="53352"/>
                </a:cubicBezTo>
                <a:close/>
              </a:path>
            </a:pathLst>
          </a:custGeom>
          <a:noFill/>
          <a:ln w="25400" cap="flat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just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>
              <a:solidFill>
                <a:srgbClr val="FFFF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500"/>
                                        <p:tgtEl>
                                          <p:spTgt spid="2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7" dur="500"/>
                                        <p:tgtEl>
                                          <p:spTgt spid="2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wài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2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夕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国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处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3" name="图片 68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54" name="文本框 57"/>
          <p:cNvSpPr/>
          <p:nvPr/>
        </p:nvSpPr>
        <p:spPr>
          <a:xfrm>
            <a:off x="2068513" y="2986088"/>
            <a:ext cx="1785937" cy="7905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“夕”略宽，</a:t>
            </a:r>
            <a:endParaRPr lang="zh-CN" altLang="en-US" sz="22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“卜”略窄。</a:t>
            </a:r>
            <a:endParaRPr lang="zh-CN" altLang="en-US" sz="22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55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屋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下起了鹅毛大雪。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6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57" name="缺角矩形 3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58" name="缺角矩形 3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59" name="矩形 3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0" name="矩形 33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1" name="矩形 34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2" name="矩形 35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3" name="矩形 3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4" name="矩形 39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5" name="矩形 40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66" name="图片 11" descr="02外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6938" y="1309688"/>
            <a:ext cx="1576387" cy="1574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67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40188"/>
            <a:ext cx="2555875" cy="4349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68" name="New picture"/>
          <p:cNvPicPr/>
          <p:nvPr/>
        </p:nvPicPr>
        <p:blipFill>
          <a:blip r:embed="rId13"/>
          <a:stretch>
            <a:fillRect/>
          </a:stretch>
        </p:blipFill>
        <p:spPr>
          <a:xfrm>
            <a:off x="11760200" y="123317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71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kàn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2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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半包围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见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书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首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73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74" name="文本框 57"/>
          <p:cNvSpPr/>
          <p:nvPr/>
        </p:nvSpPr>
        <p:spPr>
          <a:xfrm>
            <a:off x="1720850" y="2884488"/>
            <a:ext cx="260985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第四笔撇从竖中线起笔，“目”的第二笔起笔在横中线上。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75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我喜欢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书和唱歌。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76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77" name="缺角矩形 23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78" name="缺角矩形 24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79" name="矩形 25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0" name="矩形 26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1" name="矩形 27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2" name="矩形 28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3" name="矩形 3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4" name="矩形 37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5" name="矩形 38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86" name="图片 12" descr="03看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8525" y="1312863"/>
            <a:ext cx="1581150" cy="158273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87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4038600"/>
            <a:ext cx="4625975" cy="4349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88" name="组合 40"/>
          <p:cNvGrpSpPr/>
          <p:nvPr/>
        </p:nvGrpSpPr>
        <p:grpSpPr>
          <a:xfrm>
            <a:off x="1582738" y="-7937"/>
            <a:ext cx="1311275" cy="777875"/>
            <a:chOff x="2314322" y="-8092"/>
            <a:chExt cx="1310909" cy="778680"/>
          </a:xfrm>
        </p:grpSpPr>
        <p:pic>
          <p:nvPicPr>
            <p:cNvPr id="2189" name="图片 43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90" name="文本框 37"/>
            <p:cNvSpPr/>
            <p:nvPr/>
          </p:nvSpPr>
          <p:spPr>
            <a:xfrm>
              <a:off x="2466561" y="75598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en-US" altLang="zh-CN" sz="2200" b="1">
                  <a:solidFill>
                    <a:srgbClr val="FF5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kān</a:t>
              </a:r>
              <a:endParaRPr lang="en-US" altLang="zh-CN" sz="2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91" name="组合 45"/>
          <p:cNvGrpSpPr/>
          <p:nvPr/>
        </p:nvGrpSpPr>
        <p:grpSpPr>
          <a:xfrm>
            <a:off x="2984500" y="-7937"/>
            <a:ext cx="1311275" cy="777875"/>
            <a:chOff x="2314322" y="-8092"/>
            <a:chExt cx="1310909" cy="778680"/>
          </a:xfrm>
        </p:grpSpPr>
        <p:pic>
          <p:nvPicPr>
            <p:cNvPr id="2192" name="图片 46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93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看守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/>
                                        <p:tgtEl>
                                          <p:spTgt spid="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6" name="图片 9" descr="04爸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66938" y="1312863"/>
            <a:ext cx="1576387" cy="15779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97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8" name="文本框 8"/>
          <p:cNvSpPr/>
          <p:nvPr/>
        </p:nvSpPr>
        <p:spPr>
          <a:xfrm>
            <a:off x="2030413" y="568325"/>
            <a:ext cx="1825625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bà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99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父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爸爸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阿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爸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爷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00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01" name="文本框 57"/>
          <p:cNvSpPr/>
          <p:nvPr/>
        </p:nvSpPr>
        <p:spPr>
          <a:xfrm>
            <a:off x="1654175" y="2868613"/>
            <a:ext cx="2592388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“父”末两笔撇、捺舒展；“巴”竖弯钩要写稳。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02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爸爸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正在看电视。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0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04" name="缺角矩形 23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05" name="缺角矩形 24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06" name="矩形 25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7" name="矩形 26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8" name="矩形 27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9" name="矩形 28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0" name="矩形 36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1" name="矩形 37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2" name="矩形 38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13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37013"/>
            <a:ext cx="49657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6" name="图片 9" descr="05晚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65350" y="1312863"/>
            <a:ext cx="1585913" cy="15859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217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8" name="文本框 8"/>
          <p:cNvSpPr/>
          <p:nvPr/>
        </p:nvSpPr>
        <p:spPr>
          <a:xfrm>
            <a:off x="210343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wǎn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19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日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夜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免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20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21" name="文本框 57"/>
          <p:cNvSpPr/>
          <p:nvPr/>
        </p:nvSpPr>
        <p:spPr>
          <a:xfrm>
            <a:off x="1598613" y="2882900"/>
            <a:ext cx="2790825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左窄右宽。“日”写得瘦小些；“免”的长撇要穿插到“日”下面。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22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夏天的傍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晚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很闷热。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2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24" name="缺角矩形 23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25" name="缺角矩形 24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26" name="矩形 25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7" name="矩形 26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8" name="矩形 27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9" name="矩形 28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0" name="矩形 29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1" name="矩形 30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2" name="矩形 31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33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30663"/>
            <a:ext cx="5667375" cy="4460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6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37" name="文本框 8"/>
          <p:cNvSpPr/>
          <p:nvPr/>
        </p:nvSpPr>
        <p:spPr>
          <a:xfrm>
            <a:off x="209708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xiào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8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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话 欢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笑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笨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39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40" name="文本框 57"/>
          <p:cNvSpPr/>
          <p:nvPr/>
        </p:nvSpPr>
        <p:spPr>
          <a:xfrm>
            <a:off x="1817688" y="2882900"/>
            <a:ext cx="2500312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“⺮”要写紧凑些，两边一样大；“夭”末两笔撇、捺舒展。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41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李叔叔最喜欢讲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笑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话。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42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43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44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45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6" name="矩形 23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7" name="矩形 24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8" name="矩形 25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9" name="矩形 33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0" name="矩形 34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1" name="矩形 35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2" name="图片 9" descr="06笑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9000" y="1312863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53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5738" y="4037013"/>
            <a:ext cx="5384800" cy="444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6" name="图片 7" descr="07再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62175" y="1312863"/>
            <a:ext cx="1589088" cy="15890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257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8" name="文本框 8"/>
          <p:cNvSpPr/>
          <p:nvPr/>
        </p:nvSpPr>
        <p:spPr>
          <a:xfrm>
            <a:off x="1998663" y="568325"/>
            <a:ext cx="190341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zài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9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一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见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冉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60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61" name="文本框 57"/>
          <p:cNvSpPr/>
          <p:nvPr/>
        </p:nvSpPr>
        <p:spPr>
          <a:xfrm>
            <a:off x="2043113" y="2882900"/>
            <a:ext cx="1844675" cy="1065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先写横、长竖、横折钩，再写竖、横、横。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62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三叮嘱我好好学习。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6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64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65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66" name="矩形 22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7" name="矩形 23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8" name="矩形 24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9" name="矩形 25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0" name="矩形 26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1" name="矩形 27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2" name="矩形 28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73" name="组合 38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74" name="图片 39"/>
            <p:cNvPicPr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75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平舌音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276" name="图片 2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22725"/>
            <a:ext cx="3228975" cy="4508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1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6f44fe43-0214-44b5-a1a1-ebc01a0c0ff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WPS 演示</Application>
  <PresentationFormat>全屏显示(16:9)</PresentationFormat>
  <Paragraphs>222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Arial</vt:lpstr>
      <vt:lpstr>等线</vt:lpstr>
      <vt:lpstr>黑体</vt:lpstr>
      <vt:lpstr>Calibri</vt:lpstr>
      <vt:lpstr>楷体</vt:lpstr>
      <vt:lpstr>微软雅黑</vt:lpstr>
      <vt:lpstr>仿宋</vt:lpstr>
      <vt:lpstr>Arial Unicode MS</vt:lpstr>
      <vt:lpstr>第一PPT模板网-WWW.1PPT.COM</vt:lpstr>
      <vt:lpstr>1_默认设计模板</vt:lpstr>
      <vt:lpstr>2_默认设计模板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2022-06-21T16:39:00Z</cp:lastPrinted>
  <dcterms:created xsi:type="dcterms:W3CDTF">2022-06-21T16:39:00Z</dcterms:created>
  <dcterms:modified xsi:type="dcterms:W3CDTF">2023-01-15T10:16:37Z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58BB73DFFA8D4C3A825283D8BBA4DEF4</vt:lpwstr>
  </property>
  <property fmtid="{D5CDD505-2E9C-101B-9397-08002B2CF9AE}" pid="3" name="KSOProductBuildVer">
    <vt:lpwstr>2052-11.1.0.13703</vt:lpwstr>
  </property>
</Properties>
</file>