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335" r:id="rId3"/>
    <p:sldId id="336" r:id="rId5"/>
    <p:sldId id="337" r:id="rId6"/>
    <p:sldId id="338" r:id="rId7"/>
    <p:sldId id="340" r:id="rId8"/>
    <p:sldId id="341" r:id="rId9"/>
    <p:sldId id="343" r:id="rId10"/>
    <p:sldId id="344" r:id="rId11"/>
    <p:sldId id="345" r:id="rId12"/>
    <p:sldId id="347" r:id="rId13"/>
    <p:sldId id="348" r:id="rId14"/>
    <p:sldId id="349" r:id="rId15"/>
    <p:sldId id="350" r:id="rId16"/>
    <p:sldId id="351" r:id="rId17"/>
    <p:sldId id="352" r:id="rId18"/>
    <p:sldId id="353" r:id="rId19"/>
    <p:sldId id="354" r:id="rId20"/>
    <p:sldId id="355" r:id="rId21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 Black" panose="020B0A040201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 Black" panose="020B0A040201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 Black" panose="020B0A040201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 Black" panose="020B0A040201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 Black" panose="020B0A040201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 Black" panose="020B0A040201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 Black" panose="020B0A040201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 Black" panose="020B0A040201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 Black" panose="020B0A040201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944" y="-294"/>
      </p:cViewPr>
      <p:guideLst>
        <p:guide orient="horz" pos="2160"/>
        <p:guide pos="291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264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 smtClean="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绿色圃中小学教育网http://www.lspjy.com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BF10690-DFBF-4A7D-9FB8-801C452A97B5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 smtClean="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绿色圃中小学教育网http://www.lspjy.com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FC2FAC8-E788-4C5E-8A5B-30A2AE8CB77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 smtClean="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绿色圃中小学教育网http://www.lspjy.com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22943A1-7973-466D-A33B-B0784C6E8E81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Rectangle 4"/>
          <p:cNvSpPr>
            <a:spLocks noGrp="1" noRot="1" noChangeAspect="1" noTextEdit="1"/>
          </p:cNvSpPr>
          <p:nvPr>
            <p:ph type="sldImg" idx="6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 smtClean="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绿色圃中小学教育网http://www.lspjy.com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D5EC92-E2CB-47F2-BFCE-41E1E5344E2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/>
          <a:p>
            <a:pPr lvl="0" indent="0" eaLnBrk="0" hangingPunct="0"/>
            <a:r>
              <a:rPr lang="zh-CN" altLang="en-US" sz="1200"/>
              <a:t>绿色圃中小学教育网http://www.lspjy.com</a:t>
            </a:r>
            <a:endParaRPr lang="zh-CN" altLang="en-US" sz="1200"/>
          </a:p>
        </p:txBody>
      </p:sp>
      <p:sp>
        <p:nvSpPr>
          <p:cNvPr id="6146" name="Rectangle 6"/>
          <p:cNvSpPr txBox="1">
            <a:spLocks noGrp="1"/>
          </p:cNvSpPr>
          <p:nvPr>
            <p:ph type="ftr" sz="quarter" idx="10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 anchorCtr="0"/>
          <a:lstStyle/>
          <a:p>
            <a:pPr lvl="0" indent="0" eaLnBrk="0" hangingPunct="0"/>
            <a:r>
              <a:rPr lang="zh-CN" altLang="en-US" sz="1200"/>
              <a:t>绿色圃中小学教育网http://www.lspjy.com</a:t>
            </a:r>
            <a:endParaRPr lang="en-US" altLang="zh-CN" sz="1200"/>
          </a:p>
        </p:txBody>
      </p:sp>
      <p:sp>
        <p:nvSpPr>
          <p:cNvPr id="6147" name="Rectangle 2"/>
          <p:cNvSpPr>
            <a:spLocks noGrp="1" noRot="1" noChangeAspect="1" noTextEdit="1"/>
          </p:cNvSpPr>
          <p:nvPr>
            <p:ph type="sldImg" idx="1"/>
          </p:nvPr>
        </p:nvSpPr>
        <p:spPr/>
      </p:sp>
      <p:sp>
        <p:nvSpPr>
          <p:cNvPr id="6148" name="Rectangle 3"/>
          <p:cNvSpPr>
            <a:spLocks noGrp="1"/>
          </p:cNvSpPr>
          <p:nvPr>
            <p:ph type="body" idx="2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8" name="文本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microsoft.com/office/2007/relationships/hdphoto" Target="../media/image3.wdp"/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image" Target="../media/image1.png"/><Relationship Id="rId33" Type="http://schemas.openxmlformats.org/officeDocument/2006/relationships/tags" Target="../tags/tag19.xml"/><Relationship Id="rId32" Type="http://schemas.openxmlformats.org/officeDocument/2006/relationships/tags" Target="../tags/tag18.xml"/><Relationship Id="rId31" Type="http://schemas.openxmlformats.org/officeDocument/2006/relationships/tags" Target="../tags/tag17.xml"/><Relationship Id="rId30" Type="http://schemas.openxmlformats.org/officeDocument/2006/relationships/tags" Target="../tags/tag16.xml"/><Relationship Id="rId3" Type="http://schemas.openxmlformats.org/officeDocument/2006/relationships/tags" Target="../tags/tag2.xml"/><Relationship Id="rId29" Type="http://schemas.openxmlformats.org/officeDocument/2006/relationships/tags" Target="../tags/tag15.xml"/><Relationship Id="rId28" Type="http://schemas.openxmlformats.org/officeDocument/2006/relationships/tags" Target="../tags/tag14.xml"/><Relationship Id="rId27" Type="http://schemas.openxmlformats.org/officeDocument/2006/relationships/tags" Target="../tags/tag13.xml"/><Relationship Id="rId26" Type="http://schemas.openxmlformats.org/officeDocument/2006/relationships/image" Target="../media/image13.png"/><Relationship Id="rId25" Type="http://schemas.openxmlformats.org/officeDocument/2006/relationships/tags" Target="../tags/tag12.xml"/><Relationship Id="rId24" Type="http://schemas.openxmlformats.org/officeDocument/2006/relationships/image" Target="../media/image12.png"/><Relationship Id="rId23" Type="http://schemas.openxmlformats.org/officeDocument/2006/relationships/tags" Target="../tags/tag11.xml"/><Relationship Id="rId22" Type="http://schemas.openxmlformats.org/officeDocument/2006/relationships/image" Target="../media/image11.png"/><Relationship Id="rId21" Type="http://schemas.openxmlformats.org/officeDocument/2006/relationships/tags" Target="../tags/tag10.xml"/><Relationship Id="rId20" Type="http://schemas.openxmlformats.org/officeDocument/2006/relationships/image" Target="../media/image10.png"/><Relationship Id="rId2" Type="http://schemas.openxmlformats.org/officeDocument/2006/relationships/tags" Target="../tags/tag1.xml"/><Relationship Id="rId19" Type="http://schemas.openxmlformats.org/officeDocument/2006/relationships/tags" Target="../tags/tag9.xml"/><Relationship Id="rId18" Type="http://schemas.openxmlformats.org/officeDocument/2006/relationships/image" Target="../media/image9.png"/><Relationship Id="rId17" Type="http://schemas.openxmlformats.org/officeDocument/2006/relationships/tags" Target="../tags/tag8.xml"/><Relationship Id="rId16" Type="http://schemas.microsoft.com/office/2007/relationships/hdphoto" Target="../media/image8.wdp"/><Relationship Id="rId15" Type="http://schemas.openxmlformats.org/officeDocument/2006/relationships/image" Target="../media/image7.png"/><Relationship Id="rId14" Type="http://schemas.openxmlformats.org/officeDocument/2006/relationships/tags" Target="../tags/tag7.xml"/><Relationship Id="rId13" Type="http://schemas.openxmlformats.org/officeDocument/2006/relationships/image" Target="../media/image6.png"/><Relationship Id="rId12" Type="http://schemas.openxmlformats.org/officeDocument/2006/relationships/tags" Target="../tags/tag6.xml"/><Relationship Id="rId11" Type="http://schemas.microsoft.com/office/2007/relationships/hdphoto" Target="../media/image5.wdp"/><Relationship Id="rId10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microsoft.com/office/2007/relationships/hdphoto" Target="../media/image8.wdp"/><Relationship Id="rId7" Type="http://schemas.openxmlformats.org/officeDocument/2006/relationships/image" Target="../media/image7.png"/><Relationship Id="rId6" Type="http://schemas.openxmlformats.org/officeDocument/2006/relationships/tags" Target="../tags/tag85.xml"/><Relationship Id="rId5" Type="http://schemas.openxmlformats.org/officeDocument/2006/relationships/image" Target="../media/image19.png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microsoft.com/office/2007/relationships/hdphoto" Target="../media/image3.wdp"/><Relationship Id="rId6" Type="http://schemas.openxmlformats.org/officeDocument/2006/relationships/image" Target="../media/image2.png"/><Relationship Id="rId5" Type="http://schemas.openxmlformats.org/officeDocument/2006/relationships/tags" Target="../tags/tag92.xml"/><Relationship Id="rId4" Type="http://schemas.openxmlformats.org/officeDocument/2006/relationships/image" Target="../media/image1.png"/><Relationship Id="rId31" Type="http://schemas.openxmlformats.org/officeDocument/2006/relationships/tags" Target="../tags/tag106.xml"/><Relationship Id="rId30" Type="http://schemas.openxmlformats.org/officeDocument/2006/relationships/tags" Target="../tags/tag105.xml"/><Relationship Id="rId3" Type="http://schemas.openxmlformats.org/officeDocument/2006/relationships/tags" Target="../tags/tag91.xml"/><Relationship Id="rId29" Type="http://schemas.openxmlformats.org/officeDocument/2006/relationships/tags" Target="../tags/tag104.xml"/><Relationship Id="rId28" Type="http://schemas.openxmlformats.org/officeDocument/2006/relationships/tags" Target="../tags/tag103.xml"/><Relationship Id="rId27" Type="http://schemas.openxmlformats.org/officeDocument/2006/relationships/tags" Target="../tags/tag102.xml"/><Relationship Id="rId26" Type="http://schemas.openxmlformats.org/officeDocument/2006/relationships/image" Target="../media/image13.png"/><Relationship Id="rId25" Type="http://schemas.openxmlformats.org/officeDocument/2006/relationships/tags" Target="../tags/tag101.xml"/><Relationship Id="rId24" Type="http://schemas.openxmlformats.org/officeDocument/2006/relationships/image" Target="../media/image12.png"/><Relationship Id="rId23" Type="http://schemas.openxmlformats.org/officeDocument/2006/relationships/tags" Target="../tags/tag100.xml"/><Relationship Id="rId22" Type="http://schemas.openxmlformats.org/officeDocument/2006/relationships/image" Target="../media/image11.png"/><Relationship Id="rId21" Type="http://schemas.openxmlformats.org/officeDocument/2006/relationships/tags" Target="../tags/tag99.xml"/><Relationship Id="rId20" Type="http://schemas.openxmlformats.org/officeDocument/2006/relationships/image" Target="../media/image10.png"/><Relationship Id="rId2" Type="http://schemas.openxmlformats.org/officeDocument/2006/relationships/tags" Target="../tags/tag90.xml"/><Relationship Id="rId19" Type="http://schemas.openxmlformats.org/officeDocument/2006/relationships/tags" Target="../tags/tag98.xml"/><Relationship Id="rId18" Type="http://schemas.openxmlformats.org/officeDocument/2006/relationships/image" Target="../media/image9.png"/><Relationship Id="rId17" Type="http://schemas.openxmlformats.org/officeDocument/2006/relationships/tags" Target="../tags/tag97.xml"/><Relationship Id="rId16" Type="http://schemas.microsoft.com/office/2007/relationships/hdphoto" Target="../media/image8.wdp"/><Relationship Id="rId15" Type="http://schemas.openxmlformats.org/officeDocument/2006/relationships/image" Target="../media/image7.png"/><Relationship Id="rId14" Type="http://schemas.openxmlformats.org/officeDocument/2006/relationships/tags" Target="../tags/tag96.xml"/><Relationship Id="rId13" Type="http://schemas.openxmlformats.org/officeDocument/2006/relationships/image" Target="../media/image6.png"/><Relationship Id="rId12" Type="http://schemas.openxmlformats.org/officeDocument/2006/relationships/tags" Target="../tags/tag95.xml"/><Relationship Id="rId11" Type="http://schemas.microsoft.com/office/2007/relationships/hdphoto" Target="../media/image5.wdp"/><Relationship Id="rId10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112.xml"/><Relationship Id="rId8" Type="http://schemas.openxmlformats.org/officeDocument/2006/relationships/tags" Target="../tags/tag111.xml"/><Relationship Id="rId7" Type="http://schemas.openxmlformats.org/officeDocument/2006/relationships/tags" Target="../tags/tag110.xml"/><Relationship Id="rId6" Type="http://schemas.openxmlformats.org/officeDocument/2006/relationships/tags" Target="../tags/tag109.xml"/><Relationship Id="rId5" Type="http://schemas.openxmlformats.org/officeDocument/2006/relationships/image" Target="../media/image10.png"/><Relationship Id="rId4" Type="http://schemas.openxmlformats.org/officeDocument/2006/relationships/tags" Target="../tags/tag108.xml"/><Relationship Id="rId3" Type="http://schemas.openxmlformats.org/officeDocument/2006/relationships/image" Target="../media/image20.png"/><Relationship Id="rId2" Type="http://schemas.openxmlformats.org/officeDocument/2006/relationships/tags" Target="../tags/tag107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17.xml"/><Relationship Id="rId8" Type="http://schemas.openxmlformats.org/officeDocument/2006/relationships/tags" Target="../tags/tag116.xml"/><Relationship Id="rId7" Type="http://schemas.microsoft.com/office/2007/relationships/hdphoto" Target="../media/image8.wdp"/><Relationship Id="rId6" Type="http://schemas.openxmlformats.org/officeDocument/2006/relationships/image" Target="../media/image7.png"/><Relationship Id="rId5" Type="http://schemas.openxmlformats.org/officeDocument/2006/relationships/tags" Target="../tags/tag115.xml"/><Relationship Id="rId4" Type="http://schemas.openxmlformats.org/officeDocument/2006/relationships/image" Target="../media/image21.png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2" Type="http://schemas.openxmlformats.org/officeDocument/2006/relationships/tags" Target="../tags/tag120.xml"/><Relationship Id="rId11" Type="http://schemas.openxmlformats.org/officeDocument/2006/relationships/tags" Target="../tags/tag119.xml"/><Relationship Id="rId10" Type="http://schemas.openxmlformats.org/officeDocument/2006/relationships/tags" Target="../tags/tag118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27.xml"/><Relationship Id="rId8" Type="http://schemas.openxmlformats.org/officeDocument/2006/relationships/tags" Target="../tags/tag126.xml"/><Relationship Id="rId7" Type="http://schemas.openxmlformats.org/officeDocument/2006/relationships/tags" Target="../tags/tag125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image" Target="../media/image22.jpeg"/><Relationship Id="rId2" Type="http://schemas.openxmlformats.org/officeDocument/2006/relationships/tags" Target="../tags/tag121.xml"/><Relationship Id="rId12" Type="http://schemas.openxmlformats.org/officeDocument/2006/relationships/image" Target="../media/image20.png"/><Relationship Id="rId11" Type="http://schemas.openxmlformats.org/officeDocument/2006/relationships/tags" Target="../tags/tag129.xml"/><Relationship Id="rId10" Type="http://schemas.openxmlformats.org/officeDocument/2006/relationships/tags" Target="../tags/tag128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image" Target="../media/image20.png"/><Relationship Id="rId5" Type="http://schemas.openxmlformats.org/officeDocument/2006/relationships/tags" Target="../tags/tag132.xml"/><Relationship Id="rId4" Type="http://schemas.openxmlformats.org/officeDocument/2006/relationships/image" Target="../media/image23.jpeg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2" Type="http://schemas.openxmlformats.org/officeDocument/2006/relationships/tags" Target="../tags/tag138.xml"/><Relationship Id="rId11" Type="http://schemas.openxmlformats.org/officeDocument/2006/relationships/tags" Target="../tags/tag137.xml"/><Relationship Id="rId10" Type="http://schemas.openxmlformats.org/officeDocument/2006/relationships/tags" Target="../tags/tag136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44.xml"/><Relationship Id="rId8" Type="http://schemas.openxmlformats.org/officeDocument/2006/relationships/tags" Target="../tags/tag143.xml"/><Relationship Id="rId7" Type="http://schemas.openxmlformats.org/officeDocument/2006/relationships/tags" Target="../tags/tag142.xml"/><Relationship Id="rId6" Type="http://schemas.openxmlformats.org/officeDocument/2006/relationships/image" Target="../media/image10.png"/><Relationship Id="rId5" Type="http://schemas.openxmlformats.org/officeDocument/2006/relationships/tags" Target="../tags/tag141.xml"/><Relationship Id="rId4" Type="http://schemas.openxmlformats.org/officeDocument/2006/relationships/image" Target="../media/image20.png"/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2" Type="http://schemas.openxmlformats.org/officeDocument/2006/relationships/tags" Target="../tags/tag147.xml"/><Relationship Id="rId11" Type="http://schemas.openxmlformats.org/officeDocument/2006/relationships/tags" Target="../tags/tag146.xml"/><Relationship Id="rId10" Type="http://schemas.openxmlformats.org/officeDocument/2006/relationships/tags" Target="../tags/tag145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tags" Target="../tags/tag152.xml"/><Relationship Id="rId7" Type="http://schemas.openxmlformats.org/officeDocument/2006/relationships/image" Target="../media/image24.png"/><Relationship Id="rId6" Type="http://schemas.openxmlformats.org/officeDocument/2006/relationships/tags" Target="../tags/tag151.xml"/><Relationship Id="rId5" Type="http://schemas.openxmlformats.org/officeDocument/2006/relationships/tags" Target="../tags/tag150.xml"/><Relationship Id="rId4" Type="http://schemas.openxmlformats.org/officeDocument/2006/relationships/image" Target="../media/image20.png"/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7" Type="http://schemas.openxmlformats.org/officeDocument/2006/relationships/tags" Target="../tags/tag160.xml"/><Relationship Id="rId16" Type="http://schemas.openxmlformats.org/officeDocument/2006/relationships/tags" Target="../tags/tag159.xml"/><Relationship Id="rId15" Type="http://schemas.openxmlformats.org/officeDocument/2006/relationships/tags" Target="../tags/tag158.xml"/><Relationship Id="rId14" Type="http://schemas.openxmlformats.org/officeDocument/2006/relationships/tags" Target="../tags/tag157.xml"/><Relationship Id="rId13" Type="http://schemas.openxmlformats.org/officeDocument/2006/relationships/tags" Target="../tags/tag156.xml"/><Relationship Id="rId12" Type="http://schemas.openxmlformats.org/officeDocument/2006/relationships/tags" Target="../tags/tag155.xml"/><Relationship Id="rId11" Type="http://schemas.openxmlformats.org/officeDocument/2006/relationships/tags" Target="../tags/tag154.xml"/><Relationship Id="rId10" Type="http://schemas.openxmlformats.org/officeDocument/2006/relationships/tags" Target="../tags/tag153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65.xml"/><Relationship Id="rId8" Type="http://schemas.openxmlformats.org/officeDocument/2006/relationships/tags" Target="../tags/tag164.xml"/><Relationship Id="rId7" Type="http://schemas.openxmlformats.org/officeDocument/2006/relationships/image" Target="../media/image26.png"/><Relationship Id="rId6" Type="http://schemas.openxmlformats.org/officeDocument/2006/relationships/tags" Target="../tags/tag163.xml"/><Relationship Id="rId5" Type="http://schemas.microsoft.com/office/2007/relationships/hdphoto" Target="../media/image8.wdp"/><Relationship Id="rId4" Type="http://schemas.openxmlformats.org/officeDocument/2006/relationships/image" Target="../media/image7.png"/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2" Type="http://schemas.openxmlformats.org/officeDocument/2006/relationships/tags" Target="../tags/tag168.xml"/><Relationship Id="rId11" Type="http://schemas.openxmlformats.org/officeDocument/2006/relationships/tags" Target="../tags/tag167.xml"/><Relationship Id="rId10" Type="http://schemas.openxmlformats.org/officeDocument/2006/relationships/tags" Target="../tags/tag166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image" Target="../media/image10.png"/><Relationship Id="rId5" Type="http://schemas.openxmlformats.org/officeDocument/2006/relationships/tags" Target="../tags/tag22.xml"/><Relationship Id="rId4" Type="http://schemas.openxmlformats.org/officeDocument/2006/relationships/image" Target="../media/image14.png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31.xml"/><Relationship Id="rId7" Type="http://schemas.microsoft.com/office/2007/relationships/hdphoto" Target="../media/image17.wdp"/><Relationship Id="rId6" Type="http://schemas.openxmlformats.org/officeDocument/2006/relationships/image" Target="../media/image16.png"/><Relationship Id="rId5" Type="http://schemas.openxmlformats.org/officeDocument/2006/relationships/tags" Target="../tags/tag30.xml"/><Relationship Id="rId4" Type="http://schemas.openxmlformats.org/officeDocument/2006/relationships/image" Target="../media/image15.jpeg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4" Type="http://schemas.openxmlformats.org/officeDocument/2006/relationships/tags" Target="../tags/tag35.xml"/><Relationship Id="rId13" Type="http://schemas.openxmlformats.org/officeDocument/2006/relationships/tags" Target="../tags/tag34.xml"/><Relationship Id="rId12" Type="http://schemas.openxmlformats.org/officeDocument/2006/relationships/tags" Target="../tags/tag33.xml"/><Relationship Id="rId11" Type="http://schemas.openxmlformats.org/officeDocument/2006/relationships/tags" Target="../tags/tag32.xml"/><Relationship Id="rId10" Type="http://schemas.microsoft.com/office/2007/relationships/hdphoto" Target="../media/image8.wd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image" Target="../media/image10.png"/><Relationship Id="rId5" Type="http://schemas.openxmlformats.org/officeDocument/2006/relationships/tags" Target="../tags/tag38.xml"/><Relationship Id="rId4" Type="http://schemas.openxmlformats.org/officeDocument/2006/relationships/image" Target="../media/image14.png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image" Target="../media/image10.png"/><Relationship Id="rId5" Type="http://schemas.openxmlformats.org/officeDocument/2006/relationships/tags" Target="../tags/tag47.xml"/><Relationship Id="rId4" Type="http://schemas.openxmlformats.org/officeDocument/2006/relationships/image" Target="../media/image14.png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4" Type="http://schemas.openxmlformats.org/officeDocument/2006/relationships/tags" Target="../tags/tag55.xml"/><Relationship Id="rId13" Type="http://schemas.openxmlformats.org/officeDocument/2006/relationships/tags" Target="../tags/tag54.xml"/><Relationship Id="rId12" Type="http://schemas.openxmlformats.org/officeDocument/2006/relationships/tags" Target="../tags/tag53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image" Target="../media/image18.jpeg"/><Relationship Id="rId2" Type="http://schemas.openxmlformats.org/officeDocument/2006/relationships/tags" Target="../tags/tag5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image" Target="../media/image10.png"/><Relationship Id="rId5" Type="http://schemas.openxmlformats.org/officeDocument/2006/relationships/tags" Target="../tags/tag66.xml"/><Relationship Id="rId4" Type="http://schemas.openxmlformats.org/officeDocument/2006/relationships/image" Target="../media/image14.png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microsoft.com/office/2007/relationships/hdphoto" Target="../media/image8.wdp"/><Relationship Id="rId7" Type="http://schemas.openxmlformats.org/officeDocument/2006/relationships/image" Target="../media/image7.png"/><Relationship Id="rId6" Type="http://schemas.openxmlformats.org/officeDocument/2006/relationships/tags" Target="../tags/tag76.xml"/><Relationship Id="rId5" Type="http://schemas.openxmlformats.org/officeDocument/2006/relationships/image" Target="../media/image19.png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3" Type="http://schemas.openxmlformats.org/officeDocument/2006/relationships/tags" Target="../tags/tag81.xml"/><Relationship Id="rId12" Type="http://schemas.openxmlformats.org/officeDocument/2006/relationships/tags" Target="../tags/tag80.xml"/><Relationship Id="rId11" Type="http://schemas.openxmlformats.org/officeDocument/2006/relationships/tags" Target="../tags/tag79.xml"/><Relationship Id="rId10" Type="http://schemas.openxmlformats.org/officeDocument/2006/relationships/tags" Target="../tags/tag7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>
            <p:custDataLst>
              <p:tags r:id="rId2"/>
            </p:custDataLst>
          </p:nvPr>
        </p:nvGrpSpPr>
        <p:grpSpPr>
          <a:xfrm>
            <a:off x="165735" y="277495"/>
            <a:ext cx="8973979" cy="6595110"/>
            <a:chOff x="348" y="437"/>
            <a:chExt cx="18843" cy="10386"/>
          </a:xfrm>
        </p:grpSpPr>
        <p:pic>
          <p:nvPicPr>
            <p:cNvPr id="7" name="图片 6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6033" y="1935"/>
              <a:ext cx="13158" cy="783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WatercolorSponge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3672" y="3359"/>
              <a:ext cx="3869" cy="1594"/>
            </a:xfrm>
            <a:prstGeom prst="rect">
              <a:avLst/>
            </a:prstGeom>
          </p:spPr>
        </p:pic>
        <p:grpSp>
          <p:nvGrpSpPr>
            <p:cNvPr id="10" name="组合 9"/>
            <p:cNvGrpSpPr/>
            <p:nvPr userDrawn="1">
              <p:custDataLst>
                <p:tags r:id="rId8"/>
              </p:custDataLst>
            </p:nvPr>
          </p:nvGrpSpPr>
          <p:grpSpPr>
            <a:xfrm>
              <a:off x="348" y="3561"/>
              <a:ext cx="10061" cy="7263"/>
              <a:chOff x="-66801" y="1236943"/>
              <a:chExt cx="6825947" cy="4428143"/>
            </a:xfrm>
          </p:grpSpPr>
          <p:pic>
            <p:nvPicPr>
              <p:cNvPr id="11" name="图片 10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ackgroundRemoval t="0" b="100000" l="0" r="100000"/>
                        </a14:imgEffect>
                        <a14:imgEffect>
                          <a14:colorTemperature colorTemp="8800"/>
                        </a14:imgEffect>
                        <a14:imgEffect>
                          <a14:saturation sat="2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-66801" y="1236943"/>
                <a:ext cx="6825947" cy="4428143"/>
              </a:xfrm>
              <a:prstGeom prst="rect">
                <a:avLst/>
              </a:prstGeom>
            </p:spPr>
          </p:pic>
          <p:pic>
            <p:nvPicPr>
              <p:cNvPr id="12" name="Picture 2" descr="卡通蘑菇图片画册免费下载-千图网www...."/>
              <p:cNvPicPr>
                <a:picLocks noChangeAspect="1" noChangeArrowheads="1"/>
              </p:cNvPicPr>
              <p:nvPr>
                <p:custDataLst>
                  <p:tags r:id="rId12"/>
                </p:custDataLst>
              </p:nvPr>
            </p:nvPicPr>
            <p:blipFill>
              <a:blip r:embed="rId13" cstate="email"/>
              <a:stretch>
                <a:fillRect/>
              </a:stretch>
            </p:blipFill>
            <p:spPr bwMode="auto">
              <a:xfrm>
                <a:off x="2525013" y="4525416"/>
                <a:ext cx="946590" cy="8155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14"/>
              </p:custDataLst>
            </p:nvPr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artisticFilmGrain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75" y="437"/>
              <a:ext cx="1903" cy="253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17"/>
              </p:custDataLst>
            </p:nvPr>
          </p:nvPicPr>
          <p:blipFill>
            <a:blip r:embed="rId18" cstate="email"/>
            <a:stretch>
              <a:fillRect/>
            </a:stretch>
          </p:blipFill>
          <p:spPr>
            <a:xfrm>
              <a:off x="2229" y="1329"/>
              <a:ext cx="3211" cy="3757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 userDrawn="1">
              <p:custDataLst>
                <p:tags r:id="rId19"/>
              </p:custDataLst>
            </p:nvPr>
          </p:nvPicPr>
          <p:blipFill>
            <a:blip r:embed="rId20" cstate="email"/>
            <a:stretch>
              <a:fillRect/>
            </a:stretch>
          </p:blipFill>
          <p:spPr>
            <a:xfrm>
              <a:off x="15779" y="659"/>
              <a:ext cx="3158" cy="2438"/>
            </a:xfrm>
            <a:prstGeom prst="rect">
              <a:avLst/>
            </a:prstGeom>
          </p:spPr>
        </p:pic>
        <p:pic>
          <p:nvPicPr>
            <p:cNvPr id="19" name="Picture 2" descr="卡通蘑菇图片画册免费下载-千图网www...."/>
            <p:cNvPicPr>
              <a:picLocks noChangeAspect="1" noChangeArrowheads="1"/>
            </p:cNvPicPr>
            <p:nvPr userDrawn="1">
              <p:custDataLst>
                <p:tags r:id="rId21"/>
              </p:custDataLst>
            </p:nvPr>
          </p:nvPicPr>
          <p:blipFill>
            <a:blip r:embed="rId22" cstate="email"/>
            <a:srcRect r="-11756"/>
            <a:stretch>
              <a:fillRect/>
            </a:stretch>
          </p:blipFill>
          <p:spPr bwMode="auto">
            <a:xfrm>
              <a:off x="15324" y="1027"/>
              <a:ext cx="1847" cy="1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卡通蘑菇图片画册免费下载-千图网www...."/>
            <p:cNvPicPr>
              <a:picLocks noChangeAspect="1" noChangeArrowheads="1"/>
            </p:cNvPicPr>
            <p:nvPr userDrawn="1">
              <p:custDataLst>
                <p:tags r:id="rId23"/>
              </p:custDataLst>
            </p:nvPr>
          </p:nvPicPr>
          <p:blipFill>
            <a:blip r:embed="rId24" cstate="email"/>
            <a:stretch>
              <a:fillRect/>
            </a:stretch>
          </p:blipFill>
          <p:spPr bwMode="auto">
            <a:xfrm>
              <a:off x="14214" y="1118"/>
              <a:ext cx="1491" cy="1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4" descr="卡通蘑菇图片画册免费下载-千图网www...."/>
            <p:cNvPicPr>
              <a:picLocks noChangeAspect="1" noChangeArrowheads="1"/>
            </p:cNvPicPr>
            <p:nvPr userDrawn="1">
              <p:custDataLst>
                <p:tags r:id="rId25"/>
              </p:custDataLst>
            </p:nvPr>
          </p:nvPicPr>
          <p:blipFill>
            <a:blip r:embed="rId26" cstate="email"/>
            <a:stretch>
              <a:fillRect/>
            </a:stretch>
          </p:blipFill>
          <p:spPr bwMode="auto">
            <a:xfrm>
              <a:off x="13229" y="1429"/>
              <a:ext cx="1369" cy="11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2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30"/>
            </p:custDataLst>
          </p:nvPr>
        </p:nvSpPr>
        <p:spPr>
          <a:xfrm>
            <a:off x="4463717" y="3019147"/>
            <a:ext cx="3988466" cy="1107996"/>
          </a:xfrm>
        </p:spPr>
        <p:txBody>
          <a:bodyPr lIns="90000" tIns="46800" rIns="90000" bIns="46800" anchor="t" anchorCtr="0">
            <a:noAutofit/>
          </a:bodyPr>
          <a:lstStyle>
            <a:lvl1pPr algn="r" eaLnBrk="1" fontAlgn="auto" latinLnBrk="0" hangingPunct="1">
              <a:lnSpc>
                <a:spcPct val="130000"/>
              </a:lnSpc>
              <a:defRPr sz="4950" spc="600" baseline="0">
                <a:solidFill>
                  <a:schemeClr val="accent1"/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1"/>
            </p:custDataLst>
          </p:nvPr>
        </p:nvSpPr>
        <p:spPr>
          <a:xfrm>
            <a:off x="5034693" y="4443415"/>
            <a:ext cx="3414972" cy="342853"/>
          </a:xfrm>
        </p:spPr>
        <p:txBody>
          <a:bodyPr lIns="90000" tIns="46800" rIns="90000" bIns="46800">
            <a:normAutofit/>
          </a:bodyPr>
          <a:lstStyle>
            <a:lvl1pPr marL="0" indent="0" algn="r" eaLnBrk="1" fontAlgn="auto" latinLnBrk="0" hangingPunct="1">
              <a:lnSpc>
                <a:spcPct val="130000"/>
              </a:lnSpc>
              <a:buNone/>
              <a:defRPr sz="1015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 hasCustomPrompt="1"/>
            <p:custDataLst>
              <p:tags r:id="rId32"/>
            </p:custDataLst>
          </p:nvPr>
        </p:nvSpPr>
        <p:spPr>
          <a:xfrm>
            <a:off x="5250418" y="4948636"/>
            <a:ext cx="1701404" cy="333375"/>
          </a:xfrm>
        </p:spPr>
        <p:txBody>
          <a:bodyPr/>
          <a:lstStyle>
            <a:lvl1pPr marL="0" indent="0" eaLnBrk="1" fontAlgn="auto" latinLnBrk="0" hangingPunct="1">
              <a:buNone/>
              <a:defRPr/>
            </a:lvl1pPr>
          </a:lstStyle>
          <a:p>
            <a:pPr lvl="0"/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sz="quarter" idx="14" hasCustomPrompt="1"/>
            <p:custDataLst>
              <p:tags r:id="rId33"/>
            </p:custDataLst>
          </p:nvPr>
        </p:nvSpPr>
        <p:spPr>
          <a:xfrm>
            <a:off x="7354491" y="4949825"/>
            <a:ext cx="1098900" cy="342900"/>
          </a:xfrm>
        </p:spPr>
        <p:txBody>
          <a:bodyPr/>
          <a:lstStyle>
            <a:lvl1pPr marL="0" indent="0" eaLnBrk="1" fontAlgn="auto" latinLnBrk="0" hangingPunct="1">
              <a:buNone/>
              <a:defRPr/>
            </a:lvl1pPr>
          </a:lstStyle>
          <a:p>
            <a:pPr lvl="0"/>
            <a:r>
              <a:rPr lang="zh-CN" altLang="en-US"/>
              <a:t>编辑文本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9061844" cy="6741129"/>
            <a:chOff x="0" y="0"/>
            <a:chExt cx="12082459" cy="6741129"/>
          </a:xfrm>
        </p:grpSpPr>
        <p:sp>
          <p:nvSpPr>
            <p:cNvPr id="8" name="矩形 7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>
              <a:off x="10396654" y="4893668"/>
              <a:ext cx="1685805" cy="184746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FilmGrain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990582" cy="1320776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02447" y="1626121"/>
            <a:ext cx="8139178" cy="404168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165735" y="277495"/>
            <a:ext cx="8973979" cy="6579870"/>
            <a:chOff x="348" y="437"/>
            <a:chExt cx="18843" cy="10362"/>
          </a:xfrm>
        </p:grpSpPr>
        <p:pic>
          <p:nvPicPr>
            <p:cNvPr id="7" name="图片 6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6033" y="1935"/>
              <a:ext cx="13158" cy="783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WatercolorSponge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1836" y="3587"/>
              <a:ext cx="3869" cy="1594"/>
            </a:xfrm>
            <a:prstGeom prst="rect">
              <a:avLst/>
            </a:prstGeom>
          </p:spPr>
        </p:pic>
        <p:grpSp>
          <p:nvGrpSpPr>
            <p:cNvPr id="10" name="组合 9"/>
            <p:cNvGrpSpPr/>
            <p:nvPr userDrawn="1">
              <p:custDataLst>
                <p:tags r:id="rId8"/>
              </p:custDataLst>
            </p:nvPr>
          </p:nvGrpSpPr>
          <p:grpSpPr>
            <a:xfrm>
              <a:off x="348" y="3537"/>
              <a:ext cx="10061" cy="7263"/>
              <a:chOff x="-66801" y="1236943"/>
              <a:chExt cx="6825947" cy="4428143"/>
            </a:xfrm>
          </p:grpSpPr>
          <p:pic>
            <p:nvPicPr>
              <p:cNvPr id="11" name="图片 10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ackgroundRemoval t="0" b="100000" l="0" r="100000"/>
                        </a14:imgEffect>
                        <a14:imgEffect>
                          <a14:colorTemperature colorTemp="8800"/>
                        </a14:imgEffect>
                        <a14:imgEffect>
                          <a14:saturation sat="2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-66801" y="1236943"/>
                <a:ext cx="6825947" cy="4428143"/>
              </a:xfrm>
              <a:prstGeom prst="rect">
                <a:avLst/>
              </a:prstGeom>
            </p:spPr>
          </p:pic>
          <p:pic>
            <p:nvPicPr>
              <p:cNvPr id="12" name="Picture 2" descr="卡通蘑菇图片画册免费下载-千图网www...."/>
              <p:cNvPicPr>
                <a:picLocks noChangeAspect="1" noChangeArrowheads="1"/>
              </p:cNvPicPr>
              <p:nvPr>
                <p:custDataLst>
                  <p:tags r:id="rId12"/>
                </p:custDataLst>
              </p:nvPr>
            </p:nvPicPr>
            <p:blipFill>
              <a:blip r:embed="rId13" cstate="email"/>
              <a:stretch>
                <a:fillRect/>
              </a:stretch>
            </p:blipFill>
            <p:spPr bwMode="auto">
              <a:xfrm>
                <a:off x="2525013" y="4525416"/>
                <a:ext cx="946590" cy="8155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14"/>
              </p:custDataLst>
            </p:nvPr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artisticFilmGrain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75" y="437"/>
              <a:ext cx="1903" cy="253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17"/>
              </p:custDataLst>
            </p:nvPr>
          </p:nvPicPr>
          <p:blipFill>
            <a:blip r:embed="rId18" cstate="email"/>
            <a:stretch>
              <a:fillRect/>
            </a:stretch>
          </p:blipFill>
          <p:spPr>
            <a:xfrm>
              <a:off x="2229" y="1329"/>
              <a:ext cx="3211" cy="3757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 userDrawn="1">
              <p:custDataLst>
                <p:tags r:id="rId19"/>
              </p:custDataLst>
            </p:nvPr>
          </p:nvPicPr>
          <p:blipFill>
            <a:blip r:embed="rId20" cstate="email"/>
            <a:stretch>
              <a:fillRect/>
            </a:stretch>
          </p:blipFill>
          <p:spPr>
            <a:xfrm>
              <a:off x="15779" y="659"/>
              <a:ext cx="3158" cy="2438"/>
            </a:xfrm>
            <a:prstGeom prst="rect">
              <a:avLst/>
            </a:prstGeom>
          </p:spPr>
        </p:pic>
        <p:pic>
          <p:nvPicPr>
            <p:cNvPr id="16" name="Picture 2" descr="卡通蘑菇图片画册免费下载-千图网www...."/>
            <p:cNvPicPr>
              <a:picLocks noChangeAspect="1" noChangeArrowheads="1"/>
            </p:cNvPicPr>
            <p:nvPr userDrawn="1">
              <p:custDataLst>
                <p:tags r:id="rId21"/>
              </p:custDataLst>
            </p:nvPr>
          </p:nvPicPr>
          <p:blipFill>
            <a:blip r:embed="rId22" cstate="email"/>
            <a:srcRect r="-11756"/>
            <a:stretch>
              <a:fillRect/>
            </a:stretch>
          </p:blipFill>
          <p:spPr bwMode="auto">
            <a:xfrm>
              <a:off x="15324" y="1027"/>
              <a:ext cx="1847" cy="1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卡通蘑菇图片画册免费下载-千图网www...."/>
            <p:cNvPicPr>
              <a:picLocks noChangeAspect="1" noChangeArrowheads="1"/>
            </p:cNvPicPr>
            <p:nvPr userDrawn="1">
              <p:custDataLst>
                <p:tags r:id="rId23"/>
              </p:custDataLst>
            </p:nvPr>
          </p:nvPicPr>
          <p:blipFill>
            <a:blip r:embed="rId24" cstate="email"/>
            <a:stretch>
              <a:fillRect/>
            </a:stretch>
          </p:blipFill>
          <p:spPr bwMode="auto">
            <a:xfrm>
              <a:off x="14214" y="1118"/>
              <a:ext cx="1491" cy="1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4" descr="卡通蘑菇图片画册免费下载-千图网www...."/>
            <p:cNvPicPr>
              <a:picLocks noChangeAspect="1" noChangeArrowheads="1"/>
            </p:cNvPicPr>
            <p:nvPr userDrawn="1">
              <p:custDataLst>
                <p:tags r:id="rId25"/>
              </p:custDataLst>
            </p:nvPr>
          </p:nvPicPr>
          <p:blipFill>
            <a:blip r:embed="rId26" cstate="email"/>
            <a:stretch>
              <a:fillRect/>
            </a:stretch>
          </p:blipFill>
          <p:spPr bwMode="auto">
            <a:xfrm>
              <a:off x="13229" y="1429"/>
              <a:ext cx="1369" cy="11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7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8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9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0"/>
            </p:custDataLst>
          </p:nvPr>
        </p:nvSpPr>
        <p:spPr>
          <a:xfrm>
            <a:off x="4757738" y="3533715"/>
            <a:ext cx="3600710" cy="992579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600" normalizeH="0" baseline="0" noProof="1">
                <a:solidFill>
                  <a:schemeClr val="tx2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3" hasCustomPrompt="1"/>
            <p:custDataLst>
              <p:tags r:id="rId31"/>
            </p:custDataLst>
          </p:nvPr>
        </p:nvSpPr>
        <p:spPr>
          <a:xfrm>
            <a:off x="4757738" y="4751705"/>
            <a:ext cx="3600450" cy="361950"/>
          </a:xfrm>
        </p:spPr>
        <p:txBody>
          <a:bodyPr/>
          <a:lstStyle>
            <a:lvl1pPr marL="0" indent="0" algn="ctr">
              <a:buNone/>
              <a:defRPr sz="1015"/>
            </a:lvl1pPr>
          </a:lstStyle>
          <a:p>
            <a:pPr lvl="0"/>
            <a:r>
              <a:rPr lang="zh-CN" altLang="en-US"/>
              <a:t>编辑文本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168116" y="285036"/>
            <a:ext cx="571024" cy="7615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889558" y="5640705"/>
            <a:ext cx="1503998" cy="15481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02411" y="498476"/>
            <a:ext cx="8139178" cy="331473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304165"/>
            <a:ext cx="8704898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baseline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7797641" y="5124847"/>
            <a:ext cx="1264444" cy="138541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742950" cy="13208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961200" y="1339650"/>
            <a:ext cx="7219800" cy="542700"/>
          </a:xfrm>
        </p:spPr>
        <p:txBody>
          <a:bodyPr anchor="ctr"/>
          <a:lstStyle>
            <a:lvl1pPr>
              <a:defRPr sz="180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960835" y="2594250"/>
            <a:ext cx="7219950" cy="25839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8394004" y="2513524"/>
            <a:ext cx="749996" cy="4352731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361759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880650"/>
            <a:ext cx="2970000" cy="661500"/>
          </a:xfrm>
        </p:spPr>
        <p:txBody>
          <a:bodyPr anchor="ctr"/>
          <a:lstStyle>
            <a:lvl1pPr>
              <a:defRPr sz="2025" baseline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2275650"/>
            <a:ext cx="2967300" cy="30699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1405930"/>
            <a:ext cx="4860000" cy="3815953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168075" y="285300"/>
            <a:ext cx="571050" cy="761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50530" y="5998210"/>
            <a:ext cx="1093470" cy="85979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168116" y="285036"/>
            <a:ext cx="571024" cy="76152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9000" y="859500"/>
            <a:ext cx="8232300" cy="469800"/>
          </a:xfrm>
        </p:spPr>
        <p:txBody>
          <a:bodyPr anchor="ctr"/>
          <a:lstStyle>
            <a:lvl1pPr algn="ctr">
              <a:defRPr sz="2025" baseline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459000" y="1763100"/>
            <a:ext cx="8231981" cy="621000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459581" y="3236850"/>
            <a:ext cx="8224200" cy="25731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858" y="50292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168116" y="285036"/>
            <a:ext cx="571024" cy="76152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7970520" y="5717540"/>
            <a:ext cx="1503998" cy="15481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3600" y="740250"/>
            <a:ext cx="8232300" cy="423900"/>
          </a:xfrm>
        </p:spPr>
        <p:txBody>
          <a:bodyPr anchor="ctr"/>
          <a:lstStyle>
            <a:lvl1pPr algn="ctr">
              <a:defRPr sz="180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453628" y="2082600"/>
            <a:ext cx="8243100" cy="2408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445500" y="5306850"/>
            <a:ext cx="8251200" cy="7587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8512436" y="245840"/>
            <a:ext cx="571050" cy="761400"/>
          </a:xfrm>
          <a:prstGeom prst="rect">
            <a:avLst/>
          </a:prstGeom>
        </p:spPr>
      </p:pic>
      <p:grpSp>
        <p:nvGrpSpPr>
          <p:cNvPr id="12" name="组合 11"/>
          <p:cNvGrpSpPr/>
          <p:nvPr userDrawn="1">
            <p:custDataLst>
              <p:tags r:id="rId5"/>
            </p:custDataLst>
          </p:nvPr>
        </p:nvGrpSpPr>
        <p:grpSpPr>
          <a:xfrm>
            <a:off x="76685" y="5724144"/>
            <a:ext cx="1112383" cy="1070782"/>
            <a:chOff x="-66801" y="1236943"/>
            <a:chExt cx="6825947" cy="4428143"/>
          </a:xfrm>
        </p:grpSpPr>
        <p:pic>
          <p:nvPicPr>
            <p:cNvPr id="14" name="图片 13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 cstate="email"/>
            <a:stretch>
              <a:fillRect/>
            </a:stretch>
          </p:blipFill>
          <p:spPr>
            <a:xfrm>
              <a:off x="-66801" y="1236943"/>
              <a:ext cx="6825947" cy="4428143"/>
            </a:xfrm>
            <a:prstGeom prst="rect">
              <a:avLst/>
            </a:prstGeom>
          </p:spPr>
        </p:pic>
        <p:pic>
          <p:nvPicPr>
            <p:cNvPr id="15" name="Picture 2" descr="卡通蘑菇图片画册免费下载-千图网www....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 bwMode="auto">
            <a:xfrm>
              <a:off x="2525013" y="4525416"/>
              <a:ext cx="946590" cy="8155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434700" y="292846"/>
            <a:ext cx="8278200" cy="331473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4"/>
            </p:custDataLst>
          </p:nvPr>
        </p:nvSpPr>
        <p:spPr>
          <a:xfrm>
            <a:off x="434700" y="2025000"/>
            <a:ext cx="4006800" cy="217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5"/>
            </p:custDataLst>
          </p:nvPr>
        </p:nvSpPr>
        <p:spPr>
          <a:xfrm>
            <a:off x="4681800" y="2025000"/>
            <a:ext cx="4025700" cy="217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6"/>
            </p:custDataLst>
          </p:nvPr>
        </p:nvSpPr>
        <p:spPr>
          <a:xfrm>
            <a:off x="429300" y="4914450"/>
            <a:ext cx="4006800" cy="5859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7"/>
            </p:custDataLst>
          </p:nvPr>
        </p:nvSpPr>
        <p:spPr>
          <a:xfrm>
            <a:off x="4689900" y="4910850"/>
            <a:ext cx="4025700" cy="5859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8593" y="384334"/>
            <a:ext cx="1055370" cy="140684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7654290" y="4742180"/>
            <a:ext cx="1489710" cy="21158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142100" y="1637550"/>
            <a:ext cx="6858000" cy="1790100"/>
          </a:xfrm>
        </p:spPr>
        <p:txBody>
          <a:bodyPr anchor="b"/>
          <a:lstStyle>
            <a:lvl1pPr algn="ctr">
              <a:defRPr sz="3375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141810" y="4069800"/>
            <a:ext cx="6858000" cy="1242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168075" y="158400"/>
            <a:ext cx="9225608" cy="7030562"/>
            <a:chOff x="224100" y="158400"/>
            <a:chExt cx="12300811" cy="7030562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224100" y="158400"/>
              <a:ext cx="761400" cy="10152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>
              <a:off x="10519327" y="5640578"/>
              <a:ext cx="2005584" cy="154838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lIns="90000" tIns="46800" rIns="90000" bIns="4680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>
            <p:custDataLst>
              <p:tags r:id="rId2"/>
            </p:custDataLst>
          </p:nvPr>
        </p:nvGrpSpPr>
        <p:grpSpPr>
          <a:xfrm>
            <a:off x="198596" y="153035"/>
            <a:ext cx="8965882" cy="6704330"/>
            <a:chOff x="417" y="241"/>
            <a:chExt cx="18826" cy="10558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07" y="4059"/>
              <a:ext cx="11436" cy="674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88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17" y="241"/>
              <a:ext cx="12691" cy="941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FilmGrain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1600" y="3572"/>
              <a:ext cx="1903" cy="2538"/>
            </a:xfrm>
            <a:prstGeom prst="rect">
              <a:avLst/>
            </a:prstGeom>
          </p:spPr>
        </p:pic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3" hasCustomPrompt="1"/>
            <p:custDataLst>
              <p:tags r:id="rId14"/>
            </p:custDataLst>
          </p:nvPr>
        </p:nvSpPr>
        <p:spPr>
          <a:xfrm>
            <a:off x="1959769" y="3300413"/>
            <a:ext cx="3340894" cy="438150"/>
          </a:xfrm>
        </p:spPr>
        <p:txBody>
          <a:bodyPr>
            <a:noAutofit/>
          </a:bodyPr>
          <a:lstStyle>
            <a:lvl1pPr marL="0" indent="0" eaLnBrk="1" fontAlgn="auto" latinLnBrk="0" hangingPunct="1">
              <a:buNone/>
              <a:defRPr sz="1690" baseline="0">
                <a:ea typeface="汉仪乐喵体W" panose="00020600040101010101" pitchFamily="18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68075" y="158400"/>
            <a:ext cx="9225608" cy="7030562"/>
            <a:chOff x="224100" y="158400"/>
            <a:chExt cx="12300811" cy="7030562"/>
          </a:xfrm>
        </p:grpSpPr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224100" y="158400"/>
              <a:ext cx="761400" cy="10152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>
              <a:off x="10519327" y="5640578"/>
              <a:ext cx="2005584" cy="154838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90000" tIns="46800" rIns="90000" bIns="4680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4679158" y="1626121"/>
            <a:ext cx="3962432" cy="4041680"/>
          </a:xfrm>
        </p:spPr>
        <p:txBody>
          <a:bodyPr lIns="90000" tIns="46800" rIns="90000" bIns="46800">
            <a:normAutofit/>
          </a:bodyPr>
          <a:lstStyle>
            <a:lvl1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168075" y="158400"/>
            <a:ext cx="9225608" cy="7030562"/>
            <a:chOff x="224100" y="158400"/>
            <a:chExt cx="12300811" cy="7030562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224100" y="158400"/>
              <a:ext cx="761400" cy="10152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>
              <a:off x="10519327" y="5640578"/>
              <a:ext cx="2005584" cy="154838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502447" y="1000133"/>
            <a:ext cx="3962432" cy="285752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125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lIns="90000" tIns="46800" rIns="90000" bIns="4680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125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lIns="90000" tIns="46800" rIns="90000" bIns="4680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92265"/>
            <a:ext cx="1019767" cy="63657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68075" y="158400"/>
            <a:ext cx="9225608" cy="7030562"/>
            <a:chOff x="224100" y="158400"/>
            <a:chExt cx="12300811" cy="7030562"/>
          </a:xfrm>
        </p:grpSpPr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224100" y="158400"/>
              <a:ext cx="761400" cy="10152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>
              <a:off x="10519327" y="5640578"/>
              <a:ext cx="2005584" cy="154838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lIns="90000" tIns="46800" rIns="90000" bIns="4680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9061844" cy="6741129"/>
            <a:chOff x="0" y="0"/>
            <a:chExt cx="12082459" cy="6741129"/>
          </a:xfrm>
        </p:grpSpPr>
        <p:sp>
          <p:nvSpPr>
            <p:cNvPr id="8" name="矩形 7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>
              <a:off x="10396654" y="4893668"/>
              <a:ext cx="1685805" cy="184746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FilmGrain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0"/>
              <a:ext cx="990582" cy="1320776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35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 lIns="90000" tIns="46800" rIns="90000" bIns="4680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image" Target="file:///D:\qq&#25991;&#20214;\712321467\Image\C2C\Image2\%7b75232B38-A165-1FB7-499C-2E1C792CACB5%7d.png" TargetMode="External"/><Relationship Id="rId25" Type="http://schemas.openxmlformats.org/officeDocument/2006/relationships/image" Target="../media/image27.png"/><Relationship Id="rId24" Type="http://schemas.openxmlformats.org/officeDocument/2006/relationships/tags" Target="../tags/tag174.xml"/><Relationship Id="rId23" Type="http://schemas.openxmlformats.org/officeDocument/2006/relationships/tags" Target="../tags/tag173.xml"/><Relationship Id="rId22" Type="http://schemas.openxmlformats.org/officeDocument/2006/relationships/tags" Target="../tags/tag172.xml"/><Relationship Id="rId21" Type="http://schemas.openxmlformats.org/officeDocument/2006/relationships/tags" Target="../tags/tag171.xml"/><Relationship Id="rId20" Type="http://schemas.openxmlformats.org/officeDocument/2006/relationships/tags" Target="../tags/tag170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6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defRPr sz="675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defRPr sz="675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r">
              <a:defRPr sz="675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5" r:link="rId2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135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128905" indent="-128270" algn="l" defTabSz="51435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386080" indent="-128270" algn="l" defTabSz="51435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905510" algn="l"/>
        </a:tabLst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643255" indent="-128270" algn="l" defTabSz="51435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900430" indent="-128270" algn="l" defTabSz="51435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1157605" indent="-128270" algn="l" defTabSz="51435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6.xml"/><Relationship Id="rId1" Type="http://schemas.openxmlformats.org/officeDocument/2006/relationships/tags" Target="../tags/tag175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17.xml"/><Relationship Id="rId4" Type="http://schemas.openxmlformats.org/officeDocument/2006/relationships/image" Target="../media/image10.png"/><Relationship Id="rId3" Type="http://schemas.openxmlformats.org/officeDocument/2006/relationships/tags" Target="../tags/tag216.xml"/><Relationship Id="rId2" Type="http://schemas.openxmlformats.org/officeDocument/2006/relationships/image" Target="../media/image20.png"/><Relationship Id="rId1" Type="http://schemas.openxmlformats.org/officeDocument/2006/relationships/tags" Target="../tags/tag21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222.xml"/><Relationship Id="rId7" Type="http://schemas.openxmlformats.org/officeDocument/2006/relationships/tags" Target="../tags/tag221.xml"/><Relationship Id="rId6" Type="http://schemas.openxmlformats.org/officeDocument/2006/relationships/tags" Target="../tags/tag220.xml"/><Relationship Id="rId5" Type="http://schemas.openxmlformats.org/officeDocument/2006/relationships/image" Target="../media/image33.png"/><Relationship Id="rId4" Type="http://schemas.openxmlformats.org/officeDocument/2006/relationships/image" Target="../media/image10.png"/><Relationship Id="rId3" Type="http://schemas.openxmlformats.org/officeDocument/2006/relationships/tags" Target="../tags/tag219.xml"/><Relationship Id="rId2" Type="http://schemas.openxmlformats.org/officeDocument/2006/relationships/image" Target="../media/image20.png"/><Relationship Id="rId1" Type="http://schemas.openxmlformats.org/officeDocument/2006/relationships/tags" Target="../tags/tag218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25.xml"/><Relationship Id="rId4" Type="http://schemas.openxmlformats.org/officeDocument/2006/relationships/image" Target="../media/image10.png"/><Relationship Id="rId3" Type="http://schemas.openxmlformats.org/officeDocument/2006/relationships/tags" Target="../tags/tag224.xml"/><Relationship Id="rId2" Type="http://schemas.openxmlformats.org/officeDocument/2006/relationships/image" Target="../media/image20.png"/><Relationship Id="rId1" Type="http://schemas.openxmlformats.org/officeDocument/2006/relationships/tags" Target="../tags/tag223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32.xml"/><Relationship Id="rId8" Type="http://schemas.openxmlformats.org/officeDocument/2006/relationships/tags" Target="../tags/tag231.xml"/><Relationship Id="rId7" Type="http://schemas.openxmlformats.org/officeDocument/2006/relationships/tags" Target="../tags/tag230.xml"/><Relationship Id="rId6" Type="http://schemas.openxmlformats.org/officeDocument/2006/relationships/tags" Target="../tags/tag229.xml"/><Relationship Id="rId5" Type="http://schemas.openxmlformats.org/officeDocument/2006/relationships/tags" Target="../tags/tag228.xml"/><Relationship Id="rId4" Type="http://schemas.openxmlformats.org/officeDocument/2006/relationships/image" Target="../media/image10.png"/><Relationship Id="rId3" Type="http://schemas.openxmlformats.org/officeDocument/2006/relationships/tags" Target="../tags/tag227.xml"/><Relationship Id="rId2" Type="http://schemas.openxmlformats.org/officeDocument/2006/relationships/image" Target="../media/image20.png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234.xml"/><Relationship Id="rId10" Type="http://schemas.openxmlformats.org/officeDocument/2006/relationships/tags" Target="../tags/tag233.xml"/><Relationship Id="rId1" Type="http://schemas.openxmlformats.org/officeDocument/2006/relationships/tags" Target="../tags/tag226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237.xml"/><Relationship Id="rId5" Type="http://schemas.openxmlformats.org/officeDocument/2006/relationships/image" Target="../media/image34.png"/><Relationship Id="rId4" Type="http://schemas.openxmlformats.org/officeDocument/2006/relationships/image" Target="../media/image10.png"/><Relationship Id="rId3" Type="http://schemas.openxmlformats.org/officeDocument/2006/relationships/tags" Target="../tags/tag236.xml"/><Relationship Id="rId2" Type="http://schemas.openxmlformats.org/officeDocument/2006/relationships/image" Target="../media/image20.png"/><Relationship Id="rId1" Type="http://schemas.openxmlformats.org/officeDocument/2006/relationships/tags" Target="../tags/tag235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240.xml"/><Relationship Id="rId5" Type="http://schemas.openxmlformats.org/officeDocument/2006/relationships/image" Target="../media/image35.png"/><Relationship Id="rId4" Type="http://schemas.openxmlformats.org/officeDocument/2006/relationships/image" Target="../media/image10.png"/><Relationship Id="rId3" Type="http://schemas.openxmlformats.org/officeDocument/2006/relationships/tags" Target="../tags/tag239.xml"/><Relationship Id="rId2" Type="http://schemas.openxmlformats.org/officeDocument/2006/relationships/image" Target="../media/image20.png"/><Relationship Id="rId1" Type="http://schemas.openxmlformats.org/officeDocument/2006/relationships/tags" Target="../tags/tag238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46.xml"/><Relationship Id="rId8" Type="http://schemas.openxmlformats.org/officeDocument/2006/relationships/tags" Target="../tags/tag245.xml"/><Relationship Id="rId7" Type="http://schemas.openxmlformats.org/officeDocument/2006/relationships/tags" Target="../tags/tag244.xml"/><Relationship Id="rId6" Type="http://schemas.openxmlformats.org/officeDocument/2006/relationships/tags" Target="../tags/tag243.xml"/><Relationship Id="rId5" Type="http://schemas.openxmlformats.org/officeDocument/2006/relationships/image" Target="../media/image36.jpeg"/><Relationship Id="rId4" Type="http://schemas.openxmlformats.org/officeDocument/2006/relationships/image" Target="../media/image10.png"/><Relationship Id="rId3" Type="http://schemas.openxmlformats.org/officeDocument/2006/relationships/tags" Target="../tags/tag242.xml"/><Relationship Id="rId25" Type="http://schemas.openxmlformats.org/officeDocument/2006/relationships/slideLayout" Target="../slideLayouts/slideLayout7.xml"/><Relationship Id="rId24" Type="http://schemas.openxmlformats.org/officeDocument/2006/relationships/tags" Target="../tags/tag257.xml"/><Relationship Id="rId23" Type="http://schemas.openxmlformats.org/officeDocument/2006/relationships/tags" Target="../tags/tag256.xml"/><Relationship Id="rId22" Type="http://schemas.openxmlformats.org/officeDocument/2006/relationships/tags" Target="../tags/tag255.xml"/><Relationship Id="rId21" Type="http://schemas.openxmlformats.org/officeDocument/2006/relationships/tags" Target="../tags/tag254.xml"/><Relationship Id="rId20" Type="http://schemas.openxmlformats.org/officeDocument/2006/relationships/tags" Target="../tags/tag253.xml"/><Relationship Id="rId2" Type="http://schemas.openxmlformats.org/officeDocument/2006/relationships/image" Target="../media/image20.png"/><Relationship Id="rId19" Type="http://schemas.openxmlformats.org/officeDocument/2006/relationships/tags" Target="../tags/tag252.xml"/><Relationship Id="rId18" Type="http://schemas.openxmlformats.org/officeDocument/2006/relationships/tags" Target="../tags/tag251.xml"/><Relationship Id="rId17" Type="http://schemas.openxmlformats.org/officeDocument/2006/relationships/tags" Target="../tags/tag250.xml"/><Relationship Id="rId16" Type="http://schemas.openxmlformats.org/officeDocument/2006/relationships/tags" Target="../tags/tag249.xml"/><Relationship Id="rId15" Type="http://schemas.openxmlformats.org/officeDocument/2006/relationships/tags" Target="../tags/tag248.xml"/><Relationship Id="rId14" Type="http://schemas.openxmlformats.org/officeDocument/2006/relationships/tags" Target="../tags/tag247.xml"/><Relationship Id="rId13" Type="http://schemas.openxmlformats.org/officeDocument/2006/relationships/image" Target="../media/image40.png"/><Relationship Id="rId12" Type="http://schemas.openxmlformats.org/officeDocument/2006/relationships/image" Target="../media/image39.png"/><Relationship Id="rId11" Type="http://schemas.openxmlformats.org/officeDocument/2006/relationships/image" Target="../media/image38.png"/><Relationship Id="rId10" Type="http://schemas.openxmlformats.org/officeDocument/2006/relationships/image" Target="../media/image37.png"/><Relationship Id="rId1" Type="http://schemas.openxmlformats.org/officeDocument/2006/relationships/tags" Target="../tags/tag241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60.xml"/><Relationship Id="rId4" Type="http://schemas.openxmlformats.org/officeDocument/2006/relationships/image" Target="../media/image10.png"/><Relationship Id="rId3" Type="http://schemas.openxmlformats.org/officeDocument/2006/relationships/tags" Target="../tags/tag259.xml"/><Relationship Id="rId2" Type="http://schemas.openxmlformats.org/officeDocument/2006/relationships/image" Target="../media/image20.png"/><Relationship Id="rId1" Type="http://schemas.openxmlformats.org/officeDocument/2006/relationships/tags" Target="../tags/tag258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63.xml"/><Relationship Id="rId4" Type="http://schemas.openxmlformats.org/officeDocument/2006/relationships/image" Target="../media/image10.png"/><Relationship Id="rId3" Type="http://schemas.openxmlformats.org/officeDocument/2006/relationships/tags" Target="../tags/tag262.xml"/><Relationship Id="rId2" Type="http://schemas.openxmlformats.org/officeDocument/2006/relationships/image" Target="../media/image20.png"/><Relationship Id="rId1" Type="http://schemas.openxmlformats.org/officeDocument/2006/relationships/tags" Target="../tags/tag26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79.xml"/><Relationship Id="rId4" Type="http://schemas.openxmlformats.org/officeDocument/2006/relationships/image" Target="../media/image10.png"/><Relationship Id="rId3" Type="http://schemas.openxmlformats.org/officeDocument/2006/relationships/tags" Target="../tags/tag178.xml"/><Relationship Id="rId2" Type="http://schemas.openxmlformats.org/officeDocument/2006/relationships/image" Target="../media/image20.png"/><Relationship Id="rId1" Type="http://schemas.openxmlformats.org/officeDocument/2006/relationships/tags" Target="../tags/tag17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85.xml"/><Relationship Id="rId7" Type="http://schemas.openxmlformats.org/officeDocument/2006/relationships/tags" Target="../tags/tag184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4" Type="http://schemas.openxmlformats.org/officeDocument/2006/relationships/image" Target="../media/image10.png"/><Relationship Id="rId3" Type="http://schemas.openxmlformats.org/officeDocument/2006/relationships/tags" Target="../tags/tag181.xml"/><Relationship Id="rId2" Type="http://schemas.openxmlformats.org/officeDocument/2006/relationships/image" Target="../media/image20.png"/><Relationship Id="rId10" Type="http://schemas.openxmlformats.org/officeDocument/2006/relationships/notesSlide" Target="../notesSlides/notesSlide2.xml"/><Relationship Id="rId1" Type="http://schemas.openxmlformats.org/officeDocument/2006/relationships/tags" Target="../tags/tag180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88.xml"/><Relationship Id="rId4" Type="http://schemas.openxmlformats.org/officeDocument/2006/relationships/image" Target="../media/image10.png"/><Relationship Id="rId3" Type="http://schemas.openxmlformats.org/officeDocument/2006/relationships/tags" Target="../tags/tag187.xml"/><Relationship Id="rId2" Type="http://schemas.openxmlformats.org/officeDocument/2006/relationships/image" Target="../media/image20.png"/><Relationship Id="rId1" Type="http://schemas.openxmlformats.org/officeDocument/2006/relationships/tags" Target="../tags/tag186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91.xml"/><Relationship Id="rId4" Type="http://schemas.openxmlformats.org/officeDocument/2006/relationships/image" Target="../media/image10.png"/><Relationship Id="rId3" Type="http://schemas.openxmlformats.org/officeDocument/2006/relationships/tags" Target="../tags/tag190.xml"/><Relationship Id="rId2" Type="http://schemas.openxmlformats.org/officeDocument/2006/relationships/image" Target="../media/image20.png"/><Relationship Id="rId1" Type="http://schemas.openxmlformats.org/officeDocument/2006/relationships/tags" Target="../tags/tag189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98.xml"/><Relationship Id="rId8" Type="http://schemas.openxmlformats.org/officeDocument/2006/relationships/tags" Target="../tags/tag197.xml"/><Relationship Id="rId7" Type="http://schemas.openxmlformats.org/officeDocument/2006/relationships/tags" Target="../tags/tag196.xml"/><Relationship Id="rId6" Type="http://schemas.openxmlformats.org/officeDocument/2006/relationships/tags" Target="../tags/tag195.xml"/><Relationship Id="rId5" Type="http://schemas.openxmlformats.org/officeDocument/2006/relationships/tags" Target="../tags/tag194.xml"/><Relationship Id="rId4" Type="http://schemas.openxmlformats.org/officeDocument/2006/relationships/image" Target="../media/image10.png"/><Relationship Id="rId3" Type="http://schemas.openxmlformats.org/officeDocument/2006/relationships/tags" Target="../tags/tag193.xml"/><Relationship Id="rId2" Type="http://schemas.openxmlformats.org/officeDocument/2006/relationships/image" Target="../media/image20.png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203.xml"/><Relationship Id="rId13" Type="http://schemas.openxmlformats.org/officeDocument/2006/relationships/tags" Target="../tags/tag202.xml"/><Relationship Id="rId12" Type="http://schemas.openxmlformats.org/officeDocument/2006/relationships/tags" Target="../tags/tag201.xml"/><Relationship Id="rId11" Type="http://schemas.openxmlformats.org/officeDocument/2006/relationships/tags" Target="../tags/tag200.xml"/><Relationship Id="rId10" Type="http://schemas.openxmlformats.org/officeDocument/2006/relationships/tags" Target="../tags/tag199.xml"/><Relationship Id="rId1" Type="http://schemas.openxmlformats.org/officeDocument/2006/relationships/tags" Target="../tags/tag19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07.xml"/><Relationship Id="rId8" Type="http://schemas.openxmlformats.org/officeDocument/2006/relationships/tags" Target="../tags/tag206.xml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10.png"/><Relationship Id="rId3" Type="http://schemas.openxmlformats.org/officeDocument/2006/relationships/tags" Target="../tags/tag205.xml"/><Relationship Id="rId2" Type="http://schemas.openxmlformats.org/officeDocument/2006/relationships/image" Target="../media/image20.png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208.xml"/><Relationship Id="rId10" Type="http://schemas.openxmlformats.org/officeDocument/2006/relationships/image" Target="../media/image31.png"/><Relationship Id="rId1" Type="http://schemas.openxmlformats.org/officeDocument/2006/relationships/tags" Target="../tags/tag204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211.xml"/><Relationship Id="rId5" Type="http://schemas.openxmlformats.org/officeDocument/2006/relationships/image" Target="../media/image32.png"/><Relationship Id="rId4" Type="http://schemas.openxmlformats.org/officeDocument/2006/relationships/image" Target="../media/image10.png"/><Relationship Id="rId3" Type="http://schemas.openxmlformats.org/officeDocument/2006/relationships/tags" Target="../tags/tag210.xml"/><Relationship Id="rId2" Type="http://schemas.openxmlformats.org/officeDocument/2006/relationships/image" Target="../media/image20.png"/><Relationship Id="rId1" Type="http://schemas.openxmlformats.org/officeDocument/2006/relationships/tags" Target="../tags/tag209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14.xml"/><Relationship Id="rId4" Type="http://schemas.openxmlformats.org/officeDocument/2006/relationships/image" Target="../media/image10.png"/><Relationship Id="rId3" Type="http://schemas.openxmlformats.org/officeDocument/2006/relationships/tags" Target="../tags/tag213.xml"/><Relationship Id="rId2" Type="http://schemas.openxmlformats.org/officeDocument/2006/relationships/image" Target="../media/image20.png"/><Relationship Id="rId1" Type="http://schemas.openxmlformats.org/officeDocument/2006/relationships/tags" Target="../tags/tag2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463717" y="3019146"/>
            <a:ext cx="3988466" cy="1345957"/>
          </a:xfrm>
        </p:spPr>
        <p:txBody>
          <a:bodyPr/>
          <a:lstStyle/>
          <a:p>
            <a:pPr marL="0" indent="0" algn="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6600" dirty="0">
                <a:solidFill>
                  <a:schemeClr val="accent1"/>
                </a:solidFill>
              </a:rPr>
              <a:t>动物儿歌</a:t>
            </a:r>
            <a:endParaRPr lang="zh-CN" altLang="en-US" sz="6600" dirty="0">
              <a:solidFill>
                <a:schemeClr val="accent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68116" y="285036"/>
            <a:ext cx="571024" cy="7615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7889558" y="5640705"/>
            <a:ext cx="1503998" cy="1548130"/>
          </a:xfrm>
          <a:prstGeom prst="rect">
            <a:avLst/>
          </a:prstGeom>
        </p:spPr>
      </p:pic>
      <p:sp>
        <p:nvSpPr>
          <p:cNvPr id="19460" name="Rectangle 4"/>
          <p:cNvSpPr/>
          <p:nvPr/>
        </p:nvSpPr>
        <p:spPr>
          <a:xfrm>
            <a:off x="179705" y="1196340"/>
            <a:ext cx="8280400" cy="52622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  </a:t>
            </a:r>
            <a:r>
              <a:rPr lang="zh-CN" altLang="en-US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动物儿歌</a:t>
            </a:r>
            <a:r>
              <a:rPr lang="en-US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</a:t>
            </a:r>
            <a:endParaRPr lang="en-US" altLang="zh-CN" sz="4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r>
              <a:rPr lang="zh-CN" altLang="en-US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蜻蜓，蜻蜓，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飞，飞</a:t>
            </a:r>
            <a:r>
              <a:rPr lang="zh-CN" altLang="en-US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endParaRPr lang="zh-CN" altLang="en-US" sz="4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蝴蝶，蝴蝶，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藏，藏</a:t>
            </a:r>
            <a:r>
              <a:rPr lang="zh-CN" altLang="en-US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4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蚯蚓，蚯蚓，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松松土</a:t>
            </a:r>
            <a:r>
              <a:rPr lang="zh-CN" altLang="en-US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endParaRPr lang="zh-CN" altLang="en-US" sz="4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蚂蚁，蚂蚁，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搬，搬</a:t>
            </a:r>
            <a:r>
              <a:rPr lang="zh-CN" altLang="en-US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4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蝌蚪，蝌蚪，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游，游</a:t>
            </a:r>
            <a:r>
              <a:rPr lang="zh-CN" altLang="en-US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endParaRPr lang="zh-CN" altLang="en-US" sz="4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蜘蛛，蜘蛛，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忙结网</a:t>
            </a:r>
            <a:r>
              <a:rPr lang="zh-CN" altLang="en-US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4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292" name="AutoShape 8"/>
          <p:cNvSpPr/>
          <p:nvPr/>
        </p:nvSpPr>
        <p:spPr>
          <a:xfrm>
            <a:off x="107950" y="322580"/>
            <a:ext cx="3462020" cy="750176"/>
          </a:xfrm>
          <a:prstGeom prst="roundRect">
            <a:avLst>
              <a:gd name="adj" fmla="val 16667"/>
            </a:avLst>
          </a:prstGeom>
          <a:solidFill>
            <a:schemeClr val="bg1">
              <a:alpha val="70979"/>
            </a:schemeClr>
          </a:solidFill>
          <a:ln w="63500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en-US" altLang="zh-CN" sz="4400" b="1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</a:t>
            </a:r>
            <a:r>
              <a:rPr lang="zh-CN" altLang="en-US" sz="4400" b="1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师生合作读</a:t>
            </a:r>
            <a:endParaRPr lang="zh-CN" altLang="en-US" sz="4400" b="1">
              <a:solidFill>
                <a:schemeClr val="accent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68116" y="285036"/>
            <a:ext cx="571024" cy="7615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7889558" y="5640705"/>
            <a:ext cx="1503998" cy="1548130"/>
          </a:xfrm>
          <a:prstGeom prst="rect">
            <a:avLst/>
          </a:prstGeom>
        </p:spPr>
      </p:pic>
      <p:pic>
        <p:nvPicPr>
          <p:cNvPr id="20482" name="图片 7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22369" y="-71120"/>
            <a:ext cx="9126220" cy="6929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4" name="Text Box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57200" y="914400"/>
            <a:ext cx="8077200" cy="55308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qiū   yǐn    tǔ   lǐ    zào   </a:t>
            </a:r>
            <a:r>
              <a:rPr kumimoji="0" lang="en-US" altLang="zh-CN" sz="3000" b="1" kern="1200" cap="none" spc="0" normalizeH="0" baseline="0" noProof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ɡ</a:t>
            </a:r>
            <a:r>
              <a:rPr kumimoji="0" lang="en-US" altLang="zh-CN" sz="3000" b="1" kern="1200" cap="none" spc="0" normalizeH="0" baseline="0" noProof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ōn</a:t>
            </a:r>
            <a:r>
              <a:rPr kumimoji="0" lang="en-US" altLang="zh-CN" sz="3000" b="1" kern="1200" cap="none" spc="0" normalizeH="0" baseline="0" noProof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ɡ</a:t>
            </a:r>
            <a:r>
              <a:rPr kumimoji="0" lang="en-US" altLang="zh-CN" sz="3000" b="1" kern="1200" cap="none" spc="0" normalizeH="0" baseline="0" noProof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  diàn </a:t>
            </a:r>
            <a:endParaRPr kumimoji="0" lang="en-US" altLang="zh-CN" sz="3000" b="1" kern="1200" cap="none" spc="0" normalizeH="0" baseline="0" noProof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457200" y="1082675"/>
            <a:ext cx="8055610" cy="14763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0" b="1">
                <a:solidFill>
                  <a:schemeClr val="accent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蚯 蚓 土 里 造 宫 殿</a:t>
            </a:r>
            <a:r>
              <a:rPr lang="en-US" altLang="zh-CN" sz="6000" b="1">
                <a:solidFill>
                  <a:schemeClr val="accent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,</a:t>
            </a:r>
            <a:endParaRPr lang="en-US" altLang="zh-CN" sz="6000" b="1">
              <a:solidFill>
                <a:schemeClr val="accent1"/>
              </a:solidFill>
              <a:effectLst>
                <a:outerShdw blurRad="38100" dist="38100" dir="2700000">
                  <a:srgbClr val="C0C0C0"/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20486" name="Rectangle 9"/>
          <p:cNvSpPr/>
          <p:nvPr>
            <p:custDataLst>
              <p:tags r:id="rId7"/>
            </p:custDataLst>
          </p:nvPr>
        </p:nvSpPr>
        <p:spPr>
          <a:xfrm>
            <a:off x="381000" y="5943600"/>
            <a:ext cx="715645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100">
                <a:solidFill>
                  <a:schemeClr val="lt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http://lspjy.com</a:t>
            </a:r>
            <a:r>
              <a:rPr lang="zh-CN" altLang="en-US" sz="100">
                <a:solidFill>
                  <a:schemeClr val="lt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绿色圃中小学教育网</a:t>
            </a:r>
            <a:r>
              <a:rPr lang="en-US" altLang="zh-CN" sz="100">
                <a:solidFill>
                  <a:schemeClr val="lt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http://www.lspjy.com  </a:t>
            </a:r>
            <a:r>
              <a:rPr lang="zh-CN" altLang="en-US" sz="100">
                <a:solidFill>
                  <a:schemeClr val="lt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绿色圃中学资源网</a:t>
            </a:r>
            <a:r>
              <a:rPr lang="en-US" altLang="zh-CN" sz="100">
                <a:solidFill>
                  <a:schemeClr val="lt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http://cz.lspjy.com</a:t>
            </a:r>
            <a:endParaRPr lang="en-US" altLang="zh-CN" sz="100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</p:spTree>
    <p:custDataLst>
      <p:tags r:id="rId8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68116" y="285036"/>
            <a:ext cx="571024" cy="7615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7889558" y="5640705"/>
            <a:ext cx="1503998" cy="1548130"/>
          </a:xfrm>
          <a:prstGeom prst="rect">
            <a:avLst/>
          </a:prstGeom>
        </p:spPr>
      </p:pic>
      <p:sp>
        <p:nvSpPr>
          <p:cNvPr id="21508" name="Rectangle 4"/>
          <p:cNvSpPr/>
          <p:nvPr/>
        </p:nvSpPr>
        <p:spPr>
          <a:xfrm>
            <a:off x="251460" y="1184910"/>
            <a:ext cx="8086090" cy="56730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lstStyle/>
          <a:p>
            <a:pPr algn="ctr"/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  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动物儿歌</a:t>
            </a:r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</a:t>
            </a:r>
            <a:endParaRPr lang="en-US" altLang="zh-CN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谁在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半空展翅飞？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谁在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花间捉迷藏？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蚯蚓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在哪里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造宫殿？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蚂蚁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在哪里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运食粮？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蝌蚪在池中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干什么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蜘蛛在房前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干什么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292" name="AutoShape 8"/>
          <p:cNvSpPr/>
          <p:nvPr/>
        </p:nvSpPr>
        <p:spPr>
          <a:xfrm>
            <a:off x="107950" y="322580"/>
            <a:ext cx="3462020" cy="750148"/>
          </a:xfrm>
          <a:prstGeom prst="roundRect">
            <a:avLst>
              <a:gd name="adj" fmla="val 16667"/>
            </a:avLst>
          </a:prstGeom>
          <a:solidFill>
            <a:schemeClr val="bg1">
              <a:alpha val="70979"/>
            </a:schemeClr>
          </a:solidFill>
          <a:ln w="63500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en-US" altLang="zh-CN" sz="4400" b="1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</a:t>
            </a:r>
            <a:r>
              <a:rPr lang="zh-CN" altLang="en-US" sz="4400" b="1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师生问答读</a:t>
            </a:r>
            <a:endParaRPr lang="zh-CN" altLang="en-US" sz="4400" b="1">
              <a:solidFill>
                <a:schemeClr val="accent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68116" y="285036"/>
            <a:ext cx="571024" cy="7615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7889558" y="5640705"/>
            <a:ext cx="1503998" cy="1548130"/>
          </a:xfrm>
          <a:prstGeom prst="rect">
            <a:avLst/>
          </a:prstGeom>
        </p:spPr>
      </p:pic>
      <p:sp>
        <p:nvSpPr>
          <p:cNvPr id="55298" name="Rectangle 2"/>
          <p:cNvSpPr/>
          <p:nvPr>
            <p:custDataLst>
              <p:tags r:id="rId5"/>
            </p:custDataLst>
          </p:nvPr>
        </p:nvSpPr>
        <p:spPr>
          <a:xfrm>
            <a:off x="4664075" y="196850"/>
            <a:ext cx="2971800" cy="5410200"/>
          </a:xfrm>
          <a:prstGeom prst="rect">
            <a:avLst/>
          </a:prstGeom>
          <a:solidFill>
            <a:schemeClr val="accent3">
              <a:alpha val="45097"/>
            </a:schemeClr>
          </a:solidFill>
          <a:ln w="28575" cap="flat" cmpd="sng">
            <a:solidFill>
              <a:schemeClr val="dk1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sz="18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5299" name="Rectangle 3"/>
          <p:cNvSpPr/>
          <p:nvPr>
            <p:custDataLst>
              <p:tags r:id="rId6"/>
            </p:custDataLst>
          </p:nvPr>
        </p:nvSpPr>
        <p:spPr>
          <a:xfrm>
            <a:off x="2911475" y="188913"/>
            <a:ext cx="1752600" cy="5410200"/>
          </a:xfrm>
          <a:prstGeom prst="rect">
            <a:avLst/>
          </a:prstGeom>
          <a:solidFill>
            <a:schemeClr val="accent1">
              <a:alpha val="50980"/>
            </a:schemeClr>
          </a:solidFill>
          <a:ln w="28575" cap="flat" cmpd="sng">
            <a:solidFill>
              <a:schemeClr val="dk1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sz="18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5300" name="Rectangle 4"/>
          <p:cNvSpPr/>
          <p:nvPr>
            <p:custDataLst>
              <p:tags r:id="rId7"/>
            </p:custDataLst>
          </p:nvPr>
        </p:nvSpPr>
        <p:spPr>
          <a:xfrm>
            <a:off x="1158875" y="188913"/>
            <a:ext cx="1752600" cy="5410200"/>
          </a:xfrm>
          <a:prstGeom prst="rect">
            <a:avLst/>
          </a:prstGeom>
          <a:solidFill>
            <a:schemeClr val="accent2">
              <a:alpha val="50980"/>
            </a:schemeClr>
          </a:solidFill>
          <a:ln w="28575" cap="flat" cmpd="sng">
            <a:solidFill>
              <a:schemeClr val="dk1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sz="18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1331913" y="5737225"/>
            <a:ext cx="948055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60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谁</a:t>
            </a:r>
            <a:endParaRPr lang="zh-CN" altLang="en-US" sz="60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2627313" y="5675313"/>
            <a:ext cx="2478405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60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在哪里</a:t>
            </a:r>
            <a:endParaRPr lang="zh-CN" altLang="en-US" sz="60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5219700" y="5713413"/>
            <a:ext cx="324358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60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干什么？</a:t>
            </a:r>
            <a:endParaRPr lang="zh-CN" altLang="en-US" sz="60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535" name="Rectangle 4"/>
          <p:cNvSpPr/>
          <p:nvPr/>
        </p:nvSpPr>
        <p:spPr>
          <a:xfrm>
            <a:off x="1158875" y="765175"/>
            <a:ext cx="6477000" cy="45231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蜻蜓  半空 展翅飞，</a:t>
            </a:r>
            <a:endParaRPr lang="zh-CN" altLang="en-US" sz="4800" b="1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480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蝴蝶  花间 捉迷藏。</a:t>
            </a:r>
            <a:endParaRPr lang="zh-CN" altLang="en-US" sz="4800" b="1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480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蚯蚓  土里 造宫殿，</a:t>
            </a:r>
            <a:endParaRPr lang="zh-CN" altLang="en-US" sz="4800" b="1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480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蚂蚁  地上 运食粮。</a:t>
            </a:r>
            <a:endParaRPr lang="zh-CN" altLang="en-US" sz="4800" b="1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480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蝌蚪  池中 游得欢，</a:t>
            </a:r>
            <a:endParaRPr lang="zh-CN" altLang="en-US" sz="4800" b="1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480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蜘蛛  房前 结网忙。</a:t>
            </a:r>
            <a:endParaRPr lang="zh-CN" altLang="en-US" sz="4800" b="1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animBg="1"/>
      <p:bldP spid="55299" grpId="0" animBg="1"/>
      <p:bldP spid="55300" grpId="0" animBg="1"/>
      <p:bldP spid="2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68116" y="285036"/>
            <a:ext cx="571024" cy="7615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7889558" y="5640705"/>
            <a:ext cx="1503998" cy="1548130"/>
          </a:xfrm>
          <a:prstGeom prst="rect">
            <a:avLst/>
          </a:prstGeom>
        </p:spPr>
      </p:pic>
      <p:pic>
        <p:nvPicPr>
          <p:cNvPr id="23553" name="Picture 2" descr="gifa12060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2915" y="135255"/>
            <a:ext cx="7664450" cy="5476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9" name="Text Box 3"/>
          <p:cNvSpPr txBox="1"/>
          <p:nvPr/>
        </p:nvSpPr>
        <p:spPr>
          <a:xfrm>
            <a:off x="838200" y="5715000"/>
            <a:ext cx="7467600" cy="922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松鼠树上做游戏。</a:t>
            </a:r>
            <a:r>
              <a:rPr lang="zh-CN" altLang="en-US" sz="540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　</a:t>
            </a:r>
            <a:r>
              <a:rPr lang="zh-CN" altLang="en-US" sz="1800" u="sng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　　</a:t>
            </a:r>
            <a:r>
              <a:rPr lang="zh-CN" altLang="en-US" sz="180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　　　　　　</a:t>
            </a:r>
            <a:endParaRPr lang="zh-CN" altLang="en-US" sz="1800">
              <a:solidFill>
                <a:schemeClr val="accen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68116" y="285036"/>
            <a:ext cx="571024" cy="7615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7889558" y="5640705"/>
            <a:ext cx="1503998" cy="1548130"/>
          </a:xfrm>
          <a:prstGeom prst="rect">
            <a:avLst/>
          </a:prstGeom>
        </p:spPr>
      </p:pic>
      <p:pic>
        <p:nvPicPr>
          <p:cNvPr id="24577" name="Picture 2" descr="gifa12030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550" y="116205"/>
            <a:ext cx="7256780" cy="54425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7" name="Text Box 3"/>
          <p:cNvSpPr txBox="1"/>
          <p:nvPr/>
        </p:nvSpPr>
        <p:spPr>
          <a:xfrm>
            <a:off x="914400" y="5791200"/>
            <a:ext cx="5105400" cy="768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青蛙荷叶把歌唱</a:t>
            </a:r>
            <a:r>
              <a:rPr lang="zh-CN" altLang="en-US" sz="180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　　　　　　　　</a:t>
            </a:r>
            <a:endParaRPr lang="zh-CN" altLang="en-US" sz="1800">
              <a:solidFill>
                <a:schemeClr val="accen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68116" y="285036"/>
            <a:ext cx="571024" cy="7615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7889558" y="5640705"/>
            <a:ext cx="1503998" cy="1548130"/>
          </a:xfrm>
          <a:prstGeom prst="rect">
            <a:avLst/>
          </a:prstGeom>
        </p:spPr>
      </p:pic>
      <p:pic>
        <p:nvPicPr>
          <p:cNvPr id="26626" name="Picture 2"/>
          <p:cNvPicPr>
            <a:picLocks noChangeAspect="1"/>
          </p:cNvPicPr>
          <p:nvPr/>
        </p:nvPicPr>
        <p:blipFill>
          <a:blip r:embed="rId5" cstate="email"/>
          <a:srcRect r="-3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Rectangle 3"/>
          <p:cNvSpPr/>
          <p:nvPr>
            <p:custDataLst>
              <p:tags r:id="rId6"/>
            </p:custDataLst>
          </p:nvPr>
        </p:nvSpPr>
        <p:spPr>
          <a:xfrm>
            <a:off x="304800" y="2209800"/>
            <a:ext cx="5715000" cy="4343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 lang="zh-CN" altLang="en-US" sz="18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6629" name="Line 5"/>
          <p:cNvSpPr/>
          <p:nvPr>
            <p:custDataLst>
              <p:tags r:id="rId7"/>
            </p:custDataLst>
          </p:nvPr>
        </p:nvSpPr>
        <p:spPr>
          <a:xfrm flipV="1">
            <a:off x="605155" y="5105400"/>
            <a:ext cx="1257300" cy="0"/>
          </a:xfrm>
          <a:prstGeom prst="line">
            <a:avLst/>
          </a:prstGeom>
          <a:ln w="3810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6630" name="Line 6"/>
          <p:cNvSpPr/>
          <p:nvPr>
            <p:custDataLst>
              <p:tags r:id="rId8"/>
            </p:custDataLst>
          </p:nvPr>
        </p:nvSpPr>
        <p:spPr>
          <a:xfrm flipV="1">
            <a:off x="2205355" y="5105400"/>
            <a:ext cx="1257300" cy="0"/>
          </a:xfrm>
          <a:prstGeom prst="line">
            <a:avLst/>
          </a:prstGeom>
          <a:ln w="3810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6631" name="Line 7"/>
          <p:cNvSpPr/>
          <p:nvPr>
            <p:custDataLst>
              <p:tags r:id="rId9"/>
            </p:custDataLst>
          </p:nvPr>
        </p:nvSpPr>
        <p:spPr>
          <a:xfrm flipV="1">
            <a:off x="3729355" y="5105400"/>
            <a:ext cx="1985645" cy="0"/>
          </a:xfrm>
          <a:prstGeom prst="line">
            <a:avLst/>
          </a:prstGeom>
          <a:ln w="3810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pic>
        <p:nvPicPr>
          <p:cNvPr id="26632" name="Picture 8" descr="N_125"/>
          <p:cNvPicPr>
            <a:picLocks noChangeAspect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7000" y="1981200"/>
            <a:ext cx="977900" cy="1003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3" name="Picture 9" descr="N_061"/>
          <p:cNvPicPr>
            <a:picLocks noChangeAspect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81200" y="533400"/>
            <a:ext cx="1463675" cy="1317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4" name="Picture 10" descr="N_019"/>
          <p:cNvPicPr>
            <a:picLocks noChangeAspect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3200" y="3810000"/>
            <a:ext cx="1463675" cy="165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5" name="Picture 11" descr="N_019"/>
          <p:cNvPicPr>
            <a:picLocks noChangeAspect="1"/>
          </p:cNvPicPr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057628">
            <a:off x="7602538" y="4741863"/>
            <a:ext cx="923925" cy="1041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6" name="Text Box 12"/>
          <p:cNvSpPr txBox="1"/>
          <p:nvPr>
            <p:custDataLst>
              <p:tags r:id="rId14"/>
            </p:custDataLst>
          </p:nvPr>
        </p:nvSpPr>
        <p:spPr>
          <a:xfrm>
            <a:off x="685800" y="2667000"/>
            <a:ext cx="6073775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600" b="1">
                <a:solidFill>
                  <a:schemeClr val="l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兔子</a:t>
            </a:r>
            <a:endParaRPr lang="zh-CN" altLang="en-US" sz="3600" b="1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6333" name="Text Box 13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30250" y="4464050"/>
            <a:ext cx="1631950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lt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小鱼</a:t>
            </a:r>
            <a:endParaRPr lang="zh-CN" altLang="en-US" sz="3600" b="1">
              <a:solidFill>
                <a:schemeClr val="lt1"/>
              </a:solidFill>
              <a:effectLst>
                <a:outerShdw blurRad="38100" dist="38100" dir="2700000">
                  <a:srgbClr val="C0C0C0"/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6334" name="Text Box 14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85800" y="3505200"/>
            <a:ext cx="1143000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lt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蜜蜂</a:t>
            </a:r>
            <a:endParaRPr lang="zh-CN" altLang="en-US" sz="3600" b="1">
              <a:solidFill>
                <a:schemeClr val="lt1"/>
              </a:solidFill>
              <a:effectLst>
                <a:outerShdw blurRad="38100" dist="38100" dir="2700000">
                  <a:srgbClr val="C0C0C0"/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6640" name="Line 16"/>
          <p:cNvSpPr/>
          <p:nvPr>
            <p:custDataLst>
              <p:tags r:id="rId17"/>
            </p:custDataLst>
          </p:nvPr>
        </p:nvSpPr>
        <p:spPr>
          <a:xfrm flipV="1">
            <a:off x="609600" y="4191000"/>
            <a:ext cx="1257300" cy="0"/>
          </a:xfrm>
          <a:prstGeom prst="line">
            <a:avLst/>
          </a:prstGeom>
          <a:ln w="3810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6641" name="Line 17"/>
          <p:cNvSpPr/>
          <p:nvPr>
            <p:custDataLst>
              <p:tags r:id="rId18"/>
            </p:custDataLst>
          </p:nvPr>
        </p:nvSpPr>
        <p:spPr>
          <a:xfrm flipV="1">
            <a:off x="2209800" y="4191000"/>
            <a:ext cx="1257300" cy="0"/>
          </a:xfrm>
          <a:prstGeom prst="line">
            <a:avLst/>
          </a:prstGeom>
          <a:ln w="3810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6642" name="Line 18"/>
          <p:cNvSpPr/>
          <p:nvPr>
            <p:custDataLst>
              <p:tags r:id="rId19"/>
            </p:custDataLst>
          </p:nvPr>
        </p:nvSpPr>
        <p:spPr>
          <a:xfrm flipV="1">
            <a:off x="3733800" y="4191000"/>
            <a:ext cx="1986280" cy="0"/>
          </a:xfrm>
          <a:prstGeom prst="line">
            <a:avLst/>
          </a:prstGeom>
          <a:ln w="3810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6644" name="Line 20"/>
          <p:cNvSpPr/>
          <p:nvPr>
            <p:custDataLst>
              <p:tags r:id="rId20"/>
            </p:custDataLst>
          </p:nvPr>
        </p:nvSpPr>
        <p:spPr>
          <a:xfrm flipV="1">
            <a:off x="609600" y="5943600"/>
            <a:ext cx="1257300" cy="0"/>
          </a:xfrm>
          <a:prstGeom prst="line">
            <a:avLst/>
          </a:prstGeom>
          <a:ln w="3810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6645" name="Line 21"/>
          <p:cNvSpPr/>
          <p:nvPr>
            <p:custDataLst>
              <p:tags r:id="rId21"/>
            </p:custDataLst>
          </p:nvPr>
        </p:nvSpPr>
        <p:spPr>
          <a:xfrm flipV="1">
            <a:off x="2209800" y="5943600"/>
            <a:ext cx="1257300" cy="0"/>
          </a:xfrm>
          <a:prstGeom prst="line">
            <a:avLst/>
          </a:prstGeom>
          <a:ln w="3810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6646" name="Line 22"/>
          <p:cNvSpPr/>
          <p:nvPr>
            <p:custDataLst>
              <p:tags r:id="rId22"/>
            </p:custDataLst>
          </p:nvPr>
        </p:nvSpPr>
        <p:spPr>
          <a:xfrm flipV="1">
            <a:off x="3733800" y="5943600"/>
            <a:ext cx="1986280" cy="0"/>
          </a:xfrm>
          <a:prstGeom prst="line">
            <a:avLst/>
          </a:prstGeom>
          <a:ln w="3810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6343" name="Text Box 23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685800" y="5302250"/>
            <a:ext cx="1143000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lt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青蛙</a:t>
            </a:r>
            <a:endParaRPr lang="zh-CN" altLang="en-US" sz="3600" b="1">
              <a:solidFill>
                <a:schemeClr val="lt1"/>
              </a:solidFill>
              <a:effectLst>
                <a:outerShdw blurRad="38100" dist="38100" dir="2700000">
                  <a:srgbClr val="C0C0C0"/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24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68116" y="285036"/>
            <a:ext cx="571024" cy="7615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7889558" y="5640705"/>
            <a:ext cx="1503998" cy="1548130"/>
          </a:xfrm>
          <a:prstGeom prst="rect">
            <a:avLst/>
          </a:prstGeom>
        </p:spPr>
      </p:pic>
      <p:sp>
        <p:nvSpPr>
          <p:cNvPr id="27652" name="AutoShape 4"/>
          <p:cNvSpPr/>
          <p:nvPr/>
        </p:nvSpPr>
        <p:spPr>
          <a:xfrm>
            <a:off x="0" y="476250"/>
            <a:ext cx="3851275" cy="1028372"/>
          </a:xfrm>
          <a:prstGeom prst="roundRect">
            <a:avLst>
              <a:gd name="adj" fmla="val 16667"/>
            </a:avLst>
          </a:prstGeom>
          <a:solidFill>
            <a:schemeClr val="bg1">
              <a:alpha val="70979"/>
            </a:schemeClr>
          </a:solidFill>
          <a:ln w="63500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t" anchorCtr="0">
            <a:spAutoFit/>
          </a:bodyPr>
          <a:lstStyle/>
          <a:p>
            <a:r>
              <a:rPr lang="en-US" altLang="zh-CN" sz="6000" b="1" dirty="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</a:t>
            </a:r>
            <a:r>
              <a:rPr lang="zh-CN" altLang="en-US" sz="6000" b="1" dirty="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连词成句</a:t>
            </a:r>
            <a:endParaRPr lang="zh-CN" altLang="en-US" sz="6000" b="1" dirty="0">
              <a:solidFill>
                <a:schemeClr val="accent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27653" name="Text Box 6"/>
          <p:cNvSpPr txBox="1"/>
          <p:nvPr/>
        </p:nvSpPr>
        <p:spPr>
          <a:xfrm>
            <a:off x="1106170" y="1557655"/>
            <a:ext cx="7511415" cy="44935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6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mì</a:t>
            </a:r>
            <a:r>
              <a:rPr lang="en-US" altLang="zh-CN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6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r>
              <a:rPr lang="en-US" altLang="zh-CN" sz="36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qǐ</a:t>
            </a:r>
            <a:r>
              <a:rPr lang="en-US" altLang="zh-CN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zh-CN" sz="6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蜜蜂    狮子    企鹅</a:t>
            </a:r>
            <a:endParaRPr lang="zh-CN" altLang="en-US" sz="4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花丛里  草原上  雪地里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400" b="1" dirty="0">
                <a:solidFill>
                  <a:srgbClr val="00CC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采蜜忙  跑得欢  跳跳</a:t>
            </a:r>
            <a:r>
              <a:rPr lang="zh-CN" altLang="en-US" sz="4400" b="1" dirty="0" smtClean="0">
                <a:solidFill>
                  <a:srgbClr val="00CC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舞</a:t>
            </a:r>
            <a:endParaRPr lang="zh-CN" altLang="en-US" sz="4400" b="1" dirty="0">
              <a:solidFill>
                <a:srgbClr val="00CC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68116" y="285036"/>
            <a:ext cx="571024" cy="7615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7889558" y="5640705"/>
            <a:ext cx="1503998" cy="1548130"/>
          </a:xfrm>
          <a:prstGeom prst="rect">
            <a:avLst/>
          </a:prstGeom>
        </p:spPr>
      </p:pic>
      <p:sp>
        <p:nvSpPr>
          <p:cNvPr id="28676" name="Text Box 6"/>
          <p:cNvSpPr txBox="1"/>
          <p:nvPr/>
        </p:nvSpPr>
        <p:spPr>
          <a:xfrm>
            <a:off x="662305" y="2197100"/>
            <a:ext cx="7654925" cy="3476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在我们的大自然中，还有很多小动物快乐地生活着，快到大自然中去找找吧！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1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 </a:t>
            </a:r>
            <a:endParaRPr lang="zh-CN" altLang="en-US" sz="1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68116" y="285036"/>
            <a:ext cx="571024" cy="7615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7889558" y="5640705"/>
            <a:ext cx="1503998" cy="1548130"/>
          </a:xfrm>
          <a:prstGeom prst="rect">
            <a:avLst/>
          </a:prstGeom>
        </p:spPr>
      </p:pic>
      <p:sp>
        <p:nvSpPr>
          <p:cNvPr id="7174" name="Rectangle 3"/>
          <p:cNvSpPr/>
          <p:nvPr/>
        </p:nvSpPr>
        <p:spPr>
          <a:xfrm>
            <a:off x="1763713" y="2852738"/>
            <a:ext cx="6119812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   </a:t>
            </a:r>
            <a:endParaRPr lang="zh-CN" altLang="en-US" sz="4800" b="1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2355" y="2275205"/>
            <a:ext cx="682815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自由读儿歌一遍，借助拼音读准字音。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68116" y="285036"/>
            <a:ext cx="571024" cy="7615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7889558" y="5640705"/>
            <a:ext cx="1503998" cy="1548130"/>
          </a:xfrm>
          <a:prstGeom prst="rect">
            <a:avLst/>
          </a:prstGeom>
        </p:spPr>
      </p:pic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1143000" y="152400"/>
            <a:ext cx="8686800" cy="489648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蜻 蜓 半 空 展 翅 飞</a:t>
            </a:r>
            <a:r>
              <a:rPr lang="en-US" altLang="zh-CN" sz="48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endParaRPr lang="en-US" altLang="zh-CN" sz="48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蝴 蝶 花 间 捉 迷 藏。</a:t>
            </a:r>
            <a:endParaRPr lang="zh-CN" altLang="en-US" sz="48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蚯 蚓 土 里 造 宫 殿</a:t>
            </a:r>
            <a:r>
              <a:rPr lang="en-US" altLang="zh-CN" sz="48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endParaRPr lang="en-US" altLang="zh-CN" sz="48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蚂 蚁 地 上 运 食 粮。</a:t>
            </a:r>
            <a:endParaRPr lang="zh-CN" altLang="en-US" sz="48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蝌 蚪 池 中 游 得 欢</a:t>
            </a:r>
            <a:r>
              <a:rPr lang="en-US" altLang="zh-CN" sz="48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endParaRPr lang="en-US" altLang="zh-CN" sz="48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蜘 蛛 房 前 结 网 忙。</a:t>
            </a:r>
            <a:endParaRPr lang="zh-CN" altLang="en-US" sz="48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1096963" y="76200"/>
            <a:ext cx="6680835" cy="55308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qīnɡ tínɡ</a:t>
            </a:r>
            <a:r>
              <a:rPr kumimoji="0" lang="en-US" altLang="zh-CN" sz="3000" b="1" kern="1200" cap="none" spc="0" normalizeH="0" baseline="0" noProof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 bàn kōnɡ </a:t>
            </a:r>
            <a:r>
              <a:rPr kumimoji="0" lang="en-US" altLang="zh-CN" sz="3000" b="1" kern="1200" cap="none" spc="0" normalizeH="0" baseline="0" noProof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zhǎn</a:t>
            </a:r>
            <a:r>
              <a:rPr kumimoji="0" lang="en-US" altLang="zh-CN" sz="3000" b="1" kern="1200" cap="none" spc="0" normalizeH="0" baseline="0" noProof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 chì  fēi </a:t>
            </a:r>
            <a:endParaRPr kumimoji="0" lang="en-US" altLang="zh-CN" sz="3000" b="1" kern="1200" cap="none" spc="0" normalizeH="0" baseline="0" noProof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8132" name="Text 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255713" y="1219200"/>
            <a:ext cx="6876415" cy="55308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 err="1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hú</a:t>
            </a:r>
            <a:r>
              <a:rPr kumimoji="0" lang="en-US" altLang="zh-CN" sz="3000" b="1" kern="1200" cap="none" spc="0" normalizeH="0" baseline="0" noProof="0" dirty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  </a:t>
            </a:r>
            <a:r>
              <a:rPr kumimoji="0" lang="en-US" altLang="zh-CN" sz="3000" b="1" kern="1200" cap="none" spc="0" normalizeH="0" baseline="0" noProof="0" dirty="0" err="1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dié</a:t>
            </a:r>
            <a:r>
              <a:rPr kumimoji="0" lang="en-US" altLang="zh-CN" sz="3000" b="1" kern="1200" cap="none" spc="0" normalizeH="0" baseline="0" noProof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  </a:t>
            </a:r>
            <a:r>
              <a:rPr kumimoji="0" lang="en-US" altLang="zh-CN" sz="3000" b="1" kern="1200" cap="none" spc="0" normalizeH="0" baseline="0" noProof="0" dirty="0" err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huā</a:t>
            </a:r>
            <a:r>
              <a:rPr kumimoji="0" lang="en-US" altLang="zh-CN" sz="3000" b="1" kern="1200" cap="none" spc="0" normalizeH="0" baseline="0" noProof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 </a:t>
            </a:r>
            <a:r>
              <a:rPr kumimoji="0" lang="en-US" altLang="zh-CN" sz="3000" b="1" kern="1200" cap="none" spc="0" normalizeH="0" baseline="0" noProof="0" dirty="0" err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jiān</a:t>
            </a:r>
            <a:r>
              <a:rPr kumimoji="0" lang="en-US" altLang="zh-CN" sz="3000" b="1" kern="1200" cap="none" spc="0" normalizeH="0" baseline="0" noProof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 </a:t>
            </a:r>
            <a:r>
              <a:rPr kumimoji="0" lang="en-US" altLang="zh-CN" sz="3000" b="1" kern="1200" cap="none" spc="0" normalizeH="0" baseline="0" noProof="0" dirty="0" err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zhuō</a:t>
            </a:r>
            <a:r>
              <a:rPr kumimoji="0" lang="en-US" altLang="zh-CN" sz="3000" b="1" kern="1200" cap="none" spc="0" normalizeH="0" baseline="0" noProof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  </a:t>
            </a:r>
            <a:r>
              <a:rPr kumimoji="0" lang="en-US" altLang="zh-CN" sz="3000" b="1" kern="1200" cap="none" spc="0" normalizeH="0" baseline="0" noProof="0" dirty="0" err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mí</a:t>
            </a:r>
            <a:r>
              <a:rPr kumimoji="0" lang="en-US" altLang="zh-CN" sz="3000" b="1" kern="1200" cap="none" spc="0" normalizeH="0" baseline="0" noProof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  </a:t>
            </a:r>
            <a:r>
              <a:rPr kumimoji="0" lang="en-US" altLang="zh-CN" sz="3000" b="1" kern="1200" cap="none" spc="0" normalizeH="0" baseline="0" noProof="0" dirty="0" err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cán</a:t>
            </a:r>
            <a:r>
              <a:rPr kumimoji="0" lang="en-US" altLang="zh-CN" sz="3000" b="1" kern="1200" cap="none" spc="0" normalizeH="0" baseline="0" noProof="0" dirty="0" err="1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ɡ</a:t>
            </a:r>
            <a:r>
              <a:rPr kumimoji="0" lang="en-US" altLang="zh-CN" sz="3000" b="1" kern="1200" cap="none" spc="0" normalizeH="0" baseline="0" noProof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 </a:t>
            </a:r>
            <a:endParaRPr kumimoji="0" lang="en-US" altLang="zh-CN" sz="3000" b="1" kern="1200" cap="none" spc="0" normalizeH="0" baseline="0" noProof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8133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43000" y="2270125"/>
            <a:ext cx="6539230" cy="55308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err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qiū  yǐn  tǔ   lǐ  zào </a:t>
            </a:r>
            <a:r>
              <a:rPr kumimoji="0" lang="en-US" altLang="zh-CN" sz="3000" b="1" kern="1200" cap="none" spc="0" normalizeH="0" baseline="0" noProof="0" err="1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ɡ</a:t>
            </a:r>
            <a:r>
              <a:rPr kumimoji="0" lang="en-US" altLang="zh-CN" sz="3000" b="1" kern="1200" cap="none" spc="0" normalizeH="0" baseline="0" noProof="0" err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ōn</a:t>
            </a:r>
            <a:r>
              <a:rPr kumimoji="0" lang="en-US" altLang="zh-CN" sz="3000" b="1" kern="1200" cap="none" spc="0" normalizeH="0" baseline="0" noProof="0" err="1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ɡ</a:t>
            </a:r>
            <a:r>
              <a:rPr kumimoji="0" lang="en-US" altLang="zh-CN" sz="3000" b="1" kern="1200" cap="none" spc="0" normalizeH="0" baseline="0" noProof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 diàn </a:t>
            </a:r>
            <a:endParaRPr kumimoji="0" lang="en-US" altLang="zh-CN" sz="3000" b="1" kern="1200" cap="none" spc="0" normalizeH="0" baseline="0" noProof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1066800" y="3352800"/>
            <a:ext cx="7134860" cy="55308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0" lang="zh-CN" altLang="en-US" sz="3000" b="1" kern="1200" cap="none" spc="0" normalizeH="0" baseline="0" noProof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 </a:t>
            </a:r>
            <a:r>
              <a:rPr kumimoji="0" lang="en-US" altLang="zh-CN" sz="3000" b="1" kern="1200" cap="none" spc="0" normalizeH="0" baseline="0" noProof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mǎ   yǐ   dì shàn</a:t>
            </a:r>
            <a:r>
              <a:rPr kumimoji="0" lang="en-US" altLang="zh-CN" sz="3000" b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ɡ</a:t>
            </a:r>
            <a:r>
              <a:rPr kumimoji="0" lang="en-US" altLang="zh-CN" sz="3000" b="1" kern="1200" cap="none" spc="0" normalizeH="0" baseline="0" noProof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 </a:t>
            </a:r>
            <a:r>
              <a:rPr kumimoji="0" lang="en-US" altLang="zh-CN" sz="3000" b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yùn</a:t>
            </a:r>
            <a:r>
              <a:rPr kumimoji="0" lang="en-US" altLang="zh-CN" sz="3000" b="1" kern="1200" cap="none" spc="0" normalizeH="0" baseline="0" noProof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  shí lián</a:t>
            </a:r>
            <a:r>
              <a:rPr kumimoji="0" lang="en-US" altLang="zh-CN" sz="3000" b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ɡ</a:t>
            </a:r>
            <a:r>
              <a:rPr kumimoji="0" lang="en-US" altLang="zh-CN" sz="3000" b="1" kern="1200" cap="none" spc="0" normalizeH="0" baseline="0" noProof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 </a:t>
            </a:r>
            <a:endParaRPr kumimoji="0" lang="en-US" altLang="zh-CN" sz="3000" b="1" kern="1200" cap="none" spc="0" normalizeH="0" baseline="0" noProof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201" name="Text Box 7"/>
          <p:cNvSpPr txBox="1"/>
          <p:nvPr>
            <p:custDataLst>
              <p:tags r:id="rId7"/>
            </p:custDataLst>
          </p:nvPr>
        </p:nvSpPr>
        <p:spPr>
          <a:xfrm>
            <a:off x="1255713" y="4495800"/>
            <a:ext cx="713105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kē  dǒu  chí zhōnɡ yóu  de  huān </a:t>
            </a:r>
            <a:endParaRPr lang="en-US" altLang="zh-CN" sz="30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8136" name="Text Box 8"/>
          <p:cNvSpPr txBox="1">
            <a:spLocks noChangeArrowheads="1"/>
          </p:cNvSpPr>
          <p:nvPr/>
        </p:nvSpPr>
        <p:spPr bwMode="auto">
          <a:xfrm>
            <a:off x="1143000" y="5562600"/>
            <a:ext cx="7105650" cy="55308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zhī  zhū fánɡ qián jié  </a:t>
            </a:r>
            <a:r>
              <a:rPr kumimoji="0" lang="en-US" altLang="zh-CN" sz="3000" b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wǎnɡ</a:t>
            </a:r>
            <a:r>
              <a:rPr kumimoji="0" lang="en-US" altLang="zh-CN" sz="3000" b="1" kern="1200" cap="none" spc="0" normalizeH="0" baseline="0" noProof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 mánɡ </a:t>
            </a:r>
            <a:endParaRPr kumimoji="0" lang="en-US" altLang="zh-CN" sz="3000" b="1" kern="1200" cap="none" spc="0" normalizeH="0" baseline="0" noProof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</p:spTree>
    <p:custDataLst>
      <p:tags r:id="rId8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68116" y="285036"/>
            <a:ext cx="571024" cy="7615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7889558" y="5640705"/>
            <a:ext cx="1503998" cy="1548130"/>
          </a:xfrm>
          <a:prstGeom prst="rect">
            <a:avLst/>
          </a:prstGeom>
        </p:spPr>
      </p:pic>
      <p:sp>
        <p:nvSpPr>
          <p:cNvPr id="10244" name="Text Box 5"/>
          <p:cNvSpPr txBox="1"/>
          <p:nvPr/>
        </p:nvSpPr>
        <p:spPr>
          <a:xfrm>
            <a:off x="467995" y="1340485"/>
            <a:ext cx="8497888" cy="51695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蜻 蜓  蝴 蝶  蚯 蚓</a:t>
            </a:r>
            <a:r>
              <a:rPr lang="zh-CN" altLang="en-US" sz="6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6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蝌 蚪  蜘 蛛  蚂 蚁</a:t>
            </a:r>
            <a:endParaRPr lang="en-US" altLang="zh-CN" sz="6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 网    造宫殿</a:t>
            </a:r>
            <a:endParaRPr lang="en-US" altLang="zh-CN" sz="6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捉迷藏   运食粮</a:t>
            </a:r>
            <a:endParaRPr lang="zh-CN" altLang="en-US" sz="6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6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68116" y="285036"/>
            <a:ext cx="571024" cy="7615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7889558" y="5640705"/>
            <a:ext cx="1503998" cy="1548130"/>
          </a:xfrm>
          <a:prstGeom prst="rect">
            <a:avLst/>
          </a:prstGeom>
        </p:spPr>
      </p:pic>
      <p:sp>
        <p:nvSpPr>
          <p:cNvPr id="12292" name="AutoShape 8"/>
          <p:cNvSpPr/>
          <p:nvPr/>
        </p:nvSpPr>
        <p:spPr>
          <a:xfrm>
            <a:off x="107950" y="322263"/>
            <a:ext cx="4032250" cy="1023104"/>
          </a:xfrm>
          <a:prstGeom prst="roundRect">
            <a:avLst>
              <a:gd name="adj" fmla="val 16667"/>
            </a:avLst>
          </a:prstGeom>
          <a:solidFill>
            <a:schemeClr val="bg1">
              <a:alpha val="70979"/>
            </a:schemeClr>
          </a:solidFill>
          <a:ln w="63500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t" anchorCtr="0">
            <a:spAutoFit/>
          </a:bodyPr>
          <a:lstStyle/>
          <a:p>
            <a:r>
              <a:rPr lang="en-US" altLang="zh-CN" sz="6000" b="1" dirty="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</a:t>
            </a:r>
            <a:r>
              <a:rPr lang="zh-CN" altLang="en-US" sz="6000" b="1" dirty="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合作学习</a:t>
            </a:r>
            <a:endParaRPr lang="zh-CN" altLang="en-US" sz="6000" b="1" dirty="0">
              <a:solidFill>
                <a:schemeClr val="accent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12293" name="Rectangle 4"/>
          <p:cNvSpPr/>
          <p:nvPr/>
        </p:nvSpPr>
        <p:spPr>
          <a:xfrm>
            <a:off x="539552" y="2276475"/>
            <a:ext cx="7800975" cy="193899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、同桌之间互相读生字并组一个词，读对了送他一个大拇指。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、读完以后同桌交流识字方法。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68116" y="285036"/>
            <a:ext cx="571024" cy="7615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7889558" y="5640705"/>
            <a:ext cx="1503998" cy="1548130"/>
          </a:xfrm>
          <a:prstGeom prst="rect">
            <a:avLst/>
          </a:prstGeom>
        </p:spPr>
      </p:pic>
      <p:sp>
        <p:nvSpPr>
          <p:cNvPr id="14339" name="AutoShape 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23850" y="1700213"/>
            <a:ext cx="2808288" cy="1584325"/>
          </a:xfrm>
          <a:prstGeom prst="wedgeEllipseCallout">
            <a:avLst>
              <a:gd name="adj1" fmla="val -39880"/>
              <a:gd name="adj2" fmla="val 48194"/>
            </a:avLst>
          </a:prstGeom>
          <a:gradFill rotWithShape="1">
            <a:gsLst>
              <a:gs pos="0">
                <a:srgbClr val="8FF5F3"/>
              </a:gs>
              <a:gs pos="100000">
                <a:srgbClr val="FFFFFF"/>
              </a:gs>
            </a:gsLst>
            <a:lin ang="2700000" scaled="1"/>
          </a:gradFill>
          <a:ln w="9525">
            <a:solidFill>
              <a:schemeClr val="dk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4342" name="Line 5"/>
          <p:cNvSpPr>
            <a:spLocks noChangeShapeType="1"/>
          </p:cNvSpPr>
          <p:nvPr/>
        </p:nvSpPr>
        <p:spPr bwMode="auto">
          <a:xfrm>
            <a:off x="519430" y="6380480"/>
            <a:ext cx="128143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4343" name="Line 6"/>
          <p:cNvSpPr>
            <a:spLocks noChangeShapeType="1"/>
          </p:cNvSpPr>
          <p:nvPr/>
        </p:nvSpPr>
        <p:spPr bwMode="auto">
          <a:xfrm flipH="1" flipV="1">
            <a:off x="1800225" y="5516880"/>
            <a:ext cx="0" cy="863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4344" name="Line 7"/>
          <p:cNvSpPr>
            <a:spLocks noChangeShapeType="1"/>
          </p:cNvSpPr>
          <p:nvPr/>
        </p:nvSpPr>
        <p:spPr bwMode="auto">
          <a:xfrm flipV="1">
            <a:off x="1800225" y="5516880"/>
            <a:ext cx="120840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4345" name="Line 8"/>
          <p:cNvSpPr>
            <a:spLocks noChangeShapeType="1"/>
          </p:cNvSpPr>
          <p:nvPr/>
        </p:nvSpPr>
        <p:spPr bwMode="auto">
          <a:xfrm flipH="1" flipV="1">
            <a:off x="2952750" y="4653280"/>
            <a:ext cx="0" cy="863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4346" name="Line 9"/>
          <p:cNvSpPr>
            <a:spLocks noChangeShapeType="1"/>
          </p:cNvSpPr>
          <p:nvPr/>
        </p:nvSpPr>
        <p:spPr bwMode="auto">
          <a:xfrm>
            <a:off x="2910205" y="4653280"/>
            <a:ext cx="120523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4347" name="Line 10"/>
          <p:cNvSpPr>
            <a:spLocks noChangeShapeType="1"/>
          </p:cNvSpPr>
          <p:nvPr/>
        </p:nvSpPr>
        <p:spPr bwMode="auto">
          <a:xfrm flipH="1" flipV="1">
            <a:off x="4105275" y="3860800"/>
            <a:ext cx="0" cy="79248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4348" name="Line 11"/>
          <p:cNvSpPr>
            <a:spLocks noChangeShapeType="1"/>
          </p:cNvSpPr>
          <p:nvPr/>
        </p:nvSpPr>
        <p:spPr bwMode="auto">
          <a:xfrm>
            <a:off x="4062730" y="3860800"/>
            <a:ext cx="120840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4349" name="Line 12"/>
          <p:cNvSpPr>
            <a:spLocks noChangeShapeType="1"/>
          </p:cNvSpPr>
          <p:nvPr/>
        </p:nvSpPr>
        <p:spPr bwMode="auto">
          <a:xfrm flipH="1">
            <a:off x="5247005" y="3068955"/>
            <a:ext cx="0" cy="79248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4350" name="Line 13"/>
          <p:cNvSpPr>
            <a:spLocks noChangeShapeType="1"/>
          </p:cNvSpPr>
          <p:nvPr/>
        </p:nvSpPr>
        <p:spPr bwMode="auto">
          <a:xfrm>
            <a:off x="5153025" y="3068955"/>
            <a:ext cx="12065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4351" name="Line 14"/>
          <p:cNvSpPr>
            <a:spLocks noChangeShapeType="1"/>
          </p:cNvSpPr>
          <p:nvPr/>
        </p:nvSpPr>
        <p:spPr bwMode="auto">
          <a:xfrm flipH="1" flipV="1">
            <a:off x="6359525" y="2349500"/>
            <a:ext cx="1905" cy="71945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4352" name="Line 15"/>
          <p:cNvSpPr>
            <a:spLocks noChangeShapeType="1"/>
          </p:cNvSpPr>
          <p:nvPr/>
        </p:nvSpPr>
        <p:spPr bwMode="auto">
          <a:xfrm>
            <a:off x="6359525" y="2349500"/>
            <a:ext cx="11303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4353" name="Line 16"/>
          <p:cNvSpPr>
            <a:spLocks noChangeShapeType="1"/>
          </p:cNvSpPr>
          <p:nvPr/>
        </p:nvSpPr>
        <p:spPr bwMode="auto">
          <a:xfrm>
            <a:off x="7510780" y="1484630"/>
            <a:ext cx="100838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4354" name="Line 17"/>
          <p:cNvSpPr>
            <a:spLocks noChangeShapeType="1"/>
          </p:cNvSpPr>
          <p:nvPr/>
        </p:nvSpPr>
        <p:spPr bwMode="auto">
          <a:xfrm flipH="1">
            <a:off x="7654925" y="765175"/>
            <a:ext cx="0" cy="719455"/>
          </a:xfrm>
          <a:prstGeom prst="line">
            <a:avLst/>
          </a:prstGeom>
          <a:noFill/>
          <a:ln w="38100">
            <a:solidFill>
              <a:srgbClr val="CC66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4355" name="AutoShape 1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654925" y="0"/>
            <a:ext cx="1041400" cy="1006475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accent1"/>
          </a:solidFill>
          <a:ln w="9525">
            <a:solidFill>
              <a:schemeClr val="dk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3329" name="Text Box 19"/>
          <p:cNvSpPr txBox="1"/>
          <p:nvPr>
            <p:custDataLst>
              <p:tags r:id="rId7"/>
            </p:custDataLst>
          </p:nvPr>
        </p:nvSpPr>
        <p:spPr>
          <a:xfrm>
            <a:off x="792480" y="5085080"/>
            <a:ext cx="830580" cy="11068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蜻</a:t>
            </a:r>
            <a:endParaRPr lang="zh-CN" altLang="en-US" sz="6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330" name="Text Box 20"/>
          <p:cNvSpPr txBox="1"/>
          <p:nvPr>
            <p:custDataLst>
              <p:tags r:id="rId8"/>
            </p:custDataLst>
          </p:nvPr>
        </p:nvSpPr>
        <p:spPr>
          <a:xfrm>
            <a:off x="1729105" y="4221480"/>
            <a:ext cx="904875" cy="11068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蜓</a:t>
            </a:r>
            <a:endParaRPr lang="zh-CN" altLang="en-US" sz="6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331" name="Text Box 21"/>
          <p:cNvSpPr txBox="1"/>
          <p:nvPr>
            <p:custDataLst>
              <p:tags r:id="rId9"/>
            </p:custDataLst>
          </p:nvPr>
        </p:nvSpPr>
        <p:spPr>
          <a:xfrm>
            <a:off x="2717800" y="3500755"/>
            <a:ext cx="1003300" cy="11068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6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迷</a:t>
            </a:r>
            <a:endParaRPr lang="zh-CN" altLang="en-US" sz="6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332" name="Text Box 22"/>
          <p:cNvSpPr txBox="1"/>
          <p:nvPr>
            <p:custDataLst>
              <p:tags r:id="rId10"/>
            </p:custDataLst>
          </p:nvPr>
        </p:nvSpPr>
        <p:spPr>
          <a:xfrm>
            <a:off x="3754755" y="2565400"/>
            <a:ext cx="1228725" cy="11068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6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藏</a:t>
            </a:r>
            <a:endParaRPr lang="zh-CN" altLang="en-US" sz="6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333" name="Text Box 23"/>
          <p:cNvSpPr txBox="1"/>
          <p:nvPr>
            <p:custDataLst>
              <p:tags r:id="rId11"/>
            </p:custDataLst>
          </p:nvPr>
        </p:nvSpPr>
        <p:spPr>
          <a:xfrm>
            <a:off x="4978400" y="1773555"/>
            <a:ext cx="1217930" cy="11068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6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造</a:t>
            </a:r>
            <a:endParaRPr lang="zh-CN" altLang="en-US" sz="6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334" name="Text Box 24"/>
          <p:cNvSpPr txBox="1"/>
          <p:nvPr>
            <p:custDataLst>
              <p:tags r:id="rId12"/>
            </p:custDataLst>
          </p:nvPr>
        </p:nvSpPr>
        <p:spPr>
          <a:xfrm>
            <a:off x="6372225" y="1125855"/>
            <a:ext cx="102489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6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蚂</a:t>
            </a:r>
            <a:endParaRPr lang="zh-CN" altLang="en-US" sz="6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362" name="Line 25"/>
          <p:cNvSpPr>
            <a:spLocks noChangeShapeType="1"/>
          </p:cNvSpPr>
          <p:nvPr/>
        </p:nvSpPr>
        <p:spPr bwMode="auto">
          <a:xfrm flipV="1">
            <a:off x="7510780" y="1484630"/>
            <a:ext cx="1905" cy="86550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4363" name="AutoShape 26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0" y="5661025"/>
            <a:ext cx="647700" cy="504825"/>
          </a:xfrm>
          <a:prstGeom prst="rightArrow">
            <a:avLst>
              <a:gd name="adj1" fmla="val 49685"/>
              <a:gd name="adj2" fmla="val 31820"/>
            </a:avLst>
          </a:prstGeom>
          <a:solidFill>
            <a:schemeClr val="accent1"/>
          </a:solidFill>
          <a:ln w="9525">
            <a:solidFill>
              <a:schemeClr val="dk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4364" name="Rectangle 27"/>
          <p:cNvSpPr>
            <a:spLocks noChangeArrowheads="1"/>
          </p:cNvSpPr>
          <p:nvPr/>
        </p:nvSpPr>
        <p:spPr bwMode="auto">
          <a:xfrm>
            <a:off x="680403" y="2060575"/>
            <a:ext cx="224980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夺红旗</a:t>
            </a:r>
            <a:endParaRPr kumimoji="0" lang="zh-CN" altLang="en-US" sz="54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4341" name="TextBox 27"/>
          <p:cNvSpPr txBox="1">
            <a:spLocks noChangeArrowheads="1"/>
          </p:cNvSpPr>
          <p:nvPr/>
        </p:nvSpPr>
        <p:spPr bwMode="auto">
          <a:xfrm>
            <a:off x="1050290" y="211772"/>
            <a:ext cx="4537075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我能行</a:t>
            </a:r>
            <a:endParaRPr kumimoji="0" lang="zh-CN" altLang="en-US" sz="66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</p:spTree>
    <p:custDataLst>
      <p:tags r:id="rId14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68116" y="285036"/>
            <a:ext cx="571024" cy="7615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7889558" y="5640705"/>
            <a:ext cx="1503998" cy="1548130"/>
          </a:xfrm>
          <a:prstGeom prst="rect">
            <a:avLst/>
          </a:prstGeom>
        </p:spPr>
      </p:pic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609600" y="981075"/>
            <a:ext cx="8452485" cy="5530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 rtl="0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zhī   zhū   fánɡ qián   jié  </a:t>
            </a:r>
            <a:r>
              <a:rPr kumimoji="0" lang="en-US" altLang="zh-CN" sz="3000" b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wǎnɡ</a:t>
            </a:r>
            <a:r>
              <a:rPr kumimoji="0" lang="en-US" altLang="zh-CN" sz="3000" b="1" kern="1200" cap="none" spc="0" normalizeH="0" baseline="0" noProof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   mánɡ </a:t>
            </a:r>
            <a:endParaRPr kumimoji="0" lang="en-US" altLang="zh-CN" sz="3000" b="1" kern="1200" cap="none" spc="0" normalizeH="0" baseline="0" noProof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533400" y="1351280"/>
            <a:ext cx="8609330" cy="10147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蜘 蛛 房 前 结 网 忙。</a:t>
            </a:r>
            <a:endParaRPr kumimoji="0" lang="zh-CN" altLang="en-US" sz="6000" b="1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9" name="图片 8" descr="7F51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6825" y="4292600"/>
            <a:ext cx="1511300" cy="1728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7F52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43663" y="4292600"/>
            <a:ext cx="1368425" cy="1728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7F53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75575" y="4149725"/>
            <a:ext cx="1368425" cy="2087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右箭头 11"/>
          <p:cNvSpPr/>
          <p:nvPr>
            <p:custDataLst>
              <p:tags r:id="rId8"/>
            </p:custDataLst>
          </p:nvPr>
        </p:nvSpPr>
        <p:spPr>
          <a:xfrm>
            <a:off x="6300788" y="5013325"/>
            <a:ext cx="287337" cy="360363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24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右箭头 12"/>
          <p:cNvSpPr/>
          <p:nvPr>
            <p:custDataLst>
              <p:tags r:id="rId9"/>
            </p:custDataLst>
          </p:nvPr>
        </p:nvSpPr>
        <p:spPr>
          <a:xfrm>
            <a:off x="7667625" y="5084763"/>
            <a:ext cx="288925" cy="36036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sz="24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4" name="图片 13" descr="无标题15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204193" y="2778250"/>
            <a:ext cx="4824412" cy="3240087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68116" y="285036"/>
            <a:ext cx="571024" cy="7615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7889558" y="5640705"/>
            <a:ext cx="1503998" cy="1548130"/>
          </a:xfrm>
          <a:prstGeom prst="rect">
            <a:avLst/>
          </a:prstGeom>
        </p:spPr>
      </p:pic>
      <p:sp>
        <p:nvSpPr>
          <p:cNvPr id="16388" name="Rectangle 4"/>
          <p:cNvSpPr/>
          <p:nvPr/>
        </p:nvSpPr>
        <p:spPr>
          <a:xfrm>
            <a:off x="250825" y="428625"/>
            <a:ext cx="8280400" cy="60007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  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动物儿歌</a:t>
            </a:r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</a:t>
            </a:r>
            <a:endParaRPr lang="en-US" altLang="zh-CN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蜻蜓半空展翅飞，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蝴蝶花间捉迷藏。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蚯蚓土里造宫殿，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蚂蚁地上运食粮。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蝌蚪池中游得欢，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蜘蛛房前结网忙。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6389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0604500" y="11074400"/>
            <a:ext cx="355600" cy="266700"/>
          </a:xfrm>
          <a:prstGeom prst="cube">
            <a:avLst/>
          </a:prstGeom>
        </p:spPr>
      </p:pic>
    </p:spTree>
    <p:custDataLst>
      <p:tags r:id="rId6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68116" y="285036"/>
            <a:ext cx="571024" cy="7615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7889558" y="5640705"/>
            <a:ext cx="1503998" cy="1548130"/>
          </a:xfrm>
          <a:prstGeom prst="rect">
            <a:avLst/>
          </a:prstGeom>
        </p:spPr>
      </p:pic>
      <p:sp>
        <p:nvSpPr>
          <p:cNvPr id="17412" name="Rectangle 4"/>
          <p:cNvSpPr/>
          <p:nvPr/>
        </p:nvSpPr>
        <p:spPr>
          <a:xfrm>
            <a:off x="-36195" y="980440"/>
            <a:ext cx="9296400" cy="52622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  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动物儿歌</a:t>
            </a:r>
            <a:r>
              <a:rPr lang="en-US" altLang="zh-CN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</a:t>
            </a:r>
            <a:endParaRPr lang="en-US" altLang="zh-CN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蜻蜓半空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展翅飞，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飞飞飞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蝴蝶花间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捉迷藏，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藏藏藏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蚯蚓土里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造宫殿，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殿殿殿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蚂蚁地上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运食粮，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粮粮粮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蝌蚪池中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游得欢，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欢欢欢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蜘蛛房前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结网忙，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忙忙忙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292" name="AutoShape 8"/>
          <p:cNvSpPr/>
          <p:nvPr/>
        </p:nvSpPr>
        <p:spPr>
          <a:xfrm>
            <a:off x="107950" y="322580"/>
            <a:ext cx="3462020" cy="750176"/>
          </a:xfrm>
          <a:prstGeom prst="roundRect">
            <a:avLst>
              <a:gd name="adj" fmla="val 16667"/>
            </a:avLst>
          </a:prstGeom>
          <a:solidFill>
            <a:schemeClr val="bg1">
              <a:alpha val="70979"/>
            </a:schemeClr>
          </a:solidFill>
          <a:ln w="63500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0" tIns="0" rIns="0" bIns="0" anchor="t" anchorCtr="0">
            <a:spAutoFit/>
          </a:bodyPr>
          <a:lstStyle/>
          <a:p>
            <a:r>
              <a:rPr lang="en-US" altLang="zh-CN" sz="4400" b="1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</a:t>
            </a:r>
            <a:r>
              <a:rPr lang="zh-CN" altLang="en-US" sz="4400" b="1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师生合作读</a:t>
            </a:r>
            <a:endParaRPr lang="zh-CN" altLang="en-US" sz="4400" b="1">
              <a:solidFill>
                <a:schemeClr val="accent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WM_BEAUTIFY_SHAPE_IDENTITY" val="{db8b2948-9920-4820-bd84-5c5a348ca753}"/>
</p:tagLst>
</file>

<file path=ppt/tags/tag10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WM_BEAUTIFY_SHAPE_IDENTITY" val="{960f8e76-81fb-419d-825e-209535a3a59e}"/>
</p:tagLst>
</file>

<file path=ppt/tags/tag10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1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2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3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4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6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64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64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1646"/>
  <p:tag name="KSO_WM_TEMPLATE_MASTER_THUMB_INDEX" val="12"/>
  <p:tag name="KSO_WM_TEMPLATE_MASTER_TYPE" val="1"/>
  <p:tag name="KSO_WM_TEMPLATE_SUBCATEGORY" val="17"/>
  <p:tag name="KSO_WM_TEMPLATE_THUMBS_INDEX" val="1、4、9、10、11、15、17"/>
  <p:tag name="KSO_WM_UNIT_SHOW_EDIT_AREA_INDICATION" val="0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646"/>
  <p:tag name="KSO_WM_UNIT_COMPATIBLE" val="0"/>
  <p:tag name="KSO_WM_UNIT_DIAGRAM_ISNUMVISUAL" val="0"/>
  <p:tag name="KSO_WM_UNIT_DIAGRAM_ISREFERUNIT" val="0"/>
  <p:tag name="KSO_WM_UNIT_HIGHLIGHT" val="0"/>
  <p:tag name="KSO_WM_UNIT_ID" val="custom2020164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The title"/>
  <p:tag name="KSO_WM_UNIT_TYPE" val="a"/>
  <p:tag name="KSO_WM_UNIT_VALUE" val="4"/>
</p:tagLst>
</file>

<file path=ppt/tags/tag176.xml><?xml version="1.0" encoding="utf-8"?>
<p:tagLst xmlns:p="http://schemas.openxmlformats.org/presentationml/2006/main">
  <p:tag name="KSO_WM_BEAUTIFY_FLAG" val="#wm#"/>
  <p:tag name="KSO_WM_SLIDE_ID" val="custom20201646_1"/>
  <p:tag name="KSO_WM_SLIDE_INDEX" val="1"/>
  <p:tag name="KSO_WM_SLIDE_ITEM_CNT" val="0"/>
  <p:tag name="KSO_WM_SLIDE_LAYOUT" val="a_b"/>
  <p:tag name="KSO_WM_SLIDE_LAYOUT_CNT" val="1_3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1646"/>
  <p:tag name="KSO_WM_TEMPLATE_MASTER_THUMB_INDEX" val="12"/>
  <p:tag name="KSO_WM_TEMPLATE_MASTER_TYPE" val="1"/>
  <p:tag name="KSO_WM_TEMPLATE_SUBCATEGORY" val="17"/>
  <p:tag name="KSO_WM_TEMPLATE_THUMBS_INDEX" val="1、4、9、10、11、15、17"/>
</p:tagLst>
</file>

<file path=ppt/tags/tag17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b8b2948-9920-4820-bd84-5c5a348ca753}"/>
</p:tagLst>
</file>

<file path=ppt/tags/tag17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960f8e76-81fb-419d-825e-209535a3a59e}"/>
</p:tagLst>
</file>

<file path=ppt/tags/tag17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b8b2948-9920-4820-bd84-5c5a348ca753}"/>
</p:tagLst>
</file>

<file path=ppt/tags/tag18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960f8e76-81fb-419d-825e-209535a3a59e}"/>
</p:tagLst>
</file>

<file path=ppt/tags/tag18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8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b8b2948-9920-4820-bd84-5c5a348ca753}"/>
</p:tagLst>
</file>

<file path=ppt/tags/tag18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960f8e76-81fb-419d-825e-209535a3a59e}"/>
</p:tagLst>
</file>

<file path=ppt/tags/tag18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8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b8b2948-9920-4820-bd84-5c5a348ca753}"/>
</p:tagLst>
</file>

<file path=ppt/tags/tag1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960f8e76-81fb-419d-825e-209535a3a59e}"/>
</p:tagLst>
</file>

<file path=ppt/tags/tag19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9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b8b2948-9920-4820-bd84-5c5a348ca753}"/>
</p:tagLst>
</file>

<file path=ppt/tags/tag19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960f8e76-81fb-419d-825e-209535a3a59e}"/>
</p:tagLst>
</file>

<file path=ppt/tags/tag194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195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19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9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9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9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0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02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0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0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b8b2948-9920-4820-bd84-5c5a348ca753}"/>
</p:tagLst>
</file>

<file path=ppt/tags/tag20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960f8e76-81fb-419d-825e-209535a3a59e}"/>
</p:tagLst>
</file>

<file path=ppt/tags/tag206.xml><?xml version="1.0" encoding="utf-8"?>
<p:tagLst xmlns:p="http://schemas.openxmlformats.org/presentationml/2006/main">
  <p:tag name="KSO_WM_UNIT_FILL_FORE_SCHEMECOLOR_INDEX" val="6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07.xml><?xml version="1.0" encoding="utf-8"?>
<p:tagLst xmlns:p="http://schemas.openxmlformats.org/presentationml/2006/main">
  <p:tag name="KSO_WM_UNIT_FILL_FORE_SCHEMECOLOR_INDEX" val="6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0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0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b8b2948-9920-4820-bd84-5c5a348ca753}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960f8e76-81fb-419d-825e-209535a3a59e}"/>
</p:tagLst>
</file>

<file path=ppt/tags/tag21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1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b8b2948-9920-4820-bd84-5c5a348ca753}"/>
</p:tagLst>
</file>

<file path=ppt/tags/tag21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960f8e76-81fb-419d-825e-209535a3a59e}"/>
</p:tagLst>
</file>

<file path=ppt/tags/tag21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1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b8b2948-9920-4820-bd84-5c5a348ca753}"/>
</p:tagLst>
</file>

<file path=ppt/tags/tag21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960f8e76-81fb-419d-825e-209535a3a59e}"/>
</p:tagLst>
</file>

<file path=ppt/tags/tag21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1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b8b2948-9920-4820-bd84-5c5a348ca753}"/>
</p:tagLst>
</file>

<file path=ppt/tags/tag21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960f8e76-81fb-419d-825e-209535a3a59e}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21.xml><?xml version="1.0" encoding="utf-8"?>
<p:tagLst xmlns:p="http://schemas.openxmlformats.org/presentationml/2006/main">
  <p:tag name="KSO_WM_UNIT_TEXT_FILL_FORE_SCHEMECOLOR_INDEX" val="14"/>
  <p:tag name="KSO_WM_UNIT_TEXT_FILL_FORE_SCHEMECOLOR_INDEX_BRIGHTNESS" val="0"/>
  <p:tag name="KSO_WM_UNIT_TEXT_FILL_TYPE" val="1"/>
</p:tagLst>
</file>

<file path=ppt/tags/tag22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b8b2948-9920-4820-bd84-5c5a348ca753}"/>
</p:tagLst>
</file>

<file path=ppt/tags/tag22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960f8e76-81fb-419d-825e-209535a3a59e}"/>
</p:tagLst>
</file>

<file path=ppt/tags/tag22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2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b8b2948-9920-4820-bd84-5c5a348ca753}"/>
</p:tagLst>
</file>

<file path=ppt/tags/tag22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960f8e76-81fb-419d-825e-209535a3a59e}"/>
</p:tagLst>
</file>

<file path=ppt/tags/tag228.xml><?xml version="1.0" encoding="utf-8"?>
<p:tagLst xmlns:p="http://schemas.openxmlformats.org/presentationml/2006/main">
  <p:tag name="KSO_WM_UNIT_FILL_FORE_SCHEMECOLOR_INDEX" val="7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29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0.xml><?xml version="1.0" encoding="utf-8"?>
<p:tagLst xmlns:p="http://schemas.openxmlformats.org/presentationml/2006/main">
  <p:tag name="KSO_WM_UNIT_FILL_FORE_SCHEMECOLOR_INDEX" val="6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3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3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3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3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3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b8b2948-9920-4820-bd84-5c5a348ca753}"/>
</p:tagLst>
</file>

<file path=ppt/tags/tag23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960f8e76-81fb-419d-825e-209535a3a59e}"/>
</p:tagLst>
</file>

<file path=ppt/tags/tag23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3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b8b2948-9920-4820-bd84-5c5a348ca753}"/>
</p:tagLst>
</file>

<file path=ppt/tags/tag23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960f8e76-81fb-419d-825e-209535a3a59e}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4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b8b2948-9920-4820-bd84-5c5a348ca753}"/>
</p:tagLst>
</file>

<file path=ppt/tags/tag24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960f8e76-81fb-419d-825e-209535a3a59e}"/>
</p:tagLst>
</file>

<file path=ppt/tags/tag243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44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245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246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24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4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4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0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251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252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253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254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255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25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5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5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b8b2948-9920-4820-bd84-5c5a348ca753}"/>
</p:tagLst>
</file>

<file path=ppt/tags/tag25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960f8e76-81fb-419d-825e-209535a3a59e}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6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6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b8b2948-9920-4820-bd84-5c5a348ca753}"/>
</p:tagLst>
</file>

<file path=ppt/tags/tag26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960f8e76-81fb-419d-825e-209535a3a59e}"/>
</p:tagLst>
</file>

<file path=ppt/tags/tag26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6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b0047d4f-e6e2-4d89-84d3-0ae76778c093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heme/theme1.xml><?xml version="1.0" encoding="utf-8"?>
<a:theme xmlns:a="http://schemas.openxmlformats.org/drawingml/2006/main" name="第一PPT模板网-WWW.1PPT.COM">
  <a:themeElements>
    <a:clrScheme name="0000000">
      <a:dk1>
        <a:sysClr val="windowText" lastClr="000000"/>
      </a:dk1>
      <a:lt1>
        <a:sysClr val="window" lastClr="FFFFFF"/>
      </a:lt1>
      <a:dk2>
        <a:srgbClr val="4C0000"/>
      </a:dk2>
      <a:lt2>
        <a:srgbClr val="FFE9D8"/>
      </a:lt2>
      <a:accent1>
        <a:srgbClr val="D65533"/>
      </a:accent1>
      <a:accent2>
        <a:srgbClr val="B56F3D"/>
      </a:accent2>
      <a:accent3>
        <a:srgbClr val="958946"/>
      </a:accent3>
      <a:accent4>
        <a:srgbClr val="74A250"/>
      </a:accent4>
      <a:accent5>
        <a:srgbClr val="54BC59"/>
      </a:accent5>
      <a:accent6>
        <a:srgbClr val="33D663"/>
      </a:accent6>
      <a:hlink>
        <a:srgbClr val="658BD5"/>
      </a:hlink>
      <a:folHlink>
        <a:srgbClr val="A16AA5"/>
      </a:folHlink>
    </a:clrScheme>
    <a:fontScheme name="卡通风">
      <a:majorFont>
        <a:latin typeface="幼圆"/>
        <a:ea typeface="汉仪乐喵体W"/>
        <a:cs typeface="Arial"/>
      </a:majorFont>
      <a:minorFont>
        <a:latin typeface="幼圆"/>
        <a:ea typeface="幼圆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1286</Words>
  <Application>WPS 演示</Application>
  <PresentationFormat>全屏显示(4:3)</PresentationFormat>
  <Paragraphs>140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Arial Black</vt:lpstr>
      <vt:lpstr>幼圆</vt:lpstr>
      <vt:lpstr>汉仪乐喵体W</vt:lpstr>
      <vt:lpstr>Calibri</vt:lpstr>
      <vt:lpstr>Calibri</vt:lpstr>
      <vt:lpstr>微软雅黑</vt:lpstr>
      <vt:lpstr>楷体</vt:lpstr>
      <vt:lpstr>Arial</vt:lpstr>
      <vt:lpstr>Arial Unicode MS</vt:lpstr>
      <vt:lpstr>第一PPT模板网-WWW.1PPT.COM</vt:lpstr>
      <vt:lpstr>动物儿歌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2022-11-11T22:10:00Z</cp:lastPrinted>
  <dcterms:created xsi:type="dcterms:W3CDTF">2022-11-11T22:10:00Z</dcterms:created>
  <dcterms:modified xsi:type="dcterms:W3CDTF">2023-01-15T10:13:35Z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79220B3B1A624940A9B3CE2A20B87EA2</vt:lpwstr>
  </property>
  <property fmtid="{D5CDD505-2E9C-101B-9397-08002B2CF9AE}" pid="3" name="KSOProductBuildVer">
    <vt:lpwstr>2052-11.1.0.13703</vt:lpwstr>
  </property>
</Properties>
</file>