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30" r:id="rId4"/>
    <p:sldId id="266" r:id="rId5"/>
    <p:sldId id="258" r:id="rId6"/>
    <p:sldId id="315" r:id="rId7"/>
    <p:sldId id="316" r:id="rId8"/>
    <p:sldId id="322" r:id="rId9"/>
    <p:sldId id="320" r:id="rId10"/>
    <p:sldId id="319" r:id="rId11"/>
    <p:sldId id="318" r:id="rId12"/>
    <p:sldId id="323" r:id="rId13"/>
    <p:sldId id="331" r:id="rId14"/>
    <p:sldId id="30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990" y="-432"/>
      </p:cViewPr>
      <p:guideLst>
        <p:guide orient="horz" pos="22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640E5B0-6F88-4792-AF25-053DA7E04755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7F93B-2E1E-4540-87B7-F5EF6EC3C7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EE772-F728-4BB9-8276-7897174D54BF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24012" y="58365"/>
            <a:ext cx="10805715" cy="58500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353569" y="4131242"/>
            <a:ext cx="1832245" cy="222726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356387">
            <a:off x="7793255" y="4234838"/>
            <a:ext cx="1743909" cy="2122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878013" y="3644671"/>
            <a:ext cx="2435973" cy="256385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631565" y="1111119"/>
            <a:ext cx="49288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一年级下册 第五单元  口语交际课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0" y="1838217"/>
            <a:ext cx="12192000" cy="1536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en-US" sz="80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80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18186" y="523052"/>
            <a:ext cx="10895527" cy="5903506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261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0263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0261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0263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627338" y="2230231"/>
            <a:ext cx="9256008" cy="779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有一个叔叔打电话找爸爸，但是爸爸不在家。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6aa1811cbc07815b428cdc6df09b9498_20103446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125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63910" y="5715635"/>
            <a:ext cx="619125" cy="619125"/>
          </a:xfrm>
          <a:prstGeom prst="rect">
            <a:avLst/>
          </a:prstGeom>
        </p:spPr>
      </p:pic>
      <p:sp>
        <p:nvSpPr>
          <p:cNvPr id="11" name="文本框 9"/>
          <p:cNvSpPr txBox="1"/>
          <p:nvPr/>
        </p:nvSpPr>
        <p:spPr>
          <a:xfrm>
            <a:off x="485885" y="338806"/>
            <a:ext cx="2078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实践运用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4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18186" y="523052"/>
            <a:ext cx="10895527" cy="5903506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261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0263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0261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0263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627338" y="2230231"/>
            <a:ext cx="925600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给被人打电话，要先说清自己是谁。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6aa1811cbc07815b428cdc6df09b9498_20103446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5125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63910" y="5715635"/>
            <a:ext cx="619125" cy="619125"/>
          </a:xfrm>
          <a:prstGeom prst="rect">
            <a:avLst/>
          </a:prstGeom>
        </p:spPr>
      </p:pic>
      <p:sp>
        <p:nvSpPr>
          <p:cNvPr id="11" name="文本框 9"/>
          <p:cNvSpPr txBox="1"/>
          <p:nvPr/>
        </p:nvSpPr>
        <p:spPr>
          <a:xfrm>
            <a:off x="485885" y="338806"/>
            <a:ext cx="2078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 flipH="1">
            <a:off x="1720781" y="2926788"/>
            <a:ext cx="9256008" cy="779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没听清时，可以请对方重复。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4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/>
          <p:cNvSpPr/>
          <p:nvPr/>
        </p:nvSpPr>
        <p:spPr>
          <a:xfrm>
            <a:off x="2182812" y="1347356"/>
            <a:ext cx="7394575" cy="3513138"/>
          </a:xfrm>
          <a:prstGeom prst="cloud">
            <a:avLst/>
          </a:prstGeom>
          <a:solidFill>
            <a:schemeClr val="bg1"/>
          </a:solidFill>
          <a:ln w="76200">
            <a:solidFill>
              <a:srgbClr val="0768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9" name="图片 1" descr="组48325同意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1"/>
          <p:cNvSpPr txBox="1"/>
          <p:nvPr/>
        </p:nvSpPr>
        <p:spPr>
          <a:xfrm>
            <a:off x="1260475" y="784225"/>
            <a:ext cx="1535113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3" name="文本框 4"/>
          <p:cNvSpPr txBox="1"/>
          <p:nvPr/>
        </p:nvSpPr>
        <p:spPr>
          <a:xfrm>
            <a:off x="3230562" y="1950606"/>
            <a:ext cx="5608638" cy="196605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今天学到的打电话的知识跟爸爸妈妈分享，并试着给远方的亲友打一个电话。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6074" y="58366"/>
            <a:ext cx="11855926" cy="6418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33411" y="2622833"/>
            <a:ext cx="30612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noProof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61800" y="115951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28762" y="58365"/>
            <a:ext cx="10805715" cy="58500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751079" y="4510779"/>
            <a:ext cx="1832245" cy="222726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356387">
            <a:off x="7244588" y="4595316"/>
            <a:ext cx="1743909" cy="2122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900852" y="4294145"/>
            <a:ext cx="2435973" cy="25638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19100" y="953135"/>
            <a:ext cx="11796055" cy="2196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6870">
              <a:lnSpc>
                <a:spcPct val="200000"/>
              </a:lnSpc>
            </a:pP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  <a:endParaRPr 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356870">
              <a:lnSpc>
                <a:spcPct val="20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1.了解打电话的步骤，初步学会独立打电话和接电话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356870">
              <a:lnSpc>
                <a:spcPct val="200000"/>
              </a:lnSpc>
            </a:pPr>
            <a:r>
              <a:rPr 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.接、打电话时，要把表达的意思说清楚，能听清楚主要内容，并使用礼貌用语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6074" y="58366"/>
            <a:ext cx="11855926" cy="64186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5946" y="110206"/>
            <a:ext cx="2078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图片导入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77162" y="1586763"/>
            <a:ext cx="6456680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中间页小标题为黑体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号字加粗，正文为楷体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号字，行间距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倍，若文字过多可适当调小字号和行间距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对角圆角矩形 1"/>
          <p:cNvSpPr/>
          <p:nvPr/>
        </p:nvSpPr>
        <p:spPr>
          <a:xfrm>
            <a:off x="475946" y="940158"/>
            <a:ext cx="11243829" cy="504851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角圆角矩形 8"/>
          <p:cNvSpPr/>
          <p:nvPr/>
        </p:nvSpPr>
        <p:spPr>
          <a:xfrm>
            <a:off x="862885" y="1057141"/>
            <a:ext cx="10630437" cy="4814552"/>
          </a:xfrm>
          <a:prstGeom prst="round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356387">
            <a:off x="-53724" y="4810641"/>
            <a:ext cx="1743909" cy="2122104"/>
          </a:xfrm>
          <a:prstGeom prst="rect">
            <a:avLst/>
          </a:prstGeom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804535" y="4078605"/>
            <a:ext cx="8940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手机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247900" y="4177665"/>
            <a:ext cx="8940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座机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8702675" y="4075430"/>
            <a:ext cx="16052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智能手机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245" y="1681307"/>
            <a:ext cx="3095625" cy="228600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95693" y="1532010"/>
            <a:ext cx="2297475" cy="240003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001465" y="1522056"/>
            <a:ext cx="2681065" cy="240003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18186" y="523052"/>
            <a:ext cx="10895527" cy="5903506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261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0263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0261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0263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1826" y="1712622"/>
            <a:ext cx="179519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打电话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10748" y="2839057"/>
            <a:ext cx="245496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打电话手势：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304" y="2623710"/>
            <a:ext cx="4538869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大拇指朝上表示听筒，放在耳朵旁边。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小拇指朝下表示话筒，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放在嘴巴旁边。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18186" y="523052"/>
            <a:ext cx="10895527" cy="5903506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261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0263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0261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0263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85885" y="338806"/>
            <a:ext cx="1690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演一演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774" y="1454452"/>
            <a:ext cx="1725930" cy="31984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1954" y="2973372"/>
            <a:ext cx="1649730" cy="2293620"/>
          </a:xfrm>
          <a:prstGeom prst="rect">
            <a:avLst/>
          </a:prstGeom>
        </p:spPr>
      </p:pic>
      <p:sp>
        <p:nvSpPr>
          <p:cNvPr id="17" name="圆角矩形标注 16"/>
          <p:cNvSpPr/>
          <p:nvPr/>
        </p:nvSpPr>
        <p:spPr>
          <a:xfrm>
            <a:off x="3426594" y="1454452"/>
            <a:ext cx="4148455" cy="586105"/>
          </a:xfrm>
          <a:prstGeom prst="wedgeRoundRectCallout">
            <a:avLst>
              <a:gd name="adj1" fmla="val -54423"/>
              <a:gd name="adj2" fmla="val 12193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喂，你好。请问你找谁？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4479424" y="2349167"/>
            <a:ext cx="4637405" cy="1154430"/>
          </a:xfrm>
          <a:prstGeom prst="wedgeRoundRectCallout">
            <a:avLst>
              <a:gd name="adj1" fmla="val 60821"/>
              <a:gd name="adj2" fmla="val 4790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阿姨，您好。我是张阳的同学李中。请问张阳在家吗？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3775209" y="3652822"/>
            <a:ext cx="3023870" cy="934085"/>
          </a:xfrm>
          <a:prstGeom prst="wedgeRoundRectCallout">
            <a:avLst>
              <a:gd name="adj1" fmla="val -70663"/>
              <a:gd name="adj2" fmla="val -1709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他在家。你稍等一下，我叫他。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7692524" y="4464352"/>
            <a:ext cx="1329055" cy="664210"/>
          </a:xfrm>
          <a:prstGeom prst="wedgeRoundRectCallout">
            <a:avLst>
              <a:gd name="adj1" fmla="val 93334"/>
              <a:gd name="adj2" fmla="val 2026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800724" y="5040932"/>
            <a:ext cx="1041400" cy="45212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李中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533659" y="4405932"/>
            <a:ext cx="1776095" cy="45212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张阳妈妈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18186" y="523052"/>
            <a:ext cx="10895527" cy="5903506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261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0263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0261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0263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1360529" y="1392354"/>
            <a:ext cx="4016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打电话注意：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09861" y="2090309"/>
            <a:ext cx="431974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电话号码要正确。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33053" y="2948388"/>
            <a:ext cx="7327982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先说自己是谁，再讲有什么事情。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72809" y="3703761"/>
            <a:ext cx="431974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告诉对方你找谁。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92687" y="4369684"/>
            <a:ext cx="719877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没有听清楚，请对方重复，并使用礼貌用语。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18186" y="523052"/>
            <a:ext cx="10895527" cy="5903506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261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0263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0261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0263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85885" y="338806"/>
            <a:ext cx="2078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小儿歌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44187" y="2195440"/>
            <a:ext cx="4319740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拿起电话要问好，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先来说出我是谁。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什么事情说清楚，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礼貌用语不能少。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18186" y="523052"/>
            <a:ext cx="10895527" cy="5903506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261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0263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0261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0263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85885" y="338806"/>
            <a:ext cx="2078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实践运用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628333" y="1674633"/>
            <a:ext cx="64541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打电话约同学踢足球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348925" y="2029653"/>
            <a:ext cx="2286000" cy="2857500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175510" y="2839720"/>
          <a:ext cx="4368165" cy="1868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300"/>
                <a:gridCol w="2856865"/>
              </a:tblGrid>
              <a:tr h="815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有礼貌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说清楚自己是谁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0534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2578100" y="3815715"/>
            <a:ext cx="2875915" cy="720090"/>
            <a:chOff x="2772" y="6078"/>
            <a:chExt cx="4529" cy="1134"/>
          </a:xfrm>
        </p:grpSpPr>
        <p:pic>
          <p:nvPicPr>
            <p:cNvPr id="12" name="图片 11" descr="C:/Users/隋/AppData/Local/Temp/kaimatting/20210106153518/output_aiMatting_20210106153527.pngoutput_aiMatting_202101061535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772" y="6078"/>
              <a:ext cx="1133" cy="1134"/>
            </a:xfrm>
            <a:prstGeom prst="ellipse">
              <a:avLst/>
            </a:prstGeom>
          </p:spPr>
        </p:pic>
        <p:pic>
          <p:nvPicPr>
            <p:cNvPr id="17" name="图片 16" descr="C:/Users/隋/AppData/Local/Temp/kaimatting/20210106153518/output_aiMatting_20210106153527.pngoutput_aiMatting_202101061535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168" y="6078"/>
              <a:ext cx="1133" cy="1134"/>
            </a:xfrm>
            <a:prstGeom prst="ellipse">
              <a:avLst/>
            </a:prstGeom>
          </p:spPr>
        </p:pic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618186" y="523052"/>
            <a:ext cx="10895527" cy="5903506"/>
          </a:xfrm>
          <a:prstGeom prst="horizontalScroll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261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0263"/>
          <p:cNvSpPr>
            <a:spLocks noChangeAspect="1"/>
          </p:cNvSpPr>
          <p:nvPr/>
        </p:nvSpPr>
        <p:spPr>
          <a:xfrm>
            <a:off x="6104057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0261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0263"/>
          <p:cNvSpPr>
            <a:spLocks noChangeAspect="1"/>
          </p:cNvSpPr>
          <p:nvPr/>
        </p:nvSpPr>
        <p:spPr>
          <a:xfrm>
            <a:off x="6113996" y="4052456"/>
            <a:ext cx="215900" cy="21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669774" y="2057202"/>
            <a:ext cx="535719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打电话向老师请假。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06933" y="1603509"/>
            <a:ext cx="3376295" cy="2316480"/>
          </a:xfrm>
          <a:prstGeom prst="rect">
            <a:avLst/>
          </a:prstGeom>
        </p:spPr>
      </p:pic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77779" y="3328197"/>
          <a:ext cx="6206490" cy="1638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4770"/>
                <a:gridCol w="2793365"/>
                <a:gridCol w="2078355"/>
              </a:tblGrid>
              <a:tr h="832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有礼貌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说清楚自己是谁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说清楚事情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8064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1908171" y="4175093"/>
            <a:ext cx="5142230" cy="720090"/>
            <a:chOff x="1565" y="5808"/>
            <a:chExt cx="8098" cy="1134"/>
          </a:xfrm>
        </p:grpSpPr>
        <p:grpSp>
          <p:nvGrpSpPr>
            <p:cNvPr id="19" name="组合 20"/>
            <p:cNvGrpSpPr/>
            <p:nvPr/>
          </p:nvGrpSpPr>
          <p:grpSpPr>
            <a:xfrm>
              <a:off x="1565" y="5808"/>
              <a:ext cx="4529" cy="1134"/>
              <a:chOff x="2772" y="6078"/>
              <a:chExt cx="4529" cy="1134"/>
            </a:xfrm>
          </p:grpSpPr>
          <p:pic>
            <p:nvPicPr>
              <p:cNvPr id="21" name="图片 20" descr="C:/Users/隋/AppData/Local/Temp/kaimatting/20210106153518/output_aiMatting_20210106153527.pngoutput_aiMatting_20210106153527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772" y="6078"/>
                <a:ext cx="1133" cy="1134"/>
              </a:xfrm>
              <a:prstGeom prst="ellipse">
                <a:avLst/>
              </a:prstGeom>
            </p:spPr>
          </p:pic>
          <p:pic>
            <p:nvPicPr>
              <p:cNvPr id="22" name="图片 21" descr="C:/Users/隋/AppData/Local/Temp/kaimatting/20210106153518/output_aiMatting_20210106153527.pngoutput_aiMatting_20210106153527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168" y="6078"/>
                <a:ext cx="1133" cy="1134"/>
              </a:xfrm>
              <a:prstGeom prst="ellipse">
                <a:avLst/>
              </a:prstGeom>
            </p:spPr>
          </p:pic>
        </p:grpSp>
        <p:pic>
          <p:nvPicPr>
            <p:cNvPr id="20" name="图片 19" descr="C:/Users/隋/AppData/Local/Temp/kaimatting/20210106153518/output_aiMatting_20210106153527.pngoutput_aiMatting_202101061535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531" y="5808"/>
              <a:ext cx="1133" cy="1134"/>
            </a:xfrm>
            <a:prstGeom prst="ellipse">
              <a:avLst/>
            </a:prstGeom>
          </p:spPr>
        </p:pic>
      </p:grpSp>
      <p:sp>
        <p:nvSpPr>
          <p:cNvPr id="23" name="文本框 9"/>
          <p:cNvSpPr txBox="1"/>
          <p:nvPr/>
        </p:nvSpPr>
        <p:spPr>
          <a:xfrm>
            <a:off x="485885" y="338806"/>
            <a:ext cx="2078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实践运用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TABLE_BEAUTIFY" val="smartTable{17691b70-2db0-4aae-9711-6b1932c189c1}"/>
  <p:tag name="TABLE_COLORIDX" val="l"/>
  <p:tag name="TABLE_EMPHASIZE_COLOR" val="6579300"/>
  <p:tag name="TABLE_ENDDRAG_ORIGIN_RECT" val="343*147"/>
  <p:tag name="TABLE_ENDDRAG_RECT" val="98*204*343*147"/>
  <p:tag name="TABLE_ONEKEY_SKIN_IDX" val="0"/>
  <p:tag name="TABLE_RECT" val="144*240*671.9*60"/>
  <p:tag name="TABLE_SKINIDX" val="-1"/>
</p:tagLst>
</file>

<file path=ppt/tags/tag2.xml><?xml version="1.0" encoding="utf-8"?>
<p:tagLst xmlns:p="http://schemas.openxmlformats.org/presentationml/2006/main">
  <p:tag name="KSO_WM_UNIT_TABLE_BEAUTIFY" val="smartTable{cec62c6d-79a3-4255-a3f9-0a07c4304176}"/>
  <p:tag name="TABLE_COLORIDX" val="l"/>
  <p:tag name="TABLE_EMPHASIZE_COLOR" val="6579300"/>
  <p:tag name="TABLE_ENDDRAG_ORIGIN_RECT" val="488*129"/>
  <p:tag name="TABLE_ENDDRAG_RECT" val="53*226*488*129"/>
  <p:tag name="TABLE_ONEKEY_SKIN_IDX" val="0"/>
  <p:tag name="TABLE_RECT" val="144*240*671.85*60"/>
  <p:tag name="TABLE_SKINIDX" val="-1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0e4ba8e-10a5-41e2-b900-7caa057ac22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520</Words>
  <Application>WPS 演示</Application>
  <PresentationFormat>自定义</PresentationFormat>
  <Paragraphs>91</Paragraphs>
  <Slides>13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楷体</vt:lpstr>
      <vt:lpstr>inpin heiti</vt:lpstr>
      <vt:lpstr>Wingdings</vt:lpstr>
      <vt:lpstr>Arial</vt:lpstr>
      <vt:lpstr>Arial Unicode MS</vt:lpstr>
      <vt:lpstr>等线 Light</vt:lpstr>
      <vt:lpstr>等线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2022-06-14T09:08:00Z</cp:lastPrinted>
  <dcterms:created xsi:type="dcterms:W3CDTF">2022-06-14T09:08:00Z</dcterms:created>
  <dcterms:modified xsi:type="dcterms:W3CDTF">2023-01-15T10:09:54Z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8B5695E5FAAC444A9D4EF7DA7E313AE2</vt:lpwstr>
  </property>
  <property fmtid="{D5CDD505-2E9C-101B-9397-08002B2CF9AE}" pid="3" name="KSOProductBuildVer">
    <vt:lpwstr>2052-11.1.0.13703</vt:lpwstr>
  </property>
</Properties>
</file>