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74" r:id="rId6"/>
    <p:sldId id="273" r:id="rId7"/>
    <p:sldId id="279" r:id="rId8"/>
    <p:sldId id="276" r:id="rId9"/>
    <p:sldId id="284" r:id="rId10"/>
    <p:sldId id="260" r:id="rId11"/>
    <p:sldId id="293" r:id="rId12"/>
    <p:sldId id="294" r:id="rId13"/>
    <p:sldId id="291" r:id="rId14"/>
    <p:sldId id="292" r:id="rId15"/>
    <p:sldId id="296" r:id="rId16"/>
    <p:sldId id="295" r:id="rId17"/>
    <p:sldId id="298" r:id="rId18"/>
    <p:sldId id="299" r:id="rId19"/>
    <p:sldId id="301" r:id="rId20"/>
    <p:sldId id="300" r:id="rId21"/>
    <p:sldId id="302" r:id="rId22"/>
    <p:sldId id="305" r:id="rId23"/>
    <p:sldId id="303" r:id="rId24"/>
    <p:sldId id="306" r:id="rId25"/>
    <p:sldId id="308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orient="horz" pos="3952" userDrawn="1">
          <p15:clr>
            <a:srgbClr val="A4A3A4"/>
          </p15:clr>
        </p15:guide>
        <p15:guide id="3" pos="347" userDrawn="1">
          <p15:clr>
            <a:srgbClr val="A4A3A4"/>
          </p15:clr>
        </p15:guide>
        <p15:guide id="4" pos="73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19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-1428" y="-660"/>
      </p:cViewPr>
      <p:guideLst>
        <p:guide orient="horz" pos="346"/>
        <p:guide orient="horz" pos="3952"/>
        <p:guide pos="347"/>
        <p:guide pos="733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224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AB064-7F4D-4F45-B249-72CD801DFC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1675-6035-461E-AB62-FEE810B096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AB064-7F4D-4F45-B249-72CD801DFC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1675-6035-461E-AB62-FEE810B096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AB064-7F4D-4F45-B249-72CD801DFC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1675-6035-461E-AB62-FEE810B096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AB064-7F4D-4F45-B249-72CD801DFC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1675-6035-461E-AB62-FEE810B096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AB064-7F4D-4F45-B249-72CD801DFC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1675-6035-461E-AB62-FEE810B096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AB064-7F4D-4F45-B249-72CD801DFC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1675-6035-461E-AB62-FEE810B096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AB064-7F4D-4F45-B249-72CD801DFC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1675-6035-461E-AB62-FEE810B096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AB064-7F4D-4F45-B249-72CD801DFC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1675-6035-461E-AB62-FEE810B096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AB064-7F4D-4F45-B249-72CD801DFC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1675-6035-461E-AB62-FEE810B096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AB064-7F4D-4F45-B249-72CD801DFC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1675-6035-461E-AB62-FEE810B096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AB064-7F4D-4F45-B249-72CD801DFC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1675-6035-461E-AB62-FEE810B096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AB064-7F4D-4F45-B249-72CD801DFC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51675-6035-461E-AB62-FEE810B096C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tags" Target="../tags/tag4.xml"/><Relationship Id="rId41" Type="http://schemas.openxmlformats.org/officeDocument/2006/relationships/slideLayout" Target="../slideLayouts/slideLayout7.xml"/><Relationship Id="rId40" Type="http://schemas.openxmlformats.org/officeDocument/2006/relationships/tags" Target="../tags/tag35.xml"/><Relationship Id="rId4" Type="http://schemas.openxmlformats.org/officeDocument/2006/relationships/image" Target="../media/image1.png"/><Relationship Id="rId39" Type="http://schemas.openxmlformats.org/officeDocument/2006/relationships/tags" Target="../tags/tag34.xml"/><Relationship Id="rId38" Type="http://schemas.openxmlformats.org/officeDocument/2006/relationships/tags" Target="../tags/tag33.xml"/><Relationship Id="rId37" Type="http://schemas.openxmlformats.org/officeDocument/2006/relationships/tags" Target="../tags/tag32.xml"/><Relationship Id="rId36" Type="http://schemas.openxmlformats.org/officeDocument/2006/relationships/tags" Target="../tags/tag31.xml"/><Relationship Id="rId35" Type="http://schemas.openxmlformats.org/officeDocument/2006/relationships/tags" Target="../tags/tag30.xml"/><Relationship Id="rId34" Type="http://schemas.openxmlformats.org/officeDocument/2006/relationships/tags" Target="../tags/tag29.xml"/><Relationship Id="rId33" Type="http://schemas.openxmlformats.org/officeDocument/2006/relationships/tags" Target="../tags/tag28.xml"/><Relationship Id="rId32" Type="http://schemas.openxmlformats.org/officeDocument/2006/relationships/tags" Target="../tags/tag27.xml"/><Relationship Id="rId31" Type="http://schemas.openxmlformats.org/officeDocument/2006/relationships/tags" Target="../tags/tag26.xml"/><Relationship Id="rId30" Type="http://schemas.openxmlformats.org/officeDocument/2006/relationships/tags" Target="../tags/tag25.xml"/><Relationship Id="rId3" Type="http://schemas.openxmlformats.org/officeDocument/2006/relationships/tags" Target="../tags/tag3.xml"/><Relationship Id="rId29" Type="http://schemas.openxmlformats.org/officeDocument/2006/relationships/tags" Target="../tags/tag24.xml"/><Relationship Id="rId28" Type="http://schemas.openxmlformats.org/officeDocument/2006/relationships/tags" Target="../tags/tag23.xml"/><Relationship Id="rId27" Type="http://schemas.openxmlformats.org/officeDocument/2006/relationships/tags" Target="../tags/tag22.xml"/><Relationship Id="rId26" Type="http://schemas.openxmlformats.org/officeDocument/2006/relationships/tags" Target="../tags/tag21.xml"/><Relationship Id="rId25" Type="http://schemas.openxmlformats.org/officeDocument/2006/relationships/tags" Target="../tags/tag20.xml"/><Relationship Id="rId24" Type="http://schemas.openxmlformats.org/officeDocument/2006/relationships/tags" Target="../tags/tag19.xml"/><Relationship Id="rId23" Type="http://schemas.openxmlformats.org/officeDocument/2006/relationships/tags" Target="../tags/tag18.xml"/><Relationship Id="rId22" Type="http://schemas.openxmlformats.org/officeDocument/2006/relationships/tags" Target="../tags/tag17.xml"/><Relationship Id="rId21" Type="http://schemas.openxmlformats.org/officeDocument/2006/relationships/tags" Target="../tags/tag16.xml"/><Relationship Id="rId20" Type="http://schemas.openxmlformats.org/officeDocument/2006/relationships/tags" Target="../tags/tag15.xml"/><Relationship Id="rId2" Type="http://schemas.openxmlformats.org/officeDocument/2006/relationships/tags" Target="../tags/tag2.xml"/><Relationship Id="rId19" Type="http://schemas.openxmlformats.org/officeDocument/2006/relationships/tags" Target="../tags/tag14.xml"/><Relationship Id="rId18" Type="http://schemas.openxmlformats.org/officeDocument/2006/relationships/tags" Target="../tags/tag13.xml"/><Relationship Id="rId17" Type="http://schemas.openxmlformats.org/officeDocument/2006/relationships/tags" Target="../tags/tag12.xml"/><Relationship Id="rId16" Type="http://schemas.openxmlformats.org/officeDocument/2006/relationships/tags" Target="../tags/tag11.xml"/><Relationship Id="rId15" Type="http://schemas.openxmlformats.org/officeDocument/2006/relationships/tags" Target="../tags/tag10.xml"/><Relationship Id="rId14" Type="http://schemas.openxmlformats.org/officeDocument/2006/relationships/image" Target="../media/image5.png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image" Target="../media/image4.png"/><Relationship Id="rId10" Type="http://schemas.openxmlformats.org/officeDocument/2006/relationships/tags" Target="../tags/tag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tags" Target="../tags/tag131.xml"/><Relationship Id="rId3" Type="http://schemas.openxmlformats.org/officeDocument/2006/relationships/image" Target="../media/image9.png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tags" Target="../tags/tag138.xml"/><Relationship Id="rId7" Type="http://schemas.openxmlformats.org/officeDocument/2006/relationships/image" Target="../media/image6.png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0" Type="http://schemas.openxmlformats.org/officeDocument/2006/relationships/slideLayout" Target="../slideLayouts/slideLayout7.xml"/><Relationship Id="rId2" Type="http://schemas.openxmlformats.org/officeDocument/2006/relationships/tags" Target="../tags/tag133.xml"/><Relationship Id="rId19" Type="http://schemas.openxmlformats.org/officeDocument/2006/relationships/image" Target="../media/image34.png"/><Relationship Id="rId18" Type="http://schemas.openxmlformats.org/officeDocument/2006/relationships/tags" Target="../tags/tag148.xml"/><Relationship Id="rId17" Type="http://schemas.openxmlformats.org/officeDocument/2006/relationships/tags" Target="../tags/tag147.xml"/><Relationship Id="rId16" Type="http://schemas.openxmlformats.org/officeDocument/2006/relationships/tags" Target="../tags/tag146.xml"/><Relationship Id="rId15" Type="http://schemas.openxmlformats.org/officeDocument/2006/relationships/tags" Target="../tags/tag145.xml"/><Relationship Id="rId14" Type="http://schemas.openxmlformats.org/officeDocument/2006/relationships/tags" Target="../tags/tag144.xml"/><Relationship Id="rId13" Type="http://schemas.openxmlformats.org/officeDocument/2006/relationships/tags" Target="../tags/tag143.xml"/><Relationship Id="rId12" Type="http://schemas.openxmlformats.org/officeDocument/2006/relationships/tags" Target="../tags/tag142.xml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tags" Target="../tags/tag13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54.xml"/><Relationship Id="rId7" Type="http://schemas.openxmlformats.org/officeDocument/2006/relationships/tags" Target="../tags/tag153.xml"/><Relationship Id="rId6" Type="http://schemas.openxmlformats.org/officeDocument/2006/relationships/image" Target="../media/image2.png"/><Relationship Id="rId5" Type="http://schemas.openxmlformats.org/officeDocument/2006/relationships/tags" Target="../tags/tag152.xml"/><Relationship Id="rId4" Type="http://schemas.openxmlformats.org/officeDocument/2006/relationships/image" Target="../media/image1.png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161.xml"/><Relationship Id="rId17" Type="http://schemas.openxmlformats.org/officeDocument/2006/relationships/tags" Target="../tags/tag160.xml"/><Relationship Id="rId16" Type="http://schemas.openxmlformats.org/officeDocument/2006/relationships/tags" Target="../tags/tag159.xml"/><Relationship Id="rId15" Type="http://schemas.openxmlformats.org/officeDocument/2006/relationships/tags" Target="../tags/tag158.xml"/><Relationship Id="rId14" Type="http://schemas.openxmlformats.org/officeDocument/2006/relationships/image" Target="../media/image5.png"/><Relationship Id="rId13" Type="http://schemas.openxmlformats.org/officeDocument/2006/relationships/tags" Target="../tags/tag157.xml"/><Relationship Id="rId12" Type="http://schemas.openxmlformats.org/officeDocument/2006/relationships/tags" Target="../tags/tag156.xml"/><Relationship Id="rId11" Type="http://schemas.openxmlformats.org/officeDocument/2006/relationships/image" Target="../media/image4.png"/><Relationship Id="rId10" Type="http://schemas.openxmlformats.org/officeDocument/2006/relationships/tags" Target="../tags/tag155.xml"/><Relationship Id="rId1" Type="http://schemas.openxmlformats.org/officeDocument/2006/relationships/tags" Target="../tags/tag14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microsoft.com/office/2007/relationships/hdphoto" Target="../media/image39.wdp"/><Relationship Id="rId7" Type="http://schemas.openxmlformats.org/officeDocument/2006/relationships/image" Target="../media/image38.png"/><Relationship Id="rId6" Type="http://schemas.openxmlformats.org/officeDocument/2006/relationships/image" Target="../media/image37.png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image" Target="../media/image36.png"/><Relationship Id="rId13" Type="http://schemas.openxmlformats.org/officeDocument/2006/relationships/slideLayout" Target="../slideLayouts/slideLayout7.xml"/><Relationship Id="rId12" Type="http://schemas.openxmlformats.org/officeDocument/2006/relationships/audio" Target="../media/audio1.wav"/><Relationship Id="rId11" Type="http://schemas.openxmlformats.org/officeDocument/2006/relationships/image" Target="../media/image42.png"/><Relationship Id="rId10" Type="http://schemas.microsoft.com/office/2007/relationships/hdphoto" Target="../media/image41.wdp"/><Relationship Id="rId1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image" Target="../media/image2.png"/><Relationship Id="rId5" Type="http://schemas.openxmlformats.org/officeDocument/2006/relationships/tags" Target="../tags/tag168.xml"/><Relationship Id="rId4" Type="http://schemas.openxmlformats.org/officeDocument/2006/relationships/image" Target="../media/image1.png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177.xml"/><Relationship Id="rId17" Type="http://schemas.openxmlformats.org/officeDocument/2006/relationships/tags" Target="../tags/tag176.xml"/><Relationship Id="rId16" Type="http://schemas.openxmlformats.org/officeDocument/2006/relationships/tags" Target="../tags/tag175.xml"/><Relationship Id="rId15" Type="http://schemas.openxmlformats.org/officeDocument/2006/relationships/tags" Target="../tags/tag174.xml"/><Relationship Id="rId14" Type="http://schemas.openxmlformats.org/officeDocument/2006/relationships/image" Target="../media/image5.png"/><Relationship Id="rId13" Type="http://schemas.openxmlformats.org/officeDocument/2006/relationships/tags" Target="../tags/tag173.xml"/><Relationship Id="rId12" Type="http://schemas.openxmlformats.org/officeDocument/2006/relationships/tags" Target="../tags/tag172.xml"/><Relationship Id="rId11" Type="http://schemas.openxmlformats.org/officeDocument/2006/relationships/image" Target="../media/image4.png"/><Relationship Id="rId10" Type="http://schemas.openxmlformats.org/officeDocument/2006/relationships/tags" Target="../tags/tag171.xml"/><Relationship Id="rId1" Type="http://schemas.openxmlformats.org/officeDocument/2006/relationships/tags" Target="../tags/tag16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image" Target="../media/image44.png"/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image" Target="../media/image43.png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6" Type="http://schemas.openxmlformats.org/officeDocument/2006/relationships/slideLayout" Target="../slideLayouts/slideLayout7.xml"/><Relationship Id="rId25" Type="http://schemas.openxmlformats.org/officeDocument/2006/relationships/audio" Target="../media/audio2.wav"/><Relationship Id="rId24" Type="http://schemas.openxmlformats.org/officeDocument/2006/relationships/image" Target="../media/image42.png"/><Relationship Id="rId23" Type="http://schemas.microsoft.com/office/2007/relationships/hdphoto" Target="../media/image41.wdp"/><Relationship Id="rId22" Type="http://schemas.openxmlformats.org/officeDocument/2006/relationships/image" Target="../media/image40.png"/><Relationship Id="rId21" Type="http://schemas.microsoft.com/office/2007/relationships/hdphoto" Target="../media/image39.wdp"/><Relationship Id="rId20" Type="http://schemas.openxmlformats.org/officeDocument/2006/relationships/image" Target="../media/image38.png"/><Relationship Id="rId2" Type="http://schemas.openxmlformats.org/officeDocument/2006/relationships/tags" Target="../tags/tag179.xml"/><Relationship Id="rId19" Type="http://schemas.openxmlformats.org/officeDocument/2006/relationships/image" Target="../media/image36.png"/><Relationship Id="rId18" Type="http://schemas.openxmlformats.org/officeDocument/2006/relationships/image" Target="../media/image35.png"/><Relationship Id="rId17" Type="http://schemas.openxmlformats.org/officeDocument/2006/relationships/tags" Target="../tags/tag189.xml"/><Relationship Id="rId16" Type="http://schemas.openxmlformats.org/officeDocument/2006/relationships/image" Target="../media/image47.png"/><Relationship Id="rId15" Type="http://schemas.openxmlformats.org/officeDocument/2006/relationships/tags" Target="../tags/tag188.xml"/><Relationship Id="rId14" Type="http://schemas.openxmlformats.org/officeDocument/2006/relationships/image" Target="../media/image46.png"/><Relationship Id="rId13" Type="http://schemas.openxmlformats.org/officeDocument/2006/relationships/tags" Target="../tags/tag187.xml"/><Relationship Id="rId12" Type="http://schemas.openxmlformats.org/officeDocument/2006/relationships/tags" Target="../tags/tag186.xml"/><Relationship Id="rId11" Type="http://schemas.openxmlformats.org/officeDocument/2006/relationships/image" Target="../media/image45.png"/><Relationship Id="rId10" Type="http://schemas.openxmlformats.org/officeDocument/2006/relationships/tags" Target="../tags/tag185.xml"/><Relationship Id="rId1" Type="http://schemas.openxmlformats.org/officeDocument/2006/relationships/tags" Target="../tags/tag17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image" Target="../media/image2.png"/><Relationship Id="rId5" Type="http://schemas.openxmlformats.org/officeDocument/2006/relationships/tags" Target="../tags/tag193.xml"/><Relationship Id="rId4" Type="http://schemas.openxmlformats.org/officeDocument/2006/relationships/image" Target="../media/image1.png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202.xml"/><Relationship Id="rId17" Type="http://schemas.openxmlformats.org/officeDocument/2006/relationships/tags" Target="../tags/tag201.xml"/><Relationship Id="rId16" Type="http://schemas.openxmlformats.org/officeDocument/2006/relationships/tags" Target="../tags/tag200.xml"/><Relationship Id="rId15" Type="http://schemas.openxmlformats.org/officeDocument/2006/relationships/tags" Target="../tags/tag199.xml"/><Relationship Id="rId14" Type="http://schemas.openxmlformats.org/officeDocument/2006/relationships/image" Target="../media/image5.png"/><Relationship Id="rId13" Type="http://schemas.openxmlformats.org/officeDocument/2006/relationships/tags" Target="../tags/tag198.xml"/><Relationship Id="rId12" Type="http://schemas.openxmlformats.org/officeDocument/2006/relationships/tags" Target="../tags/tag197.xml"/><Relationship Id="rId11" Type="http://schemas.openxmlformats.org/officeDocument/2006/relationships/image" Target="../media/image4.png"/><Relationship Id="rId10" Type="http://schemas.openxmlformats.org/officeDocument/2006/relationships/tags" Target="../tags/tag196.xml"/><Relationship Id="rId1" Type="http://schemas.openxmlformats.org/officeDocument/2006/relationships/tags" Target="../tags/tag190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04.xml"/><Relationship Id="rId8" Type="http://schemas.openxmlformats.org/officeDocument/2006/relationships/tags" Target="../tags/tag203.xml"/><Relationship Id="rId7" Type="http://schemas.openxmlformats.org/officeDocument/2006/relationships/image" Target="../media/image42.png"/><Relationship Id="rId6" Type="http://schemas.microsoft.com/office/2007/relationships/hdphoto" Target="../media/image41.wdp"/><Relationship Id="rId5" Type="http://schemas.openxmlformats.org/officeDocument/2006/relationships/image" Target="../media/image40.png"/><Relationship Id="rId4" Type="http://schemas.microsoft.com/office/2007/relationships/hdphoto" Target="../media/image39.wdp"/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43.png"/><Relationship Id="rId1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tags" Target="../tags/tag205.xml"/><Relationship Id="rId7" Type="http://schemas.openxmlformats.org/officeDocument/2006/relationships/image" Target="../media/image42.png"/><Relationship Id="rId6" Type="http://schemas.microsoft.com/office/2007/relationships/hdphoto" Target="../media/image41.wdp"/><Relationship Id="rId5" Type="http://schemas.openxmlformats.org/officeDocument/2006/relationships/image" Target="../media/image40.png"/><Relationship Id="rId4" Type="http://schemas.microsoft.com/office/2007/relationships/hdphoto" Target="../media/image39.wdp"/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45.png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image" Target="../media/image42.png"/><Relationship Id="rId6" Type="http://schemas.microsoft.com/office/2007/relationships/hdphoto" Target="../media/image41.wdp"/><Relationship Id="rId5" Type="http://schemas.openxmlformats.org/officeDocument/2006/relationships/image" Target="../media/image40.png"/><Relationship Id="rId4" Type="http://schemas.microsoft.com/office/2007/relationships/hdphoto" Target="../media/image39.wdp"/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44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image" Target="../media/image2.png"/><Relationship Id="rId5" Type="http://schemas.openxmlformats.org/officeDocument/2006/relationships/tags" Target="../tags/tag39.xml"/><Relationship Id="rId4" Type="http://schemas.openxmlformats.org/officeDocument/2006/relationships/image" Target="../media/image1.png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48.xml"/><Relationship Id="rId17" Type="http://schemas.openxmlformats.org/officeDocument/2006/relationships/tags" Target="../tags/tag47.xml"/><Relationship Id="rId16" Type="http://schemas.openxmlformats.org/officeDocument/2006/relationships/tags" Target="../tags/tag46.xml"/><Relationship Id="rId15" Type="http://schemas.openxmlformats.org/officeDocument/2006/relationships/tags" Target="../tags/tag45.xml"/><Relationship Id="rId14" Type="http://schemas.openxmlformats.org/officeDocument/2006/relationships/image" Target="../media/image5.png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image" Target="../media/image4.png"/><Relationship Id="rId10" Type="http://schemas.openxmlformats.org/officeDocument/2006/relationships/tags" Target="../tags/tag42.xml"/><Relationship Id="rId1" Type="http://schemas.openxmlformats.org/officeDocument/2006/relationships/tags" Target="../tags/tag36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10.xml"/><Relationship Id="rId8" Type="http://schemas.openxmlformats.org/officeDocument/2006/relationships/tags" Target="../tags/tag209.xml"/><Relationship Id="rId7" Type="http://schemas.openxmlformats.org/officeDocument/2006/relationships/image" Target="../media/image42.png"/><Relationship Id="rId6" Type="http://schemas.microsoft.com/office/2007/relationships/hdphoto" Target="../media/image41.wdp"/><Relationship Id="rId5" Type="http://schemas.openxmlformats.org/officeDocument/2006/relationships/image" Target="../media/image40.png"/><Relationship Id="rId4" Type="http://schemas.microsoft.com/office/2007/relationships/hdphoto" Target="../media/image39.wdp"/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47.png"/><Relationship Id="rId11" Type="http://schemas.openxmlformats.org/officeDocument/2006/relationships/tags" Target="../tags/tag211.xml"/><Relationship Id="rId10" Type="http://schemas.openxmlformats.org/officeDocument/2006/relationships/image" Target="../media/image4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9" Type="http://schemas.microsoft.com/office/2007/relationships/hdphoto" Target="../media/image41.wdp"/><Relationship Id="rId8" Type="http://schemas.openxmlformats.org/officeDocument/2006/relationships/image" Target="../media/image40.png"/><Relationship Id="rId7" Type="http://schemas.microsoft.com/office/2007/relationships/hdphoto" Target="../media/image39.wdp"/><Relationship Id="rId6" Type="http://schemas.openxmlformats.org/officeDocument/2006/relationships/image" Target="../media/image38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42.png"/><Relationship Id="rId1" Type="http://schemas.openxmlformats.org/officeDocument/2006/relationships/tags" Target="../tags/tag212.xml"/></Relationships>
</file>

<file path=ppt/slides/_rels/slide22.xml.rels><?xml version="1.0" encoding="UTF-8" standalone="yes"?>
<Relationships xmlns="http://schemas.openxmlformats.org/package/2006/relationships"><Relationship Id="rId9" Type="http://schemas.microsoft.com/office/2007/relationships/hdphoto" Target="../media/image41.wdp"/><Relationship Id="rId8" Type="http://schemas.openxmlformats.org/officeDocument/2006/relationships/image" Target="../media/image40.png"/><Relationship Id="rId7" Type="http://schemas.microsoft.com/office/2007/relationships/hdphoto" Target="../media/image39.wdp"/><Relationship Id="rId6" Type="http://schemas.openxmlformats.org/officeDocument/2006/relationships/image" Target="../media/image38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49.png"/><Relationship Id="rId11" Type="http://schemas.openxmlformats.org/officeDocument/2006/relationships/image" Target="../media/image48.png"/><Relationship Id="rId10" Type="http://schemas.openxmlformats.org/officeDocument/2006/relationships/image" Target="../media/image42.png"/><Relationship Id="rId1" Type="http://schemas.openxmlformats.org/officeDocument/2006/relationships/tags" Target="../tags/tag215.xml"/></Relationships>
</file>

<file path=ppt/slides/_rels/slide23.xml.rels><?xml version="1.0" encoding="UTF-8" standalone="yes"?>
<Relationships xmlns="http://schemas.openxmlformats.org/package/2006/relationships"><Relationship Id="rId9" Type="http://schemas.microsoft.com/office/2007/relationships/hdphoto" Target="../media/image41.wdp"/><Relationship Id="rId8" Type="http://schemas.openxmlformats.org/officeDocument/2006/relationships/image" Target="../media/image40.png"/><Relationship Id="rId7" Type="http://schemas.microsoft.com/office/2007/relationships/hdphoto" Target="../media/image39.wdp"/><Relationship Id="rId6" Type="http://schemas.openxmlformats.org/officeDocument/2006/relationships/image" Target="../media/image38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50.png"/><Relationship Id="rId10" Type="http://schemas.openxmlformats.org/officeDocument/2006/relationships/image" Target="../media/image42.png"/><Relationship Id="rId1" Type="http://schemas.openxmlformats.org/officeDocument/2006/relationships/tags" Target="../tags/tag218.xml"/></Relationships>
</file>

<file path=ppt/slides/_rels/slide24.xml.rels><?xml version="1.0" encoding="UTF-8" standalone="yes"?>
<Relationships xmlns="http://schemas.openxmlformats.org/package/2006/relationships"><Relationship Id="rId9" Type="http://schemas.microsoft.com/office/2007/relationships/hdphoto" Target="../media/image41.wdp"/><Relationship Id="rId8" Type="http://schemas.openxmlformats.org/officeDocument/2006/relationships/image" Target="../media/image40.png"/><Relationship Id="rId7" Type="http://schemas.microsoft.com/office/2007/relationships/hdphoto" Target="../media/image39.wdp"/><Relationship Id="rId6" Type="http://schemas.openxmlformats.org/officeDocument/2006/relationships/image" Target="../media/image38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42.png"/><Relationship Id="rId1" Type="http://schemas.openxmlformats.org/officeDocument/2006/relationships/tags" Target="../tags/tag22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image" Target="../media/image7.png"/><Relationship Id="rId7" Type="http://schemas.openxmlformats.org/officeDocument/2006/relationships/tags" Target="../tags/tag54.xml"/><Relationship Id="rId6" Type="http://schemas.openxmlformats.org/officeDocument/2006/relationships/image" Target="../media/image6.png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0" Type="http://schemas.openxmlformats.org/officeDocument/2006/relationships/slideLayout" Target="../slideLayouts/slideLayout7.xml"/><Relationship Id="rId3" Type="http://schemas.openxmlformats.org/officeDocument/2006/relationships/tags" Target="../tags/tag51.xml"/><Relationship Id="rId29" Type="http://schemas.openxmlformats.org/officeDocument/2006/relationships/image" Target="../media/image8.png"/><Relationship Id="rId28" Type="http://schemas.openxmlformats.org/officeDocument/2006/relationships/tags" Target="../tags/tag72.xml"/><Relationship Id="rId27" Type="http://schemas.openxmlformats.org/officeDocument/2006/relationships/tags" Target="../tags/tag71.xml"/><Relationship Id="rId26" Type="http://schemas.openxmlformats.org/officeDocument/2006/relationships/tags" Target="../tags/tag70.xml"/><Relationship Id="rId25" Type="http://schemas.openxmlformats.org/officeDocument/2006/relationships/tags" Target="../tags/tag69.xml"/><Relationship Id="rId24" Type="http://schemas.openxmlformats.org/officeDocument/2006/relationships/tags" Target="../tags/tag68.xml"/><Relationship Id="rId23" Type="http://schemas.openxmlformats.org/officeDocument/2006/relationships/tags" Target="../tags/tag67.xml"/><Relationship Id="rId22" Type="http://schemas.openxmlformats.org/officeDocument/2006/relationships/image" Target="../media/image3.png"/><Relationship Id="rId21" Type="http://schemas.openxmlformats.org/officeDocument/2006/relationships/tags" Target="../tags/tag66.xml"/><Relationship Id="rId20" Type="http://schemas.openxmlformats.org/officeDocument/2006/relationships/tags" Target="../tags/tag65.xml"/><Relationship Id="rId2" Type="http://schemas.openxmlformats.org/officeDocument/2006/relationships/tags" Target="../tags/tag50.xml"/><Relationship Id="rId19" Type="http://schemas.openxmlformats.org/officeDocument/2006/relationships/tags" Target="../tags/tag64.xml"/><Relationship Id="rId18" Type="http://schemas.openxmlformats.org/officeDocument/2006/relationships/tags" Target="../tags/tag63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image" Target="../media/image4.png"/><Relationship Id="rId14" Type="http://schemas.openxmlformats.org/officeDocument/2006/relationships/tags" Target="../tags/tag60.xml"/><Relationship Id="rId13" Type="http://schemas.openxmlformats.org/officeDocument/2006/relationships/tags" Target="../tags/tag59.xml"/><Relationship Id="rId12" Type="http://schemas.openxmlformats.org/officeDocument/2006/relationships/tags" Target="../tags/tag58.xml"/><Relationship Id="rId11" Type="http://schemas.openxmlformats.org/officeDocument/2006/relationships/tags" Target="../tags/tag57.xml"/><Relationship Id="rId10" Type="http://schemas.openxmlformats.org/officeDocument/2006/relationships/tags" Target="../tags/tag56.xml"/><Relationship Id="rId1" Type="http://schemas.openxmlformats.org/officeDocument/2006/relationships/tags" Target="../tags/tag4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image" Target="../media/image2.png"/><Relationship Id="rId5" Type="http://schemas.openxmlformats.org/officeDocument/2006/relationships/tags" Target="../tags/tag76.xml"/><Relationship Id="rId4" Type="http://schemas.openxmlformats.org/officeDocument/2006/relationships/image" Target="../media/image1.png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85.xml"/><Relationship Id="rId17" Type="http://schemas.openxmlformats.org/officeDocument/2006/relationships/tags" Target="../tags/tag84.xml"/><Relationship Id="rId16" Type="http://schemas.openxmlformats.org/officeDocument/2006/relationships/tags" Target="../tags/tag83.xml"/><Relationship Id="rId15" Type="http://schemas.openxmlformats.org/officeDocument/2006/relationships/tags" Target="../tags/tag82.xml"/><Relationship Id="rId14" Type="http://schemas.openxmlformats.org/officeDocument/2006/relationships/image" Target="../media/image5.png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image" Target="../media/image4.png"/><Relationship Id="rId10" Type="http://schemas.openxmlformats.org/officeDocument/2006/relationships/tags" Target="../tags/tag79.xml"/><Relationship Id="rId1" Type="http://schemas.openxmlformats.org/officeDocument/2006/relationships/tags" Target="../tags/tag7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image" Target="../media/image12.GIF"/><Relationship Id="rId6" Type="http://schemas.openxmlformats.org/officeDocument/2006/relationships/tags" Target="../tags/tag88.xml"/><Relationship Id="rId5" Type="http://schemas.openxmlformats.org/officeDocument/2006/relationships/image" Target="../media/image11.png"/><Relationship Id="rId4" Type="http://schemas.openxmlformats.org/officeDocument/2006/relationships/tags" Target="../tags/tag87.xml"/><Relationship Id="rId3" Type="http://schemas.openxmlformats.org/officeDocument/2006/relationships/image" Target="../media/image10.png"/><Relationship Id="rId2" Type="http://schemas.openxmlformats.org/officeDocument/2006/relationships/tags" Target="../tags/tag86.x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1.png"/><Relationship Id="rId13" Type="http://schemas.openxmlformats.org/officeDocument/2006/relationships/tags" Target="../tags/tag93.xml"/><Relationship Id="rId12" Type="http://schemas.openxmlformats.org/officeDocument/2006/relationships/tags" Target="../tags/tag92.xml"/><Relationship Id="rId11" Type="http://schemas.openxmlformats.org/officeDocument/2006/relationships/tags" Target="../tags/tag91.xml"/><Relationship Id="rId10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image" Target="../media/image15.GIF"/><Relationship Id="rId6" Type="http://schemas.openxmlformats.org/officeDocument/2006/relationships/tags" Target="../tags/tag96.xml"/><Relationship Id="rId5" Type="http://schemas.openxmlformats.org/officeDocument/2006/relationships/image" Target="../media/image11.png"/><Relationship Id="rId4" Type="http://schemas.openxmlformats.org/officeDocument/2006/relationships/tags" Target="../tags/tag95.xml"/><Relationship Id="rId3" Type="http://schemas.openxmlformats.org/officeDocument/2006/relationships/image" Target="../media/image10.png"/><Relationship Id="rId2" Type="http://schemas.openxmlformats.org/officeDocument/2006/relationships/tags" Target="../tags/tag94.x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18.png"/><Relationship Id="rId13" Type="http://schemas.openxmlformats.org/officeDocument/2006/relationships/image" Target="../media/image17.png"/><Relationship Id="rId12" Type="http://schemas.openxmlformats.org/officeDocument/2006/relationships/tags" Target="../tags/tag100.xml"/><Relationship Id="rId11" Type="http://schemas.openxmlformats.org/officeDocument/2006/relationships/tags" Target="../tags/tag99.xml"/><Relationship Id="rId10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image" Target="../media/image20.GIF"/><Relationship Id="rId6" Type="http://schemas.openxmlformats.org/officeDocument/2006/relationships/tags" Target="../tags/tag103.xml"/><Relationship Id="rId5" Type="http://schemas.openxmlformats.org/officeDocument/2006/relationships/image" Target="../media/image11.png"/><Relationship Id="rId4" Type="http://schemas.openxmlformats.org/officeDocument/2006/relationships/tags" Target="../tags/tag102.xml"/><Relationship Id="rId3" Type="http://schemas.openxmlformats.org/officeDocument/2006/relationships/image" Target="../media/image10.png"/><Relationship Id="rId20" Type="http://schemas.openxmlformats.org/officeDocument/2006/relationships/slideLayout" Target="../slideLayouts/slideLayout7.xml"/><Relationship Id="rId2" Type="http://schemas.openxmlformats.org/officeDocument/2006/relationships/tags" Target="../tags/tag101.xml"/><Relationship Id="rId19" Type="http://schemas.openxmlformats.org/officeDocument/2006/relationships/image" Target="../media/image25.png"/><Relationship Id="rId18" Type="http://schemas.openxmlformats.org/officeDocument/2006/relationships/tags" Target="../tags/tag110.xml"/><Relationship Id="rId17" Type="http://schemas.openxmlformats.org/officeDocument/2006/relationships/image" Target="../media/image24.GIF"/><Relationship Id="rId16" Type="http://schemas.openxmlformats.org/officeDocument/2006/relationships/tags" Target="../tags/tag109.xml"/><Relationship Id="rId15" Type="http://schemas.openxmlformats.org/officeDocument/2006/relationships/tags" Target="../tags/tag108.xml"/><Relationship Id="rId14" Type="http://schemas.openxmlformats.org/officeDocument/2006/relationships/image" Target="../media/image23.png"/><Relationship Id="rId13" Type="http://schemas.openxmlformats.org/officeDocument/2006/relationships/image" Target="../media/image22.png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image" Target="../media/image21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image" Target="../media/image2.png"/><Relationship Id="rId5" Type="http://schemas.openxmlformats.org/officeDocument/2006/relationships/tags" Target="../tags/tag114.xml"/><Relationship Id="rId4" Type="http://schemas.openxmlformats.org/officeDocument/2006/relationships/image" Target="../media/image1.png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123.xml"/><Relationship Id="rId17" Type="http://schemas.openxmlformats.org/officeDocument/2006/relationships/tags" Target="../tags/tag122.xml"/><Relationship Id="rId16" Type="http://schemas.openxmlformats.org/officeDocument/2006/relationships/tags" Target="../tags/tag121.xml"/><Relationship Id="rId15" Type="http://schemas.openxmlformats.org/officeDocument/2006/relationships/tags" Target="../tags/tag120.xml"/><Relationship Id="rId14" Type="http://schemas.openxmlformats.org/officeDocument/2006/relationships/image" Target="../media/image5.png"/><Relationship Id="rId13" Type="http://schemas.openxmlformats.org/officeDocument/2006/relationships/tags" Target="../tags/tag119.xml"/><Relationship Id="rId12" Type="http://schemas.openxmlformats.org/officeDocument/2006/relationships/tags" Target="../tags/tag118.xml"/><Relationship Id="rId11" Type="http://schemas.openxmlformats.org/officeDocument/2006/relationships/image" Target="../media/image4.png"/><Relationship Id="rId10" Type="http://schemas.openxmlformats.org/officeDocument/2006/relationships/tags" Target="../tags/tag117.xml"/><Relationship Id="rId1" Type="http://schemas.openxmlformats.org/officeDocument/2006/relationships/tags" Target="../tags/tag11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127.xml"/><Relationship Id="rId7" Type="http://schemas.openxmlformats.org/officeDocument/2006/relationships/image" Target="../media/image29.png"/><Relationship Id="rId6" Type="http://schemas.openxmlformats.org/officeDocument/2006/relationships/tags" Target="../tags/tag126.xml"/><Relationship Id="rId5" Type="http://schemas.openxmlformats.org/officeDocument/2006/relationships/image" Target="../media/image28.png"/><Relationship Id="rId4" Type="http://schemas.openxmlformats.org/officeDocument/2006/relationships/tags" Target="../tags/tag125.xml"/><Relationship Id="rId3" Type="http://schemas.openxmlformats.org/officeDocument/2006/relationships/image" Target="../media/image27.png"/><Relationship Id="rId2" Type="http://schemas.openxmlformats.org/officeDocument/2006/relationships/tags" Target="../tags/tag124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28.xml"/><Relationship Id="rId10" Type="http://schemas.openxmlformats.org/officeDocument/2006/relationships/image" Target="../media/image30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7FCFF"/>
            </a:gs>
            <a:gs pos="100000">
              <a:srgbClr val="CF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-矩形 4"/>
          <p:cNvSpPr/>
          <p:nvPr>
            <p:custDataLst>
              <p:tags r:id="rId1"/>
            </p:custDataLst>
          </p:nvPr>
        </p:nvSpPr>
        <p:spPr>
          <a:xfrm>
            <a:off x="0" y="3048000"/>
            <a:ext cx="12192000" cy="3810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63C1F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PA-组合 12"/>
          <p:cNvGrpSpPr/>
          <p:nvPr>
            <p:custDataLst>
              <p:tags r:id="rId2"/>
            </p:custDataLst>
          </p:nvPr>
        </p:nvGrpSpPr>
        <p:grpSpPr>
          <a:xfrm>
            <a:off x="-253671" y="2886232"/>
            <a:ext cx="12713817" cy="4916957"/>
            <a:chOff x="-784614" y="2471738"/>
            <a:chExt cx="13339468" cy="5158922"/>
          </a:xfrm>
        </p:grpSpPr>
        <p:pic>
          <p:nvPicPr>
            <p:cNvPr id="55" name="PA-图片 2" descr="æ¥çæºå¾å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>
              <a:off x="-552384" y="3814143"/>
              <a:ext cx="4413185" cy="29311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" name="PA-图片 14" descr="æ¥çæºå¾å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 bwMode="auto">
            <a:xfrm flipH="1">
              <a:off x="5125353" y="5172075"/>
              <a:ext cx="1685925" cy="1685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A-图片 2" descr="æ¥çæºå¾å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>
              <a:off x="4896754" y="2471738"/>
              <a:ext cx="7658100" cy="5086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8" name="PA-图片 4" descr="æ¥çæºå¾å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5634942" y="4021930"/>
              <a:ext cx="823912" cy="938213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" name="PA-图片 8" descr="æ¥çæºå¾å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9144903" y="4514849"/>
              <a:ext cx="940595" cy="900113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A-图片 2" descr="æ¥çæºå¾å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 flipH="1">
              <a:off x="-784614" y="3222172"/>
              <a:ext cx="6637499" cy="4408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" name="PA-图片 12" descr="æ¥çæºå¾å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tretch>
              <a:fillRect/>
            </a:stretch>
          </p:blipFill>
          <p:spPr bwMode="auto">
            <a:xfrm>
              <a:off x="4371971" y="4664074"/>
              <a:ext cx="1057275" cy="1057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PA-组合 16"/>
          <p:cNvGrpSpPr/>
          <p:nvPr>
            <p:custDataLst>
              <p:tags r:id="rId15"/>
            </p:custDataLst>
          </p:nvPr>
        </p:nvGrpSpPr>
        <p:grpSpPr>
          <a:xfrm>
            <a:off x="3209452" y="928915"/>
            <a:ext cx="1364384" cy="1364796"/>
            <a:chOff x="1161143" y="609600"/>
            <a:chExt cx="1494971" cy="1495425"/>
          </a:xfrm>
        </p:grpSpPr>
        <p:sp>
          <p:nvSpPr>
            <p:cNvPr id="7" name="PA-矩形 6"/>
            <p:cNvSpPr/>
            <p:nvPr>
              <p:custDataLst>
                <p:tags r:id="rId16"/>
              </p:custDataLst>
            </p:nvPr>
          </p:nvSpPr>
          <p:spPr>
            <a:xfrm>
              <a:off x="1161143" y="609600"/>
              <a:ext cx="1494971" cy="1494971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菱心体简" pitchFamily="49" charset="-122"/>
                <a:ea typeface="汉仪菱心体简" pitchFamily="49" charset="-122"/>
              </a:endParaRPr>
            </a:p>
          </p:txBody>
        </p:sp>
        <p:cxnSp>
          <p:nvCxnSpPr>
            <p:cNvPr id="10" name="PA-直接连接符 9"/>
            <p:cNvCxnSpPr/>
            <p:nvPr>
              <p:custDataLst>
                <p:tags r:id="rId17"/>
              </p:custDataLst>
            </p:nvPr>
          </p:nvCxnSpPr>
          <p:spPr>
            <a:xfrm flipH="1">
              <a:off x="1162050" y="614363"/>
              <a:ext cx="1490664" cy="149066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PA-直接连接符 21"/>
            <p:cNvCxnSpPr/>
            <p:nvPr>
              <p:custDataLst>
                <p:tags r:id="rId18"/>
              </p:custDataLst>
            </p:nvPr>
          </p:nvCxnSpPr>
          <p:spPr>
            <a:xfrm>
              <a:off x="1162050" y="614363"/>
              <a:ext cx="1490664" cy="149066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PA-直接连接符 22"/>
            <p:cNvCxnSpPr>
              <a:stCxn id="7" idx="0"/>
              <a:endCxn id="7" idx="2"/>
            </p:cNvCxnSpPr>
            <p:nvPr>
              <p:custDataLst>
                <p:tags r:id="rId19"/>
              </p:custDataLst>
            </p:nvPr>
          </p:nvCxnSpPr>
          <p:spPr>
            <a:xfrm flipH="1">
              <a:off x="1908629" y="609600"/>
              <a:ext cx="0" cy="149497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PA-直接连接符 25"/>
            <p:cNvCxnSpPr/>
            <p:nvPr>
              <p:custDataLst>
                <p:tags r:id="rId20"/>
              </p:custDataLst>
            </p:nvPr>
          </p:nvCxnSpPr>
          <p:spPr>
            <a:xfrm rot="16200000" flipH="1">
              <a:off x="1908629" y="609600"/>
              <a:ext cx="0" cy="149497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PA-组合 27"/>
          <p:cNvGrpSpPr/>
          <p:nvPr>
            <p:custDataLst>
              <p:tags r:id="rId21"/>
            </p:custDataLst>
          </p:nvPr>
        </p:nvGrpSpPr>
        <p:grpSpPr>
          <a:xfrm>
            <a:off x="4679023" y="928915"/>
            <a:ext cx="1364384" cy="1364796"/>
            <a:chOff x="1161143" y="609600"/>
            <a:chExt cx="1494971" cy="1495425"/>
          </a:xfrm>
        </p:grpSpPr>
        <p:sp>
          <p:nvSpPr>
            <p:cNvPr id="29" name="PA-矩形 28"/>
            <p:cNvSpPr/>
            <p:nvPr>
              <p:custDataLst>
                <p:tags r:id="rId22"/>
              </p:custDataLst>
            </p:nvPr>
          </p:nvSpPr>
          <p:spPr>
            <a:xfrm>
              <a:off x="1161143" y="609600"/>
              <a:ext cx="1494971" cy="1494971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菱心体简" pitchFamily="49" charset="-122"/>
                <a:ea typeface="汉仪菱心体简" pitchFamily="49" charset="-122"/>
              </a:endParaRPr>
            </a:p>
          </p:txBody>
        </p:sp>
        <p:cxnSp>
          <p:nvCxnSpPr>
            <p:cNvPr id="30" name="PA-直接连接符 29"/>
            <p:cNvCxnSpPr/>
            <p:nvPr>
              <p:custDataLst>
                <p:tags r:id="rId23"/>
              </p:custDataLst>
            </p:nvPr>
          </p:nvCxnSpPr>
          <p:spPr>
            <a:xfrm flipH="1">
              <a:off x="1162050" y="614363"/>
              <a:ext cx="1490664" cy="149066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PA-直接连接符 30"/>
            <p:cNvCxnSpPr/>
            <p:nvPr>
              <p:custDataLst>
                <p:tags r:id="rId24"/>
              </p:custDataLst>
            </p:nvPr>
          </p:nvCxnSpPr>
          <p:spPr>
            <a:xfrm>
              <a:off x="1162050" y="614363"/>
              <a:ext cx="1490664" cy="149066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PA-直接连接符 31"/>
            <p:cNvCxnSpPr>
              <a:stCxn id="29" idx="0"/>
              <a:endCxn id="29" idx="2"/>
            </p:cNvCxnSpPr>
            <p:nvPr>
              <p:custDataLst>
                <p:tags r:id="rId25"/>
              </p:custDataLst>
            </p:nvPr>
          </p:nvCxnSpPr>
          <p:spPr>
            <a:xfrm flipH="1">
              <a:off x="1908629" y="609600"/>
              <a:ext cx="0" cy="149497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PA-直接连接符 32"/>
            <p:cNvCxnSpPr/>
            <p:nvPr>
              <p:custDataLst>
                <p:tags r:id="rId26"/>
              </p:custDataLst>
            </p:nvPr>
          </p:nvCxnSpPr>
          <p:spPr>
            <a:xfrm rot="16200000" flipH="1">
              <a:off x="1908629" y="609600"/>
              <a:ext cx="0" cy="149497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PA-组合 33"/>
          <p:cNvGrpSpPr/>
          <p:nvPr>
            <p:custDataLst>
              <p:tags r:id="rId27"/>
            </p:custDataLst>
          </p:nvPr>
        </p:nvGrpSpPr>
        <p:grpSpPr>
          <a:xfrm>
            <a:off x="6148594" y="928915"/>
            <a:ext cx="1364384" cy="1364796"/>
            <a:chOff x="1161143" y="609600"/>
            <a:chExt cx="1494971" cy="1495425"/>
          </a:xfrm>
        </p:grpSpPr>
        <p:sp>
          <p:nvSpPr>
            <p:cNvPr id="35" name="PA-矩形 34"/>
            <p:cNvSpPr/>
            <p:nvPr>
              <p:custDataLst>
                <p:tags r:id="rId28"/>
              </p:custDataLst>
            </p:nvPr>
          </p:nvSpPr>
          <p:spPr>
            <a:xfrm>
              <a:off x="1161143" y="609600"/>
              <a:ext cx="1494971" cy="1494971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菱心体简" pitchFamily="49" charset="-122"/>
                <a:ea typeface="汉仪菱心体简" pitchFamily="49" charset="-122"/>
              </a:endParaRPr>
            </a:p>
          </p:txBody>
        </p:sp>
        <p:cxnSp>
          <p:nvCxnSpPr>
            <p:cNvPr id="36" name="PA-直接连接符 35"/>
            <p:cNvCxnSpPr/>
            <p:nvPr>
              <p:custDataLst>
                <p:tags r:id="rId29"/>
              </p:custDataLst>
            </p:nvPr>
          </p:nvCxnSpPr>
          <p:spPr>
            <a:xfrm flipH="1">
              <a:off x="1162050" y="614363"/>
              <a:ext cx="1490664" cy="149066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PA-直接连接符 36"/>
            <p:cNvCxnSpPr/>
            <p:nvPr>
              <p:custDataLst>
                <p:tags r:id="rId30"/>
              </p:custDataLst>
            </p:nvPr>
          </p:nvCxnSpPr>
          <p:spPr>
            <a:xfrm>
              <a:off x="1162050" y="614363"/>
              <a:ext cx="1490664" cy="149066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PA-直接连接符 37"/>
            <p:cNvCxnSpPr>
              <a:stCxn id="35" idx="0"/>
              <a:endCxn id="35" idx="2"/>
            </p:cNvCxnSpPr>
            <p:nvPr>
              <p:custDataLst>
                <p:tags r:id="rId31"/>
              </p:custDataLst>
            </p:nvPr>
          </p:nvCxnSpPr>
          <p:spPr>
            <a:xfrm flipH="1">
              <a:off x="1908629" y="609600"/>
              <a:ext cx="0" cy="149497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PA-直接连接符 38"/>
            <p:cNvCxnSpPr/>
            <p:nvPr>
              <p:custDataLst>
                <p:tags r:id="rId32"/>
              </p:custDataLst>
            </p:nvPr>
          </p:nvCxnSpPr>
          <p:spPr>
            <a:xfrm rot="16200000" flipH="1">
              <a:off x="1908629" y="609600"/>
              <a:ext cx="0" cy="149497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PA-组合 39"/>
          <p:cNvGrpSpPr/>
          <p:nvPr>
            <p:custDataLst>
              <p:tags r:id="rId33"/>
            </p:custDataLst>
          </p:nvPr>
        </p:nvGrpSpPr>
        <p:grpSpPr>
          <a:xfrm>
            <a:off x="7618165" y="928915"/>
            <a:ext cx="1364384" cy="1364796"/>
            <a:chOff x="1161143" y="609600"/>
            <a:chExt cx="1494971" cy="1495425"/>
          </a:xfrm>
        </p:grpSpPr>
        <p:sp>
          <p:nvSpPr>
            <p:cNvPr id="41" name="PA-矩形 40"/>
            <p:cNvSpPr/>
            <p:nvPr>
              <p:custDataLst>
                <p:tags r:id="rId34"/>
              </p:custDataLst>
            </p:nvPr>
          </p:nvSpPr>
          <p:spPr>
            <a:xfrm>
              <a:off x="1161143" y="609600"/>
              <a:ext cx="1494971" cy="1494971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菱心体简" pitchFamily="49" charset="-122"/>
                <a:ea typeface="汉仪菱心体简" pitchFamily="49" charset="-122"/>
              </a:endParaRPr>
            </a:p>
          </p:txBody>
        </p:sp>
        <p:cxnSp>
          <p:nvCxnSpPr>
            <p:cNvPr id="42" name="PA-直接连接符 41"/>
            <p:cNvCxnSpPr/>
            <p:nvPr>
              <p:custDataLst>
                <p:tags r:id="rId35"/>
              </p:custDataLst>
            </p:nvPr>
          </p:nvCxnSpPr>
          <p:spPr>
            <a:xfrm flipH="1">
              <a:off x="1162050" y="614363"/>
              <a:ext cx="1490664" cy="149066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PA-直接连接符 42"/>
            <p:cNvCxnSpPr/>
            <p:nvPr>
              <p:custDataLst>
                <p:tags r:id="rId36"/>
              </p:custDataLst>
            </p:nvPr>
          </p:nvCxnSpPr>
          <p:spPr>
            <a:xfrm>
              <a:off x="1162050" y="614363"/>
              <a:ext cx="1490664" cy="149066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PA-直接连接符 43"/>
            <p:cNvCxnSpPr>
              <a:stCxn id="41" idx="0"/>
              <a:endCxn id="41" idx="2"/>
            </p:cNvCxnSpPr>
            <p:nvPr>
              <p:custDataLst>
                <p:tags r:id="rId37"/>
              </p:custDataLst>
            </p:nvPr>
          </p:nvCxnSpPr>
          <p:spPr>
            <a:xfrm flipH="1">
              <a:off x="1908629" y="609600"/>
              <a:ext cx="0" cy="149497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PA-直接连接符 44"/>
            <p:cNvCxnSpPr/>
            <p:nvPr>
              <p:custDataLst>
                <p:tags r:id="rId38"/>
              </p:custDataLst>
            </p:nvPr>
          </p:nvCxnSpPr>
          <p:spPr>
            <a:xfrm rot="16200000" flipH="1">
              <a:off x="1908629" y="609600"/>
              <a:ext cx="0" cy="149497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256643" y="939800"/>
            <a:ext cx="5685971" cy="1323439"/>
            <a:chOff x="3991428" y="939800"/>
            <a:chExt cx="5685971" cy="1323439"/>
          </a:xfrm>
        </p:grpSpPr>
        <p:sp>
          <p:nvSpPr>
            <p:cNvPr id="6" name="PA-文本框 5"/>
            <p:cNvSpPr txBox="1"/>
            <p:nvPr>
              <p:custDataLst>
                <p:tags r:id="rId39"/>
              </p:custDataLst>
            </p:nvPr>
          </p:nvSpPr>
          <p:spPr>
            <a:xfrm>
              <a:off x="3991428" y="939800"/>
              <a:ext cx="5685971" cy="132343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0">
                  <a:ln w="539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菱心体简" pitchFamily="49" charset="-122"/>
                  <a:ea typeface="汉仪菱心体简" pitchFamily="49" charset="-122"/>
                </a:rPr>
                <a:t>荷叶圆圆</a:t>
              </a:r>
              <a:endParaRPr lang="zh-CN" altLang="en-US" sz="8000">
                <a:ln w="539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菱心体简" pitchFamily="49" charset="-122"/>
                <a:ea typeface="汉仪菱心体简" pitchFamily="49" charset="-122"/>
              </a:endParaRPr>
            </a:p>
          </p:txBody>
        </p:sp>
        <p:sp>
          <p:nvSpPr>
            <p:cNvPr id="46" name="PA-文本框 45"/>
            <p:cNvSpPr txBox="1"/>
            <p:nvPr>
              <p:custDataLst>
                <p:tags r:id="rId40"/>
              </p:custDataLst>
            </p:nvPr>
          </p:nvSpPr>
          <p:spPr>
            <a:xfrm>
              <a:off x="3991428" y="939800"/>
              <a:ext cx="5685971" cy="132343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0" dirty="0">
                  <a:gradFill>
                    <a:gsLst>
                      <a:gs pos="0">
                        <a:srgbClr val="00B050"/>
                      </a:gs>
                      <a:gs pos="100000">
                        <a:srgbClr val="24922F"/>
                      </a:gs>
                    </a:gsLst>
                    <a:lin ang="5400000" scaled="1"/>
                  </a:gradFill>
                  <a:latin typeface="汉仪菱心体简" pitchFamily="49" charset="-122"/>
                  <a:ea typeface="汉仪菱心体简" pitchFamily="49" charset="-122"/>
                </a:rPr>
                <a:t>荷叶圆圆</a:t>
              </a:r>
              <a:endParaRPr lang="zh-CN" altLang="en-US" sz="8000" dirty="0">
                <a:gradFill>
                  <a:gsLst>
                    <a:gs pos="0">
                      <a:srgbClr val="00B050"/>
                    </a:gs>
                    <a:gs pos="100000">
                      <a:srgbClr val="24922F"/>
                    </a:gs>
                  </a:gsLst>
                  <a:lin ang="5400000" scaled="1"/>
                </a:gradFill>
                <a:latin typeface="汉仪菱心体简" pitchFamily="49" charset="-122"/>
                <a:ea typeface="汉仪菱心体简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A-任意多边形 3"/>
          <p:cNvSpPr/>
          <p:nvPr>
            <p:custDataLst>
              <p:tags r:id="rId1"/>
            </p:custDataLst>
          </p:nvPr>
        </p:nvSpPr>
        <p:spPr>
          <a:xfrm>
            <a:off x="0" y="404813"/>
            <a:ext cx="550863" cy="1888807"/>
          </a:xfrm>
          <a:custGeom>
            <a:avLst/>
            <a:gdLst>
              <a:gd name="connsiteX0" fmla="*/ 0 w 766916"/>
              <a:gd name="connsiteY0" fmla="*/ 0 h 2339975"/>
              <a:gd name="connsiteX1" fmla="*/ 324708 w 766916"/>
              <a:gd name="connsiteY1" fmla="*/ 0 h 2339975"/>
              <a:gd name="connsiteX2" fmla="*/ 766916 w 766916"/>
              <a:gd name="connsiteY2" fmla="*/ 442208 h 2339975"/>
              <a:gd name="connsiteX3" fmla="*/ 766916 w 766916"/>
              <a:gd name="connsiteY3" fmla="*/ 1897767 h 2339975"/>
              <a:gd name="connsiteX4" fmla="*/ 324708 w 766916"/>
              <a:gd name="connsiteY4" fmla="*/ 2339975 h 2339975"/>
              <a:gd name="connsiteX5" fmla="*/ 0 w 766916"/>
              <a:gd name="connsiteY5" fmla="*/ 2339975 h 233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916" h="2339975">
                <a:moveTo>
                  <a:pt x="0" y="0"/>
                </a:moveTo>
                <a:lnTo>
                  <a:pt x="324708" y="0"/>
                </a:lnTo>
                <a:cubicBezTo>
                  <a:pt x="568933" y="0"/>
                  <a:pt x="766916" y="197983"/>
                  <a:pt x="766916" y="442208"/>
                </a:cubicBezTo>
                <a:lnTo>
                  <a:pt x="766916" y="1897767"/>
                </a:lnTo>
                <a:cubicBezTo>
                  <a:pt x="766916" y="2141992"/>
                  <a:pt x="568933" y="2339975"/>
                  <a:pt x="324708" y="2339975"/>
                </a:cubicBezTo>
                <a:lnTo>
                  <a:pt x="0" y="23399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4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PA-直接连接符 247"/>
          <p:cNvCxnSpPr/>
          <p:nvPr>
            <p:custDataLst>
              <p:tags r:id="rId2"/>
            </p:custDataLst>
          </p:nvPr>
        </p:nvCxnSpPr>
        <p:spPr>
          <a:xfrm flipH="1">
            <a:off x="3929740" y="1823988"/>
            <a:ext cx="0" cy="2347962"/>
          </a:xfrm>
          <a:prstGeom prst="line">
            <a:avLst/>
          </a:prstGeom>
          <a:ln w="952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736843" y="3417177"/>
            <a:ext cx="1503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800" b="1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荷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叶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96286" y="3360027"/>
            <a:ext cx="15968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zh-CN" altLang="en-US" sz="4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</a:t>
            </a:r>
            <a:endParaRPr lang="zh-CN" altLang="en-US" sz="4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18197" y="3392597"/>
            <a:ext cx="888225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lnSpc>
                <a:spcPct val="150000"/>
              </a:lnSpc>
              <a:defRPr sz="32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en-US" altLang="zh-CN"/>
              <a:t>(hé)</a:t>
            </a:r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308929" y="1785216"/>
            <a:ext cx="2367683" cy="2367683"/>
            <a:chOff x="-2665658" y="4016582"/>
            <a:chExt cx="1905000" cy="1905000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-2665658" y="4016582"/>
              <a:ext cx="1905000" cy="1905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A-图片 232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-1332158" y="4016582"/>
              <a:ext cx="571500" cy="571500"/>
            </a:xfrm>
            <a:prstGeom prst="rect">
              <a:avLst/>
            </a:prstGeom>
          </p:spPr>
        </p:pic>
      </p:grpSp>
      <p:sp>
        <p:nvSpPr>
          <p:cNvPr id="5" name="椭圆 4"/>
          <p:cNvSpPr/>
          <p:nvPr/>
        </p:nvSpPr>
        <p:spPr>
          <a:xfrm>
            <a:off x="5121128" y="4248150"/>
            <a:ext cx="71438" cy="7143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9397853" y="4152900"/>
            <a:ext cx="71438" cy="7143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9994847" y="3369918"/>
            <a:ext cx="888225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lnSpc>
                <a:spcPct val="150000"/>
              </a:lnSpc>
              <a:defRPr sz="32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en-US" altLang="zh-CN"/>
              <a:t>(hè)</a:t>
            </a:r>
            <a:endParaRPr lang="zh-CN" altLang="en-US"/>
          </a:p>
        </p:txBody>
      </p:sp>
      <p:pic>
        <p:nvPicPr>
          <p:cNvPr id="24580" name="Picture 4" descr="æ¥çæºå¾å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4392466" y="1530918"/>
            <a:ext cx="2781300" cy="184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8259615" y="1573212"/>
            <a:ext cx="2533650" cy="18716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A-任意多边形 3"/>
          <p:cNvSpPr/>
          <p:nvPr>
            <p:custDataLst>
              <p:tags r:id="rId1"/>
            </p:custDataLst>
          </p:nvPr>
        </p:nvSpPr>
        <p:spPr>
          <a:xfrm>
            <a:off x="0" y="404813"/>
            <a:ext cx="550863" cy="2198687"/>
          </a:xfrm>
          <a:custGeom>
            <a:avLst/>
            <a:gdLst>
              <a:gd name="connsiteX0" fmla="*/ 0 w 766916"/>
              <a:gd name="connsiteY0" fmla="*/ 0 h 2339975"/>
              <a:gd name="connsiteX1" fmla="*/ 324708 w 766916"/>
              <a:gd name="connsiteY1" fmla="*/ 0 h 2339975"/>
              <a:gd name="connsiteX2" fmla="*/ 766916 w 766916"/>
              <a:gd name="connsiteY2" fmla="*/ 442208 h 2339975"/>
              <a:gd name="connsiteX3" fmla="*/ 766916 w 766916"/>
              <a:gd name="connsiteY3" fmla="*/ 1897767 h 2339975"/>
              <a:gd name="connsiteX4" fmla="*/ 324708 w 766916"/>
              <a:gd name="connsiteY4" fmla="*/ 2339975 h 2339975"/>
              <a:gd name="connsiteX5" fmla="*/ 0 w 766916"/>
              <a:gd name="connsiteY5" fmla="*/ 2339975 h 233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916" h="2339975">
                <a:moveTo>
                  <a:pt x="0" y="0"/>
                </a:moveTo>
                <a:lnTo>
                  <a:pt x="324708" y="0"/>
                </a:lnTo>
                <a:cubicBezTo>
                  <a:pt x="568933" y="0"/>
                  <a:pt x="766916" y="197983"/>
                  <a:pt x="766916" y="442208"/>
                </a:cubicBezTo>
                <a:lnTo>
                  <a:pt x="766916" y="1897767"/>
                </a:lnTo>
                <a:cubicBezTo>
                  <a:pt x="766916" y="2141992"/>
                  <a:pt x="568933" y="2339975"/>
                  <a:pt x="324708" y="2339975"/>
                </a:cubicBezTo>
                <a:lnTo>
                  <a:pt x="0" y="23399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难点字书写</a:t>
            </a:r>
            <a:endParaRPr lang="zh-CN" altLang="en-US" sz="24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48174" y="1397585"/>
            <a:ext cx="9733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亮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72624" y="1588085"/>
            <a:ext cx="9733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机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48174" y="4110060"/>
            <a:ext cx="9733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朵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PA-任意多边形 43"/>
          <p:cNvSpPr/>
          <p:nvPr>
            <p:custDataLst>
              <p:tags r:id="rId2"/>
            </p:custDataLst>
          </p:nvPr>
        </p:nvSpPr>
        <p:spPr>
          <a:xfrm>
            <a:off x="2559231" y="2266859"/>
            <a:ext cx="1193799" cy="334800"/>
          </a:xfrm>
          <a:custGeom>
            <a:avLst/>
            <a:gdLst>
              <a:gd name="connsiteX0" fmla="*/ 0 w 667658"/>
              <a:gd name="connsiteY0" fmla="*/ 334800 h 334800"/>
              <a:gd name="connsiteX1" fmla="*/ 333829 w 667658"/>
              <a:gd name="connsiteY1" fmla="*/ 0 h 334800"/>
              <a:gd name="connsiteX2" fmla="*/ 667658 w 667658"/>
              <a:gd name="connsiteY2" fmla="*/ 334800 h 334800"/>
              <a:gd name="connsiteX0-1" fmla="*/ 0 w 667658"/>
              <a:gd name="connsiteY0-2" fmla="*/ 334800 h 334800"/>
              <a:gd name="connsiteX1-3" fmla="*/ 333829 w 667658"/>
              <a:gd name="connsiteY1-4" fmla="*/ 0 h 334800"/>
              <a:gd name="connsiteX2-5" fmla="*/ 667658 w 667658"/>
              <a:gd name="connsiteY2-6" fmla="*/ 334800 h 334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67658" h="334800">
                <a:moveTo>
                  <a:pt x="0" y="334800"/>
                </a:moveTo>
                <a:cubicBezTo>
                  <a:pt x="0" y="149895"/>
                  <a:pt x="149460" y="0"/>
                  <a:pt x="333829" y="0"/>
                </a:cubicBezTo>
                <a:cubicBezTo>
                  <a:pt x="518198" y="0"/>
                  <a:pt x="667658" y="149895"/>
                  <a:pt x="667658" y="33480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PA-任意多边形 44"/>
          <p:cNvSpPr/>
          <p:nvPr>
            <p:custDataLst>
              <p:tags r:id="rId3"/>
            </p:custDataLst>
          </p:nvPr>
        </p:nvSpPr>
        <p:spPr>
          <a:xfrm>
            <a:off x="2559231" y="2601659"/>
            <a:ext cx="1193799" cy="334800"/>
          </a:xfrm>
          <a:custGeom>
            <a:avLst/>
            <a:gdLst>
              <a:gd name="connsiteX0" fmla="*/ 667658 w 667658"/>
              <a:gd name="connsiteY0" fmla="*/ 0 h 334800"/>
              <a:gd name="connsiteX1" fmla="*/ 333829 w 667658"/>
              <a:gd name="connsiteY1" fmla="*/ 334800 h 334800"/>
              <a:gd name="connsiteX2" fmla="*/ 0 w 667658"/>
              <a:gd name="connsiteY2" fmla="*/ 0 h 334800"/>
              <a:gd name="connsiteX0-1" fmla="*/ 667658 w 667658"/>
              <a:gd name="connsiteY0-2" fmla="*/ 0 h 334800"/>
              <a:gd name="connsiteX1-3" fmla="*/ 333829 w 667658"/>
              <a:gd name="connsiteY1-4" fmla="*/ 334800 h 334800"/>
              <a:gd name="connsiteX2-5" fmla="*/ 0 w 667658"/>
              <a:gd name="connsiteY2-6" fmla="*/ 0 h 334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67658" h="334800">
                <a:moveTo>
                  <a:pt x="667658" y="0"/>
                </a:moveTo>
                <a:cubicBezTo>
                  <a:pt x="667658" y="184905"/>
                  <a:pt x="518198" y="334800"/>
                  <a:pt x="333829" y="334800"/>
                </a:cubicBezTo>
                <a:cubicBezTo>
                  <a:pt x="149460" y="334800"/>
                  <a:pt x="0" y="184905"/>
                  <a:pt x="0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3" name="PA-组合 50"/>
          <p:cNvGrpSpPr/>
          <p:nvPr>
            <p:custDataLst>
              <p:tags r:id="rId4"/>
            </p:custDataLst>
          </p:nvPr>
        </p:nvGrpSpPr>
        <p:grpSpPr>
          <a:xfrm>
            <a:off x="1889960" y="1411306"/>
            <a:ext cx="1347978" cy="2325381"/>
            <a:chOff x="2747029" y="3821222"/>
            <a:chExt cx="1347978" cy="2325381"/>
          </a:xfrm>
        </p:grpSpPr>
        <p:sp>
          <p:nvSpPr>
            <p:cNvPr id="24" name="PA-任意多边形 49"/>
            <p:cNvSpPr/>
            <p:nvPr>
              <p:custDataLst>
                <p:tags r:id="rId5"/>
              </p:custDataLst>
            </p:nvPr>
          </p:nvSpPr>
          <p:spPr>
            <a:xfrm>
              <a:off x="2747029" y="3821222"/>
              <a:ext cx="1347978" cy="2325381"/>
            </a:xfrm>
            <a:custGeom>
              <a:avLst/>
              <a:gdLst/>
              <a:ahLst/>
              <a:cxnLst/>
              <a:rect l="0" t="0" r="0" b="0"/>
              <a:pathLst>
                <a:path w="1347978" h="2325381">
                  <a:moveTo>
                    <a:pt x="0" y="0"/>
                  </a:moveTo>
                  <a:lnTo>
                    <a:pt x="1347977" y="0"/>
                  </a:lnTo>
                  <a:lnTo>
                    <a:pt x="1347977" y="2325380"/>
                  </a:lnTo>
                  <a:lnTo>
                    <a:pt x="0" y="232538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PA-图片 2" descr="æ¥çæºå¾å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7" cstate="email"/>
            <a:srcRect/>
            <a:stretch>
              <a:fillRect/>
            </a:stretch>
          </p:blipFill>
          <p:spPr bwMode="auto">
            <a:xfrm rot="1582928">
              <a:off x="3489878" y="3836659"/>
              <a:ext cx="353926" cy="1213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</p:pic>
      </p:grpSp>
      <p:sp>
        <p:nvSpPr>
          <p:cNvPr id="26" name="思想气泡: 云 25"/>
          <p:cNvSpPr/>
          <p:nvPr/>
        </p:nvSpPr>
        <p:spPr>
          <a:xfrm>
            <a:off x="8853948" y="739775"/>
            <a:ext cx="2473657" cy="1657350"/>
          </a:xfrm>
          <a:prstGeom prst="cloudCallout">
            <a:avLst>
              <a:gd name="adj1" fmla="val -33925"/>
              <a:gd name="adj2" fmla="val 6250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“几”在右侧略窄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PA-任意多边形 43"/>
          <p:cNvSpPr/>
          <p:nvPr>
            <p:custDataLst>
              <p:tags r:id="rId8"/>
            </p:custDataLst>
          </p:nvPr>
        </p:nvSpPr>
        <p:spPr>
          <a:xfrm>
            <a:off x="8024812" y="1905000"/>
            <a:ext cx="895350" cy="619125"/>
          </a:xfrm>
          <a:custGeom>
            <a:avLst/>
            <a:gdLst>
              <a:gd name="connsiteX0" fmla="*/ 0 w 667658"/>
              <a:gd name="connsiteY0" fmla="*/ 334800 h 334800"/>
              <a:gd name="connsiteX1" fmla="*/ 333829 w 667658"/>
              <a:gd name="connsiteY1" fmla="*/ 0 h 334800"/>
              <a:gd name="connsiteX2" fmla="*/ 667658 w 667658"/>
              <a:gd name="connsiteY2" fmla="*/ 334800 h 334800"/>
              <a:gd name="connsiteX0-1" fmla="*/ 0 w 667658"/>
              <a:gd name="connsiteY0-2" fmla="*/ 334800 h 334800"/>
              <a:gd name="connsiteX1-3" fmla="*/ 333829 w 667658"/>
              <a:gd name="connsiteY1-4" fmla="*/ 0 h 334800"/>
              <a:gd name="connsiteX2-5" fmla="*/ 667658 w 667658"/>
              <a:gd name="connsiteY2-6" fmla="*/ 334800 h 334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67658" h="334800">
                <a:moveTo>
                  <a:pt x="0" y="334800"/>
                </a:moveTo>
                <a:cubicBezTo>
                  <a:pt x="0" y="149895"/>
                  <a:pt x="149460" y="0"/>
                  <a:pt x="333829" y="0"/>
                </a:cubicBezTo>
                <a:cubicBezTo>
                  <a:pt x="518198" y="0"/>
                  <a:pt x="667658" y="149895"/>
                  <a:pt x="667658" y="33480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PA-任意多边形 44"/>
          <p:cNvSpPr/>
          <p:nvPr>
            <p:custDataLst>
              <p:tags r:id="rId9"/>
            </p:custDataLst>
          </p:nvPr>
        </p:nvSpPr>
        <p:spPr>
          <a:xfrm>
            <a:off x="8020050" y="2509583"/>
            <a:ext cx="895350" cy="609855"/>
          </a:xfrm>
          <a:custGeom>
            <a:avLst/>
            <a:gdLst>
              <a:gd name="connsiteX0" fmla="*/ 667658 w 667658"/>
              <a:gd name="connsiteY0" fmla="*/ 0 h 334800"/>
              <a:gd name="connsiteX1" fmla="*/ 333829 w 667658"/>
              <a:gd name="connsiteY1" fmla="*/ 334800 h 334800"/>
              <a:gd name="connsiteX2" fmla="*/ 0 w 667658"/>
              <a:gd name="connsiteY2" fmla="*/ 0 h 334800"/>
              <a:gd name="connsiteX0-1" fmla="*/ 667658 w 667658"/>
              <a:gd name="connsiteY0-2" fmla="*/ 0 h 334800"/>
              <a:gd name="connsiteX1-3" fmla="*/ 333829 w 667658"/>
              <a:gd name="connsiteY1-4" fmla="*/ 334800 h 334800"/>
              <a:gd name="connsiteX2-5" fmla="*/ 0 w 667658"/>
              <a:gd name="connsiteY2-6" fmla="*/ 0 h 334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67658" h="334800">
                <a:moveTo>
                  <a:pt x="667658" y="0"/>
                </a:moveTo>
                <a:cubicBezTo>
                  <a:pt x="667658" y="184905"/>
                  <a:pt x="518198" y="334800"/>
                  <a:pt x="333829" y="334800"/>
                </a:cubicBezTo>
                <a:cubicBezTo>
                  <a:pt x="149460" y="334800"/>
                  <a:pt x="0" y="184905"/>
                  <a:pt x="0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9" name="PA-组合 50"/>
          <p:cNvGrpSpPr/>
          <p:nvPr>
            <p:custDataLst>
              <p:tags r:id="rId10"/>
            </p:custDataLst>
          </p:nvPr>
        </p:nvGrpSpPr>
        <p:grpSpPr>
          <a:xfrm>
            <a:off x="7347785" y="1352569"/>
            <a:ext cx="1347978" cy="2325381"/>
            <a:chOff x="2747029" y="3821222"/>
            <a:chExt cx="1347978" cy="2325381"/>
          </a:xfrm>
        </p:grpSpPr>
        <p:sp>
          <p:nvSpPr>
            <p:cNvPr id="30" name="PA-任意多边形 49"/>
            <p:cNvSpPr/>
            <p:nvPr>
              <p:custDataLst>
                <p:tags r:id="rId11"/>
              </p:custDataLst>
            </p:nvPr>
          </p:nvSpPr>
          <p:spPr>
            <a:xfrm>
              <a:off x="2747029" y="3821222"/>
              <a:ext cx="1347978" cy="2325381"/>
            </a:xfrm>
            <a:custGeom>
              <a:avLst/>
              <a:gdLst/>
              <a:ahLst/>
              <a:cxnLst/>
              <a:rect l="0" t="0" r="0" b="0"/>
              <a:pathLst>
                <a:path w="1347978" h="2325381">
                  <a:moveTo>
                    <a:pt x="0" y="0"/>
                  </a:moveTo>
                  <a:lnTo>
                    <a:pt x="1347977" y="0"/>
                  </a:lnTo>
                  <a:lnTo>
                    <a:pt x="1347977" y="2325380"/>
                  </a:lnTo>
                  <a:lnTo>
                    <a:pt x="0" y="232538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PA-图片 2" descr="æ¥çæºå¾å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7" cstate="email"/>
            <a:srcRect/>
            <a:stretch>
              <a:fillRect/>
            </a:stretch>
          </p:blipFill>
          <p:spPr bwMode="auto">
            <a:xfrm rot="1582928">
              <a:off x="3489878" y="3836659"/>
              <a:ext cx="353926" cy="1213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</p:pic>
      </p:grpSp>
      <p:sp>
        <p:nvSpPr>
          <p:cNvPr id="7" name="思想气泡: 云 6"/>
          <p:cNvSpPr/>
          <p:nvPr/>
        </p:nvSpPr>
        <p:spPr>
          <a:xfrm>
            <a:off x="3810000" y="549275"/>
            <a:ext cx="2473657" cy="1657350"/>
          </a:xfrm>
          <a:prstGeom prst="cloudCallout">
            <a:avLst>
              <a:gd name="adj1" fmla="val -33925"/>
              <a:gd name="adj2" fmla="val 6250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“几”在下方略扁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PA-任意多边形 43"/>
          <p:cNvSpPr/>
          <p:nvPr>
            <p:custDataLst>
              <p:tags r:id="rId13"/>
            </p:custDataLst>
          </p:nvPr>
        </p:nvSpPr>
        <p:spPr>
          <a:xfrm>
            <a:off x="2559231" y="4312584"/>
            <a:ext cx="1193799" cy="334800"/>
          </a:xfrm>
          <a:custGeom>
            <a:avLst/>
            <a:gdLst>
              <a:gd name="connsiteX0" fmla="*/ 0 w 667658"/>
              <a:gd name="connsiteY0" fmla="*/ 334800 h 334800"/>
              <a:gd name="connsiteX1" fmla="*/ 333829 w 667658"/>
              <a:gd name="connsiteY1" fmla="*/ 0 h 334800"/>
              <a:gd name="connsiteX2" fmla="*/ 667658 w 667658"/>
              <a:gd name="connsiteY2" fmla="*/ 334800 h 334800"/>
              <a:gd name="connsiteX0-1" fmla="*/ 0 w 667658"/>
              <a:gd name="connsiteY0-2" fmla="*/ 334800 h 334800"/>
              <a:gd name="connsiteX1-3" fmla="*/ 333829 w 667658"/>
              <a:gd name="connsiteY1-4" fmla="*/ 0 h 334800"/>
              <a:gd name="connsiteX2-5" fmla="*/ 667658 w 667658"/>
              <a:gd name="connsiteY2-6" fmla="*/ 334800 h 334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67658" h="334800">
                <a:moveTo>
                  <a:pt x="0" y="334800"/>
                </a:moveTo>
                <a:cubicBezTo>
                  <a:pt x="0" y="149895"/>
                  <a:pt x="149460" y="0"/>
                  <a:pt x="333829" y="0"/>
                </a:cubicBezTo>
                <a:cubicBezTo>
                  <a:pt x="518198" y="0"/>
                  <a:pt x="667658" y="149895"/>
                  <a:pt x="667658" y="33480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4" name="PA-任意多边形 44"/>
          <p:cNvSpPr/>
          <p:nvPr>
            <p:custDataLst>
              <p:tags r:id="rId14"/>
            </p:custDataLst>
          </p:nvPr>
        </p:nvSpPr>
        <p:spPr>
          <a:xfrm>
            <a:off x="2559231" y="4647384"/>
            <a:ext cx="1193799" cy="334800"/>
          </a:xfrm>
          <a:custGeom>
            <a:avLst/>
            <a:gdLst>
              <a:gd name="connsiteX0" fmla="*/ 667658 w 667658"/>
              <a:gd name="connsiteY0" fmla="*/ 0 h 334800"/>
              <a:gd name="connsiteX1" fmla="*/ 333829 w 667658"/>
              <a:gd name="connsiteY1" fmla="*/ 334800 h 334800"/>
              <a:gd name="connsiteX2" fmla="*/ 0 w 667658"/>
              <a:gd name="connsiteY2" fmla="*/ 0 h 334800"/>
              <a:gd name="connsiteX0-1" fmla="*/ 667658 w 667658"/>
              <a:gd name="connsiteY0-2" fmla="*/ 0 h 334800"/>
              <a:gd name="connsiteX1-3" fmla="*/ 333829 w 667658"/>
              <a:gd name="connsiteY1-4" fmla="*/ 334800 h 334800"/>
              <a:gd name="connsiteX2-5" fmla="*/ 0 w 667658"/>
              <a:gd name="connsiteY2-6" fmla="*/ 0 h 334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67658" h="334800">
                <a:moveTo>
                  <a:pt x="667658" y="0"/>
                </a:moveTo>
                <a:cubicBezTo>
                  <a:pt x="667658" y="184905"/>
                  <a:pt x="518198" y="334800"/>
                  <a:pt x="333829" y="334800"/>
                </a:cubicBezTo>
                <a:cubicBezTo>
                  <a:pt x="149460" y="334800"/>
                  <a:pt x="0" y="184905"/>
                  <a:pt x="0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5" name="PA-组合 50"/>
          <p:cNvGrpSpPr/>
          <p:nvPr>
            <p:custDataLst>
              <p:tags r:id="rId15"/>
            </p:custDataLst>
          </p:nvPr>
        </p:nvGrpSpPr>
        <p:grpSpPr>
          <a:xfrm>
            <a:off x="1889960" y="3457031"/>
            <a:ext cx="1347978" cy="2325381"/>
            <a:chOff x="2747029" y="3821222"/>
            <a:chExt cx="1347978" cy="2325381"/>
          </a:xfrm>
        </p:grpSpPr>
        <p:sp>
          <p:nvSpPr>
            <p:cNvPr id="36" name="PA-任意多边形 49"/>
            <p:cNvSpPr/>
            <p:nvPr>
              <p:custDataLst>
                <p:tags r:id="rId16"/>
              </p:custDataLst>
            </p:nvPr>
          </p:nvSpPr>
          <p:spPr>
            <a:xfrm>
              <a:off x="2747029" y="3821222"/>
              <a:ext cx="1347978" cy="2325381"/>
            </a:xfrm>
            <a:custGeom>
              <a:avLst/>
              <a:gdLst/>
              <a:ahLst/>
              <a:cxnLst/>
              <a:rect l="0" t="0" r="0" b="0"/>
              <a:pathLst>
                <a:path w="1347978" h="2325381">
                  <a:moveTo>
                    <a:pt x="0" y="0"/>
                  </a:moveTo>
                  <a:lnTo>
                    <a:pt x="1347977" y="0"/>
                  </a:lnTo>
                  <a:lnTo>
                    <a:pt x="1347977" y="2325380"/>
                  </a:lnTo>
                  <a:lnTo>
                    <a:pt x="0" y="232538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PA-图片 2" descr="æ¥çæºå¾å"/>
            <p:cNvPicPr>
              <a:picLocks noChangeAspect="1" noChangeArrowheads="1"/>
            </p:cNvPicPr>
            <p:nvPr>
              <p:custDataLst>
                <p:tags r:id="rId17"/>
              </p:custDataLst>
            </p:nvPr>
          </p:nvPicPr>
          <p:blipFill>
            <a:blip r:embed="rId7" cstate="email"/>
            <a:srcRect/>
            <a:stretch>
              <a:fillRect/>
            </a:stretch>
          </p:blipFill>
          <p:spPr bwMode="auto">
            <a:xfrm rot="1582928">
              <a:off x="3489878" y="3836659"/>
              <a:ext cx="353926" cy="1213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</p:pic>
      </p:grpSp>
      <p:sp>
        <p:nvSpPr>
          <p:cNvPr id="38" name="思想气泡: 云 37"/>
          <p:cNvSpPr/>
          <p:nvPr/>
        </p:nvSpPr>
        <p:spPr>
          <a:xfrm>
            <a:off x="3810000" y="2997508"/>
            <a:ext cx="2473657" cy="1657350"/>
          </a:xfrm>
          <a:prstGeom prst="cloudCallout">
            <a:avLst>
              <a:gd name="adj1" fmla="val -33925"/>
              <a:gd name="adj2" fmla="val 6250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“几”在上方略扁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PA-图片 4" descr="æ¥çæºå¾å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10087897" y="5040494"/>
            <a:ext cx="1311146" cy="1493041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思想气泡: 云 40"/>
          <p:cNvSpPr/>
          <p:nvPr/>
        </p:nvSpPr>
        <p:spPr>
          <a:xfrm flipH="1">
            <a:off x="7542044" y="3454400"/>
            <a:ext cx="2716254" cy="1819890"/>
          </a:xfrm>
          <a:prstGeom prst="cloudCallout">
            <a:avLst>
              <a:gd name="adj1" fmla="val -33925"/>
              <a:gd name="adj2" fmla="val 62500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你掌握这些规律了吗？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54167E-06 0.00116 C 3.54167E-06 -0.02546 0.02148 -0.04676 0.0483 -0.04676 C 0.07513 -0.04676 0.09674 -0.02546 0.09674 0.00116 C 0.09674 0.02778 0.07513 0.04931 0.0483 0.04931 C 0.02148 0.04931 3.54167E-06 0.02778 3.54167E-06 0.00116 L 3.54167E-06 0.00139 L 3.54167E-06 0.00116 Z" pathEditMode="relative" rAng="0" ptsTypes="AAAAAAA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1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765 0.00972 L -2.70833E-06 3.33333E-06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22" y="-55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0833E-06 3.33333E-06 C -2.70833E-06 -0.04931 0.01628 -0.08866 0.03685 -0.08866 C 0.05729 -0.08866 0.07383 -0.04931 0.07383 3.33333E-06 C 0.07383 0.04953 0.05729 0.08958 0.03685 0.08958 C 0.01628 0.08958 -2.70833E-06 0.04953 -2.70833E-06 3.33333E-06 L -2.70833E-06 0.00046 L -2.70833E-06 3.33333E-06 Z" pathEditMode="relative" rAng="0" ptsTypes="AAAAAAA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5" y="4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765 -0.30694 L 3.54167E-06 -1.11111E-06" pathEditMode="relative" rAng="0" ptsTypes="AA">
                                      <p:cBhvr>
                                        <p:cTn id="5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96" y="15185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54167E-06 0.00116 C 3.54167E-06 -0.02546 0.02148 -0.04676 0.0483 -0.04676 C 0.07513 -0.04676 0.09674 -0.02546 0.09674 0.00116 C 0.09674 0.02778 0.07513 0.04931 0.0483 0.04931 C 0.02148 0.04931 3.54167E-06 0.02778 3.54167E-06 0.00116 L 3.54167E-06 0.00139 L 3.54167E-06 0.00116 Z" pathEditMode="relative" rAng="0" ptsTypes="AAAAAAA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1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6" grpId="0" animBg="1"/>
      <p:bldP spid="27" grpId="0" animBg="1"/>
      <p:bldP spid="28" grpId="0" animBg="1"/>
      <p:bldP spid="7" grpId="0" animBg="1"/>
      <p:bldP spid="32" grpId="0" animBg="1"/>
      <p:bldP spid="34" grpId="0" animBg="1"/>
      <p:bldP spid="38" grpId="0" animBg="1"/>
      <p:bldP spid="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-矩形 4"/>
          <p:cNvSpPr/>
          <p:nvPr>
            <p:custDataLst>
              <p:tags r:id="rId1"/>
            </p:custDataLst>
          </p:nvPr>
        </p:nvSpPr>
        <p:spPr>
          <a:xfrm>
            <a:off x="0" y="3048000"/>
            <a:ext cx="12192000" cy="3810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63C1F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PA-组合 12"/>
          <p:cNvGrpSpPr/>
          <p:nvPr>
            <p:custDataLst>
              <p:tags r:id="rId2"/>
            </p:custDataLst>
          </p:nvPr>
        </p:nvGrpSpPr>
        <p:grpSpPr>
          <a:xfrm>
            <a:off x="-253671" y="2886232"/>
            <a:ext cx="12713817" cy="4916957"/>
            <a:chOff x="-784614" y="2471738"/>
            <a:chExt cx="13339468" cy="5158922"/>
          </a:xfrm>
        </p:grpSpPr>
        <p:pic>
          <p:nvPicPr>
            <p:cNvPr id="14" name="PA-图片 2" descr="æ¥çæºå¾å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>
              <a:off x="-552384" y="3814143"/>
              <a:ext cx="4413185" cy="29311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A-图片 14" descr="æ¥çæºå¾å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 bwMode="auto">
            <a:xfrm flipH="1">
              <a:off x="5125353" y="5172075"/>
              <a:ext cx="1685925" cy="1685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A-图片 2" descr="æ¥çæºå¾å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>
              <a:off x="4896754" y="2471738"/>
              <a:ext cx="7658100" cy="5086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A-图片 4" descr="æ¥çæºå¾å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5634942" y="4021930"/>
              <a:ext cx="823912" cy="938213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A-图片 8" descr="æ¥çæºå¾å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9144903" y="4514849"/>
              <a:ext cx="940595" cy="900113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A-图片 2" descr="æ¥çæºå¾å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 flipH="1">
              <a:off x="-784614" y="3222172"/>
              <a:ext cx="6637499" cy="4408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A-图片 12" descr="æ¥çæºå¾å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tretch>
              <a:fillRect/>
            </a:stretch>
          </p:blipFill>
          <p:spPr bwMode="auto">
            <a:xfrm>
              <a:off x="4371971" y="4664074"/>
              <a:ext cx="1057275" cy="1057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PA-文本框 21"/>
          <p:cNvSpPr txBox="1"/>
          <p:nvPr>
            <p:custDataLst>
              <p:tags r:id="rId15"/>
            </p:custDataLst>
          </p:nvPr>
        </p:nvSpPr>
        <p:spPr>
          <a:xfrm>
            <a:off x="2133600" y="1520825"/>
            <a:ext cx="792480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spc="130" dirty="0">
                <a:latin typeface="楷体" panose="02010609060101010101" pitchFamily="49" charset="-122"/>
                <a:ea typeface="楷体" panose="02010609060101010101" pitchFamily="49" charset="-122"/>
              </a:rPr>
              <a:t>同学们还记生字有哪些方法？尝试用我们之前“加一加”的方法来快速记忆这些生字吧！</a:t>
            </a:r>
            <a:endParaRPr lang="zh-CN" altLang="en-US" sz="2800" spc="13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PA-组合 22"/>
          <p:cNvGrpSpPr/>
          <p:nvPr>
            <p:custDataLst>
              <p:tags r:id="rId16"/>
            </p:custDataLst>
          </p:nvPr>
        </p:nvGrpSpPr>
        <p:grpSpPr>
          <a:xfrm>
            <a:off x="4057650" y="292101"/>
            <a:ext cx="4076700" cy="1015663"/>
            <a:chOff x="3991428" y="939800"/>
            <a:chExt cx="5685971" cy="5032872"/>
          </a:xfrm>
        </p:grpSpPr>
        <p:sp>
          <p:nvSpPr>
            <p:cNvPr id="24" name="PA-文本框 5"/>
            <p:cNvSpPr txBox="1"/>
            <p:nvPr>
              <p:custDataLst>
                <p:tags r:id="rId17"/>
              </p:custDataLst>
            </p:nvPr>
          </p:nvSpPr>
          <p:spPr>
            <a:xfrm>
              <a:off x="3991428" y="939800"/>
              <a:ext cx="5685971" cy="503287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>
                  <a:ln w="539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学习记生字</a:t>
              </a:r>
              <a:endParaRPr lang="zh-CN" altLang="en-US" sz="6000">
                <a:ln w="539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  <p:sp>
          <p:nvSpPr>
            <p:cNvPr id="25" name="PA-文本框 45"/>
            <p:cNvSpPr txBox="1"/>
            <p:nvPr>
              <p:custDataLst>
                <p:tags r:id="rId18"/>
              </p:custDataLst>
            </p:nvPr>
          </p:nvSpPr>
          <p:spPr>
            <a:xfrm>
              <a:off x="3991428" y="939800"/>
              <a:ext cx="5685971" cy="503287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>
                  <a:gradFill>
                    <a:gsLst>
                      <a:gs pos="0">
                        <a:srgbClr val="00B050"/>
                      </a:gs>
                      <a:gs pos="100000">
                        <a:srgbClr val="24922F"/>
                      </a:gs>
                    </a:gsLst>
                    <a:lin ang="5400000" scaled="1"/>
                  </a:gra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学习记生字</a:t>
              </a:r>
              <a:endParaRPr lang="zh-CN" altLang="en-US" sz="6000">
                <a:gradFill>
                  <a:gsLst>
                    <a:gs pos="0">
                      <a:srgbClr val="00B050"/>
                    </a:gs>
                    <a:gs pos="100000">
                      <a:srgbClr val="24922F"/>
                    </a:gs>
                  </a:gsLst>
                  <a:lin ang="5400000" scaled="1"/>
                </a:gra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4" descr="æ¥çæºå¾å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flipH="1">
            <a:off x="-1153190" y="5686425"/>
            <a:ext cx="2598533" cy="170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3658078" y="2103397"/>
            <a:ext cx="456974" cy="450476"/>
          </a:xfrm>
          <a:custGeom>
            <a:avLst/>
            <a:gdLst/>
            <a:ahLst/>
            <a:cxnLst/>
            <a:rect l="l" t="t" r="r" b="b"/>
            <a:pathLst>
              <a:path w="231595" h="228301">
                <a:moveTo>
                  <a:pt x="124030" y="0"/>
                </a:moveTo>
                <a:cubicBezTo>
                  <a:pt x="132079" y="5854"/>
                  <a:pt x="137567" y="13903"/>
                  <a:pt x="140494" y="24147"/>
                </a:cubicBezTo>
                <a:cubicBezTo>
                  <a:pt x="140494" y="46099"/>
                  <a:pt x="141226" y="68052"/>
                  <a:pt x="142689" y="90004"/>
                </a:cubicBezTo>
                <a:cubicBezTo>
                  <a:pt x="166105" y="90735"/>
                  <a:pt x="189520" y="91101"/>
                  <a:pt x="212936" y="91101"/>
                </a:cubicBezTo>
                <a:cubicBezTo>
                  <a:pt x="220985" y="93297"/>
                  <a:pt x="227205" y="98419"/>
                  <a:pt x="231595" y="106468"/>
                </a:cubicBezTo>
                <a:cubicBezTo>
                  <a:pt x="229400" y="114517"/>
                  <a:pt x="224278" y="120005"/>
                  <a:pt x="216229" y="122932"/>
                </a:cubicBezTo>
                <a:cubicBezTo>
                  <a:pt x="192082" y="124395"/>
                  <a:pt x="167568" y="125493"/>
                  <a:pt x="142689" y="126225"/>
                </a:cubicBezTo>
                <a:cubicBezTo>
                  <a:pt x="142689" y="154762"/>
                  <a:pt x="142689" y="182934"/>
                  <a:pt x="142689" y="210740"/>
                </a:cubicBezTo>
                <a:cubicBezTo>
                  <a:pt x="139031" y="218058"/>
                  <a:pt x="133908" y="223912"/>
                  <a:pt x="127323" y="228302"/>
                </a:cubicBezTo>
                <a:cubicBezTo>
                  <a:pt x="122201" y="228302"/>
                  <a:pt x="118176" y="227205"/>
                  <a:pt x="115249" y="225009"/>
                </a:cubicBezTo>
                <a:cubicBezTo>
                  <a:pt x="107932" y="193545"/>
                  <a:pt x="104639" y="160251"/>
                  <a:pt x="105371" y="125127"/>
                </a:cubicBezTo>
                <a:lnTo>
                  <a:pt x="40612" y="125127"/>
                </a:lnTo>
                <a:cubicBezTo>
                  <a:pt x="23782" y="123664"/>
                  <a:pt x="10245" y="117810"/>
                  <a:pt x="0" y="107565"/>
                </a:cubicBezTo>
                <a:cubicBezTo>
                  <a:pt x="27075" y="94394"/>
                  <a:pt x="59637" y="89638"/>
                  <a:pt x="97687" y="93297"/>
                </a:cubicBezTo>
                <a:cubicBezTo>
                  <a:pt x="103541" y="71344"/>
                  <a:pt x="105736" y="46831"/>
                  <a:pt x="104273" y="19757"/>
                </a:cubicBezTo>
                <a:cubicBezTo>
                  <a:pt x="107932" y="8781"/>
                  <a:pt x="114517" y="2195"/>
                  <a:pt x="12403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l"/>
            <a:endParaRPr lang="zh-CN" altLang="en-US" sz="440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40561" y="2142032"/>
            <a:ext cx="305370" cy="290137"/>
          </a:xfrm>
          <a:custGeom>
            <a:avLst/>
            <a:gdLst/>
            <a:ahLst/>
            <a:cxnLst/>
            <a:rect l="l" t="t" r="r" b="b"/>
            <a:pathLst>
              <a:path w="154762" h="147042">
                <a:moveTo>
                  <a:pt x="46785" y="96232"/>
                </a:moveTo>
                <a:cubicBezTo>
                  <a:pt x="77792" y="95958"/>
                  <a:pt x="107565" y="98565"/>
                  <a:pt x="136103" y="104053"/>
                </a:cubicBezTo>
                <a:cubicBezTo>
                  <a:pt x="142689" y="107712"/>
                  <a:pt x="148908" y="112834"/>
                  <a:pt x="154762" y="119419"/>
                </a:cubicBezTo>
                <a:cubicBezTo>
                  <a:pt x="154031" y="129664"/>
                  <a:pt x="148908" y="137347"/>
                  <a:pt x="139396" y="142469"/>
                </a:cubicBezTo>
                <a:cubicBezTo>
                  <a:pt x="115980" y="146128"/>
                  <a:pt x="91833" y="147591"/>
                  <a:pt x="66954" y="146860"/>
                </a:cubicBezTo>
                <a:cubicBezTo>
                  <a:pt x="48660" y="143933"/>
                  <a:pt x="31830" y="138810"/>
                  <a:pt x="16464" y="131493"/>
                </a:cubicBezTo>
                <a:cubicBezTo>
                  <a:pt x="9146" y="126371"/>
                  <a:pt x="3658" y="120151"/>
                  <a:pt x="0" y="112834"/>
                </a:cubicBezTo>
                <a:cubicBezTo>
                  <a:pt x="2195" y="104785"/>
                  <a:pt x="7317" y="99662"/>
                  <a:pt x="15366" y="97467"/>
                </a:cubicBezTo>
                <a:cubicBezTo>
                  <a:pt x="25976" y="96735"/>
                  <a:pt x="36449" y="96324"/>
                  <a:pt x="46785" y="96232"/>
                </a:cubicBezTo>
                <a:close/>
                <a:moveTo>
                  <a:pt x="75186" y="55"/>
                </a:moveTo>
                <a:cubicBezTo>
                  <a:pt x="91650" y="238"/>
                  <a:pt x="108297" y="878"/>
                  <a:pt x="125127" y="1975"/>
                </a:cubicBezTo>
                <a:cubicBezTo>
                  <a:pt x="134639" y="4171"/>
                  <a:pt x="143054" y="8927"/>
                  <a:pt x="150372" y="16244"/>
                </a:cubicBezTo>
                <a:cubicBezTo>
                  <a:pt x="149640" y="27952"/>
                  <a:pt x="143786" y="36367"/>
                  <a:pt x="132810" y="41489"/>
                </a:cubicBezTo>
                <a:cubicBezTo>
                  <a:pt x="96223" y="42953"/>
                  <a:pt x="61466" y="42587"/>
                  <a:pt x="28537" y="40392"/>
                </a:cubicBezTo>
                <a:cubicBezTo>
                  <a:pt x="16830" y="36733"/>
                  <a:pt x="8049" y="30513"/>
                  <a:pt x="2195" y="21732"/>
                </a:cubicBezTo>
                <a:cubicBezTo>
                  <a:pt x="5122" y="10024"/>
                  <a:pt x="13171" y="3073"/>
                  <a:pt x="26342" y="878"/>
                </a:cubicBezTo>
                <a:cubicBezTo>
                  <a:pt x="42441" y="146"/>
                  <a:pt x="58722" y="-128"/>
                  <a:pt x="75186" y="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l"/>
            <a:endParaRPr lang="zh-CN" altLang="en-US" sz="440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2739231" y="191993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王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4275931" y="191993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朱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01"/>
          <p:cNvSpPr/>
          <p:nvPr/>
        </p:nvSpPr>
        <p:spPr>
          <a:xfrm>
            <a:off x="5660231" y="191993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5BC5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珠</a:t>
            </a:r>
            <a:endParaRPr lang="zh-CN" altLang="en-US" sz="3600" b="1">
              <a:solidFill>
                <a:srgbClr val="05BC5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34828" y="2103397"/>
            <a:ext cx="456974" cy="450476"/>
          </a:xfrm>
          <a:custGeom>
            <a:avLst/>
            <a:gdLst/>
            <a:ahLst/>
            <a:cxnLst/>
            <a:rect l="l" t="t" r="r" b="b"/>
            <a:pathLst>
              <a:path w="231595" h="228301">
                <a:moveTo>
                  <a:pt x="124030" y="0"/>
                </a:moveTo>
                <a:cubicBezTo>
                  <a:pt x="132079" y="5854"/>
                  <a:pt x="137567" y="13903"/>
                  <a:pt x="140494" y="24147"/>
                </a:cubicBezTo>
                <a:cubicBezTo>
                  <a:pt x="140494" y="46099"/>
                  <a:pt x="141226" y="68052"/>
                  <a:pt x="142689" y="90004"/>
                </a:cubicBezTo>
                <a:cubicBezTo>
                  <a:pt x="166105" y="90735"/>
                  <a:pt x="189520" y="91101"/>
                  <a:pt x="212936" y="91101"/>
                </a:cubicBezTo>
                <a:cubicBezTo>
                  <a:pt x="220985" y="93297"/>
                  <a:pt x="227205" y="98419"/>
                  <a:pt x="231595" y="106468"/>
                </a:cubicBezTo>
                <a:cubicBezTo>
                  <a:pt x="229400" y="114517"/>
                  <a:pt x="224278" y="120005"/>
                  <a:pt x="216229" y="122932"/>
                </a:cubicBezTo>
                <a:cubicBezTo>
                  <a:pt x="192082" y="124395"/>
                  <a:pt x="167568" y="125493"/>
                  <a:pt x="142689" y="126225"/>
                </a:cubicBezTo>
                <a:cubicBezTo>
                  <a:pt x="142689" y="154762"/>
                  <a:pt x="142689" y="182934"/>
                  <a:pt x="142689" y="210740"/>
                </a:cubicBezTo>
                <a:cubicBezTo>
                  <a:pt x="139031" y="218058"/>
                  <a:pt x="133908" y="223912"/>
                  <a:pt x="127323" y="228302"/>
                </a:cubicBezTo>
                <a:cubicBezTo>
                  <a:pt x="122201" y="228302"/>
                  <a:pt x="118176" y="227205"/>
                  <a:pt x="115249" y="225009"/>
                </a:cubicBezTo>
                <a:cubicBezTo>
                  <a:pt x="107932" y="193545"/>
                  <a:pt x="104639" y="160251"/>
                  <a:pt x="105371" y="125127"/>
                </a:cubicBezTo>
                <a:lnTo>
                  <a:pt x="40612" y="125127"/>
                </a:lnTo>
                <a:cubicBezTo>
                  <a:pt x="23782" y="123664"/>
                  <a:pt x="10245" y="117810"/>
                  <a:pt x="0" y="107565"/>
                </a:cubicBezTo>
                <a:cubicBezTo>
                  <a:pt x="27075" y="94394"/>
                  <a:pt x="59637" y="89638"/>
                  <a:pt x="97687" y="93297"/>
                </a:cubicBezTo>
                <a:cubicBezTo>
                  <a:pt x="103541" y="71344"/>
                  <a:pt x="105736" y="46831"/>
                  <a:pt x="104273" y="19757"/>
                </a:cubicBezTo>
                <a:cubicBezTo>
                  <a:pt x="107932" y="8781"/>
                  <a:pt x="114517" y="2195"/>
                  <a:pt x="12403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l"/>
            <a:endParaRPr lang="zh-CN" altLang="en-US" sz="440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717311" y="2142032"/>
            <a:ext cx="305370" cy="290137"/>
          </a:xfrm>
          <a:custGeom>
            <a:avLst/>
            <a:gdLst/>
            <a:ahLst/>
            <a:cxnLst/>
            <a:rect l="l" t="t" r="r" b="b"/>
            <a:pathLst>
              <a:path w="154762" h="147042">
                <a:moveTo>
                  <a:pt x="46785" y="96232"/>
                </a:moveTo>
                <a:cubicBezTo>
                  <a:pt x="77792" y="95958"/>
                  <a:pt x="107565" y="98565"/>
                  <a:pt x="136103" y="104053"/>
                </a:cubicBezTo>
                <a:cubicBezTo>
                  <a:pt x="142689" y="107712"/>
                  <a:pt x="148908" y="112834"/>
                  <a:pt x="154762" y="119419"/>
                </a:cubicBezTo>
                <a:cubicBezTo>
                  <a:pt x="154031" y="129664"/>
                  <a:pt x="148908" y="137347"/>
                  <a:pt x="139396" y="142469"/>
                </a:cubicBezTo>
                <a:cubicBezTo>
                  <a:pt x="115980" y="146128"/>
                  <a:pt x="91833" y="147591"/>
                  <a:pt x="66954" y="146860"/>
                </a:cubicBezTo>
                <a:cubicBezTo>
                  <a:pt x="48660" y="143933"/>
                  <a:pt x="31830" y="138810"/>
                  <a:pt x="16464" y="131493"/>
                </a:cubicBezTo>
                <a:cubicBezTo>
                  <a:pt x="9146" y="126371"/>
                  <a:pt x="3658" y="120151"/>
                  <a:pt x="0" y="112834"/>
                </a:cubicBezTo>
                <a:cubicBezTo>
                  <a:pt x="2195" y="104785"/>
                  <a:pt x="7317" y="99662"/>
                  <a:pt x="15366" y="97467"/>
                </a:cubicBezTo>
                <a:cubicBezTo>
                  <a:pt x="25976" y="96735"/>
                  <a:pt x="36449" y="96324"/>
                  <a:pt x="46785" y="96232"/>
                </a:cubicBezTo>
                <a:close/>
                <a:moveTo>
                  <a:pt x="75186" y="55"/>
                </a:moveTo>
                <a:cubicBezTo>
                  <a:pt x="91650" y="238"/>
                  <a:pt x="108297" y="878"/>
                  <a:pt x="125127" y="1975"/>
                </a:cubicBezTo>
                <a:cubicBezTo>
                  <a:pt x="134639" y="4171"/>
                  <a:pt x="143054" y="8927"/>
                  <a:pt x="150372" y="16244"/>
                </a:cubicBezTo>
                <a:cubicBezTo>
                  <a:pt x="149640" y="27952"/>
                  <a:pt x="143786" y="36367"/>
                  <a:pt x="132810" y="41489"/>
                </a:cubicBezTo>
                <a:cubicBezTo>
                  <a:pt x="96223" y="42953"/>
                  <a:pt x="61466" y="42587"/>
                  <a:pt x="28537" y="40392"/>
                </a:cubicBezTo>
                <a:cubicBezTo>
                  <a:pt x="16830" y="36733"/>
                  <a:pt x="8049" y="30513"/>
                  <a:pt x="2195" y="21732"/>
                </a:cubicBezTo>
                <a:cubicBezTo>
                  <a:pt x="5122" y="10024"/>
                  <a:pt x="13171" y="3073"/>
                  <a:pt x="26342" y="878"/>
                </a:cubicBezTo>
                <a:cubicBezTo>
                  <a:pt x="42441" y="146"/>
                  <a:pt x="58722" y="-128"/>
                  <a:pt x="75186" y="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l"/>
            <a:endParaRPr lang="zh-CN" altLang="en-US" sz="440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7215981" y="191993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身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8752681" y="191993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尚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02"/>
          <p:cNvSpPr/>
          <p:nvPr/>
        </p:nvSpPr>
        <p:spPr>
          <a:xfrm>
            <a:off x="10136981" y="191993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5BC5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躺</a:t>
            </a:r>
            <a:endParaRPr lang="zh-CN" altLang="en-US" sz="3600" b="1">
              <a:solidFill>
                <a:srgbClr val="05BC5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58078" y="3189247"/>
            <a:ext cx="456974" cy="450476"/>
          </a:xfrm>
          <a:custGeom>
            <a:avLst/>
            <a:gdLst/>
            <a:ahLst/>
            <a:cxnLst/>
            <a:rect l="l" t="t" r="r" b="b"/>
            <a:pathLst>
              <a:path w="231595" h="228301">
                <a:moveTo>
                  <a:pt x="124030" y="0"/>
                </a:moveTo>
                <a:cubicBezTo>
                  <a:pt x="132079" y="5854"/>
                  <a:pt x="137567" y="13903"/>
                  <a:pt x="140494" y="24147"/>
                </a:cubicBezTo>
                <a:cubicBezTo>
                  <a:pt x="140494" y="46099"/>
                  <a:pt x="141226" y="68052"/>
                  <a:pt x="142689" y="90004"/>
                </a:cubicBezTo>
                <a:cubicBezTo>
                  <a:pt x="166105" y="90735"/>
                  <a:pt x="189520" y="91101"/>
                  <a:pt x="212936" y="91101"/>
                </a:cubicBezTo>
                <a:cubicBezTo>
                  <a:pt x="220985" y="93297"/>
                  <a:pt x="227205" y="98419"/>
                  <a:pt x="231595" y="106468"/>
                </a:cubicBezTo>
                <a:cubicBezTo>
                  <a:pt x="229400" y="114517"/>
                  <a:pt x="224278" y="120005"/>
                  <a:pt x="216229" y="122932"/>
                </a:cubicBezTo>
                <a:cubicBezTo>
                  <a:pt x="192082" y="124395"/>
                  <a:pt x="167568" y="125493"/>
                  <a:pt x="142689" y="126225"/>
                </a:cubicBezTo>
                <a:cubicBezTo>
                  <a:pt x="142689" y="154762"/>
                  <a:pt x="142689" y="182934"/>
                  <a:pt x="142689" y="210740"/>
                </a:cubicBezTo>
                <a:cubicBezTo>
                  <a:pt x="139031" y="218058"/>
                  <a:pt x="133908" y="223912"/>
                  <a:pt x="127323" y="228302"/>
                </a:cubicBezTo>
                <a:cubicBezTo>
                  <a:pt x="122201" y="228302"/>
                  <a:pt x="118176" y="227205"/>
                  <a:pt x="115249" y="225009"/>
                </a:cubicBezTo>
                <a:cubicBezTo>
                  <a:pt x="107932" y="193545"/>
                  <a:pt x="104639" y="160251"/>
                  <a:pt x="105371" y="125127"/>
                </a:cubicBezTo>
                <a:lnTo>
                  <a:pt x="40612" y="125127"/>
                </a:lnTo>
                <a:cubicBezTo>
                  <a:pt x="23782" y="123664"/>
                  <a:pt x="10245" y="117810"/>
                  <a:pt x="0" y="107565"/>
                </a:cubicBezTo>
                <a:cubicBezTo>
                  <a:pt x="27075" y="94394"/>
                  <a:pt x="59637" y="89638"/>
                  <a:pt x="97687" y="93297"/>
                </a:cubicBezTo>
                <a:cubicBezTo>
                  <a:pt x="103541" y="71344"/>
                  <a:pt x="105736" y="46831"/>
                  <a:pt x="104273" y="19757"/>
                </a:cubicBezTo>
                <a:cubicBezTo>
                  <a:pt x="107932" y="8781"/>
                  <a:pt x="114517" y="2195"/>
                  <a:pt x="12403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l"/>
            <a:endParaRPr lang="zh-CN" altLang="en-US" sz="440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40561" y="3227882"/>
            <a:ext cx="305370" cy="290137"/>
          </a:xfrm>
          <a:custGeom>
            <a:avLst/>
            <a:gdLst/>
            <a:ahLst/>
            <a:cxnLst/>
            <a:rect l="l" t="t" r="r" b="b"/>
            <a:pathLst>
              <a:path w="154762" h="147042">
                <a:moveTo>
                  <a:pt x="46785" y="96232"/>
                </a:moveTo>
                <a:cubicBezTo>
                  <a:pt x="77792" y="95958"/>
                  <a:pt x="107565" y="98565"/>
                  <a:pt x="136103" y="104053"/>
                </a:cubicBezTo>
                <a:cubicBezTo>
                  <a:pt x="142689" y="107712"/>
                  <a:pt x="148908" y="112834"/>
                  <a:pt x="154762" y="119419"/>
                </a:cubicBezTo>
                <a:cubicBezTo>
                  <a:pt x="154031" y="129664"/>
                  <a:pt x="148908" y="137347"/>
                  <a:pt x="139396" y="142469"/>
                </a:cubicBezTo>
                <a:cubicBezTo>
                  <a:pt x="115980" y="146128"/>
                  <a:pt x="91833" y="147591"/>
                  <a:pt x="66954" y="146860"/>
                </a:cubicBezTo>
                <a:cubicBezTo>
                  <a:pt x="48660" y="143933"/>
                  <a:pt x="31830" y="138810"/>
                  <a:pt x="16464" y="131493"/>
                </a:cubicBezTo>
                <a:cubicBezTo>
                  <a:pt x="9146" y="126371"/>
                  <a:pt x="3658" y="120151"/>
                  <a:pt x="0" y="112834"/>
                </a:cubicBezTo>
                <a:cubicBezTo>
                  <a:pt x="2195" y="104785"/>
                  <a:pt x="7317" y="99662"/>
                  <a:pt x="15366" y="97467"/>
                </a:cubicBezTo>
                <a:cubicBezTo>
                  <a:pt x="25976" y="96735"/>
                  <a:pt x="36449" y="96324"/>
                  <a:pt x="46785" y="96232"/>
                </a:cubicBezTo>
                <a:close/>
                <a:moveTo>
                  <a:pt x="75186" y="55"/>
                </a:moveTo>
                <a:cubicBezTo>
                  <a:pt x="91650" y="238"/>
                  <a:pt x="108297" y="878"/>
                  <a:pt x="125127" y="1975"/>
                </a:cubicBezTo>
                <a:cubicBezTo>
                  <a:pt x="134639" y="4171"/>
                  <a:pt x="143054" y="8927"/>
                  <a:pt x="150372" y="16244"/>
                </a:cubicBezTo>
                <a:cubicBezTo>
                  <a:pt x="149640" y="27952"/>
                  <a:pt x="143786" y="36367"/>
                  <a:pt x="132810" y="41489"/>
                </a:cubicBezTo>
                <a:cubicBezTo>
                  <a:pt x="96223" y="42953"/>
                  <a:pt x="61466" y="42587"/>
                  <a:pt x="28537" y="40392"/>
                </a:cubicBezTo>
                <a:cubicBezTo>
                  <a:pt x="16830" y="36733"/>
                  <a:pt x="8049" y="30513"/>
                  <a:pt x="2195" y="21732"/>
                </a:cubicBezTo>
                <a:cubicBezTo>
                  <a:pt x="5122" y="10024"/>
                  <a:pt x="13171" y="3073"/>
                  <a:pt x="26342" y="878"/>
                </a:cubicBezTo>
                <a:cubicBezTo>
                  <a:pt x="42441" y="146"/>
                  <a:pt x="58722" y="-128"/>
                  <a:pt x="75186" y="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l"/>
            <a:endParaRPr lang="zh-CN" altLang="en-US" sz="440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2739231" y="300578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4275931" y="300578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03"/>
          <p:cNvSpPr/>
          <p:nvPr/>
        </p:nvSpPr>
        <p:spPr>
          <a:xfrm>
            <a:off x="5660231" y="300578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5BC5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</a:t>
            </a:r>
            <a:endParaRPr lang="zh-CN" altLang="en-US" sz="3600" b="1">
              <a:solidFill>
                <a:srgbClr val="05BC5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34828" y="3189247"/>
            <a:ext cx="456974" cy="450476"/>
          </a:xfrm>
          <a:custGeom>
            <a:avLst/>
            <a:gdLst/>
            <a:ahLst/>
            <a:cxnLst/>
            <a:rect l="l" t="t" r="r" b="b"/>
            <a:pathLst>
              <a:path w="231595" h="228301">
                <a:moveTo>
                  <a:pt x="124030" y="0"/>
                </a:moveTo>
                <a:cubicBezTo>
                  <a:pt x="132079" y="5854"/>
                  <a:pt x="137567" y="13903"/>
                  <a:pt x="140494" y="24147"/>
                </a:cubicBezTo>
                <a:cubicBezTo>
                  <a:pt x="140494" y="46099"/>
                  <a:pt x="141226" y="68052"/>
                  <a:pt x="142689" y="90004"/>
                </a:cubicBezTo>
                <a:cubicBezTo>
                  <a:pt x="166105" y="90735"/>
                  <a:pt x="189520" y="91101"/>
                  <a:pt x="212936" y="91101"/>
                </a:cubicBezTo>
                <a:cubicBezTo>
                  <a:pt x="220985" y="93297"/>
                  <a:pt x="227205" y="98419"/>
                  <a:pt x="231595" y="106468"/>
                </a:cubicBezTo>
                <a:cubicBezTo>
                  <a:pt x="229400" y="114517"/>
                  <a:pt x="224278" y="120005"/>
                  <a:pt x="216229" y="122932"/>
                </a:cubicBezTo>
                <a:cubicBezTo>
                  <a:pt x="192082" y="124395"/>
                  <a:pt x="167568" y="125493"/>
                  <a:pt x="142689" y="126225"/>
                </a:cubicBezTo>
                <a:cubicBezTo>
                  <a:pt x="142689" y="154762"/>
                  <a:pt x="142689" y="182934"/>
                  <a:pt x="142689" y="210740"/>
                </a:cubicBezTo>
                <a:cubicBezTo>
                  <a:pt x="139031" y="218058"/>
                  <a:pt x="133908" y="223912"/>
                  <a:pt x="127323" y="228302"/>
                </a:cubicBezTo>
                <a:cubicBezTo>
                  <a:pt x="122201" y="228302"/>
                  <a:pt x="118176" y="227205"/>
                  <a:pt x="115249" y="225009"/>
                </a:cubicBezTo>
                <a:cubicBezTo>
                  <a:pt x="107932" y="193545"/>
                  <a:pt x="104639" y="160251"/>
                  <a:pt x="105371" y="125127"/>
                </a:cubicBezTo>
                <a:lnTo>
                  <a:pt x="40612" y="125127"/>
                </a:lnTo>
                <a:cubicBezTo>
                  <a:pt x="23782" y="123664"/>
                  <a:pt x="10245" y="117810"/>
                  <a:pt x="0" y="107565"/>
                </a:cubicBezTo>
                <a:cubicBezTo>
                  <a:pt x="27075" y="94394"/>
                  <a:pt x="59637" y="89638"/>
                  <a:pt x="97687" y="93297"/>
                </a:cubicBezTo>
                <a:cubicBezTo>
                  <a:pt x="103541" y="71344"/>
                  <a:pt x="105736" y="46831"/>
                  <a:pt x="104273" y="19757"/>
                </a:cubicBezTo>
                <a:cubicBezTo>
                  <a:pt x="107932" y="8781"/>
                  <a:pt x="114517" y="2195"/>
                  <a:pt x="12403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l"/>
            <a:endParaRPr lang="zh-CN" altLang="en-US" sz="440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17311" y="3227882"/>
            <a:ext cx="305370" cy="290137"/>
          </a:xfrm>
          <a:custGeom>
            <a:avLst/>
            <a:gdLst/>
            <a:ahLst/>
            <a:cxnLst/>
            <a:rect l="l" t="t" r="r" b="b"/>
            <a:pathLst>
              <a:path w="154762" h="147042">
                <a:moveTo>
                  <a:pt x="46785" y="96232"/>
                </a:moveTo>
                <a:cubicBezTo>
                  <a:pt x="77792" y="95958"/>
                  <a:pt x="107565" y="98565"/>
                  <a:pt x="136103" y="104053"/>
                </a:cubicBezTo>
                <a:cubicBezTo>
                  <a:pt x="142689" y="107712"/>
                  <a:pt x="148908" y="112834"/>
                  <a:pt x="154762" y="119419"/>
                </a:cubicBezTo>
                <a:cubicBezTo>
                  <a:pt x="154031" y="129664"/>
                  <a:pt x="148908" y="137347"/>
                  <a:pt x="139396" y="142469"/>
                </a:cubicBezTo>
                <a:cubicBezTo>
                  <a:pt x="115980" y="146128"/>
                  <a:pt x="91833" y="147591"/>
                  <a:pt x="66954" y="146860"/>
                </a:cubicBezTo>
                <a:cubicBezTo>
                  <a:pt x="48660" y="143933"/>
                  <a:pt x="31830" y="138810"/>
                  <a:pt x="16464" y="131493"/>
                </a:cubicBezTo>
                <a:cubicBezTo>
                  <a:pt x="9146" y="126371"/>
                  <a:pt x="3658" y="120151"/>
                  <a:pt x="0" y="112834"/>
                </a:cubicBezTo>
                <a:cubicBezTo>
                  <a:pt x="2195" y="104785"/>
                  <a:pt x="7317" y="99662"/>
                  <a:pt x="15366" y="97467"/>
                </a:cubicBezTo>
                <a:cubicBezTo>
                  <a:pt x="25976" y="96735"/>
                  <a:pt x="36449" y="96324"/>
                  <a:pt x="46785" y="96232"/>
                </a:cubicBezTo>
                <a:close/>
                <a:moveTo>
                  <a:pt x="75186" y="55"/>
                </a:moveTo>
                <a:cubicBezTo>
                  <a:pt x="91650" y="238"/>
                  <a:pt x="108297" y="878"/>
                  <a:pt x="125127" y="1975"/>
                </a:cubicBezTo>
                <a:cubicBezTo>
                  <a:pt x="134639" y="4171"/>
                  <a:pt x="143054" y="8927"/>
                  <a:pt x="150372" y="16244"/>
                </a:cubicBezTo>
                <a:cubicBezTo>
                  <a:pt x="149640" y="27952"/>
                  <a:pt x="143786" y="36367"/>
                  <a:pt x="132810" y="41489"/>
                </a:cubicBezTo>
                <a:cubicBezTo>
                  <a:pt x="96223" y="42953"/>
                  <a:pt x="61466" y="42587"/>
                  <a:pt x="28537" y="40392"/>
                </a:cubicBezTo>
                <a:cubicBezTo>
                  <a:pt x="16830" y="36733"/>
                  <a:pt x="8049" y="30513"/>
                  <a:pt x="2195" y="21732"/>
                </a:cubicBezTo>
                <a:cubicBezTo>
                  <a:pt x="5122" y="10024"/>
                  <a:pt x="13171" y="3073"/>
                  <a:pt x="26342" y="878"/>
                </a:cubicBezTo>
                <a:cubicBezTo>
                  <a:pt x="42441" y="146"/>
                  <a:pt x="58722" y="-128"/>
                  <a:pt x="75186" y="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l"/>
            <a:endParaRPr lang="zh-CN" altLang="en-US" sz="440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7215981" y="300578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8752681" y="300578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羽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04"/>
          <p:cNvSpPr/>
          <p:nvPr/>
        </p:nvSpPr>
        <p:spPr>
          <a:xfrm>
            <a:off x="10136981" y="300578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5BC5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翅</a:t>
            </a:r>
            <a:endParaRPr lang="zh-CN" altLang="en-US" sz="3600" b="1">
              <a:solidFill>
                <a:srgbClr val="05BC5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58078" y="4256047"/>
            <a:ext cx="456974" cy="450476"/>
          </a:xfrm>
          <a:custGeom>
            <a:avLst/>
            <a:gdLst/>
            <a:ahLst/>
            <a:cxnLst/>
            <a:rect l="l" t="t" r="r" b="b"/>
            <a:pathLst>
              <a:path w="231595" h="228301">
                <a:moveTo>
                  <a:pt x="124030" y="0"/>
                </a:moveTo>
                <a:cubicBezTo>
                  <a:pt x="132079" y="5854"/>
                  <a:pt x="137567" y="13903"/>
                  <a:pt x="140494" y="24147"/>
                </a:cubicBezTo>
                <a:cubicBezTo>
                  <a:pt x="140494" y="46099"/>
                  <a:pt x="141226" y="68052"/>
                  <a:pt x="142689" y="90004"/>
                </a:cubicBezTo>
                <a:cubicBezTo>
                  <a:pt x="166105" y="90735"/>
                  <a:pt x="189520" y="91101"/>
                  <a:pt x="212936" y="91101"/>
                </a:cubicBezTo>
                <a:cubicBezTo>
                  <a:pt x="220985" y="93297"/>
                  <a:pt x="227205" y="98419"/>
                  <a:pt x="231595" y="106468"/>
                </a:cubicBezTo>
                <a:cubicBezTo>
                  <a:pt x="229400" y="114517"/>
                  <a:pt x="224278" y="120005"/>
                  <a:pt x="216229" y="122932"/>
                </a:cubicBezTo>
                <a:cubicBezTo>
                  <a:pt x="192082" y="124395"/>
                  <a:pt x="167568" y="125493"/>
                  <a:pt x="142689" y="126225"/>
                </a:cubicBezTo>
                <a:cubicBezTo>
                  <a:pt x="142689" y="154762"/>
                  <a:pt x="142689" y="182934"/>
                  <a:pt x="142689" y="210740"/>
                </a:cubicBezTo>
                <a:cubicBezTo>
                  <a:pt x="139031" y="218058"/>
                  <a:pt x="133908" y="223912"/>
                  <a:pt x="127323" y="228302"/>
                </a:cubicBezTo>
                <a:cubicBezTo>
                  <a:pt x="122201" y="228302"/>
                  <a:pt x="118176" y="227205"/>
                  <a:pt x="115249" y="225009"/>
                </a:cubicBezTo>
                <a:cubicBezTo>
                  <a:pt x="107932" y="193545"/>
                  <a:pt x="104639" y="160251"/>
                  <a:pt x="105371" y="125127"/>
                </a:cubicBezTo>
                <a:lnTo>
                  <a:pt x="40612" y="125127"/>
                </a:lnTo>
                <a:cubicBezTo>
                  <a:pt x="23782" y="123664"/>
                  <a:pt x="10245" y="117810"/>
                  <a:pt x="0" y="107565"/>
                </a:cubicBezTo>
                <a:cubicBezTo>
                  <a:pt x="27075" y="94394"/>
                  <a:pt x="59637" y="89638"/>
                  <a:pt x="97687" y="93297"/>
                </a:cubicBezTo>
                <a:cubicBezTo>
                  <a:pt x="103541" y="71344"/>
                  <a:pt x="105736" y="46831"/>
                  <a:pt x="104273" y="19757"/>
                </a:cubicBezTo>
                <a:cubicBezTo>
                  <a:pt x="107932" y="8781"/>
                  <a:pt x="114517" y="2195"/>
                  <a:pt x="12403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l"/>
            <a:endParaRPr lang="zh-CN" altLang="en-US" sz="440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240561" y="4294682"/>
            <a:ext cx="305370" cy="290137"/>
          </a:xfrm>
          <a:custGeom>
            <a:avLst/>
            <a:gdLst/>
            <a:ahLst/>
            <a:cxnLst/>
            <a:rect l="l" t="t" r="r" b="b"/>
            <a:pathLst>
              <a:path w="154762" h="147042">
                <a:moveTo>
                  <a:pt x="46785" y="96232"/>
                </a:moveTo>
                <a:cubicBezTo>
                  <a:pt x="77792" y="95958"/>
                  <a:pt x="107565" y="98565"/>
                  <a:pt x="136103" y="104053"/>
                </a:cubicBezTo>
                <a:cubicBezTo>
                  <a:pt x="142689" y="107712"/>
                  <a:pt x="148908" y="112834"/>
                  <a:pt x="154762" y="119419"/>
                </a:cubicBezTo>
                <a:cubicBezTo>
                  <a:pt x="154031" y="129664"/>
                  <a:pt x="148908" y="137347"/>
                  <a:pt x="139396" y="142469"/>
                </a:cubicBezTo>
                <a:cubicBezTo>
                  <a:pt x="115980" y="146128"/>
                  <a:pt x="91833" y="147591"/>
                  <a:pt x="66954" y="146860"/>
                </a:cubicBezTo>
                <a:cubicBezTo>
                  <a:pt x="48660" y="143933"/>
                  <a:pt x="31830" y="138810"/>
                  <a:pt x="16464" y="131493"/>
                </a:cubicBezTo>
                <a:cubicBezTo>
                  <a:pt x="9146" y="126371"/>
                  <a:pt x="3658" y="120151"/>
                  <a:pt x="0" y="112834"/>
                </a:cubicBezTo>
                <a:cubicBezTo>
                  <a:pt x="2195" y="104785"/>
                  <a:pt x="7317" y="99662"/>
                  <a:pt x="15366" y="97467"/>
                </a:cubicBezTo>
                <a:cubicBezTo>
                  <a:pt x="25976" y="96735"/>
                  <a:pt x="36449" y="96324"/>
                  <a:pt x="46785" y="96232"/>
                </a:cubicBezTo>
                <a:close/>
                <a:moveTo>
                  <a:pt x="75186" y="55"/>
                </a:moveTo>
                <a:cubicBezTo>
                  <a:pt x="91650" y="238"/>
                  <a:pt x="108297" y="878"/>
                  <a:pt x="125127" y="1975"/>
                </a:cubicBezTo>
                <a:cubicBezTo>
                  <a:pt x="134639" y="4171"/>
                  <a:pt x="143054" y="8927"/>
                  <a:pt x="150372" y="16244"/>
                </a:cubicBezTo>
                <a:cubicBezTo>
                  <a:pt x="149640" y="27952"/>
                  <a:pt x="143786" y="36367"/>
                  <a:pt x="132810" y="41489"/>
                </a:cubicBezTo>
                <a:cubicBezTo>
                  <a:pt x="96223" y="42953"/>
                  <a:pt x="61466" y="42587"/>
                  <a:pt x="28537" y="40392"/>
                </a:cubicBezTo>
                <a:cubicBezTo>
                  <a:pt x="16830" y="36733"/>
                  <a:pt x="8049" y="30513"/>
                  <a:pt x="2195" y="21732"/>
                </a:cubicBezTo>
                <a:cubicBezTo>
                  <a:pt x="5122" y="10024"/>
                  <a:pt x="13171" y="3073"/>
                  <a:pt x="26342" y="878"/>
                </a:cubicBezTo>
                <a:cubicBezTo>
                  <a:pt x="42441" y="146"/>
                  <a:pt x="58722" y="-128"/>
                  <a:pt x="75186" y="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l"/>
            <a:endParaRPr lang="zh-CN" altLang="en-US" sz="440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31" name="矩形: 圆角 30"/>
          <p:cNvSpPr/>
          <p:nvPr/>
        </p:nvSpPr>
        <p:spPr>
          <a:xfrm>
            <a:off x="2739231" y="407258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: 圆角 31"/>
          <p:cNvSpPr/>
          <p:nvPr/>
        </p:nvSpPr>
        <p:spPr>
          <a:xfrm>
            <a:off x="4275931" y="407258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旁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05"/>
          <p:cNvSpPr/>
          <p:nvPr/>
        </p:nvSpPr>
        <p:spPr>
          <a:xfrm>
            <a:off x="5660231" y="407258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5BC5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膀</a:t>
            </a:r>
            <a:endParaRPr lang="zh-CN" altLang="en-US" sz="3600" b="1">
              <a:solidFill>
                <a:srgbClr val="05BC5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134828" y="4256047"/>
            <a:ext cx="456974" cy="450476"/>
          </a:xfrm>
          <a:custGeom>
            <a:avLst/>
            <a:gdLst/>
            <a:ahLst/>
            <a:cxnLst/>
            <a:rect l="l" t="t" r="r" b="b"/>
            <a:pathLst>
              <a:path w="231595" h="228301">
                <a:moveTo>
                  <a:pt x="124030" y="0"/>
                </a:moveTo>
                <a:cubicBezTo>
                  <a:pt x="132079" y="5854"/>
                  <a:pt x="137567" y="13903"/>
                  <a:pt x="140494" y="24147"/>
                </a:cubicBezTo>
                <a:cubicBezTo>
                  <a:pt x="140494" y="46099"/>
                  <a:pt x="141226" y="68052"/>
                  <a:pt x="142689" y="90004"/>
                </a:cubicBezTo>
                <a:cubicBezTo>
                  <a:pt x="166105" y="90735"/>
                  <a:pt x="189520" y="91101"/>
                  <a:pt x="212936" y="91101"/>
                </a:cubicBezTo>
                <a:cubicBezTo>
                  <a:pt x="220985" y="93297"/>
                  <a:pt x="227205" y="98419"/>
                  <a:pt x="231595" y="106468"/>
                </a:cubicBezTo>
                <a:cubicBezTo>
                  <a:pt x="229400" y="114517"/>
                  <a:pt x="224278" y="120005"/>
                  <a:pt x="216229" y="122932"/>
                </a:cubicBezTo>
                <a:cubicBezTo>
                  <a:pt x="192082" y="124395"/>
                  <a:pt x="167568" y="125493"/>
                  <a:pt x="142689" y="126225"/>
                </a:cubicBezTo>
                <a:cubicBezTo>
                  <a:pt x="142689" y="154762"/>
                  <a:pt x="142689" y="182934"/>
                  <a:pt x="142689" y="210740"/>
                </a:cubicBezTo>
                <a:cubicBezTo>
                  <a:pt x="139031" y="218058"/>
                  <a:pt x="133908" y="223912"/>
                  <a:pt x="127323" y="228302"/>
                </a:cubicBezTo>
                <a:cubicBezTo>
                  <a:pt x="122201" y="228302"/>
                  <a:pt x="118176" y="227205"/>
                  <a:pt x="115249" y="225009"/>
                </a:cubicBezTo>
                <a:cubicBezTo>
                  <a:pt x="107932" y="193545"/>
                  <a:pt x="104639" y="160251"/>
                  <a:pt x="105371" y="125127"/>
                </a:cubicBezTo>
                <a:lnTo>
                  <a:pt x="40612" y="125127"/>
                </a:lnTo>
                <a:cubicBezTo>
                  <a:pt x="23782" y="123664"/>
                  <a:pt x="10245" y="117810"/>
                  <a:pt x="0" y="107565"/>
                </a:cubicBezTo>
                <a:cubicBezTo>
                  <a:pt x="27075" y="94394"/>
                  <a:pt x="59637" y="89638"/>
                  <a:pt x="97687" y="93297"/>
                </a:cubicBezTo>
                <a:cubicBezTo>
                  <a:pt x="103541" y="71344"/>
                  <a:pt x="105736" y="46831"/>
                  <a:pt x="104273" y="19757"/>
                </a:cubicBezTo>
                <a:cubicBezTo>
                  <a:pt x="107932" y="8781"/>
                  <a:pt x="114517" y="2195"/>
                  <a:pt x="12403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l"/>
            <a:endParaRPr lang="zh-CN" altLang="en-US" sz="440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717311" y="4294682"/>
            <a:ext cx="305370" cy="290137"/>
          </a:xfrm>
          <a:custGeom>
            <a:avLst/>
            <a:gdLst/>
            <a:ahLst/>
            <a:cxnLst/>
            <a:rect l="l" t="t" r="r" b="b"/>
            <a:pathLst>
              <a:path w="154762" h="147042">
                <a:moveTo>
                  <a:pt x="46785" y="96232"/>
                </a:moveTo>
                <a:cubicBezTo>
                  <a:pt x="77792" y="95958"/>
                  <a:pt x="107565" y="98565"/>
                  <a:pt x="136103" y="104053"/>
                </a:cubicBezTo>
                <a:cubicBezTo>
                  <a:pt x="142689" y="107712"/>
                  <a:pt x="148908" y="112834"/>
                  <a:pt x="154762" y="119419"/>
                </a:cubicBezTo>
                <a:cubicBezTo>
                  <a:pt x="154031" y="129664"/>
                  <a:pt x="148908" y="137347"/>
                  <a:pt x="139396" y="142469"/>
                </a:cubicBezTo>
                <a:cubicBezTo>
                  <a:pt x="115980" y="146128"/>
                  <a:pt x="91833" y="147591"/>
                  <a:pt x="66954" y="146860"/>
                </a:cubicBezTo>
                <a:cubicBezTo>
                  <a:pt x="48660" y="143933"/>
                  <a:pt x="31830" y="138810"/>
                  <a:pt x="16464" y="131493"/>
                </a:cubicBezTo>
                <a:cubicBezTo>
                  <a:pt x="9146" y="126371"/>
                  <a:pt x="3658" y="120151"/>
                  <a:pt x="0" y="112834"/>
                </a:cubicBezTo>
                <a:cubicBezTo>
                  <a:pt x="2195" y="104785"/>
                  <a:pt x="7317" y="99662"/>
                  <a:pt x="15366" y="97467"/>
                </a:cubicBezTo>
                <a:cubicBezTo>
                  <a:pt x="25976" y="96735"/>
                  <a:pt x="36449" y="96324"/>
                  <a:pt x="46785" y="96232"/>
                </a:cubicBezTo>
                <a:close/>
                <a:moveTo>
                  <a:pt x="75186" y="55"/>
                </a:moveTo>
                <a:cubicBezTo>
                  <a:pt x="91650" y="238"/>
                  <a:pt x="108297" y="878"/>
                  <a:pt x="125127" y="1975"/>
                </a:cubicBezTo>
                <a:cubicBezTo>
                  <a:pt x="134639" y="4171"/>
                  <a:pt x="143054" y="8927"/>
                  <a:pt x="150372" y="16244"/>
                </a:cubicBezTo>
                <a:cubicBezTo>
                  <a:pt x="149640" y="27952"/>
                  <a:pt x="143786" y="36367"/>
                  <a:pt x="132810" y="41489"/>
                </a:cubicBezTo>
                <a:cubicBezTo>
                  <a:pt x="96223" y="42953"/>
                  <a:pt x="61466" y="42587"/>
                  <a:pt x="28537" y="40392"/>
                </a:cubicBezTo>
                <a:cubicBezTo>
                  <a:pt x="16830" y="36733"/>
                  <a:pt x="8049" y="30513"/>
                  <a:pt x="2195" y="21732"/>
                </a:cubicBezTo>
                <a:cubicBezTo>
                  <a:pt x="5122" y="10024"/>
                  <a:pt x="13171" y="3073"/>
                  <a:pt x="26342" y="878"/>
                </a:cubicBezTo>
                <a:cubicBezTo>
                  <a:pt x="42441" y="146"/>
                  <a:pt x="58722" y="-128"/>
                  <a:pt x="75186" y="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l"/>
            <a:endParaRPr lang="zh-CN" altLang="en-US" sz="440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7215981" y="407258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: 圆角 36"/>
          <p:cNvSpPr/>
          <p:nvPr/>
        </p:nvSpPr>
        <p:spPr>
          <a:xfrm>
            <a:off x="8752681" y="407258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昌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06"/>
          <p:cNvSpPr/>
          <p:nvPr/>
        </p:nvSpPr>
        <p:spPr>
          <a:xfrm>
            <a:off x="10136981" y="407258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5BC5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唱</a:t>
            </a:r>
            <a:endParaRPr lang="zh-CN" altLang="en-US" sz="3600" b="1">
              <a:solidFill>
                <a:srgbClr val="05BC5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672366" y="5322847"/>
            <a:ext cx="456974" cy="450476"/>
          </a:xfrm>
          <a:custGeom>
            <a:avLst/>
            <a:gdLst/>
            <a:ahLst/>
            <a:cxnLst/>
            <a:rect l="l" t="t" r="r" b="b"/>
            <a:pathLst>
              <a:path w="231595" h="228301">
                <a:moveTo>
                  <a:pt x="124030" y="0"/>
                </a:moveTo>
                <a:cubicBezTo>
                  <a:pt x="132079" y="5854"/>
                  <a:pt x="137567" y="13903"/>
                  <a:pt x="140494" y="24147"/>
                </a:cubicBezTo>
                <a:cubicBezTo>
                  <a:pt x="140494" y="46099"/>
                  <a:pt x="141226" y="68052"/>
                  <a:pt x="142689" y="90004"/>
                </a:cubicBezTo>
                <a:cubicBezTo>
                  <a:pt x="166105" y="90735"/>
                  <a:pt x="189520" y="91101"/>
                  <a:pt x="212936" y="91101"/>
                </a:cubicBezTo>
                <a:cubicBezTo>
                  <a:pt x="220985" y="93297"/>
                  <a:pt x="227205" y="98419"/>
                  <a:pt x="231595" y="106468"/>
                </a:cubicBezTo>
                <a:cubicBezTo>
                  <a:pt x="229400" y="114517"/>
                  <a:pt x="224278" y="120005"/>
                  <a:pt x="216229" y="122932"/>
                </a:cubicBezTo>
                <a:cubicBezTo>
                  <a:pt x="192082" y="124395"/>
                  <a:pt x="167568" y="125493"/>
                  <a:pt x="142689" y="126225"/>
                </a:cubicBezTo>
                <a:cubicBezTo>
                  <a:pt x="142689" y="154762"/>
                  <a:pt x="142689" y="182934"/>
                  <a:pt x="142689" y="210740"/>
                </a:cubicBezTo>
                <a:cubicBezTo>
                  <a:pt x="139031" y="218058"/>
                  <a:pt x="133908" y="223912"/>
                  <a:pt x="127323" y="228302"/>
                </a:cubicBezTo>
                <a:cubicBezTo>
                  <a:pt x="122201" y="228302"/>
                  <a:pt x="118176" y="227205"/>
                  <a:pt x="115249" y="225009"/>
                </a:cubicBezTo>
                <a:cubicBezTo>
                  <a:pt x="107932" y="193545"/>
                  <a:pt x="104639" y="160251"/>
                  <a:pt x="105371" y="125127"/>
                </a:cubicBezTo>
                <a:lnTo>
                  <a:pt x="40612" y="125127"/>
                </a:lnTo>
                <a:cubicBezTo>
                  <a:pt x="23782" y="123664"/>
                  <a:pt x="10245" y="117810"/>
                  <a:pt x="0" y="107565"/>
                </a:cubicBezTo>
                <a:cubicBezTo>
                  <a:pt x="27075" y="94394"/>
                  <a:pt x="59637" y="89638"/>
                  <a:pt x="97687" y="93297"/>
                </a:cubicBezTo>
                <a:cubicBezTo>
                  <a:pt x="103541" y="71344"/>
                  <a:pt x="105736" y="46831"/>
                  <a:pt x="104273" y="19757"/>
                </a:cubicBezTo>
                <a:cubicBezTo>
                  <a:pt x="107932" y="8781"/>
                  <a:pt x="114517" y="2195"/>
                  <a:pt x="12403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l"/>
            <a:endParaRPr lang="zh-CN" altLang="en-US" sz="440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254849" y="5361482"/>
            <a:ext cx="305370" cy="290137"/>
          </a:xfrm>
          <a:custGeom>
            <a:avLst/>
            <a:gdLst/>
            <a:ahLst/>
            <a:cxnLst/>
            <a:rect l="l" t="t" r="r" b="b"/>
            <a:pathLst>
              <a:path w="154762" h="147042">
                <a:moveTo>
                  <a:pt x="46785" y="96232"/>
                </a:moveTo>
                <a:cubicBezTo>
                  <a:pt x="77792" y="95958"/>
                  <a:pt x="107565" y="98565"/>
                  <a:pt x="136103" y="104053"/>
                </a:cubicBezTo>
                <a:cubicBezTo>
                  <a:pt x="142689" y="107712"/>
                  <a:pt x="148908" y="112834"/>
                  <a:pt x="154762" y="119419"/>
                </a:cubicBezTo>
                <a:cubicBezTo>
                  <a:pt x="154031" y="129664"/>
                  <a:pt x="148908" y="137347"/>
                  <a:pt x="139396" y="142469"/>
                </a:cubicBezTo>
                <a:cubicBezTo>
                  <a:pt x="115980" y="146128"/>
                  <a:pt x="91833" y="147591"/>
                  <a:pt x="66954" y="146860"/>
                </a:cubicBezTo>
                <a:cubicBezTo>
                  <a:pt x="48660" y="143933"/>
                  <a:pt x="31830" y="138810"/>
                  <a:pt x="16464" y="131493"/>
                </a:cubicBezTo>
                <a:cubicBezTo>
                  <a:pt x="9146" y="126371"/>
                  <a:pt x="3658" y="120151"/>
                  <a:pt x="0" y="112834"/>
                </a:cubicBezTo>
                <a:cubicBezTo>
                  <a:pt x="2195" y="104785"/>
                  <a:pt x="7317" y="99662"/>
                  <a:pt x="15366" y="97467"/>
                </a:cubicBezTo>
                <a:cubicBezTo>
                  <a:pt x="25976" y="96735"/>
                  <a:pt x="36449" y="96324"/>
                  <a:pt x="46785" y="96232"/>
                </a:cubicBezTo>
                <a:close/>
                <a:moveTo>
                  <a:pt x="75186" y="55"/>
                </a:moveTo>
                <a:cubicBezTo>
                  <a:pt x="91650" y="238"/>
                  <a:pt x="108297" y="878"/>
                  <a:pt x="125127" y="1975"/>
                </a:cubicBezTo>
                <a:cubicBezTo>
                  <a:pt x="134639" y="4171"/>
                  <a:pt x="143054" y="8927"/>
                  <a:pt x="150372" y="16244"/>
                </a:cubicBezTo>
                <a:cubicBezTo>
                  <a:pt x="149640" y="27952"/>
                  <a:pt x="143786" y="36367"/>
                  <a:pt x="132810" y="41489"/>
                </a:cubicBezTo>
                <a:cubicBezTo>
                  <a:pt x="96223" y="42953"/>
                  <a:pt x="61466" y="42587"/>
                  <a:pt x="28537" y="40392"/>
                </a:cubicBezTo>
                <a:cubicBezTo>
                  <a:pt x="16830" y="36733"/>
                  <a:pt x="8049" y="30513"/>
                  <a:pt x="2195" y="21732"/>
                </a:cubicBezTo>
                <a:cubicBezTo>
                  <a:pt x="5122" y="10024"/>
                  <a:pt x="13171" y="3073"/>
                  <a:pt x="26342" y="878"/>
                </a:cubicBezTo>
                <a:cubicBezTo>
                  <a:pt x="42441" y="146"/>
                  <a:pt x="58722" y="-128"/>
                  <a:pt x="75186" y="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l"/>
            <a:endParaRPr lang="zh-CN" altLang="en-US" sz="440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41" name="矩形: 圆角 40"/>
          <p:cNvSpPr/>
          <p:nvPr/>
        </p:nvSpPr>
        <p:spPr>
          <a:xfrm>
            <a:off x="2753519" y="513938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: 圆角 41"/>
          <p:cNvSpPr/>
          <p:nvPr/>
        </p:nvSpPr>
        <p:spPr>
          <a:xfrm>
            <a:off x="4290219" y="513938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07"/>
          <p:cNvSpPr/>
          <p:nvPr/>
        </p:nvSpPr>
        <p:spPr>
          <a:xfrm>
            <a:off x="5674519" y="513938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5BC5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晶</a:t>
            </a:r>
            <a:endParaRPr lang="zh-CN" altLang="en-US" sz="3600" b="1">
              <a:solidFill>
                <a:srgbClr val="05BC5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: 圆角 48"/>
          <p:cNvSpPr/>
          <p:nvPr/>
        </p:nvSpPr>
        <p:spPr>
          <a:xfrm>
            <a:off x="1280319" y="5139385"/>
            <a:ext cx="774700" cy="774700"/>
          </a:xfrm>
          <a:prstGeom prst="roundRect">
            <a:avLst>
              <a:gd name="adj" fmla="val 6831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186466" y="5322847"/>
            <a:ext cx="456974" cy="450476"/>
          </a:xfrm>
          <a:custGeom>
            <a:avLst/>
            <a:gdLst/>
            <a:ahLst/>
            <a:cxnLst/>
            <a:rect l="l" t="t" r="r" b="b"/>
            <a:pathLst>
              <a:path w="231595" h="228301">
                <a:moveTo>
                  <a:pt x="124030" y="0"/>
                </a:moveTo>
                <a:cubicBezTo>
                  <a:pt x="132079" y="5854"/>
                  <a:pt x="137567" y="13903"/>
                  <a:pt x="140494" y="24147"/>
                </a:cubicBezTo>
                <a:cubicBezTo>
                  <a:pt x="140494" y="46099"/>
                  <a:pt x="141226" y="68052"/>
                  <a:pt x="142689" y="90004"/>
                </a:cubicBezTo>
                <a:cubicBezTo>
                  <a:pt x="166105" y="90735"/>
                  <a:pt x="189520" y="91101"/>
                  <a:pt x="212936" y="91101"/>
                </a:cubicBezTo>
                <a:cubicBezTo>
                  <a:pt x="220985" y="93297"/>
                  <a:pt x="227205" y="98419"/>
                  <a:pt x="231595" y="106468"/>
                </a:cubicBezTo>
                <a:cubicBezTo>
                  <a:pt x="229400" y="114517"/>
                  <a:pt x="224278" y="120005"/>
                  <a:pt x="216229" y="122932"/>
                </a:cubicBezTo>
                <a:cubicBezTo>
                  <a:pt x="192082" y="124395"/>
                  <a:pt x="167568" y="125493"/>
                  <a:pt x="142689" y="126225"/>
                </a:cubicBezTo>
                <a:cubicBezTo>
                  <a:pt x="142689" y="154762"/>
                  <a:pt x="142689" y="182934"/>
                  <a:pt x="142689" y="210740"/>
                </a:cubicBezTo>
                <a:cubicBezTo>
                  <a:pt x="139031" y="218058"/>
                  <a:pt x="133908" y="223912"/>
                  <a:pt x="127323" y="228302"/>
                </a:cubicBezTo>
                <a:cubicBezTo>
                  <a:pt x="122201" y="228302"/>
                  <a:pt x="118176" y="227205"/>
                  <a:pt x="115249" y="225009"/>
                </a:cubicBezTo>
                <a:cubicBezTo>
                  <a:pt x="107932" y="193545"/>
                  <a:pt x="104639" y="160251"/>
                  <a:pt x="105371" y="125127"/>
                </a:cubicBezTo>
                <a:lnTo>
                  <a:pt x="40612" y="125127"/>
                </a:lnTo>
                <a:cubicBezTo>
                  <a:pt x="23782" y="123664"/>
                  <a:pt x="10245" y="117810"/>
                  <a:pt x="0" y="107565"/>
                </a:cubicBezTo>
                <a:cubicBezTo>
                  <a:pt x="27075" y="94394"/>
                  <a:pt x="59637" y="89638"/>
                  <a:pt x="97687" y="93297"/>
                </a:cubicBezTo>
                <a:cubicBezTo>
                  <a:pt x="103541" y="71344"/>
                  <a:pt x="105736" y="46831"/>
                  <a:pt x="104273" y="19757"/>
                </a:cubicBezTo>
                <a:cubicBezTo>
                  <a:pt x="107932" y="8781"/>
                  <a:pt x="114517" y="2195"/>
                  <a:pt x="12403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l"/>
            <a:endParaRPr lang="zh-CN" altLang="en-US" sz="440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pic>
        <p:nvPicPr>
          <p:cNvPr id="23556" name="Picture 4" descr="æ¥çæºå¾å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9497962" y="5154805"/>
            <a:ext cx="3408106" cy="223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3" name="组合 62"/>
          <p:cNvGrpSpPr/>
          <p:nvPr/>
        </p:nvGrpSpPr>
        <p:grpSpPr>
          <a:xfrm>
            <a:off x="4427805" y="292101"/>
            <a:ext cx="3336390" cy="1132839"/>
            <a:chOff x="4025265" y="292101"/>
            <a:chExt cx="3336390" cy="1132839"/>
          </a:xfrm>
        </p:grpSpPr>
        <p:grpSp>
          <p:nvGrpSpPr>
            <p:cNvPr id="2" name="PA-组合 22"/>
            <p:cNvGrpSpPr/>
            <p:nvPr>
              <p:custDataLst>
                <p:tags r:id="rId3"/>
              </p:custDataLst>
            </p:nvPr>
          </p:nvGrpSpPr>
          <p:grpSpPr>
            <a:xfrm>
              <a:off x="4830345" y="292101"/>
              <a:ext cx="2531310" cy="1015663"/>
              <a:chOff x="3991428" y="939800"/>
              <a:chExt cx="5685971" cy="5032872"/>
            </a:xfrm>
          </p:grpSpPr>
          <p:sp>
            <p:nvSpPr>
              <p:cNvPr id="3" name="PA-文本框 5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3991428" y="939800"/>
                <a:ext cx="5685971" cy="5032872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6000">
                    <a:ln w="53975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加一加</a:t>
                </a:r>
                <a:endParaRPr lang="zh-CN" altLang="en-US" sz="6000">
                  <a:ln w="539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小薇LOGO体" panose="02010600010101010101" pitchFamily="2" charset="-122"/>
                  <a:ea typeface="站酷小薇LOGO体" panose="02010600010101010101" pitchFamily="2" charset="-122"/>
                </a:endParaRPr>
              </a:p>
            </p:txBody>
          </p:sp>
          <p:sp>
            <p:nvSpPr>
              <p:cNvPr id="4" name="PA-文本框 45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3991428" y="939800"/>
                <a:ext cx="5685971" cy="5032872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6000">
                    <a:gradFill>
                      <a:gsLst>
                        <a:gs pos="0">
                          <a:srgbClr val="00B050"/>
                        </a:gs>
                        <a:gs pos="100000">
                          <a:srgbClr val="24922F"/>
                        </a:gs>
                      </a:gsLst>
                      <a:lin ang="5400000" scaled="1"/>
                    </a:gradFill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加一加</a:t>
                </a:r>
                <a:endParaRPr lang="zh-CN" altLang="en-US" sz="6000">
                  <a:gradFill>
                    <a:gsLst>
                      <a:gs pos="0">
                        <a:srgbClr val="00B050"/>
                      </a:gs>
                      <a:gs pos="100000">
                        <a:srgbClr val="24922F"/>
                      </a:gs>
                    </a:gsLst>
                    <a:lin ang="5400000" scaled="1"/>
                  </a:gradFill>
                  <a:latin typeface="站酷小薇LOGO体" panose="02010600010101010101" pitchFamily="2" charset="-122"/>
                  <a:ea typeface="站酷小薇LOGO体" panose="02010600010101010101" pitchFamily="2" charset="-122"/>
                </a:endParaRPr>
              </a:p>
            </p:txBody>
          </p:sp>
        </p:grpSp>
        <p:pic>
          <p:nvPicPr>
            <p:cNvPr id="23558" name="Picture 6" descr="æ¥çæºå¾å"/>
            <p:cNvPicPr>
              <a:picLocks noChangeAspect="1" noChangeArrowheads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>
              <a:off x="4025265" y="358140"/>
              <a:ext cx="919655" cy="1066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552" name="组合 23551"/>
          <p:cNvGrpSpPr/>
          <p:nvPr/>
        </p:nvGrpSpPr>
        <p:grpSpPr>
          <a:xfrm>
            <a:off x="-404548" y="-643022"/>
            <a:ext cx="1909498" cy="2280358"/>
            <a:chOff x="-404548" y="-643022"/>
            <a:chExt cx="1909498" cy="2280358"/>
          </a:xfrm>
        </p:grpSpPr>
        <p:pic>
          <p:nvPicPr>
            <p:cNvPr id="73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2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560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11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5" name="组合 74"/>
          <p:cNvGrpSpPr/>
          <p:nvPr/>
        </p:nvGrpSpPr>
        <p:grpSpPr>
          <a:xfrm rot="16200000">
            <a:off x="10686389" y="-643022"/>
            <a:ext cx="1909498" cy="2280358"/>
            <a:chOff x="-404548" y="-643022"/>
            <a:chExt cx="1909498" cy="2280358"/>
          </a:xfrm>
        </p:grpSpPr>
        <p:pic>
          <p:nvPicPr>
            <p:cNvPr id="76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11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5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  <p:animClr clrSpc="rgb" dir="cw">
                                      <p:cBhvr>
                                        <p:cTn id="33" dur="5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500" fill="hold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500" fill="hold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4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500" fill="hold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13" grpId="0" animBg="1" uiExpand="1" build="p"/>
      <p:bldP spid="18" grpId="0" animBg="1" uiExpand="1" build="p"/>
      <p:bldP spid="23" grpId="0" animBg="1" uiExpand="1" build="p"/>
      <p:bldP spid="28" grpId="0" animBg="1" uiExpand="1" build="p"/>
      <p:bldP spid="33" grpId="0" animBg="1" uiExpand="1" build="p"/>
      <p:bldP spid="38" grpId="0" animBg="1" uiExpand="1" build="p"/>
      <p:bldP spid="43" grpId="0" animBg="1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-矩形 4"/>
          <p:cNvSpPr/>
          <p:nvPr>
            <p:custDataLst>
              <p:tags r:id="rId1"/>
            </p:custDataLst>
          </p:nvPr>
        </p:nvSpPr>
        <p:spPr>
          <a:xfrm>
            <a:off x="0" y="3048000"/>
            <a:ext cx="12192000" cy="3810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63C1F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PA-组合 12"/>
          <p:cNvGrpSpPr/>
          <p:nvPr>
            <p:custDataLst>
              <p:tags r:id="rId2"/>
            </p:custDataLst>
          </p:nvPr>
        </p:nvGrpSpPr>
        <p:grpSpPr>
          <a:xfrm>
            <a:off x="-253671" y="2886232"/>
            <a:ext cx="12713817" cy="4916957"/>
            <a:chOff x="-784614" y="2471738"/>
            <a:chExt cx="13339468" cy="5158922"/>
          </a:xfrm>
        </p:grpSpPr>
        <p:pic>
          <p:nvPicPr>
            <p:cNvPr id="14" name="PA-图片 2" descr="æ¥çæºå¾å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>
              <a:off x="-552384" y="3814143"/>
              <a:ext cx="4413185" cy="29311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A-图片 14" descr="æ¥çæºå¾å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 bwMode="auto">
            <a:xfrm flipH="1">
              <a:off x="5125353" y="5172075"/>
              <a:ext cx="1685925" cy="1685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A-图片 2" descr="æ¥çæºå¾å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>
              <a:off x="4896754" y="2471738"/>
              <a:ext cx="7658100" cy="5086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A-图片 4" descr="æ¥çæºå¾å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5634942" y="4021930"/>
              <a:ext cx="823912" cy="938213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A-图片 8" descr="æ¥çæºå¾å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9144903" y="4514849"/>
              <a:ext cx="940595" cy="900113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A-图片 2" descr="æ¥çæºå¾å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 flipH="1">
              <a:off x="-784614" y="3222172"/>
              <a:ext cx="6637499" cy="4408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A-图片 12" descr="æ¥çæºå¾å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tretch>
              <a:fillRect/>
            </a:stretch>
          </p:blipFill>
          <p:spPr bwMode="auto">
            <a:xfrm>
              <a:off x="4371971" y="4664074"/>
              <a:ext cx="1057275" cy="1057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PA-文本框 21"/>
          <p:cNvSpPr txBox="1"/>
          <p:nvPr>
            <p:custDataLst>
              <p:tags r:id="rId15"/>
            </p:custDataLst>
          </p:nvPr>
        </p:nvSpPr>
        <p:spPr>
          <a:xfrm>
            <a:off x="2133600" y="1520825"/>
            <a:ext cx="7924800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spc="13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spc="130" dirty="0">
                <a:latin typeface="楷体" panose="02010609060101010101" pitchFamily="49" charset="-122"/>
                <a:ea typeface="楷体" panose="02010609060101010101" pitchFamily="49" charset="-122"/>
              </a:rPr>
              <a:t>请同学们自由朗读课文，借助拼音把生字读准，句子读通顺。</a:t>
            </a:r>
            <a:endParaRPr lang="en-US" altLang="zh-CN" sz="2800" spc="13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spc="13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spc="130" dirty="0">
                <a:latin typeface="楷体" panose="02010609060101010101" pitchFamily="49" charset="-122"/>
                <a:ea typeface="楷体" panose="02010609060101010101" pitchFamily="49" charset="-122"/>
              </a:rPr>
              <a:t>找找文中有哪些小精灵喜欢荷叶？</a:t>
            </a:r>
            <a:endParaRPr lang="zh-CN" altLang="en-US" sz="2800" spc="13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PA-组合 22"/>
          <p:cNvGrpSpPr/>
          <p:nvPr>
            <p:custDataLst>
              <p:tags r:id="rId16"/>
            </p:custDataLst>
          </p:nvPr>
        </p:nvGrpSpPr>
        <p:grpSpPr>
          <a:xfrm>
            <a:off x="4411413" y="292101"/>
            <a:ext cx="3369174" cy="1015663"/>
            <a:chOff x="3991428" y="939800"/>
            <a:chExt cx="5685971" cy="5032872"/>
          </a:xfrm>
        </p:grpSpPr>
        <p:sp>
          <p:nvSpPr>
            <p:cNvPr id="24" name="PA-文本框 5"/>
            <p:cNvSpPr txBox="1"/>
            <p:nvPr>
              <p:custDataLst>
                <p:tags r:id="rId17"/>
              </p:custDataLst>
            </p:nvPr>
          </p:nvSpPr>
          <p:spPr>
            <a:xfrm>
              <a:off x="3991428" y="939800"/>
              <a:ext cx="5685971" cy="503287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>
                  <a:ln w="539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初读课文</a:t>
              </a:r>
              <a:endParaRPr lang="zh-CN" altLang="en-US" sz="6000">
                <a:ln w="539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  <p:sp>
          <p:nvSpPr>
            <p:cNvPr id="25" name="PA-文本框 45"/>
            <p:cNvSpPr txBox="1"/>
            <p:nvPr>
              <p:custDataLst>
                <p:tags r:id="rId18"/>
              </p:custDataLst>
            </p:nvPr>
          </p:nvSpPr>
          <p:spPr>
            <a:xfrm>
              <a:off x="3991428" y="939800"/>
              <a:ext cx="5685971" cy="503287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dirty="0">
                  <a:gradFill>
                    <a:gsLst>
                      <a:gs pos="0">
                        <a:srgbClr val="00B050"/>
                      </a:gs>
                      <a:gs pos="100000">
                        <a:srgbClr val="24922F"/>
                      </a:gs>
                    </a:gsLst>
                    <a:lin ang="5400000" scaled="1"/>
                  </a:gra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初读课文</a:t>
              </a:r>
              <a:endParaRPr lang="zh-CN" altLang="en-US" sz="6000" dirty="0">
                <a:gradFill>
                  <a:gsLst>
                    <a:gs pos="0">
                      <a:srgbClr val="00B050"/>
                    </a:gs>
                    <a:gs pos="100000">
                      <a:srgbClr val="24922F"/>
                    </a:gs>
                  </a:gsLst>
                  <a:lin ang="5400000" scaled="1"/>
                </a:gra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-组合 22"/>
          <p:cNvGrpSpPr/>
          <p:nvPr>
            <p:custDataLst>
              <p:tags r:id="rId1"/>
            </p:custDataLst>
          </p:nvPr>
        </p:nvGrpSpPr>
        <p:grpSpPr>
          <a:xfrm>
            <a:off x="3111652" y="292101"/>
            <a:ext cx="5968697" cy="1005757"/>
            <a:chOff x="3991428" y="939800"/>
            <a:chExt cx="5685971" cy="9608205"/>
          </a:xfrm>
        </p:grpSpPr>
        <p:sp>
          <p:nvSpPr>
            <p:cNvPr id="5" name="PA-文本框 5"/>
            <p:cNvSpPr txBox="1"/>
            <p:nvPr>
              <p:custDataLst>
                <p:tags r:id="rId2"/>
              </p:custDataLst>
            </p:nvPr>
          </p:nvSpPr>
          <p:spPr>
            <a:xfrm>
              <a:off x="3991428" y="939800"/>
              <a:ext cx="5685971" cy="960820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>
                  <a:ln w="539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喜欢荷叶的有</a:t>
              </a:r>
              <a:r>
                <a:rPr lang="en-US" altLang="zh-CN" sz="6000">
                  <a:ln w="539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......</a:t>
              </a:r>
              <a:endParaRPr lang="zh-CN" altLang="en-US" sz="6000">
                <a:ln w="539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  <p:sp>
          <p:nvSpPr>
            <p:cNvPr id="6" name="PA-文本框 45"/>
            <p:cNvSpPr txBox="1"/>
            <p:nvPr>
              <p:custDataLst>
                <p:tags r:id="rId3"/>
              </p:custDataLst>
            </p:nvPr>
          </p:nvSpPr>
          <p:spPr>
            <a:xfrm>
              <a:off x="3991428" y="939800"/>
              <a:ext cx="5685971" cy="960820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>
                  <a:gradFill>
                    <a:gsLst>
                      <a:gs pos="0">
                        <a:srgbClr val="00B050"/>
                      </a:gs>
                      <a:gs pos="100000">
                        <a:srgbClr val="24922F"/>
                      </a:gs>
                    </a:gsLst>
                    <a:lin ang="5400000" scaled="1"/>
                  </a:gra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喜欢荷叶的有</a:t>
              </a:r>
              <a:r>
                <a:rPr lang="en-US" altLang="zh-CN" sz="6000">
                  <a:gradFill>
                    <a:gsLst>
                      <a:gs pos="0">
                        <a:srgbClr val="00B050"/>
                      </a:gs>
                      <a:gs pos="100000">
                        <a:srgbClr val="24922F"/>
                      </a:gs>
                    </a:gsLst>
                    <a:lin ang="5400000" scaled="1"/>
                  </a:gra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......</a:t>
              </a:r>
              <a:endParaRPr lang="zh-CN" altLang="en-US" sz="6000">
                <a:gradFill>
                  <a:gsLst>
                    <a:gs pos="0">
                      <a:srgbClr val="00B050"/>
                    </a:gs>
                    <a:gs pos="100000">
                      <a:srgbClr val="24922F"/>
                    </a:gs>
                  </a:gsLst>
                  <a:lin ang="5400000" scaled="1"/>
                </a:gra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909354" y="2462034"/>
            <a:ext cx="1447158" cy="1942203"/>
            <a:chOff x="1909354" y="2344046"/>
            <a:chExt cx="1447158" cy="1942203"/>
          </a:xfrm>
        </p:grpSpPr>
        <p:pic>
          <p:nvPicPr>
            <p:cNvPr id="7" name="PA-图片 12" descr="æ¥çæºå¾å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 bwMode="auto">
            <a:xfrm>
              <a:off x="1912330" y="2344046"/>
              <a:ext cx="1444182" cy="14441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PA-圆角矩形 13"/>
            <p:cNvSpPr/>
            <p:nvPr>
              <p:custDataLst>
                <p:tags r:id="rId6"/>
              </p:custDataLst>
            </p:nvPr>
          </p:nvSpPr>
          <p:spPr>
            <a:xfrm>
              <a:off x="1909354" y="3889828"/>
              <a:ext cx="1420949" cy="396421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  <a:effectLst>
              <a:outerShdw blurRad="317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小水珠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77638" y="2758261"/>
            <a:ext cx="1420949" cy="1645976"/>
            <a:chOff x="4195354" y="2640273"/>
            <a:chExt cx="1420949" cy="1645976"/>
          </a:xfrm>
        </p:grpSpPr>
        <p:pic>
          <p:nvPicPr>
            <p:cNvPr id="9" name="PA-图片 4" descr="æ¥çæºå¾å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4498075" y="2640273"/>
              <a:ext cx="906132" cy="1031842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PA-圆角矩形 14"/>
            <p:cNvSpPr/>
            <p:nvPr>
              <p:custDataLst>
                <p:tags r:id="rId9"/>
              </p:custDataLst>
            </p:nvPr>
          </p:nvSpPr>
          <p:spPr>
            <a:xfrm>
              <a:off x="4195354" y="3889828"/>
              <a:ext cx="1420949" cy="396421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  <a:effectLst>
              <a:outerShdw blurRad="317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小青蛙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219713" y="2756257"/>
            <a:ext cx="1420949" cy="1647980"/>
            <a:chOff x="6417854" y="2638269"/>
            <a:chExt cx="1420949" cy="1647980"/>
          </a:xfrm>
        </p:grpSpPr>
        <p:pic>
          <p:nvPicPr>
            <p:cNvPr id="8" name="PA-图片 8" descr="æ¥çæºå¾å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6502400" y="2638269"/>
              <a:ext cx="1176988" cy="1126334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PA-圆角矩形 15"/>
            <p:cNvSpPr/>
            <p:nvPr>
              <p:custDataLst>
                <p:tags r:id="rId12"/>
              </p:custDataLst>
            </p:nvPr>
          </p:nvSpPr>
          <p:spPr>
            <a:xfrm>
              <a:off x="6417854" y="3889828"/>
              <a:ext cx="1420949" cy="396421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  <a:effectLst>
              <a:outerShdw blurRad="317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小蜻蜓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61787" y="2638031"/>
            <a:ext cx="1445516" cy="1766206"/>
            <a:chOff x="8361787" y="2520043"/>
            <a:chExt cx="1445516" cy="1766206"/>
          </a:xfrm>
        </p:grpSpPr>
        <p:grpSp>
          <p:nvGrpSpPr>
            <p:cNvPr id="18" name="组合 17"/>
            <p:cNvGrpSpPr/>
            <p:nvPr/>
          </p:nvGrpSpPr>
          <p:grpSpPr>
            <a:xfrm>
              <a:off x="8361787" y="2520043"/>
              <a:ext cx="1387930" cy="1355272"/>
              <a:chOff x="8336387" y="2520043"/>
              <a:chExt cx="1387930" cy="1355272"/>
            </a:xfrm>
          </p:grpSpPr>
          <p:pic>
            <p:nvPicPr>
              <p:cNvPr id="11" name="PA-图片 14" descr="æ¥çæºå¾å"/>
              <p:cNvPicPr>
                <a:picLocks noChangeAspect="1" noChangeArrowheads="1"/>
              </p:cNvPicPr>
              <p:nvPr>
                <p:custDataLst>
                  <p:tags r:id="rId13"/>
                </p:custDataLst>
              </p:nvPr>
            </p:nvPicPr>
            <p:blipFill>
              <a:blip r:embed="rId14" cstate="email"/>
              <a:srcRect/>
              <a:stretch>
                <a:fillRect/>
              </a:stretch>
            </p:blipFill>
            <p:spPr bwMode="auto">
              <a:xfrm flipH="1">
                <a:off x="8336387" y="2520043"/>
                <a:ext cx="1387929" cy="1166586"/>
              </a:xfrm>
              <a:prstGeom prst="rect">
                <a:avLst/>
              </a:prstGeom>
              <a:noFill/>
              <a:effectLst>
                <a:reflection blurRad="6350" stA="36000" endPos="12000" dir="5400000" sy="-100000" algn="bl" rotWithShape="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A-图片 14" descr="æ¥çæºå¾å"/>
              <p:cNvPicPr>
                <a:picLocks noChangeAspect="1" noChangeArrowheads="1"/>
              </p:cNvPicPr>
              <p:nvPr>
                <p:custDataLst>
                  <p:tags r:id="rId15"/>
                </p:custDataLst>
              </p:nvPr>
            </p:nvPicPr>
            <p:blipFill>
              <a:blip r:embed="rId16" cstate="email"/>
              <a:srcRect/>
              <a:stretch>
                <a:fillRect/>
              </a:stretch>
            </p:blipFill>
            <p:spPr bwMode="auto">
              <a:xfrm flipH="1">
                <a:off x="8336388" y="2520043"/>
                <a:ext cx="1387929" cy="1355272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7" name="PA-圆角矩形 16"/>
            <p:cNvSpPr/>
            <p:nvPr>
              <p:custDataLst>
                <p:tags r:id="rId17"/>
              </p:custDataLst>
            </p:nvPr>
          </p:nvSpPr>
          <p:spPr>
            <a:xfrm>
              <a:off x="8386354" y="3889828"/>
              <a:ext cx="1420949" cy="396421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  <a:effectLst>
              <a:outerShdw blurRad="317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小鱼儿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" name="Picture 4" descr="æ¥çæºå¾å"/>
          <p:cNvPicPr>
            <a:picLocks noChangeAspect="1" noChangeArrowheads="1"/>
          </p:cNvPicPr>
          <p:nvPr/>
        </p:nvPicPr>
        <p:blipFill>
          <a:blip r:embed="rId18" cstate="email"/>
          <a:stretch>
            <a:fillRect/>
          </a:stretch>
        </p:blipFill>
        <p:spPr bwMode="auto">
          <a:xfrm flipH="1">
            <a:off x="-1153190" y="5686425"/>
            <a:ext cx="2598533" cy="170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æ¥çæºå¾å"/>
          <p:cNvPicPr>
            <a:picLocks noChangeAspect="1" noChangeArrowheads="1"/>
          </p:cNvPicPr>
          <p:nvPr/>
        </p:nvPicPr>
        <p:blipFill>
          <a:blip r:embed="rId19" cstate="email"/>
          <a:stretch>
            <a:fillRect/>
          </a:stretch>
        </p:blipFill>
        <p:spPr bwMode="auto">
          <a:xfrm>
            <a:off x="9497962" y="5154805"/>
            <a:ext cx="3408106" cy="223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-404548" y="-643022"/>
            <a:ext cx="1909498" cy="2280358"/>
            <a:chOff x="-404548" y="-643022"/>
            <a:chExt cx="1909498" cy="2280358"/>
          </a:xfrm>
        </p:grpSpPr>
        <p:pic>
          <p:nvPicPr>
            <p:cNvPr id="26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20" cstate="email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22" cstate="email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24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组合 28"/>
          <p:cNvGrpSpPr/>
          <p:nvPr/>
        </p:nvGrpSpPr>
        <p:grpSpPr>
          <a:xfrm rot="16200000">
            <a:off x="10686389" y="-643022"/>
            <a:ext cx="1909498" cy="2280358"/>
            <a:chOff x="-404548" y="-643022"/>
            <a:chExt cx="1909498" cy="2280358"/>
          </a:xfrm>
        </p:grpSpPr>
        <p:pic>
          <p:nvPicPr>
            <p:cNvPr id="30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20" cstate="email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22" cstate="email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24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-矩形 4"/>
          <p:cNvSpPr/>
          <p:nvPr>
            <p:custDataLst>
              <p:tags r:id="rId1"/>
            </p:custDataLst>
          </p:nvPr>
        </p:nvSpPr>
        <p:spPr>
          <a:xfrm>
            <a:off x="0" y="3048000"/>
            <a:ext cx="12192000" cy="3810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63C1F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PA-组合 12"/>
          <p:cNvGrpSpPr/>
          <p:nvPr>
            <p:custDataLst>
              <p:tags r:id="rId2"/>
            </p:custDataLst>
          </p:nvPr>
        </p:nvGrpSpPr>
        <p:grpSpPr>
          <a:xfrm>
            <a:off x="-253671" y="2886232"/>
            <a:ext cx="12713817" cy="4916957"/>
            <a:chOff x="-784614" y="2471738"/>
            <a:chExt cx="13339468" cy="5158922"/>
          </a:xfrm>
        </p:grpSpPr>
        <p:pic>
          <p:nvPicPr>
            <p:cNvPr id="14" name="PA-图片 2" descr="æ¥çæºå¾å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>
              <a:off x="-552384" y="3814143"/>
              <a:ext cx="4413185" cy="29311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A-图片 14" descr="æ¥çæºå¾å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 bwMode="auto">
            <a:xfrm flipH="1">
              <a:off x="5125353" y="5172075"/>
              <a:ext cx="1685925" cy="1685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A-图片 2" descr="æ¥çæºå¾å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>
              <a:off x="4896754" y="2471738"/>
              <a:ext cx="7658100" cy="5086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A-图片 4" descr="æ¥çæºå¾å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5634942" y="4021930"/>
              <a:ext cx="823912" cy="938213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A-图片 8" descr="æ¥çæºå¾å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9144903" y="4514849"/>
              <a:ext cx="940595" cy="900113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A-图片 2" descr="æ¥çæºå¾å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 flipH="1">
              <a:off x="-784614" y="3222172"/>
              <a:ext cx="6637499" cy="4408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A-图片 12" descr="æ¥çæºå¾å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tretch>
              <a:fillRect/>
            </a:stretch>
          </p:blipFill>
          <p:spPr bwMode="auto">
            <a:xfrm>
              <a:off x="4371971" y="4664074"/>
              <a:ext cx="1057275" cy="1057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PA-文本框 21"/>
          <p:cNvSpPr txBox="1"/>
          <p:nvPr>
            <p:custDataLst>
              <p:tags r:id="rId15"/>
            </p:custDataLst>
          </p:nvPr>
        </p:nvSpPr>
        <p:spPr>
          <a:xfrm>
            <a:off x="2133600" y="1520825"/>
            <a:ext cx="7924800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spc="130" dirty="0">
                <a:latin typeface="楷体" panose="02010609060101010101" pitchFamily="49" charset="-122"/>
                <a:ea typeface="楷体" panose="02010609060101010101" pitchFamily="49" charset="-122"/>
              </a:rPr>
              <a:t>让我们一起走近这些可爱的小精灵们！下面有请几位同学给我们有感情地朗读一下小精灵们各自的话吧！</a:t>
            </a:r>
            <a:endParaRPr lang="zh-CN" altLang="en-US" sz="2800" spc="13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PA-组合 22"/>
          <p:cNvGrpSpPr/>
          <p:nvPr>
            <p:custDataLst>
              <p:tags r:id="rId16"/>
            </p:custDataLst>
          </p:nvPr>
        </p:nvGrpSpPr>
        <p:grpSpPr>
          <a:xfrm>
            <a:off x="4057650" y="292101"/>
            <a:ext cx="4076700" cy="1035254"/>
            <a:chOff x="3991428" y="939800"/>
            <a:chExt cx="5685971" cy="9608205"/>
          </a:xfrm>
        </p:grpSpPr>
        <p:sp>
          <p:nvSpPr>
            <p:cNvPr id="24" name="PA-文本框 5"/>
            <p:cNvSpPr txBox="1"/>
            <p:nvPr>
              <p:custDataLst>
                <p:tags r:id="rId17"/>
              </p:custDataLst>
            </p:nvPr>
          </p:nvSpPr>
          <p:spPr>
            <a:xfrm>
              <a:off x="3991428" y="939800"/>
              <a:ext cx="5685971" cy="960820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>
                  <a:ln w="539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走近小精灵</a:t>
              </a:r>
              <a:endParaRPr lang="zh-CN" altLang="en-US" sz="6000">
                <a:ln w="539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  <p:sp>
          <p:nvSpPr>
            <p:cNvPr id="25" name="PA-文本框 45"/>
            <p:cNvSpPr txBox="1"/>
            <p:nvPr>
              <p:custDataLst>
                <p:tags r:id="rId18"/>
              </p:custDataLst>
            </p:nvPr>
          </p:nvSpPr>
          <p:spPr>
            <a:xfrm>
              <a:off x="3991428" y="939800"/>
              <a:ext cx="5685971" cy="960820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dirty="0">
                  <a:gradFill>
                    <a:gsLst>
                      <a:gs pos="0">
                        <a:srgbClr val="00B050"/>
                      </a:gs>
                      <a:gs pos="100000">
                        <a:srgbClr val="24922F"/>
                      </a:gs>
                    </a:gsLst>
                    <a:lin ang="5400000" scaled="1"/>
                  </a:gra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走近小精灵</a:t>
              </a:r>
              <a:endParaRPr lang="zh-CN" altLang="en-US" sz="6000" dirty="0">
                <a:gradFill>
                  <a:gsLst>
                    <a:gs pos="0">
                      <a:srgbClr val="00B050"/>
                    </a:gs>
                    <a:gs pos="100000">
                      <a:srgbClr val="24922F"/>
                    </a:gs>
                  </a:gsLst>
                  <a:lin ang="5400000" scaled="1"/>
                </a:gra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/>
          <p:cNvSpPr/>
          <p:nvPr/>
        </p:nvSpPr>
        <p:spPr>
          <a:xfrm>
            <a:off x="2035277" y="1327355"/>
            <a:ext cx="8023123" cy="3952568"/>
          </a:xfrm>
          <a:custGeom>
            <a:avLst/>
            <a:gdLst>
              <a:gd name="connsiteX0" fmla="*/ 0 w 8023123"/>
              <a:gd name="connsiteY0" fmla="*/ 201581 h 3952568"/>
              <a:gd name="connsiteX1" fmla="*/ 201581 w 8023123"/>
              <a:gd name="connsiteY1" fmla="*/ 0 h 3952568"/>
              <a:gd name="connsiteX2" fmla="*/ 970504 w 8023123"/>
              <a:gd name="connsiteY2" fmla="*/ 0 h 3952568"/>
              <a:gd name="connsiteX3" fmla="*/ 1815627 w 8023123"/>
              <a:gd name="connsiteY3" fmla="*/ 0 h 3952568"/>
              <a:gd name="connsiteX4" fmla="*/ 2432151 w 8023123"/>
              <a:gd name="connsiteY4" fmla="*/ 0 h 3952568"/>
              <a:gd name="connsiteX5" fmla="*/ 3048676 w 8023123"/>
              <a:gd name="connsiteY5" fmla="*/ 0 h 3952568"/>
              <a:gd name="connsiteX6" fmla="*/ 3512800 w 8023123"/>
              <a:gd name="connsiteY6" fmla="*/ 0 h 3952568"/>
              <a:gd name="connsiteX7" fmla="*/ 4205524 w 8023123"/>
              <a:gd name="connsiteY7" fmla="*/ 0 h 3952568"/>
              <a:gd name="connsiteX8" fmla="*/ 4669649 w 8023123"/>
              <a:gd name="connsiteY8" fmla="*/ 0 h 3952568"/>
              <a:gd name="connsiteX9" fmla="*/ 5362373 w 8023123"/>
              <a:gd name="connsiteY9" fmla="*/ 0 h 3952568"/>
              <a:gd name="connsiteX10" fmla="*/ 5902697 w 8023123"/>
              <a:gd name="connsiteY10" fmla="*/ 0 h 3952568"/>
              <a:gd name="connsiteX11" fmla="*/ 6671621 w 8023123"/>
              <a:gd name="connsiteY11" fmla="*/ 0 h 3952568"/>
              <a:gd name="connsiteX12" fmla="*/ 7211945 w 8023123"/>
              <a:gd name="connsiteY12" fmla="*/ 0 h 3952568"/>
              <a:gd name="connsiteX13" fmla="*/ 7821542 w 8023123"/>
              <a:gd name="connsiteY13" fmla="*/ 0 h 3952568"/>
              <a:gd name="connsiteX14" fmla="*/ 8023123 w 8023123"/>
              <a:gd name="connsiteY14" fmla="*/ 201581 h 3952568"/>
              <a:gd name="connsiteX15" fmla="*/ 8023123 w 8023123"/>
              <a:gd name="connsiteY15" fmla="*/ 757655 h 3952568"/>
              <a:gd name="connsiteX16" fmla="*/ 8023123 w 8023123"/>
              <a:gd name="connsiteY16" fmla="*/ 1349222 h 3952568"/>
              <a:gd name="connsiteX17" fmla="*/ 8023123 w 8023123"/>
              <a:gd name="connsiteY17" fmla="*/ 1976284 h 3952568"/>
              <a:gd name="connsiteX18" fmla="*/ 8023123 w 8023123"/>
              <a:gd name="connsiteY18" fmla="*/ 2638840 h 3952568"/>
              <a:gd name="connsiteX19" fmla="*/ 8023123 w 8023123"/>
              <a:gd name="connsiteY19" fmla="*/ 3750987 h 3952568"/>
              <a:gd name="connsiteX20" fmla="*/ 7821542 w 8023123"/>
              <a:gd name="connsiteY20" fmla="*/ 3952568 h 3952568"/>
              <a:gd name="connsiteX21" fmla="*/ 7205018 w 8023123"/>
              <a:gd name="connsiteY21" fmla="*/ 3952568 h 3952568"/>
              <a:gd name="connsiteX22" fmla="*/ 6588494 w 8023123"/>
              <a:gd name="connsiteY22" fmla="*/ 3952568 h 3952568"/>
              <a:gd name="connsiteX23" fmla="*/ 5895770 w 8023123"/>
              <a:gd name="connsiteY23" fmla="*/ 3952568 h 3952568"/>
              <a:gd name="connsiteX24" fmla="*/ 5355446 w 8023123"/>
              <a:gd name="connsiteY24" fmla="*/ 3952568 h 3952568"/>
              <a:gd name="connsiteX25" fmla="*/ 4662722 w 8023123"/>
              <a:gd name="connsiteY25" fmla="*/ 3952568 h 3952568"/>
              <a:gd name="connsiteX26" fmla="*/ 4198597 w 8023123"/>
              <a:gd name="connsiteY26" fmla="*/ 3952568 h 3952568"/>
              <a:gd name="connsiteX27" fmla="*/ 3353474 w 8023123"/>
              <a:gd name="connsiteY27" fmla="*/ 3952568 h 3952568"/>
              <a:gd name="connsiteX28" fmla="*/ 2736950 w 8023123"/>
              <a:gd name="connsiteY28" fmla="*/ 3952568 h 3952568"/>
              <a:gd name="connsiteX29" fmla="*/ 2272825 w 8023123"/>
              <a:gd name="connsiteY29" fmla="*/ 3952568 h 3952568"/>
              <a:gd name="connsiteX30" fmla="*/ 1427702 w 8023123"/>
              <a:gd name="connsiteY30" fmla="*/ 3952568 h 3952568"/>
              <a:gd name="connsiteX31" fmla="*/ 201581 w 8023123"/>
              <a:gd name="connsiteY31" fmla="*/ 3952568 h 3952568"/>
              <a:gd name="connsiteX32" fmla="*/ 0 w 8023123"/>
              <a:gd name="connsiteY32" fmla="*/ 3750987 h 3952568"/>
              <a:gd name="connsiteX33" fmla="*/ 0 w 8023123"/>
              <a:gd name="connsiteY33" fmla="*/ 3230407 h 3952568"/>
              <a:gd name="connsiteX34" fmla="*/ 0 w 8023123"/>
              <a:gd name="connsiteY34" fmla="*/ 2567852 h 3952568"/>
              <a:gd name="connsiteX35" fmla="*/ 0 w 8023123"/>
              <a:gd name="connsiteY35" fmla="*/ 1976284 h 3952568"/>
              <a:gd name="connsiteX36" fmla="*/ 0 w 8023123"/>
              <a:gd name="connsiteY36" fmla="*/ 1491199 h 3952568"/>
              <a:gd name="connsiteX37" fmla="*/ 0 w 8023123"/>
              <a:gd name="connsiteY37" fmla="*/ 899631 h 3952568"/>
              <a:gd name="connsiteX38" fmla="*/ 0 w 8023123"/>
              <a:gd name="connsiteY38" fmla="*/ 201581 h 395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023122" h="3952568" fill="none" extrusionOk="0">
                <a:moveTo>
                  <a:pt x="0" y="201581"/>
                </a:moveTo>
                <a:cubicBezTo>
                  <a:pt x="-7406" y="105769"/>
                  <a:pt x="89218" y="13986"/>
                  <a:pt x="201581" y="0"/>
                </a:cubicBezTo>
                <a:cubicBezTo>
                  <a:pt x="417582" y="31335"/>
                  <a:pt x="738278" y="17665"/>
                  <a:pt x="970504" y="0"/>
                </a:cubicBezTo>
                <a:cubicBezTo>
                  <a:pt x="1202730" y="-17665"/>
                  <a:pt x="1556719" y="-36075"/>
                  <a:pt x="1815627" y="0"/>
                </a:cubicBezTo>
                <a:cubicBezTo>
                  <a:pt x="2074535" y="36075"/>
                  <a:pt x="2209083" y="-16617"/>
                  <a:pt x="2432151" y="0"/>
                </a:cubicBezTo>
                <a:cubicBezTo>
                  <a:pt x="2655219" y="16617"/>
                  <a:pt x="2850639" y="-22753"/>
                  <a:pt x="3048676" y="0"/>
                </a:cubicBezTo>
                <a:cubicBezTo>
                  <a:pt x="3246713" y="22753"/>
                  <a:pt x="3325846" y="-8207"/>
                  <a:pt x="3512800" y="0"/>
                </a:cubicBezTo>
                <a:cubicBezTo>
                  <a:pt x="3699754" y="8207"/>
                  <a:pt x="3992917" y="7583"/>
                  <a:pt x="4205524" y="0"/>
                </a:cubicBezTo>
                <a:cubicBezTo>
                  <a:pt x="4418131" y="-7583"/>
                  <a:pt x="4444653" y="18129"/>
                  <a:pt x="4669649" y="0"/>
                </a:cubicBezTo>
                <a:cubicBezTo>
                  <a:pt x="4894645" y="-18129"/>
                  <a:pt x="5056293" y="-34063"/>
                  <a:pt x="5362373" y="0"/>
                </a:cubicBezTo>
                <a:cubicBezTo>
                  <a:pt x="5668453" y="34063"/>
                  <a:pt x="5655408" y="-4991"/>
                  <a:pt x="5902697" y="0"/>
                </a:cubicBezTo>
                <a:cubicBezTo>
                  <a:pt x="6149986" y="4991"/>
                  <a:pt x="6321007" y="-36449"/>
                  <a:pt x="6671621" y="0"/>
                </a:cubicBezTo>
                <a:cubicBezTo>
                  <a:pt x="7022235" y="36449"/>
                  <a:pt x="7066392" y="-15925"/>
                  <a:pt x="7211945" y="0"/>
                </a:cubicBezTo>
                <a:cubicBezTo>
                  <a:pt x="7357498" y="15925"/>
                  <a:pt x="7635840" y="25839"/>
                  <a:pt x="7821542" y="0"/>
                </a:cubicBezTo>
                <a:cubicBezTo>
                  <a:pt x="7906271" y="7648"/>
                  <a:pt x="8022384" y="82060"/>
                  <a:pt x="8023123" y="201581"/>
                </a:cubicBezTo>
                <a:cubicBezTo>
                  <a:pt x="8046189" y="404586"/>
                  <a:pt x="8028361" y="600626"/>
                  <a:pt x="8023123" y="757655"/>
                </a:cubicBezTo>
                <a:cubicBezTo>
                  <a:pt x="8017885" y="914684"/>
                  <a:pt x="8047213" y="1098058"/>
                  <a:pt x="8023123" y="1349222"/>
                </a:cubicBezTo>
                <a:cubicBezTo>
                  <a:pt x="7999033" y="1600386"/>
                  <a:pt x="8000260" y="1777142"/>
                  <a:pt x="8023123" y="1976284"/>
                </a:cubicBezTo>
                <a:cubicBezTo>
                  <a:pt x="8045986" y="2175426"/>
                  <a:pt x="8000495" y="2459031"/>
                  <a:pt x="8023123" y="2638840"/>
                </a:cubicBezTo>
                <a:cubicBezTo>
                  <a:pt x="8045751" y="2818649"/>
                  <a:pt x="8077132" y="3471917"/>
                  <a:pt x="8023123" y="3750987"/>
                </a:cubicBezTo>
                <a:cubicBezTo>
                  <a:pt x="8011947" y="3866466"/>
                  <a:pt x="7936779" y="3936388"/>
                  <a:pt x="7821542" y="3952568"/>
                </a:cubicBezTo>
                <a:cubicBezTo>
                  <a:pt x="7540146" y="3963989"/>
                  <a:pt x="7356366" y="3934644"/>
                  <a:pt x="7205018" y="3952568"/>
                </a:cubicBezTo>
                <a:cubicBezTo>
                  <a:pt x="7053670" y="3970492"/>
                  <a:pt x="6806539" y="3942764"/>
                  <a:pt x="6588494" y="3952568"/>
                </a:cubicBezTo>
                <a:cubicBezTo>
                  <a:pt x="6370449" y="3962372"/>
                  <a:pt x="6046836" y="3926065"/>
                  <a:pt x="5895770" y="3952568"/>
                </a:cubicBezTo>
                <a:cubicBezTo>
                  <a:pt x="5744704" y="3979071"/>
                  <a:pt x="5597029" y="3958656"/>
                  <a:pt x="5355446" y="3952568"/>
                </a:cubicBezTo>
                <a:cubicBezTo>
                  <a:pt x="5113863" y="3946480"/>
                  <a:pt x="4851767" y="3923034"/>
                  <a:pt x="4662722" y="3952568"/>
                </a:cubicBezTo>
                <a:cubicBezTo>
                  <a:pt x="4473677" y="3982102"/>
                  <a:pt x="4354996" y="3946044"/>
                  <a:pt x="4198597" y="3952568"/>
                </a:cubicBezTo>
                <a:cubicBezTo>
                  <a:pt x="4042198" y="3959092"/>
                  <a:pt x="3650602" y="3954369"/>
                  <a:pt x="3353474" y="3952568"/>
                </a:cubicBezTo>
                <a:cubicBezTo>
                  <a:pt x="3056346" y="3950767"/>
                  <a:pt x="3036432" y="3956525"/>
                  <a:pt x="2736950" y="3952568"/>
                </a:cubicBezTo>
                <a:cubicBezTo>
                  <a:pt x="2437468" y="3948611"/>
                  <a:pt x="2429623" y="3941379"/>
                  <a:pt x="2272825" y="3952568"/>
                </a:cubicBezTo>
                <a:cubicBezTo>
                  <a:pt x="2116028" y="3963757"/>
                  <a:pt x="1629200" y="3962536"/>
                  <a:pt x="1427702" y="3952568"/>
                </a:cubicBezTo>
                <a:cubicBezTo>
                  <a:pt x="1226204" y="3942600"/>
                  <a:pt x="635166" y="3983676"/>
                  <a:pt x="201581" y="3952568"/>
                </a:cubicBezTo>
                <a:cubicBezTo>
                  <a:pt x="88145" y="3957866"/>
                  <a:pt x="2859" y="3861671"/>
                  <a:pt x="0" y="3750987"/>
                </a:cubicBezTo>
                <a:cubicBezTo>
                  <a:pt x="25801" y="3603408"/>
                  <a:pt x="-18556" y="3447174"/>
                  <a:pt x="0" y="3230407"/>
                </a:cubicBezTo>
                <a:cubicBezTo>
                  <a:pt x="18556" y="3013640"/>
                  <a:pt x="19374" y="2880373"/>
                  <a:pt x="0" y="2567852"/>
                </a:cubicBezTo>
                <a:cubicBezTo>
                  <a:pt x="-19374" y="2255332"/>
                  <a:pt x="-22246" y="2268786"/>
                  <a:pt x="0" y="1976284"/>
                </a:cubicBezTo>
                <a:cubicBezTo>
                  <a:pt x="22246" y="1683782"/>
                  <a:pt x="-23010" y="1715519"/>
                  <a:pt x="0" y="1491199"/>
                </a:cubicBezTo>
                <a:cubicBezTo>
                  <a:pt x="23010" y="1266879"/>
                  <a:pt x="1649" y="1066526"/>
                  <a:pt x="0" y="899631"/>
                </a:cubicBezTo>
                <a:cubicBezTo>
                  <a:pt x="-1649" y="732736"/>
                  <a:pt x="21609" y="514017"/>
                  <a:pt x="0" y="201581"/>
                </a:cubicBezTo>
                <a:close/>
              </a:path>
              <a:path w="8023122" h="3952568" stroke="0" extrusionOk="0">
                <a:moveTo>
                  <a:pt x="0" y="201581"/>
                </a:moveTo>
                <a:cubicBezTo>
                  <a:pt x="6030" y="109283"/>
                  <a:pt x="100722" y="-8802"/>
                  <a:pt x="201581" y="0"/>
                </a:cubicBezTo>
                <a:cubicBezTo>
                  <a:pt x="354095" y="-30083"/>
                  <a:pt x="574206" y="26737"/>
                  <a:pt x="818105" y="0"/>
                </a:cubicBezTo>
                <a:cubicBezTo>
                  <a:pt x="1062004" y="-26737"/>
                  <a:pt x="1257195" y="-9339"/>
                  <a:pt x="1434629" y="0"/>
                </a:cubicBezTo>
                <a:cubicBezTo>
                  <a:pt x="1612063" y="9339"/>
                  <a:pt x="1854983" y="-32536"/>
                  <a:pt x="2127353" y="0"/>
                </a:cubicBezTo>
                <a:cubicBezTo>
                  <a:pt x="2399723" y="32536"/>
                  <a:pt x="2492435" y="-26934"/>
                  <a:pt x="2820077" y="0"/>
                </a:cubicBezTo>
                <a:cubicBezTo>
                  <a:pt x="3147719" y="26934"/>
                  <a:pt x="3264613" y="37911"/>
                  <a:pt x="3665200" y="0"/>
                </a:cubicBezTo>
                <a:cubicBezTo>
                  <a:pt x="4065787" y="-37911"/>
                  <a:pt x="4194762" y="14252"/>
                  <a:pt x="4510323" y="0"/>
                </a:cubicBezTo>
                <a:cubicBezTo>
                  <a:pt x="4825884" y="-14252"/>
                  <a:pt x="5133173" y="-2423"/>
                  <a:pt x="5355446" y="0"/>
                </a:cubicBezTo>
                <a:cubicBezTo>
                  <a:pt x="5577719" y="2423"/>
                  <a:pt x="5717972" y="1470"/>
                  <a:pt x="6048169" y="0"/>
                </a:cubicBezTo>
                <a:cubicBezTo>
                  <a:pt x="6378366" y="-1470"/>
                  <a:pt x="6548038" y="-7716"/>
                  <a:pt x="6740893" y="0"/>
                </a:cubicBezTo>
                <a:cubicBezTo>
                  <a:pt x="6933748" y="7716"/>
                  <a:pt x="7372678" y="-44543"/>
                  <a:pt x="7821542" y="0"/>
                </a:cubicBezTo>
                <a:cubicBezTo>
                  <a:pt x="7940030" y="-12443"/>
                  <a:pt x="8049724" y="97549"/>
                  <a:pt x="8023123" y="201581"/>
                </a:cubicBezTo>
                <a:cubicBezTo>
                  <a:pt x="8032890" y="469926"/>
                  <a:pt x="8045497" y="530041"/>
                  <a:pt x="8023123" y="757655"/>
                </a:cubicBezTo>
                <a:cubicBezTo>
                  <a:pt x="8000749" y="985269"/>
                  <a:pt x="8017316" y="1046197"/>
                  <a:pt x="8023123" y="1313728"/>
                </a:cubicBezTo>
                <a:cubicBezTo>
                  <a:pt x="8028930" y="1581259"/>
                  <a:pt x="7990018" y="1787658"/>
                  <a:pt x="8023123" y="1976284"/>
                </a:cubicBezTo>
                <a:cubicBezTo>
                  <a:pt x="8056228" y="2164910"/>
                  <a:pt x="8022821" y="2265287"/>
                  <a:pt x="8023123" y="2461369"/>
                </a:cubicBezTo>
                <a:cubicBezTo>
                  <a:pt x="8023425" y="2657452"/>
                  <a:pt x="8008928" y="2828247"/>
                  <a:pt x="8023123" y="2981949"/>
                </a:cubicBezTo>
                <a:cubicBezTo>
                  <a:pt x="8037318" y="3135651"/>
                  <a:pt x="8006357" y="3463121"/>
                  <a:pt x="8023123" y="3750987"/>
                </a:cubicBezTo>
                <a:cubicBezTo>
                  <a:pt x="8039875" y="3869325"/>
                  <a:pt x="7937584" y="3957308"/>
                  <a:pt x="7821542" y="3952568"/>
                </a:cubicBezTo>
                <a:cubicBezTo>
                  <a:pt x="7517064" y="3967746"/>
                  <a:pt x="7268326" y="3923616"/>
                  <a:pt x="7128818" y="3952568"/>
                </a:cubicBezTo>
                <a:cubicBezTo>
                  <a:pt x="6989310" y="3981520"/>
                  <a:pt x="6640054" y="3929002"/>
                  <a:pt x="6512294" y="3952568"/>
                </a:cubicBezTo>
                <a:cubicBezTo>
                  <a:pt x="6384534" y="3976134"/>
                  <a:pt x="6154742" y="3965451"/>
                  <a:pt x="5819570" y="3952568"/>
                </a:cubicBezTo>
                <a:cubicBezTo>
                  <a:pt x="5484398" y="3939685"/>
                  <a:pt x="5402079" y="3926487"/>
                  <a:pt x="5279246" y="3952568"/>
                </a:cubicBezTo>
                <a:cubicBezTo>
                  <a:pt x="5156413" y="3978649"/>
                  <a:pt x="4868414" y="3982623"/>
                  <a:pt x="4662722" y="3952568"/>
                </a:cubicBezTo>
                <a:cubicBezTo>
                  <a:pt x="4457030" y="3922513"/>
                  <a:pt x="4226033" y="3965041"/>
                  <a:pt x="3893798" y="3952568"/>
                </a:cubicBezTo>
                <a:cubicBezTo>
                  <a:pt x="3561563" y="3940095"/>
                  <a:pt x="3415361" y="3944667"/>
                  <a:pt x="3124875" y="3952568"/>
                </a:cubicBezTo>
                <a:cubicBezTo>
                  <a:pt x="2834389" y="3960469"/>
                  <a:pt x="2720707" y="3918755"/>
                  <a:pt x="2355952" y="3952568"/>
                </a:cubicBezTo>
                <a:cubicBezTo>
                  <a:pt x="1991197" y="3986381"/>
                  <a:pt x="2083115" y="3973955"/>
                  <a:pt x="1815627" y="3952568"/>
                </a:cubicBezTo>
                <a:cubicBezTo>
                  <a:pt x="1548140" y="3931181"/>
                  <a:pt x="1482709" y="3946850"/>
                  <a:pt x="1351502" y="3952568"/>
                </a:cubicBezTo>
                <a:cubicBezTo>
                  <a:pt x="1220296" y="3958286"/>
                  <a:pt x="1014773" y="3977777"/>
                  <a:pt x="811178" y="3952568"/>
                </a:cubicBezTo>
                <a:cubicBezTo>
                  <a:pt x="607583" y="3927359"/>
                  <a:pt x="338905" y="3957745"/>
                  <a:pt x="201581" y="3952568"/>
                </a:cubicBezTo>
                <a:cubicBezTo>
                  <a:pt x="70508" y="3957706"/>
                  <a:pt x="-592" y="3837770"/>
                  <a:pt x="0" y="3750987"/>
                </a:cubicBezTo>
                <a:cubicBezTo>
                  <a:pt x="-749" y="3568172"/>
                  <a:pt x="14985" y="3423291"/>
                  <a:pt x="0" y="3194913"/>
                </a:cubicBezTo>
                <a:cubicBezTo>
                  <a:pt x="-14985" y="2966535"/>
                  <a:pt x="-20019" y="2877158"/>
                  <a:pt x="0" y="2709828"/>
                </a:cubicBezTo>
                <a:cubicBezTo>
                  <a:pt x="20019" y="2542498"/>
                  <a:pt x="15659" y="2269494"/>
                  <a:pt x="0" y="2118260"/>
                </a:cubicBezTo>
                <a:cubicBezTo>
                  <a:pt x="-15659" y="1967026"/>
                  <a:pt x="6558" y="1695345"/>
                  <a:pt x="0" y="1562187"/>
                </a:cubicBezTo>
                <a:cubicBezTo>
                  <a:pt x="-6558" y="1429029"/>
                  <a:pt x="-27751" y="1162318"/>
                  <a:pt x="0" y="935125"/>
                </a:cubicBezTo>
                <a:cubicBezTo>
                  <a:pt x="27751" y="707932"/>
                  <a:pt x="1234" y="398733"/>
                  <a:pt x="0" y="201581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50"/>
            </a:solidFill>
          </a:ln>
          <a:effectLst>
            <a:outerShdw blurRad="317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Picture 4" descr="æ¥çæºå¾å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flipH="1">
            <a:off x="-1153190" y="5686425"/>
            <a:ext cx="2598533" cy="170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æ¥çæºå¾å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9497962" y="5154805"/>
            <a:ext cx="3408106" cy="223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-404548" y="-643022"/>
            <a:ext cx="1909498" cy="2280358"/>
            <a:chOff x="-404548" y="-643022"/>
            <a:chExt cx="1909498" cy="2280358"/>
          </a:xfrm>
        </p:grpSpPr>
        <p:pic>
          <p:nvPicPr>
            <p:cNvPr id="26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组合 28"/>
          <p:cNvGrpSpPr/>
          <p:nvPr/>
        </p:nvGrpSpPr>
        <p:grpSpPr>
          <a:xfrm rot="16200000">
            <a:off x="10686389" y="-643022"/>
            <a:ext cx="1909498" cy="2280358"/>
            <a:chOff x="-404548" y="-643022"/>
            <a:chExt cx="1909498" cy="2280358"/>
          </a:xfrm>
        </p:grpSpPr>
        <p:pic>
          <p:nvPicPr>
            <p:cNvPr id="30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PA-文本框 21"/>
          <p:cNvSpPr txBox="1"/>
          <p:nvPr>
            <p:custDataLst>
              <p:tags r:id="rId8"/>
            </p:custDataLst>
          </p:nvPr>
        </p:nvSpPr>
        <p:spPr>
          <a:xfrm>
            <a:off x="2579738" y="2781812"/>
            <a:ext cx="693420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spc="130" dirty="0">
                <a:latin typeface="楷体" panose="02010609060101010101" pitchFamily="49" charset="-122"/>
                <a:ea typeface="楷体" panose="02010609060101010101" pitchFamily="49" charset="-122"/>
              </a:rPr>
              <a:t>小水珠说：“荷叶是我的</a:t>
            </a:r>
            <a:r>
              <a:rPr lang="zh-CN" altLang="en-US" sz="2800" b="1" spc="13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摇篮</a:t>
            </a:r>
            <a:r>
              <a:rPr lang="zh-CN" altLang="en-US" sz="2800" spc="130" dirty="0">
                <a:latin typeface="楷体" panose="02010609060101010101" pitchFamily="49" charset="-122"/>
                <a:ea typeface="楷体" panose="02010609060101010101" pitchFamily="49" charset="-122"/>
              </a:rPr>
              <a:t>。”小水珠</a:t>
            </a:r>
            <a:r>
              <a:rPr lang="zh-CN" altLang="en-US" sz="2800" b="1" spc="13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躺</a:t>
            </a:r>
            <a:r>
              <a:rPr lang="zh-CN" altLang="en-US" sz="2800" spc="130" dirty="0">
                <a:latin typeface="楷体" panose="02010609060101010101" pitchFamily="49" charset="-122"/>
                <a:ea typeface="楷体" panose="02010609060101010101" pitchFamily="49" charset="-122"/>
              </a:rPr>
              <a:t>在荷叶上，</a:t>
            </a:r>
            <a:r>
              <a:rPr lang="zh-CN" altLang="en-US" sz="2800" b="1" spc="13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眨着</a:t>
            </a:r>
            <a:r>
              <a:rPr lang="zh-CN" altLang="en-US" sz="2800" spc="130" dirty="0">
                <a:latin typeface="楷体" panose="02010609060101010101" pitchFamily="49" charset="-122"/>
                <a:ea typeface="楷体" panose="02010609060101010101" pitchFamily="49" charset="-122"/>
              </a:rPr>
              <a:t>亮晶晶的眼睛。</a:t>
            </a:r>
            <a:endParaRPr lang="zh-CN" altLang="en-US" sz="2800" spc="13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PA-图片 12" descr="æ¥çæºå¾å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 bwMode="auto">
          <a:xfrm>
            <a:off x="2472768" y="1267415"/>
            <a:ext cx="1444182" cy="144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/>
          <p:cNvSpPr/>
          <p:nvPr/>
        </p:nvSpPr>
        <p:spPr>
          <a:xfrm>
            <a:off x="2035277" y="1327355"/>
            <a:ext cx="8023123" cy="3952568"/>
          </a:xfrm>
          <a:custGeom>
            <a:avLst/>
            <a:gdLst>
              <a:gd name="connsiteX0" fmla="*/ 0 w 8023123"/>
              <a:gd name="connsiteY0" fmla="*/ 201581 h 3952568"/>
              <a:gd name="connsiteX1" fmla="*/ 201581 w 8023123"/>
              <a:gd name="connsiteY1" fmla="*/ 0 h 3952568"/>
              <a:gd name="connsiteX2" fmla="*/ 970504 w 8023123"/>
              <a:gd name="connsiteY2" fmla="*/ 0 h 3952568"/>
              <a:gd name="connsiteX3" fmla="*/ 1815627 w 8023123"/>
              <a:gd name="connsiteY3" fmla="*/ 0 h 3952568"/>
              <a:gd name="connsiteX4" fmla="*/ 2432151 w 8023123"/>
              <a:gd name="connsiteY4" fmla="*/ 0 h 3952568"/>
              <a:gd name="connsiteX5" fmla="*/ 3048676 w 8023123"/>
              <a:gd name="connsiteY5" fmla="*/ 0 h 3952568"/>
              <a:gd name="connsiteX6" fmla="*/ 3512800 w 8023123"/>
              <a:gd name="connsiteY6" fmla="*/ 0 h 3952568"/>
              <a:gd name="connsiteX7" fmla="*/ 4205524 w 8023123"/>
              <a:gd name="connsiteY7" fmla="*/ 0 h 3952568"/>
              <a:gd name="connsiteX8" fmla="*/ 4669649 w 8023123"/>
              <a:gd name="connsiteY8" fmla="*/ 0 h 3952568"/>
              <a:gd name="connsiteX9" fmla="*/ 5362373 w 8023123"/>
              <a:gd name="connsiteY9" fmla="*/ 0 h 3952568"/>
              <a:gd name="connsiteX10" fmla="*/ 5902697 w 8023123"/>
              <a:gd name="connsiteY10" fmla="*/ 0 h 3952568"/>
              <a:gd name="connsiteX11" fmla="*/ 6671621 w 8023123"/>
              <a:gd name="connsiteY11" fmla="*/ 0 h 3952568"/>
              <a:gd name="connsiteX12" fmla="*/ 7211945 w 8023123"/>
              <a:gd name="connsiteY12" fmla="*/ 0 h 3952568"/>
              <a:gd name="connsiteX13" fmla="*/ 7821542 w 8023123"/>
              <a:gd name="connsiteY13" fmla="*/ 0 h 3952568"/>
              <a:gd name="connsiteX14" fmla="*/ 8023123 w 8023123"/>
              <a:gd name="connsiteY14" fmla="*/ 201581 h 3952568"/>
              <a:gd name="connsiteX15" fmla="*/ 8023123 w 8023123"/>
              <a:gd name="connsiteY15" fmla="*/ 757655 h 3952568"/>
              <a:gd name="connsiteX16" fmla="*/ 8023123 w 8023123"/>
              <a:gd name="connsiteY16" fmla="*/ 1349222 h 3952568"/>
              <a:gd name="connsiteX17" fmla="*/ 8023123 w 8023123"/>
              <a:gd name="connsiteY17" fmla="*/ 1976284 h 3952568"/>
              <a:gd name="connsiteX18" fmla="*/ 8023123 w 8023123"/>
              <a:gd name="connsiteY18" fmla="*/ 2638840 h 3952568"/>
              <a:gd name="connsiteX19" fmla="*/ 8023123 w 8023123"/>
              <a:gd name="connsiteY19" fmla="*/ 3750987 h 3952568"/>
              <a:gd name="connsiteX20" fmla="*/ 7821542 w 8023123"/>
              <a:gd name="connsiteY20" fmla="*/ 3952568 h 3952568"/>
              <a:gd name="connsiteX21" fmla="*/ 7205018 w 8023123"/>
              <a:gd name="connsiteY21" fmla="*/ 3952568 h 3952568"/>
              <a:gd name="connsiteX22" fmla="*/ 6588494 w 8023123"/>
              <a:gd name="connsiteY22" fmla="*/ 3952568 h 3952568"/>
              <a:gd name="connsiteX23" fmla="*/ 5895770 w 8023123"/>
              <a:gd name="connsiteY23" fmla="*/ 3952568 h 3952568"/>
              <a:gd name="connsiteX24" fmla="*/ 5355446 w 8023123"/>
              <a:gd name="connsiteY24" fmla="*/ 3952568 h 3952568"/>
              <a:gd name="connsiteX25" fmla="*/ 4662722 w 8023123"/>
              <a:gd name="connsiteY25" fmla="*/ 3952568 h 3952568"/>
              <a:gd name="connsiteX26" fmla="*/ 4198597 w 8023123"/>
              <a:gd name="connsiteY26" fmla="*/ 3952568 h 3952568"/>
              <a:gd name="connsiteX27" fmla="*/ 3353474 w 8023123"/>
              <a:gd name="connsiteY27" fmla="*/ 3952568 h 3952568"/>
              <a:gd name="connsiteX28" fmla="*/ 2736950 w 8023123"/>
              <a:gd name="connsiteY28" fmla="*/ 3952568 h 3952568"/>
              <a:gd name="connsiteX29" fmla="*/ 2272825 w 8023123"/>
              <a:gd name="connsiteY29" fmla="*/ 3952568 h 3952568"/>
              <a:gd name="connsiteX30" fmla="*/ 1427702 w 8023123"/>
              <a:gd name="connsiteY30" fmla="*/ 3952568 h 3952568"/>
              <a:gd name="connsiteX31" fmla="*/ 201581 w 8023123"/>
              <a:gd name="connsiteY31" fmla="*/ 3952568 h 3952568"/>
              <a:gd name="connsiteX32" fmla="*/ 0 w 8023123"/>
              <a:gd name="connsiteY32" fmla="*/ 3750987 h 3952568"/>
              <a:gd name="connsiteX33" fmla="*/ 0 w 8023123"/>
              <a:gd name="connsiteY33" fmla="*/ 3230407 h 3952568"/>
              <a:gd name="connsiteX34" fmla="*/ 0 w 8023123"/>
              <a:gd name="connsiteY34" fmla="*/ 2567852 h 3952568"/>
              <a:gd name="connsiteX35" fmla="*/ 0 w 8023123"/>
              <a:gd name="connsiteY35" fmla="*/ 1976284 h 3952568"/>
              <a:gd name="connsiteX36" fmla="*/ 0 w 8023123"/>
              <a:gd name="connsiteY36" fmla="*/ 1491199 h 3952568"/>
              <a:gd name="connsiteX37" fmla="*/ 0 w 8023123"/>
              <a:gd name="connsiteY37" fmla="*/ 899631 h 3952568"/>
              <a:gd name="connsiteX38" fmla="*/ 0 w 8023123"/>
              <a:gd name="connsiteY38" fmla="*/ 201581 h 395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023122" h="3952568" fill="none" extrusionOk="0">
                <a:moveTo>
                  <a:pt x="0" y="201581"/>
                </a:moveTo>
                <a:cubicBezTo>
                  <a:pt x="-7406" y="105769"/>
                  <a:pt x="89218" y="13986"/>
                  <a:pt x="201581" y="0"/>
                </a:cubicBezTo>
                <a:cubicBezTo>
                  <a:pt x="417582" y="31335"/>
                  <a:pt x="738278" y="17665"/>
                  <a:pt x="970504" y="0"/>
                </a:cubicBezTo>
                <a:cubicBezTo>
                  <a:pt x="1202730" y="-17665"/>
                  <a:pt x="1556719" y="-36075"/>
                  <a:pt x="1815627" y="0"/>
                </a:cubicBezTo>
                <a:cubicBezTo>
                  <a:pt x="2074535" y="36075"/>
                  <a:pt x="2209083" y="-16617"/>
                  <a:pt x="2432151" y="0"/>
                </a:cubicBezTo>
                <a:cubicBezTo>
                  <a:pt x="2655219" y="16617"/>
                  <a:pt x="2850639" y="-22753"/>
                  <a:pt x="3048676" y="0"/>
                </a:cubicBezTo>
                <a:cubicBezTo>
                  <a:pt x="3246713" y="22753"/>
                  <a:pt x="3325846" y="-8207"/>
                  <a:pt x="3512800" y="0"/>
                </a:cubicBezTo>
                <a:cubicBezTo>
                  <a:pt x="3699754" y="8207"/>
                  <a:pt x="3992917" y="7583"/>
                  <a:pt x="4205524" y="0"/>
                </a:cubicBezTo>
                <a:cubicBezTo>
                  <a:pt x="4418131" y="-7583"/>
                  <a:pt x="4444653" y="18129"/>
                  <a:pt x="4669649" y="0"/>
                </a:cubicBezTo>
                <a:cubicBezTo>
                  <a:pt x="4894645" y="-18129"/>
                  <a:pt x="5056293" y="-34063"/>
                  <a:pt x="5362373" y="0"/>
                </a:cubicBezTo>
                <a:cubicBezTo>
                  <a:pt x="5668453" y="34063"/>
                  <a:pt x="5655408" y="-4991"/>
                  <a:pt x="5902697" y="0"/>
                </a:cubicBezTo>
                <a:cubicBezTo>
                  <a:pt x="6149986" y="4991"/>
                  <a:pt x="6321007" y="-36449"/>
                  <a:pt x="6671621" y="0"/>
                </a:cubicBezTo>
                <a:cubicBezTo>
                  <a:pt x="7022235" y="36449"/>
                  <a:pt x="7066392" y="-15925"/>
                  <a:pt x="7211945" y="0"/>
                </a:cubicBezTo>
                <a:cubicBezTo>
                  <a:pt x="7357498" y="15925"/>
                  <a:pt x="7635840" y="25839"/>
                  <a:pt x="7821542" y="0"/>
                </a:cubicBezTo>
                <a:cubicBezTo>
                  <a:pt x="7906271" y="7648"/>
                  <a:pt x="8022384" y="82060"/>
                  <a:pt x="8023123" y="201581"/>
                </a:cubicBezTo>
                <a:cubicBezTo>
                  <a:pt x="8046189" y="404586"/>
                  <a:pt x="8028361" y="600626"/>
                  <a:pt x="8023123" y="757655"/>
                </a:cubicBezTo>
                <a:cubicBezTo>
                  <a:pt x="8017885" y="914684"/>
                  <a:pt x="8047213" y="1098058"/>
                  <a:pt x="8023123" y="1349222"/>
                </a:cubicBezTo>
                <a:cubicBezTo>
                  <a:pt x="7999033" y="1600386"/>
                  <a:pt x="8000260" y="1777142"/>
                  <a:pt x="8023123" y="1976284"/>
                </a:cubicBezTo>
                <a:cubicBezTo>
                  <a:pt x="8045986" y="2175426"/>
                  <a:pt x="8000495" y="2459031"/>
                  <a:pt x="8023123" y="2638840"/>
                </a:cubicBezTo>
                <a:cubicBezTo>
                  <a:pt x="8045751" y="2818649"/>
                  <a:pt x="8077132" y="3471917"/>
                  <a:pt x="8023123" y="3750987"/>
                </a:cubicBezTo>
                <a:cubicBezTo>
                  <a:pt x="8011947" y="3866466"/>
                  <a:pt x="7936779" y="3936388"/>
                  <a:pt x="7821542" y="3952568"/>
                </a:cubicBezTo>
                <a:cubicBezTo>
                  <a:pt x="7540146" y="3963989"/>
                  <a:pt x="7356366" y="3934644"/>
                  <a:pt x="7205018" y="3952568"/>
                </a:cubicBezTo>
                <a:cubicBezTo>
                  <a:pt x="7053670" y="3970492"/>
                  <a:pt x="6806539" y="3942764"/>
                  <a:pt x="6588494" y="3952568"/>
                </a:cubicBezTo>
                <a:cubicBezTo>
                  <a:pt x="6370449" y="3962372"/>
                  <a:pt x="6046836" y="3926065"/>
                  <a:pt x="5895770" y="3952568"/>
                </a:cubicBezTo>
                <a:cubicBezTo>
                  <a:pt x="5744704" y="3979071"/>
                  <a:pt x="5597029" y="3958656"/>
                  <a:pt x="5355446" y="3952568"/>
                </a:cubicBezTo>
                <a:cubicBezTo>
                  <a:pt x="5113863" y="3946480"/>
                  <a:pt x="4851767" y="3923034"/>
                  <a:pt x="4662722" y="3952568"/>
                </a:cubicBezTo>
                <a:cubicBezTo>
                  <a:pt x="4473677" y="3982102"/>
                  <a:pt x="4354996" y="3946044"/>
                  <a:pt x="4198597" y="3952568"/>
                </a:cubicBezTo>
                <a:cubicBezTo>
                  <a:pt x="4042198" y="3959092"/>
                  <a:pt x="3650602" y="3954369"/>
                  <a:pt x="3353474" y="3952568"/>
                </a:cubicBezTo>
                <a:cubicBezTo>
                  <a:pt x="3056346" y="3950767"/>
                  <a:pt x="3036432" y="3956525"/>
                  <a:pt x="2736950" y="3952568"/>
                </a:cubicBezTo>
                <a:cubicBezTo>
                  <a:pt x="2437468" y="3948611"/>
                  <a:pt x="2429623" y="3941379"/>
                  <a:pt x="2272825" y="3952568"/>
                </a:cubicBezTo>
                <a:cubicBezTo>
                  <a:pt x="2116028" y="3963757"/>
                  <a:pt x="1629200" y="3962536"/>
                  <a:pt x="1427702" y="3952568"/>
                </a:cubicBezTo>
                <a:cubicBezTo>
                  <a:pt x="1226204" y="3942600"/>
                  <a:pt x="635166" y="3983676"/>
                  <a:pt x="201581" y="3952568"/>
                </a:cubicBezTo>
                <a:cubicBezTo>
                  <a:pt x="88145" y="3957866"/>
                  <a:pt x="2859" y="3861671"/>
                  <a:pt x="0" y="3750987"/>
                </a:cubicBezTo>
                <a:cubicBezTo>
                  <a:pt x="25801" y="3603408"/>
                  <a:pt x="-18556" y="3447174"/>
                  <a:pt x="0" y="3230407"/>
                </a:cubicBezTo>
                <a:cubicBezTo>
                  <a:pt x="18556" y="3013640"/>
                  <a:pt x="19374" y="2880373"/>
                  <a:pt x="0" y="2567852"/>
                </a:cubicBezTo>
                <a:cubicBezTo>
                  <a:pt x="-19374" y="2255332"/>
                  <a:pt x="-22246" y="2268786"/>
                  <a:pt x="0" y="1976284"/>
                </a:cubicBezTo>
                <a:cubicBezTo>
                  <a:pt x="22246" y="1683782"/>
                  <a:pt x="-23010" y="1715519"/>
                  <a:pt x="0" y="1491199"/>
                </a:cubicBezTo>
                <a:cubicBezTo>
                  <a:pt x="23010" y="1266879"/>
                  <a:pt x="1649" y="1066526"/>
                  <a:pt x="0" y="899631"/>
                </a:cubicBezTo>
                <a:cubicBezTo>
                  <a:pt x="-1649" y="732736"/>
                  <a:pt x="21609" y="514017"/>
                  <a:pt x="0" y="201581"/>
                </a:cubicBezTo>
                <a:close/>
              </a:path>
              <a:path w="8023122" h="3952568" stroke="0" extrusionOk="0">
                <a:moveTo>
                  <a:pt x="0" y="201581"/>
                </a:moveTo>
                <a:cubicBezTo>
                  <a:pt x="6030" y="109283"/>
                  <a:pt x="100722" y="-8802"/>
                  <a:pt x="201581" y="0"/>
                </a:cubicBezTo>
                <a:cubicBezTo>
                  <a:pt x="354095" y="-30083"/>
                  <a:pt x="574206" y="26737"/>
                  <a:pt x="818105" y="0"/>
                </a:cubicBezTo>
                <a:cubicBezTo>
                  <a:pt x="1062004" y="-26737"/>
                  <a:pt x="1257195" y="-9339"/>
                  <a:pt x="1434629" y="0"/>
                </a:cubicBezTo>
                <a:cubicBezTo>
                  <a:pt x="1612063" y="9339"/>
                  <a:pt x="1854983" y="-32536"/>
                  <a:pt x="2127353" y="0"/>
                </a:cubicBezTo>
                <a:cubicBezTo>
                  <a:pt x="2399723" y="32536"/>
                  <a:pt x="2492435" y="-26934"/>
                  <a:pt x="2820077" y="0"/>
                </a:cubicBezTo>
                <a:cubicBezTo>
                  <a:pt x="3147719" y="26934"/>
                  <a:pt x="3264613" y="37911"/>
                  <a:pt x="3665200" y="0"/>
                </a:cubicBezTo>
                <a:cubicBezTo>
                  <a:pt x="4065787" y="-37911"/>
                  <a:pt x="4194762" y="14252"/>
                  <a:pt x="4510323" y="0"/>
                </a:cubicBezTo>
                <a:cubicBezTo>
                  <a:pt x="4825884" y="-14252"/>
                  <a:pt x="5133173" y="-2423"/>
                  <a:pt x="5355446" y="0"/>
                </a:cubicBezTo>
                <a:cubicBezTo>
                  <a:pt x="5577719" y="2423"/>
                  <a:pt x="5717972" y="1470"/>
                  <a:pt x="6048169" y="0"/>
                </a:cubicBezTo>
                <a:cubicBezTo>
                  <a:pt x="6378366" y="-1470"/>
                  <a:pt x="6548038" y="-7716"/>
                  <a:pt x="6740893" y="0"/>
                </a:cubicBezTo>
                <a:cubicBezTo>
                  <a:pt x="6933748" y="7716"/>
                  <a:pt x="7372678" y="-44543"/>
                  <a:pt x="7821542" y="0"/>
                </a:cubicBezTo>
                <a:cubicBezTo>
                  <a:pt x="7940030" y="-12443"/>
                  <a:pt x="8049724" y="97549"/>
                  <a:pt x="8023123" y="201581"/>
                </a:cubicBezTo>
                <a:cubicBezTo>
                  <a:pt x="8032890" y="469926"/>
                  <a:pt x="8045497" y="530041"/>
                  <a:pt x="8023123" y="757655"/>
                </a:cubicBezTo>
                <a:cubicBezTo>
                  <a:pt x="8000749" y="985269"/>
                  <a:pt x="8017316" y="1046197"/>
                  <a:pt x="8023123" y="1313728"/>
                </a:cubicBezTo>
                <a:cubicBezTo>
                  <a:pt x="8028930" y="1581259"/>
                  <a:pt x="7990018" y="1787658"/>
                  <a:pt x="8023123" y="1976284"/>
                </a:cubicBezTo>
                <a:cubicBezTo>
                  <a:pt x="8056228" y="2164910"/>
                  <a:pt x="8022821" y="2265287"/>
                  <a:pt x="8023123" y="2461369"/>
                </a:cubicBezTo>
                <a:cubicBezTo>
                  <a:pt x="8023425" y="2657452"/>
                  <a:pt x="8008928" y="2828247"/>
                  <a:pt x="8023123" y="2981949"/>
                </a:cubicBezTo>
                <a:cubicBezTo>
                  <a:pt x="8037318" y="3135651"/>
                  <a:pt x="8006357" y="3463121"/>
                  <a:pt x="8023123" y="3750987"/>
                </a:cubicBezTo>
                <a:cubicBezTo>
                  <a:pt x="8039875" y="3869325"/>
                  <a:pt x="7937584" y="3957308"/>
                  <a:pt x="7821542" y="3952568"/>
                </a:cubicBezTo>
                <a:cubicBezTo>
                  <a:pt x="7517064" y="3967746"/>
                  <a:pt x="7268326" y="3923616"/>
                  <a:pt x="7128818" y="3952568"/>
                </a:cubicBezTo>
                <a:cubicBezTo>
                  <a:pt x="6989310" y="3981520"/>
                  <a:pt x="6640054" y="3929002"/>
                  <a:pt x="6512294" y="3952568"/>
                </a:cubicBezTo>
                <a:cubicBezTo>
                  <a:pt x="6384534" y="3976134"/>
                  <a:pt x="6154742" y="3965451"/>
                  <a:pt x="5819570" y="3952568"/>
                </a:cubicBezTo>
                <a:cubicBezTo>
                  <a:pt x="5484398" y="3939685"/>
                  <a:pt x="5402079" y="3926487"/>
                  <a:pt x="5279246" y="3952568"/>
                </a:cubicBezTo>
                <a:cubicBezTo>
                  <a:pt x="5156413" y="3978649"/>
                  <a:pt x="4868414" y="3982623"/>
                  <a:pt x="4662722" y="3952568"/>
                </a:cubicBezTo>
                <a:cubicBezTo>
                  <a:pt x="4457030" y="3922513"/>
                  <a:pt x="4226033" y="3965041"/>
                  <a:pt x="3893798" y="3952568"/>
                </a:cubicBezTo>
                <a:cubicBezTo>
                  <a:pt x="3561563" y="3940095"/>
                  <a:pt x="3415361" y="3944667"/>
                  <a:pt x="3124875" y="3952568"/>
                </a:cubicBezTo>
                <a:cubicBezTo>
                  <a:pt x="2834389" y="3960469"/>
                  <a:pt x="2720707" y="3918755"/>
                  <a:pt x="2355952" y="3952568"/>
                </a:cubicBezTo>
                <a:cubicBezTo>
                  <a:pt x="1991197" y="3986381"/>
                  <a:pt x="2083115" y="3973955"/>
                  <a:pt x="1815627" y="3952568"/>
                </a:cubicBezTo>
                <a:cubicBezTo>
                  <a:pt x="1548140" y="3931181"/>
                  <a:pt x="1482709" y="3946850"/>
                  <a:pt x="1351502" y="3952568"/>
                </a:cubicBezTo>
                <a:cubicBezTo>
                  <a:pt x="1220296" y="3958286"/>
                  <a:pt x="1014773" y="3977777"/>
                  <a:pt x="811178" y="3952568"/>
                </a:cubicBezTo>
                <a:cubicBezTo>
                  <a:pt x="607583" y="3927359"/>
                  <a:pt x="338905" y="3957745"/>
                  <a:pt x="201581" y="3952568"/>
                </a:cubicBezTo>
                <a:cubicBezTo>
                  <a:pt x="70508" y="3957706"/>
                  <a:pt x="-592" y="3837770"/>
                  <a:pt x="0" y="3750987"/>
                </a:cubicBezTo>
                <a:cubicBezTo>
                  <a:pt x="-749" y="3568172"/>
                  <a:pt x="14985" y="3423291"/>
                  <a:pt x="0" y="3194913"/>
                </a:cubicBezTo>
                <a:cubicBezTo>
                  <a:pt x="-14985" y="2966535"/>
                  <a:pt x="-20019" y="2877158"/>
                  <a:pt x="0" y="2709828"/>
                </a:cubicBezTo>
                <a:cubicBezTo>
                  <a:pt x="20019" y="2542498"/>
                  <a:pt x="15659" y="2269494"/>
                  <a:pt x="0" y="2118260"/>
                </a:cubicBezTo>
                <a:cubicBezTo>
                  <a:pt x="-15659" y="1967026"/>
                  <a:pt x="6558" y="1695345"/>
                  <a:pt x="0" y="1562187"/>
                </a:cubicBezTo>
                <a:cubicBezTo>
                  <a:pt x="-6558" y="1429029"/>
                  <a:pt x="-27751" y="1162318"/>
                  <a:pt x="0" y="935125"/>
                </a:cubicBezTo>
                <a:cubicBezTo>
                  <a:pt x="27751" y="707932"/>
                  <a:pt x="1234" y="398733"/>
                  <a:pt x="0" y="201581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50"/>
            </a:solidFill>
          </a:ln>
          <a:effectLst>
            <a:outerShdw blurRad="317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Picture 4" descr="æ¥çæºå¾å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flipH="1">
            <a:off x="-1153190" y="5686425"/>
            <a:ext cx="2598533" cy="170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æ¥çæºå¾å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9497962" y="5154805"/>
            <a:ext cx="3408106" cy="223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-404548" y="-643022"/>
            <a:ext cx="1909498" cy="2280358"/>
            <a:chOff x="-404548" y="-643022"/>
            <a:chExt cx="1909498" cy="2280358"/>
          </a:xfrm>
        </p:grpSpPr>
        <p:pic>
          <p:nvPicPr>
            <p:cNvPr id="26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组合 28"/>
          <p:cNvGrpSpPr/>
          <p:nvPr/>
        </p:nvGrpSpPr>
        <p:grpSpPr>
          <a:xfrm rot="16200000">
            <a:off x="10686389" y="-643022"/>
            <a:ext cx="1909498" cy="2280358"/>
            <a:chOff x="-404548" y="-643022"/>
            <a:chExt cx="1909498" cy="2280358"/>
          </a:xfrm>
        </p:grpSpPr>
        <p:pic>
          <p:nvPicPr>
            <p:cNvPr id="30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PA-文本框 21"/>
          <p:cNvSpPr txBox="1"/>
          <p:nvPr>
            <p:custDataLst>
              <p:tags r:id="rId8"/>
            </p:custDataLst>
          </p:nvPr>
        </p:nvSpPr>
        <p:spPr>
          <a:xfrm>
            <a:off x="2579738" y="2781812"/>
            <a:ext cx="693420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spc="130">
                <a:latin typeface="楷体" panose="02010609060101010101" pitchFamily="49" charset="-122"/>
                <a:ea typeface="楷体" panose="02010609060101010101" pitchFamily="49" charset="-122"/>
              </a:rPr>
              <a:t>小蜻蜓说：“荷叶是我的</a:t>
            </a:r>
            <a:r>
              <a:rPr lang="zh-CN" altLang="en-US" sz="2800" b="1" spc="13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停机坪</a:t>
            </a:r>
            <a:r>
              <a:rPr lang="zh-CN" altLang="en-US" sz="2800" spc="130">
                <a:latin typeface="楷体" panose="02010609060101010101" pitchFamily="49" charset="-122"/>
                <a:ea typeface="楷体" panose="02010609060101010101" pitchFamily="49" charset="-122"/>
              </a:rPr>
              <a:t>。”小蜻蜓</a:t>
            </a:r>
            <a:r>
              <a:rPr lang="zh-CN" altLang="en-US" sz="2800" b="1" spc="13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  <a:r>
              <a:rPr lang="zh-CN" altLang="en-US" sz="2800" spc="130">
                <a:latin typeface="楷体" panose="02010609060101010101" pitchFamily="49" charset="-122"/>
                <a:ea typeface="楷体" panose="02010609060101010101" pitchFamily="49" charset="-122"/>
              </a:rPr>
              <a:t>在荷叶上，</a:t>
            </a:r>
            <a:r>
              <a:rPr lang="zh-CN" altLang="en-US" sz="2800" b="1" spc="13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展开</a:t>
            </a:r>
            <a:r>
              <a:rPr lang="zh-CN" altLang="en-US" sz="2800" spc="130">
                <a:latin typeface="楷体" panose="02010609060101010101" pitchFamily="49" charset="-122"/>
                <a:ea typeface="楷体" panose="02010609060101010101" pitchFamily="49" charset="-122"/>
              </a:rPr>
              <a:t>透明的翅膀。</a:t>
            </a:r>
            <a:endParaRPr lang="zh-CN" altLang="en-US" sz="2800" spc="13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A-图片 8" descr="æ¥çæºå¾å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827634" y="1632307"/>
            <a:ext cx="1176988" cy="1126334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/>
          <p:cNvSpPr/>
          <p:nvPr/>
        </p:nvSpPr>
        <p:spPr>
          <a:xfrm>
            <a:off x="2035277" y="1327355"/>
            <a:ext cx="8023123" cy="3952568"/>
          </a:xfrm>
          <a:custGeom>
            <a:avLst/>
            <a:gdLst>
              <a:gd name="connsiteX0" fmla="*/ 0 w 8023123"/>
              <a:gd name="connsiteY0" fmla="*/ 201581 h 3952568"/>
              <a:gd name="connsiteX1" fmla="*/ 201581 w 8023123"/>
              <a:gd name="connsiteY1" fmla="*/ 0 h 3952568"/>
              <a:gd name="connsiteX2" fmla="*/ 970504 w 8023123"/>
              <a:gd name="connsiteY2" fmla="*/ 0 h 3952568"/>
              <a:gd name="connsiteX3" fmla="*/ 1815627 w 8023123"/>
              <a:gd name="connsiteY3" fmla="*/ 0 h 3952568"/>
              <a:gd name="connsiteX4" fmla="*/ 2432151 w 8023123"/>
              <a:gd name="connsiteY4" fmla="*/ 0 h 3952568"/>
              <a:gd name="connsiteX5" fmla="*/ 3048676 w 8023123"/>
              <a:gd name="connsiteY5" fmla="*/ 0 h 3952568"/>
              <a:gd name="connsiteX6" fmla="*/ 3512800 w 8023123"/>
              <a:gd name="connsiteY6" fmla="*/ 0 h 3952568"/>
              <a:gd name="connsiteX7" fmla="*/ 4205524 w 8023123"/>
              <a:gd name="connsiteY7" fmla="*/ 0 h 3952568"/>
              <a:gd name="connsiteX8" fmla="*/ 4669649 w 8023123"/>
              <a:gd name="connsiteY8" fmla="*/ 0 h 3952568"/>
              <a:gd name="connsiteX9" fmla="*/ 5362373 w 8023123"/>
              <a:gd name="connsiteY9" fmla="*/ 0 h 3952568"/>
              <a:gd name="connsiteX10" fmla="*/ 5902697 w 8023123"/>
              <a:gd name="connsiteY10" fmla="*/ 0 h 3952568"/>
              <a:gd name="connsiteX11" fmla="*/ 6671621 w 8023123"/>
              <a:gd name="connsiteY11" fmla="*/ 0 h 3952568"/>
              <a:gd name="connsiteX12" fmla="*/ 7211945 w 8023123"/>
              <a:gd name="connsiteY12" fmla="*/ 0 h 3952568"/>
              <a:gd name="connsiteX13" fmla="*/ 7821542 w 8023123"/>
              <a:gd name="connsiteY13" fmla="*/ 0 h 3952568"/>
              <a:gd name="connsiteX14" fmla="*/ 8023123 w 8023123"/>
              <a:gd name="connsiteY14" fmla="*/ 201581 h 3952568"/>
              <a:gd name="connsiteX15" fmla="*/ 8023123 w 8023123"/>
              <a:gd name="connsiteY15" fmla="*/ 757655 h 3952568"/>
              <a:gd name="connsiteX16" fmla="*/ 8023123 w 8023123"/>
              <a:gd name="connsiteY16" fmla="*/ 1349222 h 3952568"/>
              <a:gd name="connsiteX17" fmla="*/ 8023123 w 8023123"/>
              <a:gd name="connsiteY17" fmla="*/ 1976284 h 3952568"/>
              <a:gd name="connsiteX18" fmla="*/ 8023123 w 8023123"/>
              <a:gd name="connsiteY18" fmla="*/ 2638840 h 3952568"/>
              <a:gd name="connsiteX19" fmla="*/ 8023123 w 8023123"/>
              <a:gd name="connsiteY19" fmla="*/ 3750987 h 3952568"/>
              <a:gd name="connsiteX20" fmla="*/ 7821542 w 8023123"/>
              <a:gd name="connsiteY20" fmla="*/ 3952568 h 3952568"/>
              <a:gd name="connsiteX21" fmla="*/ 7205018 w 8023123"/>
              <a:gd name="connsiteY21" fmla="*/ 3952568 h 3952568"/>
              <a:gd name="connsiteX22" fmla="*/ 6588494 w 8023123"/>
              <a:gd name="connsiteY22" fmla="*/ 3952568 h 3952568"/>
              <a:gd name="connsiteX23" fmla="*/ 5895770 w 8023123"/>
              <a:gd name="connsiteY23" fmla="*/ 3952568 h 3952568"/>
              <a:gd name="connsiteX24" fmla="*/ 5355446 w 8023123"/>
              <a:gd name="connsiteY24" fmla="*/ 3952568 h 3952568"/>
              <a:gd name="connsiteX25" fmla="*/ 4662722 w 8023123"/>
              <a:gd name="connsiteY25" fmla="*/ 3952568 h 3952568"/>
              <a:gd name="connsiteX26" fmla="*/ 4198597 w 8023123"/>
              <a:gd name="connsiteY26" fmla="*/ 3952568 h 3952568"/>
              <a:gd name="connsiteX27" fmla="*/ 3353474 w 8023123"/>
              <a:gd name="connsiteY27" fmla="*/ 3952568 h 3952568"/>
              <a:gd name="connsiteX28" fmla="*/ 2736950 w 8023123"/>
              <a:gd name="connsiteY28" fmla="*/ 3952568 h 3952568"/>
              <a:gd name="connsiteX29" fmla="*/ 2272825 w 8023123"/>
              <a:gd name="connsiteY29" fmla="*/ 3952568 h 3952568"/>
              <a:gd name="connsiteX30" fmla="*/ 1427702 w 8023123"/>
              <a:gd name="connsiteY30" fmla="*/ 3952568 h 3952568"/>
              <a:gd name="connsiteX31" fmla="*/ 201581 w 8023123"/>
              <a:gd name="connsiteY31" fmla="*/ 3952568 h 3952568"/>
              <a:gd name="connsiteX32" fmla="*/ 0 w 8023123"/>
              <a:gd name="connsiteY32" fmla="*/ 3750987 h 3952568"/>
              <a:gd name="connsiteX33" fmla="*/ 0 w 8023123"/>
              <a:gd name="connsiteY33" fmla="*/ 3230407 h 3952568"/>
              <a:gd name="connsiteX34" fmla="*/ 0 w 8023123"/>
              <a:gd name="connsiteY34" fmla="*/ 2567852 h 3952568"/>
              <a:gd name="connsiteX35" fmla="*/ 0 w 8023123"/>
              <a:gd name="connsiteY35" fmla="*/ 1976284 h 3952568"/>
              <a:gd name="connsiteX36" fmla="*/ 0 w 8023123"/>
              <a:gd name="connsiteY36" fmla="*/ 1491199 h 3952568"/>
              <a:gd name="connsiteX37" fmla="*/ 0 w 8023123"/>
              <a:gd name="connsiteY37" fmla="*/ 899631 h 3952568"/>
              <a:gd name="connsiteX38" fmla="*/ 0 w 8023123"/>
              <a:gd name="connsiteY38" fmla="*/ 201581 h 395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023122" h="3952568" fill="none" extrusionOk="0">
                <a:moveTo>
                  <a:pt x="0" y="201581"/>
                </a:moveTo>
                <a:cubicBezTo>
                  <a:pt x="-7406" y="105769"/>
                  <a:pt x="89218" y="13986"/>
                  <a:pt x="201581" y="0"/>
                </a:cubicBezTo>
                <a:cubicBezTo>
                  <a:pt x="417582" y="31335"/>
                  <a:pt x="738278" y="17665"/>
                  <a:pt x="970504" y="0"/>
                </a:cubicBezTo>
                <a:cubicBezTo>
                  <a:pt x="1202730" y="-17665"/>
                  <a:pt x="1556719" y="-36075"/>
                  <a:pt x="1815627" y="0"/>
                </a:cubicBezTo>
                <a:cubicBezTo>
                  <a:pt x="2074535" y="36075"/>
                  <a:pt x="2209083" y="-16617"/>
                  <a:pt x="2432151" y="0"/>
                </a:cubicBezTo>
                <a:cubicBezTo>
                  <a:pt x="2655219" y="16617"/>
                  <a:pt x="2850639" y="-22753"/>
                  <a:pt x="3048676" y="0"/>
                </a:cubicBezTo>
                <a:cubicBezTo>
                  <a:pt x="3246713" y="22753"/>
                  <a:pt x="3325846" y="-8207"/>
                  <a:pt x="3512800" y="0"/>
                </a:cubicBezTo>
                <a:cubicBezTo>
                  <a:pt x="3699754" y="8207"/>
                  <a:pt x="3992917" y="7583"/>
                  <a:pt x="4205524" y="0"/>
                </a:cubicBezTo>
                <a:cubicBezTo>
                  <a:pt x="4418131" y="-7583"/>
                  <a:pt x="4444653" y="18129"/>
                  <a:pt x="4669649" y="0"/>
                </a:cubicBezTo>
                <a:cubicBezTo>
                  <a:pt x="4894645" y="-18129"/>
                  <a:pt x="5056293" y="-34063"/>
                  <a:pt x="5362373" y="0"/>
                </a:cubicBezTo>
                <a:cubicBezTo>
                  <a:pt x="5668453" y="34063"/>
                  <a:pt x="5655408" y="-4991"/>
                  <a:pt x="5902697" y="0"/>
                </a:cubicBezTo>
                <a:cubicBezTo>
                  <a:pt x="6149986" y="4991"/>
                  <a:pt x="6321007" y="-36449"/>
                  <a:pt x="6671621" y="0"/>
                </a:cubicBezTo>
                <a:cubicBezTo>
                  <a:pt x="7022235" y="36449"/>
                  <a:pt x="7066392" y="-15925"/>
                  <a:pt x="7211945" y="0"/>
                </a:cubicBezTo>
                <a:cubicBezTo>
                  <a:pt x="7357498" y="15925"/>
                  <a:pt x="7635840" y="25839"/>
                  <a:pt x="7821542" y="0"/>
                </a:cubicBezTo>
                <a:cubicBezTo>
                  <a:pt x="7906271" y="7648"/>
                  <a:pt x="8022384" y="82060"/>
                  <a:pt x="8023123" y="201581"/>
                </a:cubicBezTo>
                <a:cubicBezTo>
                  <a:pt x="8046189" y="404586"/>
                  <a:pt x="8028361" y="600626"/>
                  <a:pt x="8023123" y="757655"/>
                </a:cubicBezTo>
                <a:cubicBezTo>
                  <a:pt x="8017885" y="914684"/>
                  <a:pt x="8047213" y="1098058"/>
                  <a:pt x="8023123" y="1349222"/>
                </a:cubicBezTo>
                <a:cubicBezTo>
                  <a:pt x="7999033" y="1600386"/>
                  <a:pt x="8000260" y="1777142"/>
                  <a:pt x="8023123" y="1976284"/>
                </a:cubicBezTo>
                <a:cubicBezTo>
                  <a:pt x="8045986" y="2175426"/>
                  <a:pt x="8000495" y="2459031"/>
                  <a:pt x="8023123" y="2638840"/>
                </a:cubicBezTo>
                <a:cubicBezTo>
                  <a:pt x="8045751" y="2818649"/>
                  <a:pt x="8077132" y="3471917"/>
                  <a:pt x="8023123" y="3750987"/>
                </a:cubicBezTo>
                <a:cubicBezTo>
                  <a:pt x="8011947" y="3866466"/>
                  <a:pt x="7936779" y="3936388"/>
                  <a:pt x="7821542" y="3952568"/>
                </a:cubicBezTo>
                <a:cubicBezTo>
                  <a:pt x="7540146" y="3963989"/>
                  <a:pt x="7356366" y="3934644"/>
                  <a:pt x="7205018" y="3952568"/>
                </a:cubicBezTo>
                <a:cubicBezTo>
                  <a:pt x="7053670" y="3970492"/>
                  <a:pt x="6806539" y="3942764"/>
                  <a:pt x="6588494" y="3952568"/>
                </a:cubicBezTo>
                <a:cubicBezTo>
                  <a:pt x="6370449" y="3962372"/>
                  <a:pt x="6046836" y="3926065"/>
                  <a:pt x="5895770" y="3952568"/>
                </a:cubicBezTo>
                <a:cubicBezTo>
                  <a:pt x="5744704" y="3979071"/>
                  <a:pt x="5597029" y="3958656"/>
                  <a:pt x="5355446" y="3952568"/>
                </a:cubicBezTo>
                <a:cubicBezTo>
                  <a:pt x="5113863" y="3946480"/>
                  <a:pt x="4851767" y="3923034"/>
                  <a:pt x="4662722" y="3952568"/>
                </a:cubicBezTo>
                <a:cubicBezTo>
                  <a:pt x="4473677" y="3982102"/>
                  <a:pt x="4354996" y="3946044"/>
                  <a:pt x="4198597" y="3952568"/>
                </a:cubicBezTo>
                <a:cubicBezTo>
                  <a:pt x="4042198" y="3959092"/>
                  <a:pt x="3650602" y="3954369"/>
                  <a:pt x="3353474" y="3952568"/>
                </a:cubicBezTo>
                <a:cubicBezTo>
                  <a:pt x="3056346" y="3950767"/>
                  <a:pt x="3036432" y="3956525"/>
                  <a:pt x="2736950" y="3952568"/>
                </a:cubicBezTo>
                <a:cubicBezTo>
                  <a:pt x="2437468" y="3948611"/>
                  <a:pt x="2429623" y="3941379"/>
                  <a:pt x="2272825" y="3952568"/>
                </a:cubicBezTo>
                <a:cubicBezTo>
                  <a:pt x="2116028" y="3963757"/>
                  <a:pt x="1629200" y="3962536"/>
                  <a:pt x="1427702" y="3952568"/>
                </a:cubicBezTo>
                <a:cubicBezTo>
                  <a:pt x="1226204" y="3942600"/>
                  <a:pt x="635166" y="3983676"/>
                  <a:pt x="201581" y="3952568"/>
                </a:cubicBezTo>
                <a:cubicBezTo>
                  <a:pt x="88145" y="3957866"/>
                  <a:pt x="2859" y="3861671"/>
                  <a:pt x="0" y="3750987"/>
                </a:cubicBezTo>
                <a:cubicBezTo>
                  <a:pt x="25801" y="3603408"/>
                  <a:pt x="-18556" y="3447174"/>
                  <a:pt x="0" y="3230407"/>
                </a:cubicBezTo>
                <a:cubicBezTo>
                  <a:pt x="18556" y="3013640"/>
                  <a:pt x="19374" y="2880373"/>
                  <a:pt x="0" y="2567852"/>
                </a:cubicBezTo>
                <a:cubicBezTo>
                  <a:pt x="-19374" y="2255332"/>
                  <a:pt x="-22246" y="2268786"/>
                  <a:pt x="0" y="1976284"/>
                </a:cubicBezTo>
                <a:cubicBezTo>
                  <a:pt x="22246" y="1683782"/>
                  <a:pt x="-23010" y="1715519"/>
                  <a:pt x="0" y="1491199"/>
                </a:cubicBezTo>
                <a:cubicBezTo>
                  <a:pt x="23010" y="1266879"/>
                  <a:pt x="1649" y="1066526"/>
                  <a:pt x="0" y="899631"/>
                </a:cubicBezTo>
                <a:cubicBezTo>
                  <a:pt x="-1649" y="732736"/>
                  <a:pt x="21609" y="514017"/>
                  <a:pt x="0" y="201581"/>
                </a:cubicBezTo>
                <a:close/>
              </a:path>
              <a:path w="8023122" h="3952568" stroke="0" extrusionOk="0">
                <a:moveTo>
                  <a:pt x="0" y="201581"/>
                </a:moveTo>
                <a:cubicBezTo>
                  <a:pt x="6030" y="109283"/>
                  <a:pt x="100722" y="-8802"/>
                  <a:pt x="201581" y="0"/>
                </a:cubicBezTo>
                <a:cubicBezTo>
                  <a:pt x="354095" y="-30083"/>
                  <a:pt x="574206" y="26737"/>
                  <a:pt x="818105" y="0"/>
                </a:cubicBezTo>
                <a:cubicBezTo>
                  <a:pt x="1062004" y="-26737"/>
                  <a:pt x="1257195" y="-9339"/>
                  <a:pt x="1434629" y="0"/>
                </a:cubicBezTo>
                <a:cubicBezTo>
                  <a:pt x="1612063" y="9339"/>
                  <a:pt x="1854983" y="-32536"/>
                  <a:pt x="2127353" y="0"/>
                </a:cubicBezTo>
                <a:cubicBezTo>
                  <a:pt x="2399723" y="32536"/>
                  <a:pt x="2492435" y="-26934"/>
                  <a:pt x="2820077" y="0"/>
                </a:cubicBezTo>
                <a:cubicBezTo>
                  <a:pt x="3147719" y="26934"/>
                  <a:pt x="3264613" y="37911"/>
                  <a:pt x="3665200" y="0"/>
                </a:cubicBezTo>
                <a:cubicBezTo>
                  <a:pt x="4065787" y="-37911"/>
                  <a:pt x="4194762" y="14252"/>
                  <a:pt x="4510323" y="0"/>
                </a:cubicBezTo>
                <a:cubicBezTo>
                  <a:pt x="4825884" y="-14252"/>
                  <a:pt x="5133173" y="-2423"/>
                  <a:pt x="5355446" y="0"/>
                </a:cubicBezTo>
                <a:cubicBezTo>
                  <a:pt x="5577719" y="2423"/>
                  <a:pt x="5717972" y="1470"/>
                  <a:pt x="6048169" y="0"/>
                </a:cubicBezTo>
                <a:cubicBezTo>
                  <a:pt x="6378366" y="-1470"/>
                  <a:pt x="6548038" y="-7716"/>
                  <a:pt x="6740893" y="0"/>
                </a:cubicBezTo>
                <a:cubicBezTo>
                  <a:pt x="6933748" y="7716"/>
                  <a:pt x="7372678" y="-44543"/>
                  <a:pt x="7821542" y="0"/>
                </a:cubicBezTo>
                <a:cubicBezTo>
                  <a:pt x="7940030" y="-12443"/>
                  <a:pt x="8049724" y="97549"/>
                  <a:pt x="8023123" y="201581"/>
                </a:cubicBezTo>
                <a:cubicBezTo>
                  <a:pt x="8032890" y="469926"/>
                  <a:pt x="8045497" y="530041"/>
                  <a:pt x="8023123" y="757655"/>
                </a:cubicBezTo>
                <a:cubicBezTo>
                  <a:pt x="8000749" y="985269"/>
                  <a:pt x="8017316" y="1046197"/>
                  <a:pt x="8023123" y="1313728"/>
                </a:cubicBezTo>
                <a:cubicBezTo>
                  <a:pt x="8028930" y="1581259"/>
                  <a:pt x="7990018" y="1787658"/>
                  <a:pt x="8023123" y="1976284"/>
                </a:cubicBezTo>
                <a:cubicBezTo>
                  <a:pt x="8056228" y="2164910"/>
                  <a:pt x="8022821" y="2265287"/>
                  <a:pt x="8023123" y="2461369"/>
                </a:cubicBezTo>
                <a:cubicBezTo>
                  <a:pt x="8023425" y="2657452"/>
                  <a:pt x="8008928" y="2828247"/>
                  <a:pt x="8023123" y="2981949"/>
                </a:cubicBezTo>
                <a:cubicBezTo>
                  <a:pt x="8037318" y="3135651"/>
                  <a:pt x="8006357" y="3463121"/>
                  <a:pt x="8023123" y="3750987"/>
                </a:cubicBezTo>
                <a:cubicBezTo>
                  <a:pt x="8039875" y="3869325"/>
                  <a:pt x="7937584" y="3957308"/>
                  <a:pt x="7821542" y="3952568"/>
                </a:cubicBezTo>
                <a:cubicBezTo>
                  <a:pt x="7517064" y="3967746"/>
                  <a:pt x="7268326" y="3923616"/>
                  <a:pt x="7128818" y="3952568"/>
                </a:cubicBezTo>
                <a:cubicBezTo>
                  <a:pt x="6989310" y="3981520"/>
                  <a:pt x="6640054" y="3929002"/>
                  <a:pt x="6512294" y="3952568"/>
                </a:cubicBezTo>
                <a:cubicBezTo>
                  <a:pt x="6384534" y="3976134"/>
                  <a:pt x="6154742" y="3965451"/>
                  <a:pt x="5819570" y="3952568"/>
                </a:cubicBezTo>
                <a:cubicBezTo>
                  <a:pt x="5484398" y="3939685"/>
                  <a:pt x="5402079" y="3926487"/>
                  <a:pt x="5279246" y="3952568"/>
                </a:cubicBezTo>
                <a:cubicBezTo>
                  <a:pt x="5156413" y="3978649"/>
                  <a:pt x="4868414" y="3982623"/>
                  <a:pt x="4662722" y="3952568"/>
                </a:cubicBezTo>
                <a:cubicBezTo>
                  <a:pt x="4457030" y="3922513"/>
                  <a:pt x="4226033" y="3965041"/>
                  <a:pt x="3893798" y="3952568"/>
                </a:cubicBezTo>
                <a:cubicBezTo>
                  <a:pt x="3561563" y="3940095"/>
                  <a:pt x="3415361" y="3944667"/>
                  <a:pt x="3124875" y="3952568"/>
                </a:cubicBezTo>
                <a:cubicBezTo>
                  <a:pt x="2834389" y="3960469"/>
                  <a:pt x="2720707" y="3918755"/>
                  <a:pt x="2355952" y="3952568"/>
                </a:cubicBezTo>
                <a:cubicBezTo>
                  <a:pt x="1991197" y="3986381"/>
                  <a:pt x="2083115" y="3973955"/>
                  <a:pt x="1815627" y="3952568"/>
                </a:cubicBezTo>
                <a:cubicBezTo>
                  <a:pt x="1548140" y="3931181"/>
                  <a:pt x="1482709" y="3946850"/>
                  <a:pt x="1351502" y="3952568"/>
                </a:cubicBezTo>
                <a:cubicBezTo>
                  <a:pt x="1220296" y="3958286"/>
                  <a:pt x="1014773" y="3977777"/>
                  <a:pt x="811178" y="3952568"/>
                </a:cubicBezTo>
                <a:cubicBezTo>
                  <a:pt x="607583" y="3927359"/>
                  <a:pt x="338905" y="3957745"/>
                  <a:pt x="201581" y="3952568"/>
                </a:cubicBezTo>
                <a:cubicBezTo>
                  <a:pt x="70508" y="3957706"/>
                  <a:pt x="-592" y="3837770"/>
                  <a:pt x="0" y="3750987"/>
                </a:cubicBezTo>
                <a:cubicBezTo>
                  <a:pt x="-749" y="3568172"/>
                  <a:pt x="14985" y="3423291"/>
                  <a:pt x="0" y="3194913"/>
                </a:cubicBezTo>
                <a:cubicBezTo>
                  <a:pt x="-14985" y="2966535"/>
                  <a:pt x="-20019" y="2877158"/>
                  <a:pt x="0" y="2709828"/>
                </a:cubicBezTo>
                <a:cubicBezTo>
                  <a:pt x="20019" y="2542498"/>
                  <a:pt x="15659" y="2269494"/>
                  <a:pt x="0" y="2118260"/>
                </a:cubicBezTo>
                <a:cubicBezTo>
                  <a:pt x="-15659" y="1967026"/>
                  <a:pt x="6558" y="1695345"/>
                  <a:pt x="0" y="1562187"/>
                </a:cubicBezTo>
                <a:cubicBezTo>
                  <a:pt x="-6558" y="1429029"/>
                  <a:pt x="-27751" y="1162318"/>
                  <a:pt x="0" y="935125"/>
                </a:cubicBezTo>
                <a:cubicBezTo>
                  <a:pt x="27751" y="707932"/>
                  <a:pt x="1234" y="398733"/>
                  <a:pt x="0" y="201581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50"/>
            </a:solidFill>
          </a:ln>
          <a:effectLst>
            <a:outerShdw blurRad="317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Picture 4" descr="æ¥çæºå¾å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flipH="1">
            <a:off x="-1153190" y="5686425"/>
            <a:ext cx="2598533" cy="170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æ¥çæºå¾å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9497962" y="5154805"/>
            <a:ext cx="3408106" cy="223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-404548" y="-643022"/>
            <a:ext cx="1909498" cy="2280358"/>
            <a:chOff x="-404548" y="-643022"/>
            <a:chExt cx="1909498" cy="2280358"/>
          </a:xfrm>
        </p:grpSpPr>
        <p:pic>
          <p:nvPicPr>
            <p:cNvPr id="26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组合 28"/>
          <p:cNvGrpSpPr/>
          <p:nvPr/>
        </p:nvGrpSpPr>
        <p:grpSpPr>
          <a:xfrm rot="16200000">
            <a:off x="10686389" y="-643022"/>
            <a:ext cx="1909498" cy="2280358"/>
            <a:chOff x="-404548" y="-643022"/>
            <a:chExt cx="1909498" cy="2280358"/>
          </a:xfrm>
        </p:grpSpPr>
        <p:pic>
          <p:nvPicPr>
            <p:cNvPr id="30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PA-文本框 21"/>
          <p:cNvSpPr txBox="1"/>
          <p:nvPr>
            <p:custDataLst>
              <p:tags r:id="rId8"/>
            </p:custDataLst>
          </p:nvPr>
        </p:nvSpPr>
        <p:spPr>
          <a:xfrm>
            <a:off x="2579738" y="2781812"/>
            <a:ext cx="693420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spc="130">
                <a:latin typeface="楷体" panose="02010609060101010101" pitchFamily="49" charset="-122"/>
                <a:ea typeface="楷体" panose="02010609060101010101" pitchFamily="49" charset="-122"/>
              </a:rPr>
              <a:t>小青蛙说：“荷叶是我的</a:t>
            </a:r>
            <a:r>
              <a:rPr lang="zh-CN" altLang="en-US" sz="2800" b="1" spc="13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歌台</a:t>
            </a:r>
            <a:r>
              <a:rPr lang="zh-CN" altLang="en-US" sz="2800" spc="130">
                <a:latin typeface="楷体" panose="02010609060101010101" pitchFamily="49" charset="-122"/>
                <a:ea typeface="楷体" panose="02010609060101010101" pitchFamily="49" charset="-122"/>
              </a:rPr>
              <a:t>。”小青蛙</a:t>
            </a:r>
            <a:r>
              <a:rPr lang="zh-CN" altLang="en-US" sz="2800" b="1" spc="13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蹲</a:t>
            </a:r>
            <a:r>
              <a:rPr lang="zh-CN" altLang="en-US" sz="2800" spc="130">
                <a:latin typeface="楷体" panose="02010609060101010101" pitchFamily="49" charset="-122"/>
                <a:ea typeface="楷体" panose="02010609060101010101" pitchFamily="49" charset="-122"/>
              </a:rPr>
              <a:t>在荷叶上，</a:t>
            </a:r>
            <a:r>
              <a:rPr lang="zh-CN" altLang="en-US" sz="2800" b="1" spc="13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呱呱</a:t>
            </a:r>
            <a:r>
              <a:rPr lang="zh-CN" altLang="en-US" sz="2800" spc="130">
                <a:latin typeface="楷体" panose="02010609060101010101" pitchFamily="49" charset="-122"/>
                <a:ea typeface="楷体" panose="02010609060101010101" pitchFamily="49" charset="-122"/>
              </a:rPr>
              <a:t>地放声歌唱。</a:t>
            </a:r>
            <a:endParaRPr lang="zh-CN" altLang="en-US" sz="2800" spc="13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A-图片 4" descr="æ¥çæºå¾å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789684" y="1662886"/>
            <a:ext cx="906132" cy="1031842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-矩形 4"/>
          <p:cNvSpPr/>
          <p:nvPr>
            <p:custDataLst>
              <p:tags r:id="rId1"/>
            </p:custDataLst>
          </p:nvPr>
        </p:nvSpPr>
        <p:spPr>
          <a:xfrm>
            <a:off x="0" y="3048000"/>
            <a:ext cx="12192000" cy="3810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63C1F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PA-组合 12"/>
          <p:cNvGrpSpPr/>
          <p:nvPr>
            <p:custDataLst>
              <p:tags r:id="rId2"/>
            </p:custDataLst>
          </p:nvPr>
        </p:nvGrpSpPr>
        <p:grpSpPr>
          <a:xfrm>
            <a:off x="-253671" y="2886232"/>
            <a:ext cx="12713817" cy="4916957"/>
            <a:chOff x="-784614" y="2471738"/>
            <a:chExt cx="13339468" cy="5158922"/>
          </a:xfrm>
        </p:grpSpPr>
        <p:pic>
          <p:nvPicPr>
            <p:cNvPr id="14" name="PA-图片 2" descr="æ¥çæºå¾å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>
              <a:off x="-552384" y="3814143"/>
              <a:ext cx="4413185" cy="29311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A-图片 14" descr="æ¥çæºå¾å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 bwMode="auto">
            <a:xfrm flipH="1">
              <a:off x="5125353" y="5172075"/>
              <a:ext cx="1685925" cy="1685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A-图片 2" descr="æ¥çæºå¾å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>
              <a:off x="4896754" y="2471738"/>
              <a:ext cx="7658100" cy="5086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A-图片 4" descr="æ¥çæºå¾å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5634942" y="4021930"/>
              <a:ext cx="823912" cy="938213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A-图片 8" descr="æ¥çæºå¾å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9144903" y="4514849"/>
              <a:ext cx="940595" cy="900113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A-图片 2" descr="æ¥çæºå¾å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 flipH="1">
              <a:off x="-784614" y="3222172"/>
              <a:ext cx="6637499" cy="4408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A-图片 12" descr="æ¥çæºå¾å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tretch>
              <a:fillRect/>
            </a:stretch>
          </p:blipFill>
          <p:spPr bwMode="auto">
            <a:xfrm>
              <a:off x="4371971" y="4664074"/>
              <a:ext cx="1057275" cy="1057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PA-文本框 21"/>
          <p:cNvSpPr txBox="1"/>
          <p:nvPr>
            <p:custDataLst>
              <p:tags r:id="rId15"/>
            </p:custDataLst>
          </p:nvPr>
        </p:nvSpPr>
        <p:spPr>
          <a:xfrm>
            <a:off x="1238250" y="1520825"/>
            <a:ext cx="963930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spc="130" dirty="0">
                <a:latin typeface="楷体" panose="02010609060101010101" pitchFamily="49" charset="-122"/>
                <a:ea typeface="楷体" panose="02010609060101010101" pitchFamily="49" charset="-122"/>
              </a:rPr>
              <a:t>好啦！现在我们开始正式进入新课文的学习啦！同学们一起读一读课文，看看课文中都写了哪些可爱的“小精灵”？</a:t>
            </a:r>
            <a:endParaRPr lang="zh-CN" altLang="en-US" sz="2800" spc="13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PA-组合 22"/>
          <p:cNvGrpSpPr/>
          <p:nvPr>
            <p:custDataLst>
              <p:tags r:id="rId16"/>
            </p:custDataLst>
          </p:nvPr>
        </p:nvGrpSpPr>
        <p:grpSpPr>
          <a:xfrm>
            <a:off x="4476750" y="292101"/>
            <a:ext cx="3238500" cy="1015663"/>
            <a:chOff x="3991428" y="939800"/>
            <a:chExt cx="5685971" cy="2208604"/>
          </a:xfrm>
        </p:grpSpPr>
        <p:sp>
          <p:nvSpPr>
            <p:cNvPr id="24" name="PA-文本框 5"/>
            <p:cNvSpPr txBox="1"/>
            <p:nvPr>
              <p:custDataLst>
                <p:tags r:id="rId17"/>
              </p:custDataLst>
            </p:nvPr>
          </p:nvSpPr>
          <p:spPr>
            <a:xfrm>
              <a:off x="3991428" y="939800"/>
              <a:ext cx="5685971" cy="220860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>
                  <a:ln w="539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课前阅读</a:t>
              </a:r>
              <a:endParaRPr lang="zh-CN" altLang="en-US" sz="6000">
                <a:ln w="539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  <p:sp>
          <p:nvSpPr>
            <p:cNvPr id="25" name="PA-文本框 45"/>
            <p:cNvSpPr txBox="1"/>
            <p:nvPr>
              <p:custDataLst>
                <p:tags r:id="rId18"/>
              </p:custDataLst>
            </p:nvPr>
          </p:nvSpPr>
          <p:spPr>
            <a:xfrm>
              <a:off x="3991428" y="939800"/>
              <a:ext cx="5685971" cy="220860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dirty="0">
                  <a:gradFill>
                    <a:gsLst>
                      <a:gs pos="0">
                        <a:srgbClr val="00B050"/>
                      </a:gs>
                      <a:gs pos="100000">
                        <a:srgbClr val="24922F"/>
                      </a:gs>
                    </a:gsLst>
                    <a:lin ang="5400000" scaled="1"/>
                  </a:gra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课前阅读</a:t>
              </a:r>
              <a:endParaRPr lang="zh-CN" altLang="en-US" sz="6000" dirty="0">
                <a:gradFill>
                  <a:gsLst>
                    <a:gs pos="0">
                      <a:srgbClr val="00B050"/>
                    </a:gs>
                    <a:gs pos="100000">
                      <a:srgbClr val="24922F"/>
                    </a:gs>
                  </a:gsLst>
                  <a:lin ang="5400000" scaled="1"/>
                </a:gra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/>
          <p:cNvSpPr/>
          <p:nvPr/>
        </p:nvSpPr>
        <p:spPr>
          <a:xfrm>
            <a:off x="2035277" y="1327355"/>
            <a:ext cx="8023123" cy="3952568"/>
          </a:xfrm>
          <a:custGeom>
            <a:avLst/>
            <a:gdLst>
              <a:gd name="connsiteX0" fmla="*/ 0 w 8023123"/>
              <a:gd name="connsiteY0" fmla="*/ 201581 h 3952568"/>
              <a:gd name="connsiteX1" fmla="*/ 201581 w 8023123"/>
              <a:gd name="connsiteY1" fmla="*/ 0 h 3952568"/>
              <a:gd name="connsiteX2" fmla="*/ 970504 w 8023123"/>
              <a:gd name="connsiteY2" fmla="*/ 0 h 3952568"/>
              <a:gd name="connsiteX3" fmla="*/ 1815627 w 8023123"/>
              <a:gd name="connsiteY3" fmla="*/ 0 h 3952568"/>
              <a:gd name="connsiteX4" fmla="*/ 2432151 w 8023123"/>
              <a:gd name="connsiteY4" fmla="*/ 0 h 3952568"/>
              <a:gd name="connsiteX5" fmla="*/ 3048676 w 8023123"/>
              <a:gd name="connsiteY5" fmla="*/ 0 h 3952568"/>
              <a:gd name="connsiteX6" fmla="*/ 3512800 w 8023123"/>
              <a:gd name="connsiteY6" fmla="*/ 0 h 3952568"/>
              <a:gd name="connsiteX7" fmla="*/ 4205524 w 8023123"/>
              <a:gd name="connsiteY7" fmla="*/ 0 h 3952568"/>
              <a:gd name="connsiteX8" fmla="*/ 4669649 w 8023123"/>
              <a:gd name="connsiteY8" fmla="*/ 0 h 3952568"/>
              <a:gd name="connsiteX9" fmla="*/ 5362373 w 8023123"/>
              <a:gd name="connsiteY9" fmla="*/ 0 h 3952568"/>
              <a:gd name="connsiteX10" fmla="*/ 5902697 w 8023123"/>
              <a:gd name="connsiteY10" fmla="*/ 0 h 3952568"/>
              <a:gd name="connsiteX11" fmla="*/ 6671621 w 8023123"/>
              <a:gd name="connsiteY11" fmla="*/ 0 h 3952568"/>
              <a:gd name="connsiteX12" fmla="*/ 7211945 w 8023123"/>
              <a:gd name="connsiteY12" fmla="*/ 0 h 3952568"/>
              <a:gd name="connsiteX13" fmla="*/ 7821542 w 8023123"/>
              <a:gd name="connsiteY13" fmla="*/ 0 h 3952568"/>
              <a:gd name="connsiteX14" fmla="*/ 8023123 w 8023123"/>
              <a:gd name="connsiteY14" fmla="*/ 201581 h 3952568"/>
              <a:gd name="connsiteX15" fmla="*/ 8023123 w 8023123"/>
              <a:gd name="connsiteY15" fmla="*/ 757655 h 3952568"/>
              <a:gd name="connsiteX16" fmla="*/ 8023123 w 8023123"/>
              <a:gd name="connsiteY16" fmla="*/ 1349222 h 3952568"/>
              <a:gd name="connsiteX17" fmla="*/ 8023123 w 8023123"/>
              <a:gd name="connsiteY17" fmla="*/ 1976284 h 3952568"/>
              <a:gd name="connsiteX18" fmla="*/ 8023123 w 8023123"/>
              <a:gd name="connsiteY18" fmla="*/ 2638840 h 3952568"/>
              <a:gd name="connsiteX19" fmla="*/ 8023123 w 8023123"/>
              <a:gd name="connsiteY19" fmla="*/ 3750987 h 3952568"/>
              <a:gd name="connsiteX20" fmla="*/ 7821542 w 8023123"/>
              <a:gd name="connsiteY20" fmla="*/ 3952568 h 3952568"/>
              <a:gd name="connsiteX21" fmla="*/ 7205018 w 8023123"/>
              <a:gd name="connsiteY21" fmla="*/ 3952568 h 3952568"/>
              <a:gd name="connsiteX22" fmla="*/ 6588494 w 8023123"/>
              <a:gd name="connsiteY22" fmla="*/ 3952568 h 3952568"/>
              <a:gd name="connsiteX23" fmla="*/ 5895770 w 8023123"/>
              <a:gd name="connsiteY23" fmla="*/ 3952568 h 3952568"/>
              <a:gd name="connsiteX24" fmla="*/ 5355446 w 8023123"/>
              <a:gd name="connsiteY24" fmla="*/ 3952568 h 3952568"/>
              <a:gd name="connsiteX25" fmla="*/ 4662722 w 8023123"/>
              <a:gd name="connsiteY25" fmla="*/ 3952568 h 3952568"/>
              <a:gd name="connsiteX26" fmla="*/ 4198597 w 8023123"/>
              <a:gd name="connsiteY26" fmla="*/ 3952568 h 3952568"/>
              <a:gd name="connsiteX27" fmla="*/ 3353474 w 8023123"/>
              <a:gd name="connsiteY27" fmla="*/ 3952568 h 3952568"/>
              <a:gd name="connsiteX28" fmla="*/ 2736950 w 8023123"/>
              <a:gd name="connsiteY28" fmla="*/ 3952568 h 3952568"/>
              <a:gd name="connsiteX29" fmla="*/ 2272825 w 8023123"/>
              <a:gd name="connsiteY29" fmla="*/ 3952568 h 3952568"/>
              <a:gd name="connsiteX30" fmla="*/ 1427702 w 8023123"/>
              <a:gd name="connsiteY30" fmla="*/ 3952568 h 3952568"/>
              <a:gd name="connsiteX31" fmla="*/ 201581 w 8023123"/>
              <a:gd name="connsiteY31" fmla="*/ 3952568 h 3952568"/>
              <a:gd name="connsiteX32" fmla="*/ 0 w 8023123"/>
              <a:gd name="connsiteY32" fmla="*/ 3750987 h 3952568"/>
              <a:gd name="connsiteX33" fmla="*/ 0 w 8023123"/>
              <a:gd name="connsiteY33" fmla="*/ 3230407 h 3952568"/>
              <a:gd name="connsiteX34" fmla="*/ 0 w 8023123"/>
              <a:gd name="connsiteY34" fmla="*/ 2567852 h 3952568"/>
              <a:gd name="connsiteX35" fmla="*/ 0 w 8023123"/>
              <a:gd name="connsiteY35" fmla="*/ 1976284 h 3952568"/>
              <a:gd name="connsiteX36" fmla="*/ 0 w 8023123"/>
              <a:gd name="connsiteY36" fmla="*/ 1491199 h 3952568"/>
              <a:gd name="connsiteX37" fmla="*/ 0 w 8023123"/>
              <a:gd name="connsiteY37" fmla="*/ 899631 h 3952568"/>
              <a:gd name="connsiteX38" fmla="*/ 0 w 8023123"/>
              <a:gd name="connsiteY38" fmla="*/ 201581 h 395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023122" h="3952568" fill="none" extrusionOk="0">
                <a:moveTo>
                  <a:pt x="0" y="201581"/>
                </a:moveTo>
                <a:cubicBezTo>
                  <a:pt x="-7406" y="105769"/>
                  <a:pt x="89218" y="13986"/>
                  <a:pt x="201581" y="0"/>
                </a:cubicBezTo>
                <a:cubicBezTo>
                  <a:pt x="417582" y="31335"/>
                  <a:pt x="738278" y="17665"/>
                  <a:pt x="970504" y="0"/>
                </a:cubicBezTo>
                <a:cubicBezTo>
                  <a:pt x="1202730" y="-17665"/>
                  <a:pt x="1556719" y="-36075"/>
                  <a:pt x="1815627" y="0"/>
                </a:cubicBezTo>
                <a:cubicBezTo>
                  <a:pt x="2074535" y="36075"/>
                  <a:pt x="2209083" y="-16617"/>
                  <a:pt x="2432151" y="0"/>
                </a:cubicBezTo>
                <a:cubicBezTo>
                  <a:pt x="2655219" y="16617"/>
                  <a:pt x="2850639" y="-22753"/>
                  <a:pt x="3048676" y="0"/>
                </a:cubicBezTo>
                <a:cubicBezTo>
                  <a:pt x="3246713" y="22753"/>
                  <a:pt x="3325846" y="-8207"/>
                  <a:pt x="3512800" y="0"/>
                </a:cubicBezTo>
                <a:cubicBezTo>
                  <a:pt x="3699754" y="8207"/>
                  <a:pt x="3992917" y="7583"/>
                  <a:pt x="4205524" y="0"/>
                </a:cubicBezTo>
                <a:cubicBezTo>
                  <a:pt x="4418131" y="-7583"/>
                  <a:pt x="4444653" y="18129"/>
                  <a:pt x="4669649" y="0"/>
                </a:cubicBezTo>
                <a:cubicBezTo>
                  <a:pt x="4894645" y="-18129"/>
                  <a:pt x="5056293" y="-34063"/>
                  <a:pt x="5362373" y="0"/>
                </a:cubicBezTo>
                <a:cubicBezTo>
                  <a:pt x="5668453" y="34063"/>
                  <a:pt x="5655408" y="-4991"/>
                  <a:pt x="5902697" y="0"/>
                </a:cubicBezTo>
                <a:cubicBezTo>
                  <a:pt x="6149986" y="4991"/>
                  <a:pt x="6321007" y="-36449"/>
                  <a:pt x="6671621" y="0"/>
                </a:cubicBezTo>
                <a:cubicBezTo>
                  <a:pt x="7022235" y="36449"/>
                  <a:pt x="7066392" y="-15925"/>
                  <a:pt x="7211945" y="0"/>
                </a:cubicBezTo>
                <a:cubicBezTo>
                  <a:pt x="7357498" y="15925"/>
                  <a:pt x="7635840" y="25839"/>
                  <a:pt x="7821542" y="0"/>
                </a:cubicBezTo>
                <a:cubicBezTo>
                  <a:pt x="7906271" y="7648"/>
                  <a:pt x="8022384" y="82060"/>
                  <a:pt x="8023123" y="201581"/>
                </a:cubicBezTo>
                <a:cubicBezTo>
                  <a:pt x="8046189" y="404586"/>
                  <a:pt x="8028361" y="600626"/>
                  <a:pt x="8023123" y="757655"/>
                </a:cubicBezTo>
                <a:cubicBezTo>
                  <a:pt x="8017885" y="914684"/>
                  <a:pt x="8047213" y="1098058"/>
                  <a:pt x="8023123" y="1349222"/>
                </a:cubicBezTo>
                <a:cubicBezTo>
                  <a:pt x="7999033" y="1600386"/>
                  <a:pt x="8000260" y="1777142"/>
                  <a:pt x="8023123" y="1976284"/>
                </a:cubicBezTo>
                <a:cubicBezTo>
                  <a:pt x="8045986" y="2175426"/>
                  <a:pt x="8000495" y="2459031"/>
                  <a:pt x="8023123" y="2638840"/>
                </a:cubicBezTo>
                <a:cubicBezTo>
                  <a:pt x="8045751" y="2818649"/>
                  <a:pt x="8077132" y="3471917"/>
                  <a:pt x="8023123" y="3750987"/>
                </a:cubicBezTo>
                <a:cubicBezTo>
                  <a:pt x="8011947" y="3866466"/>
                  <a:pt x="7936779" y="3936388"/>
                  <a:pt x="7821542" y="3952568"/>
                </a:cubicBezTo>
                <a:cubicBezTo>
                  <a:pt x="7540146" y="3963989"/>
                  <a:pt x="7356366" y="3934644"/>
                  <a:pt x="7205018" y="3952568"/>
                </a:cubicBezTo>
                <a:cubicBezTo>
                  <a:pt x="7053670" y="3970492"/>
                  <a:pt x="6806539" y="3942764"/>
                  <a:pt x="6588494" y="3952568"/>
                </a:cubicBezTo>
                <a:cubicBezTo>
                  <a:pt x="6370449" y="3962372"/>
                  <a:pt x="6046836" y="3926065"/>
                  <a:pt x="5895770" y="3952568"/>
                </a:cubicBezTo>
                <a:cubicBezTo>
                  <a:pt x="5744704" y="3979071"/>
                  <a:pt x="5597029" y="3958656"/>
                  <a:pt x="5355446" y="3952568"/>
                </a:cubicBezTo>
                <a:cubicBezTo>
                  <a:pt x="5113863" y="3946480"/>
                  <a:pt x="4851767" y="3923034"/>
                  <a:pt x="4662722" y="3952568"/>
                </a:cubicBezTo>
                <a:cubicBezTo>
                  <a:pt x="4473677" y="3982102"/>
                  <a:pt x="4354996" y="3946044"/>
                  <a:pt x="4198597" y="3952568"/>
                </a:cubicBezTo>
                <a:cubicBezTo>
                  <a:pt x="4042198" y="3959092"/>
                  <a:pt x="3650602" y="3954369"/>
                  <a:pt x="3353474" y="3952568"/>
                </a:cubicBezTo>
                <a:cubicBezTo>
                  <a:pt x="3056346" y="3950767"/>
                  <a:pt x="3036432" y="3956525"/>
                  <a:pt x="2736950" y="3952568"/>
                </a:cubicBezTo>
                <a:cubicBezTo>
                  <a:pt x="2437468" y="3948611"/>
                  <a:pt x="2429623" y="3941379"/>
                  <a:pt x="2272825" y="3952568"/>
                </a:cubicBezTo>
                <a:cubicBezTo>
                  <a:pt x="2116028" y="3963757"/>
                  <a:pt x="1629200" y="3962536"/>
                  <a:pt x="1427702" y="3952568"/>
                </a:cubicBezTo>
                <a:cubicBezTo>
                  <a:pt x="1226204" y="3942600"/>
                  <a:pt x="635166" y="3983676"/>
                  <a:pt x="201581" y="3952568"/>
                </a:cubicBezTo>
                <a:cubicBezTo>
                  <a:pt x="88145" y="3957866"/>
                  <a:pt x="2859" y="3861671"/>
                  <a:pt x="0" y="3750987"/>
                </a:cubicBezTo>
                <a:cubicBezTo>
                  <a:pt x="25801" y="3603408"/>
                  <a:pt x="-18556" y="3447174"/>
                  <a:pt x="0" y="3230407"/>
                </a:cubicBezTo>
                <a:cubicBezTo>
                  <a:pt x="18556" y="3013640"/>
                  <a:pt x="19374" y="2880373"/>
                  <a:pt x="0" y="2567852"/>
                </a:cubicBezTo>
                <a:cubicBezTo>
                  <a:pt x="-19374" y="2255332"/>
                  <a:pt x="-22246" y="2268786"/>
                  <a:pt x="0" y="1976284"/>
                </a:cubicBezTo>
                <a:cubicBezTo>
                  <a:pt x="22246" y="1683782"/>
                  <a:pt x="-23010" y="1715519"/>
                  <a:pt x="0" y="1491199"/>
                </a:cubicBezTo>
                <a:cubicBezTo>
                  <a:pt x="23010" y="1266879"/>
                  <a:pt x="1649" y="1066526"/>
                  <a:pt x="0" y="899631"/>
                </a:cubicBezTo>
                <a:cubicBezTo>
                  <a:pt x="-1649" y="732736"/>
                  <a:pt x="21609" y="514017"/>
                  <a:pt x="0" y="201581"/>
                </a:cubicBezTo>
                <a:close/>
              </a:path>
              <a:path w="8023122" h="3952568" stroke="0" extrusionOk="0">
                <a:moveTo>
                  <a:pt x="0" y="201581"/>
                </a:moveTo>
                <a:cubicBezTo>
                  <a:pt x="6030" y="109283"/>
                  <a:pt x="100722" y="-8802"/>
                  <a:pt x="201581" y="0"/>
                </a:cubicBezTo>
                <a:cubicBezTo>
                  <a:pt x="354095" y="-30083"/>
                  <a:pt x="574206" y="26737"/>
                  <a:pt x="818105" y="0"/>
                </a:cubicBezTo>
                <a:cubicBezTo>
                  <a:pt x="1062004" y="-26737"/>
                  <a:pt x="1257195" y="-9339"/>
                  <a:pt x="1434629" y="0"/>
                </a:cubicBezTo>
                <a:cubicBezTo>
                  <a:pt x="1612063" y="9339"/>
                  <a:pt x="1854983" y="-32536"/>
                  <a:pt x="2127353" y="0"/>
                </a:cubicBezTo>
                <a:cubicBezTo>
                  <a:pt x="2399723" y="32536"/>
                  <a:pt x="2492435" y="-26934"/>
                  <a:pt x="2820077" y="0"/>
                </a:cubicBezTo>
                <a:cubicBezTo>
                  <a:pt x="3147719" y="26934"/>
                  <a:pt x="3264613" y="37911"/>
                  <a:pt x="3665200" y="0"/>
                </a:cubicBezTo>
                <a:cubicBezTo>
                  <a:pt x="4065787" y="-37911"/>
                  <a:pt x="4194762" y="14252"/>
                  <a:pt x="4510323" y="0"/>
                </a:cubicBezTo>
                <a:cubicBezTo>
                  <a:pt x="4825884" y="-14252"/>
                  <a:pt x="5133173" y="-2423"/>
                  <a:pt x="5355446" y="0"/>
                </a:cubicBezTo>
                <a:cubicBezTo>
                  <a:pt x="5577719" y="2423"/>
                  <a:pt x="5717972" y="1470"/>
                  <a:pt x="6048169" y="0"/>
                </a:cubicBezTo>
                <a:cubicBezTo>
                  <a:pt x="6378366" y="-1470"/>
                  <a:pt x="6548038" y="-7716"/>
                  <a:pt x="6740893" y="0"/>
                </a:cubicBezTo>
                <a:cubicBezTo>
                  <a:pt x="6933748" y="7716"/>
                  <a:pt x="7372678" y="-44543"/>
                  <a:pt x="7821542" y="0"/>
                </a:cubicBezTo>
                <a:cubicBezTo>
                  <a:pt x="7940030" y="-12443"/>
                  <a:pt x="8049724" y="97549"/>
                  <a:pt x="8023123" y="201581"/>
                </a:cubicBezTo>
                <a:cubicBezTo>
                  <a:pt x="8032890" y="469926"/>
                  <a:pt x="8045497" y="530041"/>
                  <a:pt x="8023123" y="757655"/>
                </a:cubicBezTo>
                <a:cubicBezTo>
                  <a:pt x="8000749" y="985269"/>
                  <a:pt x="8017316" y="1046197"/>
                  <a:pt x="8023123" y="1313728"/>
                </a:cubicBezTo>
                <a:cubicBezTo>
                  <a:pt x="8028930" y="1581259"/>
                  <a:pt x="7990018" y="1787658"/>
                  <a:pt x="8023123" y="1976284"/>
                </a:cubicBezTo>
                <a:cubicBezTo>
                  <a:pt x="8056228" y="2164910"/>
                  <a:pt x="8022821" y="2265287"/>
                  <a:pt x="8023123" y="2461369"/>
                </a:cubicBezTo>
                <a:cubicBezTo>
                  <a:pt x="8023425" y="2657452"/>
                  <a:pt x="8008928" y="2828247"/>
                  <a:pt x="8023123" y="2981949"/>
                </a:cubicBezTo>
                <a:cubicBezTo>
                  <a:pt x="8037318" y="3135651"/>
                  <a:pt x="8006357" y="3463121"/>
                  <a:pt x="8023123" y="3750987"/>
                </a:cubicBezTo>
                <a:cubicBezTo>
                  <a:pt x="8039875" y="3869325"/>
                  <a:pt x="7937584" y="3957308"/>
                  <a:pt x="7821542" y="3952568"/>
                </a:cubicBezTo>
                <a:cubicBezTo>
                  <a:pt x="7517064" y="3967746"/>
                  <a:pt x="7268326" y="3923616"/>
                  <a:pt x="7128818" y="3952568"/>
                </a:cubicBezTo>
                <a:cubicBezTo>
                  <a:pt x="6989310" y="3981520"/>
                  <a:pt x="6640054" y="3929002"/>
                  <a:pt x="6512294" y="3952568"/>
                </a:cubicBezTo>
                <a:cubicBezTo>
                  <a:pt x="6384534" y="3976134"/>
                  <a:pt x="6154742" y="3965451"/>
                  <a:pt x="5819570" y="3952568"/>
                </a:cubicBezTo>
                <a:cubicBezTo>
                  <a:pt x="5484398" y="3939685"/>
                  <a:pt x="5402079" y="3926487"/>
                  <a:pt x="5279246" y="3952568"/>
                </a:cubicBezTo>
                <a:cubicBezTo>
                  <a:pt x="5156413" y="3978649"/>
                  <a:pt x="4868414" y="3982623"/>
                  <a:pt x="4662722" y="3952568"/>
                </a:cubicBezTo>
                <a:cubicBezTo>
                  <a:pt x="4457030" y="3922513"/>
                  <a:pt x="4226033" y="3965041"/>
                  <a:pt x="3893798" y="3952568"/>
                </a:cubicBezTo>
                <a:cubicBezTo>
                  <a:pt x="3561563" y="3940095"/>
                  <a:pt x="3415361" y="3944667"/>
                  <a:pt x="3124875" y="3952568"/>
                </a:cubicBezTo>
                <a:cubicBezTo>
                  <a:pt x="2834389" y="3960469"/>
                  <a:pt x="2720707" y="3918755"/>
                  <a:pt x="2355952" y="3952568"/>
                </a:cubicBezTo>
                <a:cubicBezTo>
                  <a:pt x="1991197" y="3986381"/>
                  <a:pt x="2083115" y="3973955"/>
                  <a:pt x="1815627" y="3952568"/>
                </a:cubicBezTo>
                <a:cubicBezTo>
                  <a:pt x="1548140" y="3931181"/>
                  <a:pt x="1482709" y="3946850"/>
                  <a:pt x="1351502" y="3952568"/>
                </a:cubicBezTo>
                <a:cubicBezTo>
                  <a:pt x="1220296" y="3958286"/>
                  <a:pt x="1014773" y="3977777"/>
                  <a:pt x="811178" y="3952568"/>
                </a:cubicBezTo>
                <a:cubicBezTo>
                  <a:pt x="607583" y="3927359"/>
                  <a:pt x="338905" y="3957745"/>
                  <a:pt x="201581" y="3952568"/>
                </a:cubicBezTo>
                <a:cubicBezTo>
                  <a:pt x="70508" y="3957706"/>
                  <a:pt x="-592" y="3837770"/>
                  <a:pt x="0" y="3750987"/>
                </a:cubicBezTo>
                <a:cubicBezTo>
                  <a:pt x="-749" y="3568172"/>
                  <a:pt x="14985" y="3423291"/>
                  <a:pt x="0" y="3194913"/>
                </a:cubicBezTo>
                <a:cubicBezTo>
                  <a:pt x="-14985" y="2966535"/>
                  <a:pt x="-20019" y="2877158"/>
                  <a:pt x="0" y="2709828"/>
                </a:cubicBezTo>
                <a:cubicBezTo>
                  <a:pt x="20019" y="2542498"/>
                  <a:pt x="15659" y="2269494"/>
                  <a:pt x="0" y="2118260"/>
                </a:cubicBezTo>
                <a:cubicBezTo>
                  <a:pt x="-15659" y="1967026"/>
                  <a:pt x="6558" y="1695345"/>
                  <a:pt x="0" y="1562187"/>
                </a:cubicBezTo>
                <a:cubicBezTo>
                  <a:pt x="-6558" y="1429029"/>
                  <a:pt x="-27751" y="1162318"/>
                  <a:pt x="0" y="935125"/>
                </a:cubicBezTo>
                <a:cubicBezTo>
                  <a:pt x="27751" y="707932"/>
                  <a:pt x="1234" y="398733"/>
                  <a:pt x="0" y="201581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50"/>
            </a:solidFill>
          </a:ln>
          <a:effectLst>
            <a:outerShdw blurRad="317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Picture 4" descr="æ¥çæºå¾å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flipH="1">
            <a:off x="-1153190" y="5686425"/>
            <a:ext cx="2598533" cy="170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æ¥çæºå¾å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9497962" y="5154805"/>
            <a:ext cx="3408106" cy="223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-404548" y="-643022"/>
            <a:ext cx="1909498" cy="2280358"/>
            <a:chOff x="-404548" y="-643022"/>
            <a:chExt cx="1909498" cy="2280358"/>
          </a:xfrm>
        </p:grpSpPr>
        <p:pic>
          <p:nvPicPr>
            <p:cNvPr id="26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组合 28"/>
          <p:cNvGrpSpPr/>
          <p:nvPr/>
        </p:nvGrpSpPr>
        <p:grpSpPr>
          <a:xfrm rot="16200000">
            <a:off x="10686389" y="-643022"/>
            <a:ext cx="1909498" cy="2280358"/>
            <a:chOff x="-404548" y="-643022"/>
            <a:chExt cx="1909498" cy="2280358"/>
          </a:xfrm>
        </p:grpSpPr>
        <p:pic>
          <p:nvPicPr>
            <p:cNvPr id="30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PA-文本框 21"/>
          <p:cNvSpPr txBox="1"/>
          <p:nvPr>
            <p:custDataLst>
              <p:tags r:id="rId8"/>
            </p:custDataLst>
          </p:nvPr>
        </p:nvSpPr>
        <p:spPr>
          <a:xfrm>
            <a:off x="2579738" y="2781812"/>
            <a:ext cx="6934200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spc="130">
                <a:latin typeface="楷体" panose="02010609060101010101" pitchFamily="49" charset="-122"/>
                <a:ea typeface="楷体" panose="02010609060101010101" pitchFamily="49" charset="-122"/>
              </a:rPr>
              <a:t>小鱼儿说：“荷叶是我的</a:t>
            </a:r>
            <a:r>
              <a:rPr lang="zh-CN" altLang="en-US" sz="2800" b="1" spc="13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凉伞</a:t>
            </a:r>
            <a:r>
              <a:rPr lang="zh-CN" altLang="en-US" sz="2800" spc="130">
                <a:latin typeface="楷体" panose="02010609060101010101" pitchFamily="49" charset="-122"/>
                <a:ea typeface="楷体" panose="02010609060101010101" pitchFamily="49" charset="-122"/>
              </a:rPr>
              <a:t>。”小鱼儿在荷叶下</a:t>
            </a:r>
            <a:r>
              <a:rPr lang="zh-CN" altLang="en-US" sz="2800" b="1" spc="13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笑嘻嘻</a:t>
            </a:r>
            <a:r>
              <a:rPr lang="zh-CN" altLang="en-US" sz="2800" spc="13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2800" b="1" spc="13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游来游去</a:t>
            </a:r>
            <a:r>
              <a:rPr lang="zh-CN" altLang="en-US" sz="2800" spc="13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spc="13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捧</a:t>
            </a:r>
            <a:r>
              <a:rPr lang="zh-CN" altLang="en-US" sz="2800" spc="130">
                <a:latin typeface="楷体" panose="02010609060101010101" pitchFamily="49" charset="-122"/>
                <a:ea typeface="楷体" panose="02010609060101010101" pitchFamily="49" charset="-122"/>
              </a:rPr>
              <a:t>起一朵朵很美很美的水花。</a:t>
            </a:r>
            <a:endParaRPr lang="zh-CN" altLang="en-US" sz="2800" spc="13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634087" y="1418831"/>
            <a:ext cx="1387930" cy="1355272"/>
            <a:chOff x="8336387" y="2520043"/>
            <a:chExt cx="1387930" cy="1355272"/>
          </a:xfrm>
        </p:grpSpPr>
        <p:pic>
          <p:nvPicPr>
            <p:cNvPr id="19" name="PA-图片 14" descr="æ¥çæºå¾å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0" cstate="email"/>
            <a:srcRect/>
            <a:stretch>
              <a:fillRect/>
            </a:stretch>
          </p:blipFill>
          <p:spPr bwMode="auto">
            <a:xfrm flipH="1">
              <a:off x="8336387" y="2520043"/>
              <a:ext cx="1387929" cy="1166586"/>
            </a:xfrm>
            <a:prstGeom prst="rect">
              <a:avLst/>
            </a:prstGeom>
            <a:noFill/>
            <a:effectLst>
              <a:reflection blurRad="6350" stA="36000" endPos="12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A-图片 14" descr="æ¥çæºå¾å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 bwMode="auto">
            <a:xfrm flipH="1">
              <a:off x="8336388" y="2520043"/>
              <a:ext cx="1387929" cy="1355272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PA-组合 22"/>
          <p:cNvGrpSpPr/>
          <p:nvPr>
            <p:custDataLst>
              <p:tags r:id="rId1"/>
            </p:custDataLst>
          </p:nvPr>
        </p:nvGrpSpPr>
        <p:grpSpPr>
          <a:xfrm>
            <a:off x="4411413" y="292101"/>
            <a:ext cx="3369174" cy="1035254"/>
            <a:chOff x="3991428" y="939800"/>
            <a:chExt cx="5685971" cy="9608205"/>
          </a:xfrm>
        </p:grpSpPr>
        <p:sp>
          <p:nvSpPr>
            <p:cNvPr id="24" name="PA-文本框 5"/>
            <p:cNvSpPr txBox="1"/>
            <p:nvPr>
              <p:custDataLst>
                <p:tags r:id="rId2"/>
              </p:custDataLst>
            </p:nvPr>
          </p:nvSpPr>
          <p:spPr>
            <a:xfrm>
              <a:off x="3991428" y="939800"/>
              <a:ext cx="5685971" cy="960820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>
                  <a:ln w="539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想象空间</a:t>
              </a:r>
              <a:endParaRPr lang="zh-CN" altLang="en-US" sz="6000">
                <a:ln w="539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  <p:sp>
          <p:nvSpPr>
            <p:cNvPr id="25" name="PA-文本框 45"/>
            <p:cNvSpPr txBox="1"/>
            <p:nvPr>
              <p:custDataLst>
                <p:tags r:id="rId3"/>
              </p:custDataLst>
            </p:nvPr>
          </p:nvSpPr>
          <p:spPr>
            <a:xfrm>
              <a:off x="3991428" y="939800"/>
              <a:ext cx="5685971" cy="960820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>
                  <a:gradFill>
                    <a:gsLst>
                      <a:gs pos="0">
                        <a:srgbClr val="00B050"/>
                      </a:gs>
                      <a:gs pos="100000">
                        <a:srgbClr val="24922F"/>
                      </a:gs>
                    </a:gsLst>
                    <a:lin ang="5400000" scaled="1"/>
                  </a:gra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想象空间</a:t>
              </a:r>
              <a:endParaRPr lang="zh-CN" altLang="en-US" sz="6000">
                <a:gradFill>
                  <a:gsLst>
                    <a:gs pos="0">
                      <a:srgbClr val="00B050"/>
                    </a:gs>
                    <a:gs pos="100000">
                      <a:srgbClr val="24922F"/>
                    </a:gs>
                  </a:gsLst>
                  <a:lin ang="5400000" scaled="1"/>
                </a:gra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  <p:pic>
        <p:nvPicPr>
          <p:cNvPr id="26" name="Picture 4" descr="æ¥çæºå¾å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 flipH="1">
            <a:off x="-1153190" y="5686425"/>
            <a:ext cx="2598533" cy="170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æ¥çæºå¾å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9497962" y="5154805"/>
            <a:ext cx="3408106" cy="223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-404548" y="-643022"/>
            <a:ext cx="1909498" cy="2280358"/>
            <a:chOff x="-404548" y="-643022"/>
            <a:chExt cx="1909498" cy="2280358"/>
          </a:xfrm>
        </p:grpSpPr>
        <p:pic>
          <p:nvPicPr>
            <p:cNvPr id="29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10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组合 31"/>
          <p:cNvGrpSpPr/>
          <p:nvPr/>
        </p:nvGrpSpPr>
        <p:grpSpPr>
          <a:xfrm rot="16200000">
            <a:off x="10686389" y="-643022"/>
            <a:ext cx="1909498" cy="2280358"/>
            <a:chOff x="-404548" y="-643022"/>
            <a:chExt cx="1909498" cy="2280358"/>
          </a:xfrm>
        </p:grpSpPr>
        <p:pic>
          <p:nvPicPr>
            <p:cNvPr id="33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10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文本框 3"/>
          <p:cNvSpPr txBox="1"/>
          <p:nvPr/>
        </p:nvSpPr>
        <p:spPr>
          <a:xfrm>
            <a:off x="3823110" y="1622322"/>
            <a:ext cx="34216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荷叶是小水珠的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823110" y="2300748"/>
            <a:ext cx="34216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荷叶是小水珠的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823110" y="2979174"/>
            <a:ext cx="34216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荷叶是小水珠的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823110" y="3657600"/>
            <a:ext cx="34216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荷叶是小水珠的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823110" y="4336025"/>
            <a:ext cx="34216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荷叶是小水珠的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920272" y="1622323"/>
            <a:ext cx="144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摇篮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920272" y="2300749"/>
            <a:ext cx="144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停机坪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920272" y="2979175"/>
            <a:ext cx="144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歌台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920272" y="3657601"/>
            <a:ext cx="144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凉伞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920272" y="4336026"/>
            <a:ext cx="144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舞台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800441" y="2190750"/>
            <a:ext cx="154305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800441" y="2889250"/>
            <a:ext cx="156845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800441" y="3575050"/>
            <a:ext cx="156845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6800441" y="4210050"/>
            <a:ext cx="156845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6800441" y="4874958"/>
            <a:ext cx="156845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: 圆角 116"/>
          <p:cNvSpPr/>
          <p:nvPr/>
        </p:nvSpPr>
        <p:spPr>
          <a:xfrm>
            <a:off x="2084439" y="1474838"/>
            <a:ext cx="8023123" cy="4640212"/>
          </a:xfrm>
          <a:custGeom>
            <a:avLst/>
            <a:gdLst>
              <a:gd name="connsiteX0" fmla="*/ 0 w 8023123"/>
              <a:gd name="connsiteY0" fmla="*/ 236651 h 4640212"/>
              <a:gd name="connsiteX1" fmla="*/ 236651 w 8023123"/>
              <a:gd name="connsiteY1" fmla="*/ 0 h 4640212"/>
              <a:gd name="connsiteX2" fmla="*/ 998497 w 8023123"/>
              <a:gd name="connsiteY2" fmla="*/ 0 h 4640212"/>
              <a:gd name="connsiteX3" fmla="*/ 1835840 w 8023123"/>
              <a:gd name="connsiteY3" fmla="*/ 0 h 4640212"/>
              <a:gd name="connsiteX4" fmla="*/ 2446690 w 8023123"/>
              <a:gd name="connsiteY4" fmla="*/ 0 h 4640212"/>
              <a:gd name="connsiteX5" fmla="*/ 3057539 w 8023123"/>
              <a:gd name="connsiteY5" fmla="*/ 0 h 4640212"/>
              <a:gd name="connsiteX6" fmla="*/ 3517391 w 8023123"/>
              <a:gd name="connsiteY6" fmla="*/ 0 h 4640212"/>
              <a:gd name="connsiteX7" fmla="*/ 4203739 w 8023123"/>
              <a:gd name="connsiteY7" fmla="*/ 0 h 4640212"/>
              <a:gd name="connsiteX8" fmla="*/ 4663591 w 8023123"/>
              <a:gd name="connsiteY8" fmla="*/ 0 h 4640212"/>
              <a:gd name="connsiteX9" fmla="*/ 5349939 w 8023123"/>
              <a:gd name="connsiteY9" fmla="*/ 0 h 4640212"/>
              <a:gd name="connsiteX10" fmla="*/ 5885290 w 8023123"/>
              <a:gd name="connsiteY10" fmla="*/ 0 h 4640212"/>
              <a:gd name="connsiteX11" fmla="*/ 6647135 w 8023123"/>
              <a:gd name="connsiteY11" fmla="*/ 0 h 4640212"/>
              <a:gd name="connsiteX12" fmla="*/ 7182486 w 8023123"/>
              <a:gd name="connsiteY12" fmla="*/ 0 h 4640212"/>
              <a:gd name="connsiteX13" fmla="*/ 7786472 w 8023123"/>
              <a:gd name="connsiteY13" fmla="*/ 0 h 4640212"/>
              <a:gd name="connsiteX14" fmla="*/ 8023123 w 8023123"/>
              <a:gd name="connsiteY14" fmla="*/ 236651 h 4640212"/>
              <a:gd name="connsiteX15" fmla="*/ 8023123 w 8023123"/>
              <a:gd name="connsiteY15" fmla="*/ 889467 h 4640212"/>
              <a:gd name="connsiteX16" fmla="*/ 8023123 w 8023123"/>
              <a:gd name="connsiteY16" fmla="*/ 1583952 h 4640212"/>
              <a:gd name="connsiteX17" fmla="*/ 8023123 w 8023123"/>
              <a:gd name="connsiteY17" fmla="*/ 2320106 h 4640212"/>
              <a:gd name="connsiteX18" fmla="*/ 8023123 w 8023123"/>
              <a:gd name="connsiteY18" fmla="*/ 3097929 h 4640212"/>
              <a:gd name="connsiteX19" fmla="*/ 8023123 w 8023123"/>
              <a:gd name="connsiteY19" fmla="*/ 4403561 h 4640212"/>
              <a:gd name="connsiteX20" fmla="*/ 7786472 w 8023123"/>
              <a:gd name="connsiteY20" fmla="*/ 4640212 h 4640212"/>
              <a:gd name="connsiteX21" fmla="*/ 7175623 w 8023123"/>
              <a:gd name="connsiteY21" fmla="*/ 4640212 h 4640212"/>
              <a:gd name="connsiteX22" fmla="*/ 6564774 w 8023123"/>
              <a:gd name="connsiteY22" fmla="*/ 4640212 h 4640212"/>
              <a:gd name="connsiteX23" fmla="*/ 5878426 w 8023123"/>
              <a:gd name="connsiteY23" fmla="*/ 4640212 h 4640212"/>
              <a:gd name="connsiteX24" fmla="*/ 5343075 w 8023123"/>
              <a:gd name="connsiteY24" fmla="*/ 4640212 h 4640212"/>
              <a:gd name="connsiteX25" fmla="*/ 4656728 w 8023123"/>
              <a:gd name="connsiteY25" fmla="*/ 4640212 h 4640212"/>
              <a:gd name="connsiteX26" fmla="*/ 4196875 w 8023123"/>
              <a:gd name="connsiteY26" fmla="*/ 4640212 h 4640212"/>
              <a:gd name="connsiteX27" fmla="*/ 3359532 w 8023123"/>
              <a:gd name="connsiteY27" fmla="*/ 4640212 h 4640212"/>
              <a:gd name="connsiteX28" fmla="*/ 2748682 w 8023123"/>
              <a:gd name="connsiteY28" fmla="*/ 4640212 h 4640212"/>
              <a:gd name="connsiteX29" fmla="*/ 2288830 w 8023123"/>
              <a:gd name="connsiteY29" fmla="*/ 4640212 h 4640212"/>
              <a:gd name="connsiteX30" fmla="*/ 1451486 w 8023123"/>
              <a:gd name="connsiteY30" fmla="*/ 4640212 h 4640212"/>
              <a:gd name="connsiteX31" fmla="*/ 236651 w 8023123"/>
              <a:gd name="connsiteY31" fmla="*/ 4640212 h 4640212"/>
              <a:gd name="connsiteX32" fmla="*/ 0 w 8023123"/>
              <a:gd name="connsiteY32" fmla="*/ 4403561 h 4640212"/>
              <a:gd name="connsiteX33" fmla="*/ 0 w 8023123"/>
              <a:gd name="connsiteY33" fmla="*/ 3792414 h 4640212"/>
              <a:gd name="connsiteX34" fmla="*/ 0 w 8023123"/>
              <a:gd name="connsiteY34" fmla="*/ 3014591 h 4640212"/>
              <a:gd name="connsiteX35" fmla="*/ 0 w 8023123"/>
              <a:gd name="connsiteY35" fmla="*/ 2320106 h 4640212"/>
              <a:gd name="connsiteX36" fmla="*/ 0 w 8023123"/>
              <a:gd name="connsiteY36" fmla="*/ 1750628 h 4640212"/>
              <a:gd name="connsiteX37" fmla="*/ 0 w 8023123"/>
              <a:gd name="connsiteY37" fmla="*/ 1056143 h 4640212"/>
              <a:gd name="connsiteX38" fmla="*/ 0 w 8023123"/>
              <a:gd name="connsiteY38" fmla="*/ 236651 h 464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023122" h="4640212" fill="none" extrusionOk="0">
                <a:moveTo>
                  <a:pt x="0" y="236651"/>
                </a:moveTo>
                <a:cubicBezTo>
                  <a:pt x="-8052" y="122823"/>
                  <a:pt x="104568" y="18723"/>
                  <a:pt x="236651" y="0"/>
                </a:cubicBezTo>
                <a:cubicBezTo>
                  <a:pt x="571407" y="1668"/>
                  <a:pt x="721409" y="11802"/>
                  <a:pt x="998497" y="0"/>
                </a:cubicBezTo>
                <a:cubicBezTo>
                  <a:pt x="1275585" y="-11802"/>
                  <a:pt x="1499969" y="12143"/>
                  <a:pt x="1835840" y="0"/>
                </a:cubicBezTo>
                <a:cubicBezTo>
                  <a:pt x="2171711" y="-12143"/>
                  <a:pt x="2156741" y="24402"/>
                  <a:pt x="2446690" y="0"/>
                </a:cubicBezTo>
                <a:cubicBezTo>
                  <a:pt x="2736639" y="-24402"/>
                  <a:pt x="2825893" y="7412"/>
                  <a:pt x="3057539" y="0"/>
                </a:cubicBezTo>
                <a:cubicBezTo>
                  <a:pt x="3289185" y="-7412"/>
                  <a:pt x="3412925" y="4275"/>
                  <a:pt x="3517391" y="0"/>
                </a:cubicBezTo>
                <a:cubicBezTo>
                  <a:pt x="3621857" y="-4275"/>
                  <a:pt x="3889728" y="-28158"/>
                  <a:pt x="4203739" y="0"/>
                </a:cubicBezTo>
                <a:cubicBezTo>
                  <a:pt x="4517750" y="28158"/>
                  <a:pt x="4533470" y="1325"/>
                  <a:pt x="4663591" y="0"/>
                </a:cubicBezTo>
                <a:cubicBezTo>
                  <a:pt x="4793712" y="-1325"/>
                  <a:pt x="5201199" y="-34007"/>
                  <a:pt x="5349939" y="0"/>
                </a:cubicBezTo>
                <a:cubicBezTo>
                  <a:pt x="5498679" y="34007"/>
                  <a:pt x="5651968" y="9226"/>
                  <a:pt x="5885290" y="0"/>
                </a:cubicBezTo>
                <a:cubicBezTo>
                  <a:pt x="6118612" y="-9226"/>
                  <a:pt x="6409023" y="4557"/>
                  <a:pt x="6647135" y="0"/>
                </a:cubicBezTo>
                <a:cubicBezTo>
                  <a:pt x="6885248" y="-4557"/>
                  <a:pt x="6986358" y="11931"/>
                  <a:pt x="7182486" y="0"/>
                </a:cubicBezTo>
                <a:cubicBezTo>
                  <a:pt x="7378614" y="-11931"/>
                  <a:pt x="7619148" y="-5782"/>
                  <a:pt x="7786472" y="0"/>
                </a:cubicBezTo>
                <a:cubicBezTo>
                  <a:pt x="7902512" y="4215"/>
                  <a:pt x="8022277" y="96578"/>
                  <a:pt x="8023123" y="236651"/>
                </a:cubicBezTo>
                <a:cubicBezTo>
                  <a:pt x="8036500" y="416083"/>
                  <a:pt x="8027791" y="624090"/>
                  <a:pt x="8023123" y="889467"/>
                </a:cubicBezTo>
                <a:cubicBezTo>
                  <a:pt x="8018455" y="1154844"/>
                  <a:pt x="8005948" y="1425977"/>
                  <a:pt x="8023123" y="1583952"/>
                </a:cubicBezTo>
                <a:cubicBezTo>
                  <a:pt x="8040298" y="1741927"/>
                  <a:pt x="8057266" y="2050942"/>
                  <a:pt x="8023123" y="2320106"/>
                </a:cubicBezTo>
                <a:cubicBezTo>
                  <a:pt x="7988980" y="2589270"/>
                  <a:pt x="8042860" y="2920972"/>
                  <a:pt x="8023123" y="3097929"/>
                </a:cubicBezTo>
                <a:cubicBezTo>
                  <a:pt x="8003386" y="3274886"/>
                  <a:pt x="8079739" y="3926458"/>
                  <a:pt x="8023123" y="4403561"/>
                </a:cubicBezTo>
                <a:cubicBezTo>
                  <a:pt x="8005630" y="4540755"/>
                  <a:pt x="7924475" y="4609967"/>
                  <a:pt x="7786472" y="4640212"/>
                </a:cubicBezTo>
                <a:cubicBezTo>
                  <a:pt x="7656769" y="4659306"/>
                  <a:pt x="7470338" y="4617948"/>
                  <a:pt x="7175623" y="4640212"/>
                </a:cubicBezTo>
                <a:cubicBezTo>
                  <a:pt x="6880908" y="4662476"/>
                  <a:pt x="6792654" y="4654505"/>
                  <a:pt x="6564774" y="4640212"/>
                </a:cubicBezTo>
                <a:cubicBezTo>
                  <a:pt x="6336894" y="4625919"/>
                  <a:pt x="6030334" y="4665503"/>
                  <a:pt x="5878426" y="4640212"/>
                </a:cubicBezTo>
                <a:cubicBezTo>
                  <a:pt x="5726518" y="4614921"/>
                  <a:pt x="5602605" y="4621081"/>
                  <a:pt x="5343075" y="4640212"/>
                </a:cubicBezTo>
                <a:cubicBezTo>
                  <a:pt x="5083545" y="4659343"/>
                  <a:pt x="4976656" y="4634500"/>
                  <a:pt x="4656728" y="4640212"/>
                </a:cubicBezTo>
                <a:cubicBezTo>
                  <a:pt x="4336800" y="4645924"/>
                  <a:pt x="4318187" y="4633613"/>
                  <a:pt x="4196875" y="4640212"/>
                </a:cubicBezTo>
                <a:cubicBezTo>
                  <a:pt x="4075563" y="4646811"/>
                  <a:pt x="3590225" y="4604269"/>
                  <a:pt x="3359532" y="4640212"/>
                </a:cubicBezTo>
                <a:cubicBezTo>
                  <a:pt x="3128839" y="4676155"/>
                  <a:pt x="2992544" y="4668139"/>
                  <a:pt x="2748682" y="4640212"/>
                </a:cubicBezTo>
                <a:cubicBezTo>
                  <a:pt x="2504820" y="4612286"/>
                  <a:pt x="2461389" y="4627363"/>
                  <a:pt x="2288830" y="4640212"/>
                </a:cubicBezTo>
                <a:cubicBezTo>
                  <a:pt x="2116271" y="4653061"/>
                  <a:pt x="1784142" y="4663785"/>
                  <a:pt x="1451486" y="4640212"/>
                </a:cubicBezTo>
                <a:cubicBezTo>
                  <a:pt x="1118830" y="4616639"/>
                  <a:pt x="837230" y="4607535"/>
                  <a:pt x="236651" y="4640212"/>
                </a:cubicBezTo>
                <a:cubicBezTo>
                  <a:pt x="100550" y="4653804"/>
                  <a:pt x="4554" y="4533231"/>
                  <a:pt x="0" y="4403561"/>
                </a:cubicBezTo>
                <a:cubicBezTo>
                  <a:pt x="20722" y="4252097"/>
                  <a:pt x="-22151" y="4094563"/>
                  <a:pt x="0" y="3792414"/>
                </a:cubicBezTo>
                <a:cubicBezTo>
                  <a:pt x="22151" y="3490265"/>
                  <a:pt x="10079" y="3173614"/>
                  <a:pt x="0" y="3014591"/>
                </a:cubicBezTo>
                <a:cubicBezTo>
                  <a:pt x="-10079" y="2855568"/>
                  <a:pt x="-12162" y="2600937"/>
                  <a:pt x="0" y="2320106"/>
                </a:cubicBezTo>
                <a:cubicBezTo>
                  <a:pt x="12162" y="2039276"/>
                  <a:pt x="-19503" y="2010743"/>
                  <a:pt x="0" y="1750628"/>
                </a:cubicBezTo>
                <a:cubicBezTo>
                  <a:pt x="19503" y="1490513"/>
                  <a:pt x="21454" y="1268248"/>
                  <a:pt x="0" y="1056143"/>
                </a:cubicBezTo>
                <a:cubicBezTo>
                  <a:pt x="-21454" y="844039"/>
                  <a:pt x="-17372" y="551954"/>
                  <a:pt x="0" y="236651"/>
                </a:cubicBezTo>
                <a:close/>
              </a:path>
              <a:path w="8023122" h="4640212" stroke="0" extrusionOk="0">
                <a:moveTo>
                  <a:pt x="0" y="236651"/>
                </a:moveTo>
                <a:cubicBezTo>
                  <a:pt x="929" y="108883"/>
                  <a:pt x="111628" y="-4772"/>
                  <a:pt x="236651" y="0"/>
                </a:cubicBezTo>
                <a:cubicBezTo>
                  <a:pt x="369390" y="-19309"/>
                  <a:pt x="686631" y="-16994"/>
                  <a:pt x="847500" y="0"/>
                </a:cubicBezTo>
                <a:cubicBezTo>
                  <a:pt x="1008369" y="16994"/>
                  <a:pt x="1280558" y="20410"/>
                  <a:pt x="1458349" y="0"/>
                </a:cubicBezTo>
                <a:cubicBezTo>
                  <a:pt x="1636140" y="-20410"/>
                  <a:pt x="1872420" y="-9022"/>
                  <a:pt x="2144697" y="0"/>
                </a:cubicBezTo>
                <a:cubicBezTo>
                  <a:pt x="2416974" y="9022"/>
                  <a:pt x="2609188" y="-19302"/>
                  <a:pt x="2831044" y="0"/>
                </a:cubicBezTo>
                <a:cubicBezTo>
                  <a:pt x="3052900" y="19302"/>
                  <a:pt x="3401651" y="31898"/>
                  <a:pt x="3668388" y="0"/>
                </a:cubicBezTo>
                <a:cubicBezTo>
                  <a:pt x="3935125" y="-31898"/>
                  <a:pt x="4328715" y="17026"/>
                  <a:pt x="4505732" y="0"/>
                </a:cubicBezTo>
                <a:cubicBezTo>
                  <a:pt x="4682749" y="-17026"/>
                  <a:pt x="5034986" y="-31407"/>
                  <a:pt x="5343075" y="0"/>
                </a:cubicBezTo>
                <a:cubicBezTo>
                  <a:pt x="5651164" y="31407"/>
                  <a:pt x="5794214" y="-33258"/>
                  <a:pt x="6029423" y="0"/>
                </a:cubicBezTo>
                <a:cubicBezTo>
                  <a:pt x="6264632" y="33258"/>
                  <a:pt x="6452295" y="-4954"/>
                  <a:pt x="6715770" y="0"/>
                </a:cubicBezTo>
                <a:cubicBezTo>
                  <a:pt x="6979245" y="4954"/>
                  <a:pt x="7272187" y="34720"/>
                  <a:pt x="7786472" y="0"/>
                </a:cubicBezTo>
                <a:cubicBezTo>
                  <a:pt x="7923312" y="-10676"/>
                  <a:pt x="8034349" y="109032"/>
                  <a:pt x="8023123" y="236651"/>
                </a:cubicBezTo>
                <a:cubicBezTo>
                  <a:pt x="8028949" y="552991"/>
                  <a:pt x="8046164" y="702106"/>
                  <a:pt x="8023123" y="889467"/>
                </a:cubicBezTo>
                <a:cubicBezTo>
                  <a:pt x="8000082" y="1076828"/>
                  <a:pt x="8035686" y="1269615"/>
                  <a:pt x="8023123" y="1542283"/>
                </a:cubicBezTo>
                <a:cubicBezTo>
                  <a:pt x="8010560" y="1814951"/>
                  <a:pt x="8009346" y="1970723"/>
                  <a:pt x="8023123" y="2320106"/>
                </a:cubicBezTo>
                <a:cubicBezTo>
                  <a:pt x="8036900" y="2669489"/>
                  <a:pt x="8013093" y="2672349"/>
                  <a:pt x="8023123" y="2889584"/>
                </a:cubicBezTo>
                <a:cubicBezTo>
                  <a:pt x="8033153" y="3106819"/>
                  <a:pt x="8004578" y="3224118"/>
                  <a:pt x="8023123" y="3500730"/>
                </a:cubicBezTo>
                <a:cubicBezTo>
                  <a:pt x="8041668" y="3777342"/>
                  <a:pt x="7993230" y="4157814"/>
                  <a:pt x="8023123" y="4403561"/>
                </a:cubicBezTo>
                <a:cubicBezTo>
                  <a:pt x="8051242" y="4546024"/>
                  <a:pt x="7936021" y="4659174"/>
                  <a:pt x="7786472" y="4640212"/>
                </a:cubicBezTo>
                <a:cubicBezTo>
                  <a:pt x="7570964" y="4611417"/>
                  <a:pt x="7316177" y="4672477"/>
                  <a:pt x="7100125" y="4640212"/>
                </a:cubicBezTo>
                <a:cubicBezTo>
                  <a:pt x="6884073" y="4607947"/>
                  <a:pt x="6665305" y="4614061"/>
                  <a:pt x="6489275" y="4640212"/>
                </a:cubicBezTo>
                <a:cubicBezTo>
                  <a:pt x="6313245" y="4666364"/>
                  <a:pt x="6017040" y="4621114"/>
                  <a:pt x="5802928" y="4640212"/>
                </a:cubicBezTo>
                <a:cubicBezTo>
                  <a:pt x="5588816" y="4659310"/>
                  <a:pt x="5437744" y="4621832"/>
                  <a:pt x="5267577" y="4640212"/>
                </a:cubicBezTo>
                <a:cubicBezTo>
                  <a:pt x="5097410" y="4658592"/>
                  <a:pt x="4797117" y="4626358"/>
                  <a:pt x="4656728" y="4640212"/>
                </a:cubicBezTo>
                <a:cubicBezTo>
                  <a:pt x="4516339" y="4654066"/>
                  <a:pt x="4108314" y="4610312"/>
                  <a:pt x="3894882" y="4640212"/>
                </a:cubicBezTo>
                <a:cubicBezTo>
                  <a:pt x="3681450" y="4670112"/>
                  <a:pt x="3501397" y="4608577"/>
                  <a:pt x="3133037" y="4640212"/>
                </a:cubicBezTo>
                <a:cubicBezTo>
                  <a:pt x="2764677" y="4671847"/>
                  <a:pt x="2732848" y="4657646"/>
                  <a:pt x="2371191" y="4640212"/>
                </a:cubicBezTo>
                <a:cubicBezTo>
                  <a:pt x="2009534" y="4622778"/>
                  <a:pt x="2079016" y="4633026"/>
                  <a:pt x="1835840" y="4640212"/>
                </a:cubicBezTo>
                <a:cubicBezTo>
                  <a:pt x="1592664" y="4647398"/>
                  <a:pt x="1538492" y="4640989"/>
                  <a:pt x="1375988" y="4640212"/>
                </a:cubicBezTo>
                <a:cubicBezTo>
                  <a:pt x="1213484" y="4639435"/>
                  <a:pt x="1049207" y="4658972"/>
                  <a:pt x="840637" y="4640212"/>
                </a:cubicBezTo>
                <a:cubicBezTo>
                  <a:pt x="632067" y="4621452"/>
                  <a:pt x="474743" y="4662218"/>
                  <a:pt x="236651" y="4640212"/>
                </a:cubicBezTo>
                <a:cubicBezTo>
                  <a:pt x="76501" y="4647877"/>
                  <a:pt x="-194" y="4526217"/>
                  <a:pt x="0" y="4403561"/>
                </a:cubicBezTo>
                <a:cubicBezTo>
                  <a:pt x="6653" y="4221589"/>
                  <a:pt x="30441" y="4011965"/>
                  <a:pt x="0" y="3750745"/>
                </a:cubicBezTo>
                <a:cubicBezTo>
                  <a:pt x="-30441" y="3489525"/>
                  <a:pt x="14731" y="3346950"/>
                  <a:pt x="0" y="3181267"/>
                </a:cubicBezTo>
                <a:cubicBezTo>
                  <a:pt x="-14731" y="3015584"/>
                  <a:pt x="23800" y="2635235"/>
                  <a:pt x="0" y="2486782"/>
                </a:cubicBezTo>
                <a:cubicBezTo>
                  <a:pt x="-23800" y="2338330"/>
                  <a:pt x="-4174" y="2131773"/>
                  <a:pt x="0" y="1833967"/>
                </a:cubicBezTo>
                <a:cubicBezTo>
                  <a:pt x="4174" y="1536161"/>
                  <a:pt x="-21765" y="1409865"/>
                  <a:pt x="0" y="1097812"/>
                </a:cubicBezTo>
                <a:cubicBezTo>
                  <a:pt x="21765" y="785759"/>
                  <a:pt x="26719" y="591040"/>
                  <a:pt x="0" y="236651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50"/>
            </a:solidFill>
          </a:ln>
          <a:effectLst>
            <a:outerShdw blurRad="317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PA-组合 22"/>
          <p:cNvGrpSpPr/>
          <p:nvPr>
            <p:custDataLst>
              <p:tags r:id="rId1"/>
            </p:custDataLst>
          </p:nvPr>
        </p:nvGrpSpPr>
        <p:grpSpPr>
          <a:xfrm>
            <a:off x="4411413" y="292101"/>
            <a:ext cx="3369174" cy="1035254"/>
            <a:chOff x="3991428" y="939800"/>
            <a:chExt cx="5685971" cy="9608205"/>
          </a:xfrm>
        </p:grpSpPr>
        <p:sp>
          <p:nvSpPr>
            <p:cNvPr id="24" name="PA-文本框 5"/>
            <p:cNvSpPr txBox="1"/>
            <p:nvPr>
              <p:custDataLst>
                <p:tags r:id="rId2"/>
              </p:custDataLst>
            </p:nvPr>
          </p:nvSpPr>
          <p:spPr>
            <a:xfrm>
              <a:off x="3991428" y="939800"/>
              <a:ext cx="5685971" cy="960820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>
                  <a:ln w="539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想象练习</a:t>
              </a:r>
              <a:endParaRPr lang="zh-CN" altLang="en-US" sz="6000">
                <a:ln w="539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  <p:sp>
          <p:nvSpPr>
            <p:cNvPr id="25" name="PA-文本框 45"/>
            <p:cNvSpPr txBox="1"/>
            <p:nvPr>
              <p:custDataLst>
                <p:tags r:id="rId3"/>
              </p:custDataLst>
            </p:nvPr>
          </p:nvSpPr>
          <p:spPr>
            <a:xfrm>
              <a:off x="3991428" y="939800"/>
              <a:ext cx="5685971" cy="960820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>
                  <a:gradFill>
                    <a:gsLst>
                      <a:gs pos="0">
                        <a:srgbClr val="00B050"/>
                      </a:gs>
                      <a:gs pos="100000">
                        <a:srgbClr val="24922F"/>
                      </a:gs>
                    </a:gsLst>
                    <a:lin ang="5400000" scaled="1"/>
                  </a:gra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想象练习</a:t>
              </a:r>
              <a:endParaRPr lang="zh-CN" altLang="en-US" sz="6000">
                <a:gradFill>
                  <a:gsLst>
                    <a:gs pos="0">
                      <a:srgbClr val="00B050"/>
                    </a:gs>
                    <a:gs pos="100000">
                      <a:srgbClr val="24922F"/>
                    </a:gs>
                  </a:gsLst>
                  <a:lin ang="5400000" scaled="1"/>
                </a:gra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  <p:pic>
        <p:nvPicPr>
          <p:cNvPr id="26" name="Picture 4" descr="æ¥çæºå¾å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 flipH="1">
            <a:off x="-1153190" y="5686425"/>
            <a:ext cx="2598533" cy="170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æ¥çæºå¾å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9497962" y="5154805"/>
            <a:ext cx="3408106" cy="223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-404548" y="-643022"/>
            <a:ext cx="1909498" cy="2280358"/>
            <a:chOff x="-404548" y="-643022"/>
            <a:chExt cx="1909498" cy="2280358"/>
          </a:xfrm>
        </p:grpSpPr>
        <p:pic>
          <p:nvPicPr>
            <p:cNvPr id="29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10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组合 31"/>
          <p:cNvGrpSpPr/>
          <p:nvPr/>
        </p:nvGrpSpPr>
        <p:grpSpPr>
          <a:xfrm rot="16200000">
            <a:off x="10686389" y="-643022"/>
            <a:ext cx="1909498" cy="2280358"/>
            <a:chOff x="-404548" y="-643022"/>
            <a:chExt cx="1909498" cy="2280358"/>
          </a:xfrm>
        </p:grpSpPr>
        <p:pic>
          <p:nvPicPr>
            <p:cNvPr id="33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10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9" name="文本框 48"/>
          <p:cNvSpPr txBox="1"/>
          <p:nvPr/>
        </p:nvSpPr>
        <p:spPr>
          <a:xfrm>
            <a:off x="5210058" y="1772880"/>
            <a:ext cx="2253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是     的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361480" y="2370805"/>
            <a:ext cx="1414645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4537953" y="2370805"/>
            <a:ext cx="837616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685489" y="2370805"/>
            <a:ext cx="107315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3415875" y="2506446"/>
            <a:ext cx="4767828" cy="584775"/>
            <a:chOff x="2836809" y="5689025"/>
            <a:chExt cx="4767828" cy="584775"/>
          </a:xfrm>
        </p:grpSpPr>
        <p:sp>
          <p:nvSpPr>
            <p:cNvPr id="57" name="文本框 56"/>
            <p:cNvSpPr txBox="1"/>
            <p:nvPr/>
          </p:nvSpPr>
          <p:spPr>
            <a:xfrm>
              <a:off x="2836809" y="5689025"/>
              <a:ext cx="11323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示例：</a:t>
              </a: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201036" y="5689025"/>
              <a:ext cx="34036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大树</a:t>
              </a: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是小鸟的</a:t>
              </a:r>
              <a:r>
                <a: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家</a:t>
              </a: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3415875" y="1668246"/>
            <a:ext cx="1132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模仿：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372291" y="4127090"/>
            <a:ext cx="2253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是     的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7523713" y="4725015"/>
            <a:ext cx="1414645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4149587" y="4725015"/>
            <a:ext cx="11520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5847722" y="4725015"/>
            <a:ext cx="107315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文本框 94"/>
          <p:cNvSpPr txBox="1"/>
          <p:nvPr/>
        </p:nvSpPr>
        <p:spPr>
          <a:xfrm>
            <a:off x="4392445" y="4114799"/>
            <a:ext cx="1031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树叶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5923704" y="4114799"/>
            <a:ext cx="10602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7563818" y="4114799"/>
            <a:ext cx="10602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小船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2392927" y="2738419"/>
            <a:ext cx="1766119" cy="3535381"/>
            <a:chOff x="9090538" y="2094271"/>
            <a:chExt cx="1000080" cy="2001940"/>
          </a:xfrm>
        </p:grpSpPr>
        <p:pic>
          <p:nvPicPr>
            <p:cNvPr id="105" name="Picture 2"/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9090538" y="2094271"/>
              <a:ext cx="1000080" cy="2001940"/>
            </a:xfrm>
            <a:prstGeom prst="rect">
              <a:avLst/>
            </a:prstGeom>
          </p:spPr>
        </p:pic>
        <p:pic>
          <p:nvPicPr>
            <p:cNvPr id="109" name="图片 108" descr="æ¥çæºå¾å"/>
            <p:cNvPicPr>
              <a:picLocks noChangeAspect="1" noChangeArrowheads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9228956" y="2776126"/>
              <a:ext cx="753185" cy="529048"/>
            </a:xfrm>
            <a:custGeom>
              <a:avLst/>
              <a:gdLst>
                <a:gd name="connsiteX0" fmla="*/ 0 w 753185"/>
                <a:gd name="connsiteY0" fmla="*/ 0 h 529048"/>
                <a:gd name="connsiteX1" fmla="*/ 753185 w 753185"/>
                <a:gd name="connsiteY1" fmla="*/ 0 h 529048"/>
                <a:gd name="connsiteX2" fmla="*/ 753185 w 753185"/>
                <a:gd name="connsiteY2" fmla="*/ 529048 h 529048"/>
                <a:gd name="connsiteX3" fmla="*/ 449141 w 753185"/>
                <a:gd name="connsiteY3" fmla="*/ 529048 h 529048"/>
                <a:gd name="connsiteX4" fmla="*/ 524644 w 753185"/>
                <a:gd name="connsiteY4" fmla="*/ 433798 h 529048"/>
                <a:gd name="connsiteX5" fmla="*/ 462732 w 753185"/>
                <a:gd name="connsiteY5" fmla="*/ 374267 h 529048"/>
                <a:gd name="connsiteX6" fmla="*/ 407963 w 753185"/>
                <a:gd name="connsiteY6" fmla="*/ 395698 h 529048"/>
                <a:gd name="connsiteX7" fmla="*/ 317475 w 753185"/>
                <a:gd name="connsiteY7" fmla="*/ 450467 h 529048"/>
                <a:gd name="connsiteX8" fmla="*/ 210319 w 753185"/>
                <a:gd name="connsiteY8" fmla="*/ 479042 h 529048"/>
                <a:gd name="connsiteX9" fmla="*/ 86494 w 753185"/>
                <a:gd name="connsiteY9" fmla="*/ 500473 h 529048"/>
                <a:gd name="connsiteX10" fmla="*/ 109237 w 753185"/>
                <a:gd name="connsiteY10" fmla="*/ 529048 h 529048"/>
                <a:gd name="connsiteX11" fmla="*/ 0 w 753185"/>
                <a:gd name="connsiteY11" fmla="*/ 529048 h 52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185" h="529048">
                  <a:moveTo>
                    <a:pt x="0" y="0"/>
                  </a:moveTo>
                  <a:lnTo>
                    <a:pt x="753185" y="0"/>
                  </a:lnTo>
                  <a:lnTo>
                    <a:pt x="753185" y="529048"/>
                  </a:lnTo>
                  <a:lnTo>
                    <a:pt x="449141" y="529048"/>
                  </a:lnTo>
                  <a:lnTo>
                    <a:pt x="524644" y="433798"/>
                  </a:lnTo>
                  <a:lnTo>
                    <a:pt x="462732" y="374267"/>
                  </a:lnTo>
                  <a:cubicBezTo>
                    <a:pt x="447452" y="378632"/>
                    <a:pt x="432172" y="382998"/>
                    <a:pt x="407963" y="395698"/>
                  </a:cubicBezTo>
                  <a:cubicBezTo>
                    <a:pt x="383754" y="408398"/>
                    <a:pt x="350416" y="436576"/>
                    <a:pt x="317475" y="450467"/>
                  </a:cubicBezTo>
                  <a:cubicBezTo>
                    <a:pt x="284534" y="464358"/>
                    <a:pt x="248816" y="470708"/>
                    <a:pt x="210319" y="479042"/>
                  </a:cubicBezTo>
                  <a:cubicBezTo>
                    <a:pt x="171822" y="487376"/>
                    <a:pt x="129158" y="493924"/>
                    <a:pt x="86494" y="500473"/>
                  </a:cubicBezTo>
                  <a:lnTo>
                    <a:pt x="109237" y="529048"/>
                  </a:lnTo>
                  <a:lnTo>
                    <a:pt x="0" y="529048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6" grpId="0"/>
      <p:bldP spid="9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: 圆角 116"/>
          <p:cNvSpPr/>
          <p:nvPr/>
        </p:nvSpPr>
        <p:spPr>
          <a:xfrm>
            <a:off x="2084439" y="1474838"/>
            <a:ext cx="8023123" cy="4640212"/>
          </a:xfrm>
          <a:custGeom>
            <a:avLst/>
            <a:gdLst>
              <a:gd name="connsiteX0" fmla="*/ 0 w 8023123"/>
              <a:gd name="connsiteY0" fmla="*/ 236651 h 4640212"/>
              <a:gd name="connsiteX1" fmla="*/ 236651 w 8023123"/>
              <a:gd name="connsiteY1" fmla="*/ 0 h 4640212"/>
              <a:gd name="connsiteX2" fmla="*/ 998497 w 8023123"/>
              <a:gd name="connsiteY2" fmla="*/ 0 h 4640212"/>
              <a:gd name="connsiteX3" fmla="*/ 1835840 w 8023123"/>
              <a:gd name="connsiteY3" fmla="*/ 0 h 4640212"/>
              <a:gd name="connsiteX4" fmla="*/ 2446690 w 8023123"/>
              <a:gd name="connsiteY4" fmla="*/ 0 h 4640212"/>
              <a:gd name="connsiteX5" fmla="*/ 3057539 w 8023123"/>
              <a:gd name="connsiteY5" fmla="*/ 0 h 4640212"/>
              <a:gd name="connsiteX6" fmla="*/ 3517391 w 8023123"/>
              <a:gd name="connsiteY6" fmla="*/ 0 h 4640212"/>
              <a:gd name="connsiteX7" fmla="*/ 4203739 w 8023123"/>
              <a:gd name="connsiteY7" fmla="*/ 0 h 4640212"/>
              <a:gd name="connsiteX8" fmla="*/ 4663591 w 8023123"/>
              <a:gd name="connsiteY8" fmla="*/ 0 h 4640212"/>
              <a:gd name="connsiteX9" fmla="*/ 5349939 w 8023123"/>
              <a:gd name="connsiteY9" fmla="*/ 0 h 4640212"/>
              <a:gd name="connsiteX10" fmla="*/ 5885290 w 8023123"/>
              <a:gd name="connsiteY10" fmla="*/ 0 h 4640212"/>
              <a:gd name="connsiteX11" fmla="*/ 6647135 w 8023123"/>
              <a:gd name="connsiteY11" fmla="*/ 0 h 4640212"/>
              <a:gd name="connsiteX12" fmla="*/ 7182486 w 8023123"/>
              <a:gd name="connsiteY12" fmla="*/ 0 h 4640212"/>
              <a:gd name="connsiteX13" fmla="*/ 7786472 w 8023123"/>
              <a:gd name="connsiteY13" fmla="*/ 0 h 4640212"/>
              <a:gd name="connsiteX14" fmla="*/ 8023123 w 8023123"/>
              <a:gd name="connsiteY14" fmla="*/ 236651 h 4640212"/>
              <a:gd name="connsiteX15" fmla="*/ 8023123 w 8023123"/>
              <a:gd name="connsiteY15" fmla="*/ 889467 h 4640212"/>
              <a:gd name="connsiteX16" fmla="*/ 8023123 w 8023123"/>
              <a:gd name="connsiteY16" fmla="*/ 1583952 h 4640212"/>
              <a:gd name="connsiteX17" fmla="*/ 8023123 w 8023123"/>
              <a:gd name="connsiteY17" fmla="*/ 2320106 h 4640212"/>
              <a:gd name="connsiteX18" fmla="*/ 8023123 w 8023123"/>
              <a:gd name="connsiteY18" fmla="*/ 3097929 h 4640212"/>
              <a:gd name="connsiteX19" fmla="*/ 8023123 w 8023123"/>
              <a:gd name="connsiteY19" fmla="*/ 4403561 h 4640212"/>
              <a:gd name="connsiteX20" fmla="*/ 7786472 w 8023123"/>
              <a:gd name="connsiteY20" fmla="*/ 4640212 h 4640212"/>
              <a:gd name="connsiteX21" fmla="*/ 7175623 w 8023123"/>
              <a:gd name="connsiteY21" fmla="*/ 4640212 h 4640212"/>
              <a:gd name="connsiteX22" fmla="*/ 6564774 w 8023123"/>
              <a:gd name="connsiteY22" fmla="*/ 4640212 h 4640212"/>
              <a:gd name="connsiteX23" fmla="*/ 5878426 w 8023123"/>
              <a:gd name="connsiteY23" fmla="*/ 4640212 h 4640212"/>
              <a:gd name="connsiteX24" fmla="*/ 5343075 w 8023123"/>
              <a:gd name="connsiteY24" fmla="*/ 4640212 h 4640212"/>
              <a:gd name="connsiteX25" fmla="*/ 4656728 w 8023123"/>
              <a:gd name="connsiteY25" fmla="*/ 4640212 h 4640212"/>
              <a:gd name="connsiteX26" fmla="*/ 4196875 w 8023123"/>
              <a:gd name="connsiteY26" fmla="*/ 4640212 h 4640212"/>
              <a:gd name="connsiteX27" fmla="*/ 3359532 w 8023123"/>
              <a:gd name="connsiteY27" fmla="*/ 4640212 h 4640212"/>
              <a:gd name="connsiteX28" fmla="*/ 2748682 w 8023123"/>
              <a:gd name="connsiteY28" fmla="*/ 4640212 h 4640212"/>
              <a:gd name="connsiteX29" fmla="*/ 2288830 w 8023123"/>
              <a:gd name="connsiteY29" fmla="*/ 4640212 h 4640212"/>
              <a:gd name="connsiteX30" fmla="*/ 1451486 w 8023123"/>
              <a:gd name="connsiteY30" fmla="*/ 4640212 h 4640212"/>
              <a:gd name="connsiteX31" fmla="*/ 236651 w 8023123"/>
              <a:gd name="connsiteY31" fmla="*/ 4640212 h 4640212"/>
              <a:gd name="connsiteX32" fmla="*/ 0 w 8023123"/>
              <a:gd name="connsiteY32" fmla="*/ 4403561 h 4640212"/>
              <a:gd name="connsiteX33" fmla="*/ 0 w 8023123"/>
              <a:gd name="connsiteY33" fmla="*/ 3792414 h 4640212"/>
              <a:gd name="connsiteX34" fmla="*/ 0 w 8023123"/>
              <a:gd name="connsiteY34" fmla="*/ 3014591 h 4640212"/>
              <a:gd name="connsiteX35" fmla="*/ 0 w 8023123"/>
              <a:gd name="connsiteY35" fmla="*/ 2320106 h 4640212"/>
              <a:gd name="connsiteX36" fmla="*/ 0 w 8023123"/>
              <a:gd name="connsiteY36" fmla="*/ 1750628 h 4640212"/>
              <a:gd name="connsiteX37" fmla="*/ 0 w 8023123"/>
              <a:gd name="connsiteY37" fmla="*/ 1056143 h 4640212"/>
              <a:gd name="connsiteX38" fmla="*/ 0 w 8023123"/>
              <a:gd name="connsiteY38" fmla="*/ 236651 h 464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023122" h="4640212" fill="none" extrusionOk="0">
                <a:moveTo>
                  <a:pt x="0" y="236651"/>
                </a:moveTo>
                <a:cubicBezTo>
                  <a:pt x="-8052" y="122823"/>
                  <a:pt x="104568" y="18723"/>
                  <a:pt x="236651" y="0"/>
                </a:cubicBezTo>
                <a:cubicBezTo>
                  <a:pt x="571407" y="1668"/>
                  <a:pt x="721409" y="11802"/>
                  <a:pt x="998497" y="0"/>
                </a:cubicBezTo>
                <a:cubicBezTo>
                  <a:pt x="1275585" y="-11802"/>
                  <a:pt x="1499969" y="12143"/>
                  <a:pt x="1835840" y="0"/>
                </a:cubicBezTo>
                <a:cubicBezTo>
                  <a:pt x="2171711" y="-12143"/>
                  <a:pt x="2156741" y="24402"/>
                  <a:pt x="2446690" y="0"/>
                </a:cubicBezTo>
                <a:cubicBezTo>
                  <a:pt x="2736639" y="-24402"/>
                  <a:pt x="2825893" y="7412"/>
                  <a:pt x="3057539" y="0"/>
                </a:cubicBezTo>
                <a:cubicBezTo>
                  <a:pt x="3289185" y="-7412"/>
                  <a:pt x="3412925" y="4275"/>
                  <a:pt x="3517391" y="0"/>
                </a:cubicBezTo>
                <a:cubicBezTo>
                  <a:pt x="3621857" y="-4275"/>
                  <a:pt x="3889728" y="-28158"/>
                  <a:pt x="4203739" y="0"/>
                </a:cubicBezTo>
                <a:cubicBezTo>
                  <a:pt x="4517750" y="28158"/>
                  <a:pt x="4533470" y="1325"/>
                  <a:pt x="4663591" y="0"/>
                </a:cubicBezTo>
                <a:cubicBezTo>
                  <a:pt x="4793712" y="-1325"/>
                  <a:pt x="5201199" y="-34007"/>
                  <a:pt x="5349939" y="0"/>
                </a:cubicBezTo>
                <a:cubicBezTo>
                  <a:pt x="5498679" y="34007"/>
                  <a:pt x="5651968" y="9226"/>
                  <a:pt x="5885290" y="0"/>
                </a:cubicBezTo>
                <a:cubicBezTo>
                  <a:pt x="6118612" y="-9226"/>
                  <a:pt x="6409023" y="4557"/>
                  <a:pt x="6647135" y="0"/>
                </a:cubicBezTo>
                <a:cubicBezTo>
                  <a:pt x="6885248" y="-4557"/>
                  <a:pt x="6986358" y="11931"/>
                  <a:pt x="7182486" y="0"/>
                </a:cubicBezTo>
                <a:cubicBezTo>
                  <a:pt x="7378614" y="-11931"/>
                  <a:pt x="7619148" y="-5782"/>
                  <a:pt x="7786472" y="0"/>
                </a:cubicBezTo>
                <a:cubicBezTo>
                  <a:pt x="7902512" y="4215"/>
                  <a:pt x="8022277" y="96578"/>
                  <a:pt x="8023123" y="236651"/>
                </a:cubicBezTo>
                <a:cubicBezTo>
                  <a:pt x="8036500" y="416083"/>
                  <a:pt x="8027791" y="624090"/>
                  <a:pt x="8023123" y="889467"/>
                </a:cubicBezTo>
                <a:cubicBezTo>
                  <a:pt x="8018455" y="1154844"/>
                  <a:pt x="8005948" y="1425977"/>
                  <a:pt x="8023123" y="1583952"/>
                </a:cubicBezTo>
                <a:cubicBezTo>
                  <a:pt x="8040298" y="1741927"/>
                  <a:pt x="8057266" y="2050942"/>
                  <a:pt x="8023123" y="2320106"/>
                </a:cubicBezTo>
                <a:cubicBezTo>
                  <a:pt x="7988980" y="2589270"/>
                  <a:pt x="8042860" y="2920972"/>
                  <a:pt x="8023123" y="3097929"/>
                </a:cubicBezTo>
                <a:cubicBezTo>
                  <a:pt x="8003386" y="3274886"/>
                  <a:pt x="8079739" y="3926458"/>
                  <a:pt x="8023123" y="4403561"/>
                </a:cubicBezTo>
                <a:cubicBezTo>
                  <a:pt x="8005630" y="4540755"/>
                  <a:pt x="7924475" y="4609967"/>
                  <a:pt x="7786472" y="4640212"/>
                </a:cubicBezTo>
                <a:cubicBezTo>
                  <a:pt x="7656769" y="4659306"/>
                  <a:pt x="7470338" y="4617948"/>
                  <a:pt x="7175623" y="4640212"/>
                </a:cubicBezTo>
                <a:cubicBezTo>
                  <a:pt x="6880908" y="4662476"/>
                  <a:pt x="6792654" y="4654505"/>
                  <a:pt x="6564774" y="4640212"/>
                </a:cubicBezTo>
                <a:cubicBezTo>
                  <a:pt x="6336894" y="4625919"/>
                  <a:pt x="6030334" y="4665503"/>
                  <a:pt x="5878426" y="4640212"/>
                </a:cubicBezTo>
                <a:cubicBezTo>
                  <a:pt x="5726518" y="4614921"/>
                  <a:pt x="5602605" y="4621081"/>
                  <a:pt x="5343075" y="4640212"/>
                </a:cubicBezTo>
                <a:cubicBezTo>
                  <a:pt x="5083545" y="4659343"/>
                  <a:pt x="4976656" y="4634500"/>
                  <a:pt x="4656728" y="4640212"/>
                </a:cubicBezTo>
                <a:cubicBezTo>
                  <a:pt x="4336800" y="4645924"/>
                  <a:pt x="4318187" y="4633613"/>
                  <a:pt x="4196875" y="4640212"/>
                </a:cubicBezTo>
                <a:cubicBezTo>
                  <a:pt x="4075563" y="4646811"/>
                  <a:pt x="3590225" y="4604269"/>
                  <a:pt x="3359532" y="4640212"/>
                </a:cubicBezTo>
                <a:cubicBezTo>
                  <a:pt x="3128839" y="4676155"/>
                  <a:pt x="2992544" y="4668139"/>
                  <a:pt x="2748682" y="4640212"/>
                </a:cubicBezTo>
                <a:cubicBezTo>
                  <a:pt x="2504820" y="4612286"/>
                  <a:pt x="2461389" y="4627363"/>
                  <a:pt x="2288830" y="4640212"/>
                </a:cubicBezTo>
                <a:cubicBezTo>
                  <a:pt x="2116271" y="4653061"/>
                  <a:pt x="1784142" y="4663785"/>
                  <a:pt x="1451486" y="4640212"/>
                </a:cubicBezTo>
                <a:cubicBezTo>
                  <a:pt x="1118830" y="4616639"/>
                  <a:pt x="837230" y="4607535"/>
                  <a:pt x="236651" y="4640212"/>
                </a:cubicBezTo>
                <a:cubicBezTo>
                  <a:pt x="100550" y="4653804"/>
                  <a:pt x="4554" y="4533231"/>
                  <a:pt x="0" y="4403561"/>
                </a:cubicBezTo>
                <a:cubicBezTo>
                  <a:pt x="20722" y="4252097"/>
                  <a:pt x="-22151" y="4094563"/>
                  <a:pt x="0" y="3792414"/>
                </a:cubicBezTo>
                <a:cubicBezTo>
                  <a:pt x="22151" y="3490265"/>
                  <a:pt x="10079" y="3173614"/>
                  <a:pt x="0" y="3014591"/>
                </a:cubicBezTo>
                <a:cubicBezTo>
                  <a:pt x="-10079" y="2855568"/>
                  <a:pt x="-12162" y="2600937"/>
                  <a:pt x="0" y="2320106"/>
                </a:cubicBezTo>
                <a:cubicBezTo>
                  <a:pt x="12162" y="2039276"/>
                  <a:pt x="-19503" y="2010743"/>
                  <a:pt x="0" y="1750628"/>
                </a:cubicBezTo>
                <a:cubicBezTo>
                  <a:pt x="19503" y="1490513"/>
                  <a:pt x="21454" y="1268248"/>
                  <a:pt x="0" y="1056143"/>
                </a:cubicBezTo>
                <a:cubicBezTo>
                  <a:pt x="-21454" y="844039"/>
                  <a:pt x="-17372" y="551954"/>
                  <a:pt x="0" y="236651"/>
                </a:cubicBezTo>
                <a:close/>
              </a:path>
              <a:path w="8023122" h="4640212" stroke="0" extrusionOk="0">
                <a:moveTo>
                  <a:pt x="0" y="236651"/>
                </a:moveTo>
                <a:cubicBezTo>
                  <a:pt x="929" y="108883"/>
                  <a:pt x="111628" y="-4772"/>
                  <a:pt x="236651" y="0"/>
                </a:cubicBezTo>
                <a:cubicBezTo>
                  <a:pt x="369390" y="-19309"/>
                  <a:pt x="686631" y="-16994"/>
                  <a:pt x="847500" y="0"/>
                </a:cubicBezTo>
                <a:cubicBezTo>
                  <a:pt x="1008369" y="16994"/>
                  <a:pt x="1280558" y="20410"/>
                  <a:pt x="1458349" y="0"/>
                </a:cubicBezTo>
                <a:cubicBezTo>
                  <a:pt x="1636140" y="-20410"/>
                  <a:pt x="1872420" y="-9022"/>
                  <a:pt x="2144697" y="0"/>
                </a:cubicBezTo>
                <a:cubicBezTo>
                  <a:pt x="2416974" y="9022"/>
                  <a:pt x="2609188" y="-19302"/>
                  <a:pt x="2831044" y="0"/>
                </a:cubicBezTo>
                <a:cubicBezTo>
                  <a:pt x="3052900" y="19302"/>
                  <a:pt x="3401651" y="31898"/>
                  <a:pt x="3668388" y="0"/>
                </a:cubicBezTo>
                <a:cubicBezTo>
                  <a:pt x="3935125" y="-31898"/>
                  <a:pt x="4328715" y="17026"/>
                  <a:pt x="4505732" y="0"/>
                </a:cubicBezTo>
                <a:cubicBezTo>
                  <a:pt x="4682749" y="-17026"/>
                  <a:pt x="5034986" y="-31407"/>
                  <a:pt x="5343075" y="0"/>
                </a:cubicBezTo>
                <a:cubicBezTo>
                  <a:pt x="5651164" y="31407"/>
                  <a:pt x="5794214" y="-33258"/>
                  <a:pt x="6029423" y="0"/>
                </a:cubicBezTo>
                <a:cubicBezTo>
                  <a:pt x="6264632" y="33258"/>
                  <a:pt x="6452295" y="-4954"/>
                  <a:pt x="6715770" y="0"/>
                </a:cubicBezTo>
                <a:cubicBezTo>
                  <a:pt x="6979245" y="4954"/>
                  <a:pt x="7272187" y="34720"/>
                  <a:pt x="7786472" y="0"/>
                </a:cubicBezTo>
                <a:cubicBezTo>
                  <a:pt x="7923312" y="-10676"/>
                  <a:pt x="8034349" y="109032"/>
                  <a:pt x="8023123" y="236651"/>
                </a:cubicBezTo>
                <a:cubicBezTo>
                  <a:pt x="8028949" y="552991"/>
                  <a:pt x="8046164" y="702106"/>
                  <a:pt x="8023123" y="889467"/>
                </a:cubicBezTo>
                <a:cubicBezTo>
                  <a:pt x="8000082" y="1076828"/>
                  <a:pt x="8035686" y="1269615"/>
                  <a:pt x="8023123" y="1542283"/>
                </a:cubicBezTo>
                <a:cubicBezTo>
                  <a:pt x="8010560" y="1814951"/>
                  <a:pt x="8009346" y="1970723"/>
                  <a:pt x="8023123" y="2320106"/>
                </a:cubicBezTo>
                <a:cubicBezTo>
                  <a:pt x="8036900" y="2669489"/>
                  <a:pt x="8013093" y="2672349"/>
                  <a:pt x="8023123" y="2889584"/>
                </a:cubicBezTo>
                <a:cubicBezTo>
                  <a:pt x="8033153" y="3106819"/>
                  <a:pt x="8004578" y="3224118"/>
                  <a:pt x="8023123" y="3500730"/>
                </a:cubicBezTo>
                <a:cubicBezTo>
                  <a:pt x="8041668" y="3777342"/>
                  <a:pt x="7993230" y="4157814"/>
                  <a:pt x="8023123" y="4403561"/>
                </a:cubicBezTo>
                <a:cubicBezTo>
                  <a:pt x="8051242" y="4546024"/>
                  <a:pt x="7936021" y="4659174"/>
                  <a:pt x="7786472" y="4640212"/>
                </a:cubicBezTo>
                <a:cubicBezTo>
                  <a:pt x="7570964" y="4611417"/>
                  <a:pt x="7316177" y="4672477"/>
                  <a:pt x="7100125" y="4640212"/>
                </a:cubicBezTo>
                <a:cubicBezTo>
                  <a:pt x="6884073" y="4607947"/>
                  <a:pt x="6665305" y="4614061"/>
                  <a:pt x="6489275" y="4640212"/>
                </a:cubicBezTo>
                <a:cubicBezTo>
                  <a:pt x="6313245" y="4666364"/>
                  <a:pt x="6017040" y="4621114"/>
                  <a:pt x="5802928" y="4640212"/>
                </a:cubicBezTo>
                <a:cubicBezTo>
                  <a:pt x="5588816" y="4659310"/>
                  <a:pt x="5437744" y="4621832"/>
                  <a:pt x="5267577" y="4640212"/>
                </a:cubicBezTo>
                <a:cubicBezTo>
                  <a:pt x="5097410" y="4658592"/>
                  <a:pt x="4797117" y="4626358"/>
                  <a:pt x="4656728" y="4640212"/>
                </a:cubicBezTo>
                <a:cubicBezTo>
                  <a:pt x="4516339" y="4654066"/>
                  <a:pt x="4108314" y="4610312"/>
                  <a:pt x="3894882" y="4640212"/>
                </a:cubicBezTo>
                <a:cubicBezTo>
                  <a:pt x="3681450" y="4670112"/>
                  <a:pt x="3501397" y="4608577"/>
                  <a:pt x="3133037" y="4640212"/>
                </a:cubicBezTo>
                <a:cubicBezTo>
                  <a:pt x="2764677" y="4671847"/>
                  <a:pt x="2732848" y="4657646"/>
                  <a:pt x="2371191" y="4640212"/>
                </a:cubicBezTo>
                <a:cubicBezTo>
                  <a:pt x="2009534" y="4622778"/>
                  <a:pt x="2079016" y="4633026"/>
                  <a:pt x="1835840" y="4640212"/>
                </a:cubicBezTo>
                <a:cubicBezTo>
                  <a:pt x="1592664" y="4647398"/>
                  <a:pt x="1538492" y="4640989"/>
                  <a:pt x="1375988" y="4640212"/>
                </a:cubicBezTo>
                <a:cubicBezTo>
                  <a:pt x="1213484" y="4639435"/>
                  <a:pt x="1049207" y="4658972"/>
                  <a:pt x="840637" y="4640212"/>
                </a:cubicBezTo>
                <a:cubicBezTo>
                  <a:pt x="632067" y="4621452"/>
                  <a:pt x="474743" y="4662218"/>
                  <a:pt x="236651" y="4640212"/>
                </a:cubicBezTo>
                <a:cubicBezTo>
                  <a:pt x="76501" y="4647877"/>
                  <a:pt x="-194" y="4526217"/>
                  <a:pt x="0" y="4403561"/>
                </a:cubicBezTo>
                <a:cubicBezTo>
                  <a:pt x="6653" y="4221589"/>
                  <a:pt x="30441" y="4011965"/>
                  <a:pt x="0" y="3750745"/>
                </a:cubicBezTo>
                <a:cubicBezTo>
                  <a:pt x="-30441" y="3489525"/>
                  <a:pt x="14731" y="3346950"/>
                  <a:pt x="0" y="3181267"/>
                </a:cubicBezTo>
                <a:cubicBezTo>
                  <a:pt x="-14731" y="3015584"/>
                  <a:pt x="23800" y="2635235"/>
                  <a:pt x="0" y="2486782"/>
                </a:cubicBezTo>
                <a:cubicBezTo>
                  <a:pt x="-23800" y="2338330"/>
                  <a:pt x="-4174" y="2131773"/>
                  <a:pt x="0" y="1833967"/>
                </a:cubicBezTo>
                <a:cubicBezTo>
                  <a:pt x="4174" y="1536161"/>
                  <a:pt x="-21765" y="1409865"/>
                  <a:pt x="0" y="1097812"/>
                </a:cubicBezTo>
                <a:cubicBezTo>
                  <a:pt x="21765" y="785759"/>
                  <a:pt x="26719" y="591040"/>
                  <a:pt x="0" y="236651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50"/>
            </a:solidFill>
          </a:ln>
          <a:effectLst>
            <a:outerShdw blurRad="317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PA-组合 22"/>
          <p:cNvGrpSpPr/>
          <p:nvPr>
            <p:custDataLst>
              <p:tags r:id="rId1"/>
            </p:custDataLst>
          </p:nvPr>
        </p:nvGrpSpPr>
        <p:grpSpPr>
          <a:xfrm>
            <a:off x="4411413" y="292101"/>
            <a:ext cx="3369174" cy="1035254"/>
            <a:chOff x="3991428" y="939800"/>
            <a:chExt cx="5685971" cy="9608205"/>
          </a:xfrm>
        </p:grpSpPr>
        <p:sp>
          <p:nvSpPr>
            <p:cNvPr id="24" name="PA-文本框 5"/>
            <p:cNvSpPr txBox="1"/>
            <p:nvPr>
              <p:custDataLst>
                <p:tags r:id="rId2"/>
              </p:custDataLst>
            </p:nvPr>
          </p:nvSpPr>
          <p:spPr>
            <a:xfrm>
              <a:off x="3991428" y="939800"/>
              <a:ext cx="5685971" cy="960820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>
                  <a:ln w="539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想象练习</a:t>
              </a:r>
              <a:endParaRPr lang="zh-CN" altLang="en-US" sz="6000">
                <a:ln w="539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  <p:sp>
          <p:nvSpPr>
            <p:cNvPr id="25" name="PA-文本框 45"/>
            <p:cNvSpPr txBox="1"/>
            <p:nvPr>
              <p:custDataLst>
                <p:tags r:id="rId3"/>
              </p:custDataLst>
            </p:nvPr>
          </p:nvSpPr>
          <p:spPr>
            <a:xfrm>
              <a:off x="3991428" y="939800"/>
              <a:ext cx="5685971" cy="960820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>
                  <a:gradFill>
                    <a:gsLst>
                      <a:gs pos="0">
                        <a:srgbClr val="00B050"/>
                      </a:gs>
                      <a:gs pos="100000">
                        <a:srgbClr val="24922F"/>
                      </a:gs>
                    </a:gsLst>
                    <a:lin ang="5400000" scaled="1"/>
                  </a:gra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想象练习</a:t>
              </a:r>
              <a:endParaRPr lang="zh-CN" altLang="en-US" sz="6000">
                <a:gradFill>
                  <a:gsLst>
                    <a:gs pos="0">
                      <a:srgbClr val="00B050"/>
                    </a:gs>
                    <a:gs pos="100000">
                      <a:srgbClr val="24922F"/>
                    </a:gs>
                  </a:gsLst>
                  <a:lin ang="5400000" scaled="1"/>
                </a:gra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  <p:pic>
        <p:nvPicPr>
          <p:cNvPr id="26" name="Picture 4" descr="æ¥çæºå¾å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 flipH="1">
            <a:off x="-1153190" y="5686425"/>
            <a:ext cx="2598533" cy="170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æ¥çæºå¾å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9497962" y="5154805"/>
            <a:ext cx="3408106" cy="223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-404548" y="-643022"/>
            <a:ext cx="1909498" cy="2280358"/>
            <a:chOff x="-404548" y="-643022"/>
            <a:chExt cx="1909498" cy="2280358"/>
          </a:xfrm>
        </p:grpSpPr>
        <p:pic>
          <p:nvPicPr>
            <p:cNvPr id="29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10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组合 31"/>
          <p:cNvGrpSpPr/>
          <p:nvPr/>
        </p:nvGrpSpPr>
        <p:grpSpPr>
          <a:xfrm rot="16200000">
            <a:off x="10686389" y="-643022"/>
            <a:ext cx="1909498" cy="2280358"/>
            <a:chOff x="-404548" y="-643022"/>
            <a:chExt cx="1909498" cy="2280358"/>
          </a:xfrm>
        </p:grpSpPr>
        <p:pic>
          <p:nvPicPr>
            <p:cNvPr id="33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10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9" name="文本框 48"/>
          <p:cNvSpPr txBox="1"/>
          <p:nvPr/>
        </p:nvSpPr>
        <p:spPr>
          <a:xfrm>
            <a:off x="5210058" y="1772880"/>
            <a:ext cx="2253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是     的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361480" y="2370805"/>
            <a:ext cx="1414645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4537953" y="2370805"/>
            <a:ext cx="837616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685489" y="2370805"/>
            <a:ext cx="107315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3415875" y="2506446"/>
            <a:ext cx="4767828" cy="584775"/>
            <a:chOff x="2836809" y="5689025"/>
            <a:chExt cx="4767828" cy="584775"/>
          </a:xfrm>
        </p:grpSpPr>
        <p:sp>
          <p:nvSpPr>
            <p:cNvPr id="57" name="文本框 56"/>
            <p:cNvSpPr txBox="1"/>
            <p:nvPr/>
          </p:nvSpPr>
          <p:spPr>
            <a:xfrm>
              <a:off x="2836809" y="5689025"/>
              <a:ext cx="11323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示例：</a:t>
              </a: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201036" y="5689025"/>
              <a:ext cx="34036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大树</a:t>
              </a: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是小鸟的</a:t>
              </a:r>
              <a:r>
                <a: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家</a:t>
              </a: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3405604" y="1772879"/>
            <a:ext cx="1132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模仿：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372291" y="4215583"/>
            <a:ext cx="2253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是     的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7523713" y="4813508"/>
            <a:ext cx="1414645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149587" y="4813508"/>
            <a:ext cx="11520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5847722" y="4813508"/>
            <a:ext cx="107315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文本框 97"/>
          <p:cNvSpPr txBox="1"/>
          <p:nvPr/>
        </p:nvSpPr>
        <p:spPr>
          <a:xfrm>
            <a:off x="3991899" y="4232788"/>
            <a:ext cx="1431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西瓜皮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5923704" y="4232788"/>
            <a:ext cx="10602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小熊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563818" y="4232788"/>
            <a:ext cx="10602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帽子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0" name="Picture 6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2599916" y="3638551"/>
            <a:ext cx="1063115" cy="14037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99" grpId="0"/>
      <p:bldP spid="1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: 圆角 116"/>
          <p:cNvSpPr/>
          <p:nvPr/>
        </p:nvSpPr>
        <p:spPr>
          <a:xfrm>
            <a:off x="2084439" y="1474838"/>
            <a:ext cx="8023123" cy="4640212"/>
          </a:xfrm>
          <a:custGeom>
            <a:avLst/>
            <a:gdLst>
              <a:gd name="connsiteX0" fmla="*/ 0 w 8023123"/>
              <a:gd name="connsiteY0" fmla="*/ 236651 h 4640212"/>
              <a:gd name="connsiteX1" fmla="*/ 236651 w 8023123"/>
              <a:gd name="connsiteY1" fmla="*/ 0 h 4640212"/>
              <a:gd name="connsiteX2" fmla="*/ 998497 w 8023123"/>
              <a:gd name="connsiteY2" fmla="*/ 0 h 4640212"/>
              <a:gd name="connsiteX3" fmla="*/ 1835840 w 8023123"/>
              <a:gd name="connsiteY3" fmla="*/ 0 h 4640212"/>
              <a:gd name="connsiteX4" fmla="*/ 2446690 w 8023123"/>
              <a:gd name="connsiteY4" fmla="*/ 0 h 4640212"/>
              <a:gd name="connsiteX5" fmla="*/ 3057539 w 8023123"/>
              <a:gd name="connsiteY5" fmla="*/ 0 h 4640212"/>
              <a:gd name="connsiteX6" fmla="*/ 3517391 w 8023123"/>
              <a:gd name="connsiteY6" fmla="*/ 0 h 4640212"/>
              <a:gd name="connsiteX7" fmla="*/ 4203739 w 8023123"/>
              <a:gd name="connsiteY7" fmla="*/ 0 h 4640212"/>
              <a:gd name="connsiteX8" fmla="*/ 4663591 w 8023123"/>
              <a:gd name="connsiteY8" fmla="*/ 0 h 4640212"/>
              <a:gd name="connsiteX9" fmla="*/ 5349939 w 8023123"/>
              <a:gd name="connsiteY9" fmla="*/ 0 h 4640212"/>
              <a:gd name="connsiteX10" fmla="*/ 5885290 w 8023123"/>
              <a:gd name="connsiteY10" fmla="*/ 0 h 4640212"/>
              <a:gd name="connsiteX11" fmla="*/ 6647135 w 8023123"/>
              <a:gd name="connsiteY11" fmla="*/ 0 h 4640212"/>
              <a:gd name="connsiteX12" fmla="*/ 7182486 w 8023123"/>
              <a:gd name="connsiteY12" fmla="*/ 0 h 4640212"/>
              <a:gd name="connsiteX13" fmla="*/ 7786472 w 8023123"/>
              <a:gd name="connsiteY13" fmla="*/ 0 h 4640212"/>
              <a:gd name="connsiteX14" fmla="*/ 8023123 w 8023123"/>
              <a:gd name="connsiteY14" fmla="*/ 236651 h 4640212"/>
              <a:gd name="connsiteX15" fmla="*/ 8023123 w 8023123"/>
              <a:gd name="connsiteY15" fmla="*/ 889467 h 4640212"/>
              <a:gd name="connsiteX16" fmla="*/ 8023123 w 8023123"/>
              <a:gd name="connsiteY16" fmla="*/ 1583952 h 4640212"/>
              <a:gd name="connsiteX17" fmla="*/ 8023123 w 8023123"/>
              <a:gd name="connsiteY17" fmla="*/ 2320106 h 4640212"/>
              <a:gd name="connsiteX18" fmla="*/ 8023123 w 8023123"/>
              <a:gd name="connsiteY18" fmla="*/ 3097929 h 4640212"/>
              <a:gd name="connsiteX19" fmla="*/ 8023123 w 8023123"/>
              <a:gd name="connsiteY19" fmla="*/ 4403561 h 4640212"/>
              <a:gd name="connsiteX20" fmla="*/ 7786472 w 8023123"/>
              <a:gd name="connsiteY20" fmla="*/ 4640212 h 4640212"/>
              <a:gd name="connsiteX21" fmla="*/ 7175623 w 8023123"/>
              <a:gd name="connsiteY21" fmla="*/ 4640212 h 4640212"/>
              <a:gd name="connsiteX22" fmla="*/ 6564774 w 8023123"/>
              <a:gd name="connsiteY22" fmla="*/ 4640212 h 4640212"/>
              <a:gd name="connsiteX23" fmla="*/ 5878426 w 8023123"/>
              <a:gd name="connsiteY23" fmla="*/ 4640212 h 4640212"/>
              <a:gd name="connsiteX24" fmla="*/ 5343075 w 8023123"/>
              <a:gd name="connsiteY24" fmla="*/ 4640212 h 4640212"/>
              <a:gd name="connsiteX25" fmla="*/ 4656728 w 8023123"/>
              <a:gd name="connsiteY25" fmla="*/ 4640212 h 4640212"/>
              <a:gd name="connsiteX26" fmla="*/ 4196875 w 8023123"/>
              <a:gd name="connsiteY26" fmla="*/ 4640212 h 4640212"/>
              <a:gd name="connsiteX27" fmla="*/ 3359532 w 8023123"/>
              <a:gd name="connsiteY27" fmla="*/ 4640212 h 4640212"/>
              <a:gd name="connsiteX28" fmla="*/ 2748682 w 8023123"/>
              <a:gd name="connsiteY28" fmla="*/ 4640212 h 4640212"/>
              <a:gd name="connsiteX29" fmla="*/ 2288830 w 8023123"/>
              <a:gd name="connsiteY29" fmla="*/ 4640212 h 4640212"/>
              <a:gd name="connsiteX30" fmla="*/ 1451486 w 8023123"/>
              <a:gd name="connsiteY30" fmla="*/ 4640212 h 4640212"/>
              <a:gd name="connsiteX31" fmla="*/ 236651 w 8023123"/>
              <a:gd name="connsiteY31" fmla="*/ 4640212 h 4640212"/>
              <a:gd name="connsiteX32" fmla="*/ 0 w 8023123"/>
              <a:gd name="connsiteY32" fmla="*/ 4403561 h 4640212"/>
              <a:gd name="connsiteX33" fmla="*/ 0 w 8023123"/>
              <a:gd name="connsiteY33" fmla="*/ 3792414 h 4640212"/>
              <a:gd name="connsiteX34" fmla="*/ 0 w 8023123"/>
              <a:gd name="connsiteY34" fmla="*/ 3014591 h 4640212"/>
              <a:gd name="connsiteX35" fmla="*/ 0 w 8023123"/>
              <a:gd name="connsiteY35" fmla="*/ 2320106 h 4640212"/>
              <a:gd name="connsiteX36" fmla="*/ 0 w 8023123"/>
              <a:gd name="connsiteY36" fmla="*/ 1750628 h 4640212"/>
              <a:gd name="connsiteX37" fmla="*/ 0 w 8023123"/>
              <a:gd name="connsiteY37" fmla="*/ 1056143 h 4640212"/>
              <a:gd name="connsiteX38" fmla="*/ 0 w 8023123"/>
              <a:gd name="connsiteY38" fmla="*/ 236651 h 464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023122" h="4640212" fill="none" extrusionOk="0">
                <a:moveTo>
                  <a:pt x="0" y="236651"/>
                </a:moveTo>
                <a:cubicBezTo>
                  <a:pt x="-8052" y="122823"/>
                  <a:pt x="104568" y="18723"/>
                  <a:pt x="236651" y="0"/>
                </a:cubicBezTo>
                <a:cubicBezTo>
                  <a:pt x="571407" y="1668"/>
                  <a:pt x="721409" y="11802"/>
                  <a:pt x="998497" y="0"/>
                </a:cubicBezTo>
                <a:cubicBezTo>
                  <a:pt x="1275585" y="-11802"/>
                  <a:pt x="1499969" y="12143"/>
                  <a:pt x="1835840" y="0"/>
                </a:cubicBezTo>
                <a:cubicBezTo>
                  <a:pt x="2171711" y="-12143"/>
                  <a:pt x="2156741" y="24402"/>
                  <a:pt x="2446690" y="0"/>
                </a:cubicBezTo>
                <a:cubicBezTo>
                  <a:pt x="2736639" y="-24402"/>
                  <a:pt x="2825893" y="7412"/>
                  <a:pt x="3057539" y="0"/>
                </a:cubicBezTo>
                <a:cubicBezTo>
                  <a:pt x="3289185" y="-7412"/>
                  <a:pt x="3412925" y="4275"/>
                  <a:pt x="3517391" y="0"/>
                </a:cubicBezTo>
                <a:cubicBezTo>
                  <a:pt x="3621857" y="-4275"/>
                  <a:pt x="3889728" y="-28158"/>
                  <a:pt x="4203739" y="0"/>
                </a:cubicBezTo>
                <a:cubicBezTo>
                  <a:pt x="4517750" y="28158"/>
                  <a:pt x="4533470" y="1325"/>
                  <a:pt x="4663591" y="0"/>
                </a:cubicBezTo>
                <a:cubicBezTo>
                  <a:pt x="4793712" y="-1325"/>
                  <a:pt x="5201199" y="-34007"/>
                  <a:pt x="5349939" y="0"/>
                </a:cubicBezTo>
                <a:cubicBezTo>
                  <a:pt x="5498679" y="34007"/>
                  <a:pt x="5651968" y="9226"/>
                  <a:pt x="5885290" y="0"/>
                </a:cubicBezTo>
                <a:cubicBezTo>
                  <a:pt x="6118612" y="-9226"/>
                  <a:pt x="6409023" y="4557"/>
                  <a:pt x="6647135" y="0"/>
                </a:cubicBezTo>
                <a:cubicBezTo>
                  <a:pt x="6885248" y="-4557"/>
                  <a:pt x="6986358" y="11931"/>
                  <a:pt x="7182486" y="0"/>
                </a:cubicBezTo>
                <a:cubicBezTo>
                  <a:pt x="7378614" y="-11931"/>
                  <a:pt x="7619148" y="-5782"/>
                  <a:pt x="7786472" y="0"/>
                </a:cubicBezTo>
                <a:cubicBezTo>
                  <a:pt x="7902512" y="4215"/>
                  <a:pt x="8022277" y="96578"/>
                  <a:pt x="8023123" y="236651"/>
                </a:cubicBezTo>
                <a:cubicBezTo>
                  <a:pt x="8036500" y="416083"/>
                  <a:pt x="8027791" y="624090"/>
                  <a:pt x="8023123" y="889467"/>
                </a:cubicBezTo>
                <a:cubicBezTo>
                  <a:pt x="8018455" y="1154844"/>
                  <a:pt x="8005948" y="1425977"/>
                  <a:pt x="8023123" y="1583952"/>
                </a:cubicBezTo>
                <a:cubicBezTo>
                  <a:pt x="8040298" y="1741927"/>
                  <a:pt x="8057266" y="2050942"/>
                  <a:pt x="8023123" y="2320106"/>
                </a:cubicBezTo>
                <a:cubicBezTo>
                  <a:pt x="7988980" y="2589270"/>
                  <a:pt x="8042860" y="2920972"/>
                  <a:pt x="8023123" y="3097929"/>
                </a:cubicBezTo>
                <a:cubicBezTo>
                  <a:pt x="8003386" y="3274886"/>
                  <a:pt x="8079739" y="3926458"/>
                  <a:pt x="8023123" y="4403561"/>
                </a:cubicBezTo>
                <a:cubicBezTo>
                  <a:pt x="8005630" y="4540755"/>
                  <a:pt x="7924475" y="4609967"/>
                  <a:pt x="7786472" y="4640212"/>
                </a:cubicBezTo>
                <a:cubicBezTo>
                  <a:pt x="7656769" y="4659306"/>
                  <a:pt x="7470338" y="4617948"/>
                  <a:pt x="7175623" y="4640212"/>
                </a:cubicBezTo>
                <a:cubicBezTo>
                  <a:pt x="6880908" y="4662476"/>
                  <a:pt x="6792654" y="4654505"/>
                  <a:pt x="6564774" y="4640212"/>
                </a:cubicBezTo>
                <a:cubicBezTo>
                  <a:pt x="6336894" y="4625919"/>
                  <a:pt x="6030334" y="4665503"/>
                  <a:pt x="5878426" y="4640212"/>
                </a:cubicBezTo>
                <a:cubicBezTo>
                  <a:pt x="5726518" y="4614921"/>
                  <a:pt x="5602605" y="4621081"/>
                  <a:pt x="5343075" y="4640212"/>
                </a:cubicBezTo>
                <a:cubicBezTo>
                  <a:pt x="5083545" y="4659343"/>
                  <a:pt x="4976656" y="4634500"/>
                  <a:pt x="4656728" y="4640212"/>
                </a:cubicBezTo>
                <a:cubicBezTo>
                  <a:pt x="4336800" y="4645924"/>
                  <a:pt x="4318187" y="4633613"/>
                  <a:pt x="4196875" y="4640212"/>
                </a:cubicBezTo>
                <a:cubicBezTo>
                  <a:pt x="4075563" y="4646811"/>
                  <a:pt x="3590225" y="4604269"/>
                  <a:pt x="3359532" y="4640212"/>
                </a:cubicBezTo>
                <a:cubicBezTo>
                  <a:pt x="3128839" y="4676155"/>
                  <a:pt x="2992544" y="4668139"/>
                  <a:pt x="2748682" y="4640212"/>
                </a:cubicBezTo>
                <a:cubicBezTo>
                  <a:pt x="2504820" y="4612286"/>
                  <a:pt x="2461389" y="4627363"/>
                  <a:pt x="2288830" y="4640212"/>
                </a:cubicBezTo>
                <a:cubicBezTo>
                  <a:pt x="2116271" y="4653061"/>
                  <a:pt x="1784142" y="4663785"/>
                  <a:pt x="1451486" y="4640212"/>
                </a:cubicBezTo>
                <a:cubicBezTo>
                  <a:pt x="1118830" y="4616639"/>
                  <a:pt x="837230" y="4607535"/>
                  <a:pt x="236651" y="4640212"/>
                </a:cubicBezTo>
                <a:cubicBezTo>
                  <a:pt x="100550" y="4653804"/>
                  <a:pt x="4554" y="4533231"/>
                  <a:pt x="0" y="4403561"/>
                </a:cubicBezTo>
                <a:cubicBezTo>
                  <a:pt x="20722" y="4252097"/>
                  <a:pt x="-22151" y="4094563"/>
                  <a:pt x="0" y="3792414"/>
                </a:cubicBezTo>
                <a:cubicBezTo>
                  <a:pt x="22151" y="3490265"/>
                  <a:pt x="10079" y="3173614"/>
                  <a:pt x="0" y="3014591"/>
                </a:cubicBezTo>
                <a:cubicBezTo>
                  <a:pt x="-10079" y="2855568"/>
                  <a:pt x="-12162" y="2600937"/>
                  <a:pt x="0" y="2320106"/>
                </a:cubicBezTo>
                <a:cubicBezTo>
                  <a:pt x="12162" y="2039276"/>
                  <a:pt x="-19503" y="2010743"/>
                  <a:pt x="0" y="1750628"/>
                </a:cubicBezTo>
                <a:cubicBezTo>
                  <a:pt x="19503" y="1490513"/>
                  <a:pt x="21454" y="1268248"/>
                  <a:pt x="0" y="1056143"/>
                </a:cubicBezTo>
                <a:cubicBezTo>
                  <a:pt x="-21454" y="844039"/>
                  <a:pt x="-17372" y="551954"/>
                  <a:pt x="0" y="236651"/>
                </a:cubicBezTo>
                <a:close/>
              </a:path>
              <a:path w="8023122" h="4640212" stroke="0" extrusionOk="0">
                <a:moveTo>
                  <a:pt x="0" y="236651"/>
                </a:moveTo>
                <a:cubicBezTo>
                  <a:pt x="929" y="108883"/>
                  <a:pt x="111628" y="-4772"/>
                  <a:pt x="236651" y="0"/>
                </a:cubicBezTo>
                <a:cubicBezTo>
                  <a:pt x="369390" y="-19309"/>
                  <a:pt x="686631" y="-16994"/>
                  <a:pt x="847500" y="0"/>
                </a:cubicBezTo>
                <a:cubicBezTo>
                  <a:pt x="1008369" y="16994"/>
                  <a:pt x="1280558" y="20410"/>
                  <a:pt x="1458349" y="0"/>
                </a:cubicBezTo>
                <a:cubicBezTo>
                  <a:pt x="1636140" y="-20410"/>
                  <a:pt x="1872420" y="-9022"/>
                  <a:pt x="2144697" y="0"/>
                </a:cubicBezTo>
                <a:cubicBezTo>
                  <a:pt x="2416974" y="9022"/>
                  <a:pt x="2609188" y="-19302"/>
                  <a:pt x="2831044" y="0"/>
                </a:cubicBezTo>
                <a:cubicBezTo>
                  <a:pt x="3052900" y="19302"/>
                  <a:pt x="3401651" y="31898"/>
                  <a:pt x="3668388" y="0"/>
                </a:cubicBezTo>
                <a:cubicBezTo>
                  <a:pt x="3935125" y="-31898"/>
                  <a:pt x="4328715" y="17026"/>
                  <a:pt x="4505732" y="0"/>
                </a:cubicBezTo>
                <a:cubicBezTo>
                  <a:pt x="4682749" y="-17026"/>
                  <a:pt x="5034986" y="-31407"/>
                  <a:pt x="5343075" y="0"/>
                </a:cubicBezTo>
                <a:cubicBezTo>
                  <a:pt x="5651164" y="31407"/>
                  <a:pt x="5794214" y="-33258"/>
                  <a:pt x="6029423" y="0"/>
                </a:cubicBezTo>
                <a:cubicBezTo>
                  <a:pt x="6264632" y="33258"/>
                  <a:pt x="6452295" y="-4954"/>
                  <a:pt x="6715770" y="0"/>
                </a:cubicBezTo>
                <a:cubicBezTo>
                  <a:pt x="6979245" y="4954"/>
                  <a:pt x="7272187" y="34720"/>
                  <a:pt x="7786472" y="0"/>
                </a:cubicBezTo>
                <a:cubicBezTo>
                  <a:pt x="7923312" y="-10676"/>
                  <a:pt x="8034349" y="109032"/>
                  <a:pt x="8023123" y="236651"/>
                </a:cubicBezTo>
                <a:cubicBezTo>
                  <a:pt x="8028949" y="552991"/>
                  <a:pt x="8046164" y="702106"/>
                  <a:pt x="8023123" y="889467"/>
                </a:cubicBezTo>
                <a:cubicBezTo>
                  <a:pt x="8000082" y="1076828"/>
                  <a:pt x="8035686" y="1269615"/>
                  <a:pt x="8023123" y="1542283"/>
                </a:cubicBezTo>
                <a:cubicBezTo>
                  <a:pt x="8010560" y="1814951"/>
                  <a:pt x="8009346" y="1970723"/>
                  <a:pt x="8023123" y="2320106"/>
                </a:cubicBezTo>
                <a:cubicBezTo>
                  <a:pt x="8036900" y="2669489"/>
                  <a:pt x="8013093" y="2672349"/>
                  <a:pt x="8023123" y="2889584"/>
                </a:cubicBezTo>
                <a:cubicBezTo>
                  <a:pt x="8033153" y="3106819"/>
                  <a:pt x="8004578" y="3224118"/>
                  <a:pt x="8023123" y="3500730"/>
                </a:cubicBezTo>
                <a:cubicBezTo>
                  <a:pt x="8041668" y="3777342"/>
                  <a:pt x="7993230" y="4157814"/>
                  <a:pt x="8023123" y="4403561"/>
                </a:cubicBezTo>
                <a:cubicBezTo>
                  <a:pt x="8051242" y="4546024"/>
                  <a:pt x="7936021" y="4659174"/>
                  <a:pt x="7786472" y="4640212"/>
                </a:cubicBezTo>
                <a:cubicBezTo>
                  <a:pt x="7570964" y="4611417"/>
                  <a:pt x="7316177" y="4672477"/>
                  <a:pt x="7100125" y="4640212"/>
                </a:cubicBezTo>
                <a:cubicBezTo>
                  <a:pt x="6884073" y="4607947"/>
                  <a:pt x="6665305" y="4614061"/>
                  <a:pt x="6489275" y="4640212"/>
                </a:cubicBezTo>
                <a:cubicBezTo>
                  <a:pt x="6313245" y="4666364"/>
                  <a:pt x="6017040" y="4621114"/>
                  <a:pt x="5802928" y="4640212"/>
                </a:cubicBezTo>
                <a:cubicBezTo>
                  <a:pt x="5588816" y="4659310"/>
                  <a:pt x="5437744" y="4621832"/>
                  <a:pt x="5267577" y="4640212"/>
                </a:cubicBezTo>
                <a:cubicBezTo>
                  <a:pt x="5097410" y="4658592"/>
                  <a:pt x="4797117" y="4626358"/>
                  <a:pt x="4656728" y="4640212"/>
                </a:cubicBezTo>
                <a:cubicBezTo>
                  <a:pt x="4516339" y="4654066"/>
                  <a:pt x="4108314" y="4610312"/>
                  <a:pt x="3894882" y="4640212"/>
                </a:cubicBezTo>
                <a:cubicBezTo>
                  <a:pt x="3681450" y="4670112"/>
                  <a:pt x="3501397" y="4608577"/>
                  <a:pt x="3133037" y="4640212"/>
                </a:cubicBezTo>
                <a:cubicBezTo>
                  <a:pt x="2764677" y="4671847"/>
                  <a:pt x="2732848" y="4657646"/>
                  <a:pt x="2371191" y="4640212"/>
                </a:cubicBezTo>
                <a:cubicBezTo>
                  <a:pt x="2009534" y="4622778"/>
                  <a:pt x="2079016" y="4633026"/>
                  <a:pt x="1835840" y="4640212"/>
                </a:cubicBezTo>
                <a:cubicBezTo>
                  <a:pt x="1592664" y="4647398"/>
                  <a:pt x="1538492" y="4640989"/>
                  <a:pt x="1375988" y="4640212"/>
                </a:cubicBezTo>
                <a:cubicBezTo>
                  <a:pt x="1213484" y="4639435"/>
                  <a:pt x="1049207" y="4658972"/>
                  <a:pt x="840637" y="4640212"/>
                </a:cubicBezTo>
                <a:cubicBezTo>
                  <a:pt x="632067" y="4621452"/>
                  <a:pt x="474743" y="4662218"/>
                  <a:pt x="236651" y="4640212"/>
                </a:cubicBezTo>
                <a:cubicBezTo>
                  <a:pt x="76501" y="4647877"/>
                  <a:pt x="-194" y="4526217"/>
                  <a:pt x="0" y="4403561"/>
                </a:cubicBezTo>
                <a:cubicBezTo>
                  <a:pt x="6653" y="4221589"/>
                  <a:pt x="30441" y="4011965"/>
                  <a:pt x="0" y="3750745"/>
                </a:cubicBezTo>
                <a:cubicBezTo>
                  <a:pt x="-30441" y="3489525"/>
                  <a:pt x="14731" y="3346950"/>
                  <a:pt x="0" y="3181267"/>
                </a:cubicBezTo>
                <a:cubicBezTo>
                  <a:pt x="-14731" y="3015584"/>
                  <a:pt x="23800" y="2635235"/>
                  <a:pt x="0" y="2486782"/>
                </a:cubicBezTo>
                <a:cubicBezTo>
                  <a:pt x="-23800" y="2338330"/>
                  <a:pt x="-4174" y="2131773"/>
                  <a:pt x="0" y="1833967"/>
                </a:cubicBezTo>
                <a:cubicBezTo>
                  <a:pt x="4174" y="1536161"/>
                  <a:pt x="-21765" y="1409865"/>
                  <a:pt x="0" y="1097812"/>
                </a:cubicBezTo>
                <a:cubicBezTo>
                  <a:pt x="21765" y="785759"/>
                  <a:pt x="26719" y="591040"/>
                  <a:pt x="0" y="236651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50"/>
            </a:solidFill>
          </a:ln>
          <a:effectLst>
            <a:outerShdw blurRad="317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PA-组合 22"/>
          <p:cNvGrpSpPr/>
          <p:nvPr>
            <p:custDataLst>
              <p:tags r:id="rId1"/>
            </p:custDataLst>
          </p:nvPr>
        </p:nvGrpSpPr>
        <p:grpSpPr>
          <a:xfrm>
            <a:off x="4411413" y="292101"/>
            <a:ext cx="3369174" cy="1035254"/>
            <a:chOff x="3991428" y="939800"/>
            <a:chExt cx="5685971" cy="9608205"/>
          </a:xfrm>
        </p:grpSpPr>
        <p:sp>
          <p:nvSpPr>
            <p:cNvPr id="24" name="PA-文本框 5"/>
            <p:cNvSpPr txBox="1"/>
            <p:nvPr>
              <p:custDataLst>
                <p:tags r:id="rId2"/>
              </p:custDataLst>
            </p:nvPr>
          </p:nvSpPr>
          <p:spPr>
            <a:xfrm>
              <a:off x="3991428" y="939800"/>
              <a:ext cx="5685971" cy="960820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>
                  <a:ln w="539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课后作业</a:t>
              </a:r>
              <a:endParaRPr lang="zh-CN" altLang="en-US" sz="6000">
                <a:ln w="539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  <p:sp>
          <p:nvSpPr>
            <p:cNvPr id="25" name="PA-文本框 45"/>
            <p:cNvSpPr txBox="1"/>
            <p:nvPr>
              <p:custDataLst>
                <p:tags r:id="rId3"/>
              </p:custDataLst>
            </p:nvPr>
          </p:nvSpPr>
          <p:spPr>
            <a:xfrm>
              <a:off x="3991428" y="939800"/>
              <a:ext cx="5685971" cy="960820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dirty="0">
                  <a:gradFill>
                    <a:gsLst>
                      <a:gs pos="0">
                        <a:srgbClr val="00B050"/>
                      </a:gs>
                      <a:gs pos="100000">
                        <a:srgbClr val="24922F"/>
                      </a:gs>
                    </a:gsLst>
                    <a:lin ang="5400000" scaled="1"/>
                  </a:gra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课后作业</a:t>
              </a:r>
              <a:endParaRPr lang="zh-CN" altLang="en-US" sz="6000" dirty="0">
                <a:gradFill>
                  <a:gsLst>
                    <a:gs pos="0">
                      <a:srgbClr val="00B050"/>
                    </a:gs>
                    <a:gs pos="100000">
                      <a:srgbClr val="24922F"/>
                    </a:gs>
                  </a:gsLst>
                  <a:lin ang="5400000" scaled="1"/>
                </a:gra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  <p:pic>
        <p:nvPicPr>
          <p:cNvPr id="26" name="Picture 4" descr="æ¥çæºå¾å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 flipH="1">
            <a:off x="-1153190" y="5686425"/>
            <a:ext cx="2598533" cy="170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æ¥çæºå¾å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9497962" y="5154805"/>
            <a:ext cx="3408106" cy="223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-404548" y="-643022"/>
            <a:ext cx="1909498" cy="2280358"/>
            <a:chOff x="-404548" y="-643022"/>
            <a:chExt cx="1909498" cy="2280358"/>
          </a:xfrm>
        </p:grpSpPr>
        <p:pic>
          <p:nvPicPr>
            <p:cNvPr id="29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10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组合 31"/>
          <p:cNvGrpSpPr/>
          <p:nvPr/>
        </p:nvGrpSpPr>
        <p:grpSpPr>
          <a:xfrm rot="16200000">
            <a:off x="10686389" y="-643022"/>
            <a:ext cx="1909498" cy="2280358"/>
            <a:chOff x="-404548" y="-643022"/>
            <a:chExt cx="1909498" cy="2280358"/>
          </a:xfrm>
        </p:grpSpPr>
        <p:pic>
          <p:nvPicPr>
            <p:cNvPr id="33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5914918">
              <a:off x="601515" y="661909"/>
              <a:ext cx="744236" cy="783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17740068">
              <a:off x="-371398" y="361067"/>
              <a:ext cx="1243119" cy="1309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8" descr="æ¥çæºå¾å"/>
            <p:cNvPicPr>
              <a:picLocks noChangeAspect="1" noChangeArrowheads="1"/>
            </p:cNvPicPr>
            <p:nvPr/>
          </p:nvPicPr>
          <p:blipFill>
            <a:blip r:embed="rId10"/>
            <a:stretch>
              <a:fillRect/>
            </a:stretch>
          </p:blipFill>
          <p:spPr bwMode="auto">
            <a:xfrm>
              <a:off x="-163512" y="-643022"/>
              <a:ext cx="1668462" cy="1757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1" name="文本框 60"/>
          <p:cNvSpPr txBox="1"/>
          <p:nvPr/>
        </p:nvSpPr>
        <p:spPr>
          <a:xfrm>
            <a:off x="2698538" y="1839696"/>
            <a:ext cx="6794925" cy="3842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200" spc="120" dirty="0">
                <a:latin typeface="楷体" panose="02010609060101010101" pitchFamily="49" charset="-122"/>
                <a:ea typeface="楷体" panose="02010609060101010101" pitchFamily="49" charset="-122"/>
              </a:rPr>
              <a:t>荷叶就像一首在夏天里清凉的小诗，荷叶就像阳光下跳动的绿色音符，给我们带来了许多快乐，我们都是那么喜欢荷叶。请同学们用你们手中的彩笔，画下这美丽的荷叶吧，然后在一旁写下你想说的话。</a:t>
            </a:r>
            <a:endParaRPr lang="zh-CN" altLang="en-US" sz="3200" spc="1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929277" y="465479"/>
            <a:ext cx="10333447" cy="580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0" i="0" spc="13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荷叶圆圆的，绿绿的。</a:t>
            </a:r>
            <a:r>
              <a:rPr lang="zh-CN" altLang="en-US" sz="2800" b="0" i="0" spc="130" baseline="30000" dirty="0">
                <a:solidFill>
                  <a:srgbClr val="3366CC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en-US" sz="2800" b="0" i="0" spc="130" dirty="0">
              <a:solidFill>
                <a:srgbClr val="333333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0" i="0" spc="13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小水珠说：“荷叶是我的摇篮。”小水珠躺在荷叶上，眨着亮晶晶的眼睛。</a:t>
            </a:r>
            <a:endParaRPr lang="zh-CN" altLang="en-US" sz="2800" b="0" i="0" spc="130" dirty="0">
              <a:solidFill>
                <a:srgbClr val="333333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0" i="0" spc="13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小蜻蜓说：“荷叶是我的停机坪。”小蜻蜓立在荷叶上，展开透明的翅膀。</a:t>
            </a:r>
            <a:endParaRPr lang="zh-CN" altLang="en-US" sz="2800" b="0" i="0" spc="130" dirty="0">
              <a:solidFill>
                <a:srgbClr val="333333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0" i="0" spc="13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小青蛙说：“荷叶是我的歌台。”小青蛙蹲在荷叶上，呱呱地放声歌唱。</a:t>
            </a:r>
            <a:endParaRPr lang="zh-CN" altLang="en-US" sz="2800" b="0" i="0" spc="130" dirty="0">
              <a:solidFill>
                <a:srgbClr val="333333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0" i="0" spc="13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小鱼儿说：“荷叶是我的凉伞。”小鱼儿在荷叶下笑嘻嘻地游来游去，捧起一朵朵很美很美的水花。</a:t>
            </a:r>
            <a:endParaRPr lang="zh-CN" altLang="en-US" sz="2800" b="0" i="0" spc="130" dirty="0">
              <a:solidFill>
                <a:srgbClr val="333333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PA-任意多边形 43"/>
          <p:cNvSpPr/>
          <p:nvPr>
            <p:custDataLst>
              <p:tags r:id="rId1"/>
            </p:custDataLst>
          </p:nvPr>
        </p:nvSpPr>
        <p:spPr>
          <a:xfrm>
            <a:off x="939800" y="1190625"/>
            <a:ext cx="1193799" cy="334800"/>
          </a:xfrm>
          <a:custGeom>
            <a:avLst/>
            <a:gdLst>
              <a:gd name="connsiteX0" fmla="*/ 0 w 667658"/>
              <a:gd name="connsiteY0" fmla="*/ 334800 h 334800"/>
              <a:gd name="connsiteX1" fmla="*/ 333829 w 667658"/>
              <a:gd name="connsiteY1" fmla="*/ 0 h 334800"/>
              <a:gd name="connsiteX2" fmla="*/ 667658 w 667658"/>
              <a:gd name="connsiteY2" fmla="*/ 334800 h 334800"/>
              <a:gd name="connsiteX0-1" fmla="*/ 0 w 667658"/>
              <a:gd name="connsiteY0-2" fmla="*/ 334800 h 334800"/>
              <a:gd name="connsiteX1-3" fmla="*/ 333829 w 667658"/>
              <a:gd name="connsiteY1-4" fmla="*/ 0 h 334800"/>
              <a:gd name="connsiteX2-5" fmla="*/ 667658 w 667658"/>
              <a:gd name="connsiteY2-6" fmla="*/ 334800 h 334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67658" h="334800">
                <a:moveTo>
                  <a:pt x="0" y="334800"/>
                </a:moveTo>
                <a:cubicBezTo>
                  <a:pt x="0" y="149895"/>
                  <a:pt x="149460" y="0"/>
                  <a:pt x="333829" y="0"/>
                </a:cubicBezTo>
                <a:cubicBezTo>
                  <a:pt x="518198" y="0"/>
                  <a:pt x="667658" y="149895"/>
                  <a:pt x="667658" y="33480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PA-任意多边形 44"/>
          <p:cNvSpPr/>
          <p:nvPr>
            <p:custDataLst>
              <p:tags r:id="rId2"/>
            </p:custDataLst>
          </p:nvPr>
        </p:nvSpPr>
        <p:spPr>
          <a:xfrm>
            <a:off x="939800" y="1525425"/>
            <a:ext cx="1193799" cy="334800"/>
          </a:xfrm>
          <a:custGeom>
            <a:avLst/>
            <a:gdLst>
              <a:gd name="connsiteX0" fmla="*/ 667658 w 667658"/>
              <a:gd name="connsiteY0" fmla="*/ 0 h 334800"/>
              <a:gd name="connsiteX1" fmla="*/ 333829 w 667658"/>
              <a:gd name="connsiteY1" fmla="*/ 334800 h 334800"/>
              <a:gd name="connsiteX2" fmla="*/ 0 w 667658"/>
              <a:gd name="connsiteY2" fmla="*/ 0 h 334800"/>
              <a:gd name="connsiteX0-1" fmla="*/ 667658 w 667658"/>
              <a:gd name="connsiteY0-2" fmla="*/ 0 h 334800"/>
              <a:gd name="connsiteX1-3" fmla="*/ 333829 w 667658"/>
              <a:gd name="connsiteY1-4" fmla="*/ 334800 h 334800"/>
              <a:gd name="connsiteX2-5" fmla="*/ 0 w 667658"/>
              <a:gd name="connsiteY2-6" fmla="*/ 0 h 334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67658" h="334800">
                <a:moveTo>
                  <a:pt x="667658" y="0"/>
                </a:moveTo>
                <a:cubicBezTo>
                  <a:pt x="667658" y="184905"/>
                  <a:pt x="518198" y="334800"/>
                  <a:pt x="333829" y="334800"/>
                </a:cubicBezTo>
                <a:cubicBezTo>
                  <a:pt x="149460" y="334800"/>
                  <a:pt x="0" y="184905"/>
                  <a:pt x="0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3" name="PA-组合 50"/>
          <p:cNvGrpSpPr/>
          <p:nvPr>
            <p:custDataLst>
              <p:tags r:id="rId3"/>
            </p:custDataLst>
          </p:nvPr>
        </p:nvGrpSpPr>
        <p:grpSpPr>
          <a:xfrm>
            <a:off x="270529" y="335072"/>
            <a:ext cx="1347978" cy="2325381"/>
            <a:chOff x="2747029" y="3821222"/>
            <a:chExt cx="1347978" cy="2325381"/>
          </a:xfrm>
        </p:grpSpPr>
        <p:sp>
          <p:nvSpPr>
            <p:cNvPr id="24" name="PA-任意多边形 49"/>
            <p:cNvSpPr/>
            <p:nvPr>
              <p:custDataLst>
                <p:tags r:id="rId4"/>
              </p:custDataLst>
            </p:nvPr>
          </p:nvSpPr>
          <p:spPr>
            <a:xfrm>
              <a:off x="2747029" y="3821222"/>
              <a:ext cx="1347978" cy="2325381"/>
            </a:xfrm>
            <a:custGeom>
              <a:avLst/>
              <a:gdLst/>
              <a:ahLst/>
              <a:cxnLst/>
              <a:rect l="0" t="0" r="0" b="0"/>
              <a:pathLst>
                <a:path w="1347978" h="2325381">
                  <a:moveTo>
                    <a:pt x="0" y="0"/>
                  </a:moveTo>
                  <a:lnTo>
                    <a:pt x="1347977" y="0"/>
                  </a:lnTo>
                  <a:lnTo>
                    <a:pt x="1347977" y="2325380"/>
                  </a:lnTo>
                  <a:lnTo>
                    <a:pt x="0" y="232538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PA-图片 2" descr="æ¥çæºå¾å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1582928">
              <a:off x="3489878" y="3836659"/>
              <a:ext cx="353926" cy="1213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</p:pic>
      </p:grpSp>
      <p:pic>
        <p:nvPicPr>
          <p:cNvPr id="26" name="PA-图片 12" descr="æ¥çæºå¾å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 bwMode="auto">
          <a:xfrm>
            <a:off x="4102258" y="1500488"/>
            <a:ext cx="1244441" cy="1244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PA-任意多边形 43"/>
          <p:cNvSpPr/>
          <p:nvPr>
            <p:custDataLst>
              <p:tags r:id="rId9"/>
            </p:custDataLst>
          </p:nvPr>
        </p:nvSpPr>
        <p:spPr>
          <a:xfrm>
            <a:off x="939800" y="2486025"/>
            <a:ext cx="1193799" cy="334800"/>
          </a:xfrm>
          <a:custGeom>
            <a:avLst/>
            <a:gdLst>
              <a:gd name="connsiteX0" fmla="*/ 0 w 667658"/>
              <a:gd name="connsiteY0" fmla="*/ 334800 h 334800"/>
              <a:gd name="connsiteX1" fmla="*/ 333829 w 667658"/>
              <a:gd name="connsiteY1" fmla="*/ 0 h 334800"/>
              <a:gd name="connsiteX2" fmla="*/ 667658 w 667658"/>
              <a:gd name="connsiteY2" fmla="*/ 334800 h 334800"/>
              <a:gd name="connsiteX0-1" fmla="*/ 0 w 667658"/>
              <a:gd name="connsiteY0-2" fmla="*/ 334800 h 334800"/>
              <a:gd name="connsiteX1-3" fmla="*/ 333829 w 667658"/>
              <a:gd name="connsiteY1-4" fmla="*/ 0 h 334800"/>
              <a:gd name="connsiteX2-5" fmla="*/ 667658 w 667658"/>
              <a:gd name="connsiteY2-6" fmla="*/ 334800 h 334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67658" h="334800">
                <a:moveTo>
                  <a:pt x="0" y="334800"/>
                </a:moveTo>
                <a:cubicBezTo>
                  <a:pt x="0" y="149895"/>
                  <a:pt x="149460" y="0"/>
                  <a:pt x="333829" y="0"/>
                </a:cubicBezTo>
                <a:cubicBezTo>
                  <a:pt x="518198" y="0"/>
                  <a:pt x="667658" y="149895"/>
                  <a:pt x="667658" y="33480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PA-任意多边形 44"/>
          <p:cNvSpPr/>
          <p:nvPr>
            <p:custDataLst>
              <p:tags r:id="rId10"/>
            </p:custDataLst>
          </p:nvPr>
        </p:nvSpPr>
        <p:spPr>
          <a:xfrm>
            <a:off x="939800" y="2820825"/>
            <a:ext cx="1193799" cy="334800"/>
          </a:xfrm>
          <a:custGeom>
            <a:avLst/>
            <a:gdLst>
              <a:gd name="connsiteX0" fmla="*/ 667658 w 667658"/>
              <a:gd name="connsiteY0" fmla="*/ 0 h 334800"/>
              <a:gd name="connsiteX1" fmla="*/ 333829 w 667658"/>
              <a:gd name="connsiteY1" fmla="*/ 334800 h 334800"/>
              <a:gd name="connsiteX2" fmla="*/ 0 w 667658"/>
              <a:gd name="connsiteY2" fmla="*/ 0 h 334800"/>
              <a:gd name="connsiteX0-1" fmla="*/ 667658 w 667658"/>
              <a:gd name="connsiteY0-2" fmla="*/ 0 h 334800"/>
              <a:gd name="connsiteX1-3" fmla="*/ 333829 w 667658"/>
              <a:gd name="connsiteY1-4" fmla="*/ 334800 h 334800"/>
              <a:gd name="connsiteX2-5" fmla="*/ 0 w 667658"/>
              <a:gd name="connsiteY2-6" fmla="*/ 0 h 334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67658" h="334800">
                <a:moveTo>
                  <a:pt x="667658" y="0"/>
                </a:moveTo>
                <a:cubicBezTo>
                  <a:pt x="667658" y="184905"/>
                  <a:pt x="518198" y="334800"/>
                  <a:pt x="333829" y="334800"/>
                </a:cubicBezTo>
                <a:cubicBezTo>
                  <a:pt x="149460" y="334800"/>
                  <a:pt x="0" y="184905"/>
                  <a:pt x="0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9" name="PA-组合 50"/>
          <p:cNvGrpSpPr/>
          <p:nvPr>
            <p:custDataLst>
              <p:tags r:id="rId11"/>
            </p:custDataLst>
          </p:nvPr>
        </p:nvGrpSpPr>
        <p:grpSpPr>
          <a:xfrm>
            <a:off x="270529" y="1630472"/>
            <a:ext cx="1347978" cy="2325381"/>
            <a:chOff x="2747029" y="3821222"/>
            <a:chExt cx="1347978" cy="2325381"/>
          </a:xfrm>
        </p:grpSpPr>
        <p:sp>
          <p:nvSpPr>
            <p:cNvPr id="30" name="PA-任意多边形 49"/>
            <p:cNvSpPr/>
            <p:nvPr>
              <p:custDataLst>
                <p:tags r:id="rId12"/>
              </p:custDataLst>
            </p:nvPr>
          </p:nvSpPr>
          <p:spPr>
            <a:xfrm>
              <a:off x="2747029" y="3821222"/>
              <a:ext cx="1347978" cy="2325381"/>
            </a:xfrm>
            <a:custGeom>
              <a:avLst/>
              <a:gdLst/>
              <a:ahLst/>
              <a:cxnLst/>
              <a:rect l="0" t="0" r="0" b="0"/>
              <a:pathLst>
                <a:path w="1347978" h="2325381">
                  <a:moveTo>
                    <a:pt x="0" y="0"/>
                  </a:moveTo>
                  <a:lnTo>
                    <a:pt x="1347977" y="0"/>
                  </a:lnTo>
                  <a:lnTo>
                    <a:pt x="1347977" y="2325380"/>
                  </a:lnTo>
                  <a:lnTo>
                    <a:pt x="0" y="232538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PA-图片 2" descr="æ¥çæºå¾å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1582928">
              <a:off x="3489878" y="3836659"/>
              <a:ext cx="353926" cy="1213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</p:pic>
      </p:grpSp>
      <p:pic>
        <p:nvPicPr>
          <p:cNvPr id="32" name="PA-图片 8" descr="æ¥çæºå¾å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4262313" y="2975688"/>
            <a:ext cx="896479" cy="857896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PA-任意多边形 43"/>
          <p:cNvSpPr/>
          <p:nvPr>
            <p:custDataLst>
              <p:tags r:id="rId16"/>
            </p:custDataLst>
          </p:nvPr>
        </p:nvSpPr>
        <p:spPr>
          <a:xfrm>
            <a:off x="939800" y="3734254"/>
            <a:ext cx="1193799" cy="334800"/>
          </a:xfrm>
          <a:custGeom>
            <a:avLst/>
            <a:gdLst>
              <a:gd name="connsiteX0" fmla="*/ 0 w 667658"/>
              <a:gd name="connsiteY0" fmla="*/ 334800 h 334800"/>
              <a:gd name="connsiteX1" fmla="*/ 333829 w 667658"/>
              <a:gd name="connsiteY1" fmla="*/ 0 h 334800"/>
              <a:gd name="connsiteX2" fmla="*/ 667658 w 667658"/>
              <a:gd name="connsiteY2" fmla="*/ 334800 h 334800"/>
              <a:gd name="connsiteX0-1" fmla="*/ 0 w 667658"/>
              <a:gd name="connsiteY0-2" fmla="*/ 334800 h 334800"/>
              <a:gd name="connsiteX1-3" fmla="*/ 333829 w 667658"/>
              <a:gd name="connsiteY1-4" fmla="*/ 0 h 334800"/>
              <a:gd name="connsiteX2-5" fmla="*/ 667658 w 667658"/>
              <a:gd name="connsiteY2-6" fmla="*/ 334800 h 334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67658" h="334800">
                <a:moveTo>
                  <a:pt x="0" y="334800"/>
                </a:moveTo>
                <a:cubicBezTo>
                  <a:pt x="0" y="149895"/>
                  <a:pt x="149460" y="0"/>
                  <a:pt x="333829" y="0"/>
                </a:cubicBezTo>
                <a:cubicBezTo>
                  <a:pt x="518198" y="0"/>
                  <a:pt x="667658" y="149895"/>
                  <a:pt x="667658" y="33480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4" name="PA-任意多边形 44"/>
          <p:cNvSpPr/>
          <p:nvPr>
            <p:custDataLst>
              <p:tags r:id="rId17"/>
            </p:custDataLst>
          </p:nvPr>
        </p:nvSpPr>
        <p:spPr>
          <a:xfrm>
            <a:off x="939800" y="4069054"/>
            <a:ext cx="1193799" cy="334800"/>
          </a:xfrm>
          <a:custGeom>
            <a:avLst/>
            <a:gdLst>
              <a:gd name="connsiteX0" fmla="*/ 667658 w 667658"/>
              <a:gd name="connsiteY0" fmla="*/ 0 h 334800"/>
              <a:gd name="connsiteX1" fmla="*/ 333829 w 667658"/>
              <a:gd name="connsiteY1" fmla="*/ 334800 h 334800"/>
              <a:gd name="connsiteX2" fmla="*/ 0 w 667658"/>
              <a:gd name="connsiteY2" fmla="*/ 0 h 334800"/>
              <a:gd name="connsiteX0-1" fmla="*/ 667658 w 667658"/>
              <a:gd name="connsiteY0-2" fmla="*/ 0 h 334800"/>
              <a:gd name="connsiteX1-3" fmla="*/ 333829 w 667658"/>
              <a:gd name="connsiteY1-4" fmla="*/ 334800 h 334800"/>
              <a:gd name="connsiteX2-5" fmla="*/ 0 w 667658"/>
              <a:gd name="connsiteY2-6" fmla="*/ 0 h 334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67658" h="334800">
                <a:moveTo>
                  <a:pt x="667658" y="0"/>
                </a:moveTo>
                <a:cubicBezTo>
                  <a:pt x="667658" y="184905"/>
                  <a:pt x="518198" y="334800"/>
                  <a:pt x="333829" y="334800"/>
                </a:cubicBezTo>
                <a:cubicBezTo>
                  <a:pt x="149460" y="334800"/>
                  <a:pt x="0" y="184905"/>
                  <a:pt x="0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5" name="PA-组合 50"/>
          <p:cNvGrpSpPr/>
          <p:nvPr>
            <p:custDataLst>
              <p:tags r:id="rId18"/>
            </p:custDataLst>
          </p:nvPr>
        </p:nvGrpSpPr>
        <p:grpSpPr>
          <a:xfrm>
            <a:off x="270529" y="2878701"/>
            <a:ext cx="1347978" cy="2325381"/>
            <a:chOff x="2747029" y="3821222"/>
            <a:chExt cx="1347978" cy="2325381"/>
          </a:xfrm>
        </p:grpSpPr>
        <p:sp>
          <p:nvSpPr>
            <p:cNvPr id="36" name="PA-任意多边形 49"/>
            <p:cNvSpPr/>
            <p:nvPr>
              <p:custDataLst>
                <p:tags r:id="rId19"/>
              </p:custDataLst>
            </p:nvPr>
          </p:nvSpPr>
          <p:spPr>
            <a:xfrm>
              <a:off x="2747029" y="3821222"/>
              <a:ext cx="1347978" cy="2325381"/>
            </a:xfrm>
            <a:custGeom>
              <a:avLst/>
              <a:gdLst/>
              <a:ahLst/>
              <a:cxnLst/>
              <a:rect l="0" t="0" r="0" b="0"/>
              <a:pathLst>
                <a:path w="1347978" h="2325381">
                  <a:moveTo>
                    <a:pt x="0" y="0"/>
                  </a:moveTo>
                  <a:lnTo>
                    <a:pt x="1347977" y="0"/>
                  </a:lnTo>
                  <a:lnTo>
                    <a:pt x="1347977" y="2325380"/>
                  </a:lnTo>
                  <a:lnTo>
                    <a:pt x="0" y="232538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PA-图片 2" descr="æ¥çæºå¾å"/>
            <p:cNvPicPr>
              <a:picLocks noChangeAspect="1" noChangeArrowheads="1"/>
            </p:cNvPicPr>
            <p:nvPr>
              <p:custDataLst>
                <p:tags r:id="rId20"/>
              </p:custDataLst>
            </p:nvPr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1582928">
              <a:off x="3489878" y="3836659"/>
              <a:ext cx="353926" cy="1213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</p:pic>
      </p:grpSp>
      <p:pic>
        <p:nvPicPr>
          <p:cNvPr id="38" name="PA-图片 4" descr="æ¥çæºå¾å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22" cstate="email"/>
          <a:srcRect/>
          <a:stretch>
            <a:fillRect/>
          </a:stretch>
        </p:blipFill>
        <p:spPr bwMode="auto">
          <a:xfrm>
            <a:off x="4311764" y="4262117"/>
            <a:ext cx="785269" cy="89420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PA-任意多边形 43"/>
          <p:cNvSpPr/>
          <p:nvPr>
            <p:custDataLst>
              <p:tags r:id="rId23"/>
            </p:custDataLst>
          </p:nvPr>
        </p:nvSpPr>
        <p:spPr>
          <a:xfrm>
            <a:off x="939800" y="5026025"/>
            <a:ext cx="1193799" cy="334800"/>
          </a:xfrm>
          <a:custGeom>
            <a:avLst/>
            <a:gdLst>
              <a:gd name="connsiteX0" fmla="*/ 0 w 667658"/>
              <a:gd name="connsiteY0" fmla="*/ 334800 h 334800"/>
              <a:gd name="connsiteX1" fmla="*/ 333829 w 667658"/>
              <a:gd name="connsiteY1" fmla="*/ 0 h 334800"/>
              <a:gd name="connsiteX2" fmla="*/ 667658 w 667658"/>
              <a:gd name="connsiteY2" fmla="*/ 334800 h 334800"/>
              <a:gd name="connsiteX0-1" fmla="*/ 0 w 667658"/>
              <a:gd name="connsiteY0-2" fmla="*/ 334800 h 334800"/>
              <a:gd name="connsiteX1-3" fmla="*/ 333829 w 667658"/>
              <a:gd name="connsiteY1-4" fmla="*/ 0 h 334800"/>
              <a:gd name="connsiteX2-5" fmla="*/ 667658 w 667658"/>
              <a:gd name="connsiteY2-6" fmla="*/ 334800 h 334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67658" h="334800">
                <a:moveTo>
                  <a:pt x="0" y="334800"/>
                </a:moveTo>
                <a:cubicBezTo>
                  <a:pt x="0" y="149895"/>
                  <a:pt x="149460" y="0"/>
                  <a:pt x="333829" y="0"/>
                </a:cubicBezTo>
                <a:cubicBezTo>
                  <a:pt x="518198" y="0"/>
                  <a:pt x="667658" y="149895"/>
                  <a:pt x="667658" y="33480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0" name="PA-任意多边形 44"/>
          <p:cNvSpPr/>
          <p:nvPr>
            <p:custDataLst>
              <p:tags r:id="rId24"/>
            </p:custDataLst>
          </p:nvPr>
        </p:nvSpPr>
        <p:spPr>
          <a:xfrm>
            <a:off x="939800" y="5360825"/>
            <a:ext cx="1193799" cy="334800"/>
          </a:xfrm>
          <a:custGeom>
            <a:avLst/>
            <a:gdLst>
              <a:gd name="connsiteX0" fmla="*/ 667658 w 667658"/>
              <a:gd name="connsiteY0" fmla="*/ 0 h 334800"/>
              <a:gd name="connsiteX1" fmla="*/ 333829 w 667658"/>
              <a:gd name="connsiteY1" fmla="*/ 334800 h 334800"/>
              <a:gd name="connsiteX2" fmla="*/ 0 w 667658"/>
              <a:gd name="connsiteY2" fmla="*/ 0 h 334800"/>
              <a:gd name="connsiteX0-1" fmla="*/ 667658 w 667658"/>
              <a:gd name="connsiteY0-2" fmla="*/ 0 h 334800"/>
              <a:gd name="connsiteX1-3" fmla="*/ 333829 w 667658"/>
              <a:gd name="connsiteY1-4" fmla="*/ 334800 h 334800"/>
              <a:gd name="connsiteX2-5" fmla="*/ 0 w 667658"/>
              <a:gd name="connsiteY2-6" fmla="*/ 0 h 334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67658" h="334800">
                <a:moveTo>
                  <a:pt x="667658" y="0"/>
                </a:moveTo>
                <a:cubicBezTo>
                  <a:pt x="667658" y="184905"/>
                  <a:pt x="518198" y="334800"/>
                  <a:pt x="333829" y="334800"/>
                </a:cubicBezTo>
                <a:cubicBezTo>
                  <a:pt x="149460" y="334800"/>
                  <a:pt x="0" y="184905"/>
                  <a:pt x="0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1" name="PA-组合 50"/>
          <p:cNvGrpSpPr/>
          <p:nvPr>
            <p:custDataLst>
              <p:tags r:id="rId25"/>
            </p:custDataLst>
          </p:nvPr>
        </p:nvGrpSpPr>
        <p:grpSpPr>
          <a:xfrm>
            <a:off x="270529" y="4170472"/>
            <a:ext cx="1347978" cy="2325381"/>
            <a:chOff x="2747029" y="3821222"/>
            <a:chExt cx="1347978" cy="2325381"/>
          </a:xfrm>
        </p:grpSpPr>
        <p:sp>
          <p:nvSpPr>
            <p:cNvPr id="42" name="PA-任意多边形 49"/>
            <p:cNvSpPr/>
            <p:nvPr>
              <p:custDataLst>
                <p:tags r:id="rId26"/>
              </p:custDataLst>
            </p:nvPr>
          </p:nvSpPr>
          <p:spPr>
            <a:xfrm>
              <a:off x="2747029" y="3821222"/>
              <a:ext cx="1347978" cy="2325381"/>
            </a:xfrm>
            <a:custGeom>
              <a:avLst/>
              <a:gdLst/>
              <a:ahLst/>
              <a:cxnLst/>
              <a:rect l="0" t="0" r="0" b="0"/>
              <a:pathLst>
                <a:path w="1347978" h="2325381">
                  <a:moveTo>
                    <a:pt x="0" y="0"/>
                  </a:moveTo>
                  <a:lnTo>
                    <a:pt x="1347977" y="0"/>
                  </a:lnTo>
                  <a:lnTo>
                    <a:pt x="1347977" y="2325380"/>
                  </a:lnTo>
                  <a:lnTo>
                    <a:pt x="0" y="232538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PA-图片 2" descr="æ¥çæºå¾å"/>
            <p:cNvPicPr>
              <a:picLocks noChangeAspect="1" noChangeArrowheads="1"/>
            </p:cNvPicPr>
            <p:nvPr>
              <p:custDataLst>
                <p:tags r:id="rId27"/>
              </p:custDataLst>
            </p:nvPr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1582928">
              <a:off x="3489878" y="3836659"/>
              <a:ext cx="353926" cy="1213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</p:pic>
      </p:grpSp>
      <p:pic>
        <p:nvPicPr>
          <p:cNvPr id="44" name="PA-图片 14" descr="æ¥çæºå¾å"/>
          <p:cNvPicPr>
            <a:picLocks noChangeAspect="1" noChangeArrowheads="1"/>
          </p:cNvPicPr>
          <p:nvPr>
            <p:custDataLst>
              <p:tags r:id="rId28"/>
            </p:custDataLst>
          </p:nvPr>
        </p:nvPicPr>
        <p:blipFill>
          <a:blip r:embed="rId29" cstate="email"/>
          <a:stretch>
            <a:fillRect/>
          </a:stretch>
        </p:blipFill>
        <p:spPr bwMode="auto">
          <a:xfrm flipH="1">
            <a:off x="7175247" y="5408385"/>
            <a:ext cx="1387929" cy="1387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06 0.00115 C -3.95833E-06 -0.02547 0.02149 -0.04676 0.04831 -0.04676 C 0.07513 -0.04676 0.09675 -0.02547 0.09675 0.00115 C 0.09675 0.02777 0.07513 0.0493 0.04831 0.0493 C 0.02149 0.0493 -3.95833E-06 0.02777 -3.95833E-06 0.00115 L -3.95833E-06 0.00139 L -3.95833E-06 0.00115 Z" pathEditMode="relative" rAng="0" ptsTypes="AAAAAAA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1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26042 -0.09838 L 1.66667E-06 2.59259E-06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69" y="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06 -0.18774 L -3.95833E-06 -2.22222E-06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88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06 0.00115 C -3.95833E-06 -0.02547 0.02149 -0.04676 0.04831 -0.04676 C 0.07513 -0.04676 0.09675 -0.02547 0.09675 0.00115 C 0.09675 0.02777 0.07513 0.0493 0.04831 0.0493 C 0.02149 0.0493 -3.95833E-06 0.02777 -3.95833E-06 0.00115 L -3.95833E-06 0.00139 L -3.95833E-06 0.00115 Z" pathEditMode="relative" rAng="0" ptsTypes="AAAAAAA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1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26042 -0.09838 L 1.66667E-06 2.59259E-06" pathEditMode="relative" rAng="0" ptsTypes="AA">
                                      <p:cBhvr>
                                        <p:cTn id="4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69" y="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06 -0.18774 L -3.95833E-06 -2.22222E-06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88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06 0.00115 C -3.95833E-06 -0.02547 0.02149 -0.04676 0.04831 -0.04676 C 0.07513 -0.04676 0.09675 -0.02547 0.09675 0.00115 C 0.09675 0.02777 0.07513 0.0493 0.04831 0.0493 C 0.02149 0.0493 -3.95833E-06 0.02777 -3.95833E-06 0.00115 L -3.95833E-06 0.00139 L -3.95833E-06 0.00115 Z" pathEditMode="relative" rAng="0" ptsTypes="AAAAAAA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1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26042 -0.09838 L 1.66667E-06 2.59259E-06" pathEditMode="relative" rAng="0" ptsTypes="AA">
                                      <p:cBhvr>
                                        <p:cTn id="6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69" y="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06 -0.18774 L -3.95833E-06 -2.22222E-06" pathEditMode="relative" rAng="0" ptsTypes="AA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889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06 0.00115 C -3.95833E-06 -0.02547 0.02149 -0.04676 0.04831 -0.04676 C 0.07513 -0.04676 0.09675 -0.02547 0.09675 0.00115 C 0.09675 0.02777 0.07513 0.0493 0.04831 0.0493 C 0.02149 0.0493 -3.95833E-06 0.02777 -3.95833E-06 0.00115 L -3.95833E-06 0.00139 L -3.95833E-06 0.00115 Z" pathEditMode="relative" rAng="0" ptsTypes="AAAAAAA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1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52226 -0.12083 L -2.70833E-06 -4.81481E-06" pathEditMode="relative" rAng="0" ptsTypes="AA">
                                      <p:cBhvr>
                                        <p:cTn id="9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07" y="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7" grpId="0" animBg="1"/>
      <p:bldP spid="28" grpId="0" animBg="1"/>
      <p:bldP spid="33" grpId="0" animBg="1"/>
      <p:bldP spid="34" grpId="0" animBg="1"/>
      <p:bldP spid="39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-矩形 4"/>
          <p:cNvSpPr/>
          <p:nvPr>
            <p:custDataLst>
              <p:tags r:id="rId1"/>
            </p:custDataLst>
          </p:nvPr>
        </p:nvSpPr>
        <p:spPr>
          <a:xfrm>
            <a:off x="0" y="3048000"/>
            <a:ext cx="12192000" cy="3810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63C1F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PA-组合 12"/>
          <p:cNvGrpSpPr/>
          <p:nvPr>
            <p:custDataLst>
              <p:tags r:id="rId2"/>
            </p:custDataLst>
          </p:nvPr>
        </p:nvGrpSpPr>
        <p:grpSpPr>
          <a:xfrm>
            <a:off x="-253671" y="2886232"/>
            <a:ext cx="12713817" cy="4916957"/>
            <a:chOff x="-784614" y="2471738"/>
            <a:chExt cx="13339468" cy="5158922"/>
          </a:xfrm>
        </p:grpSpPr>
        <p:pic>
          <p:nvPicPr>
            <p:cNvPr id="14" name="PA-图片 2" descr="æ¥çæºå¾å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>
              <a:off x="-552384" y="3814143"/>
              <a:ext cx="4413185" cy="29311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A-图片 14" descr="æ¥çæºå¾å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 bwMode="auto">
            <a:xfrm flipH="1">
              <a:off x="5125353" y="5172075"/>
              <a:ext cx="1685925" cy="1685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A-图片 2" descr="æ¥çæºå¾å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>
              <a:off x="4896754" y="2471738"/>
              <a:ext cx="7658100" cy="5086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A-图片 4" descr="æ¥çæºå¾å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5634942" y="4021930"/>
              <a:ext cx="823912" cy="938213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A-图片 8" descr="æ¥çæºå¾å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9144903" y="4514849"/>
              <a:ext cx="940595" cy="900113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A-图片 2" descr="æ¥çæºå¾å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 flipH="1">
              <a:off x="-784614" y="3222172"/>
              <a:ext cx="6637499" cy="4408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A-图片 12" descr="æ¥çæºå¾å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tretch>
              <a:fillRect/>
            </a:stretch>
          </p:blipFill>
          <p:spPr bwMode="auto">
            <a:xfrm>
              <a:off x="4371971" y="4664074"/>
              <a:ext cx="1057275" cy="1057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PA-文本框 21"/>
          <p:cNvSpPr txBox="1"/>
          <p:nvPr>
            <p:custDataLst>
              <p:tags r:id="rId15"/>
            </p:custDataLst>
          </p:nvPr>
        </p:nvSpPr>
        <p:spPr>
          <a:xfrm>
            <a:off x="1238250" y="1520825"/>
            <a:ext cx="963930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spc="130" dirty="0">
                <a:latin typeface="楷体" panose="02010609060101010101" pitchFamily="49" charset="-122"/>
                <a:ea typeface="楷体" panose="02010609060101010101" pitchFamily="49" charset="-122"/>
              </a:rPr>
              <a:t>好啦！现在我们开始正式进入新课文的学习啦！同学们一起读一读课文，看看课文中都写了哪些可爱的“小精灵”？</a:t>
            </a:r>
            <a:endParaRPr lang="zh-CN" altLang="en-US" sz="2800" spc="13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PA-组合 22"/>
          <p:cNvGrpSpPr/>
          <p:nvPr>
            <p:custDataLst>
              <p:tags r:id="rId16"/>
            </p:custDataLst>
          </p:nvPr>
        </p:nvGrpSpPr>
        <p:grpSpPr>
          <a:xfrm>
            <a:off x="4476750" y="292101"/>
            <a:ext cx="3238500" cy="1015663"/>
            <a:chOff x="3991428" y="939800"/>
            <a:chExt cx="5685971" cy="2208604"/>
          </a:xfrm>
        </p:grpSpPr>
        <p:sp>
          <p:nvSpPr>
            <p:cNvPr id="24" name="PA-文本框 5"/>
            <p:cNvSpPr txBox="1"/>
            <p:nvPr>
              <p:custDataLst>
                <p:tags r:id="rId17"/>
              </p:custDataLst>
            </p:nvPr>
          </p:nvSpPr>
          <p:spPr>
            <a:xfrm>
              <a:off x="3991428" y="939800"/>
              <a:ext cx="5685971" cy="220860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>
                  <a:ln w="539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认识生字</a:t>
              </a:r>
              <a:endParaRPr lang="zh-CN" altLang="en-US" sz="6000">
                <a:ln w="539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  <p:sp>
          <p:nvSpPr>
            <p:cNvPr id="25" name="PA-文本框 45"/>
            <p:cNvSpPr txBox="1"/>
            <p:nvPr>
              <p:custDataLst>
                <p:tags r:id="rId18"/>
              </p:custDataLst>
            </p:nvPr>
          </p:nvSpPr>
          <p:spPr>
            <a:xfrm>
              <a:off x="3991428" y="939800"/>
              <a:ext cx="5685971" cy="220860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>
                  <a:gradFill>
                    <a:gsLst>
                      <a:gs pos="0">
                        <a:srgbClr val="00B050"/>
                      </a:gs>
                      <a:gs pos="100000">
                        <a:srgbClr val="24922F"/>
                      </a:gs>
                    </a:gsLst>
                    <a:lin ang="5400000" scaled="1"/>
                  </a:gra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认识生字</a:t>
              </a:r>
              <a:endParaRPr lang="zh-CN" altLang="en-US" sz="6000">
                <a:gradFill>
                  <a:gsLst>
                    <a:gs pos="0">
                      <a:srgbClr val="00B050"/>
                    </a:gs>
                    <a:gs pos="100000">
                      <a:srgbClr val="24922F"/>
                    </a:gs>
                  </a:gsLst>
                  <a:lin ang="5400000" scaled="1"/>
                </a:gra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153992" y="854282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4442206" y="988583"/>
            <a:ext cx="1678375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【 hé 】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28513" y="1772354"/>
            <a:ext cx="1050752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荷叶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PA-图片 23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487492" y="854282"/>
            <a:ext cx="571500" cy="571500"/>
          </a:xfrm>
          <a:prstGeom prst="rect">
            <a:avLst/>
          </a:prstGeom>
        </p:spPr>
      </p:pic>
      <p:pic>
        <p:nvPicPr>
          <p:cNvPr id="9" name="PA-图片 26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155579" y="3987554"/>
            <a:ext cx="1905000" cy="1905000"/>
          </a:xfrm>
          <a:prstGeom prst="rect">
            <a:avLst/>
          </a:prstGeom>
        </p:spPr>
      </p:pic>
      <p:pic>
        <p:nvPicPr>
          <p:cNvPr id="10" name="PA-图片 2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2153992" y="3994272"/>
            <a:ext cx="1895474" cy="1895474"/>
          </a:xfrm>
          <a:prstGeom prst="rect">
            <a:avLst/>
          </a:prstGeom>
        </p:spPr>
      </p:pic>
      <p:cxnSp>
        <p:nvCxnSpPr>
          <p:cNvPr id="11" name="PA-直接连接符 247"/>
          <p:cNvCxnSpPr/>
          <p:nvPr>
            <p:custDataLst>
              <p:tags r:id="rId8"/>
            </p:custDataLst>
          </p:nvPr>
        </p:nvCxnSpPr>
        <p:spPr>
          <a:xfrm flipH="1">
            <a:off x="4311449" y="3979117"/>
            <a:ext cx="0" cy="1905000"/>
          </a:xfrm>
          <a:prstGeom prst="line">
            <a:avLst/>
          </a:prstGeom>
          <a:ln w="952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A-图片 26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4613912" y="3997986"/>
            <a:ext cx="5829422" cy="1930398"/>
          </a:xfrm>
          <a:prstGeom prst="rect">
            <a:avLst/>
          </a:prstGeom>
        </p:spPr>
      </p:pic>
      <p:cxnSp>
        <p:nvCxnSpPr>
          <p:cNvPr id="14" name="PA-直接连接符 247"/>
          <p:cNvCxnSpPr/>
          <p:nvPr>
            <p:custDataLst>
              <p:tags r:id="rId11"/>
            </p:custDataLst>
          </p:nvPr>
        </p:nvCxnSpPr>
        <p:spPr>
          <a:xfrm flipH="1">
            <a:off x="4311449" y="854282"/>
            <a:ext cx="0" cy="1905000"/>
          </a:xfrm>
          <a:prstGeom prst="line">
            <a:avLst/>
          </a:prstGeom>
          <a:ln w="952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-任意多边形 3"/>
          <p:cNvSpPr/>
          <p:nvPr>
            <p:custDataLst>
              <p:tags r:id="rId12"/>
            </p:custDataLst>
          </p:nvPr>
        </p:nvSpPr>
        <p:spPr>
          <a:xfrm>
            <a:off x="0" y="404813"/>
            <a:ext cx="550863" cy="1888807"/>
          </a:xfrm>
          <a:custGeom>
            <a:avLst/>
            <a:gdLst>
              <a:gd name="connsiteX0" fmla="*/ 0 w 766916"/>
              <a:gd name="connsiteY0" fmla="*/ 0 h 2339975"/>
              <a:gd name="connsiteX1" fmla="*/ 324708 w 766916"/>
              <a:gd name="connsiteY1" fmla="*/ 0 h 2339975"/>
              <a:gd name="connsiteX2" fmla="*/ 766916 w 766916"/>
              <a:gd name="connsiteY2" fmla="*/ 442208 h 2339975"/>
              <a:gd name="connsiteX3" fmla="*/ 766916 w 766916"/>
              <a:gd name="connsiteY3" fmla="*/ 1897767 h 2339975"/>
              <a:gd name="connsiteX4" fmla="*/ 324708 w 766916"/>
              <a:gd name="connsiteY4" fmla="*/ 2339975 h 2339975"/>
              <a:gd name="connsiteX5" fmla="*/ 0 w 766916"/>
              <a:gd name="connsiteY5" fmla="*/ 2339975 h 233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916" h="2339975">
                <a:moveTo>
                  <a:pt x="0" y="0"/>
                </a:moveTo>
                <a:lnTo>
                  <a:pt x="324708" y="0"/>
                </a:lnTo>
                <a:cubicBezTo>
                  <a:pt x="568933" y="0"/>
                  <a:pt x="766916" y="197983"/>
                  <a:pt x="766916" y="442208"/>
                </a:cubicBezTo>
                <a:lnTo>
                  <a:pt x="766916" y="1897767"/>
                </a:lnTo>
                <a:cubicBezTo>
                  <a:pt x="766916" y="2141992"/>
                  <a:pt x="568933" y="2339975"/>
                  <a:pt x="324708" y="2339975"/>
                </a:cubicBezTo>
                <a:lnTo>
                  <a:pt x="0" y="23399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生字学习</a:t>
            </a:r>
            <a:endParaRPr lang="zh-CN" altLang="en-US" sz="24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A-图片 2" descr="æ¥çæºå¾å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 bwMode="auto">
          <a:xfrm flipH="1">
            <a:off x="7120522" y="549275"/>
            <a:ext cx="4206239" cy="2793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153992" y="854282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4442207" y="988583"/>
            <a:ext cx="1463294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【píng】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85663" y="1772354"/>
            <a:ext cx="1424637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停机坪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PA-图片 23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487492" y="854282"/>
            <a:ext cx="571500" cy="571500"/>
          </a:xfrm>
          <a:prstGeom prst="rect">
            <a:avLst/>
          </a:prstGeom>
        </p:spPr>
      </p:pic>
      <p:pic>
        <p:nvPicPr>
          <p:cNvPr id="9" name="PA-图片 26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155579" y="3987554"/>
            <a:ext cx="1905000" cy="1905000"/>
          </a:xfrm>
          <a:prstGeom prst="rect">
            <a:avLst/>
          </a:prstGeom>
        </p:spPr>
      </p:pic>
      <p:pic>
        <p:nvPicPr>
          <p:cNvPr id="10" name="PA-图片 2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2153992" y="3994272"/>
            <a:ext cx="1895474" cy="1895474"/>
          </a:xfrm>
          <a:prstGeom prst="rect">
            <a:avLst/>
          </a:prstGeom>
        </p:spPr>
      </p:pic>
      <p:cxnSp>
        <p:nvCxnSpPr>
          <p:cNvPr id="11" name="PA-直接连接符 247"/>
          <p:cNvCxnSpPr/>
          <p:nvPr>
            <p:custDataLst>
              <p:tags r:id="rId8"/>
            </p:custDataLst>
          </p:nvPr>
        </p:nvCxnSpPr>
        <p:spPr>
          <a:xfrm flipH="1">
            <a:off x="4311449" y="3979117"/>
            <a:ext cx="0" cy="1905000"/>
          </a:xfrm>
          <a:prstGeom prst="line">
            <a:avLst/>
          </a:prstGeom>
          <a:ln w="952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A-图片 26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4715575" y="3962400"/>
            <a:ext cx="5986449" cy="1982398"/>
          </a:xfrm>
          <a:prstGeom prst="rect">
            <a:avLst/>
          </a:prstGeom>
        </p:spPr>
      </p:pic>
      <p:cxnSp>
        <p:nvCxnSpPr>
          <p:cNvPr id="14" name="PA-直接连接符 247"/>
          <p:cNvCxnSpPr/>
          <p:nvPr>
            <p:custDataLst>
              <p:tags r:id="rId11"/>
            </p:custDataLst>
          </p:nvPr>
        </p:nvCxnSpPr>
        <p:spPr>
          <a:xfrm flipH="1">
            <a:off x="4311449" y="854282"/>
            <a:ext cx="0" cy="1905000"/>
          </a:xfrm>
          <a:prstGeom prst="line">
            <a:avLst/>
          </a:prstGeom>
          <a:ln w="952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-任意多边形 3"/>
          <p:cNvSpPr/>
          <p:nvPr>
            <p:custDataLst>
              <p:tags r:id="rId12"/>
            </p:custDataLst>
          </p:nvPr>
        </p:nvSpPr>
        <p:spPr>
          <a:xfrm>
            <a:off x="0" y="404813"/>
            <a:ext cx="550863" cy="1888807"/>
          </a:xfrm>
          <a:custGeom>
            <a:avLst/>
            <a:gdLst>
              <a:gd name="connsiteX0" fmla="*/ 0 w 766916"/>
              <a:gd name="connsiteY0" fmla="*/ 0 h 2339975"/>
              <a:gd name="connsiteX1" fmla="*/ 324708 w 766916"/>
              <a:gd name="connsiteY1" fmla="*/ 0 h 2339975"/>
              <a:gd name="connsiteX2" fmla="*/ 766916 w 766916"/>
              <a:gd name="connsiteY2" fmla="*/ 442208 h 2339975"/>
              <a:gd name="connsiteX3" fmla="*/ 766916 w 766916"/>
              <a:gd name="connsiteY3" fmla="*/ 1897767 h 2339975"/>
              <a:gd name="connsiteX4" fmla="*/ 324708 w 766916"/>
              <a:gd name="connsiteY4" fmla="*/ 2339975 h 2339975"/>
              <a:gd name="connsiteX5" fmla="*/ 0 w 766916"/>
              <a:gd name="connsiteY5" fmla="*/ 2339975 h 233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916" h="2339975">
                <a:moveTo>
                  <a:pt x="0" y="0"/>
                </a:moveTo>
                <a:lnTo>
                  <a:pt x="324708" y="0"/>
                </a:lnTo>
                <a:cubicBezTo>
                  <a:pt x="568933" y="0"/>
                  <a:pt x="766916" y="197983"/>
                  <a:pt x="766916" y="442208"/>
                </a:cubicBezTo>
                <a:lnTo>
                  <a:pt x="766916" y="1897767"/>
                </a:lnTo>
                <a:cubicBezTo>
                  <a:pt x="766916" y="2141992"/>
                  <a:pt x="568933" y="2339975"/>
                  <a:pt x="324708" y="2339975"/>
                </a:cubicBezTo>
                <a:lnTo>
                  <a:pt x="0" y="23399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生字学习</a:t>
            </a:r>
            <a:endParaRPr lang="zh-CN" altLang="en-US" sz="24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480788" y="933450"/>
            <a:ext cx="2907324" cy="1752600"/>
            <a:chOff x="7480788" y="933450"/>
            <a:chExt cx="2907324" cy="1752600"/>
          </a:xfrm>
        </p:grpSpPr>
        <p:sp>
          <p:nvSpPr>
            <p:cNvPr id="7" name="椭圆 6"/>
            <p:cNvSpPr/>
            <p:nvPr/>
          </p:nvSpPr>
          <p:spPr>
            <a:xfrm>
              <a:off x="7480788" y="2076450"/>
              <a:ext cx="2907324" cy="6096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268" name="Picture 4" descr="æ¥çæºå¾å"/>
            <p:cNvPicPr>
              <a:picLocks noChangeAspect="1" noChangeArrowheads="1"/>
            </p:cNvPicPr>
            <p:nvPr/>
          </p:nvPicPr>
          <p:blipFill>
            <a:blip r:embed="rId13" cstate="email"/>
            <a:srcRect/>
            <a:stretch>
              <a:fillRect/>
            </a:stretch>
          </p:blipFill>
          <p:spPr bwMode="auto">
            <a:xfrm>
              <a:off x="7780906" y="933450"/>
              <a:ext cx="2307089" cy="1421130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269" name="New picture"/>
          <p:cNvPicPr/>
          <p:nvPr/>
        </p:nvPicPr>
        <p:blipFill>
          <a:blip r:embed="rId14"/>
          <a:stretch>
            <a:fillRect/>
          </a:stretch>
        </p:blipFill>
        <p:spPr>
          <a:xfrm>
            <a:off x="11874500" y="102489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153992" y="1119753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210694" y="434417"/>
            <a:ext cx="3618606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【  yáo  lán 】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PA-图片 23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487492" y="1119753"/>
            <a:ext cx="571500" cy="571500"/>
          </a:xfrm>
          <a:prstGeom prst="rect">
            <a:avLst/>
          </a:prstGeom>
        </p:spPr>
      </p:pic>
      <p:pic>
        <p:nvPicPr>
          <p:cNvPr id="9" name="PA-图片 26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155579" y="3987554"/>
            <a:ext cx="1905000" cy="1905000"/>
          </a:xfrm>
          <a:prstGeom prst="rect">
            <a:avLst/>
          </a:prstGeom>
        </p:spPr>
      </p:pic>
      <p:pic>
        <p:nvPicPr>
          <p:cNvPr id="10" name="PA-图片 2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2153992" y="3994272"/>
            <a:ext cx="1895474" cy="1895474"/>
          </a:xfrm>
          <a:prstGeom prst="rect">
            <a:avLst/>
          </a:prstGeom>
        </p:spPr>
      </p:pic>
      <p:cxnSp>
        <p:nvCxnSpPr>
          <p:cNvPr id="11" name="PA-直接连接符 247"/>
          <p:cNvCxnSpPr/>
          <p:nvPr>
            <p:custDataLst>
              <p:tags r:id="rId8"/>
            </p:custDataLst>
          </p:nvPr>
        </p:nvCxnSpPr>
        <p:spPr>
          <a:xfrm flipH="1">
            <a:off x="4311449" y="3979117"/>
            <a:ext cx="0" cy="1905000"/>
          </a:xfrm>
          <a:prstGeom prst="line">
            <a:avLst/>
          </a:prstGeom>
          <a:ln w="952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A-图片 26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4715575" y="3997986"/>
            <a:ext cx="4693896" cy="2339254"/>
          </a:xfrm>
          <a:prstGeom prst="rect">
            <a:avLst/>
          </a:prstGeom>
        </p:spPr>
      </p:pic>
      <p:cxnSp>
        <p:nvCxnSpPr>
          <p:cNvPr id="14" name="PA-直接连接符 247"/>
          <p:cNvCxnSpPr/>
          <p:nvPr>
            <p:custDataLst>
              <p:tags r:id="rId11"/>
            </p:custDataLst>
          </p:nvPr>
        </p:nvCxnSpPr>
        <p:spPr>
          <a:xfrm flipH="1">
            <a:off x="6220136" y="1119753"/>
            <a:ext cx="0" cy="1905000"/>
          </a:xfrm>
          <a:prstGeom prst="line">
            <a:avLst/>
          </a:prstGeom>
          <a:ln w="952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-任意多边形 3"/>
          <p:cNvSpPr/>
          <p:nvPr>
            <p:custDataLst>
              <p:tags r:id="rId12"/>
            </p:custDataLst>
          </p:nvPr>
        </p:nvSpPr>
        <p:spPr>
          <a:xfrm>
            <a:off x="0" y="404813"/>
            <a:ext cx="550863" cy="1888807"/>
          </a:xfrm>
          <a:custGeom>
            <a:avLst/>
            <a:gdLst>
              <a:gd name="connsiteX0" fmla="*/ 0 w 766916"/>
              <a:gd name="connsiteY0" fmla="*/ 0 h 2339975"/>
              <a:gd name="connsiteX1" fmla="*/ 324708 w 766916"/>
              <a:gd name="connsiteY1" fmla="*/ 0 h 2339975"/>
              <a:gd name="connsiteX2" fmla="*/ 766916 w 766916"/>
              <a:gd name="connsiteY2" fmla="*/ 442208 h 2339975"/>
              <a:gd name="connsiteX3" fmla="*/ 766916 w 766916"/>
              <a:gd name="connsiteY3" fmla="*/ 1897767 h 2339975"/>
              <a:gd name="connsiteX4" fmla="*/ 324708 w 766916"/>
              <a:gd name="connsiteY4" fmla="*/ 2339975 h 2339975"/>
              <a:gd name="connsiteX5" fmla="*/ 0 w 766916"/>
              <a:gd name="connsiteY5" fmla="*/ 2339975 h 233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916" h="2339975">
                <a:moveTo>
                  <a:pt x="0" y="0"/>
                </a:moveTo>
                <a:lnTo>
                  <a:pt x="324708" y="0"/>
                </a:lnTo>
                <a:cubicBezTo>
                  <a:pt x="568933" y="0"/>
                  <a:pt x="766916" y="197983"/>
                  <a:pt x="766916" y="442208"/>
                </a:cubicBezTo>
                <a:lnTo>
                  <a:pt x="766916" y="1897767"/>
                </a:lnTo>
                <a:cubicBezTo>
                  <a:pt x="766916" y="2141992"/>
                  <a:pt x="568933" y="2339975"/>
                  <a:pt x="324708" y="2339975"/>
                </a:cubicBezTo>
                <a:lnTo>
                  <a:pt x="0" y="23399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生字学习</a:t>
            </a:r>
            <a:endParaRPr lang="zh-CN" altLang="en-US" sz="24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7244873" y="959757"/>
            <a:ext cx="2847151" cy="2315752"/>
          </a:xfrm>
          <a:prstGeom prst="rect">
            <a:avLst/>
          </a:prstGeom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14"/>
          <a:stretch>
            <a:fillRect/>
          </a:stretch>
        </p:blipFill>
        <p:spPr bwMode="auto">
          <a:xfrm>
            <a:off x="4132120" y="1110021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A-图片 23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5465620" y="1110021"/>
            <a:ext cx="571500" cy="571500"/>
          </a:xfrm>
          <a:prstGeom prst="rect">
            <a:avLst/>
          </a:prstGeom>
        </p:spPr>
      </p:pic>
      <p:pic>
        <p:nvPicPr>
          <p:cNvPr id="33" name="PA-图片 211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 cstate="email"/>
          <a:stretch>
            <a:fillRect/>
          </a:stretch>
        </p:blipFill>
        <p:spPr>
          <a:xfrm>
            <a:off x="2153992" y="3994272"/>
            <a:ext cx="1895474" cy="1895474"/>
          </a:xfrm>
          <a:prstGeom prst="rect">
            <a:avLst/>
          </a:prstGeom>
        </p:spPr>
      </p:pic>
      <p:pic>
        <p:nvPicPr>
          <p:cNvPr id="34" name="PA-图片 26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 cstate="email"/>
          <a:stretch>
            <a:fillRect/>
          </a:stretch>
        </p:blipFill>
        <p:spPr>
          <a:xfrm>
            <a:off x="4715575" y="3997986"/>
            <a:ext cx="4693896" cy="233925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-矩形 4"/>
          <p:cNvSpPr/>
          <p:nvPr>
            <p:custDataLst>
              <p:tags r:id="rId1"/>
            </p:custDataLst>
          </p:nvPr>
        </p:nvSpPr>
        <p:spPr>
          <a:xfrm>
            <a:off x="0" y="3048000"/>
            <a:ext cx="12192000" cy="3810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63C1F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PA-组合 12"/>
          <p:cNvGrpSpPr/>
          <p:nvPr>
            <p:custDataLst>
              <p:tags r:id="rId2"/>
            </p:custDataLst>
          </p:nvPr>
        </p:nvGrpSpPr>
        <p:grpSpPr>
          <a:xfrm>
            <a:off x="-253671" y="2886232"/>
            <a:ext cx="12713817" cy="4916957"/>
            <a:chOff x="-784614" y="2471738"/>
            <a:chExt cx="13339468" cy="5158922"/>
          </a:xfrm>
        </p:grpSpPr>
        <p:pic>
          <p:nvPicPr>
            <p:cNvPr id="14" name="PA-图片 2" descr="æ¥çæºå¾å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>
              <a:off x="-552384" y="3814143"/>
              <a:ext cx="4413185" cy="29311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A-图片 14" descr="æ¥çæºå¾å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 bwMode="auto">
            <a:xfrm flipH="1">
              <a:off x="5125353" y="5172075"/>
              <a:ext cx="1685925" cy="1685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A-图片 2" descr="æ¥çæºå¾å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>
              <a:off x="4896754" y="2471738"/>
              <a:ext cx="7658100" cy="5086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A-图片 4" descr="æ¥çæºå¾å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5634942" y="4021930"/>
              <a:ext cx="823912" cy="938213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A-图片 8" descr="æ¥çæºå¾å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9144903" y="4514849"/>
              <a:ext cx="940595" cy="900113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A-图片 2" descr="æ¥çæºå¾å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4" cstate="email"/>
            <a:stretch>
              <a:fillRect/>
            </a:stretch>
          </p:blipFill>
          <p:spPr bwMode="auto">
            <a:xfrm flipH="1">
              <a:off x="-784614" y="3222172"/>
              <a:ext cx="6637499" cy="4408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A-图片 12" descr="æ¥çæºå¾å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tretch>
              <a:fillRect/>
            </a:stretch>
          </p:blipFill>
          <p:spPr bwMode="auto">
            <a:xfrm>
              <a:off x="4371971" y="4664074"/>
              <a:ext cx="1057275" cy="1057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PA-文本框 21"/>
          <p:cNvSpPr txBox="1"/>
          <p:nvPr>
            <p:custDataLst>
              <p:tags r:id="rId15"/>
            </p:custDataLst>
          </p:nvPr>
        </p:nvSpPr>
        <p:spPr>
          <a:xfrm>
            <a:off x="1238250" y="1520825"/>
            <a:ext cx="963930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spc="130" dirty="0">
                <a:latin typeface="楷体" panose="02010609060101010101" pitchFamily="49" charset="-122"/>
                <a:ea typeface="楷体" panose="02010609060101010101" pitchFamily="49" charset="-122"/>
              </a:rPr>
              <a:t>前面我们学习过的生字，有哪些是形声字呢？哪些是多音字呢？我们一起来学习一下吧！</a:t>
            </a:r>
            <a:endParaRPr lang="zh-CN" altLang="en-US" sz="2800" spc="13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PA-组合 22"/>
          <p:cNvGrpSpPr/>
          <p:nvPr>
            <p:custDataLst>
              <p:tags r:id="rId16"/>
            </p:custDataLst>
          </p:nvPr>
        </p:nvGrpSpPr>
        <p:grpSpPr>
          <a:xfrm>
            <a:off x="3111652" y="292101"/>
            <a:ext cx="5968697" cy="927099"/>
            <a:chOff x="3991428" y="939800"/>
            <a:chExt cx="5685971" cy="9608205"/>
          </a:xfrm>
        </p:grpSpPr>
        <p:sp>
          <p:nvSpPr>
            <p:cNvPr id="24" name="PA-文本框 5"/>
            <p:cNvSpPr txBox="1"/>
            <p:nvPr>
              <p:custDataLst>
                <p:tags r:id="rId17"/>
              </p:custDataLst>
            </p:nvPr>
          </p:nvSpPr>
          <p:spPr>
            <a:xfrm>
              <a:off x="3991428" y="939800"/>
              <a:ext cx="5685971" cy="960820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>
                  <a:ln w="539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形声字与多音字</a:t>
              </a:r>
              <a:endParaRPr lang="zh-CN" altLang="en-US" sz="6000">
                <a:ln w="539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  <p:sp>
          <p:nvSpPr>
            <p:cNvPr id="25" name="PA-文本框 45"/>
            <p:cNvSpPr txBox="1"/>
            <p:nvPr>
              <p:custDataLst>
                <p:tags r:id="rId18"/>
              </p:custDataLst>
            </p:nvPr>
          </p:nvSpPr>
          <p:spPr>
            <a:xfrm>
              <a:off x="3991428" y="939800"/>
              <a:ext cx="5685971" cy="960820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dirty="0">
                  <a:gradFill>
                    <a:gsLst>
                      <a:gs pos="0">
                        <a:srgbClr val="00B050"/>
                      </a:gs>
                      <a:gs pos="100000">
                        <a:srgbClr val="24922F"/>
                      </a:gs>
                    </a:gsLst>
                    <a:lin ang="5400000" scaled="1"/>
                  </a:gra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形声字与多音字</a:t>
              </a:r>
              <a:endParaRPr lang="zh-CN" altLang="en-US" sz="6000" dirty="0">
                <a:gradFill>
                  <a:gsLst>
                    <a:gs pos="0">
                      <a:srgbClr val="00B050"/>
                    </a:gs>
                    <a:gs pos="100000">
                      <a:srgbClr val="24922F"/>
                    </a:gs>
                  </a:gsLst>
                  <a:lin ang="5400000" scaled="1"/>
                </a:gra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45676" y="1041596"/>
            <a:ext cx="1830142" cy="1830142"/>
            <a:chOff x="2153992" y="854282"/>
            <a:chExt cx="1905000" cy="1905000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2153992" y="854282"/>
              <a:ext cx="1905000" cy="1905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A-图片 23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3487492" y="854282"/>
              <a:ext cx="571500" cy="571500"/>
            </a:xfrm>
            <a:prstGeom prst="rect">
              <a:avLst/>
            </a:prstGeom>
          </p:spPr>
        </p:pic>
      </p:grpSp>
      <p:cxnSp>
        <p:nvCxnSpPr>
          <p:cNvPr id="9" name="PA-直接连接符 247"/>
          <p:cNvCxnSpPr/>
          <p:nvPr>
            <p:custDataLst>
              <p:tags r:id="rId4"/>
            </p:custDataLst>
          </p:nvPr>
        </p:nvCxnSpPr>
        <p:spPr>
          <a:xfrm flipH="1">
            <a:off x="3766375" y="1042938"/>
            <a:ext cx="0" cy="1819068"/>
          </a:xfrm>
          <a:prstGeom prst="line">
            <a:avLst/>
          </a:prstGeom>
          <a:ln w="952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192478" y="940677"/>
            <a:ext cx="841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王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20422" y="940677"/>
            <a:ext cx="530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4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18371" y="940677"/>
            <a:ext cx="841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朱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>
            <a:stCxn id="11" idx="2"/>
          </p:cNvCxnSpPr>
          <p:nvPr/>
        </p:nvCxnSpPr>
        <p:spPr>
          <a:xfrm flipH="1">
            <a:off x="4604776" y="1771674"/>
            <a:ext cx="8617" cy="47710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500189" y="1771674"/>
            <a:ext cx="8617" cy="47710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940916" y="2150045"/>
            <a:ext cx="13693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表意</a:t>
            </a:r>
            <a:endParaRPr lang="en-US" altLang="zh-CN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97145" y="2150045"/>
            <a:ext cx="13590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表音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015133" y="306497"/>
            <a:ext cx="857618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lnSpc>
                <a:spcPct val="150000"/>
              </a:lnSpc>
              <a:defRPr sz="32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en-US" altLang="zh-CN" err="1"/>
              <a:t>zhū</a:t>
            </a:r>
            <a:endParaRPr lang="zh-CN" altLang="en-US"/>
          </a:p>
        </p:txBody>
      </p:sp>
      <p:pic>
        <p:nvPicPr>
          <p:cNvPr id="16388" name="Picture 4" descr="æ¥çæºå¾å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7620002" y="578772"/>
            <a:ext cx="3559277" cy="2370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PA-直接连接符 247"/>
          <p:cNvCxnSpPr/>
          <p:nvPr>
            <p:custDataLst>
              <p:tags r:id="rId6"/>
            </p:custDataLst>
          </p:nvPr>
        </p:nvCxnSpPr>
        <p:spPr>
          <a:xfrm flipH="1">
            <a:off x="3766375" y="3978482"/>
            <a:ext cx="0" cy="1819068"/>
          </a:xfrm>
          <a:prstGeom prst="line">
            <a:avLst/>
          </a:prstGeom>
          <a:ln w="952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4493555" y="4076142"/>
            <a:ext cx="201798" cy="467907"/>
          </a:xfrm>
          <a:custGeom>
            <a:avLst/>
            <a:gdLst/>
            <a:ahLst/>
            <a:cxnLst/>
            <a:rect l="l" t="t" r="r" b="b"/>
            <a:pathLst>
              <a:path w="201798" h="467906">
                <a:moveTo>
                  <a:pt x="141412" y="172"/>
                </a:moveTo>
                <a:cubicBezTo>
                  <a:pt x="143210" y="-111"/>
                  <a:pt x="145405" y="-43"/>
                  <a:pt x="147997" y="376"/>
                </a:cubicBezTo>
                <a:cubicBezTo>
                  <a:pt x="158366" y="2050"/>
                  <a:pt x="170861" y="7420"/>
                  <a:pt x="185483" y="16486"/>
                </a:cubicBezTo>
                <a:cubicBezTo>
                  <a:pt x="200106" y="25553"/>
                  <a:pt x="204899" y="33955"/>
                  <a:pt x="199864" y="41694"/>
                </a:cubicBezTo>
                <a:cubicBezTo>
                  <a:pt x="194828" y="49433"/>
                  <a:pt x="184956" y="65904"/>
                  <a:pt x="170247" y="91105"/>
                </a:cubicBezTo>
                <a:cubicBezTo>
                  <a:pt x="155538" y="116307"/>
                  <a:pt x="142255" y="138842"/>
                  <a:pt x="130398" y="158710"/>
                </a:cubicBezTo>
                <a:cubicBezTo>
                  <a:pt x="149076" y="173767"/>
                  <a:pt x="156859" y="189332"/>
                  <a:pt x="153746" y="205405"/>
                </a:cubicBezTo>
                <a:cubicBezTo>
                  <a:pt x="150633" y="221479"/>
                  <a:pt x="149076" y="263634"/>
                  <a:pt x="149076" y="331872"/>
                </a:cubicBezTo>
                <a:cubicBezTo>
                  <a:pt x="149076" y="399663"/>
                  <a:pt x="145281" y="441540"/>
                  <a:pt x="137691" y="457501"/>
                </a:cubicBezTo>
                <a:cubicBezTo>
                  <a:pt x="130101" y="473463"/>
                  <a:pt x="120321" y="471063"/>
                  <a:pt x="108353" y="450302"/>
                </a:cubicBezTo>
                <a:cubicBezTo>
                  <a:pt x="96385" y="429540"/>
                  <a:pt x="92745" y="411476"/>
                  <a:pt x="97433" y="396110"/>
                </a:cubicBezTo>
                <a:cubicBezTo>
                  <a:pt x="102121" y="380743"/>
                  <a:pt x="105234" y="356435"/>
                  <a:pt x="106772" y="323184"/>
                </a:cubicBezTo>
                <a:cubicBezTo>
                  <a:pt x="108310" y="289933"/>
                  <a:pt x="109860" y="260447"/>
                  <a:pt x="111423" y="234724"/>
                </a:cubicBezTo>
                <a:cubicBezTo>
                  <a:pt x="112985" y="209002"/>
                  <a:pt x="112018" y="191626"/>
                  <a:pt x="108520" y="182597"/>
                </a:cubicBezTo>
                <a:cubicBezTo>
                  <a:pt x="101972" y="194627"/>
                  <a:pt x="91877" y="208264"/>
                  <a:pt x="78234" y="223506"/>
                </a:cubicBezTo>
                <a:cubicBezTo>
                  <a:pt x="64591" y="238749"/>
                  <a:pt x="46478" y="253644"/>
                  <a:pt x="23893" y="268192"/>
                </a:cubicBezTo>
                <a:cubicBezTo>
                  <a:pt x="1308" y="282740"/>
                  <a:pt x="-5265" y="282362"/>
                  <a:pt x="4173" y="267057"/>
                </a:cubicBezTo>
                <a:cubicBezTo>
                  <a:pt x="13612" y="251753"/>
                  <a:pt x="24569" y="236690"/>
                  <a:pt x="37046" y="221869"/>
                </a:cubicBezTo>
                <a:cubicBezTo>
                  <a:pt x="49523" y="207048"/>
                  <a:pt x="62098" y="188935"/>
                  <a:pt x="74774" y="167528"/>
                </a:cubicBezTo>
                <a:cubicBezTo>
                  <a:pt x="87449" y="146122"/>
                  <a:pt x="99076" y="125230"/>
                  <a:pt x="109655" y="104853"/>
                </a:cubicBezTo>
                <a:cubicBezTo>
                  <a:pt x="120235" y="84476"/>
                  <a:pt x="127843" y="66325"/>
                  <a:pt x="132482" y="50401"/>
                </a:cubicBezTo>
                <a:cubicBezTo>
                  <a:pt x="137120" y="34476"/>
                  <a:pt x="138274" y="21739"/>
                  <a:pt x="135942" y="12189"/>
                </a:cubicBezTo>
                <a:cubicBezTo>
                  <a:pt x="134193" y="5027"/>
                  <a:pt x="136017" y="1021"/>
                  <a:pt x="141412" y="1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l"/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20422" y="3876221"/>
            <a:ext cx="530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4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18371" y="3876221"/>
            <a:ext cx="841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亭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4604777" y="4707218"/>
            <a:ext cx="8616" cy="47710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6500189" y="4707218"/>
            <a:ext cx="8617" cy="47710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3940916" y="5085589"/>
            <a:ext cx="13693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表意</a:t>
            </a:r>
            <a:endParaRPr lang="en-US" altLang="zh-CN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897145" y="5085589"/>
            <a:ext cx="13590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表音</a:t>
            </a:r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6015133" y="3212545"/>
            <a:ext cx="857618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lnSpc>
                <a:spcPct val="150000"/>
              </a:lnSpc>
              <a:defRPr sz="32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en-US" altLang="zh-CN" err="1"/>
              <a:t>tíng</a:t>
            </a:r>
            <a:endParaRPr lang="en-US" altLang="zh-CN"/>
          </a:p>
        </p:txBody>
      </p:sp>
      <p:grpSp>
        <p:nvGrpSpPr>
          <p:cNvPr id="20" name="组合 19"/>
          <p:cNvGrpSpPr/>
          <p:nvPr/>
        </p:nvGrpSpPr>
        <p:grpSpPr>
          <a:xfrm>
            <a:off x="1608247" y="3939711"/>
            <a:ext cx="1905000" cy="1905000"/>
            <a:chOff x="-2477002" y="4953000"/>
            <a:chExt cx="1905000" cy="1905000"/>
          </a:xfrm>
        </p:grpSpPr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-2477002" y="4953000"/>
              <a:ext cx="1905000" cy="1905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A-图片 23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-1143502" y="4953000"/>
              <a:ext cx="571500" cy="571500"/>
            </a:xfrm>
            <a:prstGeom prst="rect">
              <a:avLst/>
            </a:prstGeom>
          </p:spPr>
        </p:pic>
      </p:grpSp>
      <p:sp>
        <p:nvSpPr>
          <p:cNvPr id="37" name="文本框 36"/>
          <p:cNvSpPr txBox="1"/>
          <p:nvPr/>
        </p:nvSpPr>
        <p:spPr>
          <a:xfrm>
            <a:off x="2109883" y="306497"/>
            <a:ext cx="857618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lnSpc>
                <a:spcPct val="150000"/>
              </a:lnSpc>
              <a:defRPr sz="32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en-US" altLang="zh-CN" err="1"/>
              <a:t>zhū</a:t>
            </a:r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2128933" y="3212545"/>
            <a:ext cx="857618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lnSpc>
                <a:spcPct val="150000"/>
              </a:lnSpc>
              <a:defRPr sz="32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en-US" altLang="zh-CN" err="1"/>
              <a:t>tíng</a:t>
            </a:r>
            <a:endParaRPr lang="zh-CN" altLang="en-US"/>
          </a:p>
        </p:txBody>
      </p:sp>
      <p:pic>
        <p:nvPicPr>
          <p:cNvPr id="48" name="Picture 6" descr="æ¥çæºå¾å"/>
          <p:cNvPicPr>
            <a:picLocks noChangeAspect="1" noChangeArrowheads="1"/>
          </p:cNvPicPr>
          <p:nvPr/>
        </p:nvPicPr>
        <p:blipFill>
          <a:blip r:embed="rId10" cstate="email"/>
          <a:stretch>
            <a:fillRect/>
          </a:stretch>
        </p:blipFill>
        <p:spPr bwMode="auto">
          <a:xfrm>
            <a:off x="8490976" y="3753259"/>
            <a:ext cx="2263468" cy="22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PA-任意多边形 3"/>
          <p:cNvSpPr/>
          <p:nvPr>
            <p:custDataLst>
              <p:tags r:id="rId11"/>
            </p:custDataLst>
          </p:nvPr>
        </p:nvSpPr>
        <p:spPr>
          <a:xfrm>
            <a:off x="0" y="404813"/>
            <a:ext cx="550863" cy="1888807"/>
          </a:xfrm>
          <a:custGeom>
            <a:avLst/>
            <a:gdLst>
              <a:gd name="connsiteX0" fmla="*/ 0 w 766916"/>
              <a:gd name="connsiteY0" fmla="*/ 0 h 2339975"/>
              <a:gd name="connsiteX1" fmla="*/ 324708 w 766916"/>
              <a:gd name="connsiteY1" fmla="*/ 0 h 2339975"/>
              <a:gd name="connsiteX2" fmla="*/ 766916 w 766916"/>
              <a:gd name="connsiteY2" fmla="*/ 442208 h 2339975"/>
              <a:gd name="connsiteX3" fmla="*/ 766916 w 766916"/>
              <a:gd name="connsiteY3" fmla="*/ 1897767 h 2339975"/>
              <a:gd name="connsiteX4" fmla="*/ 324708 w 766916"/>
              <a:gd name="connsiteY4" fmla="*/ 2339975 h 2339975"/>
              <a:gd name="connsiteX5" fmla="*/ 0 w 766916"/>
              <a:gd name="connsiteY5" fmla="*/ 2339975 h 233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916" h="2339975">
                <a:moveTo>
                  <a:pt x="0" y="0"/>
                </a:moveTo>
                <a:lnTo>
                  <a:pt x="324708" y="0"/>
                </a:lnTo>
                <a:cubicBezTo>
                  <a:pt x="568933" y="0"/>
                  <a:pt x="766916" y="197983"/>
                  <a:pt x="766916" y="442208"/>
                </a:cubicBezTo>
                <a:lnTo>
                  <a:pt x="766916" y="1897767"/>
                </a:lnTo>
                <a:cubicBezTo>
                  <a:pt x="766916" y="2141992"/>
                  <a:pt x="568933" y="2339975"/>
                  <a:pt x="324708" y="2339975"/>
                </a:cubicBezTo>
                <a:lnTo>
                  <a:pt x="0" y="23399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形声字</a:t>
            </a:r>
            <a:endParaRPr lang="zh-CN" altLang="en-US" sz="24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tags/tag1.xml><?xml version="1.0" encoding="utf-8"?>
<p:tagLst xmlns:p="http://schemas.openxmlformats.org/presentationml/2006/main">
  <p:tag name="PA" val="v5.2.11"/>
</p:tagLst>
</file>

<file path=ppt/tags/tag10.xml><?xml version="1.0" encoding="utf-8"?>
<p:tagLst xmlns:p="http://schemas.openxmlformats.org/presentationml/2006/main">
  <p:tag name="PA" val="v5.2.11"/>
</p:tagLst>
</file>

<file path=ppt/tags/tag100.xml><?xml version="1.0" encoding="utf-8"?>
<p:tagLst xmlns:p="http://schemas.openxmlformats.org/presentationml/2006/main">
  <p:tag name="PA" val="v5.2.11"/>
</p:tagLst>
</file>

<file path=ppt/tags/tag101.xml><?xml version="1.0" encoding="utf-8"?>
<p:tagLst xmlns:p="http://schemas.openxmlformats.org/presentationml/2006/main">
  <p:tag name="PA" val="v5.2.11"/>
</p:tagLst>
</file>

<file path=ppt/tags/tag102.xml><?xml version="1.0" encoding="utf-8"?>
<p:tagLst xmlns:p="http://schemas.openxmlformats.org/presentationml/2006/main">
  <p:tag name="PA" val="v5.2.11"/>
</p:tagLst>
</file>

<file path=ppt/tags/tag103.xml><?xml version="1.0" encoding="utf-8"?>
<p:tagLst xmlns:p="http://schemas.openxmlformats.org/presentationml/2006/main">
  <p:tag name="PA" val="v5.2.11"/>
</p:tagLst>
</file>

<file path=ppt/tags/tag104.xml><?xml version="1.0" encoding="utf-8"?>
<p:tagLst xmlns:p="http://schemas.openxmlformats.org/presentationml/2006/main">
  <p:tag name="PA" val="v5.2.11"/>
</p:tagLst>
</file>

<file path=ppt/tags/tag105.xml><?xml version="1.0" encoding="utf-8"?>
<p:tagLst xmlns:p="http://schemas.openxmlformats.org/presentationml/2006/main">
  <p:tag name="PA" val="v5.2.11"/>
</p:tagLst>
</file>

<file path=ppt/tags/tag106.xml><?xml version="1.0" encoding="utf-8"?>
<p:tagLst xmlns:p="http://schemas.openxmlformats.org/presentationml/2006/main">
  <p:tag name="PA" val="v5.2.11"/>
</p:tagLst>
</file>

<file path=ppt/tags/tag107.xml><?xml version="1.0" encoding="utf-8"?>
<p:tagLst xmlns:p="http://schemas.openxmlformats.org/presentationml/2006/main">
  <p:tag name="PA" val="v5.2.11"/>
</p:tagLst>
</file>

<file path=ppt/tags/tag108.xml><?xml version="1.0" encoding="utf-8"?>
<p:tagLst xmlns:p="http://schemas.openxmlformats.org/presentationml/2006/main">
  <p:tag name="PA" val="v5.2.11"/>
</p:tagLst>
</file>

<file path=ppt/tags/tag109.xml><?xml version="1.0" encoding="utf-8"?>
<p:tagLst xmlns:p="http://schemas.openxmlformats.org/presentationml/2006/main">
  <p:tag name="PA" val="v5.2.11"/>
</p:tagLst>
</file>

<file path=ppt/tags/tag11.xml><?xml version="1.0" encoding="utf-8"?>
<p:tagLst xmlns:p="http://schemas.openxmlformats.org/presentationml/2006/main">
  <p:tag name="PA" val="v5.2.11"/>
</p:tagLst>
</file>

<file path=ppt/tags/tag110.xml><?xml version="1.0" encoding="utf-8"?>
<p:tagLst xmlns:p="http://schemas.openxmlformats.org/presentationml/2006/main">
  <p:tag name="PA" val="v5.2.11"/>
</p:tagLst>
</file>

<file path=ppt/tags/tag111.xml><?xml version="1.0" encoding="utf-8"?>
<p:tagLst xmlns:p="http://schemas.openxmlformats.org/presentationml/2006/main">
  <p:tag name="PA" val="v5.2.11"/>
</p:tagLst>
</file>

<file path=ppt/tags/tag112.xml><?xml version="1.0" encoding="utf-8"?>
<p:tagLst xmlns:p="http://schemas.openxmlformats.org/presentationml/2006/main">
  <p:tag name="PA" val="v5.2.11"/>
</p:tagLst>
</file>

<file path=ppt/tags/tag113.xml><?xml version="1.0" encoding="utf-8"?>
<p:tagLst xmlns:p="http://schemas.openxmlformats.org/presentationml/2006/main">
  <p:tag name="PA" val="v5.2.11"/>
</p:tagLst>
</file>

<file path=ppt/tags/tag114.xml><?xml version="1.0" encoding="utf-8"?>
<p:tagLst xmlns:p="http://schemas.openxmlformats.org/presentationml/2006/main">
  <p:tag name="PA" val="v5.2.11"/>
</p:tagLst>
</file>

<file path=ppt/tags/tag115.xml><?xml version="1.0" encoding="utf-8"?>
<p:tagLst xmlns:p="http://schemas.openxmlformats.org/presentationml/2006/main">
  <p:tag name="PA" val="v5.2.11"/>
</p:tagLst>
</file>

<file path=ppt/tags/tag116.xml><?xml version="1.0" encoding="utf-8"?>
<p:tagLst xmlns:p="http://schemas.openxmlformats.org/presentationml/2006/main">
  <p:tag name="PA" val="v5.2.11"/>
</p:tagLst>
</file>

<file path=ppt/tags/tag117.xml><?xml version="1.0" encoding="utf-8"?>
<p:tagLst xmlns:p="http://schemas.openxmlformats.org/presentationml/2006/main">
  <p:tag name="PA" val="v5.2.11"/>
</p:tagLst>
</file>

<file path=ppt/tags/tag118.xml><?xml version="1.0" encoding="utf-8"?>
<p:tagLst xmlns:p="http://schemas.openxmlformats.org/presentationml/2006/main">
  <p:tag name="PA" val="v5.2.11"/>
</p:tagLst>
</file>

<file path=ppt/tags/tag119.xml><?xml version="1.0" encoding="utf-8"?>
<p:tagLst xmlns:p="http://schemas.openxmlformats.org/presentationml/2006/main">
  <p:tag name="PA" val="v5.2.11"/>
</p:tagLst>
</file>

<file path=ppt/tags/tag12.xml><?xml version="1.0" encoding="utf-8"?>
<p:tagLst xmlns:p="http://schemas.openxmlformats.org/presentationml/2006/main">
  <p:tag name="PA" val="v5.2.11"/>
</p:tagLst>
</file>

<file path=ppt/tags/tag120.xml><?xml version="1.0" encoding="utf-8"?>
<p:tagLst xmlns:p="http://schemas.openxmlformats.org/presentationml/2006/main">
  <p:tag name="PA" val="v5.2.11"/>
</p:tagLst>
</file>

<file path=ppt/tags/tag121.xml><?xml version="1.0" encoding="utf-8"?>
<p:tagLst xmlns:p="http://schemas.openxmlformats.org/presentationml/2006/main">
  <p:tag name="PA" val="v5.2.11"/>
</p:tagLst>
</file>

<file path=ppt/tags/tag122.xml><?xml version="1.0" encoding="utf-8"?>
<p:tagLst xmlns:p="http://schemas.openxmlformats.org/presentationml/2006/main">
  <p:tag name="PA" val="v5.2.11"/>
</p:tagLst>
</file>

<file path=ppt/tags/tag123.xml><?xml version="1.0" encoding="utf-8"?>
<p:tagLst xmlns:p="http://schemas.openxmlformats.org/presentationml/2006/main">
  <p:tag name="PA" val="v5.2.11"/>
</p:tagLst>
</file>

<file path=ppt/tags/tag124.xml><?xml version="1.0" encoding="utf-8"?>
<p:tagLst xmlns:p="http://schemas.openxmlformats.org/presentationml/2006/main">
  <p:tag name="PA" val="v5.2.11"/>
</p:tagLst>
</file>

<file path=ppt/tags/tag125.xml><?xml version="1.0" encoding="utf-8"?>
<p:tagLst xmlns:p="http://schemas.openxmlformats.org/presentationml/2006/main">
  <p:tag name="PA" val="v5.2.11"/>
</p:tagLst>
</file>

<file path=ppt/tags/tag126.xml><?xml version="1.0" encoding="utf-8"?>
<p:tagLst xmlns:p="http://schemas.openxmlformats.org/presentationml/2006/main">
  <p:tag name="PA" val="v5.2.11"/>
</p:tagLst>
</file>

<file path=ppt/tags/tag127.xml><?xml version="1.0" encoding="utf-8"?>
<p:tagLst xmlns:p="http://schemas.openxmlformats.org/presentationml/2006/main">
  <p:tag name="PA" val="v5.2.11"/>
</p:tagLst>
</file>

<file path=ppt/tags/tag128.xml><?xml version="1.0" encoding="utf-8"?>
<p:tagLst xmlns:p="http://schemas.openxmlformats.org/presentationml/2006/main">
  <p:tag name="PA" val="v5.2.11"/>
</p:tagLst>
</file>

<file path=ppt/tags/tag129.xml><?xml version="1.0" encoding="utf-8"?>
<p:tagLst xmlns:p="http://schemas.openxmlformats.org/presentationml/2006/main">
  <p:tag name="PA" val="v5.2.11"/>
</p:tagLst>
</file>

<file path=ppt/tags/tag13.xml><?xml version="1.0" encoding="utf-8"?>
<p:tagLst xmlns:p="http://schemas.openxmlformats.org/presentationml/2006/main">
  <p:tag name="PA" val="v5.2.11"/>
</p:tagLst>
</file>

<file path=ppt/tags/tag130.xml><?xml version="1.0" encoding="utf-8"?>
<p:tagLst xmlns:p="http://schemas.openxmlformats.org/presentationml/2006/main">
  <p:tag name="PA" val="v5.2.11"/>
</p:tagLst>
</file>

<file path=ppt/tags/tag131.xml><?xml version="1.0" encoding="utf-8"?>
<p:tagLst xmlns:p="http://schemas.openxmlformats.org/presentationml/2006/main">
  <p:tag name="PA" val="v5.2.11"/>
</p:tagLst>
</file>

<file path=ppt/tags/tag132.xml><?xml version="1.0" encoding="utf-8"?>
<p:tagLst xmlns:p="http://schemas.openxmlformats.org/presentationml/2006/main">
  <p:tag name="PA" val="v5.2.11"/>
</p:tagLst>
</file>

<file path=ppt/tags/tag133.xml><?xml version="1.0" encoding="utf-8"?>
<p:tagLst xmlns:p="http://schemas.openxmlformats.org/presentationml/2006/main">
  <p:tag name="PA" val="v5.2.11"/>
</p:tagLst>
</file>

<file path=ppt/tags/tag134.xml><?xml version="1.0" encoding="utf-8"?>
<p:tagLst xmlns:p="http://schemas.openxmlformats.org/presentationml/2006/main">
  <p:tag name="PA" val="v5.2.11"/>
</p:tagLst>
</file>

<file path=ppt/tags/tag135.xml><?xml version="1.0" encoding="utf-8"?>
<p:tagLst xmlns:p="http://schemas.openxmlformats.org/presentationml/2006/main">
  <p:tag name="PA" val="v5.2.11"/>
</p:tagLst>
</file>

<file path=ppt/tags/tag136.xml><?xml version="1.0" encoding="utf-8"?>
<p:tagLst xmlns:p="http://schemas.openxmlformats.org/presentationml/2006/main">
  <p:tag name="PA" val="v5.2.11"/>
</p:tagLst>
</file>

<file path=ppt/tags/tag137.xml><?xml version="1.0" encoding="utf-8"?>
<p:tagLst xmlns:p="http://schemas.openxmlformats.org/presentationml/2006/main">
  <p:tag name="PA" val="v5.2.11"/>
</p:tagLst>
</file>

<file path=ppt/tags/tag138.xml><?xml version="1.0" encoding="utf-8"?>
<p:tagLst xmlns:p="http://schemas.openxmlformats.org/presentationml/2006/main">
  <p:tag name="PA" val="v5.2.11"/>
</p:tagLst>
</file>

<file path=ppt/tags/tag139.xml><?xml version="1.0" encoding="utf-8"?>
<p:tagLst xmlns:p="http://schemas.openxmlformats.org/presentationml/2006/main">
  <p:tag name="PA" val="v5.2.11"/>
</p:tagLst>
</file>

<file path=ppt/tags/tag14.xml><?xml version="1.0" encoding="utf-8"?>
<p:tagLst xmlns:p="http://schemas.openxmlformats.org/presentationml/2006/main">
  <p:tag name="PA" val="v5.2.11"/>
</p:tagLst>
</file>

<file path=ppt/tags/tag140.xml><?xml version="1.0" encoding="utf-8"?>
<p:tagLst xmlns:p="http://schemas.openxmlformats.org/presentationml/2006/main">
  <p:tag name="PA" val="v5.2.11"/>
</p:tagLst>
</file>

<file path=ppt/tags/tag141.xml><?xml version="1.0" encoding="utf-8"?>
<p:tagLst xmlns:p="http://schemas.openxmlformats.org/presentationml/2006/main">
  <p:tag name="PA" val="v5.2.11"/>
</p:tagLst>
</file>

<file path=ppt/tags/tag142.xml><?xml version="1.0" encoding="utf-8"?>
<p:tagLst xmlns:p="http://schemas.openxmlformats.org/presentationml/2006/main">
  <p:tag name="PA" val="v5.2.11"/>
</p:tagLst>
</file>

<file path=ppt/tags/tag143.xml><?xml version="1.0" encoding="utf-8"?>
<p:tagLst xmlns:p="http://schemas.openxmlformats.org/presentationml/2006/main">
  <p:tag name="PA" val="v5.2.11"/>
</p:tagLst>
</file>

<file path=ppt/tags/tag144.xml><?xml version="1.0" encoding="utf-8"?>
<p:tagLst xmlns:p="http://schemas.openxmlformats.org/presentationml/2006/main">
  <p:tag name="PA" val="v5.2.11"/>
</p:tagLst>
</file>

<file path=ppt/tags/tag145.xml><?xml version="1.0" encoding="utf-8"?>
<p:tagLst xmlns:p="http://schemas.openxmlformats.org/presentationml/2006/main">
  <p:tag name="PA" val="v5.2.11"/>
</p:tagLst>
</file>

<file path=ppt/tags/tag146.xml><?xml version="1.0" encoding="utf-8"?>
<p:tagLst xmlns:p="http://schemas.openxmlformats.org/presentationml/2006/main">
  <p:tag name="PA" val="v5.2.11"/>
</p:tagLst>
</file>

<file path=ppt/tags/tag147.xml><?xml version="1.0" encoding="utf-8"?>
<p:tagLst xmlns:p="http://schemas.openxmlformats.org/presentationml/2006/main">
  <p:tag name="PA" val="v5.2.11"/>
</p:tagLst>
</file>

<file path=ppt/tags/tag148.xml><?xml version="1.0" encoding="utf-8"?>
<p:tagLst xmlns:p="http://schemas.openxmlformats.org/presentationml/2006/main">
  <p:tag name="PA" val="v5.2.11"/>
</p:tagLst>
</file>

<file path=ppt/tags/tag149.xml><?xml version="1.0" encoding="utf-8"?>
<p:tagLst xmlns:p="http://schemas.openxmlformats.org/presentationml/2006/main">
  <p:tag name="PA" val="v5.2.11"/>
</p:tagLst>
</file>

<file path=ppt/tags/tag15.xml><?xml version="1.0" encoding="utf-8"?>
<p:tagLst xmlns:p="http://schemas.openxmlformats.org/presentationml/2006/main">
  <p:tag name="PA" val="v5.2.11"/>
</p:tagLst>
</file>

<file path=ppt/tags/tag150.xml><?xml version="1.0" encoding="utf-8"?>
<p:tagLst xmlns:p="http://schemas.openxmlformats.org/presentationml/2006/main">
  <p:tag name="PA" val="v5.2.11"/>
</p:tagLst>
</file>

<file path=ppt/tags/tag151.xml><?xml version="1.0" encoding="utf-8"?>
<p:tagLst xmlns:p="http://schemas.openxmlformats.org/presentationml/2006/main">
  <p:tag name="PA" val="v5.2.11"/>
</p:tagLst>
</file>

<file path=ppt/tags/tag152.xml><?xml version="1.0" encoding="utf-8"?>
<p:tagLst xmlns:p="http://schemas.openxmlformats.org/presentationml/2006/main">
  <p:tag name="PA" val="v5.2.11"/>
</p:tagLst>
</file>

<file path=ppt/tags/tag153.xml><?xml version="1.0" encoding="utf-8"?>
<p:tagLst xmlns:p="http://schemas.openxmlformats.org/presentationml/2006/main">
  <p:tag name="PA" val="v5.2.11"/>
</p:tagLst>
</file>

<file path=ppt/tags/tag154.xml><?xml version="1.0" encoding="utf-8"?>
<p:tagLst xmlns:p="http://schemas.openxmlformats.org/presentationml/2006/main">
  <p:tag name="PA" val="v5.2.11"/>
</p:tagLst>
</file>

<file path=ppt/tags/tag155.xml><?xml version="1.0" encoding="utf-8"?>
<p:tagLst xmlns:p="http://schemas.openxmlformats.org/presentationml/2006/main">
  <p:tag name="PA" val="v5.2.11"/>
</p:tagLst>
</file>

<file path=ppt/tags/tag156.xml><?xml version="1.0" encoding="utf-8"?>
<p:tagLst xmlns:p="http://schemas.openxmlformats.org/presentationml/2006/main">
  <p:tag name="PA" val="v5.2.11"/>
</p:tagLst>
</file>

<file path=ppt/tags/tag157.xml><?xml version="1.0" encoding="utf-8"?>
<p:tagLst xmlns:p="http://schemas.openxmlformats.org/presentationml/2006/main">
  <p:tag name="PA" val="v5.2.11"/>
</p:tagLst>
</file>

<file path=ppt/tags/tag158.xml><?xml version="1.0" encoding="utf-8"?>
<p:tagLst xmlns:p="http://schemas.openxmlformats.org/presentationml/2006/main">
  <p:tag name="PA" val="v5.2.11"/>
</p:tagLst>
</file>

<file path=ppt/tags/tag159.xml><?xml version="1.0" encoding="utf-8"?>
<p:tagLst xmlns:p="http://schemas.openxmlformats.org/presentationml/2006/main">
  <p:tag name="PA" val="v5.2.11"/>
</p:tagLst>
</file>

<file path=ppt/tags/tag16.xml><?xml version="1.0" encoding="utf-8"?>
<p:tagLst xmlns:p="http://schemas.openxmlformats.org/presentationml/2006/main">
  <p:tag name="PA" val="v5.2.11"/>
</p:tagLst>
</file>

<file path=ppt/tags/tag160.xml><?xml version="1.0" encoding="utf-8"?>
<p:tagLst xmlns:p="http://schemas.openxmlformats.org/presentationml/2006/main">
  <p:tag name="PA" val="v5.2.11"/>
</p:tagLst>
</file>

<file path=ppt/tags/tag161.xml><?xml version="1.0" encoding="utf-8"?>
<p:tagLst xmlns:p="http://schemas.openxmlformats.org/presentationml/2006/main">
  <p:tag name="PA" val="v5.2.11"/>
</p:tagLst>
</file>

<file path=ppt/tags/tag162.xml><?xml version="1.0" encoding="utf-8"?>
<p:tagLst xmlns:p="http://schemas.openxmlformats.org/presentationml/2006/main">
  <p:tag name="PA" val="v5.2.11"/>
</p:tagLst>
</file>

<file path=ppt/tags/tag163.xml><?xml version="1.0" encoding="utf-8"?>
<p:tagLst xmlns:p="http://schemas.openxmlformats.org/presentationml/2006/main">
  <p:tag name="PA" val="v5.2.11"/>
</p:tagLst>
</file>

<file path=ppt/tags/tag164.xml><?xml version="1.0" encoding="utf-8"?>
<p:tagLst xmlns:p="http://schemas.openxmlformats.org/presentationml/2006/main">
  <p:tag name="PA" val="v5.2.11"/>
</p:tagLst>
</file>

<file path=ppt/tags/tag165.xml><?xml version="1.0" encoding="utf-8"?>
<p:tagLst xmlns:p="http://schemas.openxmlformats.org/presentationml/2006/main">
  <p:tag name="PA" val="v5.2.11"/>
</p:tagLst>
</file>

<file path=ppt/tags/tag166.xml><?xml version="1.0" encoding="utf-8"?>
<p:tagLst xmlns:p="http://schemas.openxmlformats.org/presentationml/2006/main">
  <p:tag name="PA" val="v5.2.11"/>
</p:tagLst>
</file>

<file path=ppt/tags/tag167.xml><?xml version="1.0" encoding="utf-8"?>
<p:tagLst xmlns:p="http://schemas.openxmlformats.org/presentationml/2006/main">
  <p:tag name="PA" val="v5.2.11"/>
</p:tagLst>
</file>

<file path=ppt/tags/tag168.xml><?xml version="1.0" encoding="utf-8"?>
<p:tagLst xmlns:p="http://schemas.openxmlformats.org/presentationml/2006/main">
  <p:tag name="PA" val="v5.2.11"/>
</p:tagLst>
</file>

<file path=ppt/tags/tag169.xml><?xml version="1.0" encoding="utf-8"?>
<p:tagLst xmlns:p="http://schemas.openxmlformats.org/presentationml/2006/main">
  <p:tag name="PA" val="v5.2.11"/>
</p:tagLst>
</file>

<file path=ppt/tags/tag17.xml><?xml version="1.0" encoding="utf-8"?>
<p:tagLst xmlns:p="http://schemas.openxmlformats.org/presentationml/2006/main">
  <p:tag name="PA" val="v5.2.11"/>
</p:tagLst>
</file>

<file path=ppt/tags/tag170.xml><?xml version="1.0" encoding="utf-8"?>
<p:tagLst xmlns:p="http://schemas.openxmlformats.org/presentationml/2006/main">
  <p:tag name="PA" val="v5.2.11"/>
</p:tagLst>
</file>

<file path=ppt/tags/tag171.xml><?xml version="1.0" encoding="utf-8"?>
<p:tagLst xmlns:p="http://schemas.openxmlformats.org/presentationml/2006/main">
  <p:tag name="PA" val="v5.2.11"/>
</p:tagLst>
</file>

<file path=ppt/tags/tag172.xml><?xml version="1.0" encoding="utf-8"?>
<p:tagLst xmlns:p="http://schemas.openxmlformats.org/presentationml/2006/main">
  <p:tag name="PA" val="v5.2.11"/>
</p:tagLst>
</file>

<file path=ppt/tags/tag173.xml><?xml version="1.0" encoding="utf-8"?>
<p:tagLst xmlns:p="http://schemas.openxmlformats.org/presentationml/2006/main">
  <p:tag name="PA" val="v5.2.11"/>
</p:tagLst>
</file>

<file path=ppt/tags/tag174.xml><?xml version="1.0" encoding="utf-8"?>
<p:tagLst xmlns:p="http://schemas.openxmlformats.org/presentationml/2006/main">
  <p:tag name="PA" val="v5.2.11"/>
</p:tagLst>
</file>

<file path=ppt/tags/tag175.xml><?xml version="1.0" encoding="utf-8"?>
<p:tagLst xmlns:p="http://schemas.openxmlformats.org/presentationml/2006/main">
  <p:tag name="PA" val="v5.2.11"/>
</p:tagLst>
</file>

<file path=ppt/tags/tag176.xml><?xml version="1.0" encoding="utf-8"?>
<p:tagLst xmlns:p="http://schemas.openxmlformats.org/presentationml/2006/main">
  <p:tag name="PA" val="v5.2.11"/>
</p:tagLst>
</file>

<file path=ppt/tags/tag177.xml><?xml version="1.0" encoding="utf-8"?>
<p:tagLst xmlns:p="http://schemas.openxmlformats.org/presentationml/2006/main">
  <p:tag name="PA" val="v5.2.11"/>
</p:tagLst>
</file>

<file path=ppt/tags/tag178.xml><?xml version="1.0" encoding="utf-8"?>
<p:tagLst xmlns:p="http://schemas.openxmlformats.org/presentationml/2006/main">
  <p:tag name="PA" val="v5.2.11"/>
</p:tagLst>
</file>

<file path=ppt/tags/tag179.xml><?xml version="1.0" encoding="utf-8"?>
<p:tagLst xmlns:p="http://schemas.openxmlformats.org/presentationml/2006/main">
  <p:tag name="PA" val="v5.2.11"/>
</p:tagLst>
</file>

<file path=ppt/tags/tag18.xml><?xml version="1.0" encoding="utf-8"?>
<p:tagLst xmlns:p="http://schemas.openxmlformats.org/presentationml/2006/main">
  <p:tag name="PA" val="v5.2.11"/>
</p:tagLst>
</file>

<file path=ppt/tags/tag180.xml><?xml version="1.0" encoding="utf-8"?>
<p:tagLst xmlns:p="http://schemas.openxmlformats.org/presentationml/2006/main">
  <p:tag name="PA" val="v5.2.11"/>
</p:tagLst>
</file>

<file path=ppt/tags/tag181.xml><?xml version="1.0" encoding="utf-8"?>
<p:tagLst xmlns:p="http://schemas.openxmlformats.org/presentationml/2006/main">
  <p:tag name="PA" val="v5.2.11"/>
</p:tagLst>
</file>

<file path=ppt/tags/tag182.xml><?xml version="1.0" encoding="utf-8"?>
<p:tagLst xmlns:p="http://schemas.openxmlformats.org/presentationml/2006/main">
  <p:tag name="PA" val="v5.2.11"/>
</p:tagLst>
</file>

<file path=ppt/tags/tag183.xml><?xml version="1.0" encoding="utf-8"?>
<p:tagLst xmlns:p="http://schemas.openxmlformats.org/presentationml/2006/main">
  <p:tag name="PA" val="v5.2.11"/>
</p:tagLst>
</file>

<file path=ppt/tags/tag184.xml><?xml version="1.0" encoding="utf-8"?>
<p:tagLst xmlns:p="http://schemas.openxmlformats.org/presentationml/2006/main">
  <p:tag name="PA" val="v5.2.11"/>
</p:tagLst>
</file>

<file path=ppt/tags/tag185.xml><?xml version="1.0" encoding="utf-8"?>
<p:tagLst xmlns:p="http://schemas.openxmlformats.org/presentationml/2006/main">
  <p:tag name="PA" val="v5.2.11"/>
</p:tagLst>
</file>

<file path=ppt/tags/tag186.xml><?xml version="1.0" encoding="utf-8"?>
<p:tagLst xmlns:p="http://schemas.openxmlformats.org/presentationml/2006/main">
  <p:tag name="PA" val="v5.2.11"/>
</p:tagLst>
</file>

<file path=ppt/tags/tag187.xml><?xml version="1.0" encoding="utf-8"?>
<p:tagLst xmlns:p="http://schemas.openxmlformats.org/presentationml/2006/main">
  <p:tag name="PA" val="v5.2.11"/>
</p:tagLst>
</file>

<file path=ppt/tags/tag188.xml><?xml version="1.0" encoding="utf-8"?>
<p:tagLst xmlns:p="http://schemas.openxmlformats.org/presentationml/2006/main">
  <p:tag name="PA" val="v5.2.11"/>
</p:tagLst>
</file>

<file path=ppt/tags/tag189.xml><?xml version="1.0" encoding="utf-8"?>
<p:tagLst xmlns:p="http://schemas.openxmlformats.org/presentationml/2006/main">
  <p:tag name="PA" val="v5.2.11"/>
</p:tagLst>
</file>

<file path=ppt/tags/tag19.xml><?xml version="1.0" encoding="utf-8"?>
<p:tagLst xmlns:p="http://schemas.openxmlformats.org/presentationml/2006/main">
  <p:tag name="PA" val="v5.2.11"/>
</p:tagLst>
</file>

<file path=ppt/tags/tag190.xml><?xml version="1.0" encoding="utf-8"?>
<p:tagLst xmlns:p="http://schemas.openxmlformats.org/presentationml/2006/main">
  <p:tag name="PA" val="v5.2.11"/>
</p:tagLst>
</file>

<file path=ppt/tags/tag191.xml><?xml version="1.0" encoding="utf-8"?>
<p:tagLst xmlns:p="http://schemas.openxmlformats.org/presentationml/2006/main">
  <p:tag name="PA" val="v5.2.11"/>
</p:tagLst>
</file>

<file path=ppt/tags/tag192.xml><?xml version="1.0" encoding="utf-8"?>
<p:tagLst xmlns:p="http://schemas.openxmlformats.org/presentationml/2006/main">
  <p:tag name="PA" val="v5.2.11"/>
</p:tagLst>
</file>

<file path=ppt/tags/tag193.xml><?xml version="1.0" encoding="utf-8"?>
<p:tagLst xmlns:p="http://schemas.openxmlformats.org/presentationml/2006/main">
  <p:tag name="PA" val="v5.2.11"/>
</p:tagLst>
</file>

<file path=ppt/tags/tag194.xml><?xml version="1.0" encoding="utf-8"?>
<p:tagLst xmlns:p="http://schemas.openxmlformats.org/presentationml/2006/main">
  <p:tag name="PA" val="v5.2.11"/>
</p:tagLst>
</file>

<file path=ppt/tags/tag195.xml><?xml version="1.0" encoding="utf-8"?>
<p:tagLst xmlns:p="http://schemas.openxmlformats.org/presentationml/2006/main">
  <p:tag name="PA" val="v5.2.11"/>
</p:tagLst>
</file>

<file path=ppt/tags/tag196.xml><?xml version="1.0" encoding="utf-8"?>
<p:tagLst xmlns:p="http://schemas.openxmlformats.org/presentationml/2006/main">
  <p:tag name="PA" val="v5.2.11"/>
</p:tagLst>
</file>

<file path=ppt/tags/tag197.xml><?xml version="1.0" encoding="utf-8"?>
<p:tagLst xmlns:p="http://schemas.openxmlformats.org/presentationml/2006/main">
  <p:tag name="PA" val="v5.2.11"/>
</p:tagLst>
</file>

<file path=ppt/tags/tag198.xml><?xml version="1.0" encoding="utf-8"?>
<p:tagLst xmlns:p="http://schemas.openxmlformats.org/presentationml/2006/main">
  <p:tag name="PA" val="v5.2.11"/>
</p:tagLst>
</file>

<file path=ppt/tags/tag199.xml><?xml version="1.0" encoding="utf-8"?>
<p:tagLst xmlns:p="http://schemas.openxmlformats.org/presentationml/2006/main">
  <p:tag name="PA" val="v5.2.11"/>
</p:tagLst>
</file>

<file path=ppt/tags/tag2.xml><?xml version="1.0" encoding="utf-8"?>
<p:tagLst xmlns:p="http://schemas.openxmlformats.org/presentationml/2006/main">
  <p:tag name="PA" val="v5.2.11"/>
</p:tagLst>
</file>

<file path=ppt/tags/tag20.xml><?xml version="1.0" encoding="utf-8"?>
<p:tagLst xmlns:p="http://schemas.openxmlformats.org/presentationml/2006/main">
  <p:tag name="PA" val="v5.2.11"/>
</p:tagLst>
</file>

<file path=ppt/tags/tag200.xml><?xml version="1.0" encoding="utf-8"?>
<p:tagLst xmlns:p="http://schemas.openxmlformats.org/presentationml/2006/main">
  <p:tag name="PA" val="v5.2.11"/>
</p:tagLst>
</file>

<file path=ppt/tags/tag201.xml><?xml version="1.0" encoding="utf-8"?>
<p:tagLst xmlns:p="http://schemas.openxmlformats.org/presentationml/2006/main">
  <p:tag name="PA" val="v5.2.11"/>
</p:tagLst>
</file>

<file path=ppt/tags/tag202.xml><?xml version="1.0" encoding="utf-8"?>
<p:tagLst xmlns:p="http://schemas.openxmlformats.org/presentationml/2006/main">
  <p:tag name="PA" val="v5.2.11"/>
</p:tagLst>
</file>

<file path=ppt/tags/tag203.xml><?xml version="1.0" encoding="utf-8"?>
<p:tagLst xmlns:p="http://schemas.openxmlformats.org/presentationml/2006/main">
  <p:tag name="PA" val="v5.2.11"/>
</p:tagLst>
</file>

<file path=ppt/tags/tag204.xml><?xml version="1.0" encoding="utf-8"?>
<p:tagLst xmlns:p="http://schemas.openxmlformats.org/presentationml/2006/main">
  <p:tag name="PA" val="v5.2.11"/>
</p:tagLst>
</file>

<file path=ppt/tags/tag205.xml><?xml version="1.0" encoding="utf-8"?>
<p:tagLst xmlns:p="http://schemas.openxmlformats.org/presentationml/2006/main">
  <p:tag name="PA" val="v5.2.11"/>
</p:tagLst>
</file>

<file path=ppt/tags/tag206.xml><?xml version="1.0" encoding="utf-8"?>
<p:tagLst xmlns:p="http://schemas.openxmlformats.org/presentationml/2006/main">
  <p:tag name="PA" val="v5.2.11"/>
</p:tagLst>
</file>

<file path=ppt/tags/tag207.xml><?xml version="1.0" encoding="utf-8"?>
<p:tagLst xmlns:p="http://schemas.openxmlformats.org/presentationml/2006/main">
  <p:tag name="PA" val="v5.2.11"/>
</p:tagLst>
</file>

<file path=ppt/tags/tag208.xml><?xml version="1.0" encoding="utf-8"?>
<p:tagLst xmlns:p="http://schemas.openxmlformats.org/presentationml/2006/main">
  <p:tag name="PA" val="v5.2.11"/>
</p:tagLst>
</file>

<file path=ppt/tags/tag209.xml><?xml version="1.0" encoding="utf-8"?>
<p:tagLst xmlns:p="http://schemas.openxmlformats.org/presentationml/2006/main">
  <p:tag name="PA" val="v5.2.11"/>
</p:tagLst>
</file>

<file path=ppt/tags/tag21.xml><?xml version="1.0" encoding="utf-8"?>
<p:tagLst xmlns:p="http://schemas.openxmlformats.org/presentationml/2006/main">
  <p:tag name="PA" val="v5.2.11"/>
</p:tagLst>
</file>

<file path=ppt/tags/tag210.xml><?xml version="1.0" encoding="utf-8"?>
<p:tagLst xmlns:p="http://schemas.openxmlformats.org/presentationml/2006/main">
  <p:tag name="PA" val="v5.2.11"/>
</p:tagLst>
</file>

<file path=ppt/tags/tag211.xml><?xml version="1.0" encoding="utf-8"?>
<p:tagLst xmlns:p="http://schemas.openxmlformats.org/presentationml/2006/main">
  <p:tag name="PA" val="v5.2.11"/>
</p:tagLst>
</file>

<file path=ppt/tags/tag212.xml><?xml version="1.0" encoding="utf-8"?>
<p:tagLst xmlns:p="http://schemas.openxmlformats.org/presentationml/2006/main">
  <p:tag name="PA" val="v5.2.11"/>
</p:tagLst>
</file>

<file path=ppt/tags/tag213.xml><?xml version="1.0" encoding="utf-8"?>
<p:tagLst xmlns:p="http://schemas.openxmlformats.org/presentationml/2006/main">
  <p:tag name="PA" val="v5.2.11"/>
</p:tagLst>
</file>

<file path=ppt/tags/tag214.xml><?xml version="1.0" encoding="utf-8"?>
<p:tagLst xmlns:p="http://schemas.openxmlformats.org/presentationml/2006/main">
  <p:tag name="PA" val="v5.2.11"/>
</p:tagLst>
</file>

<file path=ppt/tags/tag215.xml><?xml version="1.0" encoding="utf-8"?>
<p:tagLst xmlns:p="http://schemas.openxmlformats.org/presentationml/2006/main">
  <p:tag name="PA" val="v5.2.11"/>
</p:tagLst>
</file>

<file path=ppt/tags/tag216.xml><?xml version="1.0" encoding="utf-8"?>
<p:tagLst xmlns:p="http://schemas.openxmlformats.org/presentationml/2006/main">
  <p:tag name="PA" val="v5.2.11"/>
</p:tagLst>
</file>

<file path=ppt/tags/tag217.xml><?xml version="1.0" encoding="utf-8"?>
<p:tagLst xmlns:p="http://schemas.openxmlformats.org/presentationml/2006/main">
  <p:tag name="PA" val="v5.2.11"/>
</p:tagLst>
</file>

<file path=ppt/tags/tag218.xml><?xml version="1.0" encoding="utf-8"?>
<p:tagLst xmlns:p="http://schemas.openxmlformats.org/presentationml/2006/main">
  <p:tag name="PA" val="v5.2.11"/>
</p:tagLst>
</file>

<file path=ppt/tags/tag219.xml><?xml version="1.0" encoding="utf-8"?>
<p:tagLst xmlns:p="http://schemas.openxmlformats.org/presentationml/2006/main">
  <p:tag name="PA" val="v5.2.11"/>
</p:tagLst>
</file>

<file path=ppt/tags/tag22.xml><?xml version="1.0" encoding="utf-8"?>
<p:tagLst xmlns:p="http://schemas.openxmlformats.org/presentationml/2006/main">
  <p:tag name="PA" val="v5.2.11"/>
</p:tagLst>
</file>

<file path=ppt/tags/tag220.xml><?xml version="1.0" encoding="utf-8"?>
<p:tagLst xmlns:p="http://schemas.openxmlformats.org/presentationml/2006/main">
  <p:tag name="PA" val="v5.2.11"/>
</p:tagLst>
</file>

<file path=ppt/tags/tag221.xml><?xml version="1.0" encoding="utf-8"?>
<p:tagLst xmlns:p="http://schemas.openxmlformats.org/presentationml/2006/main">
  <p:tag name="PA" val="v5.2.11"/>
</p:tagLst>
</file>

<file path=ppt/tags/tag222.xml><?xml version="1.0" encoding="utf-8"?>
<p:tagLst xmlns:p="http://schemas.openxmlformats.org/presentationml/2006/main">
  <p:tag name="PA" val="v5.2.11"/>
</p:tagLst>
</file>

<file path=ppt/tags/tag223.xml><?xml version="1.0" encoding="utf-8"?>
<p:tagLst xmlns:p="http://schemas.openxmlformats.org/presentationml/2006/main">
  <p:tag name="PA" val="v5.2.11"/>
</p:tagLst>
</file>

<file path=ppt/tags/tag22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162a07e7-772e-4042-9283-9f78e1c95eca"/>
</p:tagLst>
</file>

<file path=ppt/tags/tag23.xml><?xml version="1.0" encoding="utf-8"?>
<p:tagLst xmlns:p="http://schemas.openxmlformats.org/presentationml/2006/main">
  <p:tag name="PA" val="v5.2.11"/>
</p:tagLst>
</file>

<file path=ppt/tags/tag24.xml><?xml version="1.0" encoding="utf-8"?>
<p:tagLst xmlns:p="http://schemas.openxmlformats.org/presentationml/2006/main">
  <p:tag name="PA" val="v5.2.11"/>
</p:tagLst>
</file>

<file path=ppt/tags/tag25.xml><?xml version="1.0" encoding="utf-8"?>
<p:tagLst xmlns:p="http://schemas.openxmlformats.org/presentationml/2006/main">
  <p:tag name="PA" val="v5.2.11"/>
</p:tagLst>
</file>

<file path=ppt/tags/tag26.xml><?xml version="1.0" encoding="utf-8"?>
<p:tagLst xmlns:p="http://schemas.openxmlformats.org/presentationml/2006/main">
  <p:tag name="PA" val="v5.2.11"/>
</p:tagLst>
</file>

<file path=ppt/tags/tag27.xml><?xml version="1.0" encoding="utf-8"?>
<p:tagLst xmlns:p="http://schemas.openxmlformats.org/presentationml/2006/main">
  <p:tag name="PA" val="v5.2.11"/>
</p:tagLst>
</file>

<file path=ppt/tags/tag28.xml><?xml version="1.0" encoding="utf-8"?>
<p:tagLst xmlns:p="http://schemas.openxmlformats.org/presentationml/2006/main">
  <p:tag name="PA" val="v5.2.11"/>
</p:tagLst>
</file>

<file path=ppt/tags/tag29.xml><?xml version="1.0" encoding="utf-8"?>
<p:tagLst xmlns:p="http://schemas.openxmlformats.org/presentationml/2006/main">
  <p:tag name="PA" val="v5.2.11"/>
</p:tagLst>
</file>

<file path=ppt/tags/tag3.xml><?xml version="1.0" encoding="utf-8"?>
<p:tagLst xmlns:p="http://schemas.openxmlformats.org/presentationml/2006/main">
  <p:tag name="PA" val="v5.2.11"/>
</p:tagLst>
</file>

<file path=ppt/tags/tag30.xml><?xml version="1.0" encoding="utf-8"?>
<p:tagLst xmlns:p="http://schemas.openxmlformats.org/presentationml/2006/main">
  <p:tag name="PA" val="v5.2.11"/>
</p:tagLst>
</file>

<file path=ppt/tags/tag31.xml><?xml version="1.0" encoding="utf-8"?>
<p:tagLst xmlns:p="http://schemas.openxmlformats.org/presentationml/2006/main">
  <p:tag name="PA" val="v5.2.11"/>
</p:tagLst>
</file>

<file path=ppt/tags/tag32.xml><?xml version="1.0" encoding="utf-8"?>
<p:tagLst xmlns:p="http://schemas.openxmlformats.org/presentationml/2006/main">
  <p:tag name="PA" val="v5.2.11"/>
</p:tagLst>
</file>

<file path=ppt/tags/tag33.xml><?xml version="1.0" encoding="utf-8"?>
<p:tagLst xmlns:p="http://schemas.openxmlformats.org/presentationml/2006/main">
  <p:tag name="PA" val="v5.2.11"/>
</p:tagLst>
</file>

<file path=ppt/tags/tag34.xml><?xml version="1.0" encoding="utf-8"?>
<p:tagLst xmlns:p="http://schemas.openxmlformats.org/presentationml/2006/main">
  <p:tag name="PA" val="v5.2.11"/>
</p:tagLst>
</file>

<file path=ppt/tags/tag35.xml><?xml version="1.0" encoding="utf-8"?>
<p:tagLst xmlns:p="http://schemas.openxmlformats.org/presentationml/2006/main">
  <p:tag name="PA" val="v5.2.11"/>
</p:tagLst>
</file>

<file path=ppt/tags/tag36.xml><?xml version="1.0" encoding="utf-8"?>
<p:tagLst xmlns:p="http://schemas.openxmlformats.org/presentationml/2006/main">
  <p:tag name="PA" val="v5.2.11"/>
</p:tagLst>
</file>

<file path=ppt/tags/tag37.xml><?xml version="1.0" encoding="utf-8"?>
<p:tagLst xmlns:p="http://schemas.openxmlformats.org/presentationml/2006/main">
  <p:tag name="PA" val="v5.2.11"/>
</p:tagLst>
</file>

<file path=ppt/tags/tag38.xml><?xml version="1.0" encoding="utf-8"?>
<p:tagLst xmlns:p="http://schemas.openxmlformats.org/presentationml/2006/main">
  <p:tag name="PA" val="v5.2.11"/>
</p:tagLst>
</file>

<file path=ppt/tags/tag39.xml><?xml version="1.0" encoding="utf-8"?>
<p:tagLst xmlns:p="http://schemas.openxmlformats.org/presentationml/2006/main">
  <p:tag name="PA" val="v5.2.11"/>
</p:tagLst>
</file>

<file path=ppt/tags/tag4.xml><?xml version="1.0" encoding="utf-8"?>
<p:tagLst xmlns:p="http://schemas.openxmlformats.org/presentationml/2006/main">
  <p:tag name="PA" val="v5.2.11"/>
</p:tagLst>
</file>

<file path=ppt/tags/tag40.xml><?xml version="1.0" encoding="utf-8"?>
<p:tagLst xmlns:p="http://schemas.openxmlformats.org/presentationml/2006/main">
  <p:tag name="PA" val="v5.2.11"/>
</p:tagLst>
</file>

<file path=ppt/tags/tag41.xml><?xml version="1.0" encoding="utf-8"?>
<p:tagLst xmlns:p="http://schemas.openxmlformats.org/presentationml/2006/main">
  <p:tag name="PA" val="v5.2.11"/>
</p:tagLst>
</file>

<file path=ppt/tags/tag42.xml><?xml version="1.0" encoding="utf-8"?>
<p:tagLst xmlns:p="http://schemas.openxmlformats.org/presentationml/2006/main">
  <p:tag name="PA" val="v5.2.11"/>
</p:tagLst>
</file>

<file path=ppt/tags/tag43.xml><?xml version="1.0" encoding="utf-8"?>
<p:tagLst xmlns:p="http://schemas.openxmlformats.org/presentationml/2006/main">
  <p:tag name="PA" val="v5.2.11"/>
</p:tagLst>
</file>

<file path=ppt/tags/tag44.xml><?xml version="1.0" encoding="utf-8"?>
<p:tagLst xmlns:p="http://schemas.openxmlformats.org/presentationml/2006/main">
  <p:tag name="PA" val="v5.2.11"/>
</p:tagLst>
</file>

<file path=ppt/tags/tag45.xml><?xml version="1.0" encoding="utf-8"?>
<p:tagLst xmlns:p="http://schemas.openxmlformats.org/presentationml/2006/main">
  <p:tag name="PA" val="v5.2.11"/>
</p:tagLst>
</file>

<file path=ppt/tags/tag46.xml><?xml version="1.0" encoding="utf-8"?>
<p:tagLst xmlns:p="http://schemas.openxmlformats.org/presentationml/2006/main">
  <p:tag name="PA" val="v5.2.11"/>
</p:tagLst>
</file>

<file path=ppt/tags/tag47.xml><?xml version="1.0" encoding="utf-8"?>
<p:tagLst xmlns:p="http://schemas.openxmlformats.org/presentationml/2006/main">
  <p:tag name="PA" val="v5.2.11"/>
</p:tagLst>
</file>

<file path=ppt/tags/tag48.xml><?xml version="1.0" encoding="utf-8"?>
<p:tagLst xmlns:p="http://schemas.openxmlformats.org/presentationml/2006/main">
  <p:tag name="PA" val="v5.2.11"/>
</p:tagLst>
</file>

<file path=ppt/tags/tag49.xml><?xml version="1.0" encoding="utf-8"?>
<p:tagLst xmlns:p="http://schemas.openxmlformats.org/presentationml/2006/main">
  <p:tag name="PA" val="v5.2.11"/>
</p:tagLst>
</file>

<file path=ppt/tags/tag5.xml><?xml version="1.0" encoding="utf-8"?>
<p:tagLst xmlns:p="http://schemas.openxmlformats.org/presentationml/2006/main">
  <p:tag name="PA" val="v5.2.11"/>
</p:tagLst>
</file>

<file path=ppt/tags/tag50.xml><?xml version="1.0" encoding="utf-8"?>
<p:tagLst xmlns:p="http://schemas.openxmlformats.org/presentationml/2006/main">
  <p:tag name="PA" val="v5.2.11"/>
</p:tagLst>
</file>

<file path=ppt/tags/tag51.xml><?xml version="1.0" encoding="utf-8"?>
<p:tagLst xmlns:p="http://schemas.openxmlformats.org/presentationml/2006/main">
  <p:tag name="PA" val="v5.2.11"/>
</p:tagLst>
</file>

<file path=ppt/tags/tag52.xml><?xml version="1.0" encoding="utf-8"?>
<p:tagLst xmlns:p="http://schemas.openxmlformats.org/presentationml/2006/main">
  <p:tag name="PA" val="v5.2.11"/>
</p:tagLst>
</file>

<file path=ppt/tags/tag53.xml><?xml version="1.0" encoding="utf-8"?>
<p:tagLst xmlns:p="http://schemas.openxmlformats.org/presentationml/2006/main">
  <p:tag name="PA" val="v5.2.11"/>
</p:tagLst>
</file>

<file path=ppt/tags/tag54.xml><?xml version="1.0" encoding="utf-8"?>
<p:tagLst xmlns:p="http://schemas.openxmlformats.org/presentationml/2006/main">
  <p:tag name="PA" val="v5.2.11"/>
</p:tagLst>
</file>

<file path=ppt/tags/tag55.xml><?xml version="1.0" encoding="utf-8"?>
<p:tagLst xmlns:p="http://schemas.openxmlformats.org/presentationml/2006/main">
  <p:tag name="PA" val="v5.2.11"/>
</p:tagLst>
</file>

<file path=ppt/tags/tag56.xml><?xml version="1.0" encoding="utf-8"?>
<p:tagLst xmlns:p="http://schemas.openxmlformats.org/presentationml/2006/main">
  <p:tag name="PA" val="v5.2.11"/>
</p:tagLst>
</file>

<file path=ppt/tags/tag57.xml><?xml version="1.0" encoding="utf-8"?>
<p:tagLst xmlns:p="http://schemas.openxmlformats.org/presentationml/2006/main">
  <p:tag name="PA" val="v5.2.11"/>
</p:tagLst>
</file>

<file path=ppt/tags/tag58.xml><?xml version="1.0" encoding="utf-8"?>
<p:tagLst xmlns:p="http://schemas.openxmlformats.org/presentationml/2006/main">
  <p:tag name="PA" val="v5.2.11"/>
</p:tagLst>
</file>

<file path=ppt/tags/tag59.xml><?xml version="1.0" encoding="utf-8"?>
<p:tagLst xmlns:p="http://schemas.openxmlformats.org/presentationml/2006/main">
  <p:tag name="PA" val="v5.2.11"/>
</p:tagLst>
</file>

<file path=ppt/tags/tag6.xml><?xml version="1.0" encoding="utf-8"?>
<p:tagLst xmlns:p="http://schemas.openxmlformats.org/presentationml/2006/main">
  <p:tag name="PA" val="v5.2.11"/>
</p:tagLst>
</file>

<file path=ppt/tags/tag60.xml><?xml version="1.0" encoding="utf-8"?>
<p:tagLst xmlns:p="http://schemas.openxmlformats.org/presentationml/2006/main">
  <p:tag name="PA" val="v5.2.11"/>
</p:tagLst>
</file>

<file path=ppt/tags/tag61.xml><?xml version="1.0" encoding="utf-8"?>
<p:tagLst xmlns:p="http://schemas.openxmlformats.org/presentationml/2006/main">
  <p:tag name="PA" val="v5.2.11"/>
</p:tagLst>
</file>

<file path=ppt/tags/tag62.xml><?xml version="1.0" encoding="utf-8"?>
<p:tagLst xmlns:p="http://schemas.openxmlformats.org/presentationml/2006/main">
  <p:tag name="PA" val="v5.2.11"/>
</p:tagLst>
</file>

<file path=ppt/tags/tag63.xml><?xml version="1.0" encoding="utf-8"?>
<p:tagLst xmlns:p="http://schemas.openxmlformats.org/presentationml/2006/main">
  <p:tag name="PA" val="v5.2.11"/>
</p:tagLst>
</file>

<file path=ppt/tags/tag64.xml><?xml version="1.0" encoding="utf-8"?>
<p:tagLst xmlns:p="http://schemas.openxmlformats.org/presentationml/2006/main">
  <p:tag name="PA" val="v5.2.11"/>
</p:tagLst>
</file>

<file path=ppt/tags/tag65.xml><?xml version="1.0" encoding="utf-8"?>
<p:tagLst xmlns:p="http://schemas.openxmlformats.org/presentationml/2006/main">
  <p:tag name="PA" val="v5.2.11"/>
</p:tagLst>
</file>

<file path=ppt/tags/tag66.xml><?xml version="1.0" encoding="utf-8"?>
<p:tagLst xmlns:p="http://schemas.openxmlformats.org/presentationml/2006/main">
  <p:tag name="PA" val="v5.2.11"/>
</p:tagLst>
</file>

<file path=ppt/tags/tag67.xml><?xml version="1.0" encoding="utf-8"?>
<p:tagLst xmlns:p="http://schemas.openxmlformats.org/presentationml/2006/main">
  <p:tag name="PA" val="v5.2.11"/>
</p:tagLst>
</file>

<file path=ppt/tags/tag68.xml><?xml version="1.0" encoding="utf-8"?>
<p:tagLst xmlns:p="http://schemas.openxmlformats.org/presentationml/2006/main">
  <p:tag name="PA" val="v5.2.11"/>
</p:tagLst>
</file>

<file path=ppt/tags/tag69.xml><?xml version="1.0" encoding="utf-8"?>
<p:tagLst xmlns:p="http://schemas.openxmlformats.org/presentationml/2006/main">
  <p:tag name="PA" val="v5.2.11"/>
</p:tagLst>
</file>

<file path=ppt/tags/tag7.xml><?xml version="1.0" encoding="utf-8"?>
<p:tagLst xmlns:p="http://schemas.openxmlformats.org/presentationml/2006/main">
  <p:tag name="PA" val="v5.2.11"/>
</p:tagLst>
</file>

<file path=ppt/tags/tag70.xml><?xml version="1.0" encoding="utf-8"?>
<p:tagLst xmlns:p="http://schemas.openxmlformats.org/presentationml/2006/main">
  <p:tag name="PA" val="v5.2.11"/>
</p:tagLst>
</file>

<file path=ppt/tags/tag71.xml><?xml version="1.0" encoding="utf-8"?>
<p:tagLst xmlns:p="http://schemas.openxmlformats.org/presentationml/2006/main">
  <p:tag name="PA" val="v5.2.11"/>
</p:tagLst>
</file>

<file path=ppt/tags/tag72.xml><?xml version="1.0" encoding="utf-8"?>
<p:tagLst xmlns:p="http://schemas.openxmlformats.org/presentationml/2006/main">
  <p:tag name="PA" val="v5.2.11"/>
</p:tagLst>
</file>

<file path=ppt/tags/tag73.xml><?xml version="1.0" encoding="utf-8"?>
<p:tagLst xmlns:p="http://schemas.openxmlformats.org/presentationml/2006/main">
  <p:tag name="PA" val="v5.2.11"/>
</p:tagLst>
</file>

<file path=ppt/tags/tag74.xml><?xml version="1.0" encoding="utf-8"?>
<p:tagLst xmlns:p="http://schemas.openxmlformats.org/presentationml/2006/main">
  <p:tag name="PA" val="v5.2.11"/>
</p:tagLst>
</file>

<file path=ppt/tags/tag75.xml><?xml version="1.0" encoding="utf-8"?>
<p:tagLst xmlns:p="http://schemas.openxmlformats.org/presentationml/2006/main">
  <p:tag name="PA" val="v5.2.11"/>
</p:tagLst>
</file>

<file path=ppt/tags/tag76.xml><?xml version="1.0" encoding="utf-8"?>
<p:tagLst xmlns:p="http://schemas.openxmlformats.org/presentationml/2006/main">
  <p:tag name="PA" val="v5.2.11"/>
</p:tagLst>
</file>

<file path=ppt/tags/tag77.xml><?xml version="1.0" encoding="utf-8"?>
<p:tagLst xmlns:p="http://schemas.openxmlformats.org/presentationml/2006/main">
  <p:tag name="PA" val="v5.2.11"/>
</p:tagLst>
</file>

<file path=ppt/tags/tag78.xml><?xml version="1.0" encoding="utf-8"?>
<p:tagLst xmlns:p="http://schemas.openxmlformats.org/presentationml/2006/main">
  <p:tag name="PA" val="v5.2.11"/>
</p:tagLst>
</file>

<file path=ppt/tags/tag79.xml><?xml version="1.0" encoding="utf-8"?>
<p:tagLst xmlns:p="http://schemas.openxmlformats.org/presentationml/2006/main">
  <p:tag name="PA" val="v5.2.11"/>
</p:tagLst>
</file>

<file path=ppt/tags/tag8.xml><?xml version="1.0" encoding="utf-8"?>
<p:tagLst xmlns:p="http://schemas.openxmlformats.org/presentationml/2006/main">
  <p:tag name="PA" val="v5.2.11"/>
</p:tagLst>
</file>

<file path=ppt/tags/tag80.xml><?xml version="1.0" encoding="utf-8"?>
<p:tagLst xmlns:p="http://schemas.openxmlformats.org/presentationml/2006/main">
  <p:tag name="PA" val="v5.2.11"/>
</p:tagLst>
</file>

<file path=ppt/tags/tag81.xml><?xml version="1.0" encoding="utf-8"?>
<p:tagLst xmlns:p="http://schemas.openxmlformats.org/presentationml/2006/main">
  <p:tag name="PA" val="v5.2.11"/>
</p:tagLst>
</file>

<file path=ppt/tags/tag82.xml><?xml version="1.0" encoding="utf-8"?>
<p:tagLst xmlns:p="http://schemas.openxmlformats.org/presentationml/2006/main">
  <p:tag name="PA" val="v5.2.11"/>
</p:tagLst>
</file>

<file path=ppt/tags/tag83.xml><?xml version="1.0" encoding="utf-8"?>
<p:tagLst xmlns:p="http://schemas.openxmlformats.org/presentationml/2006/main">
  <p:tag name="PA" val="v5.2.11"/>
</p:tagLst>
</file>

<file path=ppt/tags/tag84.xml><?xml version="1.0" encoding="utf-8"?>
<p:tagLst xmlns:p="http://schemas.openxmlformats.org/presentationml/2006/main">
  <p:tag name="PA" val="v5.2.11"/>
</p:tagLst>
</file>

<file path=ppt/tags/tag85.xml><?xml version="1.0" encoding="utf-8"?>
<p:tagLst xmlns:p="http://schemas.openxmlformats.org/presentationml/2006/main">
  <p:tag name="PA" val="v5.2.11"/>
</p:tagLst>
</file>

<file path=ppt/tags/tag86.xml><?xml version="1.0" encoding="utf-8"?>
<p:tagLst xmlns:p="http://schemas.openxmlformats.org/presentationml/2006/main">
  <p:tag name="PA" val="v5.2.11"/>
</p:tagLst>
</file>

<file path=ppt/tags/tag87.xml><?xml version="1.0" encoding="utf-8"?>
<p:tagLst xmlns:p="http://schemas.openxmlformats.org/presentationml/2006/main">
  <p:tag name="PA" val="v5.2.11"/>
</p:tagLst>
</file>

<file path=ppt/tags/tag88.xml><?xml version="1.0" encoding="utf-8"?>
<p:tagLst xmlns:p="http://schemas.openxmlformats.org/presentationml/2006/main">
  <p:tag name="PA" val="v5.2.11"/>
</p:tagLst>
</file>

<file path=ppt/tags/tag89.xml><?xml version="1.0" encoding="utf-8"?>
<p:tagLst xmlns:p="http://schemas.openxmlformats.org/presentationml/2006/main">
  <p:tag name="PA" val="v5.2.11"/>
</p:tagLst>
</file>

<file path=ppt/tags/tag9.xml><?xml version="1.0" encoding="utf-8"?>
<p:tagLst xmlns:p="http://schemas.openxmlformats.org/presentationml/2006/main">
  <p:tag name="PA" val="v5.2.11"/>
</p:tagLst>
</file>

<file path=ppt/tags/tag90.xml><?xml version="1.0" encoding="utf-8"?>
<p:tagLst xmlns:p="http://schemas.openxmlformats.org/presentationml/2006/main">
  <p:tag name="PA" val="v5.2.11"/>
</p:tagLst>
</file>

<file path=ppt/tags/tag91.xml><?xml version="1.0" encoding="utf-8"?>
<p:tagLst xmlns:p="http://schemas.openxmlformats.org/presentationml/2006/main">
  <p:tag name="PA" val="v5.2.11"/>
</p:tagLst>
</file>

<file path=ppt/tags/tag92.xml><?xml version="1.0" encoding="utf-8"?>
<p:tagLst xmlns:p="http://schemas.openxmlformats.org/presentationml/2006/main">
  <p:tag name="PA" val="v5.2.11"/>
</p:tagLst>
</file>

<file path=ppt/tags/tag93.xml><?xml version="1.0" encoding="utf-8"?>
<p:tagLst xmlns:p="http://schemas.openxmlformats.org/presentationml/2006/main">
  <p:tag name="PA" val="v5.2.11"/>
</p:tagLst>
</file>

<file path=ppt/tags/tag94.xml><?xml version="1.0" encoding="utf-8"?>
<p:tagLst xmlns:p="http://schemas.openxmlformats.org/presentationml/2006/main">
  <p:tag name="PA" val="v5.2.11"/>
</p:tagLst>
</file>

<file path=ppt/tags/tag95.xml><?xml version="1.0" encoding="utf-8"?>
<p:tagLst xmlns:p="http://schemas.openxmlformats.org/presentationml/2006/main">
  <p:tag name="PA" val="v5.2.11"/>
</p:tagLst>
</file>

<file path=ppt/tags/tag96.xml><?xml version="1.0" encoding="utf-8"?>
<p:tagLst xmlns:p="http://schemas.openxmlformats.org/presentationml/2006/main">
  <p:tag name="PA" val="v5.2.11"/>
</p:tagLst>
</file>

<file path=ppt/tags/tag97.xml><?xml version="1.0" encoding="utf-8"?>
<p:tagLst xmlns:p="http://schemas.openxmlformats.org/presentationml/2006/main">
  <p:tag name="PA" val="v5.2.11"/>
</p:tagLst>
</file>

<file path=ppt/tags/tag98.xml><?xml version="1.0" encoding="utf-8"?>
<p:tagLst xmlns:p="http://schemas.openxmlformats.org/presentationml/2006/main">
  <p:tag name="PA" val="v5.2.11"/>
</p:tagLst>
</file>

<file path=ppt/tags/tag99.xml><?xml version="1.0" encoding="utf-8"?>
<p:tagLst xmlns:p="http://schemas.openxmlformats.org/presentationml/2006/main">
  <p:tag name="PA" val="v5.2.11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28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1062</Words>
  <Application>WPS 演示</Application>
  <PresentationFormat>自定义</PresentationFormat>
  <Paragraphs>255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楷体</vt:lpstr>
      <vt:lpstr>汉仪菱心体简</vt:lpstr>
      <vt:lpstr>微软雅黑</vt:lpstr>
      <vt:lpstr>站酷小薇LOGO体</vt:lpstr>
      <vt:lpstr>华文楷体</vt:lpstr>
      <vt:lpstr>等线</vt:lpstr>
      <vt:lpstr>Arial Unicode MS</vt:lpstr>
      <vt:lpstr>等线 Light</vt:lpstr>
      <vt:lpstr>Calibri</vt:lpstr>
      <vt:lpstr>Arial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cp:lastPrinted>2022-11-08T09:35:00Z</cp:lastPrinted>
  <dcterms:created xsi:type="dcterms:W3CDTF">2022-11-08T09:35:00Z</dcterms:created>
  <dcterms:modified xsi:type="dcterms:W3CDTF">2023-01-15T10:07:33Z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90A12DF0C86C465BBF79B6EE3057CD11</vt:lpwstr>
  </property>
  <property fmtid="{D5CDD505-2E9C-101B-9397-08002B2CF9AE}" pid="3" name="KSOProductBuildVer">
    <vt:lpwstr>2052-11.1.0.13703</vt:lpwstr>
  </property>
</Properties>
</file>