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81" r:id="rId4"/>
    <p:sldId id="258" r:id="rId6"/>
    <p:sldId id="283" r:id="rId7"/>
    <p:sldId id="284" r:id="rId8"/>
    <p:sldId id="286" r:id="rId9"/>
    <p:sldId id="287" r:id="rId10"/>
    <p:sldId id="288" r:id="rId11"/>
    <p:sldId id="289" r:id="rId12"/>
    <p:sldId id="292" r:id="rId13"/>
    <p:sldId id="293" r:id="rId14"/>
    <p:sldId id="290" r:id="rId15"/>
    <p:sldId id="291" r:id="rId16"/>
    <p:sldId id="426" r:id="rId17"/>
    <p:sldId id="429" r:id="rId18"/>
    <p:sldId id="430" r:id="rId19"/>
    <p:sldId id="432" r:id="rId20"/>
    <p:sldId id="435" r:id="rId21"/>
    <p:sldId id="434" r:id="rId22"/>
    <p:sldId id="259" r:id="rId23"/>
    <p:sldId id="436" r:id="rId24"/>
    <p:sldId id="437" r:id="rId25"/>
    <p:sldId id="438" r:id="rId26"/>
    <p:sldId id="439" r:id="rId27"/>
    <p:sldId id="440" r:id="rId28"/>
    <p:sldId id="441" r:id="rId29"/>
    <p:sldId id="431" r:id="rId30"/>
    <p:sldId id="433" r:id="rId31"/>
    <p:sldId id="443" r:id="rId32"/>
    <p:sldId id="444" r:id="rId33"/>
    <p:sldId id="445" r:id="rId34"/>
    <p:sldId id="446" r:id="rId35"/>
    <p:sldId id="260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99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tags" Target="tags/tag47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14A78-66F0-4B85-B3EC-9A676F7BB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5A826-E0E6-4E98-9B03-91AEBEB356E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6B59E-3220-4780-8047-C4E0AD10C9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rgbClr val="E668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email"/>
          <a:srcRect l="416" t="3452" b="1376"/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9801" name="副标题 2"/>
          <p:cNvSpPr>
            <a:spLocks noGrp="1"/>
          </p:cNvSpPr>
          <p:nvPr>
            <p:ph type="subTitle" idx="1"/>
          </p:nvPr>
        </p:nvSpPr>
        <p:spPr>
          <a:xfrm>
            <a:off x="6251310" y="2498185"/>
            <a:ext cx="5269177" cy="558799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zh-CN" altLang="en-US"/>
          </a:p>
        </p:txBody>
      </p:sp>
      <p:sp>
        <p:nvSpPr>
          <p:cNvPr id="9802" name="标题 1"/>
          <p:cNvSpPr>
            <a:spLocks noGrp="1"/>
          </p:cNvSpPr>
          <p:nvPr>
            <p:ph type="ctrTitle"/>
          </p:nvPr>
        </p:nvSpPr>
        <p:spPr>
          <a:xfrm>
            <a:off x="5290607" y="1501602"/>
            <a:ext cx="6229881" cy="908025"/>
          </a:xfrm>
        </p:spPr>
        <p:txBody>
          <a:bodyPr anchor="ctr">
            <a:noAutofit/>
          </a:bodyPr>
          <a:lstStyle>
            <a:lvl1pPr algn="r">
              <a:defRPr sz="54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6251310" y="3357527"/>
            <a:ext cx="5269177" cy="371475"/>
          </a:xfrm>
        </p:spPr>
        <p:txBody>
          <a:bodyPr anchor="ctr">
            <a:normAutofit/>
          </a:bodyPr>
          <a:lstStyle>
            <a:lvl1pPr marL="0" indent="0" algn="r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署名</a:t>
            </a:r>
            <a:endParaRPr lang="zh-CN" altLang="en-US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6251310" y="3729002"/>
            <a:ext cx="5269177" cy="371475"/>
          </a:xfrm>
        </p:spPr>
        <p:txBody>
          <a:bodyPr anchor="ctr">
            <a:normAutofit/>
          </a:bodyPr>
          <a:lstStyle>
            <a:lvl1pPr marL="0" indent="0" algn="r">
              <a:buNone/>
              <a:defRPr sz="12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日期</a:t>
            </a:r>
            <a:endParaRPr lang="zh-CN" altLang="en-US"/>
          </a:p>
        </p:txBody>
      </p:sp>
      <p:grpSp>
        <p:nvGrpSpPr>
          <p:cNvPr id="9839" name="组合 9838"/>
          <p:cNvGrpSpPr/>
          <p:nvPr userDrawn="1"/>
        </p:nvGrpSpPr>
        <p:grpSpPr>
          <a:xfrm>
            <a:off x="3528482" y="4606198"/>
            <a:ext cx="1762125" cy="1765300"/>
            <a:chOff x="2974848" y="3661533"/>
            <a:chExt cx="1762125" cy="1765300"/>
          </a:xfrm>
        </p:grpSpPr>
        <p:sp>
          <p:nvSpPr>
            <p:cNvPr id="5" name="Freeform 5"/>
            <p:cNvSpPr/>
            <p:nvPr userDrawn="1"/>
          </p:nvSpPr>
          <p:spPr bwMode="auto">
            <a:xfrm>
              <a:off x="4206748" y="4271133"/>
              <a:ext cx="465138" cy="603250"/>
            </a:xfrm>
            <a:custGeom>
              <a:avLst/>
              <a:gdLst>
                <a:gd name="T0" fmla="*/ 8 w 143"/>
                <a:gd name="T1" fmla="*/ 35 h 185"/>
                <a:gd name="T2" fmla="*/ 0 w 143"/>
                <a:gd name="T3" fmla="*/ 101 h 185"/>
                <a:gd name="T4" fmla="*/ 5 w 143"/>
                <a:gd name="T5" fmla="*/ 154 h 185"/>
                <a:gd name="T6" fmla="*/ 121 w 143"/>
                <a:gd name="T7" fmla="*/ 185 h 185"/>
                <a:gd name="T8" fmla="*/ 143 w 143"/>
                <a:gd name="T9" fmla="*/ 83 h 185"/>
                <a:gd name="T10" fmla="*/ 128 w 143"/>
                <a:gd name="T11" fmla="*/ 0 h 185"/>
                <a:gd name="T12" fmla="*/ 8 w 143"/>
                <a:gd name="T13" fmla="*/ 3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85">
                  <a:moveTo>
                    <a:pt x="8" y="35"/>
                  </a:moveTo>
                  <a:cubicBezTo>
                    <a:pt x="3" y="57"/>
                    <a:pt x="0" y="79"/>
                    <a:pt x="0" y="101"/>
                  </a:cubicBezTo>
                  <a:cubicBezTo>
                    <a:pt x="0" y="118"/>
                    <a:pt x="2" y="136"/>
                    <a:pt x="5" y="154"/>
                  </a:cubicBezTo>
                  <a:cubicBezTo>
                    <a:pt x="47" y="161"/>
                    <a:pt x="86" y="171"/>
                    <a:pt x="121" y="185"/>
                  </a:cubicBezTo>
                  <a:cubicBezTo>
                    <a:pt x="135" y="153"/>
                    <a:pt x="143" y="119"/>
                    <a:pt x="143" y="83"/>
                  </a:cubicBezTo>
                  <a:cubicBezTo>
                    <a:pt x="143" y="55"/>
                    <a:pt x="138" y="27"/>
                    <a:pt x="128" y="0"/>
                  </a:cubicBezTo>
                  <a:cubicBezTo>
                    <a:pt x="91" y="15"/>
                    <a:pt x="51" y="27"/>
                    <a:pt x="8" y="35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 userDrawn="1"/>
          </p:nvSpPr>
          <p:spPr bwMode="auto">
            <a:xfrm>
              <a:off x="4255960" y="3985383"/>
              <a:ext cx="344488" cy="328613"/>
            </a:xfrm>
            <a:custGeom>
              <a:avLst/>
              <a:gdLst>
                <a:gd name="T0" fmla="*/ 106 w 106"/>
                <a:gd name="T1" fmla="*/ 69 h 101"/>
                <a:gd name="T2" fmla="*/ 59 w 106"/>
                <a:gd name="T3" fmla="*/ 0 h 101"/>
                <a:gd name="T4" fmla="*/ 0 w 106"/>
                <a:gd name="T5" fmla="*/ 101 h 101"/>
                <a:gd name="T6" fmla="*/ 106 w 106"/>
                <a:gd name="T7" fmla="*/ 6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00">
                  <a:moveTo>
                    <a:pt x="106" y="69"/>
                  </a:moveTo>
                  <a:cubicBezTo>
                    <a:pt x="94" y="44"/>
                    <a:pt x="79" y="20"/>
                    <a:pt x="59" y="0"/>
                  </a:cubicBezTo>
                  <a:cubicBezTo>
                    <a:pt x="33" y="29"/>
                    <a:pt x="12" y="64"/>
                    <a:pt x="0" y="101"/>
                  </a:cubicBezTo>
                  <a:cubicBezTo>
                    <a:pt x="37" y="94"/>
                    <a:pt x="73" y="83"/>
                    <a:pt x="106" y="69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 userDrawn="1"/>
          </p:nvSpPr>
          <p:spPr bwMode="auto">
            <a:xfrm>
              <a:off x="4238498" y="4842633"/>
              <a:ext cx="333375" cy="312738"/>
            </a:xfrm>
            <a:custGeom>
              <a:avLst/>
              <a:gdLst>
                <a:gd name="T0" fmla="*/ 0 w 102"/>
                <a:gd name="T1" fmla="*/ 0 h 96"/>
                <a:gd name="T2" fmla="*/ 49 w 102"/>
                <a:gd name="T3" fmla="*/ 96 h 96"/>
                <a:gd name="T4" fmla="*/ 102 w 102"/>
                <a:gd name="T5" fmla="*/ 28 h 96"/>
                <a:gd name="T6" fmla="*/ 0 w 102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6">
                  <a:moveTo>
                    <a:pt x="0" y="0"/>
                  </a:moveTo>
                  <a:cubicBezTo>
                    <a:pt x="10" y="34"/>
                    <a:pt x="27" y="67"/>
                    <a:pt x="49" y="96"/>
                  </a:cubicBezTo>
                  <a:cubicBezTo>
                    <a:pt x="70" y="76"/>
                    <a:pt x="89" y="53"/>
                    <a:pt x="102" y="28"/>
                  </a:cubicBezTo>
                  <a:cubicBezTo>
                    <a:pt x="71" y="16"/>
                    <a:pt x="37" y="6"/>
                    <a:pt x="0" y="0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 userDrawn="1"/>
          </p:nvSpPr>
          <p:spPr bwMode="auto">
            <a:xfrm>
              <a:off x="3887660" y="3726620"/>
              <a:ext cx="514350" cy="627063"/>
            </a:xfrm>
            <a:custGeom>
              <a:avLst/>
              <a:gdLst>
                <a:gd name="T0" fmla="*/ 90 w 158"/>
                <a:gd name="T1" fmla="*/ 184 h 192"/>
                <a:gd name="T2" fmla="*/ 158 w 158"/>
                <a:gd name="T3" fmla="*/ 65 h 192"/>
                <a:gd name="T4" fmla="*/ 0 w 158"/>
                <a:gd name="T5" fmla="*/ 0 h 192"/>
                <a:gd name="T6" fmla="*/ 0 w 158"/>
                <a:gd name="T7" fmla="*/ 192 h 192"/>
                <a:gd name="T8" fmla="*/ 90 w 158"/>
                <a:gd name="T9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92">
                  <a:moveTo>
                    <a:pt x="90" y="184"/>
                  </a:moveTo>
                  <a:cubicBezTo>
                    <a:pt x="104" y="140"/>
                    <a:pt x="127" y="99"/>
                    <a:pt x="158" y="65"/>
                  </a:cubicBezTo>
                  <a:cubicBezTo>
                    <a:pt x="115" y="25"/>
                    <a:pt x="59" y="3"/>
                    <a:pt x="0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31" y="192"/>
                    <a:pt x="61" y="189"/>
                    <a:pt x="90" y="184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 userDrawn="1"/>
          </p:nvSpPr>
          <p:spPr bwMode="auto">
            <a:xfrm>
              <a:off x="3887660" y="4806120"/>
              <a:ext cx="458788" cy="555625"/>
            </a:xfrm>
            <a:custGeom>
              <a:avLst/>
              <a:gdLst>
                <a:gd name="T0" fmla="*/ 87 w 141"/>
                <a:gd name="T1" fmla="*/ 7 h 170"/>
                <a:gd name="T2" fmla="*/ 0 w 141"/>
                <a:gd name="T3" fmla="*/ 0 h 170"/>
                <a:gd name="T4" fmla="*/ 0 w 141"/>
                <a:gd name="T5" fmla="*/ 170 h 170"/>
                <a:gd name="T6" fmla="*/ 141 w 141"/>
                <a:gd name="T7" fmla="*/ 119 h 170"/>
                <a:gd name="T8" fmla="*/ 87 w 141"/>
                <a:gd name="T9" fmla="*/ 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0">
                  <a:moveTo>
                    <a:pt x="87" y="7"/>
                  </a:moveTo>
                  <a:cubicBezTo>
                    <a:pt x="58" y="3"/>
                    <a:pt x="29" y="1"/>
                    <a:pt x="0" y="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51" y="168"/>
                    <a:pt x="100" y="150"/>
                    <a:pt x="141" y="119"/>
                  </a:cubicBezTo>
                  <a:cubicBezTo>
                    <a:pt x="116" y="86"/>
                    <a:pt x="97" y="48"/>
                    <a:pt x="87" y="7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 userDrawn="1"/>
          </p:nvSpPr>
          <p:spPr bwMode="auto">
            <a:xfrm>
              <a:off x="3887660" y="4396545"/>
              <a:ext cx="276225" cy="365125"/>
            </a:xfrm>
            <a:custGeom>
              <a:avLst/>
              <a:gdLst>
                <a:gd name="T0" fmla="*/ 0 w 85"/>
                <a:gd name="T1" fmla="*/ 7 h 112"/>
                <a:gd name="T2" fmla="*/ 0 w 85"/>
                <a:gd name="T3" fmla="*/ 106 h 112"/>
                <a:gd name="T4" fmla="*/ 82 w 85"/>
                <a:gd name="T5" fmla="*/ 112 h 112"/>
                <a:gd name="T6" fmla="*/ 78 w 85"/>
                <a:gd name="T7" fmla="*/ 63 h 112"/>
                <a:gd name="T8" fmla="*/ 85 w 85"/>
                <a:gd name="T9" fmla="*/ 0 h 112"/>
                <a:gd name="T10" fmla="*/ 0 w 85"/>
                <a:gd name="T11" fmla="*/ 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2">
                  <a:moveTo>
                    <a:pt x="0" y="7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28" y="107"/>
                    <a:pt x="55" y="109"/>
                    <a:pt x="82" y="112"/>
                  </a:cubicBezTo>
                  <a:cubicBezTo>
                    <a:pt x="79" y="96"/>
                    <a:pt x="78" y="79"/>
                    <a:pt x="78" y="63"/>
                  </a:cubicBezTo>
                  <a:cubicBezTo>
                    <a:pt x="78" y="42"/>
                    <a:pt x="80" y="21"/>
                    <a:pt x="85" y="0"/>
                  </a:cubicBezTo>
                  <a:cubicBezTo>
                    <a:pt x="58" y="4"/>
                    <a:pt x="29" y="7"/>
                    <a:pt x="0" y="7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 userDrawn="1"/>
          </p:nvSpPr>
          <p:spPr bwMode="auto">
            <a:xfrm>
              <a:off x="3303460" y="3726620"/>
              <a:ext cx="519113" cy="630238"/>
            </a:xfrm>
            <a:custGeom>
              <a:avLst/>
              <a:gdLst>
                <a:gd name="T0" fmla="*/ 68 w 159"/>
                <a:gd name="T1" fmla="*/ 186 h 193"/>
                <a:gd name="T2" fmla="*/ 159 w 159"/>
                <a:gd name="T3" fmla="*/ 193 h 193"/>
                <a:gd name="T4" fmla="*/ 159 w 159"/>
                <a:gd name="T5" fmla="*/ 0 h 193"/>
                <a:gd name="T6" fmla="*/ 0 w 159"/>
                <a:gd name="T7" fmla="*/ 66 h 193"/>
                <a:gd name="T8" fmla="*/ 68 w 159"/>
                <a:gd name="T9" fmla="*/ 18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93">
                  <a:moveTo>
                    <a:pt x="68" y="186"/>
                  </a:moveTo>
                  <a:cubicBezTo>
                    <a:pt x="98" y="190"/>
                    <a:pt x="128" y="192"/>
                    <a:pt x="159" y="193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0" y="3"/>
                    <a:pt x="44" y="26"/>
                    <a:pt x="0" y="66"/>
                  </a:cubicBezTo>
                  <a:cubicBezTo>
                    <a:pt x="32" y="100"/>
                    <a:pt x="55" y="142"/>
                    <a:pt x="68" y="186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 userDrawn="1"/>
          </p:nvSpPr>
          <p:spPr bwMode="auto">
            <a:xfrm>
              <a:off x="3541585" y="4402895"/>
              <a:ext cx="280988" cy="355600"/>
            </a:xfrm>
            <a:custGeom>
              <a:avLst/>
              <a:gdLst>
                <a:gd name="T0" fmla="*/ 86 w 86"/>
                <a:gd name="T1" fmla="*/ 104 h 109"/>
                <a:gd name="T2" fmla="*/ 86 w 86"/>
                <a:gd name="T3" fmla="*/ 6 h 109"/>
                <a:gd name="T4" fmla="*/ 0 w 86"/>
                <a:gd name="T5" fmla="*/ 0 h 109"/>
                <a:gd name="T6" fmla="*/ 7 w 86"/>
                <a:gd name="T7" fmla="*/ 61 h 109"/>
                <a:gd name="T8" fmla="*/ 3 w 86"/>
                <a:gd name="T9" fmla="*/ 109 h 109"/>
                <a:gd name="T10" fmla="*/ 86 w 86"/>
                <a:gd name="T11" fmla="*/ 10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9">
                  <a:moveTo>
                    <a:pt x="86" y="104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57" y="5"/>
                    <a:pt x="28" y="4"/>
                    <a:pt x="0" y="0"/>
                  </a:cubicBezTo>
                  <a:cubicBezTo>
                    <a:pt x="5" y="20"/>
                    <a:pt x="7" y="40"/>
                    <a:pt x="7" y="61"/>
                  </a:cubicBezTo>
                  <a:cubicBezTo>
                    <a:pt x="7" y="77"/>
                    <a:pt x="5" y="93"/>
                    <a:pt x="3" y="109"/>
                  </a:cubicBezTo>
                  <a:cubicBezTo>
                    <a:pt x="29" y="106"/>
                    <a:pt x="57" y="104"/>
                    <a:pt x="86" y="104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3"/>
            <p:cNvSpPr/>
            <p:nvPr userDrawn="1"/>
          </p:nvSpPr>
          <p:spPr bwMode="auto">
            <a:xfrm>
              <a:off x="3359023" y="4806120"/>
              <a:ext cx="463550" cy="555625"/>
            </a:xfrm>
            <a:custGeom>
              <a:avLst/>
              <a:gdLst>
                <a:gd name="T0" fmla="*/ 54 w 142"/>
                <a:gd name="T1" fmla="*/ 6 h 170"/>
                <a:gd name="T2" fmla="*/ 0 w 142"/>
                <a:gd name="T3" fmla="*/ 118 h 170"/>
                <a:gd name="T4" fmla="*/ 142 w 142"/>
                <a:gd name="T5" fmla="*/ 170 h 170"/>
                <a:gd name="T6" fmla="*/ 142 w 142"/>
                <a:gd name="T7" fmla="*/ 0 h 170"/>
                <a:gd name="T8" fmla="*/ 54 w 142"/>
                <a:gd name="T9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70">
                  <a:moveTo>
                    <a:pt x="54" y="6"/>
                  </a:moveTo>
                  <a:cubicBezTo>
                    <a:pt x="44" y="46"/>
                    <a:pt x="26" y="85"/>
                    <a:pt x="0" y="118"/>
                  </a:cubicBezTo>
                  <a:cubicBezTo>
                    <a:pt x="41" y="149"/>
                    <a:pt x="90" y="167"/>
                    <a:pt x="142" y="17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1" y="0"/>
                    <a:pt x="82" y="2"/>
                    <a:pt x="54" y="6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 userDrawn="1"/>
          </p:nvSpPr>
          <p:spPr bwMode="auto">
            <a:xfrm>
              <a:off x="3070392" y="4288595"/>
              <a:ext cx="458788" cy="579438"/>
            </a:xfrm>
            <a:custGeom>
              <a:avLst/>
              <a:gdLst>
                <a:gd name="T0" fmla="*/ 141 w 141"/>
                <a:gd name="T1" fmla="*/ 96 h 178"/>
                <a:gd name="T2" fmla="*/ 133 w 141"/>
                <a:gd name="T3" fmla="*/ 32 h 178"/>
                <a:gd name="T4" fmla="*/ 12 w 141"/>
                <a:gd name="T5" fmla="*/ 0 h 178"/>
                <a:gd name="T6" fmla="*/ 0 w 141"/>
                <a:gd name="T7" fmla="*/ 78 h 178"/>
                <a:gd name="T8" fmla="*/ 21 w 141"/>
                <a:gd name="T9" fmla="*/ 178 h 178"/>
                <a:gd name="T10" fmla="*/ 136 w 141"/>
                <a:gd name="T11" fmla="*/ 147 h 178"/>
                <a:gd name="T12" fmla="*/ 141 w 141"/>
                <a:gd name="T13" fmla="*/ 9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78">
                  <a:moveTo>
                    <a:pt x="141" y="96"/>
                  </a:moveTo>
                  <a:cubicBezTo>
                    <a:pt x="141" y="74"/>
                    <a:pt x="138" y="53"/>
                    <a:pt x="133" y="32"/>
                  </a:cubicBezTo>
                  <a:cubicBezTo>
                    <a:pt x="91" y="25"/>
                    <a:pt x="50" y="15"/>
                    <a:pt x="12" y="0"/>
                  </a:cubicBezTo>
                  <a:cubicBezTo>
                    <a:pt x="4" y="26"/>
                    <a:pt x="0" y="52"/>
                    <a:pt x="0" y="78"/>
                  </a:cubicBezTo>
                  <a:cubicBezTo>
                    <a:pt x="0" y="113"/>
                    <a:pt x="7" y="146"/>
                    <a:pt x="21" y="178"/>
                  </a:cubicBezTo>
                  <a:cubicBezTo>
                    <a:pt x="56" y="164"/>
                    <a:pt x="95" y="154"/>
                    <a:pt x="136" y="147"/>
                  </a:cubicBezTo>
                  <a:cubicBezTo>
                    <a:pt x="139" y="130"/>
                    <a:pt x="141" y="113"/>
                    <a:pt x="141" y="96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5"/>
            <p:cNvSpPr/>
            <p:nvPr userDrawn="1"/>
          </p:nvSpPr>
          <p:spPr bwMode="auto">
            <a:xfrm>
              <a:off x="3175814" y="4836283"/>
              <a:ext cx="333375" cy="312738"/>
            </a:xfrm>
            <a:custGeom>
              <a:avLst/>
              <a:gdLst>
                <a:gd name="T0" fmla="*/ 0 w 102"/>
                <a:gd name="T1" fmla="*/ 28 h 96"/>
                <a:gd name="T2" fmla="*/ 54 w 102"/>
                <a:gd name="T3" fmla="*/ 96 h 96"/>
                <a:gd name="T4" fmla="*/ 102 w 102"/>
                <a:gd name="T5" fmla="*/ 0 h 96"/>
                <a:gd name="T6" fmla="*/ 0 w 102"/>
                <a:gd name="T7" fmla="*/ 2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6">
                  <a:moveTo>
                    <a:pt x="0" y="28"/>
                  </a:moveTo>
                  <a:cubicBezTo>
                    <a:pt x="14" y="53"/>
                    <a:pt x="32" y="77"/>
                    <a:pt x="54" y="96"/>
                  </a:cubicBezTo>
                  <a:cubicBezTo>
                    <a:pt x="76" y="68"/>
                    <a:pt x="92" y="35"/>
                    <a:pt x="102" y="0"/>
                  </a:cubicBezTo>
                  <a:cubicBezTo>
                    <a:pt x="66" y="6"/>
                    <a:pt x="32" y="16"/>
                    <a:pt x="0" y="28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 userDrawn="1"/>
          </p:nvSpPr>
          <p:spPr bwMode="auto">
            <a:xfrm>
              <a:off x="3131771" y="3988558"/>
              <a:ext cx="349250" cy="334963"/>
            </a:xfrm>
            <a:custGeom>
              <a:avLst/>
              <a:gdLst>
                <a:gd name="T0" fmla="*/ 107 w 107"/>
                <a:gd name="T1" fmla="*/ 103 h 103"/>
                <a:gd name="T2" fmla="*/ 47 w 107"/>
                <a:gd name="T3" fmla="*/ 0 h 103"/>
                <a:gd name="T4" fmla="*/ 0 w 107"/>
                <a:gd name="T5" fmla="*/ 74 h 103"/>
                <a:gd name="T6" fmla="*/ 107 w 107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03">
                  <a:moveTo>
                    <a:pt x="107" y="103"/>
                  </a:moveTo>
                  <a:cubicBezTo>
                    <a:pt x="95" y="65"/>
                    <a:pt x="74" y="30"/>
                    <a:pt x="47" y="0"/>
                  </a:cubicBezTo>
                  <a:cubicBezTo>
                    <a:pt x="27" y="22"/>
                    <a:pt x="11" y="47"/>
                    <a:pt x="0" y="74"/>
                  </a:cubicBezTo>
                  <a:cubicBezTo>
                    <a:pt x="33" y="87"/>
                    <a:pt x="69" y="96"/>
                    <a:pt x="107" y="103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 noEditPoints="1"/>
            </p:cNvSpPr>
            <p:nvPr userDrawn="1"/>
          </p:nvSpPr>
          <p:spPr bwMode="auto">
            <a:xfrm>
              <a:off x="2974848" y="3661533"/>
              <a:ext cx="1762125" cy="1765300"/>
            </a:xfrm>
            <a:custGeom>
              <a:avLst/>
              <a:gdLst>
                <a:gd name="T0" fmla="*/ 270 w 541"/>
                <a:gd name="T1" fmla="*/ 0 h 541"/>
                <a:gd name="T2" fmla="*/ 17 w 541"/>
                <a:gd name="T3" fmla="*/ 176 h 541"/>
                <a:gd name="T4" fmla="*/ 26 w 541"/>
                <a:gd name="T5" fmla="*/ 387 h 541"/>
                <a:gd name="T6" fmla="*/ 270 w 541"/>
                <a:gd name="T7" fmla="*/ 541 h 541"/>
                <a:gd name="T8" fmla="*/ 442 w 541"/>
                <a:gd name="T9" fmla="*/ 480 h 541"/>
                <a:gd name="T10" fmla="*/ 541 w 541"/>
                <a:gd name="T11" fmla="*/ 270 h 541"/>
                <a:gd name="T12" fmla="*/ 459 w 541"/>
                <a:gd name="T13" fmla="*/ 77 h 541"/>
                <a:gd name="T14" fmla="*/ 388 w 541"/>
                <a:gd name="T15" fmla="*/ 362 h 541"/>
                <a:gd name="T16" fmla="*/ 437 w 541"/>
                <a:gd name="T17" fmla="*/ 458 h 541"/>
                <a:gd name="T18" fmla="*/ 151 w 541"/>
                <a:gd name="T19" fmla="*/ 360 h 541"/>
                <a:gd name="T20" fmla="*/ 49 w 541"/>
                <a:gd name="T21" fmla="*/ 388 h 541"/>
                <a:gd name="T22" fmla="*/ 32 w 541"/>
                <a:gd name="T23" fmla="*/ 192 h 541"/>
                <a:gd name="T24" fmla="*/ 161 w 541"/>
                <a:gd name="T25" fmla="*/ 288 h 541"/>
                <a:gd name="T26" fmla="*/ 41 w 541"/>
                <a:gd name="T27" fmla="*/ 370 h 541"/>
                <a:gd name="T28" fmla="*/ 362 w 541"/>
                <a:gd name="T29" fmla="*/ 337 h 541"/>
                <a:gd name="T30" fmla="*/ 280 w 541"/>
                <a:gd name="T31" fmla="*/ 232 h 541"/>
                <a:gd name="T32" fmla="*/ 358 w 541"/>
                <a:gd name="T33" fmla="*/ 288 h 541"/>
                <a:gd name="T34" fmla="*/ 174 w 541"/>
                <a:gd name="T35" fmla="*/ 227 h 541"/>
                <a:gd name="T36" fmla="*/ 260 w 541"/>
                <a:gd name="T37" fmla="*/ 331 h 541"/>
                <a:gd name="T38" fmla="*/ 181 w 541"/>
                <a:gd name="T39" fmla="*/ 288 h 541"/>
                <a:gd name="T40" fmla="*/ 280 w 541"/>
                <a:gd name="T41" fmla="*/ 351 h 541"/>
                <a:gd name="T42" fmla="*/ 421 w 541"/>
                <a:gd name="T43" fmla="*/ 470 h 541"/>
                <a:gd name="T44" fmla="*/ 280 w 541"/>
                <a:gd name="T45" fmla="*/ 351 h 541"/>
                <a:gd name="T46" fmla="*/ 393 w 541"/>
                <a:gd name="T47" fmla="*/ 200 h 541"/>
                <a:gd name="T48" fmla="*/ 499 w 541"/>
                <a:gd name="T49" fmla="*/ 168 h 541"/>
                <a:gd name="T50" fmla="*/ 370 w 541"/>
                <a:gd name="T51" fmla="*/ 204 h 541"/>
                <a:gd name="T52" fmla="*/ 280 w 541"/>
                <a:gd name="T53" fmla="*/ 20 h 541"/>
                <a:gd name="T54" fmla="*/ 260 w 541"/>
                <a:gd name="T55" fmla="*/ 213 h 541"/>
                <a:gd name="T56" fmla="*/ 101 w 541"/>
                <a:gd name="T57" fmla="*/ 86 h 541"/>
                <a:gd name="T58" fmla="*/ 260 w 541"/>
                <a:gd name="T59" fmla="*/ 213 h 541"/>
                <a:gd name="T60" fmla="*/ 40 w 541"/>
                <a:gd name="T61" fmla="*/ 174 h 541"/>
                <a:gd name="T62" fmla="*/ 147 w 541"/>
                <a:gd name="T63" fmla="*/ 203 h 541"/>
                <a:gd name="T64" fmla="*/ 172 w 541"/>
                <a:gd name="T65" fmla="*/ 357 h 541"/>
                <a:gd name="T66" fmla="*/ 260 w 541"/>
                <a:gd name="T67" fmla="*/ 521 h 541"/>
                <a:gd name="T68" fmla="*/ 499 w 541"/>
                <a:gd name="T69" fmla="*/ 372 h 541"/>
                <a:gd name="T70" fmla="*/ 378 w 541"/>
                <a:gd name="T71" fmla="*/ 288 h 541"/>
                <a:gd name="T72" fmla="*/ 506 w 541"/>
                <a:gd name="T73" fmla="*/ 187 h 541"/>
                <a:gd name="T74" fmla="*/ 499 w 541"/>
                <a:gd name="T75" fmla="*/ 372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1" h="541">
                  <a:moveTo>
                    <a:pt x="459" y="77"/>
                  </a:moveTo>
                  <a:cubicBezTo>
                    <a:pt x="409" y="27"/>
                    <a:pt x="341" y="0"/>
                    <a:pt x="270" y="0"/>
                  </a:cubicBezTo>
                  <a:cubicBezTo>
                    <a:pt x="199" y="0"/>
                    <a:pt x="131" y="28"/>
                    <a:pt x="80" y="78"/>
                  </a:cubicBezTo>
                  <a:cubicBezTo>
                    <a:pt x="52" y="106"/>
                    <a:pt x="31" y="140"/>
                    <a:pt x="17" y="176"/>
                  </a:cubicBezTo>
                  <a:cubicBezTo>
                    <a:pt x="6" y="206"/>
                    <a:pt x="0" y="238"/>
                    <a:pt x="0" y="270"/>
                  </a:cubicBezTo>
                  <a:cubicBezTo>
                    <a:pt x="0" y="311"/>
                    <a:pt x="9" y="350"/>
                    <a:pt x="26" y="387"/>
                  </a:cubicBezTo>
                  <a:cubicBezTo>
                    <a:pt x="43" y="422"/>
                    <a:pt x="68" y="454"/>
                    <a:pt x="98" y="479"/>
                  </a:cubicBezTo>
                  <a:cubicBezTo>
                    <a:pt x="146" y="519"/>
                    <a:pt x="207" y="541"/>
                    <a:pt x="270" y="541"/>
                  </a:cubicBezTo>
                  <a:cubicBezTo>
                    <a:pt x="270" y="541"/>
                    <a:pt x="270" y="541"/>
                    <a:pt x="270" y="541"/>
                  </a:cubicBezTo>
                  <a:cubicBezTo>
                    <a:pt x="333" y="541"/>
                    <a:pt x="394" y="519"/>
                    <a:pt x="442" y="480"/>
                  </a:cubicBezTo>
                  <a:cubicBezTo>
                    <a:pt x="472" y="455"/>
                    <a:pt x="496" y="424"/>
                    <a:pt x="513" y="389"/>
                  </a:cubicBezTo>
                  <a:cubicBezTo>
                    <a:pt x="532" y="352"/>
                    <a:pt x="541" y="312"/>
                    <a:pt x="541" y="270"/>
                  </a:cubicBezTo>
                  <a:cubicBezTo>
                    <a:pt x="541" y="236"/>
                    <a:pt x="534" y="202"/>
                    <a:pt x="521" y="170"/>
                  </a:cubicBezTo>
                  <a:cubicBezTo>
                    <a:pt x="507" y="135"/>
                    <a:pt x="486" y="104"/>
                    <a:pt x="459" y="77"/>
                  </a:cubicBezTo>
                  <a:close/>
                  <a:moveTo>
                    <a:pt x="437" y="458"/>
                  </a:moveTo>
                  <a:cubicBezTo>
                    <a:pt x="415" y="429"/>
                    <a:pt x="398" y="396"/>
                    <a:pt x="388" y="362"/>
                  </a:cubicBezTo>
                  <a:cubicBezTo>
                    <a:pt x="425" y="368"/>
                    <a:pt x="459" y="378"/>
                    <a:pt x="490" y="390"/>
                  </a:cubicBezTo>
                  <a:cubicBezTo>
                    <a:pt x="477" y="415"/>
                    <a:pt x="458" y="438"/>
                    <a:pt x="437" y="458"/>
                  </a:cubicBezTo>
                  <a:close/>
                  <a:moveTo>
                    <a:pt x="49" y="388"/>
                  </a:moveTo>
                  <a:cubicBezTo>
                    <a:pt x="81" y="376"/>
                    <a:pt x="115" y="366"/>
                    <a:pt x="151" y="360"/>
                  </a:cubicBezTo>
                  <a:cubicBezTo>
                    <a:pt x="141" y="395"/>
                    <a:pt x="125" y="428"/>
                    <a:pt x="103" y="456"/>
                  </a:cubicBezTo>
                  <a:cubicBezTo>
                    <a:pt x="81" y="437"/>
                    <a:pt x="63" y="413"/>
                    <a:pt x="49" y="388"/>
                  </a:cubicBezTo>
                  <a:close/>
                  <a:moveTo>
                    <a:pt x="20" y="270"/>
                  </a:moveTo>
                  <a:cubicBezTo>
                    <a:pt x="20" y="244"/>
                    <a:pt x="24" y="218"/>
                    <a:pt x="32" y="192"/>
                  </a:cubicBezTo>
                  <a:cubicBezTo>
                    <a:pt x="70" y="207"/>
                    <a:pt x="111" y="217"/>
                    <a:pt x="153" y="224"/>
                  </a:cubicBezTo>
                  <a:cubicBezTo>
                    <a:pt x="158" y="245"/>
                    <a:pt x="161" y="266"/>
                    <a:pt x="161" y="288"/>
                  </a:cubicBezTo>
                  <a:cubicBezTo>
                    <a:pt x="161" y="305"/>
                    <a:pt x="159" y="322"/>
                    <a:pt x="156" y="339"/>
                  </a:cubicBezTo>
                  <a:cubicBezTo>
                    <a:pt x="115" y="346"/>
                    <a:pt x="76" y="356"/>
                    <a:pt x="41" y="370"/>
                  </a:cubicBezTo>
                  <a:cubicBezTo>
                    <a:pt x="27" y="338"/>
                    <a:pt x="20" y="305"/>
                    <a:pt x="20" y="270"/>
                  </a:cubicBezTo>
                  <a:close/>
                  <a:moveTo>
                    <a:pt x="362" y="337"/>
                  </a:moveTo>
                  <a:cubicBezTo>
                    <a:pt x="335" y="334"/>
                    <a:pt x="308" y="332"/>
                    <a:pt x="280" y="331"/>
                  </a:cubicBezTo>
                  <a:cubicBezTo>
                    <a:pt x="280" y="232"/>
                    <a:pt x="280" y="232"/>
                    <a:pt x="280" y="232"/>
                  </a:cubicBezTo>
                  <a:cubicBezTo>
                    <a:pt x="309" y="232"/>
                    <a:pt x="338" y="229"/>
                    <a:pt x="365" y="225"/>
                  </a:cubicBezTo>
                  <a:cubicBezTo>
                    <a:pt x="360" y="246"/>
                    <a:pt x="358" y="267"/>
                    <a:pt x="358" y="288"/>
                  </a:cubicBezTo>
                  <a:cubicBezTo>
                    <a:pt x="358" y="304"/>
                    <a:pt x="359" y="321"/>
                    <a:pt x="362" y="337"/>
                  </a:cubicBezTo>
                  <a:close/>
                  <a:moveTo>
                    <a:pt x="174" y="227"/>
                  </a:moveTo>
                  <a:cubicBezTo>
                    <a:pt x="202" y="231"/>
                    <a:pt x="231" y="232"/>
                    <a:pt x="260" y="233"/>
                  </a:cubicBezTo>
                  <a:cubicBezTo>
                    <a:pt x="260" y="331"/>
                    <a:pt x="260" y="331"/>
                    <a:pt x="260" y="331"/>
                  </a:cubicBezTo>
                  <a:cubicBezTo>
                    <a:pt x="231" y="331"/>
                    <a:pt x="203" y="333"/>
                    <a:pt x="177" y="336"/>
                  </a:cubicBezTo>
                  <a:cubicBezTo>
                    <a:pt x="179" y="320"/>
                    <a:pt x="181" y="304"/>
                    <a:pt x="181" y="288"/>
                  </a:cubicBezTo>
                  <a:cubicBezTo>
                    <a:pt x="181" y="267"/>
                    <a:pt x="179" y="247"/>
                    <a:pt x="174" y="227"/>
                  </a:cubicBezTo>
                  <a:close/>
                  <a:moveTo>
                    <a:pt x="280" y="351"/>
                  </a:moveTo>
                  <a:cubicBezTo>
                    <a:pt x="309" y="352"/>
                    <a:pt x="338" y="354"/>
                    <a:pt x="367" y="358"/>
                  </a:cubicBezTo>
                  <a:cubicBezTo>
                    <a:pt x="377" y="399"/>
                    <a:pt x="396" y="437"/>
                    <a:pt x="421" y="470"/>
                  </a:cubicBezTo>
                  <a:cubicBezTo>
                    <a:pt x="380" y="501"/>
                    <a:pt x="331" y="519"/>
                    <a:pt x="280" y="521"/>
                  </a:cubicBezTo>
                  <a:lnTo>
                    <a:pt x="280" y="351"/>
                  </a:lnTo>
                  <a:close/>
                  <a:moveTo>
                    <a:pt x="499" y="168"/>
                  </a:moveTo>
                  <a:cubicBezTo>
                    <a:pt x="466" y="182"/>
                    <a:pt x="430" y="193"/>
                    <a:pt x="393" y="200"/>
                  </a:cubicBezTo>
                  <a:cubicBezTo>
                    <a:pt x="405" y="163"/>
                    <a:pt x="426" y="128"/>
                    <a:pt x="452" y="99"/>
                  </a:cubicBezTo>
                  <a:cubicBezTo>
                    <a:pt x="472" y="119"/>
                    <a:pt x="487" y="143"/>
                    <a:pt x="499" y="168"/>
                  </a:cubicBezTo>
                  <a:close/>
                  <a:moveTo>
                    <a:pt x="438" y="85"/>
                  </a:moveTo>
                  <a:cubicBezTo>
                    <a:pt x="407" y="119"/>
                    <a:pt x="384" y="160"/>
                    <a:pt x="370" y="204"/>
                  </a:cubicBezTo>
                  <a:cubicBezTo>
                    <a:pt x="341" y="209"/>
                    <a:pt x="311" y="212"/>
                    <a:pt x="280" y="212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339" y="23"/>
                    <a:pt x="395" y="45"/>
                    <a:pt x="438" y="85"/>
                  </a:cubicBezTo>
                  <a:close/>
                  <a:moveTo>
                    <a:pt x="260" y="213"/>
                  </a:moveTo>
                  <a:cubicBezTo>
                    <a:pt x="229" y="212"/>
                    <a:pt x="199" y="210"/>
                    <a:pt x="169" y="206"/>
                  </a:cubicBezTo>
                  <a:cubicBezTo>
                    <a:pt x="156" y="162"/>
                    <a:pt x="133" y="120"/>
                    <a:pt x="101" y="86"/>
                  </a:cubicBezTo>
                  <a:cubicBezTo>
                    <a:pt x="145" y="46"/>
                    <a:pt x="201" y="23"/>
                    <a:pt x="260" y="20"/>
                  </a:cubicBezTo>
                  <a:lnTo>
                    <a:pt x="260" y="213"/>
                  </a:lnTo>
                  <a:close/>
                  <a:moveTo>
                    <a:pt x="147" y="203"/>
                  </a:moveTo>
                  <a:cubicBezTo>
                    <a:pt x="109" y="196"/>
                    <a:pt x="73" y="187"/>
                    <a:pt x="40" y="174"/>
                  </a:cubicBezTo>
                  <a:cubicBezTo>
                    <a:pt x="51" y="147"/>
                    <a:pt x="67" y="122"/>
                    <a:pt x="87" y="100"/>
                  </a:cubicBezTo>
                  <a:cubicBezTo>
                    <a:pt x="114" y="130"/>
                    <a:pt x="135" y="165"/>
                    <a:pt x="147" y="203"/>
                  </a:cubicBezTo>
                  <a:close/>
                  <a:moveTo>
                    <a:pt x="118" y="469"/>
                  </a:moveTo>
                  <a:cubicBezTo>
                    <a:pt x="144" y="436"/>
                    <a:pt x="162" y="397"/>
                    <a:pt x="172" y="357"/>
                  </a:cubicBezTo>
                  <a:cubicBezTo>
                    <a:pt x="200" y="353"/>
                    <a:pt x="229" y="351"/>
                    <a:pt x="260" y="351"/>
                  </a:cubicBezTo>
                  <a:cubicBezTo>
                    <a:pt x="260" y="521"/>
                    <a:pt x="260" y="521"/>
                    <a:pt x="260" y="521"/>
                  </a:cubicBezTo>
                  <a:cubicBezTo>
                    <a:pt x="208" y="518"/>
                    <a:pt x="159" y="500"/>
                    <a:pt x="118" y="469"/>
                  </a:cubicBezTo>
                  <a:close/>
                  <a:moveTo>
                    <a:pt x="499" y="372"/>
                  </a:moveTo>
                  <a:cubicBezTo>
                    <a:pt x="464" y="358"/>
                    <a:pt x="425" y="348"/>
                    <a:pt x="383" y="341"/>
                  </a:cubicBezTo>
                  <a:cubicBezTo>
                    <a:pt x="380" y="323"/>
                    <a:pt x="378" y="305"/>
                    <a:pt x="378" y="288"/>
                  </a:cubicBezTo>
                  <a:cubicBezTo>
                    <a:pt x="378" y="266"/>
                    <a:pt x="381" y="244"/>
                    <a:pt x="386" y="222"/>
                  </a:cubicBezTo>
                  <a:cubicBezTo>
                    <a:pt x="429" y="214"/>
                    <a:pt x="469" y="202"/>
                    <a:pt x="506" y="187"/>
                  </a:cubicBezTo>
                  <a:cubicBezTo>
                    <a:pt x="516" y="214"/>
                    <a:pt x="521" y="242"/>
                    <a:pt x="521" y="270"/>
                  </a:cubicBezTo>
                  <a:cubicBezTo>
                    <a:pt x="521" y="306"/>
                    <a:pt x="513" y="340"/>
                    <a:pt x="499" y="372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38" name="组合 9837"/>
          <p:cNvGrpSpPr/>
          <p:nvPr userDrawn="1"/>
        </p:nvGrpSpPr>
        <p:grpSpPr>
          <a:xfrm>
            <a:off x="202847" y="2127769"/>
            <a:ext cx="4409243" cy="4618533"/>
            <a:chOff x="-2288508" y="1878770"/>
            <a:chExt cx="4448175" cy="4659313"/>
          </a:xfrm>
        </p:grpSpPr>
        <p:sp>
          <p:nvSpPr>
            <p:cNvPr id="21" name="Freeform 19"/>
            <p:cNvSpPr/>
            <p:nvPr userDrawn="1"/>
          </p:nvSpPr>
          <p:spPr bwMode="auto">
            <a:xfrm>
              <a:off x="821405" y="5350633"/>
              <a:ext cx="452438" cy="466725"/>
            </a:xfrm>
            <a:custGeom>
              <a:avLst/>
              <a:gdLst>
                <a:gd name="T0" fmla="*/ 117 w 285"/>
                <a:gd name="T1" fmla="*/ 0 h 294"/>
                <a:gd name="T2" fmla="*/ 0 w 285"/>
                <a:gd name="T3" fmla="*/ 189 h 294"/>
                <a:gd name="T4" fmla="*/ 168 w 285"/>
                <a:gd name="T5" fmla="*/ 294 h 294"/>
                <a:gd name="T6" fmla="*/ 285 w 285"/>
                <a:gd name="T7" fmla="*/ 103 h 294"/>
                <a:gd name="T8" fmla="*/ 117 w 285"/>
                <a:gd name="T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94">
                  <a:moveTo>
                    <a:pt x="117" y="0"/>
                  </a:moveTo>
                  <a:lnTo>
                    <a:pt x="0" y="189"/>
                  </a:lnTo>
                  <a:lnTo>
                    <a:pt x="168" y="294"/>
                  </a:lnTo>
                  <a:lnTo>
                    <a:pt x="285" y="103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0"/>
            <p:cNvSpPr/>
            <p:nvPr userDrawn="1"/>
          </p:nvSpPr>
          <p:spPr bwMode="auto">
            <a:xfrm>
              <a:off x="1042067" y="5253795"/>
              <a:ext cx="290513" cy="204788"/>
            </a:xfrm>
            <a:custGeom>
              <a:avLst/>
              <a:gdLst>
                <a:gd name="T0" fmla="*/ 183 w 183"/>
                <a:gd name="T1" fmla="*/ 102 h 129"/>
                <a:gd name="T2" fmla="*/ 17 w 183"/>
                <a:gd name="T3" fmla="*/ 0 h 129"/>
                <a:gd name="T4" fmla="*/ 0 w 183"/>
                <a:gd name="T5" fmla="*/ 26 h 129"/>
                <a:gd name="T6" fmla="*/ 168 w 183"/>
                <a:gd name="T7" fmla="*/ 129 h 129"/>
                <a:gd name="T8" fmla="*/ 183 w 183"/>
                <a:gd name="T9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9">
                  <a:moveTo>
                    <a:pt x="183" y="102"/>
                  </a:moveTo>
                  <a:lnTo>
                    <a:pt x="17" y="0"/>
                  </a:lnTo>
                  <a:lnTo>
                    <a:pt x="0" y="26"/>
                  </a:lnTo>
                  <a:lnTo>
                    <a:pt x="168" y="129"/>
                  </a:lnTo>
                  <a:lnTo>
                    <a:pt x="183" y="10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1"/>
            <p:cNvSpPr/>
            <p:nvPr userDrawn="1"/>
          </p:nvSpPr>
          <p:spPr bwMode="auto">
            <a:xfrm>
              <a:off x="230275" y="4859946"/>
              <a:ext cx="485775" cy="515938"/>
            </a:xfrm>
            <a:custGeom>
              <a:avLst/>
              <a:gdLst>
                <a:gd name="T0" fmla="*/ 138 w 306"/>
                <a:gd name="T1" fmla="*/ 0 h 325"/>
                <a:gd name="T2" fmla="*/ 0 w 306"/>
                <a:gd name="T3" fmla="*/ 222 h 325"/>
                <a:gd name="T4" fmla="*/ 168 w 306"/>
                <a:gd name="T5" fmla="*/ 325 h 325"/>
                <a:gd name="T6" fmla="*/ 306 w 306"/>
                <a:gd name="T7" fmla="*/ 103 h 325"/>
                <a:gd name="T8" fmla="*/ 138 w 306"/>
                <a:gd name="T9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25">
                  <a:moveTo>
                    <a:pt x="138" y="0"/>
                  </a:moveTo>
                  <a:lnTo>
                    <a:pt x="0" y="222"/>
                  </a:lnTo>
                  <a:lnTo>
                    <a:pt x="168" y="325"/>
                  </a:lnTo>
                  <a:lnTo>
                    <a:pt x="306" y="103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"/>
            <p:cNvSpPr/>
            <p:nvPr userDrawn="1"/>
          </p:nvSpPr>
          <p:spPr bwMode="auto">
            <a:xfrm>
              <a:off x="1354805" y="4542595"/>
              <a:ext cx="330200" cy="411163"/>
            </a:xfrm>
            <a:custGeom>
              <a:avLst/>
              <a:gdLst>
                <a:gd name="T0" fmla="*/ 46 w 101"/>
                <a:gd name="T1" fmla="*/ 0 h 126"/>
                <a:gd name="T2" fmla="*/ 0 w 101"/>
                <a:gd name="T3" fmla="*/ 76 h 126"/>
                <a:gd name="T4" fmla="*/ 81 w 101"/>
                <a:gd name="T5" fmla="*/ 126 h 126"/>
                <a:gd name="T6" fmla="*/ 46 w 101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25">
                  <a:moveTo>
                    <a:pt x="46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101" y="83"/>
                    <a:pt x="87" y="31"/>
                    <a:pt x="46" y="0"/>
                  </a:cubicBez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"/>
            <p:cNvSpPr/>
            <p:nvPr userDrawn="1"/>
          </p:nvSpPr>
          <p:spPr bwMode="auto">
            <a:xfrm>
              <a:off x="635667" y="5706233"/>
              <a:ext cx="415925" cy="320675"/>
            </a:xfrm>
            <a:custGeom>
              <a:avLst/>
              <a:gdLst>
                <a:gd name="T0" fmla="*/ 47 w 128"/>
                <a:gd name="T1" fmla="*/ 0 h 98"/>
                <a:gd name="T2" fmla="*/ 0 w 128"/>
                <a:gd name="T3" fmla="*/ 75 h 98"/>
                <a:gd name="T4" fmla="*/ 128 w 128"/>
                <a:gd name="T5" fmla="*/ 50 h 98"/>
                <a:gd name="T6" fmla="*/ 47 w 128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98">
                  <a:moveTo>
                    <a:pt x="47" y="0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45" y="98"/>
                    <a:pt x="99" y="87"/>
                    <a:pt x="128" y="5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4"/>
            <p:cNvSpPr/>
            <p:nvPr userDrawn="1"/>
          </p:nvSpPr>
          <p:spPr bwMode="auto">
            <a:xfrm>
              <a:off x="-2184528" y="1981163"/>
              <a:ext cx="4265613" cy="4454525"/>
            </a:xfrm>
            <a:custGeom>
              <a:avLst/>
              <a:gdLst>
                <a:gd name="T0" fmla="*/ 909 w 1309"/>
                <a:gd name="T1" fmla="*/ 1112 h 1366"/>
                <a:gd name="T2" fmla="*/ 966 w 1309"/>
                <a:gd name="T3" fmla="*/ 1019 h 1366"/>
                <a:gd name="T4" fmla="*/ 972 w 1309"/>
                <a:gd name="T5" fmla="*/ 1011 h 1366"/>
                <a:gd name="T6" fmla="*/ 990 w 1309"/>
                <a:gd name="T7" fmla="*/ 981 h 1366"/>
                <a:gd name="T8" fmla="*/ 995 w 1309"/>
                <a:gd name="T9" fmla="*/ 972 h 1366"/>
                <a:gd name="T10" fmla="*/ 1062 w 1309"/>
                <a:gd name="T11" fmla="*/ 864 h 1366"/>
                <a:gd name="T12" fmla="*/ 1067 w 1309"/>
                <a:gd name="T13" fmla="*/ 856 h 1366"/>
                <a:gd name="T14" fmla="*/ 1125 w 1309"/>
                <a:gd name="T15" fmla="*/ 763 h 1366"/>
                <a:gd name="T16" fmla="*/ 1130 w 1309"/>
                <a:gd name="T17" fmla="*/ 755 h 1366"/>
                <a:gd name="T18" fmla="*/ 1309 w 1309"/>
                <a:gd name="T19" fmla="*/ 465 h 1366"/>
                <a:gd name="T20" fmla="*/ 1272 w 1309"/>
                <a:gd name="T21" fmla="*/ 441 h 1366"/>
                <a:gd name="T22" fmla="*/ 1115 w 1309"/>
                <a:gd name="T23" fmla="*/ 695 h 1366"/>
                <a:gd name="T24" fmla="*/ 949 w 1309"/>
                <a:gd name="T25" fmla="*/ 677 h 1366"/>
                <a:gd name="T26" fmla="*/ 866 w 1309"/>
                <a:gd name="T27" fmla="*/ 811 h 1366"/>
                <a:gd name="T28" fmla="*/ 873 w 1309"/>
                <a:gd name="T29" fmla="*/ 881 h 1366"/>
                <a:gd name="T30" fmla="*/ 857 w 1309"/>
                <a:gd name="T31" fmla="*/ 907 h 1366"/>
                <a:gd name="T32" fmla="*/ 922 w 1309"/>
                <a:gd name="T33" fmla="*/ 948 h 1366"/>
                <a:gd name="T34" fmla="*/ 824 w 1309"/>
                <a:gd name="T35" fmla="*/ 1107 h 1366"/>
                <a:gd name="T36" fmla="*/ 821 w 1309"/>
                <a:gd name="T37" fmla="*/ 1105 h 1366"/>
                <a:gd name="T38" fmla="*/ 796 w 1309"/>
                <a:gd name="T39" fmla="*/ 1104 h 1366"/>
                <a:gd name="T40" fmla="*/ 790 w 1309"/>
                <a:gd name="T41" fmla="*/ 1116 h 1366"/>
                <a:gd name="T42" fmla="*/ 734 w 1309"/>
                <a:gd name="T43" fmla="*/ 1207 h 1366"/>
                <a:gd name="T44" fmla="*/ 654 w 1309"/>
                <a:gd name="T45" fmla="*/ 1226 h 1366"/>
                <a:gd name="T46" fmla="*/ 171 w 1309"/>
                <a:gd name="T47" fmla="*/ 927 h 1366"/>
                <a:gd name="T48" fmla="*/ 152 w 1309"/>
                <a:gd name="T49" fmla="*/ 848 h 1366"/>
                <a:gd name="T50" fmla="*/ 208 w 1309"/>
                <a:gd name="T51" fmla="*/ 757 h 1366"/>
                <a:gd name="T52" fmla="*/ 215 w 1309"/>
                <a:gd name="T53" fmla="*/ 748 h 1366"/>
                <a:gd name="T54" fmla="*/ 199 w 1309"/>
                <a:gd name="T55" fmla="*/ 720 h 1366"/>
                <a:gd name="T56" fmla="*/ 195 w 1309"/>
                <a:gd name="T57" fmla="*/ 718 h 1366"/>
                <a:gd name="T58" fmla="*/ 200 w 1309"/>
                <a:gd name="T59" fmla="*/ 709 h 1366"/>
                <a:gd name="T60" fmla="*/ 293 w 1309"/>
                <a:gd name="T61" fmla="*/ 559 h 1366"/>
                <a:gd name="T62" fmla="*/ 363 w 1309"/>
                <a:gd name="T63" fmla="*/ 603 h 1366"/>
                <a:gd name="T64" fmla="*/ 380 w 1309"/>
                <a:gd name="T65" fmla="*/ 576 h 1366"/>
                <a:gd name="T66" fmla="*/ 451 w 1309"/>
                <a:gd name="T67" fmla="*/ 553 h 1366"/>
                <a:gd name="T68" fmla="*/ 532 w 1309"/>
                <a:gd name="T69" fmla="*/ 421 h 1366"/>
                <a:gd name="T70" fmla="*/ 435 w 1309"/>
                <a:gd name="T71" fmla="*/ 274 h 1366"/>
                <a:gd name="T72" fmla="*/ 591 w 1309"/>
                <a:gd name="T73" fmla="*/ 21 h 1366"/>
                <a:gd name="T74" fmla="*/ 557 w 1309"/>
                <a:gd name="T75" fmla="*/ 0 h 1366"/>
                <a:gd name="T76" fmla="*/ 383 w 1309"/>
                <a:gd name="T77" fmla="*/ 282 h 1366"/>
                <a:gd name="T78" fmla="*/ 377 w 1309"/>
                <a:gd name="T79" fmla="*/ 291 h 1366"/>
                <a:gd name="T80" fmla="*/ 318 w 1309"/>
                <a:gd name="T81" fmla="*/ 386 h 1366"/>
                <a:gd name="T82" fmla="*/ 313 w 1309"/>
                <a:gd name="T83" fmla="*/ 395 h 1366"/>
                <a:gd name="T84" fmla="*/ 243 w 1309"/>
                <a:gd name="T85" fmla="*/ 507 h 1366"/>
                <a:gd name="T86" fmla="*/ 238 w 1309"/>
                <a:gd name="T87" fmla="*/ 516 h 1366"/>
                <a:gd name="T88" fmla="*/ 219 w 1309"/>
                <a:gd name="T89" fmla="*/ 547 h 1366"/>
                <a:gd name="T90" fmla="*/ 214 w 1309"/>
                <a:gd name="T91" fmla="*/ 555 h 1366"/>
                <a:gd name="T92" fmla="*/ 154 w 1309"/>
                <a:gd name="T93" fmla="*/ 651 h 1366"/>
                <a:gd name="T94" fmla="*/ 149 w 1309"/>
                <a:gd name="T95" fmla="*/ 660 h 1366"/>
                <a:gd name="T96" fmla="*/ 90 w 1309"/>
                <a:gd name="T97" fmla="*/ 756 h 1366"/>
                <a:gd name="T98" fmla="*/ 85 w 1309"/>
                <a:gd name="T99" fmla="*/ 764 h 1366"/>
                <a:gd name="T100" fmla="*/ 0 w 1309"/>
                <a:gd name="T101" fmla="*/ 901 h 1366"/>
                <a:gd name="T102" fmla="*/ 752 w 1309"/>
                <a:gd name="T103" fmla="*/ 1366 h 1366"/>
                <a:gd name="T104" fmla="*/ 841 w 1309"/>
                <a:gd name="T105" fmla="*/ 1221 h 1366"/>
                <a:gd name="T106" fmla="*/ 847 w 1309"/>
                <a:gd name="T107" fmla="*/ 1213 h 1366"/>
                <a:gd name="T108" fmla="*/ 904 w 1309"/>
                <a:gd name="T109" fmla="*/ 1120 h 1366"/>
                <a:gd name="T110" fmla="*/ 909 w 1309"/>
                <a:gd name="T111" fmla="*/ 111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09" h="1366">
                  <a:moveTo>
                    <a:pt x="909" y="1112"/>
                  </a:moveTo>
                  <a:cubicBezTo>
                    <a:pt x="966" y="1019"/>
                    <a:pt x="966" y="1019"/>
                    <a:pt x="966" y="1019"/>
                  </a:cubicBezTo>
                  <a:cubicBezTo>
                    <a:pt x="972" y="1011"/>
                    <a:pt x="972" y="1011"/>
                    <a:pt x="972" y="1011"/>
                  </a:cubicBezTo>
                  <a:cubicBezTo>
                    <a:pt x="990" y="981"/>
                    <a:pt x="990" y="981"/>
                    <a:pt x="990" y="981"/>
                  </a:cubicBezTo>
                  <a:cubicBezTo>
                    <a:pt x="995" y="972"/>
                    <a:pt x="995" y="972"/>
                    <a:pt x="995" y="972"/>
                  </a:cubicBezTo>
                  <a:cubicBezTo>
                    <a:pt x="1062" y="864"/>
                    <a:pt x="1062" y="864"/>
                    <a:pt x="1062" y="864"/>
                  </a:cubicBezTo>
                  <a:cubicBezTo>
                    <a:pt x="1067" y="856"/>
                    <a:pt x="1067" y="856"/>
                    <a:pt x="1067" y="856"/>
                  </a:cubicBezTo>
                  <a:cubicBezTo>
                    <a:pt x="1125" y="763"/>
                    <a:pt x="1125" y="763"/>
                    <a:pt x="1125" y="763"/>
                  </a:cubicBezTo>
                  <a:cubicBezTo>
                    <a:pt x="1130" y="755"/>
                    <a:pt x="1130" y="755"/>
                    <a:pt x="1130" y="755"/>
                  </a:cubicBezTo>
                  <a:cubicBezTo>
                    <a:pt x="1309" y="465"/>
                    <a:pt x="1309" y="465"/>
                    <a:pt x="1309" y="465"/>
                  </a:cubicBezTo>
                  <a:cubicBezTo>
                    <a:pt x="1272" y="441"/>
                    <a:pt x="1272" y="441"/>
                    <a:pt x="1272" y="441"/>
                  </a:cubicBezTo>
                  <a:cubicBezTo>
                    <a:pt x="1115" y="695"/>
                    <a:pt x="1115" y="695"/>
                    <a:pt x="1115" y="695"/>
                  </a:cubicBezTo>
                  <a:cubicBezTo>
                    <a:pt x="1095" y="727"/>
                    <a:pt x="1015" y="704"/>
                    <a:pt x="949" y="677"/>
                  </a:cubicBezTo>
                  <a:cubicBezTo>
                    <a:pt x="866" y="811"/>
                    <a:pt x="866" y="811"/>
                    <a:pt x="866" y="811"/>
                  </a:cubicBezTo>
                  <a:cubicBezTo>
                    <a:pt x="884" y="830"/>
                    <a:pt x="887" y="858"/>
                    <a:pt x="873" y="881"/>
                  </a:cubicBezTo>
                  <a:cubicBezTo>
                    <a:pt x="857" y="907"/>
                    <a:pt x="857" y="907"/>
                    <a:pt x="857" y="907"/>
                  </a:cubicBezTo>
                  <a:cubicBezTo>
                    <a:pt x="922" y="948"/>
                    <a:pt x="922" y="948"/>
                    <a:pt x="922" y="948"/>
                  </a:cubicBezTo>
                  <a:cubicBezTo>
                    <a:pt x="824" y="1107"/>
                    <a:pt x="824" y="1107"/>
                    <a:pt x="824" y="1107"/>
                  </a:cubicBezTo>
                  <a:cubicBezTo>
                    <a:pt x="821" y="1105"/>
                    <a:pt x="821" y="1105"/>
                    <a:pt x="821" y="1105"/>
                  </a:cubicBezTo>
                  <a:cubicBezTo>
                    <a:pt x="815" y="1107"/>
                    <a:pt x="807" y="1106"/>
                    <a:pt x="796" y="1104"/>
                  </a:cubicBezTo>
                  <a:cubicBezTo>
                    <a:pt x="794" y="1108"/>
                    <a:pt x="793" y="1113"/>
                    <a:pt x="790" y="1116"/>
                  </a:cubicBezTo>
                  <a:cubicBezTo>
                    <a:pt x="734" y="1207"/>
                    <a:pt x="734" y="1207"/>
                    <a:pt x="734" y="1207"/>
                  </a:cubicBezTo>
                  <a:cubicBezTo>
                    <a:pt x="717" y="1234"/>
                    <a:pt x="681" y="1243"/>
                    <a:pt x="654" y="1226"/>
                  </a:cubicBezTo>
                  <a:cubicBezTo>
                    <a:pt x="171" y="927"/>
                    <a:pt x="171" y="927"/>
                    <a:pt x="171" y="927"/>
                  </a:cubicBezTo>
                  <a:cubicBezTo>
                    <a:pt x="144" y="911"/>
                    <a:pt x="135" y="875"/>
                    <a:pt x="152" y="848"/>
                  </a:cubicBezTo>
                  <a:cubicBezTo>
                    <a:pt x="208" y="757"/>
                    <a:pt x="208" y="757"/>
                    <a:pt x="208" y="757"/>
                  </a:cubicBezTo>
                  <a:cubicBezTo>
                    <a:pt x="210" y="754"/>
                    <a:pt x="213" y="751"/>
                    <a:pt x="215" y="748"/>
                  </a:cubicBezTo>
                  <a:cubicBezTo>
                    <a:pt x="205" y="737"/>
                    <a:pt x="200" y="728"/>
                    <a:pt x="199" y="720"/>
                  </a:cubicBezTo>
                  <a:cubicBezTo>
                    <a:pt x="195" y="718"/>
                    <a:pt x="195" y="718"/>
                    <a:pt x="195" y="718"/>
                  </a:cubicBezTo>
                  <a:cubicBezTo>
                    <a:pt x="200" y="709"/>
                    <a:pt x="200" y="709"/>
                    <a:pt x="200" y="709"/>
                  </a:cubicBezTo>
                  <a:cubicBezTo>
                    <a:pt x="293" y="559"/>
                    <a:pt x="293" y="559"/>
                    <a:pt x="293" y="559"/>
                  </a:cubicBezTo>
                  <a:cubicBezTo>
                    <a:pt x="363" y="603"/>
                    <a:pt x="363" y="603"/>
                    <a:pt x="363" y="603"/>
                  </a:cubicBezTo>
                  <a:cubicBezTo>
                    <a:pt x="380" y="576"/>
                    <a:pt x="380" y="576"/>
                    <a:pt x="380" y="576"/>
                  </a:cubicBezTo>
                  <a:cubicBezTo>
                    <a:pt x="395" y="552"/>
                    <a:pt x="425" y="542"/>
                    <a:pt x="451" y="553"/>
                  </a:cubicBezTo>
                  <a:cubicBezTo>
                    <a:pt x="532" y="421"/>
                    <a:pt x="532" y="421"/>
                    <a:pt x="532" y="421"/>
                  </a:cubicBezTo>
                  <a:cubicBezTo>
                    <a:pt x="475" y="371"/>
                    <a:pt x="414" y="308"/>
                    <a:pt x="435" y="274"/>
                  </a:cubicBezTo>
                  <a:cubicBezTo>
                    <a:pt x="591" y="21"/>
                    <a:pt x="591" y="21"/>
                    <a:pt x="591" y="21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383" y="282"/>
                    <a:pt x="383" y="282"/>
                    <a:pt x="383" y="282"/>
                  </a:cubicBezTo>
                  <a:cubicBezTo>
                    <a:pt x="377" y="291"/>
                    <a:pt x="377" y="291"/>
                    <a:pt x="377" y="291"/>
                  </a:cubicBezTo>
                  <a:cubicBezTo>
                    <a:pt x="318" y="386"/>
                    <a:pt x="318" y="386"/>
                    <a:pt x="318" y="386"/>
                  </a:cubicBezTo>
                  <a:cubicBezTo>
                    <a:pt x="313" y="395"/>
                    <a:pt x="313" y="395"/>
                    <a:pt x="313" y="395"/>
                  </a:cubicBezTo>
                  <a:cubicBezTo>
                    <a:pt x="243" y="507"/>
                    <a:pt x="243" y="507"/>
                    <a:pt x="243" y="507"/>
                  </a:cubicBezTo>
                  <a:cubicBezTo>
                    <a:pt x="238" y="516"/>
                    <a:pt x="238" y="516"/>
                    <a:pt x="238" y="516"/>
                  </a:cubicBezTo>
                  <a:cubicBezTo>
                    <a:pt x="219" y="547"/>
                    <a:pt x="219" y="547"/>
                    <a:pt x="219" y="547"/>
                  </a:cubicBezTo>
                  <a:cubicBezTo>
                    <a:pt x="214" y="555"/>
                    <a:pt x="214" y="555"/>
                    <a:pt x="214" y="555"/>
                  </a:cubicBezTo>
                  <a:cubicBezTo>
                    <a:pt x="154" y="651"/>
                    <a:pt x="154" y="651"/>
                    <a:pt x="154" y="651"/>
                  </a:cubicBezTo>
                  <a:cubicBezTo>
                    <a:pt x="149" y="660"/>
                    <a:pt x="149" y="660"/>
                    <a:pt x="149" y="660"/>
                  </a:cubicBezTo>
                  <a:cubicBezTo>
                    <a:pt x="90" y="756"/>
                    <a:pt x="90" y="756"/>
                    <a:pt x="90" y="756"/>
                  </a:cubicBezTo>
                  <a:cubicBezTo>
                    <a:pt x="85" y="764"/>
                    <a:pt x="85" y="764"/>
                    <a:pt x="85" y="764"/>
                  </a:cubicBezTo>
                  <a:cubicBezTo>
                    <a:pt x="0" y="901"/>
                    <a:pt x="0" y="901"/>
                    <a:pt x="0" y="901"/>
                  </a:cubicBezTo>
                  <a:cubicBezTo>
                    <a:pt x="752" y="1366"/>
                    <a:pt x="752" y="1366"/>
                    <a:pt x="752" y="1366"/>
                  </a:cubicBezTo>
                  <a:cubicBezTo>
                    <a:pt x="841" y="1221"/>
                    <a:pt x="841" y="1221"/>
                    <a:pt x="841" y="1221"/>
                  </a:cubicBezTo>
                  <a:cubicBezTo>
                    <a:pt x="847" y="1213"/>
                    <a:pt x="847" y="1213"/>
                    <a:pt x="847" y="1213"/>
                  </a:cubicBezTo>
                  <a:cubicBezTo>
                    <a:pt x="904" y="1120"/>
                    <a:pt x="904" y="1120"/>
                    <a:pt x="904" y="1120"/>
                  </a:cubicBezTo>
                  <a:lnTo>
                    <a:pt x="909" y="1112"/>
                  </a:ln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"/>
            <p:cNvSpPr/>
            <p:nvPr userDrawn="1"/>
          </p:nvSpPr>
          <p:spPr bwMode="auto">
            <a:xfrm>
              <a:off x="926746" y="3060287"/>
              <a:ext cx="1036638" cy="1222375"/>
            </a:xfrm>
            <a:custGeom>
              <a:avLst/>
              <a:gdLst>
                <a:gd name="T0" fmla="*/ 0 w 318"/>
                <a:gd name="T1" fmla="*/ 336 h 375"/>
                <a:gd name="T2" fmla="*/ 138 w 318"/>
                <a:gd name="T3" fmla="*/ 360 h 375"/>
                <a:gd name="T4" fmla="*/ 318 w 318"/>
                <a:gd name="T5" fmla="*/ 69 h 375"/>
                <a:gd name="T6" fmla="*/ 207 w 318"/>
                <a:gd name="T7" fmla="*/ 0 h 375"/>
                <a:gd name="T8" fmla="*/ 0 w 318"/>
                <a:gd name="T9" fmla="*/ 33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375">
                  <a:moveTo>
                    <a:pt x="0" y="336"/>
                  </a:moveTo>
                  <a:cubicBezTo>
                    <a:pt x="97" y="375"/>
                    <a:pt x="133" y="369"/>
                    <a:pt x="138" y="360"/>
                  </a:cubicBezTo>
                  <a:cubicBezTo>
                    <a:pt x="318" y="69"/>
                    <a:pt x="318" y="69"/>
                    <a:pt x="318" y="69"/>
                  </a:cubicBezTo>
                  <a:cubicBezTo>
                    <a:pt x="207" y="0"/>
                    <a:pt x="207" y="0"/>
                    <a:pt x="207" y="0"/>
                  </a:cubicBezTo>
                  <a:lnTo>
                    <a:pt x="0" y="336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6"/>
            <p:cNvSpPr/>
            <p:nvPr userDrawn="1"/>
          </p:nvSpPr>
          <p:spPr bwMode="auto">
            <a:xfrm>
              <a:off x="-1486820" y="3906008"/>
              <a:ext cx="2206625" cy="1630363"/>
            </a:xfrm>
            <a:custGeom>
              <a:avLst/>
              <a:gdLst>
                <a:gd name="T0" fmla="*/ 677 w 677"/>
                <a:gd name="T1" fmla="*/ 368 h 500"/>
                <a:gd name="T2" fmla="*/ 592 w 677"/>
                <a:gd name="T3" fmla="*/ 315 h 500"/>
                <a:gd name="T4" fmla="*/ 579 w 677"/>
                <a:gd name="T5" fmla="*/ 336 h 500"/>
                <a:gd name="T6" fmla="*/ 503 w 677"/>
                <a:gd name="T7" fmla="*/ 354 h 500"/>
                <a:gd name="T8" fmla="*/ 485 w 677"/>
                <a:gd name="T9" fmla="*/ 278 h 500"/>
                <a:gd name="T10" fmla="*/ 498 w 677"/>
                <a:gd name="T11" fmla="*/ 257 h 500"/>
                <a:gd name="T12" fmla="*/ 270 w 677"/>
                <a:gd name="T13" fmla="*/ 116 h 500"/>
                <a:gd name="T14" fmla="*/ 257 w 677"/>
                <a:gd name="T15" fmla="*/ 137 h 500"/>
                <a:gd name="T16" fmla="*/ 181 w 677"/>
                <a:gd name="T17" fmla="*/ 155 h 500"/>
                <a:gd name="T18" fmla="*/ 163 w 677"/>
                <a:gd name="T19" fmla="*/ 79 h 500"/>
                <a:gd name="T20" fmla="*/ 176 w 677"/>
                <a:gd name="T21" fmla="*/ 58 h 500"/>
                <a:gd name="T22" fmla="*/ 81 w 677"/>
                <a:gd name="T23" fmla="*/ 0 h 500"/>
                <a:gd name="T24" fmla="*/ 0 w 677"/>
                <a:gd name="T25" fmla="*/ 131 h 500"/>
                <a:gd name="T26" fmla="*/ 18 w 677"/>
                <a:gd name="T27" fmla="*/ 155 h 500"/>
                <a:gd name="T28" fmla="*/ 279 w 677"/>
                <a:gd name="T29" fmla="*/ 346 h 500"/>
                <a:gd name="T30" fmla="*/ 573 w 677"/>
                <a:gd name="T31" fmla="*/ 496 h 500"/>
                <a:gd name="T32" fmla="*/ 596 w 677"/>
                <a:gd name="T33" fmla="*/ 499 h 500"/>
                <a:gd name="T34" fmla="*/ 677 w 677"/>
                <a:gd name="T35" fmla="*/ 36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7" h="500">
                  <a:moveTo>
                    <a:pt x="677" y="368"/>
                  </a:moveTo>
                  <a:cubicBezTo>
                    <a:pt x="592" y="315"/>
                    <a:pt x="592" y="315"/>
                    <a:pt x="592" y="315"/>
                  </a:cubicBezTo>
                  <a:cubicBezTo>
                    <a:pt x="579" y="336"/>
                    <a:pt x="579" y="336"/>
                    <a:pt x="579" y="336"/>
                  </a:cubicBezTo>
                  <a:cubicBezTo>
                    <a:pt x="563" y="362"/>
                    <a:pt x="529" y="370"/>
                    <a:pt x="503" y="354"/>
                  </a:cubicBezTo>
                  <a:cubicBezTo>
                    <a:pt x="477" y="338"/>
                    <a:pt x="469" y="304"/>
                    <a:pt x="485" y="278"/>
                  </a:cubicBezTo>
                  <a:cubicBezTo>
                    <a:pt x="498" y="257"/>
                    <a:pt x="498" y="257"/>
                    <a:pt x="498" y="257"/>
                  </a:cubicBezTo>
                  <a:cubicBezTo>
                    <a:pt x="270" y="116"/>
                    <a:pt x="270" y="116"/>
                    <a:pt x="270" y="116"/>
                  </a:cubicBezTo>
                  <a:cubicBezTo>
                    <a:pt x="257" y="137"/>
                    <a:pt x="257" y="137"/>
                    <a:pt x="257" y="137"/>
                  </a:cubicBezTo>
                  <a:cubicBezTo>
                    <a:pt x="241" y="163"/>
                    <a:pt x="207" y="171"/>
                    <a:pt x="181" y="155"/>
                  </a:cubicBezTo>
                  <a:cubicBezTo>
                    <a:pt x="155" y="139"/>
                    <a:pt x="147" y="105"/>
                    <a:pt x="163" y="79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1" y="132"/>
                    <a:pt x="3" y="139"/>
                    <a:pt x="18" y="155"/>
                  </a:cubicBezTo>
                  <a:cubicBezTo>
                    <a:pt x="60" y="199"/>
                    <a:pt x="162" y="274"/>
                    <a:pt x="279" y="346"/>
                  </a:cubicBezTo>
                  <a:cubicBezTo>
                    <a:pt x="402" y="422"/>
                    <a:pt x="517" y="480"/>
                    <a:pt x="573" y="496"/>
                  </a:cubicBezTo>
                  <a:cubicBezTo>
                    <a:pt x="588" y="500"/>
                    <a:pt x="594" y="499"/>
                    <a:pt x="596" y="499"/>
                  </a:cubicBezTo>
                  <a:lnTo>
                    <a:pt x="677" y="36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7"/>
            <p:cNvSpPr/>
            <p:nvPr userDrawn="1"/>
          </p:nvSpPr>
          <p:spPr bwMode="auto">
            <a:xfrm>
              <a:off x="-1682083" y="4480683"/>
              <a:ext cx="2017713" cy="1490663"/>
            </a:xfrm>
            <a:custGeom>
              <a:avLst/>
              <a:gdLst>
                <a:gd name="T0" fmla="*/ 71 w 619"/>
                <a:gd name="T1" fmla="*/ 0 h 457"/>
                <a:gd name="T2" fmla="*/ 67 w 619"/>
                <a:gd name="T3" fmla="*/ 4 h 457"/>
                <a:gd name="T4" fmla="*/ 11 w 619"/>
                <a:gd name="T5" fmla="*/ 95 h 457"/>
                <a:gd name="T6" fmla="*/ 24 w 619"/>
                <a:gd name="T7" fmla="*/ 147 h 457"/>
                <a:gd name="T8" fmla="*/ 507 w 619"/>
                <a:gd name="T9" fmla="*/ 446 h 457"/>
                <a:gd name="T10" fmla="*/ 559 w 619"/>
                <a:gd name="T11" fmla="*/ 434 h 457"/>
                <a:gd name="T12" fmla="*/ 615 w 619"/>
                <a:gd name="T13" fmla="*/ 343 h 457"/>
                <a:gd name="T14" fmla="*/ 619 w 619"/>
                <a:gd name="T15" fmla="*/ 336 h 457"/>
                <a:gd name="T16" fmla="*/ 328 w 619"/>
                <a:gd name="T17" fmla="*/ 187 h 457"/>
                <a:gd name="T18" fmla="*/ 71 w 619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457">
                  <a:moveTo>
                    <a:pt x="71" y="0"/>
                  </a:moveTo>
                  <a:cubicBezTo>
                    <a:pt x="70" y="1"/>
                    <a:pt x="68" y="3"/>
                    <a:pt x="67" y="4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0" y="113"/>
                    <a:pt x="6" y="136"/>
                    <a:pt x="24" y="147"/>
                  </a:cubicBezTo>
                  <a:cubicBezTo>
                    <a:pt x="507" y="446"/>
                    <a:pt x="507" y="446"/>
                    <a:pt x="507" y="446"/>
                  </a:cubicBezTo>
                  <a:cubicBezTo>
                    <a:pt x="525" y="457"/>
                    <a:pt x="548" y="451"/>
                    <a:pt x="559" y="434"/>
                  </a:cubicBezTo>
                  <a:cubicBezTo>
                    <a:pt x="615" y="343"/>
                    <a:pt x="615" y="343"/>
                    <a:pt x="615" y="343"/>
                  </a:cubicBezTo>
                  <a:cubicBezTo>
                    <a:pt x="617" y="341"/>
                    <a:pt x="618" y="338"/>
                    <a:pt x="619" y="336"/>
                  </a:cubicBezTo>
                  <a:cubicBezTo>
                    <a:pt x="558" y="317"/>
                    <a:pt x="446" y="260"/>
                    <a:pt x="328" y="187"/>
                  </a:cubicBezTo>
                  <a:cubicBezTo>
                    <a:pt x="215" y="117"/>
                    <a:pt x="118" y="46"/>
                    <a:pt x="71" y="0"/>
                  </a:cubicBez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8"/>
            <p:cNvSpPr/>
            <p:nvPr userDrawn="1"/>
          </p:nvSpPr>
          <p:spPr bwMode="auto">
            <a:xfrm>
              <a:off x="475330" y="4694995"/>
              <a:ext cx="142875" cy="222250"/>
            </a:xfrm>
            <a:custGeom>
              <a:avLst/>
              <a:gdLst>
                <a:gd name="T0" fmla="*/ 35 w 44"/>
                <a:gd name="T1" fmla="*/ 0 h 68"/>
                <a:gd name="T2" fmla="*/ 0 w 44"/>
                <a:gd name="T3" fmla="*/ 56 h 68"/>
                <a:gd name="T4" fmla="*/ 20 w 44"/>
                <a:gd name="T5" fmla="*/ 68 h 68"/>
                <a:gd name="T6" fmla="*/ 36 w 44"/>
                <a:gd name="T7" fmla="*/ 41 h 68"/>
                <a:gd name="T8" fmla="*/ 35 w 44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4" y="28"/>
                    <a:pt x="43" y="12"/>
                    <a:pt x="35" y="0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 noEditPoints="1"/>
            </p:cNvSpPr>
            <p:nvPr userDrawn="1"/>
          </p:nvSpPr>
          <p:spPr bwMode="auto">
            <a:xfrm>
              <a:off x="116555" y="4529895"/>
              <a:ext cx="423863" cy="508000"/>
            </a:xfrm>
            <a:custGeom>
              <a:avLst/>
              <a:gdLst>
                <a:gd name="T0" fmla="*/ 10 w 130"/>
                <a:gd name="T1" fmla="*/ 97 h 156"/>
                <a:gd name="T2" fmla="*/ 21 w 130"/>
                <a:gd name="T3" fmla="*/ 146 h 156"/>
                <a:gd name="T4" fmla="*/ 70 w 130"/>
                <a:gd name="T5" fmla="*/ 135 h 156"/>
                <a:gd name="T6" fmla="*/ 130 w 130"/>
                <a:gd name="T7" fmla="*/ 38 h 156"/>
                <a:gd name="T8" fmla="*/ 70 w 130"/>
                <a:gd name="T9" fmla="*/ 0 h 156"/>
                <a:gd name="T10" fmla="*/ 10 w 130"/>
                <a:gd name="T11" fmla="*/ 97 h 156"/>
                <a:gd name="T12" fmla="*/ 90 w 130"/>
                <a:gd name="T13" fmla="*/ 35 h 156"/>
                <a:gd name="T14" fmla="*/ 95 w 130"/>
                <a:gd name="T15" fmla="*/ 57 h 156"/>
                <a:gd name="T16" fmla="*/ 84 w 130"/>
                <a:gd name="T17" fmla="*/ 64 h 156"/>
                <a:gd name="T18" fmla="*/ 67 w 130"/>
                <a:gd name="T19" fmla="*/ 92 h 156"/>
                <a:gd name="T20" fmla="*/ 53 w 130"/>
                <a:gd name="T21" fmla="*/ 95 h 156"/>
                <a:gd name="T22" fmla="*/ 49 w 130"/>
                <a:gd name="T23" fmla="*/ 81 h 156"/>
                <a:gd name="T24" fmla="*/ 67 w 130"/>
                <a:gd name="T25" fmla="*/ 53 h 156"/>
                <a:gd name="T26" fmla="*/ 68 w 130"/>
                <a:gd name="T27" fmla="*/ 40 h 156"/>
                <a:gd name="T28" fmla="*/ 90 w 130"/>
                <a:gd name="T29" fmla="*/ 3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56">
                  <a:moveTo>
                    <a:pt x="10" y="97"/>
                  </a:moveTo>
                  <a:cubicBezTo>
                    <a:pt x="0" y="114"/>
                    <a:pt x="5" y="136"/>
                    <a:pt x="21" y="146"/>
                  </a:cubicBezTo>
                  <a:cubicBezTo>
                    <a:pt x="38" y="156"/>
                    <a:pt x="60" y="151"/>
                    <a:pt x="70" y="135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10" y="97"/>
                  </a:lnTo>
                  <a:close/>
                  <a:moveTo>
                    <a:pt x="90" y="35"/>
                  </a:moveTo>
                  <a:cubicBezTo>
                    <a:pt x="97" y="40"/>
                    <a:pt x="99" y="49"/>
                    <a:pt x="95" y="57"/>
                  </a:cubicBezTo>
                  <a:cubicBezTo>
                    <a:pt x="92" y="61"/>
                    <a:pt x="88" y="63"/>
                    <a:pt x="84" y="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6"/>
                    <a:pt x="57" y="98"/>
                    <a:pt x="53" y="95"/>
                  </a:cubicBezTo>
                  <a:cubicBezTo>
                    <a:pt x="48" y="92"/>
                    <a:pt x="47" y="86"/>
                    <a:pt x="49" y="8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5" y="49"/>
                    <a:pt x="66" y="44"/>
                    <a:pt x="68" y="40"/>
                  </a:cubicBezTo>
                  <a:cubicBezTo>
                    <a:pt x="73" y="33"/>
                    <a:pt x="82" y="31"/>
                    <a:pt x="90" y="35"/>
                  </a:cubicBez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2" name="Freeform 30"/>
            <p:cNvSpPr/>
            <p:nvPr userDrawn="1"/>
          </p:nvSpPr>
          <p:spPr bwMode="auto">
            <a:xfrm>
              <a:off x="376905" y="2893183"/>
              <a:ext cx="1173163" cy="1704975"/>
            </a:xfrm>
            <a:custGeom>
              <a:avLst/>
              <a:gdLst>
                <a:gd name="T0" fmla="*/ 0 w 739"/>
                <a:gd name="T1" fmla="*/ 996 h 1074"/>
                <a:gd name="T2" fmla="*/ 124 w 739"/>
                <a:gd name="T3" fmla="*/ 1074 h 1074"/>
                <a:gd name="T4" fmla="*/ 739 w 739"/>
                <a:gd name="T5" fmla="*/ 76 h 1074"/>
                <a:gd name="T6" fmla="*/ 616 w 739"/>
                <a:gd name="T7" fmla="*/ 0 h 1074"/>
                <a:gd name="T8" fmla="*/ 0 w 739"/>
                <a:gd name="T9" fmla="*/ 996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1074">
                  <a:moveTo>
                    <a:pt x="0" y="996"/>
                  </a:moveTo>
                  <a:lnTo>
                    <a:pt x="124" y="1074"/>
                  </a:lnTo>
                  <a:lnTo>
                    <a:pt x="739" y="76"/>
                  </a:lnTo>
                  <a:lnTo>
                    <a:pt x="616" y="0"/>
                  </a:lnTo>
                  <a:lnTo>
                    <a:pt x="0" y="996"/>
                  </a:ln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3" name="Freeform 31"/>
            <p:cNvSpPr/>
            <p:nvPr userDrawn="1"/>
          </p:nvSpPr>
          <p:spPr bwMode="auto">
            <a:xfrm>
              <a:off x="270542" y="4629908"/>
              <a:ext cx="168275" cy="219075"/>
            </a:xfrm>
            <a:custGeom>
              <a:avLst/>
              <a:gdLst>
                <a:gd name="T0" fmla="*/ 20 w 52"/>
                <a:gd name="T1" fmla="*/ 22 h 67"/>
                <a:gd name="T2" fmla="*/ 2 w 52"/>
                <a:gd name="T3" fmla="*/ 50 h 67"/>
                <a:gd name="T4" fmla="*/ 6 w 52"/>
                <a:gd name="T5" fmla="*/ 64 h 67"/>
                <a:gd name="T6" fmla="*/ 20 w 52"/>
                <a:gd name="T7" fmla="*/ 61 h 67"/>
                <a:gd name="T8" fmla="*/ 37 w 52"/>
                <a:gd name="T9" fmla="*/ 33 h 67"/>
                <a:gd name="T10" fmla="*/ 48 w 52"/>
                <a:gd name="T11" fmla="*/ 26 h 67"/>
                <a:gd name="T12" fmla="*/ 43 w 52"/>
                <a:gd name="T13" fmla="*/ 4 h 67"/>
                <a:gd name="T14" fmla="*/ 21 w 52"/>
                <a:gd name="T15" fmla="*/ 9 h 67"/>
                <a:gd name="T16" fmla="*/ 20 w 52"/>
                <a:gd name="T17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7">
                  <a:moveTo>
                    <a:pt x="20" y="22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0" y="55"/>
                    <a:pt x="1" y="61"/>
                    <a:pt x="6" y="64"/>
                  </a:cubicBezTo>
                  <a:cubicBezTo>
                    <a:pt x="10" y="67"/>
                    <a:pt x="17" y="65"/>
                    <a:pt x="20" y="61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1" y="32"/>
                    <a:pt x="45" y="30"/>
                    <a:pt x="48" y="26"/>
                  </a:cubicBezTo>
                  <a:cubicBezTo>
                    <a:pt x="52" y="18"/>
                    <a:pt x="50" y="9"/>
                    <a:pt x="43" y="4"/>
                  </a:cubicBezTo>
                  <a:cubicBezTo>
                    <a:pt x="35" y="0"/>
                    <a:pt x="26" y="2"/>
                    <a:pt x="21" y="9"/>
                  </a:cubicBezTo>
                  <a:cubicBezTo>
                    <a:pt x="19" y="13"/>
                    <a:pt x="18" y="18"/>
                    <a:pt x="20" y="22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4" name="Freeform 32"/>
            <p:cNvSpPr/>
            <p:nvPr userDrawn="1"/>
          </p:nvSpPr>
          <p:spPr bwMode="auto">
            <a:xfrm>
              <a:off x="107030" y="4499733"/>
              <a:ext cx="176213" cy="188913"/>
            </a:xfrm>
            <a:custGeom>
              <a:avLst/>
              <a:gdLst>
                <a:gd name="T0" fmla="*/ 16 w 54"/>
                <a:gd name="T1" fmla="*/ 19 h 58"/>
                <a:gd name="T2" fmla="*/ 0 w 54"/>
                <a:gd name="T3" fmla="*/ 46 h 58"/>
                <a:gd name="T4" fmla="*/ 19 w 54"/>
                <a:gd name="T5" fmla="*/ 58 h 58"/>
                <a:gd name="T6" fmla="*/ 54 w 54"/>
                <a:gd name="T7" fmla="*/ 2 h 58"/>
                <a:gd name="T8" fmla="*/ 16 w 54"/>
                <a:gd name="T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7">
                  <a:moveTo>
                    <a:pt x="16" y="19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39" y="0"/>
                    <a:pt x="25" y="6"/>
                    <a:pt x="16" y="19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5" name="Freeform 33"/>
            <p:cNvSpPr/>
            <p:nvPr userDrawn="1"/>
          </p:nvSpPr>
          <p:spPr bwMode="auto">
            <a:xfrm>
              <a:off x="-469233" y="3586920"/>
              <a:ext cx="1035050" cy="1027113"/>
            </a:xfrm>
            <a:custGeom>
              <a:avLst/>
              <a:gdLst>
                <a:gd name="T0" fmla="*/ 90 w 318"/>
                <a:gd name="T1" fmla="*/ 0 h 315"/>
                <a:gd name="T2" fmla="*/ 13 w 318"/>
                <a:gd name="T3" fmla="*/ 124 h 315"/>
                <a:gd name="T4" fmla="*/ 16 w 318"/>
                <a:gd name="T5" fmla="*/ 190 h 315"/>
                <a:gd name="T6" fmla="*/ 0 w 318"/>
                <a:gd name="T7" fmla="*/ 217 h 315"/>
                <a:gd name="T8" fmla="*/ 160 w 318"/>
                <a:gd name="T9" fmla="*/ 315 h 315"/>
                <a:gd name="T10" fmla="*/ 176 w 318"/>
                <a:gd name="T11" fmla="*/ 289 h 315"/>
                <a:gd name="T12" fmla="*/ 242 w 318"/>
                <a:gd name="T13" fmla="*/ 264 h 315"/>
                <a:gd name="T14" fmla="*/ 318 w 318"/>
                <a:gd name="T15" fmla="*/ 141 h 315"/>
                <a:gd name="T16" fmla="*/ 197 w 318"/>
                <a:gd name="T17" fmla="*/ 72 h 315"/>
                <a:gd name="T18" fmla="*/ 90 w 318"/>
                <a:gd name="T1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15">
                  <a:moveTo>
                    <a:pt x="90" y="0"/>
                  </a:moveTo>
                  <a:cubicBezTo>
                    <a:pt x="13" y="124"/>
                    <a:pt x="13" y="124"/>
                    <a:pt x="13" y="124"/>
                  </a:cubicBezTo>
                  <a:cubicBezTo>
                    <a:pt x="28" y="143"/>
                    <a:pt x="29" y="169"/>
                    <a:pt x="16" y="19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60" y="315"/>
                    <a:pt x="160" y="315"/>
                    <a:pt x="160" y="315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90" y="266"/>
                    <a:pt x="217" y="256"/>
                    <a:pt x="242" y="264"/>
                  </a:cubicBezTo>
                  <a:cubicBezTo>
                    <a:pt x="318" y="141"/>
                    <a:pt x="318" y="141"/>
                    <a:pt x="318" y="141"/>
                  </a:cubicBezTo>
                  <a:cubicBezTo>
                    <a:pt x="278" y="120"/>
                    <a:pt x="238" y="97"/>
                    <a:pt x="197" y="72"/>
                  </a:cubicBezTo>
                  <a:cubicBezTo>
                    <a:pt x="160" y="49"/>
                    <a:pt x="124" y="25"/>
                    <a:pt x="90" y="0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6" name="Freeform 34"/>
            <p:cNvSpPr/>
            <p:nvPr userDrawn="1"/>
          </p:nvSpPr>
          <p:spPr bwMode="auto">
            <a:xfrm>
              <a:off x="-143795" y="2399470"/>
              <a:ext cx="1443038" cy="1592263"/>
            </a:xfrm>
            <a:custGeom>
              <a:avLst/>
              <a:gdLst>
                <a:gd name="T0" fmla="*/ 0 w 443"/>
                <a:gd name="T1" fmla="*/ 347 h 488"/>
                <a:gd name="T2" fmla="*/ 108 w 443"/>
                <a:gd name="T3" fmla="*/ 419 h 488"/>
                <a:gd name="T4" fmla="*/ 229 w 443"/>
                <a:gd name="T5" fmla="*/ 488 h 488"/>
                <a:gd name="T6" fmla="*/ 443 w 443"/>
                <a:gd name="T7" fmla="*/ 141 h 488"/>
                <a:gd name="T8" fmla="*/ 215 w 443"/>
                <a:gd name="T9" fmla="*/ 0 h 488"/>
                <a:gd name="T10" fmla="*/ 0 w 443"/>
                <a:gd name="T11" fmla="*/ 3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2" h="488">
                  <a:moveTo>
                    <a:pt x="0" y="347"/>
                  </a:moveTo>
                  <a:cubicBezTo>
                    <a:pt x="34" y="372"/>
                    <a:pt x="70" y="396"/>
                    <a:pt x="108" y="419"/>
                  </a:cubicBezTo>
                  <a:cubicBezTo>
                    <a:pt x="148" y="444"/>
                    <a:pt x="189" y="467"/>
                    <a:pt x="229" y="488"/>
                  </a:cubicBezTo>
                  <a:cubicBezTo>
                    <a:pt x="443" y="141"/>
                    <a:pt x="443" y="141"/>
                    <a:pt x="443" y="141"/>
                  </a:cubicBezTo>
                  <a:cubicBezTo>
                    <a:pt x="215" y="0"/>
                    <a:pt x="215" y="0"/>
                    <a:pt x="215" y="0"/>
                  </a:cubicBezTo>
                  <a:lnTo>
                    <a:pt x="0" y="347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7" name="Freeform 35"/>
            <p:cNvSpPr/>
            <p:nvPr userDrawn="1"/>
          </p:nvSpPr>
          <p:spPr bwMode="auto">
            <a:xfrm>
              <a:off x="-574008" y="4053645"/>
              <a:ext cx="127000" cy="204788"/>
            </a:xfrm>
            <a:custGeom>
              <a:avLst/>
              <a:gdLst>
                <a:gd name="T0" fmla="*/ 15 w 39"/>
                <a:gd name="T1" fmla="*/ 63 h 63"/>
                <a:gd name="T2" fmla="*/ 31 w 39"/>
                <a:gd name="T3" fmla="*/ 37 h 63"/>
                <a:gd name="T4" fmla="*/ 33 w 39"/>
                <a:gd name="T5" fmla="*/ 0 h 63"/>
                <a:gd name="T6" fmla="*/ 0 w 39"/>
                <a:gd name="T7" fmla="*/ 54 h 63"/>
                <a:gd name="T8" fmla="*/ 15 w 39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2">
                  <a:moveTo>
                    <a:pt x="15" y="63"/>
                  </a:moveTo>
                  <a:cubicBezTo>
                    <a:pt x="31" y="37"/>
                    <a:pt x="31" y="37"/>
                    <a:pt x="31" y="37"/>
                  </a:cubicBezTo>
                  <a:cubicBezTo>
                    <a:pt x="38" y="25"/>
                    <a:pt x="39" y="12"/>
                    <a:pt x="33" y="0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8" name="Freeform 36"/>
            <p:cNvSpPr>
              <a:spLocks noEditPoints="1"/>
            </p:cNvSpPr>
            <p:nvPr userDrawn="1"/>
          </p:nvSpPr>
          <p:spPr bwMode="auto">
            <a:xfrm>
              <a:off x="-935958" y="3880608"/>
              <a:ext cx="427038" cy="508000"/>
            </a:xfrm>
            <a:custGeom>
              <a:avLst/>
              <a:gdLst>
                <a:gd name="T0" fmla="*/ 71 w 131"/>
                <a:gd name="T1" fmla="*/ 0 h 156"/>
                <a:gd name="T2" fmla="*/ 11 w 131"/>
                <a:gd name="T3" fmla="*/ 97 h 156"/>
                <a:gd name="T4" fmla="*/ 22 w 131"/>
                <a:gd name="T5" fmla="*/ 146 h 156"/>
                <a:gd name="T6" fmla="*/ 71 w 131"/>
                <a:gd name="T7" fmla="*/ 134 h 156"/>
                <a:gd name="T8" fmla="*/ 131 w 131"/>
                <a:gd name="T9" fmla="*/ 38 h 156"/>
                <a:gd name="T10" fmla="*/ 130 w 131"/>
                <a:gd name="T11" fmla="*/ 37 h 156"/>
                <a:gd name="T12" fmla="*/ 71 w 131"/>
                <a:gd name="T13" fmla="*/ 0 h 156"/>
                <a:gd name="T14" fmla="*/ 54 w 131"/>
                <a:gd name="T15" fmla="*/ 95 h 156"/>
                <a:gd name="T16" fmla="*/ 50 w 131"/>
                <a:gd name="T17" fmla="*/ 81 h 156"/>
                <a:gd name="T18" fmla="*/ 68 w 131"/>
                <a:gd name="T19" fmla="*/ 53 h 156"/>
                <a:gd name="T20" fmla="*/ 69 w 131"/>
                <a:gd name="T21" fmla="*/ 40 h 156"/>
                <a:gd name="T22" fmla="*/ 91 w 131"/>
                <a:gd name="T23" fmla="*/ 35 h 156"/>
                <a:gd name="T24" fmla="*/ 96 w 131"/>
                <a:gd name="T25" fmla="*/ 57 h 156"/>
                <a:gd name="T26" fmla="*/ 85 w 131"/>
                <a:gd name="T27" fmla="*/ 64 h 156"/>
                <a:gd name="T28" fmla="*/ 67 w 131"/>
                <a:gd name="T29" fmla="*/ 92 h 156"/>
                <a:gd name="T30" fmla="*/ 54 w 131"/>
                <a:gd name="T31" fmla="*/ 9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156">
                  <a:moveTo>
                    <a:pt x="71" y="0"/>
                  </a:moveTo>
                  <a:cubicBezTo>
                    <a:pt x="11" y="97"/>
                    <a:pt x="11" y="97"/>
                    <a:pt x="11" y="97"/>
                  </a:cubicBezTo>
                  <a:cubicBezTo>
                    <a:pt x="0" y="114"/>
                    <a:pt x="6" y="136"/>
                    <a:pt x="22" y="146"/>
                  </a:cubicBezTo>
                  <a:cubicBezTo>
                    <a:pt x="39" y="156"/>
                    <a:pt x="61" y="151"/>
                    <a:pt x="71" y="134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0" y="37"/>
                    <a:pt x="130" y="37"/>
                    <a:pt x="130" y="37"/>
                  </a:cubicBezTo>
                  <a:lnTo>
                    <a:pt x="71" y="0"/>
                  </a:lnTo>
                  <a:close/>
                  <a:moveTo>
                    <a:pt x="54" y="95"/>
                  </a:moveTo>
                  <a:cubicBezTo>
                    <a:pt x="49" y="92"/>
                    <a:pt x="47" y="86"/>
                    <a:pt x="50" y="81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6" y="49"/>
                    <a:pt x="67" y="44"/>
                    <a:pt x="69" y="40"/>
                  </a:cubicBezTo>
                  <a:cubicBezTo>
                    <a:pt x="74" y="33"/>
                    <a:pt x="83" y="31"/>
                    <a:pt x="91" y="35"/>
                  </a:cubicBezTo>
                  <a:cubicBezTo>
                    <a:pt x="98" y="40"/>
                    <a:pt x="100" y="49"/>
                    <a:pt x="96" y="57"/>
                  </a:cubicBezTo>
                  <a:cubicBezTo>
                    <a:pt x="93" y="61"/>
                    <a:pt x="89" y="63"/>
                    <a:pt x="85" y="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5" y="96"/>
                    <a:pt x="58" y="98"/>
                    <a:pt x="54" y="95"/>
                  </a:cubicBez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9" name="Freeform 37"/>
            <p:cNvSpPr/>
            <p:nvPr userDrawn="1"/>
          </p:nvSpPr>
          <p:spPr bwMode="auto">
            <a:xfrm>
              <a:off x="-672433" y="2243895"/>
              <a:ext cx="1173163" cy="1704975"/>
            </a:xfrm>
            <a:custGeom>
              <a:avLst/>
              <a:gdLst>
                <a:gd name="T0" fmla="*/ 0 w 360"/>
                <a:gd name="T1" fmla="*/ 485 h 523"/>
                <a:gd name="T2" fmla="*/ 60 w 360"/>
                <a:gd name="T3" fmla="*/ 522 h 523"/>
                <a:gd name="T4" fmla="*/ 60 w 360"/>
                <a:gd name="T5" fmla="*/ 523 h 523"/>
                <a:gd name="T6" fmla="*/ 360 w 360"/>
                <a:gd name="T7" fmla="*/ 37 h 523"/>
                <a:gd name="T8" fmla="*/ 300 w 360"/>
                <a:gd name="T9" fmla="*/ 0 h 523"/>
                <a:gd name="T10" fmla="*/ 0 w 360"/>
                <a:gd name="T11" fmla="*/ 485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523">
                  <a:moveTo>
                    <a:pt x="0" y="485"/>
                  </a:moveTo>
                  <a:cubicBezTo>
                    <a:pt x="60" y="522"/>
                    <a:pt x="60" y="522"/>
                    <a:pt x="60" y="522"/>
                  </a:cubicBezTo>
                  <a:cubicBezTo>
                    <a:pt x="60" y="522"/>
                    <a:pt x="60" y="522"/>
                    <a:pt x="60" y="523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00" y="0"/>
                    <a:pt x="300" y="0"/>
                    <a:pt x="300" y="0"/>
                  </a:cubicBezTo>
                  <a:lnTo>
                    <a:pt x="0" y="485"/>
                  </a:ln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0" name="Freeform 38"/>
            <p:cNvSpPr/>
            <p:nvPr userDrawn="1"/>
          </p:nvSpPr>
          <p:spPr bwMode="auto">
            <a:xfrm>
              <a:off x="-781970" y="3982208"/>
              <a:ext cx="171450" cy="217488"/>
            </a:xfrm>
            <a:custGeom>
              <a:avLst/>
              <a:gdLst>
                <a:gd name="T0" fmla="*/ 49 w 53"/>
                <a:gd name="T1" fmla="*/ 26 h 67"/>
                <a:gd name="T2" fmla="*/ 44 w 53"/>
                <a:gd name="T3" fmla="*/ 4 h 67"/>
                <a:gd name="T4" fmla="*/ 22 w 53"/>
                <a:gd name="T5" fmla="*/ 9 h 67"/>
                <a:gd name="T6" fmla="*/ 21 w 53"/>
                <a:gd name="T7" fmla="*/ 22 h 67"/>
                <a:gd name="T8" fmla="*/ 3 w 53"/>
                <a:gd name="T9" fmla="*/ 50 h 67"/>
                <a:gd name="T10" fmla="*/ 7 w 53"/>
                <a:gd name="T11" fmla="*/ 64 h 67"/>
                <a:gd name="T12" fmla="*/ 20 w 53"/>
                <a:gd name="T13" fmla="*/ 61 h 67"/>
                <a:gd name="T14" fmla="*/ 38 w 53"/>
                <a:gd name="T15" fmla="*/ 33 h 67"/>
                <a:gd name="T16" fmla="*/ 49 w 53"/>
                <a:gd name="T17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7">
                  <a:moveTo>
                    <a:pt x="49" y="26"/>
                  </a:moveTo>
                  <a:cubicBezTo>
                    <a:pt x="53" y="18"/>
                    <a:pt x="51" y="9"/>
                    <a:pt x="44" y="4"/>
                  </a:cubicBezTo>
                  <a:cubicBezTo>
                    <a:pt x="36" y="0"/>
                    <a:pt x="27" y="2"/>
                    <a:pt x="22" y="9"/>
                  </a:cubicBezTo>
                  <a:cubicBezTo>
                    <a:pt x="20" y="13"/>
                    <a:pt x="19" y="18"/>
                    <a:pt x="21" y="22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0" y="55"/>
                    <a:pt x="2" y="61"/>
                    <a:pt x="7" y="64"/>
                  </a:cubicBezTo>
                  <a:cubicBezTo>
                    <a:pt x="11" y="67"/>
                    <a:pt x="18" y="65"/>
                    <a:pt x="20" y="61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2" y="32"/>
                    <a:pt x="46" y="30"/>
                    <a:pt x="49" y="26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3" name="Freeform 39"/>
            <p:cNvSpPr/>
            <p:nvPr userDrawn="1"/>
          </p:nvSpPr>
          <p:spPr bwMode="auto">
            <a:xfrm>
              <a:off x="-958183" y="3834570"/>
              <a:ext cx="195263" cy="206375"/>
            </a:xfrm>
            <a:custGeom>
              <a:avLst/>
              <a:gdLst>
                <a:gd name="T0" fmla="*/ 17 w 60"/>
                <a:gd name="T1" fmla="*/ 21 h 63"/>
                <a:gd name="T2" fmla="*/ 0 w 60"/>
                <a:gd name="T3" fmla="*/ 48 h 63"/>
                <a:gd name="T4" fmla="*/ 24 w 60"/>
                <a:gd name="T5" fmla="*/ 63 h 63"/>
                <a:gd name="T6" fmla="*/ 60 w 60"/>
                <a:gd name="T7" fmla="*/ 5 h 63"/>
                <a:gd name="T8" fmla="*/ 17 w 60"/>
                <a:gd name="T9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2">
                  <a:moveTo>
                    <a:pt x="17" y="21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44" y="0"/>
                    <a:pt x="26" y="7"/>
                    <a:pt x="17" y="21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4" name="Freeform 40"/>
            <p:cNvSpPr/>
            <p:nvPr userDrawn="1"/>
          </p:nvSpPr>
          <p:spPr bwMode="auto">
            <a:xfrm>
              <a:off x="-743870" y="1969258"/>
              <a:ext cx="993775" cy="1339850"/>
            </a:xfrm>
            <a:custGeom>
              <a:avLst/>
              <a:gdLst>
                <a:gd name="T0" fmla="*/ 6 w 305"/>
                <a:gd name="T1" fmla="*/ 292 h 411"/>
                <a:gd name="T2" fmla="*/ 97 w 305"/>
                <a:gd name="T3" fmla="*/ 411 h 411"/>
                <a:gd name="T4" fmla="*/ 305 w 305"/>
                <a:gd name="T5" fmla="*/ 74 h 411"/>
                <a:gd name="T6" fmla="*/ 186 w 305"/>
                <a:gd name="T7" fmla="*/ 0 h 411"/>
                <a:gd name="T8" fmla="*/ 6 w 305"/>
                <a:gd name="T9" fmla="*/ 29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11">
                  <a:moveTo>
                    <a:pt x="6" y="292"/>
                  </a:moveTo>
                  <a:cubicBezTo>
                    <a:pt x="0" y="301"/>
                    <a:pt x="12" y="337"/>
                    <a:pt x="97" y="411"/>
                  </a:cubicBezTo>
                  <a:cubicBezTo>
                    <a:pt x="305" y="74"/>
                    <a:pt x="305" y="74"/>
                    <a:pt x="305" y="74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6" y="292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5" name="Freeform 41"/>
            <p:cNvSpPr/>
            <p:nvPr userDrawn="1"/>
          </p:nvSpPr>
          <p:spPr bwMode="auto">
            <a:xfrm>
              <a:off x="-2028158" y="3596445"/>
              <a:ext cx="473075" cy="485775"/>
            </a:xfrm>
            <a:custGeom>
              <a:avLst/>
              <a:gdLst>
                <a:gd name="T0" fmla="*/ 175 w 298"/>
                <a:gd name="T1" fmla="*/ 306 h 306"/>
                <a:gd name="T2" fmla="*/ 298 w 298"/>
                <a:gd name="T3" fmla="*/ 109 h 306"/>
                <a:gd name="T4" fmla="*/ 124 w 298"/>
                <a:gd name="T5" fmla="*/ 0 h 306"/>
                <a:gd name="T6" fmla="*/ 0 w 298"/>
                <a:gd name="T7" fmla="*/ 197 h 306"/>
                <a:gd name="T8" fmla="*/ 175 w 298"/>
                <a:gd name="T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6">
                  <a:moveTo>
                    <a:pt x="175" y="306"/>
                  </a:moveTo>
                  <a:lnTo>
                    <a:pt x="298" y="109"/>
                  </a:lnTo>
                  <a:lnTo>
                    <a:pt x="124" y="0"/>
                  </a:lnTo>
                  <a:lnTo>
                    <a:pt x="0" y="197"/>
                  </a:lnTo>
                  <a:lnTo>
                    <a:pt x="175" y="30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6" name="Freeform 42"/>
            <p:cNvSpPr/>
            <p:nvPr userDrawn="1"/>
          </p:nvSpPr>
          <p:spPr bwMode="auto">
            <a:xfrm>
              <a:off x="-1799558" y="3496433"/>
              <a:ext cx="306388" cy="217488"/>
            </a:xfrm>
            <a:custGeom>
              <a:avLst/>
              <a:gdLst>
                <a:gd name="T0" fmla="*/ 0 w 193"/>
                <a:gd name="T1" fmla="*/ 28 h 137"/>
                <a:gd name="T2" fmla="*/ 175 w 193"/>
                <a:gd name="T3" fmla="*/ 137 h 137"/>
                <a:gd name="T4" fmla="*/ 193 w 193"/>
                <a:gd name="T5" fmla="*/ 108 h 137"/>
                <a:gd name="T6" fmla="*/ 19 w 193"/>
                <a:gd name="T7" fmla="*/ 0 h 137"/>
                <a:gd name="T8" fmla="*/ 0 w 193"/>
                <a:gd name="T9" fmla="*/ 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37">
                  <a:moveTo>
                    <a:pt x="0" y="28"/>
                  </a:moveTo>
                  <a:lnTo>
                    <a:pt x="175" y="137"/>
                  </a:lnTo>
                  <a:lnTo>
                    <a:pt x="193" y="108"/>
                  </a:lnTo>
                  <a:lnTo>
                    <a:pt x="19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7" name="Freeform 43"/>
            <p:cNvSpPr/>
            <p:nvPr userDrawn="1"/>
          </p:nvSpPr>
          <p:spPr bwMode="auto">
            <a:xfrm>
              <a:off x="-1737645" y="3075745"/>
              <a:ext cx="504825" cy="538163"/>
            </a:xfrm>
            <a:custGeom>
              <a:avLst/>
              <a:gdLst>
                <a:gd name="T0" fmla="*/ 175 w 318"/>
                <a:gd name="T1" fmla="*/ 339 h 339"/>
                <a:gd name="T2" fmla="*/ 318 w 318"/>
                <a:gd name="T3" fmla="*/ 106 h 339"/>
                <a:gd name="T4" fmla="*/ 144 w 318"/>
                <a:gd name="T5" fmla="*/ 0 h 339"/>
                <a:gd name="T6" fmla="*/ 0 w 318"/>
                <a:gd name="T7" fmla="*/ 230 h 339"/>
                <a:gd name="T8" fmla="*/ 175 w 318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339">
                  <a:moveTo>
                    <a:pt x="175" y="339"/>
                  </a:moveTo>
                  <a:lnTo>
                    <a:pt x="318" y="106"/>
                  </a:lnTo>
                  <a:lnTo>
                    <a:pt x="144" y="0"/>
                  </a:lnTo>
                  <a:lnTo>
                    <a:pt x="0" y="230"/>
                  </a:lnTo>
                  <a:lnTo>
                    <a:pt x="175" y="339"/>
                  </a:lnTo>
                  <a:close/>
                </a:path>
              </a:pathLst>
            </a:custGeom>
            <a:solidFill>
              <a:srgbClr val="3FA9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8" name="Freeform 44"/>
            <p:cNvSpPr/>
            <p:nvPr userDrawn="1"/>
          </p:nvSpPr>
          <p:spPr bwMode="auto">
            <a:xfrm>
              <a:off x="-1474120" y="2856670"/>
              <a:ext cx="433388" cy="331788"/>
            </a:xfrm>
            <a:custGeom>
              <a:avLst/>
              <a:gdLst>
                <a:gd name="T0" fmla="*/ 84 w 133"/>
                <a:gd name="T1" fmla="*/ 102 h 102"/>
                <a:gd name="T2" fmla="*/ 133 w 133"/>
                <a:gd name="T3" fmla="*/ 24 h 102"/>
                <a:gd name="T4" fmla="*/ 0 w 133"/>
                <a:gd name="T5" fmla="*/ 50 h 102"/>
                <a:gd name="T6" fmla="*/ 84 w 133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02">
                  <a:moveTo>
                    <a:pt x="84" y="102"/>
                  </a:moveTo>
                  <a:cubicBezTo>
                    <a:pt x="133" y="24"/>
                    <a:pt x="133" y="24"/>
                    <a:pt x="133" y="24"/>
                  </a:cubicBezTo>
                  <a:cubicBezTo>
                    <a:pt x="86" y="0"/>
                    <a:pt x="30" y="11"/>
                    <a:pt x="0" y="50"/>
                  </a:cubicBezTo>
                  <a:lnTo>
                    <a:pt x="84" y="102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9" name="Freeform 45"/>
            <p:cNvSpPr>
              <a:spLocks noEditPoints="1"/>
            </p:cNvSpPr>
            <p:nvPr userDrawn="1"/>
          </p:nvSpPr>
          <p:spPr bwMode="auto">
            <a:xfrm>
              <a:off x="-2288508" y="1878770"/>
              <a:ext cx="4448175" cy="4659313"/>
            </a:xfrm>
            <a:custGeom>
              <a:avLst/>
              <a:gdLst>
                <a:gd name="T0" fmla="*/ 1334 w 1365"/>
                <a:gd name="T1" fmla="*/ 421 h 1429"/>
                <a:gd name="T2" fmla="*/ 1112 w 1365"/>
                <a:gd name="T3" fmla="*/ 284 h 1429"/>
                <a:gd name="T4" fmla="*/ 790 w 1365"/>
                <a:gd name="T5" fmla="*/ 85 h 1429"/>
                <a:gd name="T6" fmla="*/ 393 w 1365"/>
                <a:gd name="T7" fmla="*/ 307 h 1429"/>
                <a:gd name="T8" fmla="*/ 147 w 1365"/>
                <a:gd name="T9" fmla="*/ 477 h 1429"/>
                <a:gd name="T10" fmla="*/ 58 w 1365"/>
                <a:gd name="T11" fmla="*/ 621 h 1429"/>
                <a:gd name="T12" fmla="*/ 887 w 1365"/>
                <a:gd name="T13" fmla="*/ 1266 h 1429"/>
                <a:gd name="T14" fmla="*/ 1115 w 1365"/>
                <a:gd name="T15" fmla="*/ 1117 h 1429"/>
                <a:gd name="T16" fmla="*/ 1211 w 1365"/>
                <a:gd name="T17" fmla="*/ 962 h 1429"/>
                <a:gd name="T18" fmla="*/ 28 w 1365"/>
                <a:gd name="T19" fmla="*/ 936 h 1429"/>
                <a:gd name="T20" fmla="*/ 182 w 1365"/>
                <a:gd name="T21" fmla="*/ 686 h 1429"/>
                <a:gd name="T22" fmla="*/ 271 w 1365"/>
                <a:gd name="T23" fmla="*/ 542 h 1429"/>
                <a:gd name="T24" fmla="*/ 411 w 1365"/>
                <a:gd name="T25" fmla="*/ 317 h 1429"/>
                <a:gd name="T26" fmla="*/ 560 w 1365"/>
                <a:gd name="T27" fmla="*/ 456 h 1429"/>
                <a:gd name="T28" fmla="*/ 321 w 1365"/>
                <a:gd name="T29" fmla="*/ 594 h 1429"/>
                <a:gd name="T30" fmla="*/ 243 w 1365"/>
                <a:gd name="T31" fmla="*/ 783 h 1429"/>
                <a:gd name="T32" fmla="*/ 682 w 1365"/>
                <a:gd name="T33" fmla="*/ 1261 h 1429"/>
                <a:gd name="T34" fmla="*/ 849 w 1365"/>
                <a:gd name="T35" fmla="*/ 1140 h 1429"/>
                <a:gd name="T36" fmla="*/ 901 w 1365"/>
                <a:gd name="T37" fmla="*/ 916 h 1429"/>
                <a:gd name="T38" fmla="*/ 1300 w 1365"/>
                <a:gd name="T39" fmla="*/ 476 h 1429"/>
                <a:gd name="T40" fmla="*/ 1095 w 1365"/>
                <a:gd name="T41" fmla="*/ 891 h 1429"/>
                <a:gd name="T42" fmla="*/ 1000 w 1365"/>
                <a:gd name="T43" fmla="*/ 1046 h 1429"/>
                <a:gd name="T44" fmla="*/ 875 w 1365"/>
                <a:gd name="T45" fmla="*/ 1248 h 1429"/>
                <a:gd name="T46" fmla="*/ 159 w 1365"/>
                <a:gd name="T47" fmla="*/ 496 h 1429"/>
                <a:gd name="T48" fmla="*/ 334 w 1365"/>
                <a:gd name="T49" fmla="*/ 402 h 1429"/>
                <a:gd name="T50" fmla="*/ 254 w 1365"/>
                <a:gd name="T51" fmla="*/ 532 h 1429"/>
                <a:gd name="T52" fmla="*/ 225 w 1365"/>
                <a:gd name="T53" fmla="*/ 580 h 1429"/>
                <a:gd name="T54" fmla="*/ 225 w 1365"/>
                <a:gd name="T55" fmla="*/ 580 h 1429"/>
                <a:gd name="T56" fmla="*/ 155 w 1365"/>
                <a:gd name="T57" fmla="*/ 693 h 1429"/>
                <a:gd name="T58" fmla="*/ 327 w 1365"/>
                <a:gd name="T59" fmla="*/ 622 h 1429"/>
                <a:gd name="T60" fmla="*/ 503 w 1365"/>
                <a:gd name="T61" fmla="*/ 759 h 1429"/>
                <a:gd name="T62" fmla="*/ 749 w 1365"/>
                <a:gd name="T63" fmla="*/ 976 h 1429"/>
                <a:gd name="T64" fmla="*/ 842 w 1365"/>
                <a:gd name="T65" fmla="*/ 1121 h 1429"/>
                <a:gd name="T66" fmla="*/ 745 w 1365"/>
                <a:gd name="T67" fmla="*/ 1232 h 1429"/>
                <a:gd name="T68" fmla="*/ 253 w 1365"/>
                <a:gd name="T69" fmla="*/ 802 h 1429"/>
                <a:gd name="T70" fmla="*/ 801 w 1365"/>
                <a:gd name="T71" fmla="*/ 1141 h 1429"/>
                <a:gd name="T72" fmla="*/ 789 w 1365"/>
                <a:gd name="T73" fmla="*/ 806 h 1429"/>
                <a:gd name="T74" fmla="*/ 748 w 1365"/>
                <a:gd name="T75" fmla="*/ 910 h 1429"/>
                <a:gd name="T76" fmla="*/ 800 w 1365"/>
                <a:gd name="T77" fmla="*/ 788 h 1429"/>
                <a:gd name="T78" fmla="*/ 574 w 1365"/>
                <a:gd name="T79" fmla="*/ 714 h 1429"/>
                <a:gd name="T80" fmla="*/ 876 w 1365"/>
                <a:gd name="T81" fmla="*/ 665 h 1429"/>
                <a:gd name="T82" fmla="*/ 526 w 1365"/>
                <a:gd name="T83" fmla="*/ 721 h 1429"/>
                <a:gd name="T84" fmla="*/ 437 w 1365"/>
                <a:gd name="T85" fmla="*/ 760 h 1429"/>
                <a:gd name="T86" fmla="*/ 546 w 1365"/>
                <a:gd name="T87" fmla="*/ 652 h 1429"/>
                <a:gd name="T88" fmla="*/ 425 w 1365"/>
                <a:gd name="T89" fmla="*/ 621 h 1429"/>
                <a:gd name="T90" fmla="*/ 848 w 1365"/>
                <a:gd name="T91" fmla="*/ 920 h 1429"/>
                <a:gd name="T92" fmla="*/ 1126 w 1365"/>
                <a:gd name="T93" fmla="*/ 719 h 1429"/>
                <a:gd name="T94" fmla="*/ 1126 w 1365"/>
                <a:gd name="T95" fmla="*/ 719 h 1429"/>
                <a:gd name="T96" fmla="*/ 1118 w 1365"/>
                <a:gd name="T97" fmla="*/ 311 h 1429"/>
                <a:gd name="T98" fmla="*/ 658 w 1365"/>
                <a:gd name="T99" fmla="*/ 507 h 1429"/>
                <a:gd name="T100" fmla="*/ 856 w 1365"/>
                <a:gd name="T101" fmla="*/ 149 h 1429"/>
                <a:gd name="T102" fmla="*/ 796 w 1365"/>
                <a:gd name="T103" fmla="*/ 112 h 1429"/>
                <a:gd name="T104" fmla="*/ 660 w 1365"/>
                <a:gd name="T105" fmla="*/ 28 h 1429"/>
                <a:gd name="T106" fmla="*/ 1111 w 1365"/>
                <a:gd name="T107" fmla="*/ 1085 h 1429"/>
                <a:gd name="T108" fmla="*/ 1118 w 1365"/>
                <a:gd name="T109" fmla="*/ 893 h 1429"/>
                <a:gd name="T110" fmla="*/ 897 w 1365"/>
                <a:gd name="T111" fmla="*/ 1249 h 1429"/>
                <a:gd name="T112" fmla="*/ 954 w 1365"/>
                <a:gd name="T113" fmla="*/ 1157 h 1429"/>
                <a:gd name="T114" fmla="*/ 954 w 1365"/>
                <a:gd name="T115" fmla="*/ 1157 h 1429"/>
                <a:gd name="T116" fmla="*/ 1122 w 1365"/>
                <a:gd name="T117" fmla="*/ 1068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5" h="1429">
                  <a:moveTo>
                    <a:pt x="1175" y="800"/>
                  </a:moveTo>
                  <a:cubicBezTo>
                    <a:pt x="1365" y="493"/>
                    <a:pt x="1365" y="493"/>
                    <a:pt x="1365" y="493"/>
                  </a:cubicBezTo>
                  <a:cubicBezTo>
                    <a:pt x="1310" y="459"/>
                    <a:pt x="1310" y="459"/>
                    <a:pt x="1310" y="459"/>
                  </a:cubicBezTo>
                  <a:cubicBezTo>
                    <a:pt x="1334" y="421"/>
                    <a:pt x="1334" y="421"/>
                    <a:pt x="1334" y="421"/>
                  </a:cubicBezTo>
                  <a:cubicBezTo>
                    <a:pt x="1206" y="342"/>
                    <a:pt x="1206" y="342"/>
                    <a:pt x="1206" y="342"/>
                  </a:cubicBezTo>
                  <a:cubicBezTo>
                    <a:pt x="1197" y="337"/>
                    <a:pt x="1197" y="337"/>
                    <a:pt x="1197" y="337"/>
                  </a:cubicBezTo>
                  <a:cubicBezTo>
                    <a:pt x="1120" y="289"/>
                    <a:pt x="1120" y="289"/>
                    <a:pt x="1120" y="289"/>
                  </a:cubicBezTo>
                  <a:cubicBezTo>
                    <a:pt x="1112" y="284"/>
                    <a:pt x="1112" y="284"/>
                    <a:pt x="1112" y="284"/>
                  </a:cubicBezTo>
                  <a:cubicBezTo>
                    <a:pt x="884" y="143"/>
                    <a:pt x="884" y="143"/>
                    <a:pt x="884" y="143"/>
                  </a:cubicBezTo>
                  <a:cubicBezTo>
                    <a:pt x="875" y="138"/>
                    <a:pt x="875" y="138"/>
                    <a:pt x="875" y="138"/>
                  </a:cubicBezTo>
                  <a:cubicBezTo>
                    <a:pt x="798" y="90"/>
                    <a:pt x="798" y="90"/>
                    <a:pt x="798" y="90"/>
                  </a:cubicBezTo>
                  <a:cubicBezTo>
                    <a:pt x="790" y="85"/>
                    <a:pt x="790" y="85"/>
                    <a:pt x="790" y="85"/>
                  </a:cubicBezTo>
                  <a:cubicBezTo>
                    <a:pt x="653" y="0"/>
                    <a:pt x="653" y="0"/>
                    <a:pt x="653" y="0"/>
                  </a:cubicBezTo>
                  <a:cubicBezTo>
                    <a:pt x="630" y="39"/>
                    <a:pt x="630" y="39"/>
                    <a:pt x="630" y="39"/>
                  </a:cubicBezTo>
                  <a:cubicBezTo>
                    <a:pt x="579" y="7"/>
                    <a:pt x="579" y="7"/>
                    <a:pt x="579" y="7"/>
                  </a:cubicBezTo>
                  <a:cubicBezTo>
                    <a:pt x="393" y="307"/>
                    <a:pt x="393" y="307"/>
                    <a:pt x="393" y="307"/>
                  </a:cubicBezTo>
                  <a:cubicBezTo>
                    <a:pt x="334" y="276"/>
                    <a:pt x="261" y="293"/>
                    <a:pt x="227" y="348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152" y="469"/>
                    <a:pt x="152" y="469"/>
                    <a:pt x="152" y="469"/>
                  </a:cubicBezTo>
                  <a:cubicBezTo>
                    <a:pt x="147" y="477"/>
                    <a:pt x="147" y="477"/>
                    <a:pt x="147" y="477"/>
                  </a:cubicBezTo>
                  <a:cubicBezTo>
                    <a:pt x="128" y="508"/>
                    <a:pt x="128" y="508"/>
                    <a:pt x="128" y="508"/>
                  </a:cubicBezTo>
                  <a:cubicBezTo>
                    <a:pt x="123" y="517"/>
                    <a:pt x="123" y="517"/>
                    <a:pt x="123" y="517"/>
                  </a:cubicBezTo>
                  <a:cubicBezTo>
                    <a:pt x="63" y="613"/>
                    <a:pt x="63" y="613"/>
                    <a:pt x="63" y="613"/>
                  </a:cubicBezTo>
                  <a:cubicBezTo>
                    <a:pt x="58" y="621"/>
                    <a:pt x="58" y="621"/>
                    <a:pt x="58" y="621"/>
                  </a:cubicBezTo>
                  <a:cubicBezTo>
                    <a:pt x="24" y="676"/>
                    <a:pt x="41" y="749"/>
                    <a:pt x="96" y="788"/>
                  </a:cubicBezTo>
                  <a:cubicBezTo>
                    <a:pt x="0" y="943"/>
                    <a:pt x="0" y="943"/>
                    <a:pt x="0" y="943"/>
                  </a:cubicBezTo>
                  <a:cubicBezTo>
                    <a:pt x="786" y="1429"/>
                    <a:pt x="786" y="1429"/>
                    <a:pt x="786" y="1429"/>
                  </a:cubicBezTo>
                  <a:cubicBezTo>
                    <a:pt x="887" y="1266"/>
                    <a:pt x="887" y="1266"/>
                    <a:pt x="887" y="1266"/>
                  </a:cubicBezTo>
                  <a:cubicBezTo>
                    <a:pt x="944" y="1296"/>
                    <a:pt x="1015" y="1280"/>
                    <a:pt x="1048" y="1227"/>
                  </a:cubicBezTo>
                  <a:cubicBezTo>
                    <a:pt x="1053" y="1218"/>
                    <a:pt x="1053" y="1218"/>
                    <a:pt x="1053" y="1218"/>
                  </a:cubicBezTo>
                  <a:cubicBezTo>
                    <a:pt x="1110" y="1126"/>
                    <a:pt x="1110" y="1126"/>
                    <a:pt x="1110" y="1126"/>
                  </a:cubicBezTo>
                  <a:cubicBezTo>
                    <a:pt x="1115" y="1117"/>
                    <a:pt x="1115" y="1117"/>
                    <a:pt x="1115" y="1117"/>
                  </a:cubicBezTo>
                  <a:cubicBezTo>
                    <a:pt x="1134" y="1087"/>
                    <a:pt x="1134" y="1087"/>
                    <a:pt x="1134" y="1087"/>
                  </a:cubicBezTo>
                  <a:cubicBezTo>
                    <a:pt x="1139" y="1079"/>
                    <a:pt x="1139" y="1079"/>
                    <a:pt x="1139" y="1079"/>
                  </a:cubicBezTo>
                  <a:cubicBezTo>
                    <a:pt x="1206" y="971"/>
                    <a:pt x="1206" y="971"/>
                    <a:pt x="1206" y="971"/>
                  </a:cubicBezTo>
                  <a:cubicBezTo>
                    <a:pt x="1211" y="962"/>
                    <a:pt x="1211" y="962"/>
                    <a:pt x="1211" y="962"/>
                  </a:cubicBezTo>
                  <a:cubicBezTo>
                    <a:pt x="1244" y="909"/>
                    <a:pt x="1227" y="839"/>
                    <a:pt x="1175" y="800"/>
                  </a:cubicBezTo>
                  <a:close/>
                  <a:moveTo>
                    <a:pt x="869" y="1256"/>
                  </a:moveTo>
                  <a:cubicBezTo>
                    <a:pt x="780" y="1401"/>
                    <a:pt x="780" y="1401"/>
                    <a:pt x="780" y="1401"/>
                  </a:cubicBezTo>
                  <a:cubicBezTo>
                    <a:pt x="28" y="936"/>
                    <a:pt x="28" y="936"/>
                    <a:pt x="28" y="936"/>
                  </a:cubicBezTo>
                  <a:cubicBezTo>
                    <a:pt x="113" y="799"/>
                    <a:pt x="113" y="799"/>
                    <a:pt x="113" y="799"/>
                  </a:cubicBezTo>
                  <a:cubicBezTo>
                    <a:pt x="118" y="791"/>
                    <a:pt x="118" y="791"/>
                    <a:pt x="118" y="791"/>
                  </a:cubicBezTo>
                  <a:cubicBezTo>
                    <a:pt x="177" y="695"/>
                    <a:pt x="177" y="695"/>
                    <a:pt x="177" y="695"/>
                  </a:cubicBezTo>
                  <a:cubicBezTo>
                    <a:pt x="182" y="686"/>
                    <a:pt x="182" y="686"/>
                    <a:pt x="182" y="686"/>
                  </a:cubicBezTo>
                  <a:cubicBezTo>
                    <a:pt x="242" y="590"/>
                    <a:pt x="242" y="590"/>
                    <a:pt x="242" y="590"/>
                  </a:cubicBezTo>
                  <a:cubicBezTo>
                    <a:pt x="247" y="582"/>
                    <a:pt x="247" y="582"/>
                    <a:pt x="247" y="582"/>
                  </a:cubicBezTo>
                  <a:cubicBezTo>
                    <a:pt x="266" y="551"/>
                    <a:pt x="266" y="551"/>
                    <a:pt x="266" y="551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6" y="421"/>
                    <a:pt x="346" y="421"/>
                    <a:pt x="346" y="421"/>
                  </a:cubicBezTo>
                  <a:cubicBezTo>
                    <a:pt x="405" y="326"/>
                    <a:pt x="405" y="326"/>
                    <a:pt x="405" y="326"/>
                  </a:cubicBezTo>
                  <a:cubicBezTo>
                    <a:pt x="411" y="317"/>
                    <a:pt x="411" y="317"/>
                    <a:pt x="411" y="317"/>
                  </a:cubicBezTo>
                  <a:cubicBezTo>
                    <a:pt x="585" y="35"/>
                    <a:pt x="585" y="35"/>
                    <a:pt x="585" y="35"/>
                  </a:cubicBezTo>
                  <a:cubicBezTo>
                    <a:pt x="619" y="56"/>
                    <a:pt x="619" y="56"/>
                    <a:pt x="619" y="56"/>
                  </a:cubicBezTo>
                  <a:cubicBezTo>
                    <a:pt x="463" y="309"/>
                    <a:pt x="463" y="309"/>
                    <a:pt x="463" y="309"/>
                  </a:cubicBezTo>
                  <a:cubicBezTo>
                    <a:pt x="442" y="343"/>
                    <a:pt x="503" y="406"/>
                    <a:pt x="560" y="456"/>
                  </a:cubicBezTo>
                  <a:cubicBezTo>
                    <a:pt x="479" y="588"/>
                    <a:pt x="479" y="588"/>
                    <a:pt x="479" y="588"/>
                  </a:cubicBezTo>
                  <a:cubicBezTo>
                    <a:pt x="453" y="577"/>
                    <a:pt x="423" y="587"/>
                    <a:pt x="408" y="611"/>
                  </a:cubicBezTo>
                  <a:cubicBezTo>
                    <a:pt x="391" y="638"/>
                    <a:pt x="391" y="638"/>
                    <a:pt x="391" y="638"/>
                  </a:cubicBezTo>
                  <a:cubicBezTo>
                    <a:pt x="321" y="594"/>
                    <a:pt x="321" y="594"/>
                    <a:pt x="321" y="594"/>
                  </a:cubicBezTo>
                  <a:cubicBezTo>
                    <a:pt x="228" y="744"/>
                    <a:pt x="228" y="744"/>
                    <a:pt x="228" y="744"/>
                  </a:cubicBezTo>
                  <a:cubicBezTo>
                    <a:pt x="223" y="753"/>
                    <a:pt x="223" y="753"/>
                    <a:pt x="223" y="753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228" y="763"/>
                    <a:pt x="233" y="772"/>
                    <a:pt x="243" y="783"/>
                  </a:cubicBezTo>
                  <a:cubicBezTo>
                    <a:pt x="241" y="786"/>
                    <a:pt x="238" y="789"/>
                    <a:pt x="236" y="792"/>
                  </a:cubicBezTo>
                  <a:cubicBezTo>
                    <a:pt x="180" y="883"/>
                    <a:pt x="180" y="883"/>
                    <a:pt x="180" y="883"/>
                  </a:cubicBezTo>
                  <a:cubicBezTo>
                    <a:pt x="163" y="910"/>
                    <a:pt x="172" y="946"/>
                    <a:pt x="199" y="962"/>
                  </a:cubicBezTo>
                  <a:cubicBezTo>
                    <a:pt x="682" y="1261"/>
                    <a:pt x="682" y="1261"/>
                    <a:pt x="682" y="1261"/>
                  </a:cubicBezTo>
                  <a:cubicBezTo>
                    <a:pt x="709" y="1278"/>
                    <a:pt x="745" y="1269"/>
                    <a:pt x="762" y="1242"/>
                  </a:cubicBezTo>
                  <a:cubicBezTo>
                    <a:pt x="818" y="1151"/>
                    <a:pt x="818" y="1151"/>
                    <a:pt x="818" y="1151"/>
                  </a:cubicBezTo>
                  <a:cubicBezTo>
                    <a:pt x="821" y="1148"/>
                    <a:pt x="822" y="1143"/>
                    <a:pt x="824" y="1139"/>
                  </a:cubicBezTo>
                  <a:cubicBezTo>
                    <a:pt x="835" y="1141"/>
                    <a:pt x="843" y="1142"/>
                    <a:pt x="849" y="1140"/>
                  </a:cubicBezTo>
                  <a:cubicBezTo>
                    <a:pt x="852" y="1142"/>
                    <a:pt x="852" y="1142"/>
                    <a:pt x="852" y="1142"/>
                  </a:cubicBezTo>
                  <a:cubicBezTo>
                    <a:pt x="950" y="983"/>
                    <a:pt x="950" y="983"/>
                    <a:pt x="950" y="983"/>
                  </a:cubicBezTo>
                  <a:cubicBezTo>
                    <a:pt x="885" y="942"/>
                    <a:pt x="885" y="942"/>
                    <a:pt x="885" y="942"/>
                  </a:cubicBezTo>
                  <a:cubicBezTo>
                    <a:pt x="901" y="916"/>
                    <a:pt x="901" y="916"/>
                    <a:pt x="901" y="916"/>
                  </a:cubicBezTo>
                  <a:cubicBezTo>
                    <a:pt x="915" y="893"/>
                    <a:pt x="912" y="865"/>
                    <a:pt x="894" y="846"/>
                  </a:cubicBezTo>
                  <a:cubicBezTo>
                    <a:pt x="977" y="712"/>
                    <a:pt x="977" y="712"/>
                    <a:pt x="977" y="712"/>
                  </a:cubicBezTo>
                  <a:cubicBezTo>
                    <a:pt x="1043" y="739"/>
                    <a:pt x="1123" y="762"/>
                    <a:pt x="1143" y="730"/>
                  </a:cubicBezTo>
                  <a:cubicBezTo>
                    <a:pt x="1300" y="476"/>
                    <a:pt x="1300" y="476"/>
                    <a:pt x="1300" y="476"/>
                  </a:cubicBezTo>
                  <a:cubicBezTo>
                    <a:pt x="1337" y="500"/>
                    <a:pt x="1337" y="500"/>
                    <a:pt x="1337" y="500"/>
                  </a:cubicBezTo>
                  <a:cubicBezTo>
                    <a:pt x="1158" y="790"/>
                    <a:pt x="1158" y="790"/>
                    <a:pt x="1158" y="790"/>
                  </a:cubicBezTo>
                  <a:cubicBezTo>
                    <a:pt x="1153" y="798"/>
                    <a:pt x="1153" y="798"/>
                    <a:pt x="1153" y="798"/>
                  </a:cubicBezTo>
                  <a:cubicBezTo>
                    <a:pt x="1095" y="891"/>
                    <a:pt x="1095" y="891"/>
                    <a:pt x="1095" y="891"/>
                  </a:cubicBezTo>
                  <a:cubicBezTo>
                    <a:pt x="1090" y="899"/>
                    <a:pt x="1090" y="899"/>
                    <a:pt x="1090" y="899"/>
                  </a:cubicBezTo>
                  <a:cubicBezTo>
                    <a:pt x="1023" y="1007"/>
                    <a:pt x="1023" y="1007"/>
                    <a:pt x="1023" y="1007"/>
                  </a:cubicBezTo>
                  <a:cubicBezTo>
                    <a:pt x="1018" y="1016"/>
                    <a:pt x="1018" y="1016"/>
                    <a:pt x="1018" y="1016"/>
                  </a:cubicBezTo>
                  <a:cubicBezTo>
                    <a:pt x="1000" y="1046"/>
                    <a:pt x="1000" y="1046"/>
                    <a:pt x="1000" y="1046"/>
                  </a:cubicBezTo>
                  <a:cubicBezTo>
                    <a:pt x="994" y="1054"/>
                    <a:pt x="994" y="1054"/>
                    <a:pt x="994" y="1054"/>
                  </a:cubicBezTo>
                  <a:cubicBezTo>
                    <a:pt x="937" y="1147"/>
                    <a:pt x="937" y="1147"/>
                    <a:pt x="937" y="1147"/>
                  </a:cubicBezTo>
                  <a:cubicBezTo>
                    <a:pt x="932" y="1155"/>
                    <a:pt x="932" y="1155"/>
                    <a:pt x="932" y="1155"/>
                  </a:cubicBezTo>
                  <a:cubicBezTo>
                    <a:pt x="875" y="1248"/>
                    <a:pt x="875" y="1248"/>
                    <a:pt x="875" y="1248"/>
                  </a:cubicBezTo>
                  <a:lnTo>
                    <a:pt x="869" y="1256"/>
                  </a:lnTo>
                  <a:close/>
                  <a:moveTo>
                    <a:pt x="235" y="563"/>
                  </a:moveTo>
                  <a:cubicBezTo>
                    <a:pt x="150" y="510"/>
                    <a:pt x="150" y="510"/>
                    <a:pt x="150" y="510"/>
                  </a:cubicBezTo>
                  <a:cubicBezTo>
                    <a:pt x="159" y="496"/>
                    <a:pt x="159" y="496"/>
                    <a:pt x="159" y="496"/>
                  </a:cubicBezTo>
                  <a:cubicBezTo>
                    <a:pt x="244" y="549"/>
                    <a:pt x="244" y="549"/>
                    <a:pt x="244" y="549"/>
                  </a:cubicBezTo>
                  <a:lnTo>
                    <a:pt x="235" y="563"/>
                  </a:lnTo>
                  <a:close/>
                  <a:moveTo>
                    <a:pt x="383" y="324"/>
                  </a:moveTo>
                  <a:cubicBezTo>
                    <a:pt x="334" y="402"/>
                    <a:pt x="334" y="402"/>
                    <a:pt x="334" y="402"/>
                  </a:cubicBezTo>
                  <a:cubicBezTo>
                    <a:pt x="250" y="350"/>
                    <a:pt x="250" y="350"/>
                    <a:pt x="250" y="350"/>
                  </a:cubicBezTo>
                  <a:cubicBezTo>
                    <a:pt x="280" y="311"/>
                    <a:pt x="336" y="300"/>
                    <a:pt x="383" y="324"/>
                  </a:cubicBezTo>
                  <a:close/>
                  <a:moveTo>
                    <a:pt x="324" y="419"/>
                  </a:moveTo>
                  <a:cubicBezTo>
                    <a:pt x="254" y="532"/>
                    <a:pt x="254" y="532"/>
                    <a:pt x="254" y="532"/>
                  </a:cubicBezTo>
                  <a:cubicBezTo>
                    <a:pt x="169" y="479"/>
                    <a:pt x="169" y="479"/>
                    <a:pt x="169" y="479"/>
                  </a:cubicBezTo>
                  <a:cubicBezTo>
                    <a:pt x="239" y="367"/>
                    <a:pt x="239" y="367"/>
                    <a:pt x="239" y="367"/>
                  </a:cubicBezTo>
                  <a:lnTo>
                    <a:pt x="324" y="419"/>
                  </a:lnTo>
                  <a:close/>
                  <a:moveTo>
                    <a:pt x="225" y="580"/>
                  </a:moveTo>
                  <a:cubicBezTo>
                    <a:pt x="165" y="676"/>
                    <a:pt x="165" y="676"/>
                    <a:pt x="165" y="676"/>
                  </a:cubicBezTo>
                  <a:cubicBezTo>
                    <a:pt x="80" y="623"/>
                    <a:pt x="80" y="623"/>
                    <a:pt x="80" y="623"/>
                  </a:cubicBezTo>
                  <a:cubicBezTo>
                    <a:pt x="140" y="527"/>
                    <a:pt x="140" y="527"/>
                    <a:pt x="140" y="527"/>
                  </a:cubicBezTo>
                  <a:lnTo>
                    <a:pt x="225" y="580"/>
                  </a:lnTo>
                  <a:close/>
                  <a:moveTo>
                    <a:pt x="155" y="693"/>
                  </a:moveTo>
                  <a:cubicBezTo>
                    <a:pt x="106" y="771"/>
                    <a:pt x="106" y="771"/>
                    <a:pt x="106" y="771"/>
                  </a:cubicBezTo>
                  <a:cubicBezTo>
                    <a:pt x="64" y="740"/>
                    <a:pt x="49" y="685"/>
                    <a:pt x="70" y="641"/>
                  </a:cubicBezTo>
                  <a:lnTo>
                    <a:pt x="155" y="693"/>
                  </a:lnTo>
                  <a:close/>
                  <a:moveTo>
                    <a:pt x="525" y="968"/>
                  </a:moveTo>
                  <a:cubicBezTo>
                    <a:pt x="408" y="896"/>
                    <a:pt x="306" y="821"/>
                    <a:pt x="264" y="777"/>
                  </a:cubicBezTo>
                  <a:cubicBezTo>
                    <a:pt x="249" y="761"/>
                    <a:pt x="247" y="754"/>
                    <a:pt x="246" y="753"/>
                  </a:cubicBezTo>
                  <a:cubicBezTo>
                    <a:pt x="327" y="622"/>
                    <a:pt x="327" y="622"/>
                    <a:pt x="327" y="622"/>
                  </a:cubicBezTo>
                  <a:cubicBezTo>
                    <a:pt x="422" y="680"/>
                    <a:pt x="422" y="680"/>
                    <a:pt x="422" y="680"/>
                  </a:cubicBezTo>
                  <a:cubicBezTo>
                    <a:pt x="409" y="701"/>
                    <a:pt x="409" y="701"/>
                    <a:pt x="409" y="701"/>
                  </a:cubicBezTo>
                  <a:cubicBezTo>
                    <a:pt x="393" y="727"/>
                    <a:pt x="401" y="761"/>
                    <a:pt x="427" y="777"/>
                  </a:cubicBezTo>
                  <a:cubicBezTo>
                    <a:pt x="453" y="793"/>
                    <a:pt x="487" y="785"/>
                    <a:pt x="503" y="759"/>
                  </a:cubicBezTo>
                  <a:cubicBezTo>
                    <a:pt x="516" y="738"/>
                    <a:pt x="516" y="738"/>
                    <a:pt x="516" y="738"/>
                  </a:cubicBezTo>
                  <a:cubicBezTo>
                    <a:pt x="744" y="879"/>
                    <a:pt x="744" y="879"/>
                    <a:pt x="744" y="879"/>
                  </a:cubicBezTo>
                  <a:cubicBezTo>
                    <a:pt x="731" y="900"/>
                    <a:pt x="731" y="900"/>
                    <a:pt x="731" y="900"/>
                  </a:cubicBezTo>
                  <a:cubicBezTo>
                    <a:pt x="715" y="926"/>
                    <a:pt x="723" y="960"/>
                    <a:pt x="749" y="976"/>
                  </a:cubicBezTo>
                  <a:cubicBezTo>
                    <a:pt x="775" y="992"/>
                    <a:pt x="809" y="984"/>
                    <a:pt x="825" y="958"/>
                  </a:cubicBezTo>
                  <a:cubicBezTo>
                    <a:pt x="838" y="937"/>
                    <a:pt x="838" y="937"/>
                    <a:pt x="838" y="937"/>
                  </a:cubicBezTo>
                  <a:cubicBezTo>
                    <a:pt x="923" y="990"/>
                    <a:pt x="923" y="990"/>
                    <a:pt x="923" y="990"/>
                  </a:cubicBezTo>
                  <a:cubicBezTo>
                    <a:pt x="842" y="1121"/>
                    <a:pt x="842" y="1121"/>
                    <a:pt x="842" y="1121"/>
                  </a:cubicBezTo>
                  <a:cubicBezTo>
                    <a:pt x="840" y="1121"/>
                    <a:pt x="834" y="1122"/>
                    <a:pt x="819" y="1118"/>
                  </a:cubicBezTo>
                  <a:cubicBezTo>
                    <a:pt x="763" y="1102"/>
                    <a:pt x="648" y="1044"/>
                    <a:pt x="525" y="968"/>
                  </a:cubicBezTo>
                  <a:close/>
                  <a:moveTo>
                    <a:pt x="801" y="1141"/>
                  </a:moveTo>
                  <a:cubicBezTo>
                    <a:pt x="745" y="1232"/>
                    <a:pt x="745" y="1232"/>
                    <a:pt x="745" y="1232"/>
                  </a:cubicBezTo>
                  <a:cubicBezTo>
                    <a:pt x="734" y="1249"/>
                    <a:pt x="711" y="1255"/>
                    <a:pt x="693" y="1244"/>
                  </a:cubicBezTo>
                  <a:cubicBezTo>
                    <a:pt x="210" y="945"/>
                    <a:pt x="210" y="945"/>
                    <a:pt x="210" y="945"/>
                  </a:cubicBezTo>
                  <a:cubicBezTo>
                    <a:pt x="192" y="934"/>
                    <a:pt x="186" y="911"/>
                    <a:pt x="197" y="893"/>
                  </a:cubicBezTo>
                  <a:cubicBezTo>
                    <a:pt x="253" y="802"/>
                    <a:pt x="253" y="802"/>
                    <a:pt x="253" y="802"/>
                  </a:cubicBezTo>
                  <a:cubicBezTo>
                    <a:pt x="254" y="801"/>
                    <a:pt x="256" y="799"/>
                    <a:pt x="257" y="798"/>
                  </a:cubicBezTo>
                  <a:cubicBezTo>
                    <a:pt x="304" y="844"/>
                    <a:pt x="401" y="915"/>
                    <a:pt x="514" y="985"/>
                  </a:cubicBezTo>
                  <a:cubicBezTo>
                    <a:pt x="632" y="1058"/>
                    <a:pt x="744" y="1115"/>
                    <a:pt x="805" y="1134"/>
                  </a:cubicBezTo>
                  <a:cubicBezTo>
                    <a:pt x="804" y="1136"/>
                    <a:pt x="803" y="1139"/>
                    <a:pt x="801" y="1141"/>
                  </a:cubicBezTo>
                  <a:close/>
                  <a:moveTo>
                    <a:pt x="754" y="862"/>
                  </a:moveTo>
                  <a:cubicBezTo>
                    <a:pt x="735" y="850"/>
                    <a:pt x="735" y="850"/>
                    <a:pt x="735" y="850"/>
                  </a:cubicBezTo>
                  <a:cubicBezTo>
                    <a:pt x="751" y="823"/>
                    <a:pt x="751" y="823"/>
                    <a:pt x="751" y="823"/>
                  </a:cubicBezTo>
                  <a:cubicBezTo>
                    <a:pt x="760" y="810"/>
                    <a:pt x="774" y="804"/>
                    <a:pt x="789" y="806"/>
                  </a:cubicBezTo>
                  <a:lnTo>
                    <a:pt x="754" y="862"/>
                  </a:lnTo>
                  <a:close/>
                  <a:moveTo>
                    <a:pt x="808" y="948"/>
                  </a:moveTo>
                  <a:cubicBezTo>
                    <a:pt x="798" y="964"/>
                    <a:pt x="776" y="969"/>
                    <a:pt x="759" y="959"/>
                  </a:cubicBezTo>
                  <a:cubicBezTo>
                    <a:pt x="743" y="949"/>
                    <a:pt x="738" y="927"/>
                    <a:pt x="748" y="910"/>
                  </a:cubicBezTo>
                  <a:cubicBezTo>
                    <a:pt x="808" y="813"/>
                    <a:pt x="808" y="813"/>
                    <a:pt x="808" y="813"/>
                  </a:cubicBezTo>
                  <a:cubicBezTo>
                    <a:pt x="868" y="851"/>
                    <a:pt x="868" y="851"/>
                    <a:pt x="868" y="851"/>
                  </a:cubicBezTo>
                  <a:lnTo>
                    <a:pt x="808" y="948"/>
                  </a:lnTo>
                  <a:close/>
                  <a:moveTo>
                    <a:pt x="800" y="788"/>
                  </a:moveTo>
                  <a:cubicBezTo>
                    <a:pt x="775" y="780"/>
                    <a:pt x="748" y="790"/>
                    <a:pt x="734" y="813"/>
                  </a:cubicBezTo>
                  <a:cubicBezTo>
                    <a:pt x="718" y="839"/>
                    <a:pt x="718" y="839"/>
                    <a:pt x="718" y="839"/>
                  </a:cubicBezTo>
                  <a:cubicBezTo>
                    <a:pt x="558" y="741"/>
                    <a:pt x="558" y="741"/>
                    <a:pt x="558" y="741"/>
                  </a:cubicBezTo>
                  <a:cubicBezTo>
                    <a:pt x="574" y="714"/>
                    <a:pt x="574" y="714"/>
                    <a:pt x="574" y="714"/>
                  </a:cubicBezTo>
                  <a:cubicBezTo>
                    <a:pt x="587" y="693"/>
                    <a:pt x="586" y="667"/>
                    <a:pt x="571" y="648"/>
                  </a:cubicBezTo>
                  <a:cubicBezTo>
                    <a:pt x="648" y="524"/>
                    <a:pt x="648" y="524"/>
                    <a:pt x="648" y="524"/>
                  </a:cubicBezTo>
                  <a:cubicBezTo>
                    <a:pt x="682" y="549"/>
                    <a:pt x="718" y="573"/>
                    <a:pt x="755" y="596"/>
                  </a:cubicBezTo>
                  <a:cubicBezTo>
                    <a:pt x="796" y="621"/>
                    <a:pt x="836" y="644"/>
                    <a:pt x="876" y="665"/>
                  </a:cubicBezTo>
                  <a:lnTo>
                    <a:pt x="800" y="788"/>
                  </a:lnTo>
                  <a:close/>
                  <a:moveTo>
                    <a:pt x="557" y="704"/>
                  </a:moveTo>
                  <a:cubicBezTo>
                    <a:pt x="541" y="730"/>
                    <a:pt x="541" y="730"/>
                    <a:pt x="541" y="730"/>
                  </a:cubicBezTo>
                  <a:cubicBezTo>
                    <a:pt x="526" y="721"/>
                    <a:pt x="526" y="721"/>
                    <a:pt x="526" y="721"/>
                  </a:cubicBezTo>
                  <a:cubicBezTo>
                    <a:pt x="559" y="667"/>
                    <a:pt x="559" y="667"/>
                    <a:pt x="559" y="667"/>
                  </a:cubicBezTo>
                  <a:cubicBezTo>
                    <a:pt x="565" y="679"/>
                    <a:pt x="564" y="692"/>
                    <a:pt x="557" y="704"/>
                  </a:cubicBezTo>
                  <a:close/>
                  <a:moveTo>
                    <a:pt x="486" y="748"/>
                  </a:moveTo>
                  <a:cubicBezTo>
                    <a:pt x="476" y="765"/>
                    <a:pt x="454" y="770"/>
                    <a:pt x="437" y="760"/>
                  </a:cubicBezTo>
                  <a:cubicBezTo>
                    <a:pt x="421" y="750"/>
                    <a:pt x="415" y="728"/>
                    <a:pt x="426" y="711"/>
                  </a:cubicBezTo>
                  <a:cubicBezTo>
                    <a:pt x="486" y="614"/>
                    <a:pt x="486" y="614"/>
                    <a:pt x="486" y="614"/>
                  </a:cubicBezTo>
                  <a:cubicBezTo>
                    <a:pt x="545" y="651"/>
                    <a:pt x="545" y="651"/>
                    <a:pt x="545" y="651"/>
                  </a:cubicBezTo>
                  <a:cubicBezTo>
                    <a:pt x="545" y="651"/>
                    <a:pt x="545" y="651"/>
                    <a:pt x="546" y="652"/>
                  </a:cubicBezTo>
                  <a:lnTo>
                    <a:pt x="486" y="748"/>
                  </a:lnTo>
                  <a:close/>
                  <a:moveTo>
                    <a:pt x="432" y="663"/>
                  </a:moveTo>
                  <a:cubicBezTo>
                    <a:pt x="408" y="648"/>
                    <a:pt x="408" y="648"/>
                    <a:pt x="408" y="648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34" y="607"/>
                    <a:pt x="452" y="600"/>
                    <a:pt x="468" y="605"/>
                  </a:cubicBezTo>
                  <a:lnTo>
                    <a:pt x="432" y="663"/>
                  </a:lnTo>
                  <a:close/>
                  <a:moveTo>
                    <a:pt x="868" y="932"/>
                  </a:moveTo>
                  <a:cubicBezTo>
                    <a:pt x="848" y="920"/>
                    <a:pt x="848" y="920"/>
                    <a:pt x="848" y="920"/>
                  </a:cubicBezTo>
                  <a:cubicBezTo>
                    <a:pt x="883" y="864"/>
                    <a:pt x="883" y="864"/>
                    <a:pt x="883" y="864"/>
                  </a:cubicBezTo>
                  <a:cubicBezTo>
                    <a:pt x="891" y="876"/>
                    <a:pt x="892" y="892"/>
                    <a:pt x="884" y="905"/>
                  </a:cubicBezTo>
                  <a:lnTo>
                    <a:pt x="868" y="932"/>
                  </a:lnTo>
                  <a:close/>
                  <a:moveTo>
                    <a:pt x="1126" y="719"/>
                  </a:moveTo>
                  <a:cubicBezTo>
                    <a:pt x="1121" y="728"/>
                    <a:pt x="1085" y="734"/>
                    <a:pt x="988" y="695"/>
                  </a:cubicBezTo>
                  <a:cubicBezTo>
                    <a:pt x="1195" y="359"/>
                    <a:pt x="1195" y="359"/>
                    <a:pt x="1195" y="359"/>
                  </a:cubicBezTo>
                  <a:cubicBezTo>
                    <a:pt x="1306" y="428"/>
                    <a:pt x="1306" y="428"/>
                    <a:pt x="1306" y="428"/>
                  </a:cubicBezTo>
                  <a:lnTo>
                    <a:pt x="1126" y="719"/>
                  </a:lnTo>
                  <a:close/>
                  <a:moveTo>
                    <a:pt x="1178" y="348"/>
                  </a:moveTo>
                  <a:cubicBezTo>
                    <a:pt x="878" y="834"/>
                    <a:pt x="878" y="834"/>
                    <a:pt x="878" y="834"/>
                  </a:cubicBezTo>
                  <a:cubicBezTo>
                    <a:pt x="818" y="796"/>
                    <a:pt x="818" y="796"/>
                    <a:pt x="818" y="796"/>
                  </a:cubicBezTo>
                  <a:cubicBezTo>
                    <a:pt x="1118" y="311"/>
                    <a:pt x="1118" y="311"/>
                    <a:pt x="1118" y="311"/>
                  </a:cubicBezTo>
                  <a:lnTo>
                    <a:pt x="1178" y="348"/>
                  </a:lnTo>
                  <a:close/>
                  <a:moveTo>
                    <a:pt x="887" y="648"/>
                  </a:moveTo>
                  <a:cubicBezTo>
                    <a:pt x="847" y="627"/>
                    <a:pt x="806" y="604"/>
                    <a:pt x="766" y="579"/>
                  </a:cubicBezTo>
                  <a:cubicBezTo>
                    <a:pt x="728" y="556"/>
                    <a:pt x="692" y="532"/>
                    <a:pt x="658" y="507"/>
                  </a:cubicBezTo>
                  <a:cubicBezTo>
                    <a:pt x="873" y="160"/>
                    <a:pt x="873" y="160"/>
                    <a:pt x="873" y="160"/>
                  </a:cubicBezTo>
                  <a:cubicBezTo>
                    <a:pt x="1101" y="301"/>
                    <a:pt x="1101" y="301"/>
                    <a:pt x="1101" y="301"/>
                  </a:cubicBezTo>
                  <a:lnTo>
                    <a:pt x="887" y="648"/>
                  </a:lnTo>
                  <a:close/>
                  <a:moveTo>
                    <a:pt x="856" y="149"/>
                  </a:moveTo>
                  <a:cubicBezTo>
                    <a:pt x="556" y="635"/>
                    <a:pt x="556" y="635"/>
                    <a:pt x="556" y="635"/>
                  </a:cubicBezTo>
                  <a:cubicBezTo>
                    <a:pt x="556" y="634"/>
                    <a:pt x="556" y="634"/>
                    <a:pt x="556" y="634"/>
                  </a:cubicBezTo>
                  <a:cubicBezTo>
                    <a:pt x="496" y="597"/>
                    <a:pt x="496" y="597"/>
                    <a:pt x="496" y="597"/>
                  </a:cubicBezTo>
                  <a:cubicBezTo>
                    <a:pt x="796" y="112"/>
                    <a:pt x="796" y="112"/>
                    <a:pt x="796" y="112"/>
                  </a:cubicBezTo>
                  <a:lnTo>
                    <a:pt x="856" y="149"/>
                  </a:lnTo>
                  <a:close/>
                  <a:moveTo>
                    <a:pt x="571" y="439"/>
                  </a:moveTo>
                  <a:cubicBezTo>
                    <a:pt x="486" y="365"/>
                    <a:pt x="474" y="329"/>
                    <a:pt x="480" y="320"/>
                  </a:cubicBezTo>
                  <a:cubicBezTo>
                    <a:pt x="660" y="28"/>
                    <a:pt x="660" y="28"/>
                    <a:pt x="660" y="28"/>
                  </a:cubicBezTo>
                  <a:cubicBezTo>
                    <a:pt x="779" y="102"/>
                    <a:pt x="779" y="102"/>
                    <a:pt x="779" y="102"/>
                  </a:cubicBezTo>
                  <a:lnTo>
                    <a:pt x="571" y="439"/>
                  </a:lnTo>
                  <a:close/>
                  <a:moveTo>
                    <a:pt x="1030" y="1035"/>
                  </a:moveTo>
                  <a:cubicBezTo>
                    <a:pt x="1111" y="1085"/>
                    <a:pt x="1111" y="1085"/>
                    <a:pt x="1111" y="1085"/>
                  </a:cubicBezTo>
                  <a:cubicBezTo>
                    <a:pt x="1104" y="1098"/>
                    <a:pt x="1104" y="1098"/>
                    <a:pt x="1104" y="1098"/>
                  </a:cubicBezTo>
                  <a:cubicBezTo>
                    <a:pt x="1022" y="1048"/>
                    <a:pt x="1022" y="1048"/>
                    <a:pt x="1022" y="1048"/>
                  </a:cubicBezTo>
                  <a:lnTo>
                    <a:pt x="1030" y="1035"/>
                  </a:lnTo>
                  <a:close/>
                  <a:moveTo>
                    <a:pt x="1118" y="893"/>
                  </a:moveTo>
                  <a:cubicBezTo>
                    <a:pt x="1164" y="817"/>
                    <a:pt x="1164" y="817"/>
                    <a:pt x="1164" y="817"/>
                  </a:cubicBezTo>
                  <a:cubicBezTo>
                    <a:pt x="1205" y="848"/>
                    <a:pt x="1219" y="900"/>
                    <a:pt x="1199" y="943"/>
                  </a:cubicBezTo>
                  <a:lnTo>
                    <a:pt x="1118" y="893"/>
                  </a:lnTo>
                  <a:close/>
                  <a:moveTo>
                    <a:pt x="897" y="1249"/>
                  </a:moveTo>
                  <a:cubicBezTo>
                    <a:pt x="944" y="1174"/>
                    <a:pt x="944" y="1174"/>
                    <a:pt x="944" y="1174"/>
                  </a:cubicBezTo>
                  <a:cubicBezTo>
                    <a:pt x="1025" y="1224"/>
                    <a:pt x="1025" y="1224"/>
                    <a:pt x="1025" y="1224"/>
                  </a:cubicBezTo>
                  <a:cubicBezTo>
                    <a:pt x="996" y="1261"/>
                    <a:pt x="942" y="1272"/>
                    <a:pt x="897" y="1249"/>
                  </a:cubicBezTo>
                  <a:close/>
                  <a:moveTo>
                    <a:pt x="954" y="1157"/>
                  </a:moveTo>
                  <a:cubicBezTo>
                    <a:pt x="1011" y="1065"/>
                    <a:pt x="1011" y="1065"/>
                    <a:pt x="1011" y="1065"/>
                  </a:cubicBezTo>
                  <a:cubicBezTo>
                    <a:pt x="1093" y="1115"/>
                    <a:pt x="1093" y="1115"/>
                    <a:pt x="1093" y="1115"/>
                  </a:cubicBezTo>
                  <a:cubicBezTo>
                    <a:pt x="1036" y="1208"/>
                    <a:pt x="1036" y="1208"/>
                    <a:pt x="1036" y="1208"/>
                  </a:cubicBezTo>
                  <a:lnTo>
                    <a:pt x="954" y="1157"/>
                  </a:lnTo>
                  <a:close/>
                  <a:moveTo>
                    <a:pt x="1040" y="1018"/>
                  </a:moveTo>
                  <a:cubicBezTo>
                    <a:pt x="1107" y="910"/>
                    <a:pt x="1107" y="910"/>
                    <a:pt x="1107" y="910"/>
                  </a:cubicBezTo>
                  <a:cubicBezTo>
                    <a:pt x="1189" y="960"/>
                    <a:pt x="1189" y="960"/>
                    <a:pt x="1189" y="960"/>
                  </a:cubicBezTo>
                  <a:cubicBezTo>
                    <a:pt x="1122" y="1068"/>
                    <a:pt x="1122" y="1068"/>
                    <a:pt x="1122" y="1068"/>
                  </a:cubicBezTo>
                  <a:lnTo>
                    <a:pt x="1040" y="1018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3"/>
            <p:cNvSpPr/>
            <p:nvPr userDrawn="1"/>
          </p:nvSpPr>
          <p:spPr bwMode="auto">
            <a:xfrm>
              <a:off x="1081056" y="4848027"/>
              <a:ext cx="504825" cy="538163"/>
            </a:xfrm>
            <a:custGeom>
              <a:avLst/>
              <a:gdLst>
                <a:gd name="T0" fmla="*/ 175 w 318"/>
                <a:gd name="T1" fmla="*/ 339 h 339"/>
                <a:gd name="T2" fmla="*/ 318 w 318"/>
                <a:gd name="T3" fmla="*/ 106 h 339"/>
                <a:gd name="T4" fmla="*/ 144 w 318"/>
                <a:gd name="T5" fmla="*/ 0 h 339"/>
                <a:gd name="T6" fmla="*/ 0 w 318"/>
                <a:gd name="T7" fmla="*/ 230 h 339"/>
                <a:gd name="T8" fmla="*/ 175 w 318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339">
                  <a:moveTo>
                    <a:pt x="175" y="339"/>
                  </a:moveTo>
                  <a:lnTo>
                    <a:pt x="318" y="106"/>
                  </a:lnTo>
                  <a:lnTo>
                    <a:pt x="144" y="0"/>
                  </a:lnTo>
                  <a:lnTo>
                    <a:pt x="0" y="230"/>
                  </a:lnTo>
                  <a:lnTo>
                    <a:pt x="175" y="339"/>
                  </a:lnTo>
                  <a:close/>
                </a:path>
              </a:pathLst>
            </a:custGeom>
            <a:solidFill>
              <a:srgbClr val="3FA9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9"/>
            <p:cNvSpPr/>
            <p:nvPr userDrawn="1"/>
          </p:nvSpPr>
          <p:spPr bwMode="auto">
            <a:xfrm>
              <a:off x="-2031809" y="3613684"/>
              <a:ext cx="452438" cy="466725"/>
            </a:xfrm>
            <a:custGeom>
              <a:avLst/>
              <a:gdLst>
                <a:gd name="T0" fmla="*/ 117 w 285"/>
                <a:gd name="T1" fmla="*/ 0 h 294"/>
                <a:gd name="T2" fmla="*/ 0 w 285"/>
                <a:gd name="T3" fmla="*/ 189 h 294"/>
                <a:gd name="T4" fmla="*/ 168 w 285"/>
                <a:gd name="T5" fmla="*/ 294 h 294"/>
                <a:gd name="T6" fmla="*/ 285 w 285"/>
                <a:gd name="T7" fmla="*/ 103 h 294"/>
                <a:gd name="T8" fmla="*/ 117 w 285"/>
                <a:gd name="T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94">
                  <a:moveTo>
                    <a:pt x="117" y="0"/>
                  </a:moveTo>
                  <a:lnTo>
                    <a:pt x="0" y="189"/>
                  </a:lnTo>
                  <a:lnTo>
                    <a:pt x="168" y="294"/>
                  </a:lnTo>
                  <a:lnTo>
                    <a:pt x="285" y="103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3"/>
            <p:cNvSpPr/>
            <p:nvPr userDrawn="1"/>
          </p:nvSpPr>
          <p:spPr bwMode="auto">
            <a:xfrm rot="3879400" flipH="1">
              <a:off x="-2172727" y="4002847"/>
              <a:ext cx="415925" cy="320675"/>
            </a:xfrm>
            <a:custGeom>
              <a:avLst/>
              <a:gdLst>
                <a:gd name="T0" fmla="*/ 47 w 128"/>
                <a:gd name="T1" fmla="*/ 0 h 98"/>
                <a:gd name="T2" fmla="*/ 0 w 128"/>
                <a:gd name="T3" fmla="*/ 75 h 98"/>
                <a:gd name="T4" fmla="*/ 128 w 128"/>
                <a:gd name="T5" fmla="*/ 50 h 98"/>
                <a:gd name="T6" fmla="*/ 47 w 128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98">
                  <a:moveTo>
                    <a:pt x="47" y="0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45" y="98"/>
                    <a:pt x="99" y="87"/>
                    <a:pt x="128" y="5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33" name="组合 9832"/>
          <p:cNvGrpSpPr/>
          <p:nvPr userDrawn="1"/>
        </p:nvGrpSpPr>
        <p:grpSpPr>
          <a:xfrm rot="20133610">
            <a:off x="5715198" y="3924367"/>
            <a:ext cx="557213" cy="2687638"/>
            <a:chOff x="5854445" y="3636926"/>
            <a:chExt cx="557213" cy="2687638"/>
          </a:xfrm>
        </p:grpSpPr>
        <p:sp>
          <p:nvSpPr>
            <p:cNvPr id="9810" name="Freeform 46"/>
            <p:cNvSpPr/>
            <p:nvPr userDrawn="1"/>
          </p:nvSpPr>
          <p:spPr bwMode="auto">
            <a:xfrm>
              <a:off x="6078283" y="5864189"/>
              <a:ext cx="252413" cy="296863"/>
            </a:xfrm>
            <a:custGeom>
              <a:avLst/>
              <a:gdLst>
                <a:gd name="T0" fmla="*/ 91 w 159"/>
                <a:gd name="T1" fmla="*/ 187 h 187"/>
                <a:gd name="T2" fmla="*/ 159 w 159"/>
                <a:gd name="T3" fmla="*/ 0 h 187"/>
                <a:gd name="T4" fmla="*/ 0 w 159"/>
                <a:gd name="T5" fmla="*/ 10 h 187"/>
                <a:gd name="T6" fmla="*/ 91 w 159"/>
                <a:gd name="T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87">
                  <a:moveTo>
                    <a:pt x="91" y="187"/>
                  </a:moveTo>
                  <a:lnTo>
                    <a:pt x="159" y="0"/>
                  </a:lnTo>
                  <a:lnTo>
                    <a:pt x="0" y="10"/>
                  </a:lnTo>
                  <a:lnTo>
                    <a:pt x="91" y="18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1" name="Freeform 47"/>
            <p:cNvSpPr>
              <a:spLocks noEditPoints="1"/>
            </p:cNvSpPr>
            <p:nvPr userDrawn="1"/>
          </p:nvSpPr>
          <p:spPr bwMode="auto">
            <a:xfrm>
              <a:off x="5854445" y="3636926"/>
              <a:ext cx="557213" cy="2687638"/>
            </a:xfrm>
            <a:custGeom>
              <a:avLst/>
              <a:gdLst>
                <a:gd name="T0" fmla="*/ 275 w 351"/>
                <a:gd name="T1" fmla="*/ 181 h 1693"/>
                <a:gd name="T2" fmla="*/ 273 w 351"/>
                <a:gd name="T3" fmla="*/ 160 h 1693"/>
                <a:gd name="T4" fmla="*/ 263 w 351"/>
                <a:gd name="T5" fmla="*/ 0 h 1693"/>
                <a:gd name="T6" fmla="*/ 0 w 351"/>
                <a:gd name="T7" fmla="*/ 17 h 1693"/>
                <a:gd name="T8" fmla="*/ 10 w 351"/>
                <a:gd name="T9" fmla="*/ 177 h 1693"/>
                <a:gd name="T10" fmla="*/ 12 w 351"/>
                <a:gd name="T11" fmla="*/ 197 h 1693"/>
                <a:gd name="T12" fmla="*/ 88 w 351"/>
                <a:gd name="T13" fmla="*/ 1401 h 1693"/>
                <a:gd name="T14" fmla="*/ 90 w 351"/>
                <a:gd name="T15" fmla="*/ 1417 h 1693"/>
                <a:gd name="T16" fmla="*/ 96 w 351"/>
                <a:gd name="T17" fmla="*/ 1415 h 1693"/>
                <a:gd name="T18" fmla="*/ 238 w 351"/>
                <a:gd name="T19" fmla="*/ 1693 h 1693"/>
                <a:gd name="T20" fmla="*/ 345 w 351"/>
                <a:gd name="T21" fmla="*/ 1401 h 1693"/>
                <a:gd name="T22" fmla="*/ 351 w 351"/>
                <a:gd name="T23" fmla="*/ 1399 h 1693"/>
                <a:gd name="T24" fmla="*/ 275 w 351"/>
                <a:gd name="T25" fmla="*/ 181 h 1693"/>
                <a:gd name="T26" fmla="*/ 232 w 351"/>
                <a:gd name="T27" fmla="*/ 1590 h 1693"/>
                <a:gd name="T28" fmla="*/ 141 w 351"/>
                <a:gd name="T29" fmla="*/ 1413 h 1693"/>
                <a:gd name="T30" fmla="*/ 300 w 351"/>
                <a:gd name="T31" fmla="*/ 1403 h 1693"/>
                <a:gd name="T32" fmla="*/ 232 w 351"/>
                <a:gd name="T33" fmla="*/ 1590 h 1693"/>
                <a:gd name="T34" fmla="*/ 53 w 351"/>
                <a:gd name="T35" fmla="*/ 195 h 1693"/>
                <a:gd name="T36" fmla="*/ 123 w 351"/>
                <a:gd name="T37" fmla="*/ 191 h 1693"/>
                <a:gd name="T38" fmla="*/ 197 w 351"/>
                <a:gd name="T39" fmla="*/ 1368 h 1693"/>
                <a:gd name="T40" fmla="*/ 127 w 351"/>
                <a:gd name="T41" fmla="*/ 1372 h 1693"/>
                <a:gd name="T42" fmla="*/ 53 w 351"/>
                <a:gd name="T43" fmla="*/ 195 h 1693"/>
                <a:gd name="T44" fmla="*/ 238 w 351"/>
                <a:gd name="T45" fmla="*/ 1366 h 1693"/>
                <a:gd name="T46" fmla="*/ 164 w 351"/>
                <a:gd name="T47" fmla="*/ 189 h 1693"/>
                <a:gd name="T48" fmla="*/ 234 w 351"/>
                <a:gd name="T49" fmla="*/ 185 h 1693"/>
                <a:gd name="T50" fmla="*/ 308 w 351"/>
                <a:gd name="T51" fmla="*/ 1362 h 1693"/>
                <a:gd name="T52" fmla="*/ 238 w 351"/>
                <a:gd name="T53" fmla="*/ 1366 h 1693"/>
                <a:gd name="T54" fmla="*/ 230 w 351"/>
                <a:gd name="T55" fmla="*/ 144 h 1693"/>
                <a:gd name="T56" fmla="*/ 51 w 351"/>
                <a:gd name="T57" fmla="*/ 154 h 1693"/>
                <a:gd name="T58" fmla="*/ 43 w 351"/>
                <a:gd name="T59" fmla="*/ 56 h 1693"/>
                <a:gd name="T60" fmla="*/ 224 w 351"/>
                <a:gd name="T61" fmla="*/ 43 h 1693"/>
                <a:gd name="T62" fmla="*/ 230 w 351"/>
                <a:gd name="T63" fmla="*/ 144 h 1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1" h="1693">
                  <a:moveTo>
                    <a:pt x="275" y="181"/>
                  </a:moveTo>
                  <a:lnTo>
                    <a:pt x="273" y="160"/>
                  </a:lnTo>
                  <a:lnTo>
                    <a:pt x="263" y="0"/>
                  </a:lnTo>
                  <a:lnTo>
                    <a:pt x="0" y="17"/>
                  </a:lnTo>
                  <a:lnTo>
                    <a:pt x="10" y="177"/>
                  </a:lnTo>
                  <a:lnTo>
                    <a:pt x="12" y="197"/>
                  </a:lnTo>
                  <a:lnTo>
                    <a:pt x="88" y="1401"/>
                  </a:lnTo>
                  <a:lnTo>
                    <a:pt x="90" y="1417"/>
                  </a:lnTo>
                  <a:lnTo>
                    <a:pt x="96" y="1415"/>
                  </a:lnTo>
                  <a:lnTo>
                    <a:pt x="238" y="1693"/>
                  </a:lnTo>
                  <a:lnTo>
                    <a:pt x="345" y="1401"/>
                  </a:lnTo>
                  <a:lnTo>
                    <a:pt x="351" y="1399"/>
                  </a:lnTo>
                  <a:lnTo>
                    <a:pt x="275" y="181"/>
                  </a:lnTo>
                  <a:close/>
                  <a:moveTo>
                    <a:pt x="232" y="1590"/>
                  </a:moveTo>
                  <a:lnTo>
                    <a:pt x="141" y="1413"/>
                  </a:lnTo>
                  <a:lnTo>
                    <a:pt x="300" y="1403"/>
                  </a:lnTo>
                  <a:lnTo>
                    <a:pt x="232" y="1590"/>
                  </a:lnTo>
                  <a:close/>
                  <a:moveTo>
                    <a:pt x="53" y="195"/>
                  </a:moveTo>
                  <a:lnTo>
                    <a:pt x="123" y="191"/>
                  </a:lnTo>
                  <a:lnTo>
                    <a:pt x="197" y="1368"/>
                  </a:lnTo>
                  <a:lnTo>
                    <a:pt x="127" y="1372"/>
                  </a:lnTo>
                  <a:lnTo>
                    <a:pt x="53" y="195"/>
                  </a:lnTo>
                  <a:close/>
                  <a:moveTo>
                    <a:pt x="238" y="1366"/>
                  </a:moveTo>
                  <a:lnTo>
                    <a:pt x="164" y="189"/>
                  </a:lnTo>
                  <a:lnTo>
                    <a:pt x="234" y="185"/>
                  </a:lnTo>
                  <a:lnTo>
                    <a:pt x="308" y="1362"/>
                  </a:lnTo>
                  <a:lnTo>
                    <a:pt x="238" y="1366"/>
                  </a:lnTo>
                  <a:close/>
                  <a:moveTo>
                    <a:pt x="230" y="144"/>
                  </a:moveTo>
                  <a:lnTo>
                    <a:pt x="51" y="154"/>
                  </a:lnTo>
                  <a:lnTo>
                    <a:pt x="43" y="56"/>
                  </a:lnTo>
                  <a:lnTo>
                    <a:pt x="224" y="43"/>
                  </a:lnTo>
                  <a:lnTo>
                    <a:pt x="230" y="144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2" name="Freeform 48"/>
            <p:cNvSpPr/>
            <p:nvPr userDrawn="1"/>
          </p:nvSpPr>
          <p:spPr bwMode="auto">
            <a:xfrm>
              <a:off x="5938583" y="3940139"/>
              <a:ext cx="228600" cy="1874838"/>
            </a:xfrm>
            <a:custGeom>
              <a:avLst/>
              <a:gdLst>
                <a:gd name="T0" fmla="*/ 70 w 144"/>
                <a:gd name="T1" fmla="*/ 0 h 1181"/>
                <a:gd name="T2" fmla="*/ 0 w 144"/>
                <a:gd name="T3" fmla="*/ 4 h 1181"/>
                <a:gd name="T4" fmla="*/ 74 w 144"/>
                <a:gd name="T5" fmla="*/ 1181 h 1181"/>
                <a:gd name="T6" fmla="*/ 144 w 144"/>
                <a:gd name="T7" fmla="*/ 1177 h 1181"/>
                <a:gd name="T8" fmla="*/ 70 w 144"/>
                <a:gd name="T9" fmla="*/ 0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181">
                  <a:moveTo>
                    <a:pt x="70" y="0"/>
                  </a:moveTo>
                  <a:lnTo>
                    <a:pt x="0" y="4"/>
                  </a:lnTo>
                  <a:lnTo>
                    <a:pt x="74" y="1181"/>
                  </a:lnTo>
                  <a:lnTo>
                    <a:pt x="144" y="1177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EF8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3" name="Freeform 49"/>
            <p:cNvSpPr/>
            <p:nvPr userDrawn="1"/>
          </p:nvSpPr>
          <p:spPr bwMode="auto">
            <a:xfrm>
              <a:off x="6114795" y="3930614"/>
              <a:ext cx="228600" cy="1874838"/>
            </a:xfrm>
            <a:custGeom>
              <a:avLst/>
              <a:gdLst>
                <a:gd name="T0" fmla="*/ 0 w 144"/>
                <a:gd name="T1" fmla="*/ 4 h 1181"/>
                <a:gd name="T2" fmla="*/ 74 w 144"/>
                <a:gd name="T3" fmla="*/ 1181 h 1181"/>
                <a:gd name="T4" fmla="*/ 144 w 144"/>
                <a:gd name="T5" fmla="*/ 1177 h 1181"/>
                <a:gd name="T6" fmla="*/ 70 w 144"/>
                <a:gd name="T7" fmla="*/ 0 h 1181"/>
                <a:gd name="T8" fmla="*/ 0 w 144"/>
                <a:gd name="T9" fmla="*/ 4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181">
                  <a:moveTo>
                    <a:pt x="0" y="4"/>
                  </a:moveTo>
                  <a:lnTo>
                    <a:pt x="74" y="1181"/>
                  </a:lnTo>
                  <a:lnTo>
                    <a:pt x="144" y="1177"/>
                  </a:lnTo>
                  <a:lnTo>
                    <a:pt x="7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35" name="组合 9834"/>
          <p:cNvGrpSpPr/>
          <p:nvPr userDrawn="1"/>
        </p:nvGrpSpPr>
        <p:grpSpPr>
          <a:xfrm>
            <a:off x="6225360" y="4765973"/>
            <a:ext cx="1547813" cy="1719263"/>
            <a:chOff x="4228973" y="1721608"/>
            <a:chExt cx="1547813" cy="1719263"/>
          </a:xfrm>
        </p:grpSpPr>
        <p:sp>
          <p:nvSpPr>
            <p:cNvPr id="9818" name="Freeform 54"/>
            <p:cNvSpPr>
              <a:spLocks noEditPoints="1"/>
            </p:cNvSpPr>
            <p:nvPr userDrawn="1"/>
          </p:nvSpPr>
          <p:spPr bwMode="auto">
            <a:xfrm>
              <a:off x="4317873" y="1810508"/>
              <a:ext cx="1371600" cy="1538288"/>
            </a:xfrm>
            <a:custGeom>
              <a:avLst/>
              <a:gdLst>
                <a:gd name="T0" fmla="*/ 864 w 864"/>
                <a:gd name="T1" fmla="*/ 260 h 969"/>
                <a:gd name="T2" fmla="*/ 384 w 864"/>
                <a:gd name="T3" fmla="*/ 0 h 969"/>
                <a:gd name="T4" fmla="*/ 0 w 864"/>
                <a:gd name="T5" fmla="*/ 710 h 969"/>
                <a:gd name="T6" fmla="*/ 480 w 864"/>
                <a:gd name="T7" fmla="*/ 969 h 969"/>
                <a:gd name="T8" fmla="*/ 864 w 864"/>
                <a:gd name="T9" fmla="*/ 260 h 969"/>
                <a:gd name="T10" fmla="*/ 593 w 864"/>
                <a:gd name="T11" fmla="*/ 427 h 969"/>
                <a:gd name="T12" fmla="*/ 392 w 864"/>
                <a:gd name="T13" fmla="*/ 318 h 969"/>
                <a:gd name="T14" fmla="*/ 412 w 864"/>
                <a:gd name="T15" fmla="*/ 283 h 969"/>
                <a:gd name="T16" fmla="*/ 613 w 864"/>
                <a:gd name="T17" fmla="*/ 390 h 969"/>
                <a:gd name="T18" fmla="*/ 593 w 864"/>
                <a:gd name="T19" fmla="*/ 427 h 969"/>
                <a:gd name="T20" fmla="*/ 724 w 864"/>
                <a:gd name="T21" fmla="*/ 392 h 969"/>
                <a:gd name="T22" fmla="*/ 349 w 864"/>
                <a:gd name="T23" fmla="*/ 189 h 969"/>
                <a:gd name="T24" fmla="*/ 369 w 864"/>
                <a:gd name="T25" fmla="*/ 154 h 969"/>
                <a:gd name="T26" fmla="*/ 745 w 864"/>
                <a:gd name="T27" fmla="*/ 357 h 969"/>
                <a:gd name="T28" fmla="*/ 724 w 864"/>
                <a:gd name="T29" fmla="*/ 392 h 969"/>
                <a:gd name="T30" fmla="*/ 767 w 864"/>
                <a:gd name="T31" fmla="*/ 312 h 969"/>
                <a:gd name="T32" fmla="*/ 392 w 864"/>
                <a:gd name="T33" fmla="*/ 111 h 969"/>
                <a:gd name="T34" fmla="*/ 412 w 864"/>
                <a:gd name="T35" fmla="*/ 74 h 969"/>
                <a:gd name="T36" fmla="*/ 788 w 864"/>
                <a:gd name="T37" fmla="*/ 277 h 969"/>
                <a:gd name="T38" fmla="*/ 767 w 864"/>
                <a:gd name="T39" fmla="*/ 312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4" h="969">
                  <a:moveTo>
                    <a:pt x="864" y="260"/>
                  </a:moveTo>
                  <a:lnTo>
                    <a:pt x="384" y="0"/>
                  </a:lnTo>
                  <a:lnTo>
                    <a:pt x="0" y="710"/>
                  </a:lnTo>
                  <a:lnTo>
                    <a:pt x="480" y="969"/>
                  </a:lnTo>
                  <a:lnTo>
                    <a:pt x="864" y="260"/>
                  </a:lnTo>
                  <a:close/>
                  <a:moveTo>
                    <a:pt x="593" y="427"/>
                  </a:moveTo>
                  <a:lnTo>
                    <a:pt x="392" y="318"/>
                  </a:lnTo>
                  <a:lnTo>
                    <a:pt x="412" y="283"/>
                  </a:lnTo>
                  <a:lnTo>
                    <a:pt x="613" y="390"/>
                  </a:lnTo>
                  <a:lnTo>
                    <a:pt x="593" y="427"/>
                  </a:lnTo>
                  <a:close/>
                  <a:moveTo>
                    <a:pt x="724" y="392"/>
                  </a:moveTo>
                  <a:lnTo>
                    <a:pt x="349" y="189"/>
                  </a:lnTo>
                  <a:lnTo>
                    <a:pt x="369" y="154"/>
                  </a:lnTo>
                  <a:lnTo>
                    <a:pt x="745" y="357"/>
                  </a:lnTo>
                  <a:lnTo>
                    <a:pt x="724" y="392"/>
                  </a:lnTo>
                  <a:close/>
                  <a:moveTo>
                    <a:pt x="767" y="312"/>
                  </a:moveTo>
                  <a:lnTo>
                    <a:pt x="392" y="111"/>
                  </a:lnTo>
                  <a:lnTo>
                    <a:pt x="412" y="74"/>
                  </a:lnTo>
                  <a:lnTo>
                    <a:pt x="788" y="277"/>
                  </a:lnTo>
                  <a:lnTo>
                    <a:pt x="767" y="312"/>
                  </a:lnTo>
                  <a:close/>
                </a:path>
              </a:pathLst>
            </a:custGeom>
            <a:solidFill>
              <a:srgbClr val="7AC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9" name="Freeform 55"/>
            <p:cNvSpPr>
              <a:spLocks noEditPoints="1"/>
            </p:cNvSpPr>
            <p:nvPr userDrawn="1"/>
          </p:nvSpPr>
          <p:spPr bwMode="auto">
            <a:xfrm>
              <a:off x="4228973" y="1721608"/>
              <a:ext cx="1547813" cy="1719263"/>
            </a:xfrm>
            <a:custGeom>
              <a:avLst/>
              <a:gdLst>
                <a:gd name="T0" fmla="*/ 0 w 975"/>
                <a:gd name="T1" fmla="*/ 783 h 1083"/>
                <a:gd name="T2" fmla="*/ 552 w 975"/>
                <a:gd name="T3" fmla="*/ 1083 h 1083"/>
                <a:gd name="T4" fmla="*/ 975 w 975"/>
                <a:gd name="T5" fmla="*/ 300 h 1083"/>
                <a:gd name="T6" fmla="*/ 423 w 975"/>
                <a:gd name="T7" fmla="*/ 0 h 1083"/>
                <a:gd name="T8" fmla="*/ 0 w 975"/>
                <a:gd name="T9" fmla="*/ 783 h 1083"/>
                <a:gd name="T10" fmla="*/ 440 w 975"/>
                <a:gd name="T11" fmla="*/ 56 h 1083"/>
                <a:gd name="T12" fmla="*/ 920 w 975"/>
                <a:gd name="T13" fmla="*/ 316 h 1083"/>
                <a:gd name="T14" fmla="*/ 536 w 975"/>
                <a:gd name="T15" fmla="*/ 1025 h 1083"/>
                <a:gd name="T16" fmla="*/ 56 w 975"/>
                <a:gd name="T17" fmla="*/ 766 h 1083"/>
                <a:gd name="T18" fmla="*/ 440 w 975"/>
                <a:gd name="T19" fmla="*/ 56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5" h="1083">
                  <a:moveTo>
                    <a:pt x="0" y="783"/>
                  </a:moveTo>
                  <a:lnTo>
                    <a:pt x="552" y="1083"/>
                  </a:lnTo>
                  <a:lnTo>
                    <a:pt x="975" y="300"/>
                  </a:lnTo>
                  <a:lnTo>
                    <a:pt x="423" y="0"/>
                  </a:lnTo>
                  <a:lnTo>
                    <a:pt x="0" y="783"/>
                  </a:lnTo>
                  <a:close/>
                  <a:moveTo>
                    <a:pt x="440" y="56"/>
                  </a:moveTo>
                  <a:lnTo>
                    <a:pt x="920" y="316"/>
                  </a:lnTo>
                  <a:lnTo>
                    <a:pt x="536" y="1025"/>
                  </a:lnTo>
                  <a:lnTo>
                    <a:pt x="56" y="766"/>
                  </a:lnTo>
                  <a:lnTo>
                    <a:pt x="440" y="56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0" name="Freeform 56"/>
            <p:cNvSpPr/>
            <p:nvPr userDrawn="1"/>
          </p:nvSpPr>
          <p:spPr bwMode="auto">
            <a:xfrm>
              <a:off x="4940173" y="1927983"/>
              <a:ext cx="628650" cy="377825"/>
            </a:xfrm>
            <a:custGeom>
              <a:avLst/>
              <a:gdLst>
                <a:gd name="T0" fmla="*/ 0 w 396"/>
                <a:gd name="T1" fmla="*/ 37 h 238"/>
                <a:gd name="T2" fmla="*/ 375 w 396"/>
                <a:gd name="T3" fmla="*/ 238 h 238"/>
                <a:gd name="T4" fmla="*/ 396 w 396"/>
                <a:gd name="T5" fmla="*/ 203 h 238"/>
                <a:gd name="T6" fmla="*/ 20 w 396"/>
                <a:gd name="T7" fmla="*/ 0 h 238"/>
                <a:gd name="T8" fmla="*/ 0 w 396"/>
                <a:gd name="T9" fmla="*/ 3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38">
                  <a:moveTo>
                    <a:pt x="0" y="37"/>
                  </a:moveTo>
                  <a:lnTo>
                    <a:pt x="375" y="238"/>
                  </a:lnTo>
                  <a:lnTo>
                    <a:pt x="396" y="203"/>
                  </a:lnTo>
                  <a:lnTo>
                    <a:pt x="2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1" name="Freeform 57"/>
            <p:cNvSpPr/>
            <p:nvPr userDrawn="1"/>
          </p:nvSpPr>
          <p:spPr bwMode="auto">
            <a:xfrm>
              <a:off x="4871910" y="2054983"/>
              <a:ext cx="628650" cy="377825"/>
            </a:xfrm>
            <a:custGeom>
              <a:avLst/>
              <a:gdLst>
                <a:gd name="T0" fmla="*/ 0 w 396"/>
                <a:gd name="T1" fmla="*/ 35 h 238"/>
                <a:gd name="T2" fmla="*/ 375 w 396"/>
                <a:gd name="T3" fmla="*/ 238 h 238"/>
                <a:gd name="T4" fmla="*/ 396 w 396"/>
                <a:gd name="T5" fmla="*/ 203 h 238"/>
                <a:gd name="T6" fmla="*/ 20 w 396"/>
                <a:gd name="T7" fmla="*/ 0 h 238"/>
                <a:gd name="T8" fmla="*/ 0 w 396"/>
                <a:gd name="T9" fmla="*/ 35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38">
                  <a:moveTo>
                    <a:pt x="0" y="35"/>
                  </a:moveTo>
                  <a:lnTo>
                    <a:pt x="375" y="238"/>
                  </a:lnTo>
                  <a:lnTo>
                    <a:pt x="396" y="203"/>
                  </a:lnTo>
                  <a:lnTo>
                    <a:pt x="20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2" name="Freeform 58"/>
            <p:cNvSpPr/>
            <p:nvPr userDrawn="1"/>
          </p:nvSpPr>
          <p:spPr bwMode="auto">
            <a:xfrm>
              <a:off x="4940173" y="2259770"/>
              <a:ext cx="350838" cy="228600"/>
            </a:xfrm>
            <a:custGeom>
              <a:avLst/>
              <a:gdLst>
                <a:gd name="T0" fmla="*/ 0 w 221"/>
                <a:gd name="T1" fmla="*/ 35 h 144"/>
                <a:gd name="T2" fmla="*/ 201 w 221"/>
                <a:gd name="T3" fmla="*/ 144 h 144"/>
                <a:gd name="T4" fmla="*/ 221 w 221"/>
                <a:gd name="T5" fmla="*/ 107 h 144"/>
                <a:gd name="T6" fmla="*/ 20 w 221"/>
                <a:gd name="T7" fmla="*/ 0 h 144"/>
                <a:gd name="T8" fmla="*/ 0 w 221"/>
                <a:gd name="T9" fmla="*/ 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44">
                  <a:moveTo>
                    <a:pt x="0" y="35"/>
                  </a:moveTo>
                  <a:lnTo>
                    <a:pt x="201" y="144"/>
                  </a:lnTo>
                  <a:lnTo>
                    <a:pt x="221" y="107"/>
                  </a:lnTo>
                  <a:lnTo>
                    <a:pt x="20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34" name="组合 9833"/>
          <p:cNvGrpSpPr/>
          <p:nvPr userDrawn="1"/>
        </p:nvGrpSpPr>
        <p:grpSpPr>
          <a:xfrm>
            <a:off x="7582416" y="4410421"/>
            <a:ext cx="1365250" cy="1868488"/>
            <a:chOff x="3133800" y="-904117"/>
            <a:chExt cx="1365250" cy="1868488"/>
          </a:xfrm>
        </p:grpSpPr>
        <p:sp>
          <p:nvSpPr>
            <p:cNvPr id="9823" name="Freeform 59"/>
            <p:cNvSpPr>
              <a:spLocks noEditPoints="1"/>
            </p:cNvSpPr>
            <p:nvPr userDrawn="1"/>
          </p:nvSpPr>
          <p:spPr bwMode="auto">
            <a:xfrm>
              <a:off x="3198888" y="-705680"/>
              <a:ext cx="1169988" cy="1604963"/>
            </a:xfrm>
            <a:custGeom>
              <a:avLst/>
              <a:gdLst>
                <a:gd name="T0" fmla="*/ 0 w 737"/>
                <a:gd name="T1" fmla="*/ 0 h 1011"/>
                <a:gd name="T2" fmla="*/ 0 w 737"/>
                <a:gd name="T3" fmla="*/ 1011 h 1011"/>
                <a:gd name="T4" fmla="*/ 737 w 737"/>
                <a:gd name="T5" fmla="*/ 1011 h 1011"/>
                <a:gd name="T6" fmla="*/ 0 w 737"/>
                <a:gd name="T7" fmla="*/ 0 h 1011"/>
                <a:gd name="T8" fmla="*/ 117 w 737"/>
                <a:gd name="T9" fmla="*/ 356 h 1011"/>
                <a:gd name="T10" fmla="*/ 509 w 737"/>
                <a:gd name="T11" fmla="*/ 894 h 1011"/>
                <a:gd name="T12" fmla="*/ 117 w 737"/>
                <a:gd name="T13" fmla="*/ 894 h 1011"/>
                <a:gd name="T14" fmla="*/ 117 w 737"/>
                <a:gd name="T15" fmla="*/ 356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7" h="1011">
                  <a:moveTo>
                    <a:pt x="0" y="0"/>
                  </a:moveTo>
                  <a:lnTo>
                    <a:pt x="0" y="1011"/>
                  </a:lnTo>
                  <a:lnTo>
                    <a:pt x="737" y="1011"/>
                  </a:lnTo>
                  <a:lnTo>
                    <a:pt x="0" y="0"/>
                  </a:lnTo>
                  <a:close/>
                  <a:moveTo>
                    <a:pt x="117" y="356"/>
                  </a:moveTo>
                  <a:lnTo>
                    <a:pt x="509" y="894"/>
                  </a:lnTo>
                  <a:lnTo>
                    <a:pt x="117" y="894"/>
                  </a:lnTo>
                  <a:lnTo>
                    <a:pt x="117" y="356"/>
                  </a:ln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4" name="Freeform 60"/>
            <p:cNvSpPr>
              <a:spLocks noEditPoints="1"/>
            </p:cNvSpPr>
            <p:nvPr userDrawn="1"/>
          </p:nvSpPr>
          <p:spPr bwMode="auto">
            <a:xfrm>
              <a:off x="3133800" y="-904117"/>
              <a:ext cx="1365250" cy="1868488"/>
            </a:xfrm>
            <a:custGeom>
              <a:avLst/>
              <a:gdLst>
                <a:gd name="T0" fmla="*/ 0 w 860"/>
                <a:gd name="T1" fmla="*/ 0 h 1177"/>
                <a:gd name="T2" fmla="*/ 0 w 860"/>
                <a:gd name="T3" fmla="*/ 1177 h 1177"/>
                <a:gd name="T4" fmla="*/ 860 w 860"/>
                <a:gd name="T5" fmla="*/ 1177 h 1177"/>
                <a:gd name="T6" fmla="*/ 0 w 860"/>
                <a:gd name="T7" fmla="*/ 0 h 1177"/>
                <a:gd name="T8" fmla="*/ 41 w 860"/>
                <a:gd name="T9" fmla="*/ 125 h 1177"/>
                <a:gd name="T10" fmla="*/ 778 w 860"/>
                <a:gd name="T11" fmla="*/ 1136 h 1177"/>
                <a:gd name="T12" fmla="*/ 41 w 860"/>
                <a:gd name="T13" fmla="*/ 1136 h 1177"/>
                <a:gd name="T14" fmla="*/ 41 w 860"/>
                <a:gd name="T15" fmla="*/ 125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0" h="1177">
                  <a:moveTo>
                    <a:pt x="0" y="0"/>
                  </a:moveTo>
                  <a:lnTo>
                    <a:pt x="0" y="1177"/>
                  </a:lnTo>
                  <a:lnTo>
                    <a:pt x="860" y="1177"/>
                  </a:lnTo>
                  <a:lnTo>
                    <a:pt x="0" y="0"/>
                  </a:lnTo>
                  <a:close/>
                  <a:moveTo>
                    <a:pt x="41" y="125"/>
                  </a:moveTo>
                  <a:lnTo>
                    <a:pt x="778" y="1136"/>
                  </a:lnTo>
                  <a:lnTo>
                    <a:pt x="41" y="1136"/>
                  </a:lnTo>
                  <a:lnTo>
                    <a:pt x="41" y="12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5" name="Freeform 61"/>
            <p:cNvSpPr>
              <a:spLocks noEditPoints="1"/>
            </p:cNvSpPr>
            <p:nvPr userDrawn="1"/>
          </p:nvSpPr>
          <p:spPr bwMode="auto">
            <a:xfrm>
              <a:off x="3384625" y="-140530"/>
              <a:ext cx="622300" cy="854075"/>
            </a:xfrm>
            <a:custGeom>
              <a:avLst/>
              <a:gdLst>
                <a:gd name="T0" fmla="*/ 0 w 392"/>
                <a:gd name="T1" fmla="*/ 0 h 538"/>
                <a:gd name="T2" fmla="*/ 0 w 392"/>
                <a:gd name="T3" fmla="*/ 538 h 538"/>
                <a:gd name="T4" fmla="*/ 392 w 392"/>
                <a:gd name="T5" fmla="*/ 538 h 538"/>
                <a:gd name="T6" fmla="*/ 0 w 392"/>
                <a:gd name="T7" fmla="*/ 0 h 538"/>
                <a:gd name="T8" fmla="*/ 41 w 392"/>
                <a:gd name="T9" fmla="*/ 125 h 538"/>
                <a:gd name="T10" fmla="*/ 312 w 392"/>
                <a:gd name="T11" fmla="*/ 497 h 538"/>
                <a:gd name="T12" fmla="*/ 41 w 392"/>
                <a:gd name="T13" fmla="*/ 497 h 538"/>
                <a:gd name="T14" fmla="*/ 41 w 392"/>
                <a:gd name="T15" fmla="*/ 125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8">
                  <a:moveTo>
                    <a:pt x="0" y="0"/>
                  </a:moveTo>
                  <a:lnTo>
                    <a:pt x="0" y="538"/>
                  </a:lnTo>
                  <a:lnTo>
                    <a:pt x="392" y="538"/>
                  </a:lnTo>
                  <a:lnTo>
                    <a:pt x="0" y="0"/>
                  </a:lnTo>
                  <a:close/>
                  <a:moveTo>
                    <a:pt x="41" y="125"/>
                  </a:moveTo>
                  <a:lnTo>
                    <a:pt x="312" y="497"/>
                  </a:lnTo>
                  <a:lnTo>
                    <a:pt x="41" y="497"/>
                  </a:lnTo>
                  <a:lnTo>
                    <a:pt x="41" y="12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37" name="组合 9836"/>
          <p:cNvGrpSpPr/>
          <p:nvPr userDrawn="1"/>
        </p:nvGrpSpPr>
        <p:grpSpPr>
          <a:xfrm>
            <a:off x="7908958" y="4776266"/>
            <a:ext cx="1817688" cy="1614488"/>
            <a:chOff x="1473073" y="916745"/>
            <a:chExt cx="1817688" cy="1614488"/>
          </a:xfrm>
        </p:grpSpPr>
        <p:sp>
          <p:nvSpPr>
            <p:cNvPr id="9826" name="Freeform 62"/>
            <p:cNvSpPr/>
            <p:nvPr userDrawn="1"/>
          </p:nvSpPr>
          <p:spPr bwMode="auto">
            <a:xfrm>
              <a:off x="1547685" y="988183"/>
              <a:ext cx="179388" cy="201613"/>
            </a:xfrm>
            <a:custGeom>
              <a:avLst/>
              <a:gdLst>
                <a:gd name="T0" fmla="*/ 55 w 55"/>
                <a:gd name="T1" fmla="*/ 4 h 62"/>
                <a:gd name="T2" fmla="*/ 38 w 55"/>
                <a:gd name="T3" fmla="*/ 4 h 62"/>
                <a:gd name="T4" fmla="*/ 3 w 55"/>
                <a:gd name="T5" fmla="*/ 46 h 62"/>
                <a:gd name="T6" fmla="*/ 6 w 55"/>
                <a:gd name="T7" fmla="*/ 62 h 62"/>
                <a:gd name="T8" fmla="*/ 55 w 55"/>
                <a:gd name="T9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2">
                  <a:moveTo>
                    <a:pt x="55" y="4"/>
                  </a:moveTo>
                  <a:cubicBezTo>
                    <a:pt x="48" y="0"/>
                    <a:pt x="41" y="0"/>
                    <a:pt x="38" y="4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0" y="49"/>
                    <a:pt x="1" y="56"/>
                    <a:pt x="6" y="62"/>
                  </a:cubicBezTo>
                  <a:lnTo>
                    <a:pt x="55" y="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7" name="Freeform 63"/>
            <p:cNvSpPr>
              <a:spLocks noEditPoints="1"/>
            </p:cNvSpPr>
            <p:nvPr userDrawn="1"/>
          </p:nvSpPr>
          <p:spPr bwMode="auto">
            <a:xfrm>
              <a:off x="1473073" y="916745"/>
              <a:ext cx="1817688" cy="1614488"/>
            </a:xfrm>
            <a:custGeom>
              <a:avLst/>
              <a:gdLst>
                <a:gd name="T0" fmla="*/ 46 w 558"/>
                <a:gd name="T1" fmla="*/ 13 h 495"/>
                <a:gd name="T2" fmla="*/ 11 w 558"/>
                <a:gd name="T3" fmla="*/ 55 h 495"/>
                <a:gd name="T4" fmla="*/ 16 w 558"/>
                <a:gd name="T5" fmla="*/ 100 h 495"/>
                <a:gd name="T6" fmla="*/ 8 w 558"/>
                <a:gd name="T7" fmla="*/ 109 h 495"/>
                <a:gd name="T8" fmla="*/ 391 w 558"/>
                <a:gd name="T9" fmla="*/ 429 h 495"/>
                <a:gd name="T10" fmla="*/ 391 w 558"/>
                <a:gd name="T11" fmla="*/ 429 h 495"/>
                <a:gd name="T12" fmla="*/ 392 w 558"/>
                <a:gd name="T13" fmla="*/ 430 h 495"/>
                <a:gd name="T14" fmla="*/ 399 w 558"/>
                <a:gd name="T15" fmla="*/ 436 h 495"/>
                <a:gd name="T16" fmla="*/ 401 w 558"/>
                <a:gd name="T17" fmla="*/ 433 h 495"/>
                <a:gd name="T18" fmla="*/ 489 w 558"/>
                <a:gd name="T19" fmla="*/ 462 h 495"/>
                <a:gd name="T20" fmla="*/ 499 w 558"/>
                <a:gd name="T21" fmla="*/ 460 h 495"/>
                <a:gd name="T22" fmla="*/ 536 w 558"/>
                <a:gd name="T23" fmla="*/ 492 h 495"/>
                <a:gd name="T24" fmla="*/ 546 w 558"/>
                <a:gd name="T25" fmla="*/ 493 h 495"/>
                <a:gd name="T26" fmla="*/ 552 w 558"/>
                <a:gd name="T27" fmla="*/ 485 h 495"/>
                <a:gd name="T28" fmla="*/ 558 w 558"/>
                <a:gd name="T29" fmla="*/ 450 h 495"/>
                <a:gd name="T30" fmla="*/ 554 w 558"/>
                <a:gd name="T31" fmla="*/ 440 h 495"/>
                <a:gd name="T32" fmla="*/ 531 w 558"/>
                <a:gd name="T33" fmla="*/ 421 h 495"/>
                <a:gd name="T34" fmla="*/ 530 w 558"/>
                <a:gd name="T35" fmla="*/ 413 h 495"/>
                <a:gd name="T36" fmla="*/ 487 w 558"/>
                <a:gd name="T37" fmla="*/ 330 h 495"/>
                <a:gd name="T38" fmla="*/ 489 w 558"/>
                <a:gd name="T39" fmla="*/ 327 h 495"/>
                <a:gd name="T40" fmla="*/ 98 w 558"/>
                <a:gd name="T41" fmla="*/ 1 h 495"/>
                <a:gd name="T42" fmla="*/ 91 w 558"/>
                <a:gd name="T43" fmla="*/ 10 h 495"/>
                <a:gd name="T44" fmla="*/ 46 w 558"/>
                <a:gd name="T45" fmla="*/ 13 h 495"/>
                <a:gd name="T46" fmla="*/ 509 w 558"/>
                <a:gd name="T47" fmla="*/ 417 h 495"/>
                <a:gd name="T48" fmla="*/ 490 w 558"/>
                <a:gd name="T49" fmla="*/ 440 h 495"/>
                <a:gd name="T50" fmla="*/ 489 w 558"/>
                <a:gd name="T51" fmla="*/ 441 h 495"/>
                <a:gd name="T52" fmla="*/ 415 w 558"/>
                <a:gd name="T53" fmla="*/ 417 h 495"/>
                <a:gd name="T54" fmla="*/ 473 w 558"/>
                <a:gd name="T55" fmla="*/ 346 h 495"/>
                <a:gd name="T56" fmla="*/ 509 w 558"/>
                <a:gd name="T57" fmla="*/ 417 h 495"/>
                <a:gd name="T58" fmla="*/ 461 w 558"/>
                <a:gd name="T59" fmla="*/ 330 h 495"/>
                <a:gd name="T60" fmla="*/ 396 w 558"/>
                <a:gd name="T61" fmla="*/ 407 h 495"/>
                <a:gd name="T62" fmla="*/ 36 w 558"/>
                <a:gd name="T63" fmla="*/ 107 h 495"/>
                <a:gd name="T64" fmla="*/ 101 w 558"/>
                <a:gd name="T65" fmla="*/ 29 h 495"/>
                <a:gd name="T66" fmla="*/ 461 w 558"/>
                <a:gd name="T67" fmla="*/ 330 h 495"/>
                <a:gd name="T68" fmla="*/ 26 w 558"/>
                <a:gd name="T69" fmla="*/ 68 h 495"/>
                <a:gd name="T70" fmla="*/ 61 w 558"/>
                <a:gd name="T71" fmla="*/ 26 h 495"/>
                <a:gd name="T72" fmla="*/ 78 w 558"/>
                <a:gd name="T73" fmla="*/ 26 h 495"/>
                <a:gd name="T74" fmla="*/ 29 w 558"/>
                <a:gd name="T75" fmla="*/ 84 h 495"/>
                <a:gd name="T76" fmla="*/ 26 w 558"/>
                <a:gd name="T77" fmla="*/ 68 h 495"/>
                <a:gd name="T78" fmla="*/ 537 w 558"/>
                <a:gd name="T79" fmla="*/ 452 h 495"/>
                <a:gd name="T80" fmla="*/ 535 w 558"/>
                <a:gd name="T81" fmla="*/ 465 h 495"/>
                <a:gd name="T82" fmla="*/ 512 w 558"/>
                <a:gd name="T83" fmla="*/ 445 h 495"/>
                <a:gd name="T84" fmla="*/ 519 w 558"/>
                <a:gd name="T85" fmla="*/ 437 h 495"/>
                <a:gd name="T86" fmla="*/ 537 w 558"/>
                <a:gd name="T87" fmla="*/ 452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58" h="495">
                  <a:moveTo>
                    <a:pt x="46" y="13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0" y="67"/>
                    <a:pt x="3" y="86"/>
                    <a:pt x="16" y="10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391" y="429"/>
                    <a:pt x="391" y="429"/>
                    <a:pt x="391" y="429"/>
                  </a:cubicBezTo>
                  <a:cubicBezTo>
                    <a:pt x="391" y="429"/>
                    <a:pt x="391" y="429"/>
                    <a:pt x="391" y="429"/>
                  </a:cubicBezTo>
                  <a:cubicBezTo>
                    <a:pt x="391" y="429"/>
                    <a:pt x="392" y="429"/>
                    <a:pt x="392" y="430"/>
                  </a:cubicBezTo>
                  <a:cubicBezTo>
                    <a:pt x="399" y="436"/>
                    <a:pt x="399" y="436"/>
                    <a:pt x="399" y="436"/>
                  </a:cubicBezTo>
                  <a:cubicBezTo>
                    <a:pt x="401" y="433"/>
                    <a:pt x="401" y="433"/>
                    <a:pt x="401" y="433"/>
                  </a:cubicBezTo>
                  <a:cubicBezTo>
                    <a:pt x="489" y="462"/>
                    <a:pt x="489" y="462"/>
                    <a:pt x="489" y="462"/>
                  </a:cubicBezTo>
                  <a:cubicBezTo>
                    <a:pt x="492" y="464"/>
                    <a:pt x="496" y="463"/>
                    <a:pt x="499" y="460"/>
                  </a:cubicBezTo>
                  <a:cubicBezTo>
                    <a:pt x="536" y="492"/>
                    <a:pt x="536" y="492"/>
                    <a:pt x="536" y="492"/>
                  </a:cubicBezTo>
                  <a:cubicBezTo>
                    <a:pt x="539" y="494"/>
                    <a:pt x="543" y="495"/>
                    <a:pt x="546" y="493"/>
                  </a:cubicBezTo>
                  <a:cubicBezTo>
                    <a:pt x="550" y="492"/>
                    <a:pt x="552" y="489"/>
                    <a:pt x="552" y="485"/>
                  </a:cubicBezTo>
                  <a:cubicBezTo>
                    <a:pt x="558" y="450"/>
                    <a:pt x="558" y="450"/>
                    <a:pt x="558" y="450"/>
                  </a:cubicBezTo>
                  <a:cubicBezTo>
                    <a:pt x="558" y="446"/>
                    <a:pt x="557" y="443"/>
                    <a:pt x="554" y="440"/>
                  </a:cubicBezTo>
                  <a:cubicBezTo>
                    <a:pt x="531" y="421"/>
                    <a:pt x="531" y="421"/>
                    <a:pt x="531" y="421"/>
                  </a:cubicBezTo>
                  <a:cubicBezTo>
                    <a:pt x="531" y="418"/>
                    <a:pt x="531" y="416"/>
                    <a:pt x="530" y="413"/>
                  </a:cubicBezTo>
                  <a:cubicBezTo>
                    <a:pt x="487" y="330"/>
                    <a:pt x="487" y="330"/>
                    <a:pt x="487" y="330"/>
                  </a:cubicBezTo>
                  <a:cubicBezTo>
                    <a:pt x="489" y="327"/>
                    <a:pt x="489" y="327"/>
                    <a:pt x="489" y="327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5" y="0"/>
                    <a:pt x="56" y="1"/>
                    <a:pt x="46" y="13"/>
                  </a:cubicBezTo>
                  <a:close/>
                  <a:moveTo>
                    <a:pt x="509" y="417"/>
                  </a:moveTo>
                  <a:cubicBezTo>
                    <a:pt x="490" y="440"/>
                    <a:pt x="490" y="440"/>
                    <a:pt x="490" y="440"/>
                  </a:cubicBezTo>
                  <a:cubicBezTo>
                    <a:pt x="489" y="441"/>
                    <a:pt x="489" y="441"/>
                    <a:pt x="489" y="441"/>
                  </a:cubicBezTo>
                  <a:cubicBezTo>
                    <a:pt x="415" y="417"/>
                    <a:pt x="415" y="417"/>
                    <a:pt x="415" y="417"/>
                  </a:cubicBezTo>
                  <a:cubicBezTo>
                    <a:pt x="473" y="346"/>
                    <a:pt x="473" y="346"/>
                    <a:pt x="473" y="346"/>
                  </a:cubicBezTo>
                  <a:lnTo>
                    <a:pt x="509" y="417"/>
                  </a:lnTo>
                  <a:close/>
                  <a:moveTo>
                    <a:pt x="461" y="330"/>
                  </a:moveTo>
                  <a:cubicBezTo>
                    <a:pt x="396" y="407"/>
                    <a:pt x="396" y="407"/>
                    <a:pt x="396" y="4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101" y="29"/>
                    <a:pt x="101" y="29"/>
                    <a:pt x="101" y="29"/>
                  </a:cubicBezTo>
                  <a:lnTo>
                    <a:pt x="461" y="330"/>
                  </a:lnTo>
                  <a:close/>
                  <a:moveTo>
                    <a:pt x="26" y="68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64" y="22"/>
                    <a:pt x="71" y="22"/>
                    <a:pt x="78" y="26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4" y="78"/>
                    <a:pt x="23" y="71"/>
                    <a:pt x="26" y="68"/>
                  </a:cubicBezTo>
                  <a:close/>
                  <a:moveTo>
                    <a:pt x="537" y="452"/>
                  </a:moveTo>
                  <a:cubicBezTo>
                    <a:pt x="535" y="465"/>
                    <a:pt x="535" y="465"/>
                    <a:pt x="535" y="465"/>
                  </a:cubicBezTo>
                  <a:cubicBezTo>
                    <a:pt x="512" y="445"/>
                    <a:pt x="512" y="445"/>
                    <a:pt x="512" y="445"/>
                  </a:cubicBezTo>
                  <a:cubicBezTo>
                    <a:pt x="519" y="437"/>
                    <a:pt x="519" y="437"/>
                    <a:pt x="519" y="437"/>
                  </a:cubicBezTo>
                  <a:lnTo>
                    <a:pt x="537" y="452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8" name="Freeform 64"/>
            <p:cNvSpPr>
              <a:spLocks noEditPoints="1"/>
            </p:cNvSpPr>
            <p:nvPr userDrawn="1"/>
          </p:nvSpPr>
          <p:spPr bwMode="auto">
            <a:xfrm>
              <a:off x="1588960" y="1010408"/>
              <a:ext cx="1385888" cy="1233488"/>
            </a:xfrm>
            <a:custGeom>
              <a:avLst/>
              <a:gdLst>
                <a:gd name="T0" fmla="*/ 360 w 425"/>
                <a:gd name="T1" fmla="*/ 378 h 378"/>
                <a:gd name="T2" fmla="*/ 425 w 425"/>
                <a:gd name="T3" fmla="*/ 301 h 378"/>
                <a:gd name="T4" fmla="*/ 65 w 425"/>
                <a:gd name="T5" fmla="*/ 0 h 378"/>
                <a:gd name="T6" fmla="*/ 0 w 425"/>
                <a:gd name="T7" fmla="*/ 78 h 378"/>
                <a:gd name="T8" fmla="*/ 360 w 425"/>
                <a:gd name="T9" fmla="*/ 378 h 378"/>
                <a:gd name="T10" fmla="*/ 131 w 425"/>
                <a:gd name="T11" fmla="*/ 163 h 378"/>
                <a:gd name="T12" fmla="*/ 127 w 425"/>
                <a:gd name="T13" fmla="*/ 117 h 378"/>
                <a:gd name="T14" fmla="*/ 173 w 425"/>
                <a:gd name="T15" fmla="*/ 113 h 378"/>
                <a:gd name="T16" fmla="*/ 373 w 425"/>
                <a:gd name="T17" fmla="*/ 280 h 378"/>
                <a:gd name="T18" fmla="*/ 378 w 425"/>
                <a:gd name="T19" fmla="*/ 326 h 378"/>
                <a:gd name="T20" fmla="*/ 331 w 425"/>
                <a:gd name="T21" fmla="*/ 331 h 378"/>
                <a:gd name="T22" fmla="*/ 131 w 425"/>
                <a:gd name="T23" fmla="*/ 16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378">
                  <a:moveTo>
                    <a:pt x="360" y="378"/>
                  </a:moveTo>
                  <a:cubicBezTo>
                    <a:pt x="425" y="301"/>
                    <a:pt x="425" y="301"/>
                    <a:pt x="425" y="30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78"/>
                    <a:pt x="0" y="78"/>
                    <a:pt x="0" y="78"/>
                  </a:cubicBezTo>
                  <a:lnTo>
                    <a:pt x="360" y="378"/>
                  </a:lnTo>
                  <a:close/>
                  <a:moveTo>
                    <a:pt x="131" y="163"/>
                  </a:moveTo>
                  <a:cubicBezTo>
                    <a:pt x="117" y="152"/>
                    <a:pt x="115" y="131"/>
                    <a:pt x="127" y="117"/>
                  </a:cubicBezTo>
                  <a:cubicBezTo>
                    <a:pt x="138" y="103"/>
                    <a:pt x="159" y="101"/>
                    <a:pt x="173" y="113"/>
                  </a:cubicBezTo>
                  <a:cubicBezTo>
                    <a:pt x="373" y="280"/>
                    <a:pt x="373" y="280"/>
                    <a:pt x="373" y="280"/>
                  </a:cubicBezTo>
                  <a:cubicBezTo>
                    <a:pt x="387" y="292"/>
                    <a:pt x="389" y="312"/>
                    <a:pt x="378" y="326"/>
                  </a:cubicBezTo>
                  <a:cubicBezTo>
                    <a:pt x="366" y="340"/>
                    <a:pt x="345" y="342"/>
                    <a:pt x="331" y="331"/>
                  </a:cubicBezTo>
                  <a:lnTo>
                    <a:pt x="131" y="163"/>
                  </a:ln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9" name="Freeform 65"/>
            <p:cNvSpPr/>
            <p:nvPr userDrawn="1"/>
          </p:nvSpPr>
          <p:spPr bwMode="auto">
            <a:xfrm>
              <a:off x="2039810" y="1415220"/>
              <a:ext cx="746125" cy="639763"/>
            </a:xfrm>
            <a:custGeom>
              <a:avLst/>
              <a:gdLst>
                <a:gd name="T0" fmla="*/ 224 w 229"/>
                <a:gd name="T1" fmla="*/ 190 h 196"/>
                <a:gd name="T2" fmla="*/ 223 w 229"/>
                <a:gd name="T3" fmla="*/ 171 h 196"/>
                <a:gd name="T4" fmla="*/ 22 w 229"/>
                <a:gd name="T5" fmla="*/ 4 h 196"/>
                <a:gd name="T6" fmla="*/ 4 w 229"/>
                <a:gd name="T7" fmla="*/ 6 h 196"/>
                <a:gd name="T8" fmla="*/ 6 w 229"/>
                <a:gd name="T9" fmla="*/ 24 h 196"/>
                <a:gd name="T10" fmla="*/ 206 w 229"/>
                <a:gd name="T11" fmla="*/ 191 h 196"/>
                <a:gd name="T12" fmla="*/ 224 w 229"/>
                <a:gd name="T13" fmla="*/ 1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96">
                  <a:moveTo>
                    <a:pt x="224" y="190"/>
                  </a:moveTo>
                  <a:cubicBezTo>
                    <a:pt x="229" y="184"/>
                    <a:pt x="228" y="176"/>
                    <a:pt x="223" y="17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7" y="0"/>
                    <a:pt x="9" y="0"/>
                    <a:pt x="4" y="6"/>
                  </a:cubicBezTo>
                  <a:cubicBezTo>
                    <a:pt x="0" y="11"/>
                    <a:pt x="0" y="19"/>
                    <a:pt x="6" y="24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212" y="196"/>
                    <a:pt x="220" y="195"/>
                    <a:pt x="224" y="19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0" name="Freeform 66"/>
            <p:cNvSpPr>
              <a:spLocks noEditPoints="1"/>
            </p:cNvSpPr>
            <p:nvPr userDrawn="1"/>
          </p:nvSpPr>
          <p:spPr bwMode="auto">
            <a:xfrm>
              <a:off x="1963610" y="1340608"/>
              <a:ext cx="893763" cy="785813"/>
            </a:xfrm>
            <a:custGeom>
              <a:avLst/>
              <a:gdLst>
                <a:gd name="T0" fmla="*/ 263 w 274"/>
                <a:gd name="T1" fmla="*/ 225 h 241"/>
                <a:gd name="T2" fmla="*/ 258 w 274"/>
                <a:gd name="T3" fmla="*/ 179 h 241"/>
                <a:gd name="T4" fmla="*/ 58 w 274"/>
                <a:gd name="T5" fmla="*/ 12 h 241"/>
                <a:gd name="T6" fmla="*/ 12 w 274"/>
                <a:gd name="T7" fmla="*/ 16 h 241"/>
                <a:gd name="T8" fmla="*/ 16 w 274"/>
                <a:gd name="T9" fmla="*/ 62 h 241"/>
                <a:gd name="T10" fmla="*/ 216 w 274"/>
                <a:gd name="T11" fmla="*/ 230 h 241"/>
                <a:gd name="T12" fmla="*/ 263 w 274"/>
                <a:gd name="T13" fmla="*/ 225 h 241"/>
                <a:gd name="T14" fmla="*/ 29 w 274"/>
                <a:gd name="T15" fmla="*/ 47 h 241"/>
                <a:gd name="T16" fmla="*/ 27 w 274"/>
                <a:gd name="T17" fmla="*/ 29 h 241"/>
                <a:gd name="T18" fmla="*/ 45 w 274"/>
                <a:gd name="T19" fmla="*/ 27 h 241"/>
                <a:gd name="T20" fmla="*/ 246 w 274"/>
                <a:gd name="T21" fmla="*/ 194 h 241"/>
                <a:gd name="T22" fmla="*/ 247 w 274"/>
                <a:gd name="T23" fmla="*/ 213 h 241"/>
                <a:gd name="T24" fmla="*/ 229 w 274"/>
                <a:gd name="T25" fmla="*/ 214 h 241"/>
                <a:gd name="T26" fmla="*/ 29 w 274"/>
                <a:gd name="T27" fmla="*/ 4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4" h="241">
                  <a:moveTo>
                    <a:pt x="263" y="225"/>
                  </a:moveTo>
                  <a:cubicBezTo>
                    <a:pt x="274" y="211"/>
                    <a:pt x="272" y="191"/>
                    <a:pt x="258" y="179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4" y="0"/>
                    <a:pt x="23" y="2"/>
                    <a:pt x="12" y="16"/>
                  </a:cubicBezTo>
                  <a:cubicBezTo>
                    <a:pt x="0" y="30"/>
                    <a:pt x="2" y="51"/>
                    <a:pt x="16" y="62"/>
                  </a:cubicBezTo>
                  <a:cubicBezTo>
                    <a:pt x="216" y="230"/>
                    <a:pt x="216" y="230"/>
                    <a:pt x="216" y="230"/>
                  </a:cubicBezTo>
                  <a:cubicBezTo>
                    <a:pt x="230" y="241"/>
                    <a:pt x="251" y="239"/>
                    <a:pt x="263" y="225"/>
                  </a:cubicBezTo>
                  <a:close/>
                  <a:moveTo>
                    <a:pt x="29" y="47"/>
                  </a:moveTo>
                  <a:cubicBezTo>
                    <a:pt x="23" y="42"/>
                    <a:pt x="23" y="34"/>
                    <a:pt x="27" y="29"/>
                  </a:cubicBezTo>
                  <a:cubicBezTo>
                    <a:pt x="32" y="23"/>
                    <a:pt x="40" y="23"/>
                    <a:pt x="45" y="27"/>
                  </a:cubicBezTo>
                  <a:cubicBezTo>
                    <a:pt x="246" y="194"/>
                    <a:pt x="246" y="194"/>
                    <a:pt x="246" y="194"/>
                  </a:cubicBezTo>
                  <a:cubicBezTo>
                    <a:pt x="251" y="199"/>
                    <a:pt x="252" y="207"/>
                    <a:pt x="247" y="213"/>
                  </a:cubicBezTo>
                  <a:cubicBezTo>
                    <a:pt x="243" y="218"/>
                    <a:pt x="235" y="219"/>
                    <a:pt x="229" y="214"/>
                  </a:cubicBezTo>
                  <a:lnTo>
                    <a:pt x="29" y="47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1" name="Freeform 67"/>
            <p:cNvSpPr/>
            <p:nvPr userDrawn="1"/>
          </p:nvSpPr>
          <p:spPr bwMode="auto">
            <a:xfrm>
              <a:off x="2824035" y="2043870"/>
              <a:ext cx="306388" cy="311150"/>
            </a:xfrm>
            <a:custGeom>
              <a:avLst/>
              <a:gdLst>
                <a:gd name="T0" fmla="*/ 152 w 193"/>
                <a:gd name="T1" fmla="*/ 196 h 196"/>
                <a:gd name="T2" fmla="*/ 154 w 193"/>
                <a:gd name="T3" fmla="*/ 194 h 196"/>
                <a:gd name="T4" fmla="*/ 193 w 193"/>
                <a:gd name="T5" fmla="*/ 146 h 196"/>
                <a:gd name="T6" fmla="*/ 120 w 193"/>
                <a:gd name="T7" fmla="*/ 0 h 196"/>
                <a:gd name="T8" fmla="*/ 0 w 193"/>
                <a:gd name="T9" fmla="*/ 146 h 196"/>
                <a:gd name="T10" fmla="*/ 152 w 193"/>
                <a:gd name="T1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196">
                  <a:moveTo>
                    <a:pt x="152" y="196"/>
                  </a:moveTo>
                  <a:lnTo>
                    <a:pt x="154" y="194"/>
                  </a:lnTo>
                  <a:lnTo>
                    <a:pt x="193" y="146"/>
                  </a:lnTo>
                  <a:lnTo>
                    <a:pt x="120" y="0"/>
                  </a:lnTo>
                  <a:lnTo>
                    <a:pt x="0" y="146"/>
                  </a:lnTo>
                  <a:lnTo>
                    <a:pt x="152" y="19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36" name="组合 9835"/>
          <p:cNvGrpSpPr/>
          <p:nvPr userDrawn="1"/>
        </p:nvGrpSpPr>
        <p:grpSpPr>
          <a:xfrm>
            <a:off x="5134096" y="4596579"/>
            <a:ext cx="1082675" cy="1682750"/>
            <a:chOff x="4733670" y="5022814"/>
            <a:chExt cx="1082675" cy="1682750"/>
          </a:xfrm>
        </p:grpSpPr>
        <p:sp>
          <p:nvSpPr>
            <p:cNvPr id="9814" name="Freeform 50"/>
            <p:cNvSpPr/>
            <p:nvPr userDrawn="1"/>
          </p:nvSpPr>
          <p:spPr bwMode="auto">
            <a:xfrm>
              <a:off x="5362320" y="5476839"/>
              <a:ext cx="371475" cy="1046163"/>
            </a:xfrm>
            <a:custGeom>
              <a:avLst/>
              <a:gdLst>
                <a:gd name="T0" fmla="*/ 114 w 114"/>
                <a:gd name="T1" fmla="*/ 317 h 321"/>
                <a:gd name="T2" fmla="*/ 10 w 114"/>
                <a:gd name="T3" fmla="*/ 0 h 321"/>
                <a:gd name="T4" fmla="*/ 0 w 114"/>
                <a:gd name="T5" fmla="*/ 7 h 321"/>
                <a:gd name="T6" fmla="*/ 103 w 114"/>
                <a:gd name="T7" fmla="*/ 321 h 321"/>
                <a:gd name="T8" fmla="*/ 114 w 114"/>
                <a:gd name="T9" fmla="*/ 3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21">
                  <a:moveTo>
                    <a:pt x="114" y="31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3" y="5"/>
                    <a:pt x="0" y="7"/>
                  </a:cubicBezTo>
                  <a:cubicBezTo>
                    <a:pt x="103" y="321"/>
                    <a:pt x="103" y="321"/>
                    <a:pt x="103" y="321"/>
                  </a:cubicBezTo>
                  <a:lnTo>
                    <a:pt x="114" y="317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5" name="Freeform 51"/>
            <p:cNvSpPr/>
            <p:nvPr userDrawn="1"/>
          </p:nvSpPr>
          <p:spPr bwMode="auto">
            <a:xfrm>
              <a:off x="4814632" y="5476839"/>
              <a:ext cx="374650" cy="1046163"/>
            </a:xfrm>
            <a:custGeom>
              <a:avLst/>
              <a:gdLst>
                <a:gd name="T0" fmla="*/ 105 w 115"/>
                <a:gd name="T1" fmla="*/ 0 h 321"/>
                <a:gd name="T2" fmla="*/ 0 w 115"/>
                <a:gd name="T3" fmla="*/ 317 h 321"/>
                <a:gd name="T4" fmla="*/ 12 w 115"/>
                <a:gd name="T5" fmla="*/ 321 h 321"/>
                <a:gd name="T6" fmla="*/ 115 w 115"/>
                <a:gd name="T7" fmla="*/ 7 h 321"/>
                <a:gd name="T8" fmla="*/ 105 w 115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321">
                  <a:moveTo>
                    <a:pt x="105" y="0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12" y="321"/>
                    <a:pt x="12" y="321"/>
                    <a:pt x="12" y="321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1" y="5"/>
                    <a:pt x="108" y="3"/>
                    <a:pt x="105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6" name="Freeform 52"/>
            <p:cNvSpPr>
              <a:spLocks noEditPoints="1"/>
            </p:cNvSpPr>
            <p:nvPr userDrawn="1"/>
          </p:nvSpPr>
          <p:spPr bwMode="auto">
            <a:xfrm>
              <a:off x="5160707" y="5229189"/>
              <a:ext cx="228600" cy="227013"/>
            </a:xfrm>
            <a:custGeom>
              <a:avLst/>
              <a:gdLst>
                <a:gd name="T0" fmla="*/ 35 w 70"/>
                <a:gd name="T1" fmla="*/ 70 h 70"/>
                <a:gd name="T2" fmla="*/ 70 w 70"/>
                <a:gd name="T3" fmla="*/ 35 h 70"/>
                <a:gd name="T4" fmla="*/ 35 w 70"/>
                <a:gd name="T5" fmla="*/ 0 h 70"/>
                <a:gd name="T6" fmla="*/ 0 w 70"/>
                <a:gd name="T7" fmla="*/ 35 h 70"/>
                <a:gd name="T8" fmla="*/ 35 w 70"/>
                <a:gd name="T9" fmla="*/ 70 h 70"/>
                <a:gd name="T10" fmla="*/ 35 w 70"/>
                <a:gd name="T11" fmla="*/ 46 h 70"/>
                <a:gd name="T12" fmla="*/ 24 w 70"/>
                <a:gd name="T13" fmla="*/ 35 h 70"/>
                <a:gd name="T14" fmla="*/ 35 w 70"/>
                <a:gd name="T15" fmla="*/ 24 h 70"/>
                <a:gd name="T16" fmla="*/ 47 w 70"/>
                <a:gd name="T17" fmla="*/ 35 h 70"/>
                <a:gd name="T18" fmla="*/ 35 w 70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0">
                  <a:moveTo>
                    <a:pt x="35" y="70"/>
                  </a:moveTo>
                  <a:cubicBezTo>
                    <a:pt x="55" y="70"/>
                    <a:pt x="70" y="54"/>
                    <a:pt x="70" y="35"/>
                  </a:cubicBezTo>
                  <a:cubicBezTo>
                    <a:pt x="70" y="15"/>
                    <a:pt x="55" y="0"/>
                    <a:pt x="35" y="0"/>
                  </a:cubicBezTo>
                  <a:cubicBezTo>
                    <a:pt x="16" y="0"/>
                    <a:pt x="0" y="1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lose/>
                  <a:moveTo>
                    <a:pt x="35" y="46"/>
                  </a:moveTo>
                  <a:cubicBezTo>
                    <a:pt x="29" y="46"/>
                    <a:pt x="24" y="41"/>
                    <a:pt x="24" y="35"/>
                  </a:cubicBezTo>
                  <a:cubicBezTo>
                    <a:pt x="24" y="29"/>
                    <a:pt x="29" y="24"/>
                    <a:pt x="35" y="24"/>
                  </a:cubicBezTo>
                  <a:cubicBezTo>
                    <a:pt x="41" y="24"/>
                    <a:pt x="47" y="29"/>
                    <a:pt x="47" y="35"/>
                  </a:cubicBezTo>
                  <a:cubicBezTo>
                    <a:pt x="47" y="41"/>
                    <a:pt x="41" y="46"/>
                    <a:pt x="35" y="46"/>
                  </a:cubicBez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7" name="Oval 53"/>
            <p:cNvSpPr>
              <a:spLocks noChangeArrowheads="1"/>
            </p:cNvSpPr>
            <p:nvPr userDrawn="1"/>
          </p:nvSpPr>
          <p:spPr bwMode="auto">
            <a:xfrm>
              <a:off x="5238495" y="5306976"/>
              <a:ext cx="76200" cy="71438"/>
            </a:xfrm>
            <a:prstGeom prst="ellipse">
              <a:avLst/>
            </a:pr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2" name="Freeform 68"/>
            <p:cNvSpPr>
              <a:spLocks noEditPoints="1"/>
            </p:cNvSpPr>
            <p:nvPr userDrawn="1"/>
          </p:nvSpPr>
          <p:spPr bwMode="auto">
            <a:xfrm>
              <a:off x="4733670" y="5022814"/>
              <a:ext cx="1082675" cy="1682750"/>
            </a:xfrm>
            <a:custGeom>
              <a:avLst/>
              <a:gdLst>
                <a:gd name="T0" fmla="*/ 217 w 332"/>
                <a:gd name="T1" fmla="*/ 119 h 516"/>
                <a:gd name="T2" fmla="*/ 221 w 332"/>
                <a:gd name="T3" fmla="*/ 98 h 516"/>
                <a:gd name="T4" fmla="*/ 195 w 332"/>
                <a:gd name="T5" fmla="*/ 51 h 516"/>
                <a:gd name="T6" fmla="*/ 195 w 332"/>
                <a:gd name="T7" fmla="*/ 0 h 516"/>
                <a:gd name="T8" fmla="*/ 138 w 332"/>
                <a:gd name="T9" fmla="*/ 0 h 516"/>
                <a:gd name="T10" fmla="*/ 138 w 332"/>
                <a:gd name="T11" fmla="*/ 51 h 516"/>
                <a:gd name="T12" fmla="*/ 111 w 332"/>
                <a:gd name="T13" fmla="*/ 98 h 516"/>
                <a:gd name="T14" fmla="*/ 115 w 332"/>
                <a:gd name="T15" fmla="*/ 119 h 516"/>
                <a:gd name="T16" fmla="*/ 0 w 332"/>
                <a:gd name="T17" fmla="*/ 469 h 516"/>
                <a:gd name="T18" fmla="*/ 17 w 332"/>
                <a:gd name="T19" fmla="*/ 474 h 516"/>
                <a:gd name="T20" fmla="*/ 11 w 332"/>
                <a:gd name="T21" fmla="*/ 516 h 516"/>
                <a:gd name="T22" fmla="*/ 32 w 332"/>
                <a:gd name="T23" fmla="*/ 479 h 516"/>
                <a:gd name="T24" fmla="*/ 50 w 332"/>
                <a:gd name="T25" fmla="*/ 485 h 516"/>
                <a:gd name="T26" fmla="*/ 103 w 332"/>
                <a:gd name="T27" fmla="*/ 322 h 516"/>
                <a:gd name="T28" fmla="*/ 166 w 332"/>
                <a:gd name="T29" fmla="*/ 331 h 516"/>
                <a:gd name="T30" fmla="*/ 229 w 332"/>
                <a:gd name="T31" fmla="*/ 322 h 516"/>
                <a:gd name="T32" fmla="*/ 283 w 332"/>
                <a:gd name="T33" fmla="*/ 485 h 516"/>
                <a:gd name="T34" fmla="*/ 301 w 332"/>
                <a:gd name="T35" fmla="*/ 479 h 516"/>
                <a:gd name="T36" fmla="*/ 321 w 332"/>
                <a:gd name="T37" fmla="*/ 516 h 516"/>
                <a:gd name="T38" fmla="*/ 316 w 332"/>
                <a:gd name="T39" fmla="*/ 474 h 516"/>
                <a:gd name="T40" fmla="*/ 332 w 332"/>
                <a:gd name="T41" fmla="*/ 469 h 516"/>
                <a:gd name="T42" fmla="*/ 217 w 332"/>
                <a:gd name="T43" fmla="*/ 119 h 516"/>
                <a:gd name="T44" fmla="*/ 37 w 332"/>
                <a:gd name="T45" fmla="*/ 460 h 516"/>
                <a:gd name="T46" fmla="*/ 25 w 332"/>
                <a:gd name="T47" fmla="*/ 456 h 516"/>
                <a:gd name="T48" fmla="*/ 130 w 332"/>
                <a:gd name="T49" fmla="*/ 139 h 516"/>
                <a:gd name="T50" fmla="*/ 140 w 332"/>
                <a:gd name="T51" fmla="*/ 146 h 516"/>
                <a:gd name="T52" fmla="*/ 37 w 332"/>
                <a:gd name="T53" fmla="*/ 460 h 516"/>
                <a:gd name="T54" fmla="*/ 131 w 332"/>
                <a:gd name="T55" fmla="*/ 98 h 516"/>
                <a:gd name="T56" fmla="*/ 166 w 332"/>
                <a:gd name="T57" fmla="*/ 63 h 516"/>
                <a:gd name="T58" fmla="*/ 201 w 332"/>
                <a:gd name="T59" fmla="*/ 98 h 516"/>
                <a:gd name="T60" fmla="*/ 166 w 332"/>
                <a:gd name="T61" fmla="*/ 133 h 516"/>
                <a:gd name="T62" fmla="*/ 131 w 332"/>
                <a:gd name="T63" fmla="*/ 98 h 516"/>
                <a:gd name="T64" fmla="*/ 175 w 332"/>
                <a:gd name="T65" fmla="*/ 20 h 516"/>
                <a:gd name="T66" fmla="*/ 175 w 332"/>
                <a:gd name="T67" fmla="*/ 43 h 516"/>
                <a:gd name="T68" fmla="*/ 166 w 332"/>
                <a:gd name="T69" fmla="*/ 43 h 516"/>
                <a:gd name="T70" fmla="*/ 158 w 332"/>
                <a:gd name="T71" fmla="*/ 43 h 516"/>
                <a:gd name="T72" fmla="*/ 158 w 332"/>
                <a:gd name="T73" fmla="*/ 20 h 516"/>
                <a:gd name="T74" fmla="*/ 175 w 332"/>
                <a:gd name="T75" fmla="*/ 20 h 516"/>
                <a:gd name="T76" fmla="*/ 193 w 332"/>
                <a:gd name="T77" fmla="*/ 146 h 516"/>
                <a:gd name="T78" fmla="*/ 203 w 332"/>
                <a:gd name="T79" fmla="*/ 139 h 516"/>
                <a:gd name="T80" fmla="*/ 307 w 332"/>
                <a:gd name="T81" fmla="*/ 456 h 516"/>
                <a:gd name="T82" fmla="*/ 296 w 332"/>
                <a:gd name="T83" fmla="*/ 460 h 516"/>
                <a:gd name="T84" fmla="*/ 193 w 332"/>
                <a:gd name="T85" fmla="*/ 146 h 516"/>
                <a:gd name="T86" fmla="*/ 109 w 332"/>
                <a:gd name="T87" fmla="*/ 303 h 516"/>
                <a:gd name="T88" fmla="*/ 159 w 332"/>
                <a:gd name="T89" fmla="*/ 153 h 516"/>
                <a:gd name="T90" fmla="*/ 166 w 332"/>
                <a:gd name="T91" fmla="*/ 153 h 516"/>
                <a:gd name="T92" fmla="*/ 174 w 332"/>
                <a:gd name="T93" fmla="*/ 153 h 516"/>
                <a:gd name="T94" fmla="*/ 223 w 332"/>
                <a:gd name="T95" fmla="*/ 303 h 516"/>
                <a:gd name="T96" fmla="*/ 109 w 332"/>
                <a:gd name="T97" fmla="*/ 303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" h="516">
                  <a:moveTo>
                    <a:pt x="217" y="119"/>
                  </a:moveTo>
                  <a:cubicBezTo>
                    <a:pt x="220" y="112"/>
                    <a:pt x="221" y="105"/>
                    <a:pt x="221" y="98"/>
                  </a:cubicBezTo>
                  <a:cubicBezTo>
                    <a:pt x="221" y="78"/>
                    <a:pt x="211" y="60"/>
                    <a:pt x="195" y="51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22" y="60"/>
                    <a:pt x="111" y="78"/>
                    <a:pt x="111" y="98"/>
                  </a:cubicBezTo>
                  <a:cubicBezTo>
                    <a:pt x="111" y="105"/>
                    <a:pt x="112" y="112"/>
                    <a:pt x="115" y="119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17" y="474"/>
                    <a:pt x="17" y="474"/>
                    <a:pt x="17" y="474"/>
                  </a:cubicBezTo>
                  <a:cubicBezTo>
                    <a:pt x="11" y="516"/>
                    <a:pt x="11" y="516"/>
                    <a:pt x="11" y="516"/>
                  </a:cubicBezTo>
                  <a:cubicBezTo>
                    <a:pt x="32" y="479"/>
                    <a:pt x="32" y="479"/>
                    <a:pt x="32" y="479"/>
                  </a:cubicBezTo>
                  <a:cubicBezTo>
                    <a:pt x="50" y="485"/>
                    <a:pt x="50" y="485"/>
                    <a:pt x="50" y="485"/>
                  </a:cubicBezTo>
                  <a:cubicBezTo>
                    <a:pt x="103" y="322"/>
                    <a:pt x="103" y="322"/>
                    <a:pt x="103" y="322"/>
                  </a:cubicBezTo>
                  <a:cubicBezTo>
                    <a:pt x="124" y="328"/>
                    <a:pt x="145" y="331"/>
                    <a:pt x="166" y="331"/>
                  </a:cubicBezTo>
                  <a:cubicBezTo>
                    <a:pt x="188" y="331"/>
                    <a:pt x="209" y="328"/>
                    <a:pt x="229" y="322"/>
                  </a:cubicBezTo>
                  <a:cubicBezTo>
                    <a:pt x="283" y="485"/>
                    <a:pt x="283" y="485"/>
                    <a:pt x="283" y="485"/>
                  </a:cubicBezTo>
                  <a:cubicBezTo>
                    <a:pt x="301" y="479"/>
                    <a:pt x="301" y="479"/>
                    <a:pt x="301" y="479"/>
                  </a:cubicBezTo>
                  <a:cubicBezTo>
                    <a:pt x="321" y="516"/>
                    <a:pt x="321" y="516"/>
                    <a:pt x="321" y="516"/>
                  </a:cubicBezTo>
                  <a:cubicBezTo>
                    <a:pt x="316" y="474"/>
                    <a:pt x="316" y="474"/>
                    <a:pt x="316" y="474"/>
                  </a:cubicBezTo>
                  <a:cubicBezTo>
                    <a:pt x="332" y="469"/>
                    <a:pt x="332" y="469"/>
                    <a:pt x="332" y="469"/>
                  </a:cubicBezTo>
                  <a:lnTo>
                    <a:pt x="217" y="119"/>
                  </a:lnTo>
                  <a:close/>
                  <a:moveTo>
                    <a:pt x="37" y="460"/>
                  </a:moveTo>
                  <a:cubicBezTo>
                    <a:pt x="25" y="456"/>
                    <a:pt x="25" y="456"/>
                    <a:pt x="25" y="456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33" y="142"/>
                    <a:pt x="136" y="144"/>
                    <a:pt x="140" y="146"/>
                  </a:cubicBezTo>
                  <a:lnTo>
                    <a:pt x="37" y="460"/>
                  </a:lnTo>
                  <a:close/>
                  <a:moveTo>
                    <a:pt x="131" y="98"/>
                  </a:moveTo>
                  <a:cubicBezTo>
                    <a:pt x="131" y="78"/>
                    <a:pt x="147" y="63"/>
                    <a:pt x="166" y="63"/>
                  </a:cubicBezTo>
                  <a:cubicBezTo>
                    <a:pt x="186" y="63"/>
                    <a:pt x="201" y="78"/>
                    <a:pt x="201" y="98"/>
                  </a:cubicBezTo>
                  <a:cubicBezTo>
                    <a:pt x="201" y="117"/>
                    <a:pt x="186" y="133"/>
                    <a:pt x="166" y="133"/>
                  </a:cubicBezTo>
                  <a:cubicBezTo>
                    <a:pt x="147" y="133"/>
                    <a:pt x="131" y="117"/>
                    <a:pt x="131" y="98"/>
                  </a:cubicBezTo>
                  <a:close/>
                  <a:moveTo>
                    <a:pt x="175" y="20"/>
                  </a:moveTo>
                  <a:cubicBezTo>
                    <a:pt x="175" y="43"/>
                    <a:pt x="175" y="43"/>
                    <a:pt x="175" y="43"/>
                  </a:cubicBezTo>
                  <a:cubicBezTo>
                    <a:pt x="172" y="43"/>
                    <a:pt x="169" y="43"/>
                    <a:pt x="166" y="43"/>
                  </a:cubicBezTo>
                  <a:cubicBezTo>
                    <a:pt x="163" y="43"/>
                    <a:pt x="160" y="43"/>
                    <a:pt x="158" y="43"/>
                  </a:cubicBezTo>
                  <a:cubicBezTo>
                    <a:pt x="158" y="20"/>
                    <a:pt x="158" y="20"/>
                    <a:pt x="158" y="20"/>
                  </a:cubicBezTo>
                  <a:lnTo>
                    <a:pt x="175" y="20"/>
                  </a:lnTo>
                  <a:close/>
                  <a:moveTo>
                    <a:pt x="193" y="146"/>
                  </a:moveTo>
                  <a:cubicBezTo>
                    <a:pt x="196" y="144"/>
                    <a:pt x="200" y="142"/>
                    <a:pt x="203" y="139"/>
                  </a:cubicBezTo>
                  <a:cubicBezTo>
                    <a:pt x="307" y="456"/>
                    <a:pt x="307" y="456"/>
                    <a:pt x="307" y="456"/>
                  </a:cubicBezTo>
                  <a:cubicBezTo>
                    <a:pt x="296" y="460"/>
                    <a:pt x="296" y="460"/>
                    <a:pt x="296" y="460"/>
                  </a:cubicBezTo>
                  <a:lnTo>
                    <a:pt x="193" y="146"/>
                  </a:lnTo>
                  <a:close/>
                  <a:moveTo>
                    <a:pt x="109" y="303"/>
                  </a:moveTo>
                  <a:cubicBezTo>
                    <a:pt x="159" y="153"/>
                    <a:pt x="159" y="153"/>
                    <a:pt x="159" y="153"/>
                  </a:cubicBezTo>
                  <a:cubicBezTo>
                    <a:pt x="161" y="153"/>
                    <a:pt x="164" y="153"/>
                    <a:pt x="166" y="153"/>
                  </a:cubicBezTo>
                  <a:cubicBezTo>
                    <a:pt x="169" y="153"/>
                    <a:pt x="171" y="153"/>
                    <a:pt x="174" y="153"/>
                  </a:cubicBezTo>
                  <a:cubicBezTo>
                    <a:pt x="223" y="303"/>
                    <a:pt x="223" y="303"/>
                    <a:pt x="223" y="303"/>
                  </a:cubicBezTo>
                  <a:cubicBezTo>
                    <a:pt x="186" y="313"/>
                    <a:pt x="146" y="313"/>
                    <a:pt x="109" y="303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50" name="组合 9849"/>
          <p:cNvGrpSpPr/>
          <p:nvPr userDrawn="1"/>
        </p:nvGrpSpPr>
        <p:grpSpPr>
          <a:xfrm>
            <a:off x="152897" y="1138263"/>
            <a:ext cx="2111375" cy="2124075"/>
            <a:chOff x="5040313" y="2359025"/>
            <a:chExt cx="2111375" cy="2124075"/>
          </a:xfrm>
        </p:grpSpPr>
        <p:grpSp>
          <p:nvGrpSpPr>
            <p:cNvPr id="9849" name="组合 9848"/>
            <p:cNvGrpSpPr/>
            <p:nvPr userDrawn="1"/>
          </p:nvGrpSpPr>
          <p:grpSpPr>
            <a:xfrm>
              <a:off x="5040313" y="2374900"/>
              <a:ext cx="2111375" cy="2108200"/>
              <a:chOff x="5040313" y="2374900"/>
              <a:chExt cx="2111375" cy="2108200"/>
            </a:xfrm>
          </p:grpSpPr>
          <p:sp>
            <p:nvSpPr>
              <p:cNvPr id="9842" name="AutoShape 70"/>
              <p:cNvSpPr>
                <a:spLocks noChangeAspect="1" noChangeArrowheads="1" noTextEdit="1"/>
              </p:cNvSpPr>
              <p:nvPr userDrawn="1"/>
            </p:nvSpPr>
            <p:spPr bwMode="auto">
              <a:xfrm>
                <a:off x="5040313" y="2374900"/>
                <a:ext cx="2111375" cy="210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43" name="Freeform 72"/>
              <p:cNvSpPr/>
              <p:nvPr userDrawn="1"/>
            </p:nvSpPr>
            <p:spPr bwMode="auto">
              <a:xfrm>
                <a:off x="6418263" y="3227388"/>
                <a:ext cx="657225" cy="752475"/>
              </a:xfrm>
              <a:custGeom>
                <a:avLst/>
                <a:gdLst>
                  <a:gd name="T0" fmla="*/ 44 w 201"/>
                  <a:gd name="T1" fmla="*/ 35 h 230"/>
                  <a:gd name="T2" fmla="*/ 0 w 201"/>
                  <a:gd name="T3" fmla="*/ 184 h 230"/>
                  <a:gd name="T4" fmla="*/ 35 w 201"/>
                  <a:gd name="T5" fmla="*/ 230 h 230"/>
                  <a:gd name="T6" fmla="*/ 149 w 201"/>
                  <a:gd name="T7" fmla="*/ 230 h 230"/>
                  <a:gd name="T8" fmla="*/ 201 w 201"/>
                  <a:gd name="T9" fmla="*/ 64 h 230"/>
                  <a:gd name="T10" fmla="*/ 113 w 201"/>
                  <a:gd name="T11" fmla="*/ 0 h 230"/>
                  <a:gd name="T12" fmla="*/ 44 w 201"/>
                  <a:gd name="T13" fmla="*/ 3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230">
                    <a:moveTo>
                      <a:pt x="44" y="35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35" y="230"/>
                      <a:pt x="35" y="230"/>
                      <a:pt x="35" y="230"/>
                    </a:cubicBezTo>
                    <a:cubicBezTo>
                      <a:pt x="149" y="230"/>
                      <a:pt x="149" y="230"/>
                      <a:pt x="149" y="230"/>
                    </a:cubicBezTo>
                    <a:cubicBezTo>
                      <a:pt x="182" y="181"/>
                      <a:pt x="200" y="123"/>
                      <a:pt x="201" y="64"/>
                    </a:cubicBezTo>
                    <a:cubicBezTo>
                      <a:pt x="113" y="0"/>
                      <a:pt x="113" y="0"/>
                      <a:pt x="113" y="0"/>
                    </a:cubicBezTo>
                    <a:lnTo>
                      <a:pt x="44" y="3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44" name="Freeform 73"/>
              <p:cNvSpPr/>
              <p:nvPr userDrawn="1"/>
            </p:nvSpPr>
            <p:spPr bwMode="auto">
              <a:xfrm>
                <a:off x="6127751" y="2505075"/>
                <a:ext cx="739775" cy="765175"/>
              </a:xfrm>
              <a:custGeom>
                <a:avLst/>
                <a:gdLst>
                  <a:gd name="T0" fmla="*/ 0 w 226"/>
                  <a:gd name="T1" fmla="*/ 149 h 234"/>
                  <a:gd name="T2" fmla="*/ 124 w 226"/>
                  <a:gd name="T3" fmla="*/ 234 h 234"/>
                  <a:gd name="T4" fmla="*/ 193 w 226"/>
                  <a:gd name="T5" fmla="*/ 199 h 234"/>
                  <a:gd name="T6" fmla="*/ 226 w 226"/>
                  <a:gd name="T7" fmla="*/ 98 h 234"/>
                  <a:gd name="T8" fmla="*/ 89 w 226"/>
                  <a:gd name="T9" fmla="*/ 0 h 234"/>
                  <a:gd name="T10" fmla="*/ 2 w 226"/>
                  <a:gd name="T11" fmla="*/ 63 h 234"/>
                  <a:gd name="T12" fmla="*/ 0 w 226"/>
                  <a:gd name="T13" fmla="*/ 14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34">
                    <a:moveTo>
                      <a:pt x="0" y="149"/>
                    </a:moveTo>
                    <a:cubicBezTo>
                      <a:pt x="124" y="234"/>
                      <a:pt x="124" y="234"/>
                      <a:pt x="124" y="234"/>
                    </a:cubicBezTo>
                    <a:cubicBezTo>
                      <a:pt x="193" y="199"/>
                      <a:pt x="193" y="199"/>
                      <a:pt x="193" y="199"/>
                    </a:cubicBezTo>
                    <a:cubicBezTo>
                      <a:pt x="226" y="98"/>
                      <a:pt x="226" y="98"/>
                      <a:pt x="226" y="98"/>
                    </a:cubicBezTo>
                    <a:cubicBezTo>
                      <a:pt x="190" y="52"/>
                      <a:pt x="143" y="19"/>
                      <a:pt x="89" y="0"/>
                    </a:cubicBezTo>
                    <a:cubicBezTo>
                      <a:pt x="2" y="63"/>
                      <a:pt x="2" y="63"/>
                      <a:pt x="2" y="63"/>
                    </a:cubicBez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45" name="Freeform 74"/>
              <p:cNvSpPr/>
              <p:nvPr userDrawn="1"/>
            </p:nvSpPr>
            <p:spPr bwMode="auto">
              <a:xfrm>
                <a:off x="5691188" y="3865563"/>
                <a:ext cx="785813" cy="539750"/>
              </a:xfrm>
              <a:custGeom>
                <a:avLst/>
                <a:gdLst>
                  <a:gd name="T0" fmla="*/ 207 w 240"/>
                  <a:gd name="T1" fmla="*/ 154 h 165"/>
                  <a:gd name="T2" fmla="*/ 240 w 240"/>
                  <a:gd name="T3" fmla="*/ 52 h 165"/>
                  <a:gd name="T4" fmla="*/ 201 w 240"/>
                  <a:gd name="T5" fmla="*/ 0 h 165"/>
                  <a:gd name="T6" fmla="*/ 52 w 240"/>
                  <a:gd name="T7" fmla="*/ 5 h 165"/>
                  <a:gd name="T8" fmla="*/ 0 w 240"/>
                  <a:gd name="T9" fmla="*/ 55 h 165"/>
                  <a:gd name="T10" fmla="*/ 31 w 240"/>
                  <a:gd name="T11" fmla="*/ 151 h 165"/>
                  <a:gd name="T12" fmla="*/ 124 w 240"/>
                  <a:gd name="T13" fmla="*/ 165 h 165"/>
                  <a:gd name="T14" fmla="*/ 207 w 240"/>
                  <a:gd name="T15" fmla="*/ 154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0" h="165">
                    <a:moveTo>
                      <a:pt x="207" y="154"/>
                    </a:moveTo>
                    <a:cubicBezTo>
                      <a:pt x="240" y="52"/>
                      <a:pt x="240" y="52"/>
                      <a:pt x="240" y="52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61" y="160"/>
                      <a:pt x="92" y="165"/>
                      <a:pt x="124" y="165"/>
                    </a:cubicBezTo>
                    <a:cubicBezTo>
                      <a:pt x="152" y="165"/>
                      <a:pt x="180" y="161"/>
                      <a:pt x="207" y="15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46" name="Freeform 75"/>
              <p:cNvSpPr/>
              <p:nvPr userDrawn="1"/>
            </p:nvSpPr>
            <p:spPr bwMode="auto">
              <a:xfrm>
                <a:off x="5292726" y="2505075"/>
                <a:ext cx="765175" cy="788988"/>
              </a:xfrm>
              <a:custGeom>
                <a:avLst/>
                <a:gdLst>
                  <a:gd name="T0" fmla="*/ 35 w 234"/>
                  <a:gd name="T1" fmla="*/ 218 h 241"/>
                  <a:gd name="T2" fmla="*/ 112 w 234"/>
                  <a:gd name="T3" fmla="*/ 241 h 241"/>
                  <a:gd name="T4" fmla="*/ 231 w 234"/>
                  <a:gd name="T5" fmla="*/ 149 h 241"/>
                  <a:gd name="T6" fmla="*/ 234 w 234"/>
                  <a:gd name="T7" fmla="*/ 62 h 241"/>
                  <a:gd name="T8" fmla="*/ 148 w 234"/>
                  <a:gd name="T9" fmla="*/ 0 h 241"/>
                  <a:gd name="T10" fmla="*/ 0 w 234"/>
                  <a:gd name="T11" fmla="*/ 111 h 241"/>
                  <a:gd name="T12" fmla="*/ 35 w 234"/>
                  <a:gd name="T13" fmla="*/ 218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41">
                    <a:moveTo>
                      <a:pt x="35" y="218"/>
                    </a:moveTo>
                    <a:cubicBezTo>
                      <a:pt x="112" y="241"/>
                      <a:pt x="112" y="241"/>
                      <a:pt x="112" y="241"/>
                    </a:cubicBezTo>
                    <a:cubicBezTo>
                      <a:pt x="231" y="149"/>
                      <a:pt x="231" y="149"/>
                      <a:pt x="231" y="149"/>
                    </a:cubicBezTo>
                    <a:cubicBezTo>
                      <a:pt x="234" y="62"/>
                      <a:pt x="234" y="62"/>
                      <a:pt x="234" y="62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88" y="20"/>
                      <a:pt x="36" y="60"/>
                      <a:pt x="0" y="111"/>
                    </a:cubicBezTo>
                    <a:lnTo>
                      <a:pt x="35" y="21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47" name="Freeform 76"/>
              <p:cNvSpPr/>
              <p:nvPr userDrawn="1"/>
            </p:nvSpPr>
            <p:spPr bwMode="auto">
              <a:xfrm>
                <a:off x="5118101" y="3294063"/>
                <a:ext cx="681038" cy="701675"/>
              </a:xfrm>
              <a:custGeom>
                <a:avLst/>
                <a:gdLst>
                  <a:gd name="T0" fmla="*/ 157 w 208"/>
                  <a:gd name="T1" fmla="*/ 215 h 215"/>
                  <a:gd name="T2" fmla="*/ 208 w 208"/>
                  <a:gd name="T3" fmla="*/ 166 h 215"/>
                  <a:gd name="T4" fmla="*/ 157 w 208"/>
                  <a:gd name="T5" fmla="*/ 23 h 215"/>
                  <a:gd name="T6" fmla="*/ 83 w 208"/>
                  <a:gd name="T7" fmla="*/ 0 h 215"/>
                  <a:gd name="T8" fmla="*/ 0 w 208"/>
                  <a:gd name="T9" fmla="*/ 60 h 215"/>
                  <a:gd name="T10" fmla="*/ 55 w 208"/>
                  <a:gd name="T11" fmla="*/ 215 h 215"/>
                  <a:gd name="T12" fmla="*/ 157 w 208"/>
                  <a:gd name="T13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15">
                    <a:moveTo>
                      <a:pt x="157" y="215"/>
                    </a:moveTo>
                    <a:cubicBezTo>
                      <a:pt x="208" y="166"/>
                      <a:pt x="208" y="166"/>
                      <a:pt x="208" y="166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4" y="116"/>
                      <a:pt x="23" y="169"/>
                      <a:pt x="55" y="215"/>
                    </a:cubicBezTo>
                    <a:lnTo>
                      <a:pt x="157" y="21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848" name="Freeform 77"/>
            <p:cNvSpPr>
              <a:spLocks noEditPoints="1"/>
            </p:cNvSpPr>
            <p:nvPr userDrawn="1"/>
          </p:nvSpPr>
          <p:spPr bwMode="auto">
            <a:xfrm>
              <a:off x="5040313" y="2359025"/>
              <a:ext cx="2111375" cy="2124075"/>
            </a:xfrm>
            <a:custGeom>
              <a:avLst/>
              <a:gdLst>
                <a:gd name="T0" fmla="*/ 645 w 645"/>
                <a:gd name="T1" fmla="*/ 323 h 650"/>
                <a:gd name="T2" fmla="*/ 645 w 645"/>
                <a:gd name="T3" fmla="*/ 323 h 650"/>
                <a:gd name="T4" fmla="*/ 584 w 645"/>
                <a:gd name="T5" fmla="*/ 138 h 650"/>
                <a:gd name="T6" fmla="*/ 422 w 645"/>
                <a:gd name="T7" fmla="*/ 20 h 650"/>
                <a:gd name="T8" fmla="*/ 422 w 645"/>
                <a:gd name="T9" fmla="*/ 20 h 650"/>
                <a:gd name="T10" fmla="*/ 417 w 645"/>
                <a:gd name="T11" fmla="*/ 19 h 650"/>
                <a:gd name="T12" fmla="*/ 229 w 645"/>
                <a:gd name="T13" fmla="*/ 19 h 650"/>
                <a:gd name="T14" fmla="*/ 223 w 645"/>
                <a:gd name="T15" fmla="*/ 20 h 650"/>
                <a:gd name="T16" fmla="*/ 223 w 645"/>
                <a:gd name="T17" fmla="*/ 20 h 650"/>
                <a:gd name="T18" fmla="*/ 55 w 645"/>
                <a:gd name="T19" fmla="*/ 148 h 650"/>
                <a:gd name="T20" fmla="*/ 51 w 645"/>
                <a:gd name="T21" fmla="*/ 153 h 650"/>
                <a:gd name="T22" fmla="*/ 0 w 645"/>
                <a:gd name="T23" fmla="*/ 334 h 650"/>
                <a:gd name="T24" fmla="*/ 0 w 645"/>
                <a:gd name="T25" fmla="*/ 340 h 650"/>
                <a:gd name="T26" fmla="*/ 64 w 645"/>
                <a:gd name="T27" fmla="*/ 520 h 650"/>
                <a:gd name="T28" fmla="*/ 67 w 645"/>
                <a:gd name="T29" fmla="*/ 524 h 650"/>
                <a:gd name="T30" fmla="*/ 211 w 645"/>
                <a:gd name="T31" fmla="*/ 630 h 650"/>
                <a:gd name="T32" fmla="*/ 216 w 645"/>
                <a:gd name="T33" fmla="*/ 632 h 650"/>
                <a:gd name="T34" fmla="*/ 216 w 645"/>
                <a:gd name="T35" fmla="*/ 632 h 650"/>
                <a:gd name="T36" fmla="*/ 323 w 645"/>
                <a:gd name="T37" fmla="*/ 650 h 650"/>
                <a:gd name="T38" fmla="*/ 425 w 645"/>
                <a:gd name="T39" fmla="*/ 634 h 650"/>
                <a:gd name="T40" fmla="*/ 493 w 645"/>
                <a:gd name="T41" fmla="*/ 601 h 650"/>
                <a:gd name="T42" fmla="*/ 504 w 645"/>
                <a:gd name="T43" fmla="*/ 594 h 650"/>
                <a:gd name="T44" fmla="*/ 512 w 645"/>
                <a:gd name="T45" fmla="*/ 588 h 650"/>
                <a:gd name="T46" fmla="*/ 523 w 645"/>
                <a:gd name="T47" fmla="*/ 580 h 650"/>
                <a:gd name="T48" fmla="*/ 582 w 645"/>
                <a:gd name="T49" fmla="*/ 519 h 650"/>
                <a:gd name="T50" fmla="*/ 586 w 645"/>
                <a:gd name="T51" fmla="*/ 514 h 650"/>
                <a:gd name="T52" fmla="*/ 645 w 645"/>
                <a:gd name="T53" fmla="*/ 324 h 650"/>
                <a:gd name="T54" fmla="*/ 311 w 645"/>
                <a:gd name="T55" fmla="*/ 107 h 650"/>
                <a:gd name="T56" fmla="*/ 189 w 645"/>
                <a:gd name="T57" fmla="*/ 286 h 650"/>
                <a:gd name="T58" fmla="*/ 77 w 645"/>
                <a:gd name="T59" fmla="*/ 156 h 650"/>
                <a:gd name="T60" fmla="*/ 558 w 645"/>
                <a:gd name="T61" fmla="*/ 143 h 650"/>
                <a:gd name="T62" fmla="*/ 456 w 645"/>
                <a:gd name="T63" fmla="*/ 279 h 650"/>
                <a:gd name="T64" fmla="*/ 334 w 645"/>
                <a:gd name="T65" fmla="*/ 108 h 650"/>
                <a:gd name="T66" fmla="*/ 558 w 645"/>
                <a:gd name="T67" fmla="*/ 143 h 650"/>
                <a:gd name="T68" fmla="*/ 181 w 645"/>
                <a:gd name="T69" fmla="*/ 309 h 650"/>
                <a:gd name="T70" fmla="*/ 181 w 645"/>
                <a:gd name="T71" fmla="*/ 501 h 650"/>
                <a:gd name="T72" fmla="*/ 24 w 645"/>
                <a:gd name="T73" fmla="*/ 346 h 650"/>
                <a:gd name="T74" fmla="*/ 199 w 645"/>
                <a:gd name="T75" fmla="*/ 516 h 650"/>
                <a:gd name="T76" fmla="*/ 400 w 645"/>
                <a:gd name="T77" fmla="*/ 461 h 650"/>
                <a:gd name="T78" fmla="*/ 406 w 645"/>
                <a:gd name="T79" fmla="*/ 615 h 650"/>
                <a:gd name="T80" fmla="*/ 230 w 645"/>
                <a:gd name="T81" fmla="*/ 612 h 650"/>
                <a:gd name="T82" fmla="*/ 570 w 645"/>
                <a:gd name="T83" fmla="*/ 496 h 650"/>
                <a:gd name="T84" fmla="*/ 421 w 645"/>
                <a:gd name="T85" fmla="*/ 450 h 650"/>
                <a:gd name="T86" fmla="*/ 534 w 645"/>
                <a:gd name="T87" fmla="*/ 266 h 650"/>
                <a:gd name="T88" fmla="*/ 570 w 645"/>
                <a:gd name="T89" fmla="*/ 49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5" h="650">
                  <a:moveTo>
                    <a:pt x="645" y="324"/>
                  </a:moveTo>
                  <a:cubicBezTo>
                    <a:pt x="645" y="323"/>
                    <a:pt x="645" y="323"/>
                    <a:pt x="645" y="323"/>
                  </a:cubicBezTo>
                  <a:cubicBezTo>
                    <a:pt x="645" y="323"/>
                    <a:pt x="645" y="323"/>
                    <a:pt x="645" y="323"/>
                  </a:cubicBezTo>
                  <a:cubicBezTo>
                    <a:pt x="645" y="323"/>
                    <a:pt x="645" y="323"/>
                    <a:pt x="645" y="323"/>
                  </a:cubicBezTo>
                  <a:cubicBezTo>
                    <a:pt x="644" y="256"/>
                    <a:pt x="623" y="192"/>
                    <a:pt x="584" y="138"/>
                  </a:cubicBezTo>
                  <a:cubicBezTo>
                    <a:pt x="584" y="138"/>
                    <a:pt x="584" y="138"/>
                    <a:pt x="584" y="138"/>
                  </a:cubicBezTo>
                  <a:cubicBezTo>
                    <a:pt x="580" y="133"/>
                    <a:pt x="580" y="133"/>
                    <a:pt x="580" y="133"/>
                  </a:cubicBezTo>
                  <a:cubicBezTo>
                    <a:pt x="540" y="80"/>
                    <a:pt x="486" y="41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17" y="19"/>
                    <a:pt x="417" y="19"/>
                    <a:pt x="417" y="19"/>
                  </a:cubicBezTo>
                  <a:cubicBezTo>
                    <a:pt x="416" y="19"/>
                    <a:pt x="416" y="19"/>
                    <a:pt x="416" y="19"/>
                  </a:cubicBezTo>
                  <a:cubicBezTo>
                    <a:pt x="355" y="0"/>
                    <a:pt x="290" y="0"/>
                    <a:pt x="229" y="19"/>
                  </a:cubicBezTo>
                  <a:cubicBezTo>
                    <a:pt x="229" y="19"/>
                    <a:pt x="229" y="19"/>
                    <a:pt x="229" y="19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155" y="43"/>
                    <a:pt x="95" y="88"/>
                    <a:pt x="55" y="148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18" y="205"/>
                    <a:pt x="0" y="265"/>
                    <a:pt x="0" y="327"/>
                  </a:cubicBezTo>
                  <a:cubicBezTo>
                    <a:pt x="0" y="330"/>
                    <a:pt x="0" y="332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3" y="406"/>
                    <a:pt x="25" y="467"/>
                    <a:pt x="64" y="520"/>
                  </a:cubicBezTo>
                  <a:cubicBezTo>
                    <a:pt x="64" y="520"/>
                    <a:pt x="64" y="520"/>
                    <a:pt x="64" y="520"/>
                  </a:cubicBezTo>
                  <a:cubicBezTo>
                    <a:pt x="64" y="520"/>
                    <a:pt x="64" y="520"/>
                    <a:pt x="64" y="520"/>
                  </a:cubicBezTo>
                  <a:cubicBezTo>
                    <a:pt x="67" y="524"/>
                    <a:pt x="67" y="524"/>
                    <a:pt x="67" y="524"/>
                  </a:cubicBezTo>
                  <a:cubicBezTo>
                    <a:pt x="67" y="524"/>
                    <a:pt x="67" y="524"/>
                    <a:pt x="67" y="524"/>
                  </a:cubicBezTo>
                  <a:cubicBezTo>
                    <a:pt x="104" y="573"/>
                    <a:pt x="154" y="609"/>
                    <a:pt x="211" y="630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51" y="644"/>
                    <a:pt x="286" y="650"/>
                    <a:pt x="323" y="650"/>
                  </a:cubicBezTo>
                  <a:cubicBezTo>
                    <a:pt x="356" y="650"/>
                    <a:pt x="388" y="645"/>
                    <a:pt x="419" y="635"/>
                  </a:cubicBezTo>
                  <a:cubicBezTo>
                    <a:pt x="425" y="634"/>
                    <a:pt x="425" y="634"/>
                    <a:pt x="425" y="634"/>
                  </a:cubicBezTo>
                  <a:cubicBezTo>
                    <a:pt x="425" y="634"/>
                    <a:pt x="425" y="634"/>
                    <a:pt x="425" y="634"/>
                  </a:cubicBezTo>
                  <a:cubicBezTo>
                    <a:pt x="445" y="627"/>
                    <a:pt x="469" y="615"/>
                    <a:pt x="493" y="601"/>
                  </a:cubicBezTo>
                  <a:cubicBezTo>
                    <a:pt x="493" y="602"/>
                    <a:pt x="493" y="602"/>
                    <a:pt x="493" y="602"/>
                  </a:cubicBezTo>
                  <a:cubicBezTo>
                    <a:pt x="504" y="594"/>
                    <a:pt x="504" y="594"/>
                    <a:pt x="504" y="594"/>
                  </a:cubicBezTo>
                  <a:cubicBezTo>
                    <a:pt x="506" y="593"/>
                    <a:pt x="508" y="592"/>
                    <a:pt x="510" y="590"/>
                  </a:cubicBezTo>
                  <a:cubicBezTo>
                    <a:pt x="512" y="588"/>
                    <a:pt x="512" y="588"/>
                    <a:pt x="512" y="588"/>
                  </a:cubicBezTo>
                  <a:cubicBezTo>
                    <a:pt x="513" y="588"/>
                    <a:pt x="513" y="588"/>
                    <a:pt x="514" y="587"/>
                  </a:cubicBezTo>
                  <a:cubicBezTo>
                    <a:pt x="523" y="580"/>
                    <a:pt x="523" y="580"/>
                    <a:pt x="523" y="580"/>
                  </a:cubicBezTo>
                  <a:cubicBezTo>
                    <a:pt x="523" y="580"/>
                    <a:pt x="523" y="580"/>
                    <a:pt x="523" y="580"/>
                  </a:cubicBezTo>
                  <a:cubicBezTo>
                    <a:pt x="545" y="562"/>
                    <a:pt x="565" y="542"/>
                    <a:pt x="582" y="519"/>
                  </a:cubicBezTo>
                  <a:cubicBezTo>
                    <a:pt x="582" y="519"/>
                    <a:pt x="582" y="519"/>
                    <a:pt x="582" y="519"/>
                  </a:cubicBezTo>
                  <a:cubicBezTo>
                    <a:pt x="586" y="514"/>
                    <a:pt x="586" y="514"/>
                    <a:pt x="586" y="514"/>
                  </a:cubicBezTo>
                  <a:cubicBezTo>
                    <a:pt x="625" y="459"/>
                    <a:pt x="645" y="395"/>
                    <a:pt x="645" y="327"/>
                  </a:cubicBezTo>
                  <a:cubicBezTo>
                    <a:pt x="645" y="326"/>
                    <a:pt x="645" y="325"/>
                    <a:pt x="645" y="324"/>
                  </a:cubicBezTo>
                  <a:close/>
                  <a:moveTo>
                    <a:pt x="225" y="45"/>
                  </a:moveTo>
                  <a:cubicBezTo>
                    <a:pt x="311" y="107"/>
                    <a:pt x="311" y="107"/>
                    <a:pt x="311" y="107"/>
                  </a:cubicBezTo>
                  <a:cubicBezTo>
                    <a:pt x="308" y="194"/>
                    <a:pt x="308" y="194"/>
                    <a:pt x="308" y="194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113" y="105"/>
                    <a:pt x="165" y="65"/>
                    <a:pt x="225" y="45"/>
                  </a:cubicBezTo>
                  <a:close/>
                  <a:moveTo>
                    <a:pt x="558" y="143"/>
                  </a:moveTo>
                  <a:cubicBezTo>
                    <a:pt x="525" y="244"/>
                    <a:pt x="525" y="244"/>
                    <a:pt x="525" y="244"/>
                  </a:cubicBezTo>
                  <a:cubicBezTo>
                    <a:pt x="456" y="279"/>
                    <a:pt x="456" y="279"/>
                    <a:pt x="456" y="279"/>
                  </a:cubicBezTo>
                  <a:cubicBezTo>
                    <a:pt x="332" y="194"/>
                    <a:pt x="332" y="194"/>
                    <a:pt x="332" y="194"/>
                  </a:cubicBezTo>
                  <a:cubicBezTo>
                    <a:pt x="334" y="108"/>
                    <a:pt x="334" y="108"/>
                    <a:pt x="334" y="108"/>
                  </a:cubicBezTo>
                  <a:cubicBezTo>
                    <a:pt x="421" y="45"/>
                    <a:pt x="421" y="45"/>
                    <a:pt x="421" y="45"/>
                  </a:cubicBezTo>
                  <a:cubicBezTo>
                    <a:pt x="475" y="64"/>
                    <a:pt x="522" y="97"/>
                    <a:pt x="558" y="143"/>
                  </a:cubicBezTo>
                  <a:close/>
                  <a:moveTo>
                    <a:pt x="107" y="286"/>
                  </a:moveTo>
                  <a:cubicBezTo>
                    <a:pt x="181" y="309"/>
                    <a:pt x="181" y="309"/>
                    <a:pt x="181" y="309"/>
                  </a:cubicBezTo>
                  <a:cubicBezTo>
                    <a:pt x="232" y="452"/>
                    <a:pt x="232" y="452"/>
                    <a:pt x="232" y="452"/>
                  </a:cubicBezTo>
                  <a:cubicBezTo>
                    <a:pt x="181" y="501"/>
                    <a:pt x="181" y="501"/>
                    <a:pt x="181" y="501"/>
                  </a:cubicBezTo>
                  <a:cubicBezTo>
                    <a:pt x="79" y="501"/>
                    <a:pt x="79" y="501"/>
                    <a:pt x="79" y="501"/>
                  </a:cubicBezTo>
                  <a:cubicBezTo>
                    <a:pt x="47" y="455"/>
                    <a:pt x="28" y="402"/>
                    <a:pt x="24" y="346"/>
                  </a:cubicBezTo>
                  <a:lnTo>
                    <a:pt x="107" y="286"/>
                  </a:lnTo>
                  <a:close/>
                  <a:moveTo>
                    <a:pt x="199" y="516"/>
                  </a:moveTo>
                  <a:cubicBezTo>
                    <a:pt x="251" y="466"/>
                    <a:pt x="251" y="466"/>
                    <a:pt x="251" y="466"/>
                  </a:cubicBezTo>
                  <a:cubicBezTo>
                    <a:pt x="400" y="461"/>
                    <a:pt x="400" y="461"/>
                    <a:pt x="400" y="461"/>
                  </a:cubicBezTo>
                  <a:cubicBezTo>
                    <a:pt x="439" y="513"/>
                    <a:pt x="439" y="513"/>
                    <a:pt x="439" y="513"/>
                  </a:cubicBezTo>
                  <a:cubicBezTo>
                    <a:pt x="406" y="615"/>
                    <a:pt x="406" y="615"/>
                    <a:pt x="406" y="615"/>
                  </a:cubicBezTo>
                  <a:cubicBezTo>
                    <a:pt x="379" y="622"/>
                    <a:pt x="351" y="626"/>
                    <a:pt x="323" y="626"/>
                  </a:cubicBezTo>
                  <a:cubicBezTo>
                    <a:pt x="291" y="626"/>
                    <a:pt x="260" y="621"/>
                    <a:pt x="230" y="612"/>
                  </a:cubicBezTo>
                  <a:lnTo>
                    <a:pt x="199" y="516"/>
                  </a:lnTo>
                  <a:close/>
                  <a:moveTo>
                    <a:pt x="570" y="496"/>
                  </a:moveTo>
                  <a:cubicBezTo>
                    <a:pt x="456" y="496"/>
                    <a:pt x="456" y="496"/>
                    <a:pt x="456" y="496"/>
                  </a:cubicBezTo>
                  <a:cubicBezTo>
                    <a:pt x="421" y="450"/>
                    <a:pt x="421" y="450"/>
                    <a:pt x="421" y="450"/>
                  </a:cubicBezTo>
                  <a:cubicBezTo>
                    <a:pt x="465" y="301"/>
                    <a:pt x="465" y="301"/>
                    <a:pt x="465" y="301"/>
                  </a:cubicBezTo>
                  <a:cubicBezTo>
                    <a:pt x="534" y="266"/>
                    <a:pt x="534" y="266"/>
                    <a:pt x="534" y="266"/>
                  </a:cubicBezTo>
                  <a:cubicBezTo>
                    <a:pt x="622" y="330"/>
                    <a:pt x="622" y="330"/>
                    <a:pt x="622" y="330"/>
                  </a:cubicBezTo>
                  <a:cubicBezTo>
                    <a:pt x="621" y="389"/>
                    <a:pt x="603" y="447"/>
                    <a:pt x="570" y="496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 userDrawn="1"/>
        </p:nvGrpSpPr>
        <p:grpSpPr>
          <a:xfrm>
            <a:off x="360363" y="4872038"/>
            <a:ext cx="1698625" cy="1570038"/>
            <a:chOff x="360363" y="4872038"/>
            <a:chExt cx="1698625" cy="1570038"/>
          </a:xfrm>
        </p:grpSpPr>
        <p:sp>
          <p:nvSpPr>
            <p:cNvPr id="9853" name="AutoShape 79"/>
            <p:cNvSpPr>
              <a:spLocks noChangeAspect="1" noChangeArrowheads="1" noTextEdit="1"/>
            </p:cNvSpPr>
            <p:nvPr userDrawn="1"/>
          </p:nvSpPr>
          <p:spPr bwMode="auto">
            <a:xfrm>
              <a:off x="363538" y="4899025"/>
              <a:ext cx="1670050" cy="1543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4" name="Freeform 81"/>
            <p:cNvSpPr>
              <a:spLocks noEditPoints="1"/>
            </p:cNvSpPr>
            <p:nvPr userDrawn="1"/>
          </p:nvSpPr>
          <p:spPr bwMode="auto">
            <a:xfrm>
              <a:off x="696913" y="4945063"/>
              <a:ext cx="1290638" cy="1238250"/>
            </a:xfrm>
            <a:custGeom>
              <a:avLst/>
              <a:gdLst>
                <a:gd name="T0" fmla="*/ 380 w 394"/>
                <a:gd name="T1" fmla="*/ 115 h 378"/>
                <a:gd name="T2" fmla="*/ 294 w 394"/>
                <a:gd name="T3" fmla="*/ 18 h 378"/>
                <a:gd name="T4" fmla="*/ 241 w 394"/>
                <a:gd name="T5" fmla="*/ 14 h 378"/>
                <a:gd name="T6" fmla="*/ 17 w 394"/>
                <a:gd name="T7" fmla="*/ 211 h 378"/>
                <a:gd name="T8" fmla="*/ 11 w 394"/>
                <a:gd name="T9" fmla="*/ 261 h 378"/>
                <a:gd name="T10" fmla="*/ 103 w 394"/>
                <a:gd name="T11" fmla="*/ 365 h 378"/>
                <a:gd name="T12" fmla="*/ 153 w 394"/>
                <a:gd name="T13" fmla="*/ 365 h 378"/>
                <a:gd name="T14" fmla="*/ 376 w 394"/>
                <a:gd name="T15" fmla="*/ 168 h 378"/>
                <a:gd name="T16" fmla="*/ 380 w 394"/>
                <a:gd name="T17" fmla="*/ 115 h 378"/>
                <a:gd name="T18" fmla="*/ 154 w 394"/>
                <a:gd name="T19" fmla="*/ 350 h 378"/>
                <a:gd name="T20" fmla="*/ 33 w 394"/>
                <a:gd name="T21" fmla="*/ 212 h 378"/>
                <a:gd name="T22" fmla="*/ 136 w 394"/>
                <a:gd name="T23" fmla="*/ 121 h 378"/>
                <a:gd name="T24" fmla="*/ 258 w 394"/>
                <a:gd name="T25" fmla="*/ 259 h 378"/>
                <a:gd name="T26" fmla="*/ 154 w 394"/>
                <a:gd name="T27" fmla="*/ 35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4" h="378">
                  <a:moveTo>
                    <a:pt x="380" y="115"/>
                  </a:moveTo>
                  <a:cubicBezTo>
                    <a:pt x="294" y="18"/>
                    <a:pt x="294" y="18"/>
                    <a:pt x="294" y="18"/>
                  </a:cubicBezTo>
                  <a:cubicBezTo>
                    <a:pt x="280" y="2"/>
                    <a:pt x="256" y="0"/>
                    <a:pt x="241" y="14"/>
                  </a:cubicBezTo>
                  <a:cubicBezTo>
                    <a:pt x="17" y="211"/>
                    <a:pt x="17" y="211"/>
                    <a:pt x="17" y="211"/>
                  </a:cubicBezTo>
                  <a:cubicBezTo>
                    <a:pt x="3" y="224"/>
                    <a:pt x="0" y="245"/>
                    <a:pt x="11" y="261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17" y="378"/>
                    <a:pt x="138" y="378"/>
                    <a:pt x="153" y="365"/>
                  </a:cubicBezTo>
                  <a:cubicBezTo>
                    <a:pt x="376" y="168"/>
                    <a:pt x="376" y="168"/>
                    <a:pt x="376" y="168"/>
                  </a:cubicBezTo>
                  <a:cubicBezTo>
                    <a:pt x="392" y="154"/>
                    <a:pt x="394" y="130"/>
                    <a:pt x="380" y="115"/>
                  </a:cubicBezTo>
                  <a:close/>
                  <a:moveTo>
                    <a:pt x="154" y="350"/>
                  </a:moveTo>
                  <a:cubicBezTo>
                    <a:pt x="33" y="212"/>
                    <a:pt x="33" y="212"/>
                    <a:pt x="33" y="21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258" y="259"/>
                    <a:pt x="258" y="259"/>
                    <a:pt x="258" y="259"/>
                  </a:cubicBezTo>
                  <a:lnTo>
                    <a:pt x="154" y="350"/>
                  </a:ln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5" name="Freeform 82"/>
            <p:cNvSpPr>
              <a:spLocks noEditPoints="1"/>
            </p:cNvSpPr>
            <p:nvPr userDrawn="1"/>
          </p:nvSpPr>
          <p:spPr bwMode="auto">
            <a:xfrm>
              <a:off x="360363" y="4872038"/>
              <a:ext cx="1698625" cy="1570038"/>
            </a:xfrm>
            <a:custGeom>
              <a:avLst/>
              <a:gdLst>
                <a:gd name="T0" fmla="*/ 498 w 519"/>
                <a:gd name="T1" fmla="*/ 123 h 479"/>
                <a:gd name="T2" fmla="*/ 412 w 519"/>
                <a:gd name="T3" fmla="*/ 26 h 479"/>
                <a:gd name="T4" fmla="*/ 330 w 519"/>
                <a:gd name="T5" fmla="*/ 21 h 479"/>
                <a:gd name="T6" fmla="*/ 107 w 519"/>
                <a:gd name="T7" fmla="*/ 218 h 479"/>
                <a:gd name="T8" fmla="*/ 94 w 519"/>
                <a:gd name="T9" fmla="*/ 288 h 479"/>
                <a:gd name="T10" fmla="*/ 38 w 519"/>
                <a:gd name="T11" fmla="*/ 337 h 479"/>
                <a:gd name="T12" fmla="*/ 68 w 519"/>
                <a:gd name="T13" fmla="*/ 370 h 479"/>
                <a:gd name="T14" fmla="*/ 0 w 519"/>
                <a:gd name="T15" fmla="*/ 450 h 479"/>
                <a:gd name="T16" fmla="*/ 26 w 519"/>
                <a:gd name="T17" fmla="*/ 479 h 479"/>
                <a:gd name="T18" fmla="*/ 113 w 519"/>
                <a:gd name="T19" fmla="*/ 422 h 479"/>
                <a:gd name="T20" fmla="*/ 142 w 519"/>
                <a:gd name="T21" fmla="*/ 455 h 479"/>
                <a:gd name="T22" fmla="*/ 198 w 519"/>
                <a:gd name="T23" fmla="*/ 406 h 479"/>
                <a:gd name="T24" fmla="*/ 269 w 519"/>
                <a:gd name="T25" fmla="*/ 402 h 479"/>
                <a:gd name="T26" fmla="*/ 493 w 519"/>
                <a:gd name="T27" fmla="*/ 205 h 479"/>
                <a:gd name="T28" fmla="*/ 498 w 519"/>
                <a:gd name="T29" fmla="*/ 123 h 479"/>
                <a:gd name="T30" fmla="*/ 256 w 519"/>
                <a:gd name="T31" fmla="*/ 387 h 479"/>
                <a:gd name="T32" fmla="*/ 206 w 519"/>
                <a:gd name="T33" fmla="*/ 387 h 479"/>
                <a:gd name="T34" fmla="*/ 114 w 519"/>
                <a:gd name="T35" fmla="*/ 283 h 479"/>
                <a:gd name="T36" fmla="*/ 120 w 519"/>
                <a:gd name="T37" fmla="*/ 233 h 479"/>
                <a:gd name="T38" fmla="*/ 344 w 519"/>
                <a:gd name="T39" fmla="*/ 36 h 479"/>
                <a:gd name="T40" fmla="*/ 397 w 519"/>
                <a:gd name="T41" fmla="*/ 40 h 479"/>
                <a:gd name="T42" fmla="*/ 483 w 519"/>
                <a:gd name="T43" fmla="*/ 137 h 479"/>
                <a:gd name="T44" fmla="*/ 479 w 519"/>
                <a:gd name="T45" fmla="*/ 190 h 479"/>
                <a:gd name="T46" fmla="*/ 256 w 519"/>
                <a:gd name="T47" fmla="*/ 387 h 479"/>
                <a:gd name="T48" fmla="*/ 26 w 519"/>
                <a:gd name="T49" fmla="*/ 450 h 479"/>
                <a:gd name="T50" fmla="*/ 81 w 519"/>
                <a:gd name="T51" fmla="*/ 385 h 479"/>
                <a:gd name="T52" fmla="*/ 100 w 519"/>
                <a:gd name="T53" fmla="*/ 407 h 479"/>
                <a:gd name="T54" fmla="*/ 29 w 519"/>
                <a:gd name="T55" fmla="*/ 453 h 479"/>
                <a:gd name="T56" fmla="*/ 26 w 519"/>
                <a:gd name="T57" fmla="*/ 450 h 479"/>
                <a:gd name="T58" fmla="*/ 81 w 519"/>
                <a:gd name="T59" fmla="*/ 355 h 479"/>
                <a:gd name="T60" fmla="*/ 67 w 519"/>
                <a:gd name="T61" fmla="*/ 339 h 479"/>
                <a:gd name="T62" fmla="*/ 106 w 519"/>
                <a:gd name="T63" fmla="*/ 304 h 479"/>
                <a:gd name="T64" fmla="*/ 184 w 519"/>
                <a:gd name="T65" fmla="*/ 392 h 479"/>
                <a:gd name="T66" fmla="*/ 144 w 519"/>
                <a:gd name="T67" fmla="*/ 427 h 479"/>
                <a:gd name="T68" fmla="*/ 130 w 519"/>
                <a:gd name="T69" fmla="*/ 411 h 479"/>
                <a:gd name="T70" fmla="*/ 81 w 519"/>
                <a:gd name="T71" fmla="*/ 3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9" h="479">
                  <a:moveTo>
                    <a:pt x="498" y="123"/>
                  </a:moveTo>
                  <a:cubicBezTo>
                    <a:pt x="412" y="26"/>
                    <a:pt x="412" y="26"/>
                    <a:pt x="412" y="26"/>
                  </a:cubicBezTo>
                  <a:cubicBezTo>
                    <a:pt x="391" y="2"/>
                    <a:pt x="354" y="0"/>
                    <a:pt x="330" y="21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87" y="236"/>
                    <a:pt x="82" y="265"/>
                    <a:pt x="94" y="288"/>
                  </a:cubicBezTo>
                  <a:cubicBezTo>
                    <a:pt x="38" y="337"/>
                    <a:pt x="38" y="337"/>
                    <a:pt x="38" y="33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26" y="479"/>
                    <a:pt x="26" y="479"/>
                    <a:pt x="26" y="479"/>
                  </a:cubicBezTo>
                  <a:cubicBezTo>
                    <a:pt x="113" y="422"/>
                    <a:pt x="113" y="422"/>
                    <a:pt x="113" y="422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19" y="421"/>
                    <a:pt x="249" y="420"/>
                    <a:pt x="269" y="402"/>
                  </a:cubicBezTo>
                  <a:cubicBezTo>
                    <a:pt x="493" y="205"/>
                    <a:pt x="493" y="205"/>
                    <a:pt x="493" y="205"/>
                  </a:cubicBezTo>
                  <a:cubicBezTo>
                    <a:pt x="517" y="184"/>
                    <a:pt x="519" y="147"/>
                    <a:pt x="498" y="123"/>
                  </a:cubicBezTo>
                  <a:close/>
                  <a:moveTo>
                    <a:pt x="256" y="387"/>
                  </a:moveTo>
                  <a:cubicBezTo>
                    <a:pt x="241" y="400"/>
                    <a:pt x="220" y="400"/>
                    <a:pt x="206" y="387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03" y="267"/>
                    <a:pt x="106" y="246"/>
                    <a:pt x="120" y="233"/>
                  </a:cubicBezTo>
                  <a:cubicBezTo>
                    <a:pt x="344" y="36"/>
                    <a:pt x="344" y="36"/>
                    <a:pt x="344" y="36"/>
                  </a:cubicBezTo>
                  <a:cubicBezTo>
                    <a:pt x="359" y="22"/>
                    <a:pt x="383" y="24"/>
                    <a:pt x="397" y="40"/>
                  </a:cubicBezTo>
                  <a:cubicBezTo>
                    <a:pt x="483" y="137"/>
                    <a:pt x="483" y="137"/>
                    <a:pt x="483" y="137"/>
                  </a:cubicBezTo>
                  <a:cubicBezTo>
                    <a:pt x="497" y="152"/>
                    <a:pt x="495" y="176"/>
                    <a:pt x="479" y="190"/>
                  </a:cubicBezTo>
                  <a:lnTo>
                    <a:pt x="256" y="387"/>
                  </a:lnTo>
                  <a:close/>
                  <a:moveTo>
                    <a:pt x="26" y="450"/>
                  </a:moveTo>
                  <a:cubicBezTo>
                    <a:pt x="81" y="385"/>
                    <a:pt x="81" y="385"/>
                    <a:pt x="81" y="385"/>
                  </a:cubicBezTo>
                  <a:cubicBezTo>
                    <a:pt x="100" y="407"/>
                    <a:pt x="100" y="407"/>
                    <a:pt x="100" y="407"/>
                  </a:cubicBezTo>
                  <a:cubicBezTo>
                    <a:pt x="29" y="453"/>
                    <a:pt x="29" y="453"/>
                    <a:pt x="29" y="453"/>
                  </a:cubicBezTo>
                  <a:lnTo>
                    <a:pt x="26" y="450"/>
                  </a:lnTo>
                  <a:close/>
                  <a:moveTo>
                    <a:pt x="81" y="355"/>
                  </a:moveTo>
                  <a:cubicBezTo>
                    <a:pt x="67" y="339"/>
                    <a:pt x="67" y="339"/>
                    <a:pt x="67" y="339"/>
                  </a:cubicBezTo>
                  <a:cubicBezTo>
                    <a:pt x="106" y="304"/>
                    <a:pt x="106" y="304"/>
                    <a:pt x="106" y="304"/>
                  </a:cubicBezTo>
                  <a:cubicBezTo>
                    <a:pt x="184" y="392"/>
                    <a:pt x="184" y="392"/>
                    <a:pt x="184" y="392"/>
                  </a:cubicBezTo>
                  <a:cubicBezTo>
                    <a:pt x="144" y="427"/>
                    <a:pt x="144" y="427"/>
                    <a:pt x="144" y="427"/>
                  </a:cubicBezTo>
                  <a:cubicBezTo>
                    <a:pt x="130" y="411"/>
                    <a:pt x="130" y="411"/>
                    <a:pt x="130" y="411"/>
                  </a:cubicBezTo>
                  <a:lnTo>
                    <a:pt x="81" y="35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3"/>
            <p:cNvSpPr/>
            <p:nvPr userDrawn="1"/>
          </p:nvSpPr>
          <p:spPr bwMode="auto">
            <a:xfrm>
              <a:off x="579438" y="5868988"/>
              <a:ext cx="382588" cy="403225"/>
            </a:xfrm>
            <a:custGeom>
              <a:avLst/>
              <a:gdLst>
                <a:gd name="T0" fmla="*/ 159 w 241"/>
                <a:gd name="T1" fmla="*/ 254 h 254"/>
                <a:gd name="T2" fmla="*/ 241 w 241"/>
                <a:gd name="T3" fmla="*/ 181 h 254"/>
                <a:gd name="T4" fmla="*/ 81 w 241"/>
                <a:gd name="T5" fmla="*/ 0 h 254"/>
                <a:gd name="T6" fmla="*/ 0 w 241"/>
                <a:gd name="T7" fmla="*/ 72 h 254"/>
                <a:gd name="T8" fmla="*/ 29 w 241"/>
                <a:gd name="T9" fmla="*/ 105 h 254"/>
                <a:gd name="T10" fmla="*/ 130 w 241"/>
                <a:gd name="T11" fmla="*/ 221 h 254"/>
                <a:gd name="T12" fmla="*/ 159 w 241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54">
                  <a:moveTo>
                    <a:pt x="159" y="254"/>
                  </a:moveTo>
                  <a:lnTo>
                    <a:pt x="241" y="181"/>
                  </a:lnTo>
                  <a:lnTo>
                    <a:pt x="81" y="0"/>
                  </a:lnTo>
                  <a:lnTo>
                    <a:pt x="0" y="72"/>
                  </a:lnTo>
                  <a:lnTo>
                    <a:pt x="29" y="105"/>
                  </a:lnTo>
                  <a:lnTo>
                    <a:pt x="130" y="221"/>
                  </a:lnTo>
                  <a:lnTo>
                    <a:pt x="159" y="25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84"/>
            <p:cNvSpPr/>
            <p:nvPr userDrawn="1"/>
          </p:nvSpPr>
          <p:spPr bwMode="auto">
            <a:xfrm>
              <a:off x="446088" y="6134100"/>
              <a:ext cx="241300" cy="222250"/>
            </a:xfrm>
            <a:custGeom>
              <a:avLst/>
              <a:gdLst>
                <a:gd name="T0" fmla="*/ 113 w 152"/>
                <a:gd name="T1" fmla="*/ 0 h 140"/>
                <a:gd name="T2" fmla="*/ 0 w 152"/>
                <a:gd name="T3" fmla="*/ 134 h 140"/>
                <a:gd name="T4" fmla="*/ 6 w 152"/>
                <a:gd name="T5" fmla="*/ 140 h 140"/>
                <a:gd name="T6" fmla="*/ 152 w 152"/>
                <a:gd name="T7" fmla="*/ 45 h 140"/>
                <a:gd name="T8" fmla="*/ 113 w 152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40">
                  <a:moveTo>
                    <a:pt x="113" y="0"/>
                  </a:moveTo>
                  <a:lnTo>
                    <a:pt x="0" y="134"/>
                  </a:lnTo>
                  <a:lnTo>
                    <a:pt x="6" y="140"/>
                  </a:lnTo>
                  <a:lnTo>
                    <a:pt x="152" y="4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85"/>
            <p:cNvSpPr/>
            <p:nvPr userDrawn="1"/>
          </p:nvSpPr>
          <p:spPr bwMode="auto">
            <a:xfrm>
              <a:off x="896938" y="5432425"/>
              <a:ext cx="550863" cy="563563"/>
            </a:xfrm>
            <a:custGeom>
              <a:avLst/>
              <a:gdLst>
                <a:gd name="T0" fmla="*/ 347 w 347"/>
                <a:gd name="T1" fmla="*/ 223 h 355"/>
                <a:gd name="T2" fmla="*/ 151 w 347"/>
                <a:gd name="T3" fmla="*/ 0 h 355"/>
                <a:gd name="T4" fmla="*/ 0 w 347"/>
                <a:gd name="T5" fmla="*/ 132 h 355"/>
                <a:gd name="T6" fmla="*/ 196 w 347"/>
                <a:gd name="T7" fmla="*/ 355 h 355"/>
                <a:gd name="T8" fmla="*/ 347 w 347"/>
                <a:gd name="T9" fmla="*/ 2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55">
                  <a:moveTo>
                    <a:pt x="347" y="223"/>
                  </a:moveTo>
                  <a:lnTo>
                    <a:pt x="151" y="0"/>
                  </a:lnTo>
                  <a:lnTo>
                    <a:pt x="0" y="132"/>
                  </a:lnTo>
                  <a:lnTo>
                    <a:pt x="196" y="355"/>
                  </a:lnTo>
                  <a:lnTo>
                    <a:pt x="347" y="22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86"/>
            <p:cNvSpPr>
              <a:spLocks noEditPoints="1"/>
            </p:cNvSpPr>
            <p:nvPr userDrawn="1"/>
          </p:nvSpPr>
          <p:spPr bwMode="auto">
            <a:xfrm>
              <a:off x="804863" y="5341938"/>
              <a:ext cx="738188" cy="749300"/>
            </a:xfrm>
            <a:custGeom>
              <a:avLst/>
              <a:gdLst>
                <a:gd name="T0" fmla="*/ 0 w 465"/>
                <a:gd name="T1" fmla="*/ 187 h 472"/>
                <a:gd name="T2" fmla="*/ 250 w 465"/>
                <a:gd name="T3" fmla="*/ 472 h 472"/>
                <a:gd name="T4" fmla="*/ 465 w 465"/>
                <a:gd name="T5" fmla="*/ 284 h 472"/>
                <a:gd name="T6" fmla="*/ 213 w 465"/>
                <a:gd name="T7" fmla="*/ 0 h 472"/>
                <a:gd name="T8" fmla="*/ 0 w 465"/>
                <a:gd name="T9" fmla="*/ 187 h 472"/>
                <a:gd name="T10" fmla="*/ 209 w 465"/>
                <a:gd name="T11" fmla="*/ 57 h 472"/>
                <a:gd name="T12" fmla="*/ 405 w 465"/>
                <a:gd name="T13" fmla="*/ 280 h 472"/>
                <a:gd name="T14" fmla="*/ 254 w 465"/>
                <a:gd name="T15" fmla="*/ 412 h 472"/>
                <a:gd name="T16" fmla="*/ 58 w 465"/>
                <a:gd name="T17" fmla="*/ 189 h 472"/>
                <a:gd name="T18" fmla="*/ 209 w 465"/>
                <a:gd name="T19" fmla="*/ 5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5" h="472">
                  <a:moveTo>
                    <a:pt x="0" y="187"/>
                  </a:moveTo>
                  <a:lnTo>
                    <a:pt x="250" y="472"/>
                  </a:lnTo>
                  <a:lnTo>
                    <a:pt x="465" y="284"/>
                  </a:lnTo>
                  <a:lnTo>
                    <a:pt x="213" y="0"/>
                  </a:lnTo>
                  <a:lnTo>
                    <a:pt x="0" y="187"/>
                  </a:lnTo>
                  <a:close/>
                  <a:moveTo>
                    <a:pt x="209" y="57"/>
                  </a:moveTo>
                  <a:lnTo>
                    <a:pt x="405" y="280"/>
                  </a:lnTo>
                  <a:lnTo>
                    <a:pt x="254" y="412"/>
                  </a:lnTo>
                  <a:lnTo>
                    <a:pt x="58" y="189"/>
                  </a:lnTo>
                  <a:lnTo>
                    <a:pt x="209" y="57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bg>
      <p:bgPr>
        <a:solidFill>
          <a:srgbClr val="E668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/>
          <p:cNvPicPr>
            <a:picLocks noChangeAspect="1"/>
          </p:cNvPicPr>
          <p:nvPr userDrawn="1"/>
        </p:nvPicPr>
        <p:blipFill>
          <a:blip r:embed="rId2" cstate="email"/>
          <a:srcRect l="416" t="3452" b="1376"/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13" name="日期占位符 1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微信公众号：璞石</a:t>
            </a:r>
            <a:r>
              <a:rPr lang="en-US" altLang="zh-CN"/>
              <a:t>PPT/pushippt</a:t>
            </a:r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669925" y="2290440"/>
            <a:ext cx="6039972" cy="656792"/>
          </a:xfrm>
        </p:spPr>
        <p:txBody>
          <a:bodyPr anchor="ctr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单击此处添加幻灯片章节标题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669925" y="2947231"/>
            <a:ext cx="6039972" cy="1015623"/>
          </a:xfrm>
        </p:spPr>
        <p:txBody>
          <a:bodyPr anchor="t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 rot="17490892">
            <a:off x="6503896" y="1617349"/>
            <a:ext cx="4409243" cy="4618533"/>
            <a:chOff x="-2288508" y="1878770"/>
            <a:chExt cx="4448175" cy="4659313"/>
          </a:xfrm>
        </p:grpSpPr>
        <p:sp>
          <p:nvSpPr>
            <p:cNvPr id="8" name="Freeform 19"/>
            <p:cNvSpPr/>
            <p:nvPr userDrawn="1"/>
          </p:nvSpPr>
          <p:spPr bwMode="auto">
            <a:xfrm>
              <a:off x="821405" y="5350633"/>
              <a:ext cx="452438" cy="466725"/>
            </a:xfrm>
            <a:custGeom>
              <a:avLst/>
              <a:gdLst>
                <a:gd name="T0" fmla="*/ 117 w 285"/>
                <a:gd name="T1" fmla="*/ 0 h 294"/>
                <a:gd name="T2" fmla="*/ 0 w 285"/>
                <a:gd name="T3" fmla="*/ 189 h 294"/>
                <a:gd name="T4" fmla="*/ 168 w 285"/>
                <a:gd name="T5" fmla="*/ 294 h 294"/>
                <a:gd name="T6" fmla="*/ 285 w 285"/>
                <a:gd name="T7" fmla="*/ 103 h 294"/>
                <a:gd name="T8" fmla="*/ 117 w 285"/>
                <a:gd name="T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94">
                  <a:moveTo>
                    <a:pt x="117" y="0"/>
                  </a:moveTo>
                  <a:lnTo>
                    <a:pt x="0" y="189"/>
                  </a:lnTo>
                  <a:lnTo>
                    <a:pt x="168" y="294"/>
                  </a:lnTo>
                  <a:lnTo>
                    <a:pt x="285" y="103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0"/>
            <p:cNvSpPr/>
            <p:nvPr userDrawn="1"/>
          </p:nvSpPr>
          <p:spPr bwMode="auto">
            <a:xfrm>
              <a:off x="1042067" y="5253795"/>
              <a:ext cx="290513" cy="204788"/>
            </a:xfrm>
            <a:custGeom>
              <a:avLst/>
              <a:gdLst>
                <a:gd name="T0" fmla="*/ 183 w 183"/>
                <a:gd name="T1" fmla="*/ 102 h 129"/>
                <a:gd name="T2" fmla="*/ 17 w 183"/>
                <a:gd name="T3" fmla="*/ 0 h 129"/>
                <a:gd name="T4" fmla="*/ 0 w 183"/>
                <a:gd name="T5" fmla="*/ 26 h 129"/>
                <a:gd name="T6" fmla="*/ 168 w 183"/>
                <a:gd name="T7" fmla="*/ 129 h 129"/>
                <a:gd name="T8" fmla="*/ 183 w 183"/>
                <a:gd name="T9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9">
                  <a:moveTo>
                    <a:pt x="183" y="102"/>
                  </a:moveTo>
                  <a:lnTo>
                    <a:pt x="17" y="0"/>
                  </a:lnTo>
                  <a:lnTo>
                    <a:pt x="0" y="26"/>
                  </a:lnTo>
                  <a:lnTo>
                    <a:pt x="168" y="129"/>
                  </a:lnTo>
                  <a:lnTo>
                    <a:pt x="183" y="10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"/>
            <p:cNvSpPr/>
            <p:nvPr userDrawn="1"/>
          </p:nvSpPr>
          <p:spPr bwMode="auto">
            <a:xfrm>
              <a:off x="230275" y="4859946"/>
              <a:ext cx="485775" cy="515938"/>
            </a:xfrm>
            <a:custGeom>
              <a:avLst/>
              <a:gdLst>
                <a:gd name="T0" fmla="*/ 138 w 306"/>
                <a:gd name="T1" fmla="*/ 0 h 325"/>
                <a:gd name="T2" fmla="*/ 0 w 306"/>
                <a:gd name="T3" fmla="*/ 222 h 325"/>
                <a:gd name="T4" fmla="*/ 168 w 306"/>
                <a:gd name="T5" fmla="*/ 325 h 325"/>
                <a:gd name="T6" fmla="*/ 306 w 306"/>
                <a:gd name="T7" fmla="*/ 103 h 325"/>
                <a:gd name="T8" fmla="*/ 138 w 306"/>
                <a:gd name="T9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25">
                  <a:moveTo>
                    <a:pt x="138" y="0"/>
                  </a:moveTo>
                  <a:lnTo>
                    <a:pt x="0" y="222"/>
                  </a:lnTo>
                  <a:lnTo>
                    <a:pt x="168" y="325"/>
                  </a:lnTo>
                  <a:lnTo>
                    <a:pt x="306" y="103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2"/>
            <p:cNvSpPr/>
            <p:nvPr userDrawn="1"/>
          </p:nvSpPr>
          <p:spPr bwMode="auto">
            <a:xfrm>
              <a:off x="1354805" y="4542595"/>
              <a:ext cx="330200" cy="411163"/>
            </a:xfrm>
            <a:custGeom>
              <a:avLst/>
              <a:gdLst>
                <a:gd name="T0" fmla="*/ 46 w 101"/>
                <a:gd name="T1" fmla="*/ 0 h 126"/>
                <a:gd name="T2" fmla="*/ 0 w 101"/>
                <a:gd name="T3" fmla="*/ 76 h 126"/>
                <a:gd name="T4" fmla="*/ 81 w 101"/>
                <a:gd name="T5" fmla="*/ 126 h 126"/>
                <a:gd name="T6" fmla="*/ 46 w 101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25">
                  <a:moveTo>
                    <a:pt x="46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101" y="83"/>
                    <a:pt x="87" y="31"/>
                    <a:pt x="46" y="0"/>
                  </a:cubicBez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3"/>
            <p:cNvSpPr/>
            <p:nvPr userDrawn="1"/>
          </p:nvSpPr>
          <p:spPr bwMode="auto">
            <a:xfrm>
              <a:off x="635667" y="5706233"/>
              <a:ext cx="415925" cy="320675"/>
            </a:xfrm>
            <a:custGeom>
              <a:avLst/>
              <a:gdLst>
                <a:gd name="T0" fmla="*/ 47 w 128"/>
                <a:gd name="T1" fmla="*/ 0 h 98"/>
                <a:gd name="T2" fmla="*/ 0 w 128"/>
                <a:gd name="T3" fmla="*/ 75 h 98"/>
                <a:gd name="T4" fmla="*/ 128 w 128"/>
                <a:gd name="T5" fmla="*/ 50 h 98"/>
                <a:gd name="T6" fmla="*/ 47 w 128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98">
                  <a:moveTo>
                    <a:pt x="47" y="0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45" y="98"/>
                    <a:pt x="99" y="87"/>
                    <a:pt x="128" y="5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4"/>
            <p:cNvSpPr/>
            <p:nvPr userDrawn="1"/>
          </p:nvSpPr>
          <p:spPr bwMode="auto">
            <a:xfrm>
              <a:off x="-2184528" y="1981163"/>
              <a:ext cx="4265613" cy="4454525"/>
            </a:xfrm>
            <a:custGeom>
              <a:avLst/>
              <a:gdLst>
                <a:gd name="T0" fmla="*/ 909 w 1309"/>
                <a:gd name="T1" fmla="*/ 1112 h 1366"/>
                <a:gd name="T2" fmla="*/ 966 w 1309"/>
                <a:gd name="T3" fmla="*/ 1019 h 1366"/>
                <a:gd name="T4" fmla="*/ 972 w 1309"/>
                <a:gd name="T5" fmla="*/ 1011 h 1366"/>
                <a:gd name="T6" fmla="*/ 990 w 1309"/>
                <a:gd name="T7" fmla="*/ 981 h 1366"/>
                <a:gd name="T8" fmla="*/ 995 w 1309"/>
                <a:gd name="T9" fmla="*/ 972 h 1366"/>
                <a:gd name="T10" fmla="*/ 1062 w 1309"/>
                <a:gd name="T11" fmla="*/ 864 h 1366"/>
                <a:gd name="T12" fmla="*/ 1067 w 1309"/>
                <a:gd name="T13" fmla="*/ 856 h 1366"/>
                <a:gd name="T14" fmla="*/ 1125 w 1309"/>
                <a:gd name="T15" fmla="*/ 763 h 1366"/>
                <a:gd name="T16" fmla="*/ 1130 w 1309"/>
                <a:gd name="T17" fmla="*/ 755 h 1366"/>
                <a:gd name="T18" fmla="*/ 1309 w 1309"/>
                <a:gd name="T19" fmla="*/ 465 h 1366"/>
                <a:gd name="T20" fmla="*/ 1272 w 1309"/>
                <a:gd name="T21" fmla="*/ 441 h 1366"/>
                <a:gd name="T22" fmla="*/ 1115 w 1309"/>
                <a:gd name="T23" fmla="*/ 695 h 1366"/>
                <a:gd name="T24" fmla="*/ 949 w 1309"/>
                <a:gd name="T25" fmla="*/ 677 h 1366"/>
                <a:gd name="T26" fmla="*/ 866 w 1309"/>
                <a:gd name="T27" fmla="*/ 811 h 1366"/>
                <a:gd name="T28" fmla="*/ 873 w 1309"/>
                <a:gd name="T29" fmla="*/ 881 h 1366"/>
                <a:gd name="T30" fmla="*/ 857 w 1309"/>
                <a:gd name="T31" fmla="*/ 907 h 1366"/>
                <a:gd name="T32" fmla="*/ 922 w 1309"/>
                <a:gd name="T33" fmla="*/ 948 h 1366"/>
                <a:gd name="T34" fmla="*/ 824 w 1309"/>
                <a:gd name="T35" fmla="*/ 1107 h 1366"/>
                <a:gd name="T36" fmla="*/ 821 w 1309"/>
                <a:gd name="T37" fmla="*/ 1105 h 1366"/>
                <a:gd name="T38" fmla="*/ 796 w 1309"/>
                <a:gd name="T39" fmla="*/ 1104 h 1366"/>
                <a:gd name="T40" fmla="*/ 790 w 1309"/>
                <a:gd name="T41" fmla="*/ 1116 h 1366"/>
                <a:gd name="T42" fmla="*/ 734 w 1309"/>
                <a:gd name="T43" fmla="*/ 1207 h 1366"/>
                <a:gd name="T44" fmla="*/ 654 w 1309"/>
                <a:gd name="T45" fmla="*/ 1226 h 1366"/>
                <a:gd name="T46" fmla="*/ 171 w 1309"/>
                <a:gd name="T47" fmla="*/ 927 h 1366"/>
                <a:gd name="T48" fmla="*/ 152 w 1309"/>
                <a:gd name="T49" fmla="*/ 848 h 1366"/>
                <a:gd name="T50" fmla="*/ 208 w 1309"/>
                <a:gd name="T51" fmla="*/ 757 h 1366"/>
                <a:gd name="T52" fmla="*/ 215 w 1309"/>
                <a:gd name="T53" fmla="*/ 748 h 1366"/>
                <a:gd name="T54" fmla="*/ 199 w 1309"/>
                <a:gd name="T55" fmla="*/ 720 h 1366"/>
                <a:gd name="T56" fmla="*/ 195 w 1309"/>
                <a:gd name="T57" fmla="*/ 718 h 1366"/>
                <a:gd name="T58" fmla="*/ 200 w 1309"/>
                <a:gd name="T59" fmla="*/ 709 h 1366"/>
                <a:gd name="T60" fmla="*/ 293 w 1309"/>
                <a:gd name="T61" fmla="*/ 559 h 1366"/>
                <a:gd name="T62" fmla="*/ 363 w 1309"/>
                <a:gd name="T63" fmla="*/ 603 h 1366"/>
                <a:gd name="T64" fmla="*/ 380 w 1309"/>
                <a:gd name="T65" fmla="*/ 576 h 1366"/>
                <a:gd name="T66" fmla="*/ 451 w 1309"/>
                <a:gd name="T67" fmla="*/ 553 h 1366"/>
                <a:gd name="T68" fmla="*/ 532 w 1309"/>
                <a:gd name="T69" fmla="*/ 421 h 1366"/>
                <a:gd name="T70" fmla="*/ 435 w 1309"/>
                <a:gd name="T71" fmla="*/ 274 h 1366"/>
                <a:gd name="T72" fmla="*/ 591 w 1309"/>
                <a:gd name="T73" fmla="*/ 21 h 1366"/>
                <a:gd name="T74" fmla="*/ 557 w 1309"/>
                <a:gd name="T75" fmla="*/ 0 h 1366"/>
                <a:gd name="T76" fmla="*/ 383 w 1309"/>
                <a:gd name="T77" fmla="*/ 282 h 1366"/>
                <a:gd name="T78" fmla="*/ 377 w 1309"/>
                <a:gd name="T79" fmla="*/ 291 h 1366"/>
                <a:gd name="T80" fmla="*/ 318 w 1309"/>
                <a:gd name="T81" fmla="*/ 386 h 1366"/>
                <a:gd name="T82" fmla="*/ 313 w 1309"/>
                <a:gd name="T83" fmla="*/ 395 h 1366"/>
                <a:gd name="T84" fmla="*/ 243 w 1309"/>
                <a:gd name="T85" fmla="*/ 507 h 1366"/>
                <a:gd name="T86" fmla="*/ 238 w 1309"/>
                <a:gd name="T87" fmla="*/ 516 h 1366"/>
                <a:gd name="T88" fmla="*/ 219 w 1309"/>
                <a:gd name="T89" fmla="*/ 547 h 1366"/>
                <a:gd name="T90" fmla="*/ 214 w 1309"/>
                <a:gd name="T91" fmla="*/ 555 h 1366"/>
                <a:gd name="T92" fmla="*/ 154 w 1309"/>
                <a:gd name="T93" fmla="*/ 651 h 1366"/>
                <a:gd name="T94" fmla="*/ 149 w 1309"/>
                <a:gd name="T95" fmla="*/ 660 h 1366"/>
                <a:gd name="T96" fmla="*/ 90 w 1309"/>
                <a:gd name="T97" fmla="*/ 756 h 1366"/>
                <a:gd name="T98" fmla="*/ 85 w 1309"/>
                <a:gd name="T99" fmla="*/ 764 h 1366"/>
                <a:gd name="T100" fmla="*/ 0 w 1309"/>
                <a:gd name="T101" fmla="*/ 901 h 1366"/>
                <a:gd name="T102" fmla="*/ 752 w 1309"/>
                <a:gd name="T103" fmla="*/ 1366 h 1366"/>
                <a:gd name="T104" fmla="*/ 841 w 1309"/>
                <a:gd name="T105" fmla="*/ 1221 h 1366"/>
                <a:gd name="T106" fmla="*/ 847 w 1309"/>
                <a:gd name="T107" fmla="*/ 1213 h 1366"/>
                <a:gd name="T108" fmla="*/ 904 w 1309"/>
                <a:gd name="T109" fmla="*/ 1120 h 1366"/>
                <a:gd name="T110" fmla="*/ 909 w 1309"/>
                <a:gd name="T111" fmla="*/ 111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09" h="1366">
                  <a:moveTo>
                    <a:pt x="909" y="1112"/>
                  </a:moveTo>
                  <a:cubicBezTo>
                    <a:pt x="966" y="1019"/>
                    <a:pt x="966" y="1019"/>
                    <a:pt x="966" y="1019"/>
                  </a:cubicBezTo>
                  <a:cubicBezTo>
                    <a:pt x="972" y="1011"/>
                    <a:pt x="972" y="1011"/>
                    <a:pt x="972" y="1011"/>
                  </a:cubicBezTo>
                  <a:cubicBezTo>
                    <a:pt x="990" y="981"/>
                    <a:pt x="990" y="981"/>
                    <a:pt x="990" y="981"/>
                  </a:cubicBezTo>
                  <a:cubicBezTo>
                    <a:pt x="995" y="972"/>
                    <a:pt x="995" y="972"/>
                    <a:pt x="995" y="972"/>
                  </a:cubicBezTo>
                  <a:cubicBezTo>
                    <a:pt x="1062" y="864"/>
                    <a:pt x="1062" y="864"/>
                    <a:pt x="1062" y="864"/>
                  </a:cubicBezTo>
                  <a:cubicBezTo>
                    <a:pt x="1067" y="856"/>
                    <a:pt x="1067" y="856"/>
                    <a:pt x="1067" y="856"/>
                  </a:cubicBezTo>
                  <a:cubicBezTo>
                    <a:pt x="1125" y="763"/>
                    <a:pt x="1125" y="763"/>
                    <a:pt x="1125" y="763"/>
                  </a:cubicBezTo>
                  <a:cubicBezTo>
                    <a:pt x="1130" y="755"/>
                    <a:pt x="1130" y="755"/>
                    <a:pt x="1130" y="755"/>
                  </a:cubicBezTo>
                  <a:cubicBezTo>
                    <a:pt x="1309" y="465"/>
                    <a:pt x="1309" y="465"/>
                    <a:pt x="1309" y="465"/>
                  </a:cubicBezTo>
                  <a:cubicBezTo>
                    <a:pt x="1272" y="441"/>
                    <a:pt x="1272" y="441"/>
                    <a:pt x="1272" y="441"/>
                  </a:cubicBezTo>
                  <a:cubicBezTo>
                    <a:pt x="1115" y="695"/>
                    <a:pt x="1115" y="695"/>
                    <a:pt x="1115" y="695"/>
                  </a:cubicBezTo>
                  <a:cubicBezTo>
                    <a:pt x="1095" y="727"/>
                    <a:pt x="1015" y="704"/>
                    <a:pt x="949" y="677"/>
                  </a:cubicBezTo>
                  <a:cubicBezTo>
                    <a:pt x="866" y="811"/>
                    <a:pt x="866" y="811"/>
                    <a:pt x="866" y="811"/>
                  </a:cubicBezTo>
                  <a:cubicBezTo>
                    <a:pt x="884" y="830"/>
                    <a:pt x="887" y="858"/>
                    <a:pt x="873" y="881"/>
                  </a:cubicBezTo>
                  <a:cubicBezTo>
                    <a:pt x="857" y="907"/>
                    <a:pt x="857" y="907"/>
                    <a:pt x="857" y="907"/>
                  </a:cubicBezTo>
                  <a:cubicBezTo>
                    <a:pt x="922" y="948"/>
                    <a:pt x="922" y="948"/>
                    <a:pt x="922" y="948"/>
                  </a:cubicBezTo>
                  <a:cubicBezTo>
                    <a:pt x="824" y="1107"/>
                    <a:pt x="824" y="1107"/>
                    <a:pt x="824" y="1107"/>
                  </a:cubicBezTo>
                  <a:cubicBezTo>
                    <a:pt x="821" y="1105"/>
                    <a:pt x="821" y="1105"/>
                    <a:pt x="821" y="1105"/>
                  </a:cubicBezTo>
                  <a:cubicBezTo>
                    <a:pt x="815" y="1107"/>
                    <a:pt x="807" y="1106"/>
                    <a:pt x="796" y="1104"/>
                  </a:cubicBezTo>
                  <a:cubicBezTo>
                    <a:pt x="794" y="1108"/>
                    <a:pt x="793" y="1113"/>
                    <a:pt x="790" y="1116"/>
                  </a:cubicBezTo>
                  <a:cubicBezTo>
                    <a:pt x="734" y="1207"/>
                    <a:pt x="734" y="1207"/>
                    <a:pt x="734" y="1207"/>
                  </a:cubicBezTo>
                  <a:cubicBezTo>
                    <a:pt x="717" y="1234"/>
                    <a:pt x="681" y="1243"/>
                    <a:pt x="654" y="1226"/>
                  </a:cubicBezTo>
                  <a:cubicBezTo>
                    <a:pt x="171" y="927"/>
                    <a:pt x="171" y="927"/>
                    <a:pt x="171" y="927"/>
                  </a:cubicBezTo>
                  <a:cubicBezTo>
                    <a:pt x="144" y="911"/>
                    <a:pt x="135" y="875"/>
                    <a:pt x="152" y="848"/>
                  </a:cubicBezTo>
                  <a:cubicBezTo>
                    <a:pt x="208" y="757"/>
                    <a:pt x="208" y="757"/>
                    <a:pt x="208" y="757"/>
                  </a:cubicBezTo>
                  <a:cubicBezTo>
                    <a:pt x="210" y="754"/>
                    <a:pt x="213" y="751"/>
                    <a:pt x="215" y="748"/>
                  </a:cubicBezTo>
                  <a:cubicBezTo>
                    <a:pt x="205" y="737"/>
                    <a:pt x="200" y="728"/>
                    <a:pt x="199" y="720"/>
                  </a:cubicBezTo>
                  <a:cubicBezTo>
                    <a:pt x="195" y="718"/>
                    <a:pt x="195" y="718"/>
                    <a:pt x="195" y="718"/>
                  </a:cubicBezTo>
                  <a:cubicBezTo>
                    <a:pt x="200" y="709"/>
                    <a:pt x="200" y="709"/>
                    <a:pt x="200" y="709"/>
                  </a:cubicBezTo>
                  <a:cubicBezTo>
                    <a:pt x="293" y="559"/>
                    <a:pt x="293" y="559"/>
                    <a:pt x="293" y="559"/>
                  </a:cubicBezTo>
                  <a:cubicBezTo>
                    <a:pt x="363" y="603"/>
                    <a:pt x="363" y="603"/>
                    <a:pt x="363" y="603"/>
                  </a:cubicBezTo>
                  <a:cubicBezTo>
                    <a:pt x="380" y="576"/>
                    <a:pt x="380" y="576"/>
                    <a:pt x="380" y="576"/>
                  </a:cubicBezTo>
                  <a:cubicBezTo>
                    <a:pt x="395" y="552"/>
                    <a:pt x="425" y="542"/>
                    <a:pt x="451" y="553"/>
                  </a:cubicBezTo>
                  <a:cubicBezTo>
                    <a:pt x="532" y="421"/>
                    <a:pt x="532" y="421"/>
                    <a:pt x="532" y="421"/>
                  </a:cubicBezTo>
                  <a:cubicBezTo>
                    <a:pt x="475" y="371"/>
                    <a:pt x="414" y="308"/>
                    <a:pt x="435" y="274"/>
                  </a:cubicBezTo>
                  <a:cubicBezTo>
                    <a:pt x="591" y="21"/>
                    <a:pt x="591" y="21"/>
                    <a:pt x="591" y="21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383" y="282"/>
                    <a:pt x="383" y="282"/>
                    <a:pt x="383" y="282"/>
                  </a:cubicBezTo>
                  <a:cubicBezTo>
                    <a:pt x="377" y="291"/>
                    <a:pt x="377" y="291"/>
                    <a:pt x="377" y="291"/>
                  </a:cubicBezTo>
                  <a:cubicBezTo>
                    <a:pt x="318" y="386"/>
                    <a:pt x="318" y="386"/>
                    <a:pt x="318" y="386"/>
                  </a:cubicBezTo>
                  <a:cubicBezTo>
                    <a:pt x="313" y="395"/>
                    <a:pt x="313" y="395"/>
                    <a:pt x="313" y="395"/>
                  </a:cubicBezTo>
                  <a:cubicBezTo>
                    <a:pt x="243" y="507"/>
                    <a:pt x="243" y="507"/>
                    <a:pt x="243" y="507"/>
                  </a:cubicBezTo>
                  <a:cubicBezTo>
                    <a:pt x="238" y="516"/>
                    <a:pt x="238" y="516"/>
                    <a:pt x="238" y="516"/>
                  </a:cubicBezTo>
                  <a:cubicBezTo>
                    <a:pt x="219" y="547"/>
                    <a:pt x="219" y="547"/>
                    <a:pt x="219" y="547"/>
                  </a:cubicBezTo>
                  <a:cubicBezTo>
                    <a:pt x="214" y="555"/>
                    <a:pt x="214" y="555"/>
                    <a:pt x="214" y="555"/>
                  </a:cubicBezTo>
                  <a:cubicBezTo>
                    <a:pt x="154" y="651"/>
                    <a:pt x="154" y="651"/>
                    <a:pt x="154" y="651"/>
                  </a:cubicBezTo>
                  <a:cubicBezTo>
                    <a:pt x="149" y="660"/>
                    <a:pt x="149" y="660"/>
                    <a:pt x="149" y="660"/>
                  </a:cubicBezTo>
                  <a:cubicBezTo>
                    <a:pt x="90" y="756"/>
                    <a:pt x="90" y="756"/>
                    <a:pt x="90" y="756"/>
                  </a:cubicBezTo>
                  <a:cubicBezTo>
                    <a:pt x="85" y="764"/>
                    <a:pt x="85" y="764"/>
                    <a:pt x="85" y="764"/>
                  </a:cubicBezTo>
                  <a:cubicBezTo>
                    <a:pt x="0" y="901"/>
                    <a:pt x="0" y="901"/>
                    <a:pt x="0" y="901"/>
                  </a:cubicBezTo>
                  <a:cubicBezTo>
                    <a:pt x="752" y="1366"/>
                    <a:pt x="752" y="1366"/>
                    <a:pt x="752" y="1366"/>
                  </a:cubicBezTo>
                  <a:cubicBezTo>
                    <a:pt x="841" y="1221"/>
                    <a:pt x="841" y="1221"/>
                    <a:pt x="841" y="1221"/>
                  </a:cubicBezTo>
                  <a:cubicBezTo>
                    <a:pt x="847" y="1213"/>
                    <a:pt x="847" y="1213"/>
                    <a:pt x="847" y="1213"/>
                  </a:cubicBezTo>
                  <a:cubicBezTo>
                    <a:pt x="904" y="1120"/>
                    <a:pt x="904" y="1120"/>
                    <a:pt x="904" y="1120"/>
                  </a:cubicBezTo>
                  <a:lnTo>
                    <a:pt x="909" y="1112"/>
                  </a:ln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5"/>
            <p:cNvSpPr/>
            <p:nvPr userDrawn="1"/>
          </p:nvSpPr>
          <p:spPr bwMode="auto">
            <a:xfrm>
              <a:off x="926746" y="3060287"/>
              <a:ext cx="1036638" cy="1222375"/>
            </a:xfrm>
            <a:custGeom>
              <a:avLst/>
              <a:gdLst>
                <a:gd name="T0" fmla="*/ 0 w 318"/>
                <a:gd name="T1" fmla="*/ 336 h 375"/>
                <a:gd name="T2" fmla="*/ 138 w 318"/>
                <a:gd name="T3" fmla="*/ 360 h 375"/>
                <a:gd name="T4" fmla="*/ 318 w 318"/>
                <a:gd name="T5" fmla="*/ 69 h 375"/>
                <a:gd name="T6" fmla="*/ 207 w 318"/>
                <a:gd name="T7" fmla="*/ 0 h 375"/>
                <a:gd name="T8" fmla="*/ 0 w 318"/>
                <a:gd name="T9" fmla="*/ 33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375">
                  <a:moveTo>
                    <a:pt x="0" y="336"/>
                  </a:moveTo>
                  <a:cubicBezTo>
                    <a:pt x="97" y="375"/>
                    <a:pt x="133" y="369"/>
                    <a:pt x="138" y="360"/>
                  </a:cubicBezTo>
                  <a:cubicBezTo>
                    <a:pt x="318" y="69"/>
                    <a:pt x="318" y="69"/>
                    <a:pt x="318" y="69"/>
                  </a:cubicBezTo>
                  <a:cubicBezTo>
                    <a:pt x="207" y="0"/>
                    <a:pt x="207" y="0"/>
                    <a:pt x="207" y="0"/>
                  </a:cubicBezTo>
                  <a:lnTo>
                    <a:pt x="0" y="336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6"/>
            <p:cNvSpPr/>
            <p:nvPr userDrawn="1"/>
          </p:nvSpPr>
          <p:spPr bwMode="auto">
            <a:xfrm>
              <a:off x="-1486820" y="3906008"/>
              <a:ext cx="2206625" cy="1630363"/>
            </a:xfrm>
            <a:custGeom>
              <a:avLst/>
              <a:gdLst>
                <a:gd name="T0" fmla="*/ 677 w 677"/>
                <a:gd name="T1" fmla="*/ 368 h 500"/>
                <a:gd name="T2" fmla="*/ 592 w 677"/>
                <a:gd name="T3" fmla="*/ 315 h 500"/>
                <a:gd name="T4" fmla="*/ 579 w 677"/>
                <a:gd name="T5" fmla="*/ 336 h 500"/>
                <a:gd name="T6" fmla="*/ 503 w 677"/>
                <a:gd name="T7" fmla="*/ 354 h 500"/>
                <a:gd name="T8" fmla="*/ 485 w 677"/>
                <a:gd name="T9" fmla="*/ 278 h 500"/>
                <a:gd name="T10" fmla="*/ 498 w 677"/>
                <a:gd name="T11" fmla="*/ 257 h 500"/>
                <a:gd name="T12" fmla="*/ 270 w 677"/>
                <a:gd name="T13" fmla="*/ 116 h 500"/>
                <a:gd name="T14" fmla="*/ 257 w 677"/>
                <a:gd name="T15" fmla="*/ 137 h 500"/>
                <a:gd name="T16" fmla="*/ 181 w 677"/>
                <a:gd name="T17" fmla="*/ 155 h 500"/>
                <a:gd name="T18" fmla="*/ 163 w 677"/>
                <a:gd name="T19" fmla="*/ 79 h 500"/>
                <a:gd name="T20" fmla="*/ 176 w 677"/>
                <a:gd name="T21" fmla="*/ 58 h 500"/>
                <a:gd name="T22" fmla="*/ 81 w 677"/>
                <a:gd name="T23" fmla="*/ 0 h 500"/>
                <a:gd name="T24" fmla="*/ 0 w 677"/>
                <a:gd name="T25" fmla="*/ 131 h 500"/>
                <a:gd name="T26" fmla="*/ 18 w 677"/>
                <a:gd name="T27" fmla="*/ 155 h 500"/>
                <a:gd name="T28" fmla="*/ 279 w 677"/>
                <a:gd name="T29" fmla="*/ 346 h 500"/>
                <a:gd name="T30" fmla="*/ 573 w 677"/>
                <a:gd name="T31" fmla="*/ 496 h 500"/>
                <a:gd name="T32" fmla="*/ 596 w 677"/>
                <a:gd name="T33" fmla="*/ 499 h 500"/>
                <a:gd name="T34" fmla="*/ 677 w 677"/>
                <a:gd name="T35" fmla="*/ 36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7" h="500">
                  <a:moveTo>
                    <a:pt x="677" y="368"/>
                  </a:moveTo>
                  <a:cubicBezTo>
                    <a:pt x="592" y="315"/>
                    <a:pt x="592" y="315"/>
                    <a:pt x="592" y="315"/>
                  </a:cubicBezTo>
                  <a:cubicBezTo>
                    <a:pt x="579" y="336"/>
                    <a:pt x="579" y="336"/>
                    <a:pt x="579" y="336"/>
                  </a:cubicBezTo>
                  <a:cubicBezTo>
                    <a:pt x="563" y="362"/>
                    <a:pt x="529" y="370"/>
                    <a:pt x="503" y="354"/>
                  </a:cubicBezTo>
                  <a:cubicBezTo>
                    <a:pt x="477" y="338"/>
                    <a:pt x="469" y="304"/>
                    <a:pt x="485" y="278"/>
                  </a:cubicBezTo>
                  <a:cubicBezTo>
                    <a:pt x="498" y="257"/>
                    <a:pt x="498" y="257"/>
                    <a:pt x="498" y="257"/>
                  </a:cubicBezTo>
                  <a:cubicBezTo>
                    <a:pt x="270" y="116"/>
                    <a:pt x="270" y="116"/>
                    <a:pt x="270" y="116"/>
                  </a:cubicBezTo>
                  <a:cubicBezTo>
                    <a:pt x="257" y="137"/>
                    <a:pt x="257" y="137"/>
                    <a:pt x="257" y="137"/>
                  </a:cubicBezTo>
                  <a:cubicBezTo>
                    <a:pt x="241" y="163"/>
                    <a:pt x="207" y="171"/>
                    <a:pt x="181" y="155"/>
                  </a:cubicBezTo>
                  <a:cubicBezTo>
                    <a:pt x="155" y="139"/>
                    <a:pt x="147" y="105"/>
                    <a:pt x="163" y="79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1" y="132"/>
                    <a:pt x="3" y="139"/>
                    <a:pt x="18" y="155"/>
                  </a:cubicBezTo>
                  <a:cubicBezTo>
                    <a:pt x="60" y="199"/>
                    <a:pt x="162" y="274"/>
                    <a:pt x="279" y="346"/>
                  </a:cubicBezTo>
                  <a:cubicBezTo>
                    <a:pt x="402" y="422"/>
                    <a:pt x="517" y="480"/>
                    <a:pt x="573" y="496"/>
                  </a:cubicBezTo>
                  <a:cubicBezTo>
                    <a:pt x="588" y="500"/>
                    <a:pt x="594" y="499"/>
                    <a:pt x="596" y="499"/>
                  </a:cubicBezTo>
                  <a:lnTo>
                    <a:pt x="677" y="36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7"/>
            <p:cNvSpPr/>
            <p:nvPr userDrawn="1"/>
          </p:nvSpPr>
          <p:spPr bwMode="auto">
            <a:xfrm>
              <a:off x="-1682083" y="4480683"/>
              <a:ext cx="2017713" cy="1490663"/>
            </a:xfrm>
            <a:custGeom>
              <a:avLst/>
              <a:gdLst>
                <a:gd name="T0" fmla="*/ 71 w 619"/>
                <a:gd name="T1" fmla="*/ 0 h 457"/>
                <a:gd name="T2" fmla="*/ 67 w 619"/>
                <a:gd name="T3" fmla="*/ 4 h 457"/>
                <a:gd name="T4" fmla="*/ 11 w 619"/>
                <a:gd name="T5" fmla="*/ 95 h 457"/>
                <a:gd name="T6" fmla="*/ 24 w 619"/>
                <a:gd name="T7" fmla="*/ 147 h 457"/>
                <a:gd name="T8" fmla="*/ 507 w 619"/>
                <a:gd name="T9" fmla="*/ 446 h 457"/>
                <a:gd name="T10" fmla="*/ 559 w 619"/>
                <a:gd name="T11" fmla="*/ 434 h 457"/>
                <a:gd name="T12" fmla="*/ 615 w 619"/>
                <a:gd name="T13" fmla="*/ 343 h 457"/>
                <a:gd name="T14" fmla="*/ 619 w 619"/>
                <a:gd name="T15" fmla="*/ 336 h 457"/>
                <a:gd name="T16" fmla="*/ 328 w 619"/>
                <a:gd name="T17" fmla="*/ 187 h 457"/>
                <a:gd name="T18" fmla="*/ 71 w 619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457">
                  <a:moveTo>
                    <a:pt x="71" y="0"/>
                  </a:moveTo>
                  <a:cubicBezTo>
                    <a:pt x="70" y="1"/>
                    <a:pt x="68" y="3"/>
                    <a:pt x="67" y="4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0" y="113"/>
                    <a:pt x="6" y="136"/>
                    <a:pt x="24" y="147"/>
                  </a:cubicBezTo>
                  <a:cubicBezTo>
                    <a:pt x="507" y="446"/>
                    <a:pt x="507" y="446"/>
                    <a:pt x="507" y="446"/>
                  </a:cubicBezTo>
                  <a:cubicBezTo>
                    <a:pt x="525" y="457"/>
                    <a:pt x="548" y="451"/>
                    <a:pt x="559" y="434"/>
                  </a:cubicBezTo>
                  <a:cubicBezTo>
                    <a:pt x="615" y="343"/>
                    <a:pt x="615" y="343"/>
                    <a:pt x="615" y="343"/>
                  </a:cubicBezTo>
                  <a:cubicBezTo>
                    <a:pt x="617" y="341"/>
                    <a:pt x="618" y="338"/>
                    <a:pt x="619" y="336"/>
                  </a:cubicBezTo>
                  <a:cubicBezTo>
                    <a:pt x="558" y="317"/>
                    <a:pt x="446" y="260"/>
                    <a:pt x="328" y="187"/>
                  </a:cubicBezTo>
                  <a:cubicBezTo>
                    <a:pt x="215" y="117"/>
                    <a:pt x="118" y="46"/>
                    <a:pt x="71" y="0"/>
                  </a:cubicBez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8"/>
            <p:cNvSpPr/>
            <p:nvPr userDrawn="1"/>
          </p:nvSpPr>
          <p:spPr bwMode="auto">
            <a:xfrm>
              <a:off x="475330" y="4694995"/>
              <a:ext cx="142875" cy="222250"/>
            </a:xfrm>
            <a:custGeom>
              <a:avLst/>
              <a:gdLst>
                <a:gd name="T0" fmla="*/ 35 w 44"/>
                <a:gd name="T1" fmla="*/ 0 h 68"/>
                <a:gd name="T2" fmla="*/ 0 w 44"/>
                <a:gd name="T3" fmla="*/ 56 h 68"/>
                <a:gd name="T4" fmla="*/ 20 w 44"/>
                <a:gd name="T5" fmla="*/ 68 h 68"/>
                <a:gd name="T6" fmla="*/ 36 w 44"/>
                <a:gd name="T7" fmla="*/ 41 h 68"/>
                <a:gd name="T8" fmla="*/ 35 w 44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4" y="28"/>
                    <a:pt x="43" y="12"/>
                    <a:pt x="35" y="0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9"/>
            <p:cNvSpPr>
              <a:spLocks noEditPoints="1"/>
            </p:cNvSpPr>
            <p:nvPr userDrawn="1"/>
          </p:nvSpPr>
          <p:spPr bwMode="auto">
            <a:xfrm>
              <a:off x="116555" y="4529895"/>
              <a:ext cx="423863" cy="508000"/>
            </a:xfrm>
            <a:custGeom>
              <a:avLst/>
              <a:gdLst>
                <a:gd name="T0" fmla="*/ 10 w 130"/>
                <a:gd name="T1" fmla="*/ 97 h 156"/>
                <a:gd name="T2" fmla="*/ 21 w 130"/>
                <a:gd name="T3" fmla="*/ 146 h 156"/>
                <a:gd name="T4" fmla="*/ 70 w 130"/>
                <a:gd name="T5" fmla="*/ 135 h 156"/>
                <a:gd name="T6" fmla="*/ 130 w 130"/>
                <a:gd name="T7" fmla="*/ 38 h 156"/>
                <a:gd name="T8" fmla="*/ 70 w 130"/>
                <a:gd name="T9" fmla="*/ 0 h 156"/>
                <a:gd name="T10" fmla="*/ 10 w 130"/>
                <a:gd name="T11" fmla="*/ 97 h 156"/>
                <a:gd name="T12" fmla="*/ 90 w 130"/>
                <a:gd name="T13" fmla="*/ 35 h 156"/>
                <a:gd name="T14" fmla="*/ 95 w 130"/>
                <a:gd name="T15" fmla="*/ 57 h 156"/>
                <a:gd name="T16" fmla="*/ 84 w 130"/>
                <a:gd name="T17" fmla="*/ 64 h 156"/>
                <a:gd name="T18" fmla="*/ 67 w 130"/>
                <a:gd name="T19" fmla="*/ 92 h 156"/>
                <a:gd name="T20" fmla="*/ 53 w 130"/>
                <a:gd name="T21" fmla="*/ 95 h 156"/>
                <a:gd name="T22" fmla="*/ 49 w 130"/>
                <a:gd name="T23" fmla="*/ 81 h 156"/>
                <a:gd name="T24" fmla="*/ 67 w 130"/>
                <a:gd name="T25" fmla="*/ 53 h 156"/>
                <a:gd name="T26" fmla="*/ 68 w 130"/>
                <a:gd name="T27" fmla="*/ 40 h 156"/>
                <a:gd name="T28" fmla="*/ 90 w 130"/>
                <a:gd name="T29" fmla="*/ 3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56">
                  <a:moveTo>
                    <a:pt x="10" y="97"/>
                  </a:moveTo>
                  <a:cubicBezTo>
                    <a:pt x="0" y="114"/>
                    <a:pt x="5" y="136"/>
                    <a:pt x="21" y="146"/>
                  </a:cubicBezTo>
                  <a:cubicBezTo>
                    <a:pt x="38" y="156"/>
                    <a:pt x="60" y="151"/>
                    <a:pt x="70" y="135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10" y="97"/>
                  </a:lnTo>
                  <a:close/>
                  <a:moveTo>
                    <a:pt x="90" y="35"/>
                  </a:moveTo>
                  <a:cubicBezTo>
                    <a:pt x="97" y="40"/>
                    <a:pt x="99" y="49"/>
                    <a:pt x="95" y="57"/>
                  </a:cubicBezTo>
                  <a:cubicBezTo>
                    <a:pt x="92" y="61"/>
                    <a:pt x="88" y="63"/>
                    <a:pt x="84" y="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6"/>
                    <a:pt x="57" y="98"/>
                    <a:pt x="53" y="95"/>
                  </a:cubicBezTo>
                  <a:cubicBezTo>
                    <a:pt x="48" y="92"/>
                    <a:pt x="47" y="86"/>
                    <a:pt x="49" y="8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5" y="49"/>
                    <a:pt x="66" y="44"/>
                    <a:pt x="68" y="40"/>
                  </a:cubicBezTo>
                  <a:cubicBezTo>
                    <a:pt x="73" y="33"/>
                    <a:pt x="82" y="31"/>
                    <a:pt x="90" y="35"/>
                  </a:cubicBez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0"/>
            <p:cNvSpPr/>
            <p:nvPr userDrawn="1"/>
          </p:nvSpPr>
          <p:spPr bwMode="auto">
            <a:xfrm>
              <a:off x="376905" y="2893183"/>
              <a:ext cx="1173163" cy="1704975"/>
            </a:xfrm>
            <a:custGeom>
              <a:avLst/>
              <a:gdLst>
                <a:gd name="T0" fmla="*/ 0 w 739"/>
                <a:gd name="T1" fmla="*/ 996 h 1074"/>
                <a:gd name="T2" fmla="*/ 124 w 739"/>
                <a:gd name="T3" fmla="*/ 1074 h 1074"/>
                <a:gd name="T4" fmla="*/ 739 w 739"/>
                <a:gd name="T5" fmla="*/ 76 h 1074"/>
                <a:gd name="T6" fmla="*/ 616 w 739"/>
                <a:gd name="T7" fmla="*/ 0 h 1074"/>
                <a:gd name="T8" fmla="*/ 0 w 739"/>
                <a:gd name="T9" fmla="*/ 996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1074">
                  <a:moveTo>
                    <a:pt x="0" y="996"/>
                  </a:moveTo>
                  <a:lnTo>
                    <a:pt x="124" y="1074"/>
                  </a:lnTo>
                  <a:lnTo>
                    <a:pt x="739" y="76"/>
                  </a:lnTo>
                  <a:lnTo>
                    <a:pt x="616" y="0"/>
                  </a:lnTo>
                  <a:lnTo>
                    <a:pt x="0" y="996"/>
                  </a:ln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1"/>
            <p:cNvSpPr/>
            <p:nvPr userDrawn="1"/>
          </p:nvSpPr>
          <p:spPr bwMode="auto">
            <a:xfrm>
              <a:off x="270542" y="4629908"/>
              <a:ext cx="168275" cy="219075"/>
            </a:xfrm>
            <a:custGeom>
              <a:avLst/>
              <a:gdLst>
                <a:gd name="T0" fmla="*/ 20 w 52"/>
                <a:gd name="T1" fmla="*/ 22 h 67"/>
                <a:gd name="T2" fmla="*/ 2 w 52"/>
                <a:gd name="T3" fmla="*/ 50 h 67"/>
                <a:gd name="T4" fmla="*/ 6 w 52"/>
                <a:gd name="T5" fmla="*/ 64 h 67"/>
                <a:gd name="T6" fmla="*/ 20 w 52"/>
                <a:gd name="T7" fmla="*/ 61 h 67"/>
                <a:gd name="T8" fmla="*/ 37 w 52"/>
                <a:gd name="T9" fmla="*/ 33 h 67"/>
                <a:gd name="T10" fmla="*/ 48 w 52"/>
                <a:gd name="T11" fmla="*/ 26 h 67"/>
                <a:gd name="T12" fmla="*/ 43 w 52"/>
                <a:gd name="T13" fmla="*/ 4 h 67"/>
                <a:gd name="T14" fmla="*/ 21 w 52"/>
                <a:gd name="T15" fmla="*/ 9 h 67"/>
                <a:gd name="T16" fmla="*/ 20 w 52"/>
                <a:gd name="T17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7">
                  <a:moveTo>
                    <a:pt x="20" y="22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0" y="55"/>
                    <a:pt x="1" y="61"/>
                    <a:pt x="6" y="64"/>
                  </a:cubicBezTo>
                  <a:cubicBezTo>
                    <a:pt x="10" y="67"/>
                    <a:pt x="17" y="65"/>
                    <a:pt x="20" y="61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1" y="32"/>
                    <a:pt x="45" y="30"/>
                    <a:pt x="48" y="26"/>
                  </a:cubicBezTo>
                  <a:cubicBezTo>
                    <a:pt x="52" y="18"/>
                    <a:pt x="50" y="9"/>
                    <a:pt x="43" y="4"/>
                  </a:cubicBezTo>
                  <a:cubicBezTo>
                    <a:pt x="35" y="0"/>
                    <a:pt x="26" y="2"/>
                    <a:pt x="21" y="9"/>
                  </a:cubicBezTo>
                  <a:cubicBezTo>
                    <a:pt x="19" y="13"/>
                    <a:pt x="18" y="18"/>
                    <a:pt x="20" y="22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107030" y="4499733"/>
              <a:ext cx="176213" cy="188913"/>
            </a:xfrm>
            <a:custGeom>
              <a:avLst/>
              <a:gdLst>
                <a:gd name="T0" fmla="*/ 16 w 54"/>
                <a:gd name="T1" fmla="*/ 19 h 58"/>
                <a:gd name="T2" fmla="*/ 0 w 54"/>
                <a:gd name="T3" fmla="*/ 46 h 58"/>
                <a:gd name="T4" fmla="*/ 19 w 54"/>
                <a:gd name="T5" fmla="*/ 58 h 58"/>
                <a:gd name="T6" fmla="*/ 54 w 54"/>
                <a:gd name="T7" fmla="*/ 2 h 58"/>
                <a:gd name="T8" fmla="*/ 16 w 54"/>
                <a:gd name="T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7">
                  <a:moveTo>
                    <a:pt x="16" y="19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39" y="0"/>
                    <a:pt x="25" y="6"/>
                    <a:pt x="16" y="19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>
              <a:off x="-469233" y="3586920"/>
              <a:ext cx="1035050" cy="1027113"/>
            </a:xfrm>
            <a:custGeom>
              <a:avLst/>
              <a:gdLst>
                <a:gd name="T0" fmla="*/ 90 w 318"/>
                <a:gd name="T1" fmla="*/ 0 h 315"/>
                <a:gd name="T2" fmla="*/ 13 w 318"/>
                <a:gd name="T3" fmla="*/ 124 h 315"/>
                <a:gd name="T4" fmla="*/ 16 w 318"/>
                <a:gd name="T5" fmla="*/ 190 h 315"/>
                <a:gd name="T6" fmla="*/ 0 w 318"/>
                <a:gd name="T7" fmla="*/ 217 h 315"/>
                <a:gd name="T8" fmla="*/ 160 w 318"/>
                <a:gd name="T9" fmla="*/ 315 h 315"/>
                <a:gd name="T10" fmla="*/ 176 w 318"/>
                <a:gd name="T11" fmla="*/ 289 h 315"/>
                <a:gd name="T12" fmla="*/ 242 w 318"/>
                <a:gd name="T13" fmla="*/ 264 h 315"/>
                <a:gd name="T14" fmla="*/ 318 w 318"/>
                <a:gd name="T15" fmla="*/ 141 h 315"/>
                <a:gd name="T16" fmla="*/ 197 w 318"/>
                <a:gd name="T17" fmla="*/ 72 h 315"/>
                <a:gd name="T18" fmla="*/ 90 w 318"/>
                <a:gd name="T1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15">
                  <a:moveTo>
                    <a:pt x="90" y="0"/>
                  </a:moveTo>
                  <a:cubicBezTo>
                    <a:pt x="13" y="124"/>
                    <a:pt x="13" y="124"/>
                    <a:pt x="13" y="124"/>
                  </a:cubicBezTo>
                  <a:cubicBezTo>
                    <a:pt x="28" y="143"/>
                    <a:pt x="29" y="169"/>
                    <a:pt x="16" y="19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60" y="315"/>
                    <a:pt x="160" y="315"/>
                    <a:pt x="160" y="315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90" y="266"/>
                    <a:pt x="217" y="256"/>
                    <a:pt x="242" y="264"/>
                  </a:cubicBezTo>
                  <a:cubicBezTo>
                    <a:pt x="318" y="141"/>
                    <a:pt x="318" y="141"/>
                    <a:pt x="318" y="141"/>
                  </a:cubicBezTo>
                  <a:cubicBezTo>
                    <a:pt x="278" y="120"/>
                    <a:pt x="238" y="97"/>
                    <a:pt x="197" y="72"/>
                  </a:cubicBezTo>
                  <a:cubicBezTo>
                    <a:pt x="160" y="49"/>
                    <a:pt x="124" y="25"/>
                    <a:pt x="90" y="0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-143795" y="2399470"/>
              <a:ext cx="1443038" cy="1592263"/>
            </a:xfrm>
            <a:custGeom>
              <a:avLst/>
              <a:gdLst>
                <a:gd name="T0" fmla="*/ 0 w 443"/>
                <a:gd name="T1" fmla="*/ 347 h 488"/>
                <a:gd name="T2" fmla="*/ 108 w 443"/>
                <a:gd name="T3" fmla="*/ 419 h 488"/>
                <a:gd name="T4" fmla="*/ 229 w 443"/>
                <a:gd name="T5" fmla="*/ 488 h 488"/>
                <a:gd name="T6" fmla="*/ 443 w 443"/>
                <a:gd name="T7" fmla="*/ 141 h 488"/>
                <a:gd name="T8" fmla="*/ 215 w 443"/>
                <a:gd name="T9" fmla="*/ 0 h 488"/>
                <a:gd name="T10" fmla="*/ 0 w 443"/>
                <a:gd name="T11" fmla="*/ 3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2" h="488">
                  <a:moveTo>
                    <a:pt x="0" y="347"/>
                  </a:moveTo>
                  <a:cubicBezTo>
                    <a:pt x="34" y="372"/>
                    <a:pt x="70" y="396"/>
                    <a:pt x="108" y="419"/>
                  </a:cubicBezTo>
                  <a:cubicBezTo>
                    <a:pt x="148" y="444"/>
                    <a:pt x="189" y="467"/>
                    <a:pt x="229" y="488"/>
                  </a:cubicBezTo>
                  <a:cubicBezTo>
                    <a:pt x="443" y="141"/>
                    <a:pt x="443" y="141"/>
                    <a:pt x="443" y="141"/>
                  </a:cubicBezTo>
                  <a:cubicBezTo>
                    <a:pt x="215" y="0"/>
                    <a:pt x="215" y="0"/>
                    <a:pt x="215" y="0"/>
                  </a:cubicBezTo>
                  <a:lnTo>
                    <a:pt x="0" y="347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5"/>
            <p:cNvSpPr/>
            <p:nvPr userDrawn="1"/>
          </p:nvSpPr>
          <p:spPr bwMode="auto">
            <a:xfrm>
              <a:off x="-574008" y="4053645"/>
              <a:ext cx="127000" cy="204788"/>
            </a:xfrm>
            <a:custGeom>
              <a:avLst/>
              <a:gdLst>
                <a:gd name="T0" fmla="*/ 15 w 39"/>
                <a:gd name="T1" fmla="*/ 63 h 63"/>
                <a:gd name="T2" fmla="*/ 31 w 39"/>
                <a:gd name="T3" fmla="*/ 37 h 63"/>
                <a:gd name="T4" fmla="*/ 33 w 39"/>
                <a:gd name="T5" fmla="*/ 0 h 63"/>
                <a:gd name="T6" fmla="*/ 0 w 39"/>
                <a:gd name="T7" fmla="*/ 54 h 63"/>
                <a:gd name="T8" fmla="*/ 15 w 39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2">
                  <a:moveTo>
                    <a:pt x="15" y="63"/>
                  </a:moveTo>
                  <a:cubicBezTo>
                    <a:pt x="31" y="37"/>
                    <a:pt x="31" y="37"/>
                    <a:pt x="31" y="37"/>
                  </a:cubicBezTo>
                  <a:cubicBezTo>
                    <a:pt x="38" y="25"/>
                    <a:pt x="39" y="12"/>
                    <a:pt x="33" y="0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6"/>
            <p:cNvSpPr>
              <a:spLocks noEditPoints="1"/>
            </p:cNvSpPr>
            <p:nvPr userDrawn="1"/>
          </p:nvSpPr>
          <p:spPr bwMode="auto">
            <a:xfrm>
              <a:off x="-935958" y="3880608"/>
              <a:ext cx="427038" cy="508000"/>
            </a:xfrm>
            <a:custGeom>
              <a:avLst/>
              <a:gdLst>
                <a:gd name="T0" fmla="*/ 71 w 131"/>
                <a:gd name="T1" fmla="*/ 0 h 156"/>
                <a:gd name="T2" fmla="*/ 11 w 131"/>
                <a:gd name="T3" fmla="*/ 97 h 156"/>
                <a:gd name="T4" fmla="*/ 22 w 131"/>
                <a:gd name="T5" fmla="*/ 146 h 156"/>
                <a:gd name="T6" fmla="*/ 71 w 131"/>
                <a:gd name="T7" fmla="*/ 134 h 156"/>
                <a:gd name="T8" fmla="*/ 131 w 131"/>
                <a:gd name="T9" fmla="*/ 38 h 156"/>
                <a:gd name="T10" fmla="*/ 130 w 131"/>
                <a:gd name="T11" fmla="*/ 37 h 156"/>
                <a:gd name="T12" fmla="*/ 71 w 131"/>
                <a:gd name="T13" fmla="*/ 0 h 156"/>
                <a:gd name="T14" fmla="*/ 54 w 131"/>
                <a:gd name="T15" fmla="*/ 95 h 156"/>
                <a:gd name="T16" fmla="*/ 50 w 131"/>
                <a:gd name="T17" fmla="*/ 81 h 156"/>
                <a:gd name="T18" fmla="*/ 68 w 131"/>
                <a:gd name="T19" fmla="*/ 53 h 156"/>
                <a:gd name="T20" fmla="*/ 69 w 131"/>
                <a:gd name="T21" fmla="*/ 40 h 156"/>
                <a:gd name="T22" fmla="*/ 91 w 131"/>
                <a:gd name="T23" fmla="*/ 35 h 156"/>
                <a:gd name="T24" fmla="*/ 96 w 131"/>
                <a:gd name="T25" fmla="*/ 57 h 156"/>
                <a:gd name="T26" fmla="*/ 85 w 131"/>
                <a:gd name="T27" fmla="*/ 64 h 156"/>
                <a:gd name="T28" fmla="*/ 67 w 131"/>
                <a:gd name="T29" fmla="*/ 92 h 156"/>
                <a:gd name="T30" fmla="*/ 54 w 131"/>
                <a:gd name="T31" fmla="*/ 9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156">
                  <a:moveTo>
                    <a:pt x="71" y="0"/>
                  </a:moveTo>
                  <a:cubicBezTo>
                    <a:pt x="11" y="97"/>
                    <a:pt x="11" y="97"/>
                    <a:pt x="11" y="97"/>
                  </a:cubicBezTo>
                  <a:cubicBezTo>
                    <a:pt x="0" y="114"/>
                    <a:pt x="6" y="136"/>
                    <a:pt x="22" y="146"/>
                  </a:cubicBezTo>
                  <a:cubicBezTo>
                    <a:pt x="39" y="156"/>
                    <a:pt x="61" y="151"/>
                    <a:pt x="71" y="134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0" y="37"/>
                    <a:pt x="130" y="37"/>
                    <a:pt x="130" y="37"/>
                  </a:cubicBezTo>
                  <a:lnTo>
                    <a:pt x="71" y="0"/>
                  </a:lnTo>
                  <a:close/>
                  <a:moveTo>
                    <a:pt x="54" y="95"/>
                  </a:moveTo>
                  <a:cubicBezTo>
                    <a:pt x="49" y="92"/>
                    <a:pt x="47" y="86"/>
                    <a:pt x="50" y="81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6" y="49"/>
                    <a:pt x="67" y="44"/>
                    <a:pt x="69" y="40"/>
                  </a:cubicBezTo>
                  <a:cubicBezTo>
                    <a:pt x="74" y="33"/>
                    <a:pt x="83" y="31"/>
                    <a:pt x="91" y="35"/>
                  </a:cubicBezTo>
                  <a:cubicBezTo>
                    <a:pt x="98" y="40"/>
                    <a:pt x="100" y="49"/>
                    <a:pt x="96" y="57"/>
                  </a:cubicBezTo>
                  <a:cubicBezTo>
                    <a:pt x="93" y="61"/>
                    <a:pt x="89" y="63"/>
                    <a:pt x="85" y="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5" y="96"/>
                    <a:pt x="58" y="98"/>
                    <a:pt x="54" y="95"/>
                  </a:cubicBez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7"/>
            <p:cNvSpPr/>
            <p:nvPr userDrawn="1"/>
          </p:nvSpPr>
          <p:spPr bwMode="auto">
            <a:xfrm>
              <a:off x="-672433" y="2243895"/>
              <a:ext cx="1173163" cy="1704975"/>
            </a:xfrm>
            <a:custGeom>
              <a:avLst/>
              <a:gdLst>
                <a:gd name="T0" fmla="*/ 0 w 360"/>
                <a:gd name="T1" fmla="*/ 485 h 523"/>
                <a:gd name="T2" fmla="*/ 60 w 360"/>
                <a:gd name="T3" fmla="*/ 522 h 523"/>
                <a:gd name="T4" fmla="*/ 60 w 360"/>
                <a:gd name="T5" fmla="*/ 523 h 523"/>
                <a:gd name="T6" fmla="*/ 360 w 360"/>
                <a:gd name="T7" fmla="*/ 37 h 523"/>
                <a:gd name="T8" fmla="*/ 300 w 360"/>
                <a:gd name="T9" fmla="*/ 0 h 523"/>
                <a:gd name="T10" fmla="*/ 0 w 360"/>
                <a:gd name="T11" fmla="*/ 485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523">
                  <a:moveTo>
                    <a:pt x="0" y="485"/>
                  </a:moveTo>
                  <a:cubicBezTo>
                    <a:pt x="60" y="522"/>
                    <a:pt x="60" y="522"/>
                    <a:pt x="60" y="522"/>
                  </a:cubicBezTo>
                  <a:cubicBezTo>
                    <a:pt x="60" y="522"/>
                    <a:pt x="60" y="522"/>
                    <a:pt x="60" y="523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00" y="0"/>
                    <a:pt x="300" y="0"/>
                    <a:pt x="300" y="0"/>
                  </a:cubicBezTo>
                  <a:lnTo>
                    <a:pt x="0" y="485"/>
                  </a:ln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8"/>
            <p:cNvSpPr/>
            <p:nvPr userDrawn="1"/>
          </p:nvSpPr>
          <p:spPr bwMode="auto">
            <a:xfrm>
              <a:off x="-781970" y="3982208"/>
              <a:ext cx="171450" cy="217488"/>
            </a:xfrm>
            <a:custGeom>
              <a:avLst/>
              <a:gdLst>
                <a:gd name="T0" fmla="*/ 49 w 53"/>
                <a:gd name="T1" fmla="*/ 26 h 67"/>
                <a:gd name="T2" fmla="*/ 44 w 53"/>
                <a:gd name="T3" fmla="*/ 4 h 67"/>
                <a:gd name="T4" fmla="*/ 22 w 53"/>
                <a:gd name="T5" fmla="*/ 9 h 67"/>
                <a:gd name="T6" fmla="*/ 21 w 53"/>
                <a:gd name="T7" fmla="*/ 22 h 67"/>
                <a:gd name="T8" fmla="*/ 3 w 53"/>
                <a:gd name="T9" fmla="*/ 50 h 67"/>
                <a:gd name="T10" fmla="*/ 7 w 53"/>
                <a:gd name="T11" fmla="*/ 64 h 67"/>
                <a:gd name="T12" fmla="*/ 20 w 53"/>
                <a:gd name="T13" fmla="*/ 61 h 67"/>
                <a:gd name="T14" fmla="*/ 38 w 53"/>
                <a:gd name="T15" fmla="*/ 33 h 67"/>
                <a:gd name="T16" fmla="*/ 49 w 53"/>
                <a:gd name="T17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7">
                  <a:moveTo>
                    <a:pt x="49" y="26"/>
                  </a:moveTo>
                  <a:cubicBezTo>
                    <a:pt x="53" y="18"/>
                    <a:pt x="51" y="9"/>
                    <a:pt x="44" y="4"/>
                  </a:cubicBezTo>
                  <a:cubicBezTo>
                    <a:pt x="36" y="0"/>
                    <a:pt x="27" y="2"/>
                    <a:pt x="22" y="9"/>
                  </a:cubicBezTo>
                  <a:cubicBezTo>
                    <a:pt x="20" y="13"/>
                    <a:pt x="19" y="18"/>
                    <a:pt x="21" y="22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0" y="55"/>
                    <a:pt x="2" y="61"/>
                    <a:pt x="7" y="64"/>
                  </a:cubicBezTo>
                  <a:cubicBezTo>
                    <a:pt x="11" y="67"/>
                    <a:pt x="18" y="65"/>
                    <a:pt x="20" y="61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2" y="32"/>
                    <a:pt x="46" y="30"/>
                    <a:pt x="49" y="26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9"/>
            <p:cNvSpPr/>
            <p:nvPr userDrawn="1"/>
          </p:nvSpPr>
          <p:spPr bwMode="auto">
            <a:xfrm>
              <a:off x="-958183" y="3834570"/>
              <a:ext cx="195263" cy="206375"/>
            </a:xfrm>
            <a:custGeom>
              <a:avLst/>
              <a:gdLst>
                <a:gd name="T0" fmla="*/ 17 w 60"/>
                <a:gd name="T1" fmla="*/ 21 h 63"/>
                <a:gd name="T2" fmla="*/ 0 w 60"/>
                <a:gd name="T3" fmla="*/ 48 h 63"/>
                <a:gd name="T4" fmla="*/ 24 w 60"/>
                <a:gd name="T5" fmla="*/ 63 h 63"/>
                <a:gd name="T6" fmla="*/ 60 w 60"/>
                <a:gd name="T7" fmla="*/ 5 h 63"/>
                <a:gd name="T8" fmla="*/ 17 w 60"/>
                <a:gd name="T9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2">
                  <a:moveTo>
                    <a:pt x="17" y="21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44" y="0"/>
                    <a:pt x="26" y="7"/>
                    <a:pt x="17" y="21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0"/>
            <p:cNvSpPr/>
            <p:nvPr userDrawn="1"/>
          </p:nvSpPr>
          <p:spPr bwMode="auto">
            <a:xfrm>
              <a:off x="-743870" y="1969258"/>
              <a:ext cx="993775" cy="1339850"/>
            </a:xfrm>
            <a:custGeom>
              <a:avLst/>
              <a:gdLst>
                <a:gd name="T0" fmla="*/ 6 w 305"/>
                <a:gd name="T1" fmla="*/ 292 h 411"/>
                <a:gd name="T2" fmla="*/ 97 w 305"/>
                <a:gd name="T3" fmla="*/ 411 h 411"/>
                <a:gd name="T4" fmla="*/ 305 w 305"/>
                <a:gd name="T5" fmla="*/ 74 h 411"/>
                <a:gd name="T6" fmla="*/ 186 w 305"/>
                <a:gd name="T7" fmla="*/ 0 h 411"/>
                <a:gd name="T8" fmla="*/ 6 w 305"/>
                <a:gd name="T9" fmla="*/ 29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11">
                  <a:moveTo>
                    <a:pt x="6" y="292"/>
                  </a:moveTo>
                  <a:cubicBezTo>
                    <a:pt x="0" y="301"/>
                    <a:pt x="12" y="337"/>
                    <a:pt x="97" y="411"/>
                  </a:cubicBezTo>
                  <a:cubicBezTo>
                    <a:pt x="305" y="74"/>
                    <a:pt x="305" y="74"/>
                    <a:pt x="305" y="74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6" y="292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1"/>
            <p:cNvSpPr/>
            <p:nvPr userDrawn="1"/>
          </p:nvSpPr>
          <p:spPr bwMode="auto">
            <a:xfrm>
              <a:off x="-2028158" y="3596445"/>
              <a:ext cx="473075" cy="485775"/>
            </a:xfrm>
            <a:custGeom>
              <a:avLst/>
              <a:gdLst>
                <a:gd name="T0" fmla="*/ 175 w 298"/>
                <a:gd name="T1" fmla="*/ 306 h 306"/>
                <a:gd name="T2" fmla="*/ 298 w 298"/>
                <a:gd name="T3" fmla="*/ 109 h 306"/>
                <a:gd name="T4" fmla="*/ 124 w 298"/>
                <a:gd name="T5" fmla="*/ 0 h 306"/>
                <a:gd name="T6" fmla="*/ 0 w 298"/>
                <a:gd name="T7" fmla="*/ 197 h 306"/>
                <a:gd name="T8" fmla="*/ 175 w 298"/>
                <a:gd name="T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6">
                  <a:moveTo>
                    <a:pt x="175" y="306"/>
                  </a:moveTo>
                  <a:lnTo>
                    <a:pt x="298" y="109"/>
                  </a:lnTo>
                  <a:lnTo>
                    <a:pt x="124" y="0"/>
                  </a:lnTo>
                  <a:lnTo>
                    <a:pt x="0" y="197"/>
                  </a:lnTo>
                  <a:lnTo>
                    <a:pt x="175" y="30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2"/>
            <p:cNvSpPr/>
            <p:nvPr userDrawn="1"/>
          </p:nvSpPr>
          <p:spPr bwMode="auto">
            <a:xfrm>
              <a:off x="-1799558" y="3496433"/>
              <a:ext cx="306388" cy="217488"/>
            </a:xfrm>
            <a:custGeom>
              <a:avLst/>
              <a:gdLst>
                <a:gd name="T0" fmla="*/ 0 w 193"/>
                <a:gd name="T1" fmla="*/ 28 h 137"/>
                <a:gd name="T2" fmla="*/ 175 w 193"/>
                <a:gd name="T3" fmla="*/ 137 h 137"/>
                <a:gd name="T4" fmla="*/ 193 w 193"/>
                <a:gd name="T5" fmla="*/ 108 h 137"/>
                <a:gd name="T6" fmla="*/ 19 w 193"/>
                <a:gd name="T7" fmla="*/ 0 h 137"/>
                <a:gd name="T8" fmla="*/ 0 w 193"/>
                <a:gd name="T9" fmla="*/ 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37">
                  <a:moveTo>
                    <a:pt x="0" y="28"/>
                  </a:moveTo>
                  <a:lnTo>
                    <a:pt x="175" y="137"/>
                  </a:lnTo>
                  <a:lnTo>
                    <a:pt x="193" y="108"/>
                  </a:lnTo>
                  <a:lnTo>
                    <a:pt x="19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3"/>
            <p:cNvSpPr/>
            <p:nvPr userDrawn="1"/>
          </p:nvSpPr>
          <p:spPr bwMode="auto">
            <a:xfrm>
              <a:off x="-1737645" y="3075745"/>
              <a:ext cx="504825" cy="538163"/>
            </a:xfrm>
            <a:custGeom>
              <a:avLst/>
              <a:gdLst>
                <a:gd name="T0" fmla="*/ 175 w 318"/>
                <a:gd name="T1" fmla="*/ 339 h 339"/>
                <a:gd name="T2" fmla="*/ 318 w 318"/>
                <a:gd name="T3" fmla="*/ 106 h 339"/>
                <a:gd name="T4" fmla="*/ 144 w 318"/>
                <a:gd name="T5" fmla="*/ 0 h 339"/>
                <a:gd name="T6" fmla="*/ 0 w 318"/>
                <a:gd name="T7" fmla="*/ 230 h 339"/>
                <a:gd name="T8" fmla="*/ 175 w 318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339">
                  <a:moveTo>
                    <a:pt x="175" y="339"/>
                  </a:moveTo>
                  <a:lnTo>
                    <a:pt x="318" y="106"/>
                  </a:lnTo>
                  <a:lnTo>
                    <a:pt x="144" y="0"/>
                  </a:lnTo>
                  <a:lnTo>
                    <a:pt x="0" y="230"/>
                  </a:lnTo>
                  <a:lnTo>
                    <a:pt x="175" y="339"/>
                  </a:lnTo>
                  <a:close/>
                </a:path>
              </a:pathLst>
            </a:custGeom>
            <a:solidFill>
              <a:srgbClr val="3FA9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4"/>
            <p:cNvSpPr/>
            <p:nvPr userDrawn="1"/>
          </p:nvSpPr>
          <p:spPr bwMode="auto">
            <a:xfrm>
              <a:off x="-1474120" y="2856670"/>
              <a:ext cx="433388" cy="331788"/>
            </a:xfrm>
            <a:custGeom>
              <a:avLst/>
              <a:gdLst>
                <a:gd name="T0" fmla="*/ 84 w 133"/>
                <a:gd name="T1" fmla="*/ 102 h 102"/>
                <a:gd name="T2" fmla="*/ 133 w 133"/>
                <a:gd name="T3" fmla="*/ 24 h 102"/>
                <a:gd name="T4" fmla="*/ 0 w 133"/>
                <a:gd name="T5" fmla="*/ 50 h 102"/>
                <a:gd name="T6" fmla="*/ 84 w 133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02">
                  <a:moveTo>
                    <a:pt x="84" y="102"/>
                  </a:moveTo>
                  <a:cubicBezTo>
                    <a:pt x="133" y="24"/>
                    <a:pt x="133" y="24"/>
                    <a:pt x="133" y="24"/>
                  </a:cubicBezTo>
                  <a:cubicBezTo>
                    <a:pt x="86" y="0"/>
                    <a:pt x="30" y="11"/>
                    <a:pt x="0" y="50"/>
                  </a:cubicBezTo>
                  <a:lnTo>
                    <a:pt x="84" y="102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5"/>
            <p:cNvSpPr>
              <a:spLocks noEditPoints="1"/>
            </p:cNvSpPr>
            <p:nvPr userDrawn="1"/>
          </p:nvSpPr>
          <p:spPr bwMode="auto">
            <a:xfrm>
              <a:off x="-2288508" y="1878770"/>
              <a:ext cx="4448175" cy="4659313"/>
            </a:xfrm>
            <a:custGeom>
              <a:avLst/>
              <a:gdLst>
                <a:gd name="T0" fmla="*/ 1334 w 1365"/>
                <a:gd name="T1" fmla="*/ 421 h 1429"/>
                <a:gd name="T2" fmla="*/ 1112 w 1365"/>
                <a:gd name="T3" fmla="*/ 284 h 1429"/>
                <a:gd name="T4" fmla="*/ 790 w 1365"/>
                <a:gd name="T5" fmla="*/ 85 h 1429"/>
                <a:gd name="T6" fmla="*/ 393 w 1365"/>
                <a:gd name="T7" fmla="*/ 307 h 1429"/>
                <a:gd name="T8" fmla="*/ 147 w 1365"/>
                <a:gd name="T9" fmla="*/ 477 h 1429"/>
                <a:gd name="T10" fmla="*/ 58 w 1365"/>
                <a:gd name="T11" fmla="*/ 621 h 1429"/>
                <a:gd name="T12" fmla="*/ 887 w 1365"/>
                <a:gd name="T13" fmla="*/ 1266 h 1429"/>
                <a:gd name="T14" fmla="*/ 1115 w 1365"/>
                <a:gd name="T15" fmla="*/ 1117 h 1429"/>
                <a:gd name="T16" fmla="*/ 1211 w 1365"/>
                <a:gd name="T17" fmla="*/ 962 h 1429"/>
                <a:gd name="T18" fmla="*/ 28 w 1365"/>
                <a:gd name="T19" fmla="*/ 936 h 1429"/>
                <a:gd name="T20" fmla="*/ 182 w 1365"/>
                <a:gd name="T21" fmla="*/ 686 h 1429"/>
                <a:gd name="T22" fmla="*/ 271 w 1365"/>
                <a:gd name="T23" fmla="*/ 542 h 1429"/>
                <a:gd name="T24" fmla="*/ 411 w 1365"/>
                <a:gd name="T25" fmla="*/ 317 h 1429"/>
                <a:gd name="T26" fmla="*/ 560 w 1365"/>
                <a:gd name="T27" fmla="*/ 456 h 1429"/>
                <a:gd name="T28" fmla="*/ 321 w 1365"/>
                <a:gd name="T29" fmla="*/ 594 h 1429"/>
                <a:gd name="T30" fmla="*/ 243 w 1365"/>
                <a:gd name="T31" fmla="*/ 783 h 1429"/>
                <a:gd name="T32" fmla="*/ 682 w 1365"/>
                <a:gd name="T33" fmla="*/ 1261 h 1429"/>
                <a:gd name="T34" fmla="*/ 849 w 1365"/>
                <a:gd name="T35" fmla="*/ 1140 h 1429"/>
                <a:gd name="T36" fmla="*/ 901 w 1365"/>
                <a:gd name="T37" fmla="*/ 916 h 1429"/>
                <a:gd name="T38" fmla="*/ 1300 w 1365"/>
                <a:gd name="T39" fmla="*/ 476 h 1429"/>
                <a:gd name="T40" fmla="*/ 1095 w 1365"/>
                <a:gd name="T41" fmla="*/ 891 h 1429"/>
                <a:gd name="T42" fmla="*/ 1000 w 1365"/>
                <a:gd name="T43" fmla="*/ 1046 h 1429"/>
                <a:gd name="T44" fmla="*/ 875 w 1365"/>
                <a:gd name="T45" fmla="*/ 1248 h 1429"/>
                <a:gd name="T46" fmla="*/ 159 w 1365"/>
                <a:gd name="T47" fmla="*/ 496 h 1429"/>
                <a:gd name="T48" fmla="*/ 334 w 1365"/>
                <a:gd name="T49" fmla="*/ 402 h 1429"/>
                <a:gd name="T50" fmla="*/ 254 w 1365"/>
                <a:gd name="T51" fmla="*/ 532 h 1429"/>
                <a:gd name="T52" fmla="*/ 225 w 1365"/>
                <a:gd name="T53" fmla="*/ 580 h 1429"/>
                <a:gd name="T54" fmla="*/ 225 w 1365"/>
                <a:gd name="T55" fmla="*/ 580 h 1429"/>
                <a:gd name="T56" fmla="*/ 155 w 1365"/>
                <a:gd name="T57" fmla="*/ 693 h 1429"/>
                <a:gd name="T58" fmla="*/ 327 w 1365"/>
                <a:gd name="T59" fmla="*/ 622 h 1429"/>
                <a:gd name="T60" fmla="*/ 503 w 1365"/>
                <a:gd name="T61" fmla="*/ 759 h 1429"/>
                <a:gd name="T62" fmla="*/ 749 w 1365"/>
                <a:gd name="T63" fmla="*/ 976 h 1429"/>
                <a:gd name="T64" fmla="*/ 842 w 1365"/>
                <a:gd name="T65" fmla="*/ 1121 h 1429"/>
                <a:gd name="T66" fmla="*/ 745 w 1365"/>
                <a:gd name="T67" fmla="*/ 1232 h 1429"/>
                <a:gd name="T68" fmla="*/ 253 w 1365"/>
                <a:gd name="T69" fmla="*/ 802 h 1429"/>
                <a:gd name="T70" fmla="*/ 801 w 1365"/>
                <a:gd name="T71" fmla="*/ 1141 h 1429"/>
                <a:gd name="T72" fmla="*/ 789 w 1365"/>
                <a:gd name="T73" fmla="*/ 806 h 1429"/>
                <a:gd name="T74" fmla="*/ 748 w 1365"/>
                <a:gd name="T75" fmla="*/ 910 h 1429"/>
                <a:gd name="T76" fmla="*/ 800 w 1365"/>
                <a:gd name="T77" fmla="*/ 788 h 1429"/>
                <a:gd name="T78" fmla="*/ 574 w 1365"/>
                <a:gd name="T79" fmla="*/ 714 h 1429"/>
                <a:gd name="T80" fmla="*/ 876 w 1365"/>
                <a:gd name="T81" fmla="*/ 665 h 1429"/>
                <a:gd name="T82" fmla="*/ 526 w 1365"/>
                <a:gd name="T83" fmla="*/ 721 h 1429"/>
                <a:gd name="T84" fmla="*/ 437 w 1365"/>
                <a:gd name="T85" fmla="*/ 760 h 1429"/>
                <a:gd name="T86" fmla="*/ 546 w 1365"/>
                <a:gd name="T87" fmla="*/ 652 h 1429"/>
                <a:gd name="T88" fmla="*/ 425 w 1365"/>
                <a:gd name="T89" fmla="*/ 621 h 1429"/>
                <a:gd name="T90" fmla="*/ 848 w 1365"/>
                <a:gd name="T91" fmla="*/ 920 h 1429"/>
                <a:gd name="T92" fmla="*/ 1126 w 1365"/>
                <a:gd name="T93" fmla="*/ 719 h 1429"/>
                <a:gd name="T94" fmla="*/ 1126 w 1365"/>
                <a:gd name="T95" fmla="*/ 719 h 1429"/>
                <a:gd name="T96" fmla="*/ 1118 w 1365"/>
                <a:gd name="T97" fmla="*/ 311 h 1429"/>
                <a:gd name="T98" fmla="*/ 658 w 1365"/>
                <a:gd name="T99" fmla="*/ 507 h 1429"/>
                <a:gd name="T100" fmla="*/ 856 w 1365"/>
                <a:gd name="T101" fmla="*/ 149 h 1429"/>
                <a:gd name="T102" fmla="*/ 796 w 1365"/>
                <a:gd name="T103" fmla="*/ 112 h 1429"/>
                <a:gd name="T104" fmla="*/ 660 w 1365"/>
                <a:gd name="T105" fmla="*/ 28 h 1429"/>
                <a:gd name="T106" fmla="*/ 1111 w 1365"/>
                <a:gd name="T107" fmla="*/ 1085 h 1429"/>
                <a:gd name="T108" fmla="*/ 1118 w 1365"/>
                <a:gd name="T109" fmla="*/ 893 h 1429"/>
                <a:gd name="T110" fmla="*/ 897 w 1365"/>
                <a:gd name="T111" fmla="*/ 1249 h 1429"/>
                <a:gd name="T112" fmla="*/ 954 w 1365"/>
                <a:gd name="T113" fmla="*/ 1157 h 1429"/>
                <a:gd name="T114" fmla="*/ 954 w 1365"/>
                <a:gd name="T115" fmla="*/ 1157 h 1429"/>
                <a:gd name="T116" fmla="*/ 1122 w 1365"/>
                <a:gd name="T117" fmla="*/ 1068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5" h="1429">
                  <a:moveTo>
                    <a:pt x="1175" y="800"/>
                  </a:moveTo>
                  <a:cubicBezTo>
                    <a:pt x="1365" y="493"/>
                    <a:pt x="1365" y="493"/>
                    <a:pt x="1365" y="493"/>
                  </a:cubicBezTo>
                  <a:cubicBezTo>
                    <a:pt x="1310" y="459"/>
                    <a:pt x="1310" y="459"/>
                    <a:pt x="1310" y="459"/>
                  </a:cubicBezTo>
                  <a:cubicBezTo>
                    <a:pt x="1334" y="421"/>
                    <a:pt x="1334" y="421"/>
                    <a:pt x="1334" y="421"/>
                  </a:cubicBezTo>
                  <a:cubicBezTo>
                    <a:pt x="1206" y="342"/>
                    <a:pt x="1206" y="342"/>
                    <a:pt x="1206" y="342"/>
                  </a:cubicBezTo>
                  <a:cubicBezTo>
                    <a:pt x="1197" y="337"/>
                    <a:pt x="1197" y="337"/>
                    <a:pt x="1197" y="337"/>
                  </a:cubicBezTo>
                  <a:cubicBezTo>
                    <a:pt x="1120" y="289"/>
                    <a:pt x="1120" y="289"/>
                    <a:pt x="1120" y="289"/>
                  </a:cubicBezTo>
                  <a:cubicBezTo>
                    <a:pt x="1112" y="284"/>
                    <a:pt x="1112" y="284"/>
                    <a:pt x="1112" y="284"/>
                  </a:cubicBezTo>
                  <a:cubicBezTo>
                    <a:pt x="884" y="143"/>
                    <a:pt x="884" y="143"/>
                    <a:pt x="884" y="143"/>
                  </a:cubicBezTo>
                  <a:cubicBezTo>
                    <a:pt x="875" y="138"/>
                    <a:pt x="875" y="138"/>
                    <a:pt x="875" y="138"/>
                  </a:cubicBezTo>
                  <a:cubicBezTo>
                    <a:pt x="798" y="90"/>
                    <a:pt x="798" y="90"/>
                    <a:pt x="798" y="90"/>
                  </a:cubicBezTo>
                  <a:cubicBezTo>
                    <a:pt x="790" y="85"/>
                    <a:pt x="790" y="85"/>
                    <a:pt x="790" y="85"/>
                  </a:cubicBezTo>
                  <a:cubicBezTo>
                    <a:pt x="653" y="0"/>
                    <a:pt x="653" y="0"/>
                    <a:pt x="653" y="0"/>
                  </a:cubicBezTo>
                  <a:cubicBezTo>
                    <a:pt x="630" y="39"/>
                    <a:pt x="630" y="39"/>
                    <a:pt x="630" y="39"/>
                  </a:cubicBezTo>
                  <a:cubicBezTo>
                    <a:pt x="579" y="7"/>
                    <a:pt x="579" y="7"/>
                    <a:pt x="579" y="7"/>
                  </a:cubicBezTo>
                  <a:cubicBezTo>
                    <a:pt x="393" y="307"/>
                    <a:pt x="393" y="307"/>
                    <a:pt x="393" y="307"/>
                  </a:cubicBezTo>
                  <a:cubicBezTo>
                    <a:pt x="334" y="276"/>
                    <a:pt x="261" y="293"/>
                    <a:pt x="227" y="348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152" y="469"/>
                    <a:pt x="152" y="469"/>
                    <a:pt x="152" y="469"/>
                  </a:cubicBezTo>
                  <a:cubicBezTo>
                    <a:pt x="147" y="477"/>
                    <a:pt x="147" y="477"/>
                    <a:pt x="147" y="477"/>
                  </a:cubicBezTo>
                  <a:cubicBezTo>
                    <a:pt x="128" y="508"/>
                    <a:pt x="128" y="508"/>
                    <a:pt x="128" y="508"/>
                  </a:cubicBezTo>
                  <a:cubicBezTo>
                    <a:pt x="123" y="517"/>
                    <a:pt x="123" y="517"/>
                    <a:pt x="123" y="517"/>
                  </a:cubicBezTo>
                  <a:cubicBezTo>
                    <a:pt x="63" y="613"/>
                    <a:pt x="63" y="613"/>
                    <a:pt x="63" y="613"/>
                  </a:cubicBezTo>
                  <a:cubicBezTo>
                    <a:pt x="58" y="621"/>
                    <a:pt x="58" y="621"/>
                    <a:pt x="58" y="621"/>
                  </a:cubicBezTo>
                  <a:cubicBezTo>
                    <a:pt x="24" y="676"/>
                    <a:pt x="41" y="749"/>
                    <a:pt x="96" y="788"/>
                  </a:cubicBezTo>
                  <a:cubicBezTo>
                    <a:pt x="0" y="943"/>
                    <a:pt x="0" y="943"/>
                    <a:pt x="0" y="943"/>
                  </a:cubicBezTo>
                  <a:cubicBezTo>
                    <a:pt x="786" y="1429"/>
                    <a:pt x="786" y="1429"/>
                    <a:pt x="786" y="1429"/>
                  </a:cubicBezTo>
                  <a:cubicBezTo>
                    <a:pt x="887" y="1266"/>
                    <a:pt x="887" y="1266"/>
                    <a:pt x="887" y="1266"/>
                  </a:cubicBezTo>
                  <a:cubicBezTo>
                    <a:pt x="944" y="1296"/>
                    <a:pt x="1015" y="1280"/>
                    <a:pt x="1048" y="1227"/>
                  </a:cubicBezTo>
                  <a:cubicBezTo>
                    <a:pt x="1053" y="1218"/>
                    <a:pt x="1053" y="1218"/>
                    <a:pt x="1053" y="1218"/>
                  </a:cubicBezTo>
                  <a:cubicBezTo>
                    <a:pt x="1110" y="1126"/>
                    <a:pt x="1110" y="1126"/>
                    <a:pt x="1110" y="1126"/>
                  </a:cubicBezTo>
                  <a:cubicBezTo>
                    <a:pt x="1115" y="1117"/>
                    <a:pt x="1115" y="1117"/>
                    <a:pt x="1115" y="1117"/>
                  </a:cubicBezTo>
                  <a:cubicBezTo>
                    <a:pt x="1134" y="1087"/>
                    <a:pt x="1134" y="1087"/>
                    <a:pt x="1134" y="1087"/>
                  </a:cubicBezTo>
                  <a:cubicBezTo>
                    <a:pt x="1139" y="1079"/>
                    <a:pt x="1139" y="1079"/>
                    <a:pt x="1139" y="1079"/>
                  </a:cubicBezTo>
                  <a:cubicBezTo>
                    <a:pt x="1206" y="971"/>
                    <a:pt x="1206" y="971"/>
                    <a:pt x="1206" y="971"/>
                  </a:cubicBezTo>
                  <a:cubicBezTo>
                    <a:pt x="1211" y="962"/>
                    <a:pt x="1211" y="962"/>
                    <a:pt x="1211" y="962"/>
                  </a:cubicBezTo>
                  <a:cubicBezTo>
                    <a:pt x="1244" y="909"/>
                    <a:pt x="1227" y="839"/>
                    <a:pt x="1175" y="800"/>
                  </a:cubicBezTo>
                  <a:close/>
                  <a:moveTo>
                    <a:pt x="869" y="1256"/>
                  </a:moveTo>
                  <a:cubicBezTo>
                    <a:pt x="780" y="1401"/>
                    <a:pt x="780" y="1401"/>
                    <a:pt x="780" y="1401"/>
                  </a:cubicBezTo>
                  <a:cubicBezTo>
                    <a:pt x="28" y="936"/>
                    <a:pt x="28" y="936"/>
                    <a:pt x="28" y="936"/>
                  </a:cubicBezTo>
                  <a:cubicBezTo>
                    <a:pt x="113" y="799"/>
                    <a:pt x="113" y="799"/>
                    <a:pt x="113" y="799"/>
                  </a:cubicBezTo>
                  <a:cubicBezTo>
                    <a:pt x="118" y="791"/>
                    <a:pt x="118" y="791"/>
                    <a:pt x="118" y="791"/>
                  </a:cubicBezTo>
                  <a:cubicBezTo>
                    <a:pt x="177" y="695"/>
                    <a:pt x="177" y="695"/>
                    <a:pt x="177" y="695"/>
                  </a:cubicBezTo>
                  <a:cubicBezTo>
                    <a:pt x="182" y="686"/>
                    <a:pt x="182" y="686"/>
                    <a:pt x="182" y="686"/>
                  </a:cubicBezTo>
                  <a:cubicBezTo>
                    <a:pt x="242" y="590"/>
                    <a:pt x="242" y="590"/>
                    <a:pt x="242" y="590"/>
                  </a:cubicBezTo>
                  <a:cubicBezTo>
                    <a:pt x="247" y="582"/>
                    <a:pt x="247" y="582"/>
                    <a:pt x="247" y="582"/>
                  </a:cubicBezTo>
                  <a:cubicBezTo>
                    <a:pt x="266" y="551"/>
                    <a:pt x="266" y="551"/>
                    <a:pt x="266" y="551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6" y="421"/>
                    <a:pt x="346" y="421"/>
                    <a:pt x="346" y="421"/>
                  </a:cubicBezTo>
                  <a:cubicBezTo>
                    <a:pt x="405" y="326"/>
                    <a:pt x="405" y="326"/>
                    <a:pt x="405" y="326"/>
                  </a:cubicBezTo>
                  <a:cubicBezTo>
                    <a:pt x="411" y="317"/>
                    <a:pt x="411" y="317"/>
                    <a:pt x="411" y="317"/>
                  </a:cubicBezTo>
                  <a:cubicBezTo>
                    <a:pt x="585" y="35"/>
                    <a:pt x="585" y="35"/>
                    <a:pt x="585" y="35"/>
                  </a:cubicBezTo>
                  <a:cubicBezTo>
                    <a:pt x="619" y="56"/>
                    <a:pt x="619" y="56"/>
                    <a:pt x="619" y="56"/>
                  </a:cubicBezTo>
                  <a:cubicBezTo>
                    <a:pt x="463" y="309"/>
                    <a:pt x="463" y="309"/>
                    <a:pt x="463" y="309"/>
                  </a:cubicBezTo>
                  <a:cubicBezTo>
                    <a:pt x="442" y="343"/>
                    <a:pt x="503" y="406"/>
                    <a:pt x="560" y="456"/>
                  </a:cubicBezTo>
                  <a:cubicBezTo>
                    <a:pt x="479" y="588"/>
                    <a:pt x="479" y="588"/>
                    <a:pt x="479" y="588"/>
                  </a:cubicBezTo>
                  <a:cubicBezTo>
                    <a:pt x="453" y="577"/>
                    <a:pt x="423" y="587"/>
                    <a:pt x="408" y="611"/>
                  </a:cubicBezTo>
                  <a:cubicBezTo>
                    <a:pt x="391" y="638"/>
                    <a:pt x="391" y="638"/>
                    <a:pt x="391" y="638"/>
                  </a:cubicBezTo>
                  <a:cubicBezTo>
                    <a:pt x="321" y="594"/>
                    <a:pt x="321" y="594"/>
                    <a:pt x="321" y="594"/>
                  </a:cubicBezTo>
                  <a:cubicBezTo>
                    <a:pt x="228" y="744"/>
                    <a:pt x="228" y="744"/>
                    <a:pt x="228" y="744"/>
                  </a:cubicBezTo>
                  <a:cubicBezTo>
                    <a:pt x="223" y="753"/>
                    <a:pt x="223" y="753"/>
                    <a:pt x="223" y="753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228" y="763"/>
                    <a:pt x="233" y="772"/>
                    <a:pt x="243" y="783"/>
                  </a:cubicBezTo>
                  <a:cubicBezTo>
                    <a:pt x="241" y="786"/>
                    <a:pt x="238" y="789"/>
                    <a:pt x="236" y="792"/>
                  </a:cubicBezTo>
                  <a:cubicBezTo>
                    <a:pt x="180" y="883"/>
                    <a:pt x="180" y="883"/>
                    <a:pt x="180" y="883"/>
                  </a:cubicBezTo>
                  <a:cubicBezTo>
                    <a:pt x="163" y="910"/>
                    <a:pt x="172" y="946"/>
                    <a:pt x="199" y="962"/>
                  </a:cubicBezTo>
                  <a:cubicBezTo>
                    <a:pt x="682" y="1261"/>
                    <a:pt x="682" y="1261"/>
                    <a:pt x="682" y="1261"/>
                  </a:cubicBezTo>
                  <a:cubicBezTo>
                    <a:pt x="709" y="1278"/>
                    <a:pt x="745" y="1269"/>
                    <a:pt x="762" y="1242"/>
                  </a:cubicBezTo>
                  <a:cubicBezTo>
                    <a:pt x="818" y="1151"/>
                    <a:pt x="818" y="1151"/>
                    <a:pt x="818" y="1151"/>
                  </a:cubicBezTo>
                  <a:cubicBezTo>
                    <a:pt x="821" y="1148"/>
                    <a:pt x="822" y="1143"/>
                    <a:pt x="824" y="1139"/>
                  </a:cubicBezTo>
                  <a:cubicBezTo>
                    <a:pt x="835" y="1141"/>
                    <a:pt x="843" y="1142"/>
                    <a:pt x="849" y="1140"/>
                  </a:cubicBezTo>
                  <a:cubicBezTo>
                    <a:pt x="852" y="1142"/>
                    <a:pt x="852" y="1142"/>
                    <a:pt x="852" y="1142"/>
                  </a:cubicBezTo>
                  <a:cubicBezTo>
                    <a:pt x="950" y="983"/>
                    <a:pt x="950" y="983"/>
                    <a:pt x="950" y="983"/>
                  </a:cubicBezTo>
                  <a:cubicBezTo>
                    <a:pt x="885" y="942"/>
                    <a:pt x="885" y="942"/>
                    <a:pt x="885" y="942"/>
                  </a:cubicBezTo>
                  <a:cubicBezTo>
                    <a:pt x="901" y="916"/>
                    <a:pt x="901" y="916"/>
                    <a:pt x="901" y="916"/>
                  </a:cubicBezTo>
                  <a:cubicBezTo>
                    <a:pt x="915" y="893"/>
                    <a:pt x="912" y="865"/>
                    <a:pt x="894" y="846"/>
                  </a:cubicBezTo>
                  <a:cubicBezTo>
                    <a:pt x="977" y="712"/>
                    <a:pt x="977" y="712"/>
                    <a:pt x="977" y="712"/>
                  </a:cubicBezTo>
                  <a:cubicBezTo>
                    <a:pt x="1043" y="739"/>
                    <a:pt x="1123" y="762"/>
                    <a:pt x="1143" y="730"/>
                  </a:cubicBezTo>
                  <a:cubicBezTo>
                    <a:pt x="1300" y="476"/>
                    <a:pt x="1300" y="476"/>
                    <a:pt x="1300" y="476"/>
                  </a:cubicBezTo>
                  <a:cubicBezTo>
                    <a:pt x="1337" y="500"/>
                    <a:pt x="1337" y="500"/>
                    <a:pt x="1337" y="500"/>
                  </a:cubicBezTo>
                  <a:cubicBezTo>
                    <a:pt x="1158" y="790"/>
                    <a:pt x="1158" y="790"/>
                    <a:pt x="1158" y="790"/>
                  </a:cubicBezTo>
                  <a:cubicBezTo>
                    <a:pt x="1153" y="798"/>
                    <a:pt x="1153" y="798"/>
                    <a:pt x="1153" y="798"/>
                  </a:cubicBezTo>
                  <a:cubicBezTo>
                    <a:pt x="1095" y="891"/>
                    <a:pt x="1095" y="891"/>
                    <a:pt x="1095" y="891"/>
                  </a:cubicBezTo>
                  <a:cubicBezTo>
                    <a:pt x="1090" y="899"/>
                    <a:pt x="1090" y="899"/>
                    <a:pt x="1090" y="899"/>
                  </a:cubicBezTo>
                  <a:cubicBezTo>
                    <a:pt x="1023" y="1007"/>
                    <a:pt x="1023" y="1007"/>
                    <a:pt x="1023" y="1007"/>
                  </a:cubicBezTo>
                  <a:cubicBezTo>
                    <a:pt x="1018" y="1016"/>
                    <a:pt x="1018" y="1016"/>
                    <a:pt x="1018" y="1016"/>
                  </a:cubicBezTo>
                  <a:cubicBezTo>
                    <a:pt x="1000" y="1046"/>
                    <a:pt x="1000" y="1046"/>
                    <a:pt x="1000" y="1046"/>
                  </a:cubicBezTo>
                  <a:cubicBezTo>
                    <a:pt x="994" y="1054"/>
                    <a:pt x="994" y="1054"/>
                    <a:pt x="994" y="1054"/>
                  </a:cubicBezTo>
                  <a:cubicBezTo>
                    <a:pt x="937" y="1147"/>
                    <a:pt x="937" y="1147"/>
                    <a:pt x="937" y="1147"/>
                  </a:cubicBezTo>
                  <a:cubicBezTo>
                    <a:pt x="932" y="1155"/>
                    <a:pt x="932" y="1155"/>
                    <a:pt x="932" y="1155"/>
                  </a:cubicBezTo>
                  <a:cubicBezTo>
                    <a:pt x="875" y="1248"/>
                    <a:pt x="875" y="1248"/>
                    <a:pt x="875" y="1248"/>
                  </a:cubicBezTo>
                  <a:lnTo>
                    <a:pt x="869" y="1256"/>
                  </a:lnTo>
                  <a:close/>
                  <a:moveTo>
                    <a:pt x="235" y="563"/>
                  </a:moveTo>
                  <a:cubicBezTo>
                    <a:pt x="150" y="510"/>
                    <a:pt x="150" y="510"/>
                    <a:pt x="150" y="510"/>
                  </a:cubicBezTo>
                  <a:cubicBezTo>
                    <a:pt x="159" y="496"/>
                    <a:pt x="159" y="496"/>
                    <a:pt x="159" y="496"/>
                  </a:cubicBezTo>
                  <a:cubicBezTo>
                    <a:pt x="244" y="549"/>
                    <a:pt x="244" y="549"/>
                    <a:pt x="244" y="549"/>
                  </a:cubicBezTo>
                  <a:lnTo>
                    <a:pt x="235" y="563"/>
                  </a:lnTo>
                  <a:close/>
                  <a:moveTo>
                    <a:pt x="383" y="324"/>
                  </a:moveTo>
                  <a:cubicBezTo>
                    <a:pt x="334" y="402"/>
                    <a:pt x="334" y="402"/>
                    <a:pt x="334" y="402"/>
                  </a:cubicBezTo>
                  <a:cubicBezTo>
                    <a:pt x="250" y="350"/>
                    <a:pt x="250" y="350"/>
                    <a:pt x="250" y="350"/>
                  </a:cubicBezTo>
                  <a:cubicBezTo>
                    <a:pt x="280" y="311"/>
                    <a:pt x="336" y="300"/>
                    <a:pt x="383" y="324"/>
                  </a:cubicBezTo>
                  <a:close/>
                  <a:moveTo>
                    <a:pt x="324" y="419"/>
                  </a:moveTo>
                  <a:cubicBezTo>
                    <a:pt x="254" y="532"/>
                    <a:pt x="254" y="532"/>
                    <a:pt x="254" y="532"/>
                  </a:cubicBezTo>
                  <a:cubicBezTo>
                    <a:pt x="169" y="479"/>
                    <a:pt x="169" y="479"/>
                    <a:pt x="169" y="479"/>
                  </a:cubicBezTo>
                  <a:cubicBezTo>
                    <a:pt x="239" y="367"/>
                    <a:pt x="239" y="367"/>
                    <a:pt x="239" y="367"/>
                  </a:cubicBezTo>
                  <a:lnTo>
                    <a:pt x="324" y="419"/>
                  </a:lnTo>
                  <a:close/>
                  <a:moveTo>
                    <a:pt x="225" y="580"/>
                  </a:moveTo>
                  <a:cubicBezTo>
                    <a:pt x="165" y="676"/>
                    <a:pt x="165" y="676"/>
                    <a:pt x="165" y="676"/>
                  </a:cubicBezTo>
                  <a:cubicBezTo>
                    <a:pt x="80" y="623"/>
                    <a:pt x="80" y="623"/>
                    <a:pt x="80" y="623"/>
                  </a:cubicBezTo>
                  <a:cubicBezTo>
                    <a:pt x="140" y="527"/>
                    <a:pt x="140" y="527"/>
                    <a:pt x="140" y="527"/>
                  </a:cubicBezTo>
                  <a:lnTo>
                    <a:pt x="225" y="580"/>
                  </a:lnTo>
                  <a:close/>
                  <a:moveTo>
                    <a:pt x="155" y="693"/>
                  </a:moveTo>
                  <a:cubicBezTo>
                    <a:pt x="106" y="771"/>
                    <a:pt x="106" y="771"/>
                    <a:pt x="106" y="771"/>
                  </a:cubicBezTo>
                  <a:cubicBezTo>
                    <a:pt x="64" y="740"/>
                    <a:pt x="49" y="685"/>
                    <a:pt x="70" y="641"/>
                  </a:cubicBezTo>
                  <a:lnTo>
                    <a:pt x="155" y="693"/>
                  </a:lnTo>
                  <a:close/>
                  <a:moveTo>
                    <a:pt x="525" y="968"/>
                  </a:moveTo>
                  <a:cubicBezTo>
                    <a:pt x="408" y="896"/>
                    <a:pt x="306" y="821"/>
                    <a:pt x="264" y="777"/>
                  </a:cubicBezTo>
                  <a:cubicBezTo>
                    <a:pt x="249" y="761"/>
                    <a:pt x="247" y="754"/>
                    <a:pt x="246" y="753"/>
                  </a:cubicBezTo>
                  <a:cubicBezTo>
                    <a:pt x="327" y="622"/>
                    <a:pt x="327" y="622"/>
                    <a:pt x="327" y="622"/>
                  </a:cubicBezTo>
                  <a:cubicBezTo>
                    <a:pt x="422" y="680"/>
                    <a:pt x="422" y="680"/>
                    <a:pt x="422" y="680"/>
                  </a:cubicBezTo>
                  <a:cubicBezTo>
                    <a:pt x="409" y="701"/>
                    <a:pt x="409" y="701"/>
                    <a:pt x="409" y="701"/>
                  </a:cubicBezTo>
                  <a:cubicBezTo>
                    <a:pt x="393" y="727"/>
                    <a:pt x="401" y="761"/>
                    <a:pt x="427" y="777"/>
                  </a:cubicBezTo>
                  <a:cubicBezTo>
                    <a:pt x="453" y="793"/>
                    <a:pt x="487" y="785"/>
                    <a:pt x="503" y="759"/>
                  </a:cubicBezTo>
                  <a:cubicBezTo>
                    <a:pt x="516" y="738"/>
                    <a:pt x="516" y="738"/>
                    <a:pt x="516" y="738"/>
                  </a:cubicBezTo>
                  <a:cubicBezTo>
                    <a:pt x="744" y="879"/>
                    <a:pt x="744" y="879"/>
                    <a:pt x="744" y="879"/>
                  </a:cubicBezTo>
                  <a:cubicBezTo>
                    <a:pt x="731" y="900"/>
                    <a:pt x="731" y="900"/>
                    <a:pt x="731" y="900"/>
                  </a:cubicBezTo>
                  <a:cubicBezTo>
                    <a:pt x="715" y="926"/>
                    <a:pt x="723" y="960"/>
                    <a:pt x="749" y="976"/>
                  </a:cubicBezTo>
                  <a:cubicBezTo>
                    <a:pt x="775" y="992"/>
                    <a:pt x="809" y="984"/>
                    <a:pt x="825" y="958"/>
                  </a:cubicBezTo>
                  <a:cubicBezTo>
                    <a:pt x="838" y="937"/>
                    <a:pt x="838" y="937"/>
                    <a:pt x="838" y="937"/>
                  </a:cubicBezTo>
                  <a:cubicBezTo>
                    <a:pt x="923" y="990"/>
                    <a:pt x="923" y="990"/>
                    <a:pt x="923" y="990"/>
                  </a:cubicBezTo>
                  <a:cubicBezTo>
                    <a:pt x="842" y="1121"/>
                    <a:pt x="842" y="1121"/>
                    <a:pt x="842" y="1121"/>
                  </a:cubicBezTo>
                  <a:cubicBezTo>
                    <a:pt x="840" y="1121"/>
                    <a:pt x="834" y="1122"/>
                    <a:pt x="819" y="1118"/>
                  </a:cubicBezTo>
                  <a:cubicBezTo>
                    <a:pt x="763" y="1102"/>
                    <a:pt x="648" y="1044"/>
                    <a:pt x="525" y="968"/>
                  </a:cubicBezTo>
                  <a:close/>
                  <a:moveTo>
                    <a:pt x="801" y="1141"/>
                  </a:moveTo>
                  <a:cubicBezTo>
                    <a:pt x="745" y="1232"/>
                    <a:pt x="745" y="1232"/>
                    <a:pt x="745" y="1232"/>
                  </a:cubicBezTo>
                  <a:cubicBezTo>
                    <a:pt x="734" y="1249"/>
                    <a:pt x="711" y="1255"/>
                    <a:pt x="693" y="1244"/>
                  </a:cubicBezTo>
                  <a:cubicBezTo>
                    <a:pt x="210" y="945"/>
                    <a:pt x="210" y="945"/>
                    <a:pt x="210" y="945"/>
                  </a:cubicBezTo>
                  <a:cubicBezTo>
                    <a:pt x="192" y="934"/>
                    <a:pt x="186" y="911"/>
                    <a:pt x="197" y="893"/>
                  </a:cubicBezTo>
                  <a:cubicBezTo>
                    <a:pt x="253" y="802"/>
                    <a:pt x="253" y="802"/>
                    <a:pt x="253" y="802"/>
                  </a:cubicBezTo>
                  <a:cubicBezTo>
                    <a:pt x="254" y="801"/>
                    <a:pt x="256" y="799"/>
                    <a:pt x="257" y="798"/>
                  </a:cubicBezTo>
                  <a:cubicBezTo>
                    <a:pt x="304" y="844"/>
                    <a:pt x="401" y="915"/>
                    <a:pt x="514" y="985"/>
                  </a:cubicBezTo>
                  <a:cubicBezTo>
                    <a:pt x="632" y="1058"/>
                    <a:pt x="744" y="1115"/>
                    <a:pt x="805" y="1134"/>
                  </a:cubicBezTo>
                  <a:cubicBezTo>
                    <a:pt x="804" y="1136"/>
                    <a:pt x="803" y="1139"/>
                    <a:pt x="801" y="1141"/>
                  </a:cubicBezTo>
                  <a:close/>
                  <a:moveTo>
                    <a:pt x="754" y="862"/>
                  </a:moveTo>
                  <a:cubicBezTo>
                    <a:pt x="735" y="850"/>
                    <a:pt x="735" y="850"/>
                    <a:pt x="735" y="850"/>
                  </a:cubicBezTo>
                  <a:cubicBezTo>
                    <a:pt x="751" y="823"/>
                    <a:pt x="751" y="823"/>
                    <a:pt x="751" y="823"/>
                  </a:cubicBezTo>
                  <a:cubicBezTo>
                    <a:pt x="760" y="810"/>
                    <a:pt x="774" y="804"/>
                    <a:pt x="789" y="806"/>
                  </a:cubicBezTo>
                  <a:lnTo>
                    <a:pt x="754" y="862"/>
                  </a:lnTo>
                  <a:close/>
                  <a:moveTo>
                    <a:pt x="808" y="948"/>
                  </a:moveTo>
                  <a:cubicBezTo>
                    <a:pt x="798" y="964"/>
                    <a:pt x="776" y="969"/>
                    <a:pt x="759" y="959"/>
                  </a:cubicBezTo>
                  <a:cubicBezTo>
                    <a:pt x="743" y="949"/>
                    <a:pt x="738" y="927"/>
                    <a:pt x="748" y="910"/>
                  </a:cubicBezTo>
                  <a:cubicBezTo>
                    <a:pt x="808" y="813"/>
                    <a:pt x="808" y="813"/>
                    <a:pt x="808" y="813"/>
                  </a:cubicBezTo>
                  <a:cubicBezTo>
                    <a:pt x="868" y="851"/>
                    <a:pt x="868" y="851"/>
                    <a:pt x="868" y="851"/>
                  </a:cubicBezTo>
                  <a:lnTo>
                    <a:pt x="808" y="948"/>
                  </a:lnTo>
                  <a:close/>
                  <a:moveTo>
                    <a:pt x="800" y="788"/>
                  </a:moveTo>
                  <a:cubicBezTo>
                    <a:pt x="775" y="780"/>
                    <a:pt x="748" y="790"/>
                    <a:pt x="734" y="813"/>
                  </a:cubicBezTo>
                  <a:cubicBezTo>
                    <a:pt x="718" y="839"/>
                    <a:pt x="718" y="839"/>
                    <a:pt x="718" y="839"/>
                  </a:cubicBezTo>
                  <a:cubicBezTo>
                    <a:pt x="558" y="741"/>
                    <a:pt x="558" y="741"/>
                    <a:pt x="558" y="741"/>
                  </a:cubicBezTo>
                  <a:cubicBezTo>
                    <a:pt x="574" y="714"/>
                    <a:pt x="574" y="714"/>
                    <a:pt x="574" y="714"/>
                  </a:cubicBezTo>
                  <a:cubicBezTo>
                    <a:pt x="587" y="693"/>
                    <a:pt x="586" y="667"/>
                    <a:pt x="571" y="648"/>
                  </a:cubicBezTo>
                  <a:cubicBezTo>
                    <a:pt x="648" y="524"/>
                    <a:pt x="648" y="524"/>
                    <a:pt x="648" y="524"/>
                  </a:cubicBezTo>
                  <a:cubicBezTo>
                    <a:pt x="682" y="549"/>
                    <a:pt x="718" y="573"/>
                    <a:pt x="755" y="596"/>
                  </a:cubicBezTo>
                  <a:cubicBezTo>
                    <a:pt x="796" y="621"/>
                    <a:pt x="836" y="644"/>
                    <a:pt x="876" y="665"/>
                  </a:cubicBezTo>
                  <a:lnTo>
                    <a:pt x="800" y="788"/>
                  </a:lnTo>
                  <a:close/>
                  <a:moveTo>
                    <a:pt x="557" y="704"/>
                  </a:moveTo>
                  <a:cubicBezTo>
                    <a:pt x="541" y="730"/>
                    <a:pt x="541" y="730"/>
                    <a:pt x="541" y="730"/>
                  </a:cubicBezTo>
                  <a:cubicBezTo>
                    <a:pt x="526" y="721"/>
                    <a:pt x="526" y="721"/>
                    <a:pt x="526" y="721"/>
                  </a:cubicBezTo>
                  <a:cubicBezTo>
                    <a:pt x="559" y="667"/>
                    <a:pt x="559" y="667"/>
                    <a:pt x="559" y="667"/>
                  </a:cubicBezTo>
                  <a:cubicBezTo>
                    <a:pt x="565" y="679"/>
                    <a:pt x="564" y="692"/>
                    <a:pt x="557" y="704"/>
                  </a:cubicBezTo>
                  <a:close/>
                  <a:moveTo>
                    <a:pt x="486" y="748"/>
                  </a:moveTo>
                  <a:cubicBezTo>
                    <a:pt x="476" y="765"/>
                    <a:pt x="454" y="770"/>
                    <a:pt x="437" y="760"/>
                  </a:cubicBezTo>
                  <a:cubicBezTo>
                    <a:pt x="421" y="750"/>
                    <a:pt x="415" y="728"/>
                    <a:pt x="426" y="711"/>
                  </a:cubicBezTo>
                  <a:cubicBezTo>
                    <a:pt x="486" y="614"/>
                    <a:pt x="486" y="614"/>
                    <a:pt x="486" y="614"/>
                  </a:cubicBezTo>
                  <a:cubicBezTo>
                    <a:pt x="545" y="651"/>
                    <a:pt x="545" y="651"/>
                    <a:pt x="545" y="651"/>
                  </a:cubicBezTo>
                  <a:cubicBezTo>
                    <a:pt x="545" y="651"/>
                    <a:pt x="545" y="651"/>
                    <a:pt x="546" y="652"/>
                  </a:cubicBezTo>
                  <a:lnTo>
                    <a:pt x="486" y="748"/>
                  </a:lnTo>
                  <a:close/>
                  <a:moveTo>
                    <a:pt x="432" y="663"/>
                  </a:moveTo>
                  <a:cubicBezTo>
                    <a:pt x="408" y="648"/>
                    <a:pt x="408" y="648"/>
                    <a:pt x="408" y="648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34" y="607"/>
                    <a:pt x="452" y="600"/>
                    <a:pt x="468" y="605"/>
                  </a:cubicBezTo>
                  <a:lnTo>
                    <a:pt x="432" y="663"/>
                  </a:lnTo>
                  <a:close/>
                  <a:moveTo>
                    <a:pt x="868" y="932"/>
                  </a:moveTo>
                  <a:cubicBezTo>
                    <a:pt x="848" y="920"/>
                    <a:pt x="848" y="920"/>
                    <a:pt x="848" y="920"/>
                  </a:cubicBezTo>
                  <a:cubicBezTo>
                    <a:pt x="883" y="864"/>
                    <a:pt x="883" y="864"/>
                    <a:pt x="883" y="864"/>
                  </a:cubicBezTo>
                  <a:cubicBezTo>
                    <a:pt x="891" y="876"/>
                    <a:pt x="892" y="892"/>
                    <a:pt x="884" y="905"/>
                  </a:cubicBezTo>
                  <a:lnTo>
                    <a:pt x="868" y="932"/>
                  </a:lnTo>
                  <a:close/>
                  <a:moveTo>
                    <a:pt x="1126" y="719"/>
                  </a:moveTo>
                  <a:cubicBezTo>
                    <a:pt x="1121" y="728"/>
                    <a:pt x="1085" y="734"/>
                    <a:pt x="988" y="695"/>
                  </a:cubicBezTo>
                  <a:cubicBezTo>
                    <a:pt x="1195" y="359"/>
                    <a:pt x="1195" y="359"/>
                    <a:pt x="1195" y="359"/>
                  </a:cubicBezTo>
                  <a:cubicBezTo>
                    <a:pt x="1306" y="428"/>
                    <a:pt x="1306" y="428"/>
                    <a:pt x="1306" y="428"/>
                  </a:cubicBezTo>
                  <a:lnTo>
                    <a:pt x="1126" y="719"/>
                  </a:lnTo>
                  <a:close/>
                  <a:moveTo>
                    <a:pt x="1178" y="348"/>
                  </a:moveTo>
                  <a:cubicBezTo>
                    <a:pt x="878" y="834"/>
                    <a:pt x="878" y="834"/>
                    <a:pt x="878" y="834"/>
                  </a:cubicBezTo>
                  <a:cubicBezTo>
                    <a:pt x="818" y="796"/>
                    <a:pt x="818" y="796"/>
                    <a:pt x="818" y="796"/>
                  </a:cubicBezTo>
                  <a:cubicBezTo>
                    <a:pt x="1118" y="311"/>
                    <a:pt x="1118" y="311"/>
                    <a:pt x="1118" y="311"/>
                  </a:cubicBezTo>
                  <a:lnTo>
                    <a:pt x="1178" y="348"/>
                  </a:lnTo>
                  <a:close/>
                  <a:moveTo>
                    <a:pt x="887" y="648"/>
                  </a:moveTo>
                  <a:cubicBezTo>
                    <a:pt x="847" y="627"/>
                    <a:pt x="806" y="604"/>
                    <a:pt x="766" y="579"/>
                  </a:cubicBezTo>
                  <a:cubicBezTo>
                    <a:pt x="728" y="556"/>
                    <a:pt x="692" y="532"/>
                    <a:pt x="658" y="507"/>
                  </a:cubicBezTo>
                  <a:cubicBezTo>
                    <a:pt x="873" y="160"/>
                    <a:pt x="873" y="160"/>
                    <a:pt x="873" y="160"/>
                  </a:cubicBezTo>
                  <a:cubicBezTo>
                    <a:pt x="1101" y="301"/>
                    <a:pt x="1101" y="301"/>
                    <a:pt x="1101" y="301"/>
                  </a:cubicBezTo>
                  <a:lnTo>
                    <a:pt x="887" y="648"/>
                  </a:lnTo>
                  <a:close/>
                  <a:moveTo>
                    <a:pt x="856" y="149"/>
                  </a:moveTo>
                  <a:cubicBezTo>
                    <a:pt x="556" y="635"/>
                    <a:pt x="556" y="635"/>
                    <a:pt x="556" y="635"/>
                  </a:cubicBezTo>
                  <a:cubicBezTo>
                    <a:pt x="556" y="634"/>
                    <a:pt x="556" y="634"/>
                    <a:pt x="556" y="634"/>
                  </a:cubicBezTo>
                  <a:cubicBezTo>
                    <a:pt x="496" y="597"/>
                    <a:pt x="496" y="597"/>
                    <a:pt x="496" y="597"/>
                  </a:cubicBezTo>
                  <a:cubicBezTo>
                    <a:pt x="796" y="112"/>
                    <a:pt x="796" y="112"/>
                    <a:pt x="796" y="112"/>
                  </a:cubicBezTo>
                  <a:lnTo>
                    <a:pt x="856" y="149"/>
                  </a:lnTo>
                  <a:close/>
                  <a:moveTo>
                    <a:pt x="571" y="439"/>
                  </a:moveTo>
                  <a:cubicBezTo>
                    <a:pt x="486" y="365"/>
                    <a:pt x="474" y="329"/>
                    <a:pt x="480" y="320"/>
                  </a:cubicBezTo>
                  <a:cubicBezTo>
                    <a:pt x="660" y="28"/>
                    <a:pt x="660" y="28"/>
                    <a:pt x="660" y="28"/>
                  </a:cubicBezTo>
                  <a:cubicBezTo>
                    <a:pt x="779" y="102"/>
                    <a:pt x="779" y="102"/>
                    <a:pt x="779" y="102"/>
                  </a:cubicBezTo>
                  <a:lnTo>
                    <a:pt x="571" y="439"/>
                  </a:lnTo>
                  <a:close/>
                  <a:moveTo>
                    <a:pt x="1030" y="1035"/>
                  </a:moveTo>
                  <a:cubicBezTo>
                    <a:pt x="1111" y="1085"/>
                    <a:pt x="1111" y="1085"/>
                    <a:pt x="1111" y="1085"/>
                  </a:cubicBezTo>
                  <a:cubicBezTo>
                    <a:pt x="1104" y="1098"/>
                    <a:pt x="1104" y="1098"/>
                    <a:pt x="1104" y="1098"/>
                  </a:cubicBezTo>
                  <a:cubicBezTo>
                    <a:pt x="1022" y="1048"/>
                    <a:pt x="1022" y="1048"/>
                    <a:pt x="1022" y="1048"/>
                  </a:cubicBezTo>
                  <a:lnTo>
                    <a:pt x="1030" y="1035"/>
                  </a:lnTo>
                  <a:close/>
                  <a:moveTo>
                    <a:pt x="1118" y="893"/>
                  </a:moveTo>
                  <a:cubicBezTo>
                    <a:pt x="1164" y="817"/>
                    <a:pt x="1164" y="817"/>
                    <a:pt x="1164" y="817"/>
                  </a:cubicBezTo>
                  <a:cubicBezTo>
                    <a:pt x="1205" y="848"/>
                    <a:pt x="1219" y="900"/>
                    <a:pt x="1199" y="943"/>
                  </a:cubicBezTo>
                  <a:lnTo>
                    <a:pt x="1118" y="893"/>
                  </a:lnTo>
                  <a:close/>
                  <a:moveTo>
                    <a:pt x="897" y="1249"/>
                  </a:moveTo>
                  <a:cubicBezTo>
                    <a:pt x="944" y="1174"/>
                    <a:pt x="944" y="1174"/>
                    <a:pt x="944" y="1174"/>
                  </a:cubicBezTo>
                  <a:cubicBezTo>
                    <a:pt x="1025" y="1224"/>
                    <a:pt x="1025" y="1224"/>
                    <a:pt x="1025" y="1224"/>
                  </a:cubicBezTo>
                  <a:cubicBezTo>
                    <a:pt x="996" y="1261"/>
                    <a:pt x="942" y="1272"/>
                    <a:pt x="897" y="1249"/>
                  </a:cubicBezTo>
                  <a:close/>
                  <a:moveTo>
                    <a:pt x="954" y="1157"/>
                  </a:moveTo>
                  <a:cubicBezTo>
                    <a:pt x="1011" y="1065"/>
                    <a:pt x="1011" y="1065"/>
                    <a:pt x="1011" y="1065"/>
                  </a:cubicBezTo>
                  <a:cubicBezTo>
                    <a:pt x="1093" y="1115"/>
                    <a:pt x="1093" y="1115"/>
                    <a:pt x="1093" y="1115"/>
                  </a:cubicBezTo>
                  <a:cubicBezTo>
                    <a:pt x="1036" y="1208"/>
                    <a:pt x="1036" y="1208"/>
                    <a:pt x="1036" y="1208"/>
                  </a:cubicBezTo>
                  <a:lnTo>
                    <a:pt x="954" y="1157"/>
                  </a:lnTo>
                  <a:close/>
                  <a:moveTo>
                    <a:pt x="1040" y="1018"/>
                  </a:moveTo>
                  <a:cubicBezTo>
                    <a:pt x="1107" y="910"/>
                    <a:pt x="1107" y="910"/>
                    <a:pt x="1107" y="910"/>
                  </a:cubicBezTo>
                  <a:cubicBezTo>
                    <a:pt x="1189" y="960"/>
                    <a:pt x="1189" y="960"/>
                    <a:pt x="1189" y="960"/>
                  </a:cubicBezTo>
                  <a:cubicBezTo>
                    <a:pt x="1122" y="1068"/>
                    <a:pt x="1122" y="1068"/>
                    <a:pt x="1122" y="1068"/>
                  </a:cubicBezTo>
                  <a:lnTo>
                    <a:pt x="1040" y="1018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3"/>
            <p:cNvSpPr/>
            <p:nvPr userDrawn="1"/>
          </p:nvSpPr>
          <p:spPr bwMode="auto">
            <a:xfrm>
              <a:off x="1081056" y="4848027"/>
              <a:ext cx="504825" cy="538163"/>
            </a:xfrm>
            <a:custGeom>
              <a:avLst/>
              <a:gdLst>
                <a:gd name="T0" fmla="*/ 175 w 318"/>
                <a:gd name="T1" fmla="*/ 339 h 339"/>
                <a:gd name="T2" fmla="*/ 318 w 318"/>
                <a:gd name="T3" fmla="*/ 106 h 339"/>
                <a:gd name="T4" fmla="*/ 144 w 318"/>
                <a:gd name="T5" fmla="*/ 0 h 339"/>
                <a:gd name="T6" fmla="*/ 0 w 318"/>
                <a:gd name="T7" fmla="*/ 230 h 339"/>
                <a:gd name="T8" fmla="*/ 175 w 318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339">
                  <a:moveTo>
                    <a:pt x="175" y="339"/>
                  </a:moveTo>
                  <a:lnTo>
                    <a:pt x="318" y="106"/>
                  </a:lnTo>
                  <a:lnTo>
                    <a:pt x="144" y="0"/>
                  </a:lnTo>
                  <a:lnTo>
                    <a:pt x="0" y="230"/>
                  </a:lnTo>
                  <a:lnTo>
                    <a:pt x="175" y="339"/>
                  </a:lnTo>
                  <a:close/>
                </a:path>
              </a:pathLst>
            </a:custGeom>
            <a:solidFill>
              <a:srgbClr val="3FA9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9"/>
            <p:cNvSpPr/>
            <p:nvPr userDrawn="1"/>
          </p:nvSpPr>
          <p:spPr bwMode="auto">
            <a:xfrm>
              <a:off x="-2031809" y="3613684"/>
              <a:ext cx="452438" cy="466725"/>
            </a:xfrm>
            <a:custGeom>
              <a:avLst/>
              <a:gdLst>
                <a:gd name="T0" fmla="*/ 117 w 285"/>
                <a:gd name="T1" fmla="*/ 0 h 294"/>
                <a:gd name="T2" fmla="*/ 0 w 285"/>
                <a:gd name="T3" fmla="*/ 189 h 294"/>
                <a:gd name="T4" fmla="*/ 168 w 285"/>
                <a:gd name="T5" fmla="*/ 294 h 294"/>
                <a:gd name="T6" fmla="*/ 285 w 285"/>
                <a:gd name="T7" fmla="*/ 103 h 294"/>
                <a:gd name="T8" fmla="*/ 117 w 285"/>
                <a:gd name="T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94">
                  <a:moveTo>
                    <a:pt x="117" y="0"/>
                  </a:moveTo>
                  <a:lnTo>
                    <a:pt x="0" y="189"/>
                  </a:lnTo>
                  <a:lnTo>
                    <a:pt x="168" y="294"/>
                  </a:lnTo>
                  <a:lnTo>
                    <a:pt x="285" y="103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3"/>
            <p:cNvSpPr/>
            <p:nvPr userDrawn="1"/>
          </p:nvSpPr>
          <p:spPr bwMode="auto">
            <a:xfrm rot="3879400" flipH="1">
              <a:off x="-2172727" y="4002847"/>
              <a:ext cx="415925" cy="320675"/>
            </a:xfrm>
            <a:custGeom>
              <a:avLst/>
              <a:gdLst>
                <a:gd name="T0" fmla="*/ 47 w 128"/>
                <a:gd name="T1" fmla="*/ 0 h 98"/>
                <a:gd name="T2" fmla="*/ 0 w 128"/>
                <a:gd name="T3" fmla="*/ 75 h 98"/>
                <a:gd name="T4" fmla="*/ 128 w 128"/>
                <a:gd name="T5" fmla="*/ 50 h 98"/>
                <a:gd name="T6" fmla="*/ 47 w 128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98">
                  <a:moveTo>
                    <a:pt x="47" y="0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45" y="98"/>
                    <a:pt x="99" y="87"/>
                    <a:pt x="128" y="5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 userDrawn="1"/>
        </p:nvGrpSpPr>
        <p:grpSpPr>
          <a:xfrm>
            <a:off x="10064316" y="4608892"/>
            <a:ext cx="1547813" cy="1719263"/>
            <a:chOff x="4228973" y="1721608"/>
            <a:chExt cx="1547813" cy="1719263"/>
          </a:xfrm>
        </p:grpSpPr>
        <p:sp>
          <p:nvSpPr>
            <p:cNvPr id="44" name="Freeform 54"/>
            <p:cNvSpPr>
              <a:spLocks noEditPoints="1"/>
            </p:cNvSpPr>
            <p:nvPr userDrawn="1"/>
          </p:nvSpPr>
          <p:spPr bwMode="auto">
            <a:xfrm>
              <a:off x="4317873" y="1810508"/>
              <a:ext cx="1371600" cy="1538288"/>
            </a:xfrm>
            <a:custGeom>
              <a:avLst/>
              <a:gdLst>
                <a:gd name="T0" fmla="*/ 864 w 864"/>
                <a:gd name="T1" fmla="*/ 260 h 969"/>
                <a:gd name="T2" fmla="*/ 384 w 864"/>
                <a:gd name="T3" fmla="*/ 0 h 969"/>
                <a:gd name="T4" fmla="*/ 0 w 864"/>
                <a:gd name="T5" fmla="*/ 710 h 969"/>
                <a:gd name="T6" fmla="*/ 480 w 864"/>
                <a:gd name="T7" fmla="*/ 969 h 969"/>
                <a:gd name="T8" fmla="*/ 864 w 864"/>
                <a:gd name="T9" fmla="*/ 260 h 969"/>
                <a:gd name="T10" fmla="*/ 593 w 864"/>
                <a:gd name="T11" fmla="*/ 427 h 969"/>
                <a:gd name="T12" fmla="*/ 392 w 864"/>
                <a:gd name="T13" fmla="*/ 318 h 969"/>
                <a:gd name="T14" fmla="*/ 412 w 864"/>
                <a:gd name="T15" fmla="*/ 283 h 969"/>
                <a:gd name="T16" fmla="*/ 613 w 864"/>
                <a:gd name="T17" fmla="*/ 390 h 969"/>
                <a:gd name="T18" fmla="*/ 593 w 864"/>
                <a:gd name="T19" fmla="*/ 427 h 969"/>
                <a:gd name="T20" fmla="*/ 724 w 864"/>
                <a:gd name="T21" fmla="*/ 392 h 969"/>
                <a:gd name="T22" fmla="*/ 349 w 864"/>
                <a:gd name="T23" fmla="*/ 189 h 969"/>
                <a:gd name="T24" fmla="*/ 369 w 864"/>
                <a:gd name="T25" fmla="*/ 154 h 969"/>
                <a:gd name="T26" fmla="*/ 745 w 864"/>
                <a:gd name="T27" fmla="*/ 357 h 969"/>
                <a:gd name="T28" fmla="*/ 724 w 864"/>
                <a:gd name="T29" fmla="*/ 392 h 969"/>
                <a:gd name="T30" fmla="*/ 767 w 864"/>
                <a:gd name="T31" fmla="*/ 312 h 969"/>
                <a:gd name="T32" fmla="*/ 392 w 864"/>
                <a:gd name="T33" fmla="*/ 111 h 969"/>
                <a:gd name="T34" fmla="*/ 412 w 864"/>
                <a:gd name="T35" fmla="*/ 74 h 969"/>
                <a:gd name="T36" fmla="*/ 788 w 864"/>
                <a:gd name="T37" fmla="*/ 277 h 969"/>
                <a:gd name="T38" fmla="*/ 767 w 864"/>
                <a:gd name="T39" fmla="*/ 312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4" h="969">
                  <a:moveTo>
                    <a:pt x="864" y="260"/>
                  </a:moveTo>
                  <a:lnTo>
                    <a:pt x="384" y="0"/>
                  </a:lnTo>
                  <a:lnTo>
                    <a:pt x="0" y="710"/>
                  </a:lnTo>
                  <a:lnTo>
                    <a:pt x="480" y="969"/>
                  </a:lnTo>
                  <a:lnTo>
                    <a:pt x="864" y="260"/>
                  </a:lnTo>
                  <a:close/>
                  <a:moveTo>
                    <a:pt x="593" y="427"/>
                  </a:moveTo>
                  <a:lnTo>
                    <a:pt x="392" y="318"/>
                  </a:lnTo>
                  <a:lnTo>
                    <a:pt x="412" y="283"/>
                  </a:lnTo>
                  <a:lnTo>
                    <a:pt x="613" y="390"/>
                  </a:lnTo>
                  <a:lnTo>
                    <a:pt x="593" y="427"/>
                  </a:lnTo>
                  <a:close/>
                  <a:moveTo>
                    <a:pt x="724" y="392"/>
                  </a:moveTo>
                  <a:lnTo>
                    <a:pt x="349" y="189"/>
                  </a:lnTo>
                  <a:lnTo>
                    <a:pt x="369" y="154"/>
                  </a:lnTo>
                  <a:lnTo>
                    <a:pt x="745" y="357"/>
                  </a:lnTo>
                  <a:lnTo>
                    <a:pt x="724" y="392"/>
                  </a:lnTo>
                  <a:close/>
                  <a:moveTo>
                    <a:pt x="767" y="312"/>
                  </a:moveTo>
                  <a:lnTo>
                    <a:pt x="392" y="111"/>
                  </a:lnTo>
                  <a:lnTo>
                    <a:pt x="412" y="74"/>
                  </a:lnTo>
                  <a:lnTo>
                    <a:pt x="788" y="277"/>
                  </a:lnTo>
                  <a:lnTo>
                    <a:pt x="767" y="312"/>
                  </a:lnTo>
                  <a:close/>
                </a:path>
              </a:pathLst>
            </a:custGeom>
            <a:solidFill>
              <a:srgbClr val="7AC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5"/>
            <p:cNvSpPr>
              <a:spLocks noEditPoints="1"/>
            </p:cNvSpPr>
            <p:nvPr userDrawn="1"/>
          </p:nvSpPr>
          <p:spPr bwMode="auto">
            <a:xfrm>
              <a:off x="4228973" y="1721608"/>
              <a:ext cx="1547813" cy="1719263"/>
            </a:xfrm>
            <a:custGeom>
              <a:avLst/>
              <a:gdLst>
                <a:gd name="T0" fmla="*/ 0 w 975"/>
                <a:gd name="T1" fmla="*/ 783 h 1083"/>
                <a:gd name="T2" fmla="*/ 552 w 975"/>
                <a:gd name="T3" fmla="*/ 1083 h 1083"/>
                <a:gd name="T4" fmla="*/ 975 w 975"/>
                <a:gd name="T5" fmla="*/ 300 h 1083"/>
                <a:gd name="T6" fmla="*/ 423 w 975"/>
                <a:gd name="T7" fmla="*/ 0 h 1083"/>
                <a:gd name="T8" fmla="*/ 0 w 975"/>
                <a:gd name="T9" fmla="*/ 783 h 1083"/>
                <a:gd name="T10" fmla="*/ 440 w 975"/>
                <a:gd name="T11" fmla="*/ 56 h 1083"/>
                <a:gd name="T12" fmla="*/ 920 w 975"/>
                <a:gd name="T13" fmla="*/ 316 h 1083"/>
                <a:gd name="T14" fmla="*/ 536 w 975"/>
                <a:gd name="T15" fmla="*/ 1025 h 1083"/>
                <a:gd name="T16" fmla="*/ 56 w 975"/>
                <a:gd name="T17" fmla="*/ 766 h 1083"/>
                <a:gd name="T18" fmla="*/ 440 w 975"/>
                <a:gd name="T19" fmla="*/ 56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5" h="1083">
                  <a:moveTo>
                    <a:pt x="0" y="783"/>
                  </a:moveTo>
                  <a:lnTo>
                    <a:pt x="552" y="1083"/>
                  </a:lnTo>
                  <a:lnTo>
                    <a:pt x="975" y="300"/>
                  </a:lnTo>
                  <a:lnTo>
                    <a:pt x="423" y="0"/>
                  </a:lnTo>
                  <a:lnTo>
                    <a:pt x="0" y="783"/>
                  </a:lnTo>
                  <a:close/>
                  <a:moveTo>
                    <a:pt x="440" y="56"/>
                  </a:moveTo>
                  <a:lnTo>
                    <a:pt x="920" y="316"/>
                  </a:lnTo>
                  <a:lnTo>
                    <a:pt x="536" y="1025"/>
                  </a:lnTo>
                  <a:lnTo>
                    <a:pt x="56" y="766"/>
                  </a:lnTo>
                  <a:lnTo>
                    <a:pt x="440" y="56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6"/>
            <p:cNvSpPr/>
            <p:nvPr userDrawn="1"/>
          </p:nvSpPr>
          <p:spPr bwMode="auto">
            <a:xfrm>
              <a:off x="4940173" y="1927983"/>
              <a:ext cx="628650" cy="377825"/>
            </a:xfrm>
            <a:custGeom>
              <a:avLst/>
              <a:gdLst>
                <a:gd name="T0" fmla="*/ 0 w 396"/>
                <a:gd name="T1" fmla="*/ 37 h 238"/>
                <a:gd name="T2" fmla="*/ 375 w 396"/>
                <a:gd name="T3" fmla="*/ 238 h 238"/>
                <a:gd name="T4" fmla="*/ 396 w 396"/>
                <a:gd name="T5" fmla="*/ 203 h 238"/>
                <a:gd name="T6" fmla="*/ 20 w 396"/>
                <a:gd name="T7" fmla="*/ 0 h 238"/>
                <a:gd name="T8" fmla="*/ 0 w 396"/>
                <a:gd name="T9" fmla="*/ 3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38">
                  <a:moveTo>
                    <a:pt x="0" y="37"/>
                  </a:moveTo>
                  <a:lnTo>
                    <a:pt x="375" y="238"/>
                  </a:lnTo>
                  <a:lnTo>
                    <a:pt x="396" y="203"/>
                  </a:lnTo>
                  <a:lnTo>
                    <a:pt x="2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7"/>
            <p:cNvSpPr/>
            <p:nvPr userDrawn="1"/>
          </p:nvSpPr>
          <p:spPr bwMode="auto">
            <a:xfrm>
              <a:off x="4871910" y="2054983"/>
              <a:ext cx="628650" cy="377825"/>
            </a:xfrm>
            <a:custGeom>
              <a:avLst/>
              <a:gdLst>
                <a:gd name="T0" fmla="*/ 0 w 396"/>
                <a:gd name="T1" fmla="*/ 35 h 238"/>
                <a:gd name="T2" fmla="*/ 375 w 396"/>
                <a:gd name="T3" fmla="*/ 238 h 238"/>
                <a:gd name="T4" fmla="*/ 396 w 396"/>
                <a:gd name="T5" fmla="*/ 203 h 238"/>
                <a:gd name="T6" fmla="*/ 20 w 396"/>
                <a:gd name="T7" fmla="*/ 0 h 238"/>
                <a:gd name="T8" fmla="*/ 0 w 396"/>
                <a:gd name="T9" fmla="*/ 35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38">
                  <a:moveTo>
                    <a:pt x="0" y="35"/>
                  </a:moveTo>
                  <a:lnTo>
                    <a:pt x="375" y="238"/>
                  </a:lnTo>
                  <a:lnTo>
                    <a:pt x="396" y="203"/>
                  </a:lnTo>
                  <a:lnTo>
                    <a:pt x="20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8"/>
            <p:cNvSpPr/>
            <p:nvPr userDrawn="1"/>
          </p:nvSpPr>
          <p:spPr bwMode="auto">
            <a:xfrm>
              <a:off x="4940173" y="2259770"/>
              <a:ext cx="350838" cy="228600"/>
            </a:xfrm>
            <a:custGeom>
              <a:avLst/>
              <a:gdLst>
                <a:gd name="T0" fmla="*/ 0 w 221"/>
                <a:gd name="T1" fmla="*/ 35 h 144"/>
                <a:gd name="T2" fmla="*/ 201 w 221"/>
                <a:gd name="T3" fmla="*/ 144 h 144"/>
                <a:gd name="T4" fmla="*/ 221 w 221"/>
                <a:gd name="T5" fmla="*/ 107 h 144"/>
                <a:gd name="T6" fmla="*/ 20 w 221"/>
                <a:gd name="T7" fmla="*/ 0 h 144"/>
                <a:gd name="T8" fmla="*/ 0 w 221"/>
                <a:gd name="T9" fmla="*/ 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44">
                  <a:moveTo>
                    <a:pt x="0" y="35"/>
                  </a:moveTo>
                  <a:lnTo>
                    <a:pt x="201" y="144"/>
                  </a:lnTo>
                  <a:lnTo>
                    <a:pt x="221" y="107"/>
                  </a:lnTo>
                  <a:lnTo>
                    <a:pt x="20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6469754" y="4499249"/>
            <a:ext cx="1082675" cy="1682750"/>
            <a:chOff x="4733670" y="5022814"/>
            <a:chExt cx="1082675" cy="1682750"/>
          </a:xfrm>
        </p:grpSpPr>
        <p:sp>
          <p:nvSpPr>
            <p:cNvPr id="50" name="Freeform 50"/>
            <p:cNvSpPr/>
            <p:nvPr userDrawn="1"/>
          </p:nvSpPr>
          <p:spPr bwMode="auto">
            <a:xfrm>
              <a:off x="5362320" y="5476839"/>
              <a:ext cx="371475" cy="1046163"/>
            </a:xfrm>
            <a:custGeom>
              <a:avLst/>
              <a:gdLst>
                <a:gd name="T0" fmla="*/ 114 w 114"/>
                <a:gd name="T1" fmla="*/ 317 h 321"/>
                <a:gd name="T2" fmla="*/ 10 w 114"/>
                <a:gd name="T3" fmla="*/ 0 h 321"/>
                <a:gd name="T4" fmla="*/ 0 w 114"/>
                <a:gd name="T5" fmla="*/ 7 h 321"/>
                <a:gd name="T6" fmla="*/ 103 w 114"/>
                <a:gd name="T7" fmla="*/ 321 h 321"/>
                <a:gd name="T8" fmla="*/ 114 w 114"/>
                <a:gd name="T9" fmla="*/ 3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21">
                  <a:moveTo>
                    <a:pt x="114" y="31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3" y="5"/>
                    <a:pt x="0" y="7"/>
                  </a:cubicBezTo>
                  <a:cubicBezTo>
                    <a:pt x="103" y="321"/>
                    <a:pt x="103" y="321"/>
                    <a:pt x="103" y="321"/>
                  </a:cubicBezTo>
                  <a:lnTo>
                    <a:pt x="114" y="317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 userDrawn="1"/>
          </p:nvSpPr>
          <p:spPr bwMode="auto">
            <a:xfrm>
              <a:off x="4814632" y="5476839"/>
              <a:ext cx="374650" cy="1046163"/>
            </a:xfrm>
            <a:custGeom>
              <a:avLst/>
              <a:gdLst>
                <a:gd name="T0" fmla="*/ 105 w 115"/>
                <a:gd name="T1" fmla="*/ 0 h 321"/>
                <a:gd name="T2" fmla="*/ 0 w 115"/>
                <a:gd name="T3" fmla="*/ 317 h 321"/>
                <a:gd name="T4" fmla="*/ 12 w 115"/>
                <a:gd name="T5" fmla="*/ 321 h 321"/>
                <a:gd name="T6" fmla="*/ 115 w 115"/>
                <a:gd name="T7" fmla="*/ 7 h 321"/>
                <a:gd name="T8" fmla="*/ 105 w 115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321">
                  <a:moveTo>
                    <a:pt x="105" y="0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12" y="321"/>
                    <a:pt x="12" y="321"/>
                    <a:pt x="12" y="321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1" y="5"/>
                    <a:pt x="108" y="3"/>
                    <a:pt x="105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 noEditPoints="1"/>
            </p:cNvSpPr>
            <p:nvPr userDrawn="1"/>
          </p:nvSpPr>
          <p:spPr bwMode="auto">
            <a:xfrm>
              <a:off x="5160707" y="5229189"/>
              <a:ext cx="228600" cy="227013"/>
            </a:xfrm>
            <a:custGeom>
              <a:avLst/>
              <a:gdLst>
                <a:gd name="T0" fmla="*/ 35 w 70"/>
                <a:gd name="T1" fmla="*/ 70 h 70"/>
                <a:gd name="T2" fmla="*/ 70 w 70"/>
                <a:gd name="T3" fmla="*/ 35 h 70"/>
                <a:gd name="T4" fmla="*/ 35 w 70"/>
                <a:gd name="T5" fmla="*/ 0 h 70"/>
                <a:gd name="T6" fmla="*/ 0 w 70"/>
                <a:gd name="T7" fmla="*/ 35 h 70"/>
                <a:gd name="T8" fmla="*/ 35 w 70"/>
                <a:gd name="T9" fmla="*/ 70 h 70"/>
                <a:gd name="T10" fmla="*/ 35 w 70"/>
                <a:gd name="T11" fmla="*/ 46 h 70"/>
                <a:gd name="T12" fmla="*/ 24 w 70"/>
                <a:gd name="T13" fmla="*/ 35 h 70"/>
                <a:gd name="T14" fmla="*/ 35 w 70"/>
                <a:gd name="T15" fmla="*/ 24 h 70"/>
                <a:gd name="T16" fmla="*/ 47 w 70"/>
                <a:gd name="T17" fmla="*/ 35 h 70"/>
                <a:gd name="T18" fmla="*/ 35 w 70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0">
                  <a:moveTo>
                    <a:pt x="35" y="70"/>
                  </a:moveTo>
                  <a:cubicBezTo>
                    <a:pt x="55" y="70"/>
                    <a:pt x="70" y="54"/>
                    <a:pt x="70" y="35"/>
                  </a:cubicBezTo>
                  <a:cubicBezTo>
                    <a:pt x="70" y="15"/>
                    <a:pt x="55" y="0"/>
                    <a:pt x="35" y="0"/>
                  </a:cubicBezTo>
                  <a:cubicBezTo>
                    <a:pt x="16" y="0"/>
                    <a:pt x="0" y="1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lose/>
                  <a:moveTo>
                    <a:pt x="35" y="46"/>
                  </a:moveTo>
                  <a:cubicBezTo>
                    <a:pt x="29" y="46"/>
                    <a:pt x="24" y="41"/>
                    <a:pt x="24" y="35"/>
                  </a:cubicBezTo>
                  <a:cubicBezTo>
                    <a:pt x="24" y="29"/>
                    <a:pt x="29" y="24"/>
                    <a:pt x="35" y="24"/>
                  </a:cubicBezTo>
                  <a:cubicBezTo>
                    <a:pt x="41" y="24"/>
                    <a:pt x="47" y="29"/>
                    <a:pt x="47" y="35"/>
                  </a:cubicBezTo>
                  <a:cubicBezTo>
                    <a:pt x="47" y="41"/>
                    <a:pt x="41" y="46"/>
                    <a:pt x="35" y="46"/>
                  </a:cubicBez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Oval 53"/>
            <p:cNvSpPr>
              <a:spLocks noChangeArrowheads="1"/>
            </p:cNvSpPr>
            <p:nvPr userDrawn="1"/>
          </p:nvSpPr>
          <p:spPr bwMode="auto">
            <a:xfrm>
              <a:off x="5238495" y="5306976"/>
              <a:ext cx="76200" cy="71438"/>
            </a:xfrm>
            <a:prstGeom prst="ellipse">
              <a:avLst/>
            </a:pr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8"/>
            <p:cNvSpPr>
              <a:spLocks noEditPoints="1"/>
            </p:cNvSpPr>
            <p:nvPr userDrawn="1"/>
          </p:nvSpPr>
          <p:spPr bwMode="auto">
            <a:xfrm>
              <a:off x="4733670" y="5022814"/>
              <a:ext cx="1082675" cy="1682750"/>
            </a:xfrm>
            <a:custGeom>
              <a:avLst/>
              <a:gdLst>
                <a:gd name="T0" fmla="*/ 217 w 332"/>
                <a:gd name="T1" fmla="*/ 119 h 516"/>
                <a:gd name="T2" fmla="*/ 221 w 332"/>
                <a:gd name="T3" fmla="*/ 98 h 516"/>
                <a:gd name="T4" fmla="*/ 195 w 332"/>
                <a:gd name="T5" fmla="*/ 51 h 516"/>
                <a:gd name="T6" fmla="*/ 195 w 332"/>
                <a:gd name="T7" fmla="*/ 0 h 516"/>
                <a:gd name="T8" fmla="*/ 138 w 332"/>
                <a:gd name="T9" fmla="*/ 0 h 516"/>
                <a:gd name="T10" fmla="*/ 138 w 332"/>
                <a:gd name="T11" fmla="*/ 51 h 516"/>
                <a:gd name="T12" fmla="*/ 111 w 332"/>
                <a:gd name="T13" fmla="*/ 98 h 516"/>
                <a:gd name="T14" fmla="*/ 115 w 332"/>
                <a:gd name="T15" fmla="*/ 119 h 516"/>
                <a:gd name="T16" fmla="*/ 0 w 332"/>
                <a:gd name="T17" fmla="*/ 469 h 516"/>
                <a:gd name="T18" fmla="*/ 17 w 332"/>
                <a:gd name="T19" fmla="*/ 474 h 516"/>
                <a:gd name="T20" fmla="*/ 11 w 332"/>
                <a:gd name="T21" fmla="*/ 516 h 516"/>
                <a:gd name="T22" fmla="*/ 32 w 332"/>
                <a:gd name="T23" fmla="*/ 479 h 516"/>
                <a:gd name="T24" fmla="*/ 50 w 332"/>
                <a:gd name="T25" fmla="*/ 485 h 516"/>
                <a:gd name="T26" fmla="*/ 103 w 332"/>
                <a:gd name="T27" fmla="*/ 322 h 516"/>
                <a:gd name="T28" fmla="*/ 166 w 332"/>
                <a:gd name="T29" fmla="*/ 331 h 516"/>
                <a:gd name="T30" fmla="*/ 229 w 332"/>
                <a:gd name="T31" fmla="*/ 322 h 516"/>
                <a:gd name="T32" fmla="*/ 283 w 332"/>
                <a:gd name="T33" fmla="*/ 485 h 516"/>
                <a:gd name="T34" fmla="*/ 301 w 332"/>
                <a:gd name="T35" fmla="*/ 479 h 516"/>
                <a:gd name="T36" fmla="*/ 321 w 332"/>
                <a:gd name="T37" fmla="*/ 516 h 516"/>
                <a:gd name="T38" fmla="*/ 316 w 332"/>
                <a:gd name="T39" fmla="*/ 474 h 516"/>
                <a:gd name="T40" fmla="*/ 332 w 332"/>
                <a:gd name="T41" fmla="*/ 469 h 516"/>
                <a:gd name="T42" fmla="*/ 217 w 332"/>
                <a:gd name="T43" fmla="*/ 119 h 516"/>
                <a:gd name="T44" fmla="*/ 37 w 332"/>
                <a:gd name="T45" fmla="*/ 460 h 516"/>
                <a:gd name="T46" fmla="*/ 25 w 332"/>
                <a:gd name="T47" fmla="*/ 456 h 516"/>
                <a:gd name="T48" fmla="*/ 130 w 332"/>
                <a:gd name="T49" fmla="*/ 139 h 516"/>
                <a:gd name="T50" fmla="*/ 140 w 332"/>
                <a:gd name="T51" fmla="*/ 146 h 516"/>
                <a:gd name="T52" fmla="*/ 37 w 332"/>
                <a:gd name="T53" fmla="*/ 460 h 516"/>
                <a:gd name="T54" fmla="*/ 131 w 332"/>
                <a:gd name="T55" fmla="*/ 98 h 516"/>
                <a:gd name="T56" fmla="*/ 166 w 332"/>
                <a:gd name="T57" fmla="*/ 63 h 516"/>
                <a:gd name="T58" fmla="*/ 201 w 332"/>
                <a:gd name="T59" fmla="*/ 98 h 516"/>
                <a:gd name="T60" fmla="*/ 166 w 332"/>
                <a:gd name="T61" fmla="*/ 133 h 516"/>
                <a:gd name="T62" fmla="*/ 131 w 332"/>
                <a:gd name="T63" fmla="*/ 98 h 516"/>
                <a:gd name="T64" fmla="*/ 175 w 332"/>
                <a:gd name="T65" fmla="*/ 20 h 516"/>
                <a:gd name="T66" fmla="*/ 175 w 332"/>
                <a:gd name="T67" fmla="*/ 43 h 516"/>
                <a:gd name="T68" fmla="*/ 166 w 332"/>
                <a:gd name="T69" fmla="*/ 43 h 516"/>
                <a:gd name="T70" fmla="*/ 158 w 332"/>
                <a:gd name="T71" fmla="*/ 43 h 516"/>
                <a:gd name="T72" fmla="*/ 158 w 332"/>
                <a:gd name="T73" fmla="*/ 20 h 516"/>
                <a:gd name="T74" fmla="*/ 175 w 332"/>
                <a:gd name="T75" fmla="*/ 20 h 516"/>
                <a:gd name="T76" fmla="*/ 193 w 332"/>
                <a:gd name="T77" fmla="*/ 146 h 516"/>
                <a:gd name="T78" fmla="*/ 203 w 332"/>
                <a:gd name="T79" fmla="*/ 139 h 516"/>
                <a:gd name="T80" fmla="*/ 307 w 332"/>
                <a:gd name="T81" fmla="*/ 456 h 516"/>
                <a:gd name="T82" fmla="*/ 296 w 332"/>
                <a:gd name="T83" fmla="*/ 460 h 516"/>
                <a:gd name="T84" fmla="*/ 193 w 332"/>
                <a:gd name="T85" fmla="*/ 146 h 516"/>
                <a:gd name="T86" fmla="*/ 109 w 332"/>
                <a:gd name="T87" fmla="*/ 303 h 516"/>
                <a:gd name="T88" fmla="*/ 159 w 332"/>
                <a:gd name="T89" fmla="*/ 153 h 516"/>
                <a:gd name="T90" fmla="*/ 166 w 332"/>
                <a:gd name="T91" fmla="*/ 153 h 516"/>
                <a:gd name="T92" fmla="*/ 174 w 332"/>
                <a:gd name="T93" fmla="*/ 153 h 516"/>
                <a:gd name="T94" fmla="*/ 223 w 332"/>
                <a:gd name="T95" fmla="*/ 303 h 516"/>
                <a:gd name="T96" fmla="*/ 109 w 332"/>
                <a:gd name="T97" fmla="*/ 303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" h="516">
                  <a:moveTo>
                    <a:pt x="217" y="119"/>
                  </a:moveTo>
                  <a:cubicBezTo>
                    <a:pt x="220" y="112"/>
                    <a:pt x="221" y="105"/>
                    <a:pt x="221" y="98"/>
                  </a:cubicBezTo>
                  <a:cubicBezTo>
                    <a:pt x="221" y="78"/>
                    <a:pt x="211" y="60"/>
                    <a:pt x="195" y="51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22" y="60"/>
                    <a:pt x="111" y="78"/>
                    <a:pt x="111" y="98"/>
                  </a:cubicBezTo>
                  <a:cubicBezTo>
                    <a:pt x="111" y="105"/>
                    <a:pt x="112" y="112"/>
                    <a:pt x="115" y="119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17" y="474"/>
                    <a:pt x="17" y="474"/>
                    <a:pt x="17" y="474"/>
                  </a:cubicBezTo>
                  <a:cubicBezTo>
                    <a:pt x="11" y="516"/>
                    <a:pt x="11" y="516"/>
                    <a:pt x="11" y="516"/>
                  </a:cubicBezTo>
                  <a:cubicBezTo>
                    <a:pt x="32" y="479"/>
                    <a:pt x="32" y="479"/>
                    <a:pt x="32" y="479"/>
                  </a:cubicBezTo>
                  <a:cubicBezTo>
                    <a:pt x="50" y="485"/>
                    <a:pt x="50" y="485"/>
                    <a:pt x="50" y="485"/>
                  </a:cubicBezTo>
                  <a:cubicBezTo>
                    <a:pt x="103" y="322"/>
                    <a:pt x="103" y="322"/>
                    <a:pt x="103" y="322"/>
                  </a:cubicBezTo>
                  <a:cubicBezTo>
                    <a:pt x="124" y="328"/>
                    <a:pt x="145" y="331"/>
                    <a:pt x="166" y="331"/>
                  </a:cubicBezTo>
                  <a:cubicBezTo>
                    <a:pt x="188" y="331"/>
                    <a:pt x="209" y="328"/>
                    <a:pt x="229" y="322"/>
                  </a:cubicBezTo>
                  <a:cubicBezTo>
                    <a:pt x="283" y="485"/>
                    <a:pt x="283" y="485"/>
                    <a:pt x="283" y="485"/>
                  </a:cubicBezTo>
                  <a:cubicBezTo>
                    <a:pt x="301" y="479"/>
                    <a:pt x="301" y="479"/>
                    <a:pt x="301" y="479"/>
                  </a:cubicBezTo>
                  <a:cubicBezTo>
                    <a:pt x="321" y="516"/>
                    <a:pt x="321" y="516"/>
                    <a:pt x="321" y="516"/>
                  </a:cubicBezTo>
                  <a:cubicBezTo>
                    <a:pt x="316" y="474"/>
                    <a:pt x="316" y="474"/>
                    <a:pt x="316" y="474"/>
                  </a:cubicBezTo>
                  <a:cubicBezTo>
                    <a:pt x="332" y="469"/>
                    <a:pt x="332" y="469"/>
                    <a:pt x="332" y="469"/>
                  </a:cubicBezTo>
                  <a:lnTo>
                    <a:pt x="217" y="119"/>
                  </a:lnTo>
                  <a:close/>
                  <a:moveTo>
                    <a:pt x="37" y="460"/>
                  </a:moveTo>
                  <a:cubicBezTo>
                    <a:pt x="25" y="456"/>
                    <a:pt x="25" y="456"/>
                    <a:pt x="25" y="456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33" y="142"/>
                    <a:pt x="136" y="144"/>
                    <a:pt x="140" y="146"/>
                  </a:cubicBezTo>
                  <a:lnTo>
                    <a:pt x="37" y="460"/>
                  </a:lnTo>
                  <a:close/>
                  <a:moveTo>
                    <a:pt x="131" y="98"/>
                  </a:moveTo>
                  <a:cubicBezTo>
                    <a:pt x="131" y="78"/>
                    <a:pt x="147" y="63"/>
                    <a:pt x="166" y="63"/>
                  </a:cubicBezTo>
                  <a:cubicBezTo>
                    <a:pt x="186" y="63"/>
                    <a:pt x="201" y="78"/>
                    <a:pt x="201" y="98"/>
                  </a:cubicBezTo>
                  <a:cubicBezTo>
                    <a:pt x="201" y="117"/>
                    <a:pt x="186" y="133"/>
                    <a:pt x="166" y="133"/>
                  </a:cubicBezTo>
                  <a:cubicBezTo>
                    <a:pt x="147" y="133"/>
                    <a:pt x="131" y="117"/>
                    <a:pt x="131" y="98"/>
                  </a:cubicBezTo>
                  <a:close/>
                  <a:moveTo>
                    <a:pt x="175" y="20"/>
                  </a:moveTo>
                  <a:cubicBezTo>
                    <a:pt x="175" y="43"/>
                    <a:pt x="175" y="43"/>
                    <a:pt x="175" y="43"/>
                  </a:cubicBezTo>
                  <a:cubicBezTo>
                    <a:pt x="172" y="43"/>
                    <a:pt x="169" y="43"/>
                    <a:pt x="166" y="43"/>
                  </a:cubicBezTo>
                  <a:cubicBezTo>
                    <a:pt x="163" y="43"/>
                    <a:pt x="160" y="43"/>
                    <a:pt x="158" y="43"/>
                  </a:cubicBezTo>
                  <a:cubicBezTo>
                    <a:pt x="158" y="20"/>
                    <a:pt x="158" y="20"/>
                    <a:pt x="158" y="20"/>
                  </a:cubicBezTo>
                  <a:lnTo>
                    <a:pt x="175" y="20"/>
                  </a:lnTo>
                  <a:close/>
                  <a:moveTo>
                    <a:pt x="193" y="146"/>
                  </a:moveTo>
                  <a:cubicBezTo>
                    <a:pt x="196" y="144"/>
                    <a:pt x="200" y="142"/>
                    <a:pt x="203" y="139"/>
                  </a:cubicBezTo>
                  <a:cubicBezTo>
                    <a:pt x="307" y="456"/>
                    <a:pt x="307" y="456"/>
                    <a:pt x="307" y="456"/>
                  </a:cubicBezTo>
                  <a:cubicBezTo>
                    <a:pt x="296" y="460"/>
                    <a:pt x="296" y="460"/>
                    <a:pt x="296" y="460"/>
                  </a:cubicBezTo>
                  <a:lnTo>
                    <a:pt x="193" y="146"/>
                  </a:lnTo>
                  <a:close/>
                  <a:moveTo>
                    <a:pt x="109" y="303"/>
                  </a:moveTo>
                  <a:cubicBezTo>
                    <a:pt x="159" y="153"/>
                    <a:pt x="159" y="153"/>
                    <a:pt x="159" y="153"/>
                  </a:cubicBezTo>
                  <a:cubicBezTo>
                    <a:pt x="161" y="153"/>
                    <a:pt x="164" y="153"/>
                    <a:pt x="166" y="153"/>
                  </a:cubicBezTo>
                  <a:cubicBezTo>
                    <a:pt x="169" y="153"/>
                    <a:pt x="171" y="153"/>
                    <a:pt x="174" y="153"/>
                  </a:cubicBezTo>
                  <a:cubicBezTo>
                    <a:pt x="223" y="303"/>
                    <a:pt x="223" y="303"/>
                    <a:pt x="223" y="303"/>
                  </a:cubicBezTo>
                  <a:cubicBezTo>
                    <a:pt x="186" y="313"/>
                    <a:pt x="146" y="313"/>
                    <a:pt x="109" y="303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9338879" y="1083070"/>
            <a:ext cx="2111375" cy="2124075"/>
            <a:chOff x="5040313" y="2359025"/>
            <a:chExt cx="2111375" cy="2124075"/>
          </a:xfrm>
        </p:grpSpPr>
        <p:grpSp>
          <p:nvGrpSpPr>
            <p:cNvPr id="56" name="组合 55"/>
            <p:cNvGrpSpPr/>
            <p:nvPr userDrawn="1"/>
          </p:nvGrpSpPr>
          <p:grpSpPr>
            <a:xfrm>
              <a:off x="5040313" y="2374900"/>
              <a:ext cx="2111375" cy="2108200"/>
              <a:chOff x="5040313" y="2374900"/>
              <a:chExt cx="2111375" cy="2108200"/>
            </a:xfrm>
          </p:grpSpPr>
          <p:sp>
            <p:nvSpPr>
              <p:cNvPr id="58" name="AutoShape 70"/>
              <p:cNvSpPr>
                <a:spLocks noChangeAspect="1" noChangeArrowheads="1" noTextEdit="1"/>
              </p:cNvSpPr>
              <p:nvPr userDrawn="1"/>
            </p:nvSpPr>
            <p:spPr bwMode="auto">
              <a:xfrm>
                <a:off x="5040313" y="2374900"/>
                <a:ext cx="2111375" cy="210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2"/>
              <p:cNvSpPr/>
              <p:nvPr userDrawn="1"/>
            </p:nvSpPr>
            <p:spPr bwMode="auto">
              <a:xfrm>
                <a:off x="6418263" y="3227388"/>
                <a:ext cx="657225" cy="752475"/>
              </a:xfrm>
              <a:custGeom>
                <a:avLst/>
                <a:gdLst>
                  <a:gd name="T0" fmla="*/ 44 w 201"/>
                  <a:gd name="T1" fmla="*/ 35 h 230"/>
                  <a:gd name="T2" fmla="*/ 0 w 201"/>
                  <a:gd name="T3" fmla="*/ 184 h 230"/>
                  <a:gd name="T4" fmla="*/ 35 w 201"/>
                  <a:gd name="T5" fmla="*/ 230 h 230"/>
                  <a:gd name="T6" fmla="*/ 149 w 201"/>
                  <a:gd name="T7" fmla="*/ 230 h 230"/>
                  <a:gd name="T8" fmla="*/ 201 w 201"/>
                  <a:gd name="T9" fmla="*/ 64 h 230"/>
                  <a:gd name="T10" fmla="*/ 113 w 201"/>
                  <a:gd name="T11" fmla="*/ 0 h 230"/>
                  <a:gd name="T12" fmla="*/ 44 w 201"/>
                  <a:gd name="T13" fmla="*/ 3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230">
                    <a:moveTo>
                      <a:pt x="44" y="35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35" y="230"/>
                      <a:pt x="35" y="230"/>
                      <a:pt x="35" y="230"/>
                    </a:cubicBezTo>
                    <a:cubicBezTo>
                      <a:pt x="149" y="230"/>
                      <a:pt x="149" y="230"/>
                      <a:pt x="149" y="230"/>
                    </a:cubicBezTo>
                    <a:cubicBezTo>
                      <a:pt x="182" y="181"/>
                      <a:pt x="200" y="123"/>
                      <a:pt x="201" y="64"/>
                    </a:cubicBezTo>
                    <a:cubicBezTo>
                      <a:pt x="113" y="0"/>
                      <a:pt x="113" y="0"/>
                      <a:pt x="113" y="0"/>
                    </a:cubicBezTo>
                    <a:lnTo>
                      <a:pt x="44" y="3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3"/>
              <p:cNvSpPr/>
              <p:nvPr userDrawn="1"/>
            </p:nvSpPr>
            <p:spPr bwMode="auto">
              <a:xfrm>
                <a:off x="6127751" y="2505075"/>
                <a:ext cx="739775" cy="765175"/>
              </a:xfrm>
              <a:custGeom>
                <a:avLst/>
                <a:gdLst>
                  <a:gd name="T0" fmla="*/ 0 w 226"/>
                  <a:gd name="T1" fmla="*/ 149 h 234"/>
                  <a:gd name="T2" fmla="*/ 124 w 226"/>
                  <a:gd name="T3" fmla="*/ 234 h 234"/>
                  <a:gd name="T4" fmla="*/ 193 w 226"/>
                  <a:gd name="T5" fmla="*/ 199 h 234"/>
                  <a:gd name="T6" fmla="*/ 226 w 226"/>
                  <a:gd name="T7" fmla="*/ 98 h 234"/>
                  <a:gd name="T8" fmla="*/ 89 w 226"/>
                  <a:gd name="T9" fmla="*/ 0 h 234"/>
                  <a:gd name="T10" fmla="*/ 2 w 226"/>
                  <a:gd name="T11" fmla="*/ 63 h 234"/>
                  <a:gd name="T12" fmla="*/ 0 w 226"/>
                  <a:gd name="T13" fmla="*/ 14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34">
                    <a:moveTo>
                      <a:pt x="0" y="149"/>
                    </a:moveTo>
                    <a:cubicBezTo>
                      <a:pt x="124" y="234"/>
                      <a:pt x="124" y="234"/>
                      <a:pt x="124" y="234"/>
                    </a:cubicBezTo>
                    <a:cubicBezTo>
                      <a:pt x="193" y="199"/>
                      <a:pt x="193" y="199"/>
                      <a:pt x="193" y="199"/>
                    </a:cubicBezTo>
                    <a:cubicBezTo>
                      <a:pt x="226" y="98"/>
                      <a:pt x="226" y="98"/>
                      <a:pt x="226" y="98"/>
                    </a:cubicBezTo>
                    <a:cubicBezTo>
                      <a:pt x="190" y="52"/>
                      <a:pt x="143" y="19"/>
                      <a:pt x="89" y="0"/>
                    </a:cubicBezTo>
                    <a:cubicBezTo>
                      <a:pt x="2" y="63"/>
                      <a:pt x="2" y="63"/>
                      <a:pt x="2" y="63"/>
                    </a:cubicBez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 userDrawn="1"/>
            </p:nvSpPr>
            <p:spPr bwMode="auto">
              <a:xfrm>
                <a:off x="5691188" y="3865563"/>
                <a:ext cx="785813" cy="539750"/>
              </a:xfrm>
              <a:custGeom>
                <a:avLst/>
                <a:gdLst>
                  <a:gd name="T0" fmla="*/ 207 w 240"/>
                  <a:gd name="T1" fmla="*/ 154 h 165"/>
                  <a:gd name="T2" fmla="*/ 240 w 240"/>
                  <a:gd name="T3" fmla="*/ 52 h 165"/>
                  <a:gd name="T4" fmla="*/ 201 w 240"/>
                  <a:gd name="T5" fmla="*/ 0 h 165"/>
                  <a:gd name="T6" fmla="*/ 52 w 240"/>
                  <a:gd name="T7" fmla="*/ 5 h 165"/>
                  <a:gd name="T8" fmla="*/ 0 w 240"/>
                  <a:gd name="T9" fmla="*/ 55 h 165"/>
                  <a:gd name="T10" fmla="*/ 31 w 240"/>
                  <a:gd name="T11" fmla="*/ 151 h 165"/>
                  <a:gd name="T12" fmla="*/ 124 w 240"/>
                  <a:gd name="T13" fmla="*/ 165 h 165"/>
                  <a:gd name="T14" fmla="*/ 207 w 240"/>
                  <a:gd name="T15" fmla="*/ 154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0" h="165">
                    <a:moveTo>
                      <a:pt x="207" y="154"/>
                    </a:moveTo>
                    <a:cubicBezTo>
                      <a:pt x="240" y="52"/>
                      <a:pt x="240" y="52"/>
                      <a:pt x="240" y="52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61" y="160"/>
                      <a:pt x="92" y="165"/>
                      <a:pt x="124" y="165"/>
                    </a:cubicBezTo>
                    <a:cubicBezTo>
                      <a:pt x="152" y="165"/>
                      <a:pt x="180" y="161"/>
                      <a:pt x="207" y="15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/>
              <p:nvPr userDrawn="1"/>
            </p:nvSpPr>
            <p:spPr bwMode="auto">
              <a:xfrm>
                <a:off x="5292726" y="2505075"/>
                <a:ext cx="765175" cy="788988"/>
              </a:xfrm>
              <a:custGeom>
                <a:avLst/>
                <a:gdLst>
                  <a:gd name="T0" fmla="*/ 35 w 234"/>
                  <a:gd name="T1" fmla="*/ 218 h 241"/>
                  <a:gd name="T2" fmla="*/ 112 w 234"/>
                  <a:gd name="T3" fmla="*/ 241 h 241"/>
                  <a:gd name="T4" fmla="*/ 231 w 234"/>
                  <a:gd name="T5" fmla="*/ 149 h 241"/>
                  <a:gd name="T6" fmla="*/ 234 w 234"/>
                  <a:gd name="T7" fmla="*/ 62 h 241"/>
                  <a:gd name="T8" fmla="*/ 148 w 234"/>
                  <a:gd name="T9" fmla="*/ 0 h 241"/>
                  <a:gd name="T10" fmla="*/ 0 w 234"/>
                  <a:gd name="T11" fmla="*/ 111 h 241"/>
                  <a:gd name="T12" fmla="*/ 35 w 234"/>
                  <a:gd name="T13" fmla="*/ 218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41">
                    <a:moveTo>
                      <a:pt x="35" y="218"/>
                    </a:moveTo>
                    <a:cubicBezTo>
                      <a:pt x="112" y="241"/>
                      <a:pt x="112" y="241"/>
                      <a:pt x="112" y="241"/>
                    </a:cubicBezTo>
                    <a:cubicBezTo>
                      <a:pt x="231" y="149"/>
                      <a:pt x="231" y="149"/>
                      <a:pt x="231" y="149"/>
                    </a:cubicBezTo>
                    <a:cubicBezTo>
                      <a:pt x="234" y="62"/>
                      <a:pt x="234" y="62"/>
                      <a:pt x="234" y="62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88" y="20"/>
                      <a:pt x="36" y="60"/>
                      <a:pt x="0" y="111"/>
                    </a:cubicBezTo>
                    <a:lnTo>
                      <a:pt x="35" y="21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 userDrawn="1"/>
            </p:nvSpPr>
            <p:spPr bwMode="auto">
              <a:xfrm>
                <a:off x="5118101" y="3294063"/>
                <a:ext cx="681038" cy="701675"/>
              </a:xfrm>
              <a:custGeom>
                <a:avLst/>
                <a:gdLst>
                  <a:gd name="T0" fmla="*/ 157 w 208"/>
                  <a:gd name="T1" fmla="*/ 215 h 215"/>
                  <a:gd name="T2" fmla="*/ 208 w 208"/>
                  <a:gd name="T3" fmla="*/ 166 h 215"/>
                  <a:gd name="T4" fmla="*/ 157 w 208"/>
                  <a:gd name="T5" fmla="*/ 23 h 215"/>
                  <a:gd name="T6" fmla="*/ 83 w 208"/>
                  <a:gd name="T7" fmla="*/ 0 h 215"/>
                  <a:gd name="T8" fmla="*/ 0 w 208"/>
                  <a:gd name="T9" fmla="*/ 60 h 215"/>
                  <a:gd name="T10" fmla="*/ 55 w 208"/>
                  <a:gd name="T11" fmla="*/ 215 h 215"/>
                  <a:gd name="T12" fmla="*/ 157 w 208"/>
                  <a:gd name="T13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15">
                    <a:moveTo>
                      <a:pt x="157" y="215"/>
                    </a:moveTo>
                    <a:cubicBezTo>
                      <a:pt x="208" y="166"/>
                      <a:pt x="208" y="166"/>
                      <a:pt x="208" y="166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4" y="116"/>
                      <a:pt x="23" y="169"/>
                      <a:pt x="55" y="215"/>
                    </a:cubicBezTo>
                    <a:lnTo>
                      <a:pt x="157" y="21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7" name="Freeform 77"/>
            <p:cNvSpPr>
              <a:spLocks noEditPoints="1"/>
            </p:cNvSpPr>
            <p:nvPr userDrawn="1"/>
          </p:nvSpPr>
          <p:spPr bwMode="auto">
            <a:xfrm>
              <a:off x="5040313" y="2359025"/>
              <a:ext cx="2111375" cy="2124075"/>
            </a:xfrm>
            <a:custGeom>
              <a:avLst/>
              <a:gdLst>
                <a:gd name="T0" fmla="*/ 645 w 645"/>
                <a:gd name="T1" fmla="*/ 323 h 650"/>
                <a:gd name="T2" fmla="*/ 645 w 645"/>
                <a:gd name="T3" fmla="*/ 323 h 650"/>
                <a:gd name="T4" fmla="*/ 584 w 645"/>
                <a:gd name="T5" fmla="*/ 138 h 650"/>
                <a:gd name="T6" fmla="*/ 422 w 645"/>
                <a:gd name="T7" fmla="*/ 20 h 650"/>
                <a:gd name="T8" fmla="*/ 422 w 645"/>
                <a:gd name="T9" fmla="*/ 20 h 650"/>
                <a:gd name="T10" fmla="*/ 417 w 645"/>
                <a:gd name="T11" fmla="*/ 19 h 650"/>
                <a:gd name="T12" fmla="*/ 229 w 645"/>
                <a:gd name="T13" fmla="*/ 19 h 650"/>
                <a:gd name="T14" fmla="*/ 223 w 645"/>
                <a:gd name="T15" fmla="*/ 20 h 650"/>
                <a:gd name="T16" fmla="*/ 223 w 645"/>
                <a:gd name="T17" fmla="*/ 20 h 650"/>
                <a:gd name="T18" fmla="*/ 55 w 645"/>
                <a:gd name="T19" fmla="*/ 148 h 650"/>
                <a:gd name="T20" fmla="*/ 51 w 645"/>
                <a:gd name="T21" fmla="*/ 153 h 650"/>
                <a:gd name="T22" fmla="*/ 0 w 645"/>
                <a:gd name="T23" fmla="*/ 334 h 650"/>
                <a:gd name="T24" fmla="*/ 0 w 645"/>
                <a:gd name="T25" fmla="*/ 340 h 650"/>
                <a:gd name="T26" fmla="*/ 64 w 645"/>
                <a:gd name="T27" fmla="*/ 520 h 650"/>
                <a:gd name="T28" fmla="*/ 67 w 645"/>
                <a:gd name="T29" fmla="*/ 524 h 650"/>
                <a:gd name="T30" fmla="*/ 211 w 645"/>
                <a:gd name="T31" fmla="*/ 630 h 650"/>
                <a:gd name="T32" fmla="*/ 216 w 645"/>
                <a:gd name="T33" fmla="*/ 632 h 650"/>
                <a:gd name="T34" fmla="*/ 216 w 645"/>
                <a:gd name="T35" fmla="*/ 632 h 650"/>
                <a:gd name="T36" fmla="*/ 323 w 645"/>
                <a:gd name="T37" fmla="*/ 650 h 650"/>
                <a:gd name="T38" fmla="*/ 425 w 645"/>
                <a:gd name="T39" fmla="*/ 634 h 650"/>
                <a:gd name="T40" fmla="*/ 493 w 645"/>
                <a:gd name="T41" fmla="*/ 601 h 650"/>
                <a:gd name="T42" fmla="*/ 504 w 645"/>
                <a:gd name="T43" fmla="*/ 594 h 650"/>
                <a:gd name="T44" fmla="*/ 512 w 645"/>
                <a:gd name="T45" fmla="*/ 588 h 650"/>
                <a:gd name="T46" fmla="*/ 523 w 645"/>
                <a:gd name="T47" fmla="*/ 580 h 650"/>
                <a:gd name="T48" fmla="*/ 582 w 645"/>
                <a:gd name="T49" fmla="*/ 519 h 650"/>
                <a:gd name="T50" fmla="*/ 586 w 645"/>
                <a:gd name="T51" fmla="*/ 514 h 650"/>
                <a:gd name="T52" fmla="*/ 645 w 645"/>
                <a:gd name="T53" fmla="*/ 324 h 650"/>
                <a:gd name="T54" fmla="*/ 311 w 645"/>
                <a:gd name="T55" fmla="*/ 107 h 650"/>
                <a:gd name="T56" fmla="*/ 189 w 645"/>
                <a:gd name="T57" fmla="*/ 286 h 650"/>
                <a:gd name="T58" fmla="*/ 77 w 645"/>
                <a:gd name="T59" fmla="*/ 156 h 650"/>
                <a:gd name="T60" fmla="*/ 558 w 645"/>
                <a:gd name="T61" fmla="*/ 143 h 650"/>
                <a:gd name="T62" fmla="*/ 456 w 645"/>
                <a:gd name="T63" fmla="*/ 279 h 650"/>
                <a:gd name="T64" fmla="*/ 334 w 645"/>
                <a:gd name="T65" fmla="*/ 108 h 650"/>
                <a:gd name="T66" fmla="*/ 558 w 645"/>
                <a:gd name="T67" fmla="*/ 143 h 650"/>
                <a:gd name="T68" fmla="*/ 181 w 645"/>
                <a:gd name="T69" fmla="*/ 309 h 650"/>
                <a:gd name="T70" fmla="*/ 181 w 645"/>
                <a:gd name="T71" fmla="*/ 501 h 650"/>
                <a:gd name="T72" fmla="*/ 24 w 645"/>
                <a:gd name="T73" fmla="*/ 346 h 650"/>
                <a:gd name="T74" fmla="*/ 199 w 645"/>
                <a:gd name="T75" fmla="*/ 516 h 650"/>
                <a:gd name="T76" fmla="*/ 400 w 645"/>
                <a:gd name="T77" fmla="*/ 461 h 650"/>
                <a:gd name="T78" fmla="*/ 406 w 645"/>
                <a:gd name="T79" fmla="*/ 615 h 650"/>
                <a:gd name="T80" fmla="*/ 230 w 645"/>
                <a:gd name="T81" fmla="*/ 612 h 650"/>
                <a:gd name="T82" fmla="*/ 570 w 645"/>
                <a:gd name="T83" fmla="*/ 496 h 650"/>
                <a:gd name="T84" fmla="*/ 421 w 645"/>
                <a:gd name="T85" fmla="*/ 450 h 650"/>
                <a:gd name="T86" fmla="*/ 534 w 645"/>
                <a:gd name="T87" fmla="*/ 266 h 650"/>
                <a:gd name="T88" fmla="*/ 570 w 645"/>
                <a:gd name="T89" fmla="*/ 49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5" h="650">
                  <a:moveTo>
                    <a:pt x="645" y="324"/>
                  </a:moveTo>
                  <a:cubicBezTo>
                    <a:pt x="645" y="323"/>
                    <a:pt x="645" y="323"/>
                    <a:pt x="645" y="323"/>
                  </a:cubicBezTo>
                  <a:cubicBezTo>
                    <a:pt x="645" y="323"/>
                    <a:pt x="645" y="323"/>
                    <a:pt x="645" y="323"/>
                  </a:cubicBezTo>
                  <a:cubicBezTo>
                    <a:pt x="645" y="323"/>
                    <a:pt x="645" y="323"/>
                    <a:pt x="645" y="323"/>
                  </a:cubicBezTo>
                  <a:cubicBezTo>
                    <a:pt x="644" y="256"/>
                    <a:pt x="623" y="192"/>
                    <a:pt x="584" y="138"/>
                  </a:cubicBezTo>
                  <a:cubicBezTo>
                    <a:pt x="584" y="138"/>
                    <a:pt x="584" y="138"/>
                    <a:pt x="584" y="138"/>
                  </a:cubicBezTo>
                  <a:cubicBezTo>
                    <a:pt x="580" y="133"/>
                    <a:pt x="580" y="133"/>
                    <a:pt x="580" y="133"/>
                  </a:cubicBezTo>
                  <a:cubicBezTo>
                    <a:pt x="540" y="80"/>
                    <a:pt x="486" y="41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17" y="19"/>
                    <a:pt x="417" y="19"/>
                    <a:pt x="417" y="19"/>
                  </a:cubicBezTo>
                  <a:cubicBezTo>
                    <a:pt x="416" y="19"/>
                    <a:pt x="416" y="19"/>
                    <a:pt x="416" y="19"/>
                  </a:cubicBezTo>
                  <a:cubicBezTo>
                    <a:pt x="355" y="0"/>
                    <a:pt x="290" y="0"/>
                    <a:pt x="229" y="19"/>
                  </a:cubicBezTo>
                  <a:cubicBezTo>
                    <a:pt x="229" y="19"/>
                    <a:pt x="229" y="19"/>
                    <a:pt x="229" y="19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155" y="43"/>
                    <a:pt x="95" y="88"/>
                    <a:pt x="55" y="148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18" y="205"/>
                    <a:pt x="0" y="265"/>
                    <a:pt x="0" y="327"/>
                  </a:cubicBezTo>
                  <a:cubicBezTo>
                    <a:pt x="0" y="330"/>
                    <a:pt x="0" y="332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3" y="406"/>
                    <a:pt x="25" y="467"/>
                    <a:pt x="64" y="520"/>
                  </a:cubicBezTo>
                  <a:cubicBezTo>
                    <a:pt x="64" y="520"/>
                    <a:pt x="64" y="520"/>
                    <a:pt x="64" y="520"/>
                  </a:cubicBezTo>
                  <a:cubicBezTo>
                    <a:pt x="64" y="520"/>
                    <a:pt x="64" y="520"/>
                    <a:pt x="64" y="520"/>
                  </a:cubicBezTo>
                  <a:cubicBezTo>
                    <a:pt x="67" y="524"/>
                    <a:pt x="67" y="524"/>
                    <a:pt x="67" y="524"/>
                  </a:cubicBezTo>
                  <a:cubicBezTo>
                    <a:pt x="67" y="524"/>
                    <a:pt x="67" y="524"/>
                    <a:pt x="67" y="524"/>
                  </a:cubicBezTo>
                  <a:cubicBezTo>
                    <a:pt x="104" y="573"/>
                    <a:pt x="154" y="609"/>
                    <a:pt x="211" y="630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51" y="644"/>
                    <a:pt x="286" y="650"/>
                    <a:pt x="323" y="650"/>
                  </a:cubicBezTo>
                  <a:cubicBezTo>
                    <a:pt x="356" y="650"/>
                    <a:pt x="388" y="645"/>
                    <a:pt x="419" y="635"/>
                  </a:cubicBezTo>
                  <a:cubicBezTo>
                    <a:pt x="425" y="634"/>
                    <a:pt x="425" y="634"/>
                    <a:pt x="425" y="634"/>
                  </a:cubicBezTo>
                  <a:cubicBezTo>
                    <a:pt x="425" y="634"/>
                    <a:pt x="425" y="634"/>
                    <a:pt x="425" y="634"/>
                  </a:cubicBezTo>
                  <a:cubicBezTo>
                    <a:pt x="445" y="627"/>
                    <a:pt x="469" y="615"/>
                    <a:pt x="493" y="601"/>
                  </a:cubicBezTo>
                  <a:cubicBezTo>
                    <a:pt x="493" y="602"/>
                    <a:pt x="493" y="602"/>
                    <a:pt x="493" y="602"/>
                  </a:cubicBezTo>
                  <a:cubicBezTo>
                    <a:pt x="504" y="594"/>
                    <a:pt x="504" y="594"/>
                    <a:pt x="504" y="594"/>
                  </a:cubicBezTo>
                  <a:cubicBezTo>
                    <a:pt x="506" y="593"/>
                    <a:pt x="508" y="592"/>
                    <a:pt x="510" y="590"/>
                  </a:cubicBezTo>
                  <a:cubicBezTo>
                    <a:pt x="512" y="588"/>
                    <a:pt x="512" y="588"/>
                    <a:pt x="512" y="588"/>
                  </a:cubicBezTo>
                  <a:cubicBezTo>
                    <a:pt x="513" y="588"/>
                    <a:pt x="513" y="588"/>
                    <a:pt x="514" y="587"/>
                  </a:cubicBezTo>
                  <a:cubicBezTo>
                    <a:pt x="523" y="580"/>
                    <a:pt x="523" y="580"/>
                    <a:pt x="523" y="580"/>
                  </a:cubicBezTo>
                  <a:cubicBezTo>
                    <a:pt x="523" y="580"/>
                    <a:pt x="523" y="580"/>
                    <a:pt x="523" y="580"/>
                  </a:cubicBezTo>
                  <a:cubicBezTo>
                    <a:pt x="545" y="562"/>
                    <a:pt x="565" y="542"/>
                    <a:pt x="582" y="519"/>
                  </a:cubicBezTo>
                  <a:cubicBezTo>
                    <a:pt x="582" y="519"/>
                    <a:pt x="582" y="519"/>
                    <a:pt x="582" y="519"/>
                  </a:cubicBezTo>
                  <a:cubicBezTo>
                    <a:pt x="586" y="514"/>
                    <a:pt x="586" y="514"/>
                    <a:pt x="586" y="514"/>
                  </a:cubicBezTo>
                  <a:cubicBezTo>
                    <a:pt x="625" y="459"/>
                    <a:pt x="645" y="395"/>
                    <a:pt x="645" y="327"/>
                  </a:cubicBezTo>
                  <a:cubicBezTo>
                    <a:pt x="645" y="326"/>
                    <a:pt x="645" y="325"/>
                    <a:pt x="645" y="324"/>
                  </a:cubicBezTo>
                  <a:close/>
                  <a:moveTo>
                    <a:pt x="225" y="45"/>
                  </a:moveTo>
                  <a:cubicBezTo>
                    <a:pt x="311" y="107"/>
                    <a:pt x="311" y="107"/>
                    <a:pt x="311" y="107"/>
                  </a:cubicBezTo>
                  <a:cubicBezTo>
                    <a:pt x="308" y="194"/>
                    <a:pt x="308" y="194"/>
                    <a:pt x="308" y="194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113" y="105"/>
                    <a:pt x="165" y="65"/>
                    <a:pt x="225" y="45"/>
                  </a:cubicBezTo>
                  <a:close/>
                  <a:moveTo>
                    <a:pt x="558" y="143"/>
                  </a:moveTo>
                  <a:cubicBezTo>
                    <a:pt x="525" y="244"/>
                    <a:pt x="525" y="244"/>
                    <a:pt x="525" y="244"/>
                  </a:cubicBezTo>
                  <a:cubicBezTo>
                    <a:pt x="456" y="279"/>
                    <a:pt x="456" y="279"/>
                    <a:pt x="456" y="279"/>
                  </a:cubicBezTo>
                  <a:cubicBezTo>
                    <a:pt x="332" y="194"/>
                    <a:pt x="332" y="194"/>
                    <a:pt x="332" y="194"/>
                  </a:cubicBezTo>
                  <a:cubicBezTo>
                    <a:pt x="334" y="108"/>
                    <a:pt x="334" y="108"/>
                    <a:pt x="334" y="108"/>
                  </a:cubicBezTo>
                  <a:cubicBezTo>
                    <a:pt x="421" y="45"/>
                    <a:pt x="421" y="45"/>
                    <a:pt x="421" y="45"/>
                  </a:cubicBezTo>
                  <a:cubicBezTo>
                    <a:pt x="475" y="64"/>
                    <a:pt x="522" y="97"/>
                    <a:pt x="558" y="143"/>
                  </a:cubicBezTo>
                  <a:close/>
                  <a:moveTo>
                    <a:pt x="107" y="286"/>
                  </a:moveTo>
                  <a:cubicBezTo>
                    <a:pt x="181" y="309"/>
                    <a:pt x="181" y="309"/>
                    <a:pt x="181" y="309"/>
                  </a:cubicBezTo>
                  <a:cubicBezTo>
                    <a:pt x="232" y="452"/>
                    <a:pt x="232" y="452"/>
                    <a:pt x="232" y="452"/>
                  </a:cubicBezTo>
                  <a:cubicBezTo>
                    <a:pt x="181" y="501"/>
                    <a:pt x="181" y="501"/>
                    <a:pt x="181" y="501"/>
                  </a:cubicBezTo>
                  <a:cubicBezTo>
                    <a:pt x="79" y="501"/>
                    <a:pt x="79" y="501"/>
                    <a:pt x="79" y="501"/>
                  </a:cubicBezTo>
                  <a:cubicBezTo>
                    <a:pt x="47" y="455"/>
                    <a:pt x="28" y="402"/>
                    <a:pt x="24" y="346"/>
                  </a:cubicBezTo>
                  <a:lnTo>
                    <a:pt x="107" y="286"/>
                  </a:lnTo>
                  <a:close/>
                  <a:moveTo>
                    <a:pt x="199" y="516"/>
                  </a:moveTo>
                  <a:cubicBezTo>
                    <a:pt x="251" y="466"/>
                    <a:pt x="251" y="466"/>
                    <a:pt x="251" y="466"/>
                  </a:cubicBezTo>
                  <a:cubicBezTo>
                    <a:pt x="400" y="461"/>
                    <a:pt x="400" y="461"/>
                    <a:pt x="400" y="461"/>
                  </a:cubicBezTo>
                  <a:cubicBezTo>
                    <a:pt x="439" y="513"/>
                    <a:pt x="439" y="513"/>
                    <a:pt x="439" y="513"/>
                  </a:cubicBezTo>
                  <a:cubicBezTo>
                    <a:pt x="406" y="615"/>
                    <a:pt x="406" y="615"/>
                    <a:pt x="406" y="615"/>
                  </a:cubicBezTo>
                  <a:cubicBezTo>
                    <a:pt x="379" y="622"/>
                    <a:pt x="351" y="626"/>
                    <a:pt x="323" y="626"/>
                  </a:cubicBezTo>
                  <a:cubicBezTo>
                    <a:pt x="291" y="626"/>
                    <a:pt x="260" y="621"/>
                    <a:pt x="230" y="612"/>
                  </a:cubicBezTo>
                  <a:lnTo>
                    <a:pt x="199" y="516"/>
                  </a:lnTo>
                  <a:close/>
                  <a:moveTo>
                    <a:pt x="570" y="496"/>
                  </a:moveTo>
                  <a:cubicBezTo>
                    <a:pt x="456" y="496"/>
                    <a:pt x="456" y="496"/>
                    <a:pt x="456" y="496"/>
                  </a:cubicBezTo>
                  <a:cubicBezTo>
                    <a:pt x="421" y="450"/>
                    <a:pt x="421" y="450"/>
                    <a:pt x="421" y="450"/>
                  </a:cubicBezTo>
                  <a:cubicBezTo>
                    <a:pt x="465" y="301"/>
                    <a:pt x="465" y="301"/>
                    <a:pt x="465" y="301"/>
                  </a:cubicBezTo>
                  <a:cubicBezTo>
                    <a:pt x="534" y="266"/>
                    <a:pt x="534" y="266"/>
                    <a:pt x="534" y="266"/>
                  </a:cubicBezTo>
                  <a:cubicBezTo>
                    <a:pt x="622" y="330"/>
                    <a:pt x="622" y="330"/>
                    <a:pt x="622" y="330"/>
                  </a:cubicBezTo>
                  <a:cubicBezTo>
                    <a:pt x="621" y="389"/>
                    <a:pt x="603" y="447"/>
                    <a:pt x="570" y="496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1028700"/>
          </a:xfrm>
          <a:prstGeom prst="rect">
            <a:avLst/>
          </a:prstGeom>
          <a:solidFill>
            <a:srgbClr val="E668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1864" y="290463"/>
            <a:ext cx="10528623" cy="558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微信公众号：璞石</a:t>
            </a:r>
            <a:r>
              <a:rPr lang="en-US" altLang="zh-CN"/>
              <a:t>PPT/pushippt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347986" y="290463"/>
            <a:ext cx="643878" cy="647749"/>
            <a:chOff x="5040313" y="2359025"/>
            <a:chExt cx="2111375" cy="2124075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5040313" y="2374900"/>
              <a:ext cx="2111375" cy="2108200"/>
              <a:chOff x="5040313" y="2374900"/>
              <a:chExt cx="2111375" cy="2108200"/>
            </a:xfrm>
          </p:grpSpPr>
          <p:sp>
            <p:nvSpPr>
              <p:cNvPr id="13" name="AutoShape 70"/>
              <p:cNvSpPr>
                <a:spLocks noChangeAspect="1" noChangeArrowheads="1" noTextEdit="1"/>
              </p:cNvSpPr>
              <p:nvPr userDrawn="1"/>
            </p:nvSpPr>
            <p:spPr bwMode="auto">
              <a:xfrm>
                <a:off x="5040313" y="2374900"/>
                <a:ext cx="2111375" cy="210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72"/>
              <p:cNvSpPr/>
              <p:nvPr userDrawn="1"/>
            </p:nvSpPr>
            <p:spPr bwMode="auto">
              <a:xfrm>
                <a:off x="6418263" y="3227388"/>
                <a:ext cx="657225" cy="752475"/>
              </a:xfrm>
              <a:custGeom>
                <a:avLst/>
                <a:gdLst>
                  <a:gd name="T0" fmla="*/ 44 w 201"/>
                  <a:gd name="T1" fmla="*/ 35 h 230"/>
                  <a:gd name="T2" fmla="*/ 0 w 201"/>
                  <a:gd name="T3" fmla="*/ 184 h 230"/>
                  <a:gd name="T4" fmla="*/ 35 w 201"/>
                  <a:gd name="T5" fmla="*/ 230 h 230"/>
                  <a:gd name="T6" fmla="*/ 149 w 201"/>
                  <a:gd name="T7" fmla="*/ 230 h 230"/>
                  <a:gd name="T8" fmla="*/ 201 w 201"/>
                  <a:gd name="T9" fmla="*/ 64 h 230"/>
                  <a:gd name="T10" fmla="*/ 113 w 201"/>
                  <a:gd name="T11" fmla="*/ 0 h 230"/>
                  <a:gd name="T12" fmla="*/ 44 w 201"/>
                  <a:gd name="T13" fmla="*/ 3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230">
                    <a:moveTo>
                      <a:pt x="44" y="35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35" y="230"/>
                      <a:pt x="35" y="230"/>
                      <a:pt x="35" y="230"/>
                    </a:cubicBezTo>
                    <a:cubicBezTo>
                      <a:pt x="149" y="230"/>
                      <a:pt x="149" y="230"/>
                      <a:pt x="149" y="230"/>
                    </a:cubicBezTo>
                    <a:cubicBezTo>
                      <a:pt x="182" y="181"/>
                      <a:pt x="200" y="123"/>
                      <a:pt x="201" y="64"/>
                    </a:cubicBezTo>
                    <a:cubicBezTo>
                      <a:pt x="113" y="0"/>
                      <a:pt x="113" y="0"/>
                      <a:pt x="113" y="0"/>
                    </a:cubicBezTo>
                    <a:lnTo>
                      <a:pt x="44" y="3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73"/>
              <p:cNvSpPr/>
              <p:nvPr userDrawn="1"/>
            </p:nvSpPr>
            <p:spPr bwMode="auto">
              <a:xfrm>
                <a:off x="6127751" y="2505075"/>
                <a:ext cx="739775" cy="765175"/>
              </a:xfrm>
              <a:custGeom>
                <a:avLst/>
                <a:gdLst>
                  <a:gd name="T0" fmla="*/ 0 w 226"/>
                  <a:gd name="T1" fmla="*/ 149 h 234"/>
                  <a:gd name="T2" fmla="*/ 124 w 226"/>
                  <a:gd name="T3" fmla="*/ 234 h 234"/>
                  <a:gd name="T4" fmla="*/ 193 w 226"/>
                  <a:gd name="T5" fmla="*/ 199 h 234"/>
                  <a:gd name="T6" fmla="*/ 226 w 226"/>
                  <a:gd name="T7" fmla="*/ 98 h 234"/>
                  <a:gd name="T8" fmla="*/ 89 w 226"/>
                  <a:gd name="T9" fmla="*/ 0 h 234"/>
                  <a:gd name="T10" fmla="*/ 2 w 226"/>
                  <a:gd name="T11" fmla="*/ 63 h 234"/>
                  <a:gd name="T12" fmla="*/ 0 w 226"/>
                  <a:gd name="T13" fmla="*/ 14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34">
                    <a:moveTo>
                      <a:pt x="0" y="149"/>
                    </a:moveTo>
                    <a:cubicBezTo>
                      <a:pt x="124" y="234"/>
                      <a:pt x="124" y="234"/>
                      <a:pt x="124" y="234"/>
                    </a:cubicBezTo>
                    <a:cubicBezTo>
                      <a:pt x="193" y="199"/>
                      <a:pt x="193" y="199"/>
                      <a:pt x="193" y="199"/>
                    </a:cubicBezTo>
                    <a:cubicBezTo>
                      <a:pt x="226" y="98"/>
                      <a:pt x="226" y="98"/>
                      <a:pt x="226" y="98"/>
                    </a:cubicBezTo>
                    <a:cubicBezTo>
                      <a:pt x="190" y="52"/>
                      <a:pt x="143" y="19"/>
                      <a:pt x="89" y="0"/>
                    </a:cubicBezTo>
                    <a:cubicBezTo>
                      <a:pt x="2" y="63"/>
                      <a:pt x="2" y="63"/>
                      <a:pt x="2" y="63"/>
                    </a:cubicBez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74"/>
              <p:cNvSpPr/>
              <p:nvPr userDrawn="1"/>
            </p:nvSpPr>
            <p:spPr bwMode="auto">
              <a:xfrm>
                <a:off x="5691188" y="3865563"/>
                <a:ext cx="785813" cy="539750"/>
              </a:xfrm>
              <a:custGeom>
                <a:avLst/>
                <a:gdLst>
                  <a:gd name="T0" fmla="*/ 207 w 240"/>
                  <a:gd name="T1" fmla="*/ 154 h 165"/>
                  <a:gd name="T2" fmla="*/ 240 w 240"/>
                  <a:gd name="T3" fmla="*/ 52 h 165"/>
                  <a:gd name="T4" fmla="*/ 201 w 240"/>
                  <a:gd name="T5" fmla="*/ 0 h 165"/>
                  <a:gd name="T6" fmla="*/ 52 w 240"/>
                  <a:gd name="T7" fmla="*/ 5 h 165"/>
                  <a:gd name="T8" fmla="*/ 0 w 240"/>
                  <a:gd name="T9" fmla="*/ 55 h 165"/>
                  <a:gd name="T10" fmla="*/ 31 w 240"/>
                  <a:gd name="T11" fmla="*/ 151 h 165"/>
                  <a:gd name="T12" fmla="*/ 124 w 240"/>
                  <a:gd name="T13" fmla="*/ 165 h 165"/>
                  <a:gd name="T14" fmla="*/ 207 w 240"/>
                  <a:gd name="T15" fmla="*/ 154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0" h="165">
                    <a:moveTo>
                      <a:pt x="207" y="154"/>
                    </a:moveTo>
                    <a:cubicBezTo>
                      <a:pt x="240" y="52"/>
                      <a:pt x="240" y="52"/>
                      <a:pt x="240" y="52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61" y="160"/>
                      <a:pt x="92" y="165"/>
                      <a:pt x="124" y="165"/>
                    </a:cubicBezTo>
                    <a:cubicBezTo>
                      <a:pt x="152" y="165"/>
                      <a:pt x="180" y="161"/>
                      <a:pt x="207" y="15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75"/>
              <p:cNvSpPr/>
              <p:nvPr userDrawn="1"/>
            </p:nvSpPr>
            <p:spPr bwMode="auto">
              <a:xfrm>
                <a:off x="5292726" y="2505075"/>
                <a:ext cx="765175" cy="788988"/>
              </a:xfrm>
              <a:custGeom>
                <a:avLst/>
                <a:gdLst>
                  <a:gd name="T0" fmla="*/ 35 w 234"/>
                  <a:gd name="T1" fmla="*/ 218 h 241"/>
                  <a:gd name="T2" fmla="*/ 112 w 234"/>
                  <a:gd name="T3" fmla="*/ 241 h 241"/>
                  <a:gd name="T4" fmla="*/ 231 w 234"/>
                  <a:gd name="T5" fmla="*/ 149 h 241"/>
                  <a:gd name="T6" fmla="*/ 234 w 234"/>
                  <a:gd name="T7" fmla="*/ 62 h 241"/>
                  <a:gd name="T8" fmla="*/ 148 w 234"/>
                  <a:gd name="T9" fmla="*/ 0 h 241"/>
                  <a:gd name="T10" fmla="*/ 0 w 234"/>
                  <a:gd name="T11" fmla="*/ 111 h 241"/>
                  <a:gd name="T12" fmla="*/ 35 w 234"/>
                  <a:gd name="T13" fmla="*/ 218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41">
                    <a:moveTo>
                      <a:pt x="35" y="218"/>
                    </a:moveTo>
                    <a:cubicBezTo>
                      <a:pt x="112" y="241"/>
                      <a:pt x="112" y="241"/>
                      <a:pt x="112" y="241"/>
                    </a:cubicBezTo>
                    <a:cubicBezTo>
                      <a:pt x="231" y="149"/>
                      <a:pt x="231" y="149"/>
                      <a:pt x="231" y="149"/>
                    </a:cubicBezTo>
                    <a:cubicBezTo>
                      <a:pt x="234" y="62"/>
                      <a:pt x="234" y="62"/>
                      <a:pt x="234" y="62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88" y="20"/>
                      <a:pt x="36" y="60"/>
                      <a:pt x="0" y="111"/>
                    </a:cubicBezTo>
                    <a:lnTo>
                      <a:pt x="35" y="21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76"/>
              <p:cNvSpPr/>
              <p:nvPr userDrawn="1"/>
            </p:nvSpPr>
            <p:spPr bwMode="auto">
              <a:xfrm>
                <a:off x="5118101" y="3294063"/>
                <a:ext cx="681038" cy="701675"/>
              </a:xfrm>
              <a:custGeom>
                <a:avLst/>
                <a:gdLst>
                  <a:gd name="T0" fmla="*/ 157 w 208"/>
                  <a:gd name="T1" fmla="*/ 215 h 215"/>
                  <a:gd name="T2" fmla="*/ 208 w 208"/>
                  <a:gd name="T3" fmla="*/ 166 h 215"/>
                  <a:gd name="T4" fmla="*/ 157 w 208"/>
                  <a:gd name="T5" fmla="*/ 23 h 215"/>
                  <a:gd name="T6" fmla="*/ 83 w 208"/>
                  <a:gd name="T7" fmla="*/ 0 h 215"/>
                  <a:gd name="T8" fmla="*/ 0 w 208"/>
                  <a:gd name="T9" fmla="*/ 60 h 215"/>
                  <a:gd name="T10" fmla="*/ 55 w 208"/>
                  <a:gd name="T11" fmla="*/ 215 h 215"/>
                  <a:gd name="T12" fmla="*/ 157 w 208"/>
                  <a:gd name="T13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15">
                    <a:moveTo>
                      <a:pt x="157" y="215"/>
                    </a:moveTo>
                    <a:cubicBezTo>
                      <a:pt x="208" y="166"/>
                      <a:pt x="208" y="166"/>
                      <a:pt x="208" y="166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4" y="116"/>
                      <a:pt x="23" y="169"/>
                      <a:pt x="55" y="215"/>
                    </a:cubicBezTo>
                    <a:lnTo>
                      <a:pt x="157" y="21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Freeform 77"/>
            <p:cNvSpPr>
              <a:spLocks noEditPoints="1"/>
            </p:cNvSpPr>
            <p:nvPr userDrawn="1"/>
          </p:nvSpPr>
          <p:spPr bwMode="auto">
            <a:xfrm>
              <a:off x="5040313" y="2359025"/>
              <a:ext cx="2111375" cy="2124075"/>
            </a:xfrm>
            <a:custGeom>
              <a:avLst/>
              <a:gdLst>
                <a:gd name="T0" fmla="*/ 645 w 645"/>
                <a:gd name="T1" fmla="*/ 323 h 650"/>
                <a:gd name="T2" fmla="*/ 645 w 645"/>
                <a:gd name="T3" fmla="*/ 323 h 650"/>
                <a:gd name="T4" fmla="*/ 584 w 645"/>
                <a:gd name="T5" fmla="*/ 138 h 650"/>
                <a:gd name="T6" fmla="*/ 422 w 645"/>
                <a:gd name="T7" fmla="*/ 20 h 650"/>
                <a:gd name="T8" fmla="*/ 422 w 645"/>
                <a:gd name="T9" fmla="*/ 20 h 650"/>
                <a:gd name="T10" fmla="*/ 417 w 645"/>
                <a:gd name="T11" fmla="*/ 19 h 650"/>
                <a:gd name="T12" fmla="*/ 229 w 645"/>
                <a:gd name="T13" fmla="*/ 19 h 650"/>
                <a:gd name="T14" fmla="*/ 223 w 645"/>
                <a:gd name="T15" fmla="*/ 20 h 650"/>
                <a:gd name="T16" fmla="*/ 223 w 645"/>
                <a:gd name="T17" fmla="*/ 20 h 650"/>
                <a:gd name="T18" fmla="*/ 55 w 645"/>
                <a:gd name="T19" fmla="*/ 148 h 650"/>
                <a:gd name="T20" fmla="*/ 51 w 645"/>
                <a:gd name="T21" fmla="*/ 153 h 650"/>
                <a:gd name="T22" fmla="*/ 0 w 645"/>
                <a:gd name="T23" fmla="*/ 334 h 650"/>
                <a:gd name="T24" fmla="*/ 0 w 645"/>
                <a:gd name="T25" fmla="*/ 340 h 650"/>
                <a:gd name="T26" fmla="*/ 64 w 645"/>
                <a:gd name="T27" fmla="*/ 520 h 650"/>
                <a:gd name="T28" fmla="*/ 67 w 645"/>
                <a:gd name="T29" fmla="*/ 524 h 650"/>
                <a:gd name="T30" fmla="*/ 211 w 645"/>
                <a:gd name="T31" fmla="*/ 630 h 650"/>
                <a:gd name="T32" fmla="*/ 216 w 645"/>
                <a:gd name="T33" fmla="*/ 632 h 650"/>
                <a:gd name="T34" fmla="*/ 216 w 645"/>
                <a:gd name="T35" fmla="*/ 632 h 650"/>
                <a:gd name="T36" fmla="*/ 323 w 645"/>
                <a:gd name="T37" fmla="*/ 650 h 650"/>
                <a:gd name="T38" fmla="*/ 425 w 645"/>
                <a:gd name="T39" fmla="*/ 634 h 650"/>
                <a:gd name="T40" fmla="*/ 493 w 645"/>
                <a:gd name="T41" fmla="*/ 601 h 650"/>
                <a:gd name="T42" fmla="*/ 504 w 645"/>
                <a:gd name="T43" fmla="*/ 594 h 650"/>
                <a:gd name="T44" fmla="*/ 512 w 645"/>
                <a:gd name="T45" fmla="*/ 588 h 650"/>
                <a:gd name="T46" fmla="*/ 523 w 645"/>
                <a:gd name="T47" fmla="*/ 580 h 650"/>
                <a:gd name="T48" fmla="*/ 582 w 645"/>
                <a:gd name="T49" fmla="*/ 519 h 650"/>
                <a:gd name="T50" fmla="*/ 586 w 645"/>
                <a:gd name="T51" fmla="*/ 514 h 650"/>
                <a:gd name="T52" fmla="*/ 645 w 645"/>
                <a:gd name="T53" fmla="*/ 324 h 650"/>
                <a:gd name="T54" fmla="*/ 311 w 645"/>
                <a:gd name="T55" fmla="*/ 107 h 650"/>
                <a:gd name="T56" fmla="*/ 189 w 645"/>
                <a:gd name="T57" fmla="*/ 286 h 650"/>
                <a:gd name="T58" fmla="*/ 77 w 645"/>
                <a:gd name="T59" fmla="*/ 156 h 650"/>
                <a:gd name="T60" fmla="*/ 558 w 645"/>
                <a:gd name="T61" fmla="*/ 143 h 650"/>
                <a:gd name="T62" fmla="*/ 456 w 645"/>
                <a:gd name="T63" fmla="*/ 279 h 650"/>
                <a:gd name="T64" fmla="*/ 334 w 645"/>
                <a:gd name="T65" fmla="*/ 108 h 650"/>
                <a:gd name="T66" fmla="*/ 558 w 645"/>
                <a:gd name="T67" fmla="*/ 143 h 650"/>
                <a:gd name="T68" fmla="*/ 181 w 645"/>
                <a:gd name="T69" fmla="*/ 309 h 650"/>
                <a:gd name="T70" fmla="*/ 181 w 645"/>
                <a:gd name="T71" fmla="*/ 501 h 650"/>
                <a:gd name="T72" fmla="*/ 24 w 645"/>
                <a:gd name="T73" fmla="*/ 346 h 650"/>
                <a:gd name="T74" fmla="*/ 199 w 645"/>
                <a:gd name="T75" fmla="*/ 516 h 650"/>
                <a:gd name="T76" fmla="*/ 400 w 645"/>
                <a:gd name="T77" fmla="*/ 461 h 650"/>
                <a:gd name="T78" fmla="*/ 406 w 645"/>
                <a:gd name="T79" fmla="*/ 615 h 650"/>
                <a:gd name="T80" fmla="*/ 230 w 645"/>
                <a:gd name="T81" fmla="*/ 612 h 650"/>
                <a:gd name="T82" fmla="*/ 570 w 645"/>
                <a:gd name="T83" fmla="*/ 496 h 650"/>
                <a:gd name="T84" fmla="*/ 421 w 645"/>
                <a:gd name="T85" fmla="*/ 450 h 650"/>
                <a:gd name="T86" fmla="*/ 534 w 645"/>
                <a:gd name="T87" fmla="*/ 266 h 650"/>
                <a:gd name="T88" fmla="*/ 570 w 645"/>
                <a:gd name="T89" fmla="*/ 49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5" h="650">
                  <a:moveTo>
                    <a:pt x="645" y="324"/>
                  </a:moveTo>
                  <a:cubicBezTo>
                    <a:pt x="645" y="323"/>
                    <a:pt x="645" y="323"/>
                    <a:pt x="645" y="323"/>
                  </a:cubicBezTo>
                  <a:cubicBezTo>
                    <a:pt x="645" y="323"/>
                    <a:pt x="645" y="323"/>
                    <a:pt x="645" y="323"/>
                  </a:cubicBezTo>
                  <a:cubicBezTo>
                    <a:pt x="645" y="323"/>
                    <a:pt x="645" y="323"/>
                    <a:pt x="645" y="323"/>
                  </a:cubicBezTo>
                  <a:cubicBezTo>
                    <a:pt x="644" y="256"/>
                    <a:pt x="623" y="192"/>
                    <a:pt x="584" y="138"/>
                  </a:cubicBezTo>
                  <a:cubicBezTo>
                    <a:pt x="584" y="138"/>
                    <a:pt x="584" y="138"/>
                    <a:pt x="584" y="138"/>
                  </a:cubicBezTo>
                  <a:cubicBezTo>
                    <a:pt x="580" y="133"/>
                    <a:pt x="580" y="133"/>
                    <a:pt x="580" y="133"/>
                  </a:cubicBezTo>
                  <a:cubicBezTo>
                    <a:pt x="540" y="80"/>
                    <a:pt x="486" y="41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17" y="19"/>
                    <a:pt x="417" y="19"/>
                    <a:pt x="417" y="19"/>
                  </a:cubicBezTo>
                  <a:cubicBezTo>
                    <a:pt x="416" y="19"/>
                    <a:pt x="416" y="19"/>
                    <a:pt x="416" y="19"/>
                  </a:cubicBezTo>
                  <a:cubicBezTo>
                    <a:pt x="355" y="0"/>
                    <a:pt x="290" y="0"/>
                    <a:pt x="229" y="19"/>
                  </a:cubicBezTo>
                  <a:cubicBezTo>
                    <a:pt x="229" y="19"/>
                    <a:pt x="229" y="19"/>
                    <a:pt x="229" y="19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155" y="43"/>
                    <a:pt x="95" y="88"/>
                    <a:pt x="55" y="148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18" y="205"/>
                    <a:pt x="0" y="265"/>
                    <a:pt x="0" y="327"/>
                  </a:cubicBezTo>
                  <a:cubicBezTo>
                    <a:pt x="0" y="330"/>
                    <a:pt x="0" y="332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3" y="406"/>
                    <a:pt x="25" y="467"/>
                    <a:pt x="64" y="520"/>
                  </a:cubicBezTo>
                  <a:cubicBezTo>
                    <a:pt x="64" y="520"/>
                    <a:pt x="64" y="520"/>
                    <a:pt x="64" y="520"/>
                  </a:cubicBezTo>
                  <a:cubicBezTo>
                    <a:pt x="64" y="520"/>
                    <a:pt x="64" y="520"/>
                    <a:pt x="64" y="520"/>
                  </a:cubicBezTo>
                  <a:cubicBezTo>
                    <a:pt x="67" y="524"/>
                    <a:pt x="67" y="524"/>
                    <a:pt x="67" y="524"/>
                  </a:cubicBezTo>
                  <a:cubicBezTo>
                    <a:pt x="67" y="524"/>
                    <a:pt x="67" y="524"/>
                    <a:pt x="67" y="524"/>
                  </a:cubicBezTo>
                  <a:cubicBezTo>
                    <a:pt x="104" y="573"/>
                    <a:pt x="154" y="609"/>
                    <a:pt x="211" y="630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51" y="644"/>
                    <a:pt x="286" y="650"/>
                    <a:pt x="323" y="650"/>
                  </a:cubicBezTo>
                  <a:cubicBezTo>
                    <a:pt x="356" y="650"/>
                    <a:pt x="388" y="645"/>
                    <a:pt x="419" y="635"/>
                  </a:cubicBezTo>
                  <a:cubicBezTo>
                    <a:pt x="425" y="634"/>
                    <a:pt x="425" y="634"/>
                    <a:pt x="425" y="634"/>
                  </a:cubicBezTo>
                  <a:cubicBezTo>
                    <a:pt x="425" y="634"/>
                    <a:pt x="425" y="634"/>
                    <a:pt x="425" y="634"/>
                  </a:cubicBezTo>
                  <a:cubicBezTo>
                    <a:pt x="445" y="627"/>
                    <a:pt x="469" y="615"/>
                    <a:pt x="493" y="601"/>
                  </a:cubicBezTo>
                  <a:cubicBezTo>
                    <a:pt x="493" y="602"/>
                    <a:pt x="493" y="602"/>
                    <a:pt x="493" y="602"/>
                  </a:cubicBezTo>
                  <a:cubicBezTo>
                    <a:pt x="504" y="594"/>
                    <a:pt x="504" y="594"/>
                    <a:pt x="504" y="594"/>
                  </a:cubicBezTo>
                  <a:cubicBezTo>
                    <a:pt x="506" y="593"/>
                    <a:pt x="508" y="592"/>
                    <a:pt x="510" y="590"/>
                  </a:cubicBezTo>
                  <a:cubicBezTo>
                    <a:pt x="512" y="588"/>
                    <a:pt x="512" y="588"/>
                    <a:pt x="512" y="588"/>
                  </a:cubicBezTo>
                  <a:cubicBezTo>
                    <a:pt x="513" y="588"/>
                    <a:pt x="513" y="588"/>
                    <a:pt x="514" y="587"/>
                  </a:cubicBezTo>
                  <a:cubicBezTo>
                    <a:pt x="523" y="580"/>
                    <a:pt x="523" y="580"/>
                    <a:pt x="523" y="580"/>
                  </a:cubicBezTo>
                  <a:cubicBezTo>
                    <a:pt x="523" y="580"/>
                    <a:pt x="523" y="580"/>
                    <a:pt x="523" y="580"/>
                  </a:cubicBezTo>
                  <a:cubicBezTo>
                    <a:pt x="545" y="562"/>
                    <a:pt x="565" y="542"/>
                    <a:pt x="582" y="519"/>
                  </a:cubicBezTo>
                  <a:cubicBezTo>
                    <a:pt x="582" y="519"/>
                    <a:pt x="582" y="519"/>
                    <a:pt x="582" y="519"/>
                  </a:cubicBezTo>
                  <a:cubicBezTo>
                    <a:pt x="586" y="514"/>
                    <a:pt x="586" y="514"/>
                    <a:pt x="586" y="514"/>
                  </a:cubicBezTo>
                  <a:cubicBezTo>
                    <a:pt x="625" y="459"/>
                    <a:pt x="645" y="395"/>
                    <a:pt x="645" y="327"/>
                  </a:cubicBezTo>
                  <a:cubicBezTo>
                    <a:pt x="645" y="326"/>
                    <a:pt x="645" y="325"/>
                    <a:pt x="645" y="324"/>
                  </a:cubicBezTo>
                  <a:close/>
                  <a:moveTo>
                    <a:pt x="225" y="45"/>
                  </a:moveTo>
                  <a:cubicBezTo>
                    <a:pt x="311" y="107"/>
                    <a:pt x="311" y="107"/>
                    <a:pt x="311" y="107"/>
                  </a:cubicBezTo>
                  <a:cubicBezTo>
                    <a:pt x="308" y="194"/>
                    <a:pt x="308" y="194"/>
                    <a:pt x="308" y="194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113" y="105"/>
                    <a:pt x="165" y="65"/>
                    <a:pt x="225" y="45"/>
                  </a:cubicBezTo>
                  <a:close/>
                  <a:moveTo>
                    <a:pt x="558" y="143"/>
                  </a:moveTo>
                  <a:cubicBezTo>
                    <a:pt x="525" y="244"/>
                    <a:pt x="525" y="244"/>
                    <a:pt x="525" y="244"/>
                  </a:cubicBezTo>
                  <a:cubicBezTo>
                    <a:pt x="456" y="279"/>
                    <a:pt x="456" y="279"/>
                    <a:pt x="456" y="279"/>
                  </a:cubicBezTo>
                  <a:cubicBezTo>
                    <a:pt x="332" y="194"/>
                    <a:pt x="332" y="194"/>
                    <a:pt x="332" y="194"/>
                  </a:cubicBezTo>
                  <a:cubicBezTo>
                    <a:pt x="334" y="108"/>
                    <a:pt x="334" y="108"/>
                    <a:pt x="334" y="108"/>
                  </a:cubicBezTo>
                  <a:cubicBezTo>
                    <a:pt x="421" y="45"/>
                    <a:pt x="421" y="45"/>
                    <a:pt x="421" y="45"/>
                  </a:cubicBezTo>
                  <a:cubicBezTo>
                    <a:pt x="475" y="64"/>
                    <a:pt x="522" y="97"/>
                    <a:pt x="558" y="143"/>
                  </a:cubicBezTo>
                  <a:close/>
                  <a:moveTo>
                    <a:pt x="107" y="286"/>
                  </a:moveTo>
                  <a:cubicBezTo>
                    <a:pt x="181" y="309"/>
                    <a:pt x="181" y="309"/>
                    <a:pt x="181" y="309"/>
                  </a:cubicBezTo>
                  <a:cubicBezTo>
                    <a:pt x="232" y="452"/>
                    <a:pt x="232" y="452"/>
                    <a:pt x="232" y="452"/>
                  </a:cubicBezTo>
                  <a:cubicBezTo>
                    <a:pt x="181" y="501"/>
                    <a:pt x="181" y="501"/>
                    <a:pt x="181" y="501"/>
                  </a:cubicBezTo>
                  <a:cubicBezTo>
                    <a:pt x="79" y="501"/>
                    <a:pt x="79" y="501"/>
                    <a:pt x="79" y="501"/>
                  </a:cubicBezTo>
                  <a:cubicBezTo>
                    <a:pt x="47" y="455"/>
                    <a:pt x="28" y="402"/>
                    <a:pt x="24" y="346"/>
                  </a:cubicBezTo>
                  <a:lnTo>
                    <a:pt x="107" y="286"/>
                  </a:lnTo>
                  <a:close/>
                  <a:moveTo>
                    <a:pt x="199" y="516"/>
                  </a:moveTo>
                  <a:cubicBezTo>
                    <a:pt x="251" y="466"/>
                    <a:pt x="251" y="466"/>
                    <a:pt x="251" y="466"/>
                  </a:cubicBezTo>
                  <a:cubicBezTo>
                    <a:pt x="400" y="461"/>
                    <a:pt x="400" y="461"/>
                    <a:pt x="400" y="461"/>
                  </a:cubicBezTo>
                  <a:cubicBezTo>
                    <a:pt x="439" y="513"/>
                    <a:pt x="439" y="513"/>
                    <a:pt x="439" y="513"/>
                  </a:cubicBezTo>
                  <a:cubicBezTo>
                    <a:pt x="406" y="615"/>
                    <a:pt x="406" y="615"/>
                    <a:pt x="406" y="615"/>
                  </a:cubicBezTo>
                  <a:cubicBezTo>
                    <a:pt x="379" y="622"/>
                    <a:pt x="351" y="626"/>
                    <a:pt x="323" y="626"/>
                  </a:cubicBezTo>
                  <a:cubicBezTo>
                    <a:pt x="291" y="626"/>
                    <a:pt x="260" y="621"/>
                    <a:pt x="230" y="612"/>
                  </a:cubicBezTo>
                  <a:lnTo>
                    <a:pt x="199" y="516"/>
                  </a:lnTo>
                  <a:close/>
                  <a:moveTo>
                    <a:pt x="570" y="496"/>
                  </a:moveTo>
                  <a:cubicBezTo>
                    <a:pt x="456" y="496"/>
                    <a:pt x="456" y="496"/>
                    <a:pt x="456" y="496"/>
                  </a:cubicBezTo>
                  <a:cubicBezTo>
                    <a:pt x="421" y="450"/>
                    <a:pt x="421" y="450"/>
                    <a:pt x="421" y="450"/>
                  </a:cubicBezTo>
                  <a:cubicBezTo>
                    <a:pt x="465" y="301"/>
                    <a:pt x="465" y="301"/>
                    <a:pt x="465" y="301"/>
                  </a:cubicBezTo>
                  <a:cubicBezTo>
                    <a:pt x="534" y="266"/>
                    <a:pt x="534" y="266"/>
                    <a:pt x="534" y="266"/>
                  </a:cubicBezTo>
                  <a:cubicBezTo>
                    <a:pt x="622" y="330"/>
                    <a:pt x="622" y="330"/>
                    <a:pt x="622" y="330"/>
                  </a:cubicBezTo>
                  <a:cubicBezTo>
                    <a:pt x="621" y="389"/>
                    <a:pt x="603" y="447"/>
                    <a:pt x="570" y="496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矩形 49"/>
          <p:cNvSpPr/>
          <p:nvPr userDrawn="1"/>
        </p:nvSpPr>
        <p:spPr>
          <a:xfrm>
            <a:off x="0" y="-1"/>
            <a:ext cx="12192000" cy="142716"/>
          </a:xfrm>
          <a:prstGeom prst="rect">
            <a:avLst/>
          </a:prstGeom>
          <a:solidFill>
            <a:srgbClr val="FF9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微信公众号：璞石</a:t>
            </a:r>
            <a:r>
              <a:rPr lang="en-US" altLang="zh-CN"/>
              <a:t>PPT/pushippt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1028700"/>
          </a:xfrm>
          <a:prstGeom prst="rect">
            <a:avLst/>
          </a:prstGeom>
          <a:solidFill>
            <a:srgbClr val="E668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991864" y="290463"/>
            <a:ext cx="10528623" cy="558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0" y="-1"/>
            <a:ext cx="12192000" cy="142716"/>
          </a:xfrm>
          <a:prstGeom prst="rect">
            <a:avLst/>
          </a:prstGeom>
          <a:solidFill>
            <a:srgbClr val="FF9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349008" y="264214"/>
            <a:ext cx="641831" cy="642987"/>
            <a:chOff x="2974848" y="3661533"/>
            <a:chExt cx="1762125" cy="1765300"/>
          </a:xfrm>
        </p:grpSpPr>
        <p:sp>
          <p:nvSpPr>
            <p:cNvPr id="22" name="Freeform 5"/>
            <p:cNvSpPr/>
            <p:nvPr userDrawn="1"/>
          </p:nvSpPr>
          <p:spPr bwMode="auto">
            <a:xfrm>
              <a:off x="4206748" y="4271133"/>
              <a:ext cx="465138" cy="603250"/>
            </a:xfrm>
            <a:custGeom>
              <a:avLst/>
              <a:gdLst>
                <a:gd name="T0" fmla="*/ 8 w 143"/>
                <a:gd name="T1" fmla="*/ 35 h 185"/>
                <a:gd name="T2" fmla="*/ 0 w 143"/>
                <a:gd name="T3" fmla="*/ 101 h 185"/>
                <a:gd name="T4" fmla="*/ 5 w 143"/>
                <a:gd name="T5" fmla="*/ 154 h 185"/>
                <a:gd name="T6" fmla="*/ 121 w 143"/>
                <a:gd name="T7" fmla="*/ 185 h 185"/>
                <a:gd name="T8" fmla="*/ 143 w 143"/>
                <a:gd name="T9" fmla="*/ 83 h 185"/>
                <a:gd name="T10" fmla="*/ 128 w 143"/>
                <a:gd name="T11" fmla="*/ 0 h 185"/>
                <a:gd name="T12" fmla="*/ 8 w 143"/>
                <a:gd name="T13" fmla="*/ 3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85">
                  <a:moveTo>
                    <a:pt x="8" y="35"/>
                  </a:moveTo>
                  <a:cubicBezTo>
                    <a:pt x="3" y="57"/>
                    <a:pt x="0" y="79"/>
                    <a:pt x="0" y="101"/>
                  </a:cubicBezTo>
                  <a:cubicBezTo>
                    <a:pt x="0" y="118"/>
                    <a:pt x="2" y="136"/>
                    <a:pt x="5" y="154"/>
                  </a:cubicBezTo>
                  <a:cubicBezTo>
                    <a:pt x="47" y="161"/>
                    <a:pt x="86" y="171"/>
                    <a:pt x="121" y="185"/>
                  </a:cubicBezTo>
                  <a:cubicBezTo>
                    <a:pt x="135" y="153"/>
                    <a:pt x="143" y="119"/>
                    <a:pt x="143" y="83"/>
                  </a:cubicBezTo>
                  <a:cubicBezTo>
                    <a:pt x="143" y="55"/>
                    <a:pt x="138" y="27"/>
                    <a:pt x="128" y="0"/>
                  </a:cubicBezTo>
                  <a:cubicBezTo>
                    <a:pt x="91" y="15"/>
                    <a:pt x="51" y="27"/>
                    <a:pt x="8" y="35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"/>
            <p:cNvSpPr/>
            <p:nvPr userDrawn="1"/>
          </p:nvSpPr>
          <p:spPr bwMode="auto">
            <a:xfrm>
              <a:off x="4255960" y="3985383"/>
              <a:ext cx="344488" cy="328613"/>
            </a:xfrm>
            <a:custGeom>
              <a:avLst/>
              <a:gdLst>
                <a:gd name="T0" fmla="*/ 106 w 106"/>
                <a:gd name="T1" fmla="*/ 69 h 101"/>
                <a:gd name="T2" fmla="*/ 59 w 106"/>
                <a:gd name="T3" fmla="*/ 0 h 101"/>
                <a:gd name="T4" fmla="*/ 0 w 106"/>
                <a:gd name="T5" fmla="*/ 101 h 101"/>
                <a:gd name="T6" fmla="*/ 106 w 106"/>
                <a:gd name="T7" fmla="*/ 6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00">
                  <a:moveTo>
                    <a:pt x="106" y="69"/>
                  </a:moveTo>
                  <a:cubicBezTo>
                    <a:pt x="94" y="44"/>
                    <a:pt x="79" y="20"/>
                    <a:pt x="59" y="0"/>
                  </a:cubicBezTo>
                  <a:cubicBezTo>
                    <a:pt x="33" y="29"/>
                    <a:pt x="12" y="64"/>
                    <a:pt x="0" y="101"/>
                  </a:cubicBezTo>
                  <a:cubicBezTo>
                    <a:pt x="37" y="94"/>
                    <a:pt x="73" y="83"/>
                    <a:pt x="106" y="69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"/>
            <p:cNvSpPr/>
            <p:nvPr userDrawn="1"/>
          </p:nvSpPr>
          <p:spPr bwMode="auto">
            <a:xfrm>
              <a:off x="4238498" y="4842633"/>
              <a:ext cx="333375" cy="312738"/>
            </a:xfrm>
            <a:custGeom>
              <a:avLst/>
              <a:gdLst>
                <a:gd name="T0" fmla="*/ 0 w 102"/>
                <a:gd name="T1" fmla="*/ 0 h 96"/>
                <a:gd name="T2" fmla="*/ 49 w 102"/>
                <a:gd name="T3" fmla="*/ 96 h 96"/>
                <a:gd name="T4" fmla="*/ 102 w 102"/>
                <a:gd name="T5" fmla="*/ 28 h 96"/>
                <a:gd name="T6" fmla="*/ 0 w 102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6">
                  <a:moveTo>
                    <a:pt x="0" y="0"/>
                  </a:moveTo>
                  <a:cubicBezTo>
                    <a:pt x="10" y="34"/>
                    <a:pt x="27" y="67"/>
                    <a:pt x="49" y="96"/>
                  </a:cubicBezTo>
                  <a:cubicBezTo>
                    <a:pt x="70" y="76"/>
                    <a:pt x="89" y="53"/>
                    <a:pt x="102" y="28"/>
                  </a:cubicBezTo>
                  <a:cubicBezTo>
                    <a:pt x="71" y="16"/>
                    <a:pt x="37" y="6"/>
                    <a:pt x="0" y="0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"/>
            <p:cNvSpPr/>
            <p:nvPr userDrawn="1"/>
          </p:nvSpPr>
          <p:spPr bwMode="auto">
            <a:xfrm>
              <a:off x="3887660" y="3726620"/>
              <a:ext cx="514350" cy="627063"/>
            </a:xfrm>
            <a:custGeom>
              <a:avLst/>
              <a:gdLst>
                <a:gd name="T0" fmla="*/ 90 w 158"/>
                <a:gd name="T1" fmla="*/ 184 h 192"/>
                <a:gd name="T2" fmla="*/ 158 w 158"/>
                <a:gd name="T3" fmla="*/ 65 h 192"/>
                <a:gd name="T4" fmla="*/ 0 w 158"/>
                <a:gd name="T5" fmla="*/ 0 h 192"/>
                <a:gd name="T6" fmla="*/ 0 w 158"/>
                <a:gd name="T7" fmla="*/ 192 h 192"/>
                <a:gd name="T8" fmla="*/ 90 w 158"/>
                <a:gd name="T9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92">
                  <a:moveTo>
                    <a:pt x="90" y="184"/>
                  </a:moveTo>
                  <a:cubicBezTo>
                    <a:pt x="104" y="140"/>
                    <a:pt x="127" y="99"/>
                    <a:pt x="158" y="65"/>
                  </a:cubicBezTo>
                  <a:cubicBezTo>
                    <a:pt x="115" y="25"/>
                    <a:pt x="59" y="3"/>
                    <a:pt x="0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31" y="192"/>
                    <a:pt x="61" y="189"/>
                    <a:pt x="90" y="184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/>
            <p:nvPr userDrawn="1"/>
          </p:nvSpPr>
          <p:spPr bwMode="auto">
            <a:xfrm>
              <a:off x="3887660" y="4806120"/>
              <a:ext cx="458788" cy="555625"/>
            </a:xfrm>
            <a:custGeom>
              <a:avLst/>
              <a:gdLst>
                <a:gd name="T0" fmla="*/ 87 w 141"/>
                <a:gd name="T1" fmla="*/ 7 h 170"/>
                <a:gd name="T2" fmla="*/ 0 w 141"/>
                <a:gd name="T3" fmla="*/ 0 h 170"/>
                <a:gd name="T4" fmla="*/ 0 w 141"/>
                <a:gd name="T5" fmla="*/ 170 h 170"/>
                <a:gd name="T6" fmla="*/ 141 w 141"/>
                <a:gd name="T7" fmla="*/ 119 h 170"/>
                <a:gd name="T8" fmla="*/ 87 w 141"/>
                <a:gd name="T9" fmla="*/ 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0">
                  <a:moveTo>
                    <a:pt x="87" y="7"/>
                  </a:moveTo>
                  <a:cubicBezTo>
                    <a:pt x="58" y="3"/>
                    <a:pt x="29" y="1"/>
                    <a:pt x="0" y="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51" y="168"/>
                    <a:pt x="100" y="150"/>
                    <a:pt x="141" y="119"/>
                  </a:cubicBezTo>
                  <a:cubicBezTo>
                    <a:pt x="116" y="86"/>
                    <a:pt x="97" y="48"/>
                    <a:pt x="87" y="7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"/>
            <p:cNvSpPr/>
            <p:nvPr userDrawn="1"/>
          </p:nvSpPr>
          <p:spPr bwMode="auto">
            <a:xfrm>
              <a:off x="3887660" y="4396545"/>
              <a:ext cx="276225" cy="365125"/>
            </a:xfrm>
            <a:custGeom>
              <a:avLst/>
              <a:gdLst>
                <a:gd name="T0" fmla="*/ 0 w 85"/>
                <a:gd name="T1" fmla="*/ 7 h 112"/>
                <a:gd name="T2" fmla="*/ 0 w 85"/>
                <a:gd name="T3" fmla="*/ 106 h 112"/>
                <a:gd name="T4" fmla="*/ 82 w 85"/>
                <a:gd name="T5" fmla="*/ 112 h 112"/>
                <a:gd name="T6" fmla="*/ 78 w 85"/>
                <a:gd name="T7" fmla="*/ 63 h 112"/>
                <a:gd name="T8" fmla="*/ 85 w 85"/>
                <a:gd name="T9" fmla="*/ 0 h 112"/>
                <a:gd name="T10" fmla="*/ 0 w 85"/>
                <a:gd name="T11" fmla="*/ 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2">
                  <a:moveTo>
                    <a:pt x="0" y="7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28" y="107"/>
                    <a:pt x="55" y="109"/>
                    <a:pt x="82" y="112"/>
                  </a:cubicBezTo>
                  <a:cubicBezTo>
                    <a:pt x="79" y="96"/>
                    <a:pt x="78" y="79"/>
                    <a:pt x="78" y="63"/>
                  </a:cubicBezTo>
                  <a:cubicBezTo>
                    <a:pt x="78" y="42"/>
                    <a:pt x="80" y="21"/>
                    <a:pt x="85" y="0"/>
                  </a:cubicBezTo>
                  <a:cubicBezTo>
                    <a:pt x="58" y="4"/>
                    <a:pt x="29" y="7"/>
                    <a:pt x="0" y="7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1"/>
            <p:cNvSpPr/>
            <p:nvPr userDrawn="1"/>
          </p:nvSpPr>
          <p:spPr bwMode="auto">
            <a:xfrm>
              <a:off x="3303460" y="3726620"/>
              <a:ext cx="519113" cy="630238"/>
            </a:xfrm>
            <a:custGeom>
              <a:avLst/>
              <a:gdLst>
                <a:gd name="T0" fmla="*/ 68 w 159"/>
                <a:gd name="T1" fmla="*/ 186 h 193"/>
                <a:gd name="T2" fmla="*/ 159 w 159"/>
                <a:gd name="T3" fmla="*/ 193 h 193"/>
                <a:gd name="T4" fmla="*/ 159 w 159"/>
                <a:gd name="T5" fmla="*/ 0 h 193"/>
                <a:gd name="T6" fmla="*/ 0 w 159"/>
                <a:gd name="T7" fmla="*/ 66 h 193"/>
                <a:gd name="T8" fmla="*/ 68 w 159"/>
                <a:gd name="T9" fmla="*/ 18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93">
                  <a:moveTo>
                    <a:pt x="68" y="186"/>
                  </a:moveTo>
                  <a:cubicBezTo>
                    <a:pt x="98" y="190"/>
                    <a:pt x="128" y="192"/>
                    <a:pt x="159" y="193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0" y="3"/>
                    <a:pt x="44" y="26"/>
                    <a:pt x="0" y="66"/>
                  </a:cubicBezTo>
                  <a:cubicBezTo>
                    <a:pt x="32" y="100"/>
                    <a:pt x="55" y="142"/>
                    <a:pt x="68" y="186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2"/>
            <p:cNvSpPr/>
            <p:nvPr userDrawn="1"/>
          </p:nvSpPr>
          <p:spPr bwMode="auto">
            <a:xfrm>
              <a:off x="3541585" y="4402895"/>
              <a:ext cx="280988" cy="355600"/>
            </a:xfrm>
            <a:custGeom>
              <a:avLst/>
              <a:gdLst>
                <a:gd name="T0" fmla="*/ 86 w 86"/>
                <a:gd name="T1" fmla="*/ 104 h 109"/>
                <a:gd name="T2" fmla="*/ 86 w 86"/>
                <a:gd name="T3" fmla="*/ 6 h 109"/>
                <a:gd name="T4" fmla="*/ 0 w 86"/>
                <a:gd name="T5" fmla="*/ 0 h 109"/>
                <a:gd name="T6" fmla="*/ 7 w 86"/>
                <a:gd name="T7" fmla="*/ 61 h 109"/>
                <a:gd name="T8" fmla="*/ 3 w 86"/>
                <a:gd name="T9" fmla="*/ 109 h 109"/>
                <a:gd name="T10" fmla="*/ 86 w 86"/>
                <a:gd name="T11" fmla="*/ 10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9">
                  <a:moveTo>
                    <a:pt x="86" y="104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57" y="5"/>
                    <a:pt x="28" y="4"/>
                    <a:pt x="0" y="0"/>
                  </a:cubicBezTo>
                  <a:cubicBezTo>
                    <a:pt x="5" y="20"/>
                    <a:pt x="7" y="40"/>
                    <a:pt x="7" y="61"/>
                  </a:cubicBezTo>
                  <a:cubicBezTo>
                    <a:pt x="7" y="77"/>
                    <a:pt x="5" y="93"/>
                    <a:pt x="3" y="109"/>
                  </a:cubicBezTo>
                  <a:cubicBezTo>
                    <a:pt x="29" y="106"/>
                    <a:pt x="57" y="104"/>
                    <a:pt x="86" y="104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/>
            <p:nvPr userDrawn="1"/>
          </p:nvSpPr>
          <p:spPr bwMode="auto">
            <a:xfrm>
              <a:off x="3359023" y="4806120"/>
              <a:ext cx="463550" cy="555625"/>
            </a:xfrm>
            <a:custGeom>
              <a:avLst/>
              <a:gdLst>
                <a:gd name="T0" fmla="*/ 54 w 142"/>
                <a:gd name="T1" fmla="*/ 6 h 170"/>
                <a:gd name="T2" fmla="*/ 0 w 142"/>
                <a:gd name="T3" fmla="*/ 118 h 170"/>
                <a:gd name="T4" fmla="*/ 142 w 142"/>
                <a:gd name="T5" fmla="*/ 170 h 170"/>
                <a:gd name="T6" fmla="*/ 142 w 142"/>
                <a:gd name="T7" fmla="*/ 0 h 170"/>
                <a:gd name="T8" fmla="*/ 54 w 142"/>
                <a:gd name="T9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70">
                  <a:moveTo>
                    <a:pt x="54" y="6"/>
                  </a:moveTo>
                  <a:cubicBezTo>
                    <a:pt x="44" y="46"/>
                    <a:pt x="26" y="85"/>
                    <a:pt x="0" y="118"/>
                  </a:cubicBezTo>
                  <a:cubicBezTo>
                    <a:pt x="41" y="149"/>
                    <a:pt x="90" y="167"/>
                    <a:pt x="142" y="17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1" y="0"/>
                    <a:pt x="82" y="2"/>
                    <a:pt x="54" y="6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/>
            <p:nvPr userDrawn="1"/>
          </p:nvSpPr>
          <p:spPr bwMode="auto">
            <a:xfrm>
              <a:off x="3070392" y="4288595"/>
              <a:ext cx="458788" cy="579438"/>
            </a:xfrm>
            <a:custGeom>
              <a:avLst/>
              <a:gdLst>
                <a:gd name="T0" fmla="*/ 141 w 141"/>
                <a:gd name="T1" fmla="*/ 96 h 178"/>
                <a:gd name="T2" fmla="*/ 133 w 141"/>
                <a:gd name="T3" fmla="*/ 32 h 178"/>
                <a:gd name="T4" fmla="*/ 12 w 141"/>
                <a:gd name="T5" fmla="*/ 0 h 178"/>
                <a:gd name="T6" fmla="*/ 0 w 141"/>
                <a:gd name="T7" fmla="*/ 78 h 178"/>
                <a:gd name="T8" fmla="*/ 21 w 141"/>
                <a:gd name="T9" fmla="*/ 178 h 178"/>
                <a:gd name="T10" fmla="*/ 136 w 141"/>
                <a:gd name="T11" fmla="*/ 147 h 178"/>
                <a:gd name="T12" fmla="*/ 141 w 141"/>
                <a:gd name="T13" fmla="*/ 9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78">
                  <a:moveTo>
                    <a:pt x="141" y="96"/>
                  </a:moveTo>
                  <a:cubicBezTo>
                    <a:pt x="141" y="74"/>
                    <a:pt x="138" y="53"/>
                    <a:pt x="133" y="32"/>
                  </a:cubicBezTo>
                  <a:cubicBezTo>
                    <a:pt x="91" y="25"/>
                    <a:pt x="50" y="15"/>
                    <a:pt x="12" y="0"/>
                  </a:cubicBezTo>
                  <a:cubicBezTo>
                    <a:pt x="4" y="26"/>
                    <a:pt x="0" y="52"/>
                    <a:pt x="0" y="78"/>
                  </a:cubicBezTo>
                  <a:cubicBezTo>
                    <a:pt x="0" y="113"/>
                    <a:pt x="7" y="146"/>
                    <a:pt x="21" y="178"/>
                  </a:cubicBezTo>
                  <a:cubicBezTo>
                    <a:pt x="56" y="164"/>
                    <a:pt x="95" y="154"/>
                    <a:pt x="136" y="147"/>
                  </a:cubicBezTo>
                  <a:cubicBezTo>
                    <a:pt x="139" y="130"/>
                    <a:pt x="141" y="113"/>
                    <a:pt x="141" y="96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"/>
            <p:cNvSpPr/>
            <p:nvPr userDrawn="1"/>
          </p:nvSpPr>
          <p:spPr bwMode="auto">
            <a:xfrm>
              <a:off x="3175814" y="4836283"/>
              <a:ext cx="333375" cy="312738"/>
            </a:xfrm>
            <a:custGeom>
              <a:avLst/>
              <a:gdLst>
                <a:gd name="T0" fmla="*/ 0 w 102"/>
                <a:gd name="T1" fmla="*/ 28 h 96"/>
                <a:gd name="T2" fmla="*/ 54 w 102"/>
                <a:gd name="T3" fmla="*/ 96 h 96"/>
                <a:gd name="T4" fmla="*/ 102 w 102"/>
                <a:gd name="T5" fmla="*/ 0 h 96"/>
                <a:gd name="T6" fmla="*/ 0 w 102"/>
                <a:gd name="T7" fmla="*/ 2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6">
                  <a:moveTo>
                    <a:pt x="0" y="28"/>
                  </a:moveTo>
                  <a:cubicBezTo>
                    <a:pt x="14" y="53"/>
                    <a:pt x="32" y="77"/>
                    <a:pt x="54" y="96"/>
                  </a:cubicBezTo>
                  <a:cubicBezTo>
                    <a:pt x="76" y="68"/>
                    <a:pt x="92" y="35"/>
                    <a:pt x="102" y="0"/>
                  </a:cubicBezTo>
                  <a:cubicBezTo>
                    <a:pt x="66" y="6"/>
                    <a:pt x="32" y="16"/>
                    <a:pt x="0" y="28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6"/>
            <p:cNvSpPr/>
            <p:nvPr userDrawn="1"/>
          </p:nvSpPr>
          <p:spPr bwMode="auto">
            <a:xfrm>
              <a:off x="3131771" y="3988558"/>
              <a:ext cx="349250" cy="334963"/>
            </a:xfrm>
            <a:custGeom>
              <a:avLst/>
              <a:gdLst>
                <a:gd name="T0" fmla="*/ 107 w 107"/>
                <a:gd name="T1" fmla="*/ 103 h 103"/>
                <a:gd name="T2" fmla="*/ 47 w 107"/>
                <a:gd name="T3" fmla="*/ 0 h 103"/>
                <a:gd name="T4" fmla="*/ 0 w 107"/>
                <a:gd name="T5" fmla="*/ 74 h 103"/>
                <a:gd name="T6" fmla="*/ 107 w 107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03">
                  <a:moveTo>
                    <a:pt x="107" y="103"/>
                  </a:moveTo>
                  <a:cubicBezTo>
                    <a:pt x="95" y="65"/>
                    <a:pt x="74" y="30"/>
                    <a:pt x="47" y="0"/>
                  </a:cubicBezTo>
                  <a:cubicBezTo>
                    <a:pt x="27" y="22"/>
                    <a:pt x="11" y="47"/>
                    <a:pt x="0" y="74"/>
                  </a:cubicBezTo>
                  <a:cubicBezTo>
                    <a:pt x="33" y="87"/>
                    <a:pt x="69" y="96"/>
                    <a:pt x="107" y="103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 noEditPoints="1"/>
            </p:cNvSpPr>
            <p:nvPr userDrawn="1"/>
          </p:nvSpPr>
          <p:spPr bwMode="auto">
            <a:xfrm>
              <a:off x="2974848" y="3661533"/>
              <a:ext cx="1762125" cy="1765300"/>
            </a:xfrm>
            <a:custGeom>
              <a:avLst/>
              <a:gdLst>
                <a:gd name="T0" fmla="*/ 270 w 541"/>
                <a:gd name="T1" fmla="*/ 0 h 541"/>
                <a:gd name="T2" fmla="*/ 17 w 541"/>
                <a:gd name="T3" fmla="*/ 176 h 541"/>
                <a:gd name="T4" fmla="*/ 26 w 541"/>
                <a:gd name="T5" fmla="*/ 387 h 541"/>
                <a:gd name="T6" fmla="*/ 270 w 541"/>
                <a:gd name="T7" fmla="*/ 541 h 541"/>
                <a:gd name="T8" fmla="*/ 442 w 541"/>
                <a:gd name="T9" fmla="*/ 480 h 541"/>
                <a:gd name="T10" fmla="*/ 541 w 541"/>
                <a:gd name="T11" fmla="*/ 270 h 541"/>
                <a:gd name="T12" fmla="*/ 459 w 541"/>
                <a:gd name="T13" fmla="*/ 77 h 541"/>
                <a:gd name="T14" fmla="*/ 388 w 541"/>
                <a:gd name="T15" fmla="*/ 362 h 541"/>
                <a:gd name="T16" fmla="*/ 437 w 541"/>
                <a:gd name="T17" fmla="*/ 458 h 541"/>
                <a:gd name="T18" fmla="*/ 151 w 541"/>
                <a:gd name="T19" fmla="*/ 360 h 541"/>
                <a:gd name="T20" fmla="*/ 49 w 541"/>
                <a:gd name="T21" fmla="*/ 388 h 541"/>
                <a:gd name="T22" fmla="*/ 32 w 541"/>
                <a:gd name="T23" fmla="*/ 192 h 541"/>
                <a:gd name="T24" fmla="*/ 161 w 541"/>
                <a:gd name="T25" fmla="*/ 288 h 541"/>
                <a:gd name="T26" fmla="*/ 41 w 541"/>
                <a:gd name="T27" fmla="*/ 370 h 541"/>
                <a:gd name="T28" fmla="*/ 362 w 541"/>
                <a:gd name="T29" fmla="*/ 337 h 541"/>
                <a:gd name="T30" fmla="*/ 280 w 541"/>
                <a:gd name="T31" fmla="*/ 232 h 541"/>
                <a:gd name="T32" fmla="*/ 358 w 541"/>
                <a:gd name="T33" fmla="*/ 288 h 541"/>
                <a:gd name="T34" fmla="*/ 174 w 541"/>
                <a:gd name="T35" fmla="*/ 227 h 541"/>
                <a:gd name="T36" fmla="*/ 260 w 541"/>
                <a:gd name="T37" fmla="*/ 331 h 541"/>
                <a:gd name="T38" fmla="*/ 181 w 541"/>
                <a:gd name="T39" fmla="*/ 288 h 541"/>
                <a:gd name="T40" fmla="*/ 280 w 541"/>
                <a:gd name="T41" fmla="*/ 351 h 541"/>
                <a:gd name="T42" fmla="*/ 421 w 541"/>
                <a:gd name="T43" fmla="*/ 470 h 541"/>
                <a:gd name="T44" fmla="*/ 280 w 541"/>
                <a:gd name="T45" fmla="*/ 351 h 541"/>
                <a:gd name="T46" fmla="*/ 393 w 541"/>
                <a:gd name="T47" fmla="*/ 200 h 541"/>
                <a:gd name="T48" fmla="*/ 499 w 541"/>
                <a:gd name="T49" fmla="*/ 168 h 541"/>
                <a:gd name="T50" fmla="*/ 370 w 541"/>
                <a:gd name="T51" fmla="*/ 204 h 541"/>
                <a:gd name="T52" fmla="*/ 280 w 541"/>
                <a:gd name="T53" fmla="*/ 20 h 541"/>
                <a:gd name="T54" fmla="*/ 260 w 541"/>
                <a:gd name="T55" fmla="*/ 213 h 541"/>
                <a:gd name="T56" fmla="*/ 101 w 541"/>
                <a:gd name="T57" fmla="*/ 86 h 541"/>
                <a:gd name="T58" fmla="*/ 260 w 541"/>
                <a:gd name="T59" fmla="*/ 213 h 541"/>
                <a:gd name="T60" fmla="*/ 40 w 541"/>
                <a:gd name="T61" fmla="*/ 174 h 541"/>
                <a:gd name="T62" fmla="*/ 147 w 541"/>
                <a:gd name="T63" fmla="*/ 203 h 541"/>
                <a:gd name="T64" fmla="*/ 172 w 541"/>
                <a:gd name="T65" fmla="*/ 357 h 541"/>
                <a:gd name="T66" fmla="*/ 260 w 541"/>
                <a:gd name="T67" fmla="*/ 521 h 541"/>
                <a:gd name="T68" fmla="*/ 499 w 541"/>
                <a:gd name="T69" fmla="*/ 372 h 541"/>
                <a:gd name="T70" fmla="*/ 378 w 541"/>
                <a:gd name="T71" fmla="*/ 288 h 541"/>
                <a:gd name="T72" fmla="*/ 506 w 541"/>
                <a:gd name="T73" fmla="*/ 187 h 541"/>
                <a:gd name="T74" fmla="*/ 499 w 541"/>
                <a:gd name="T75" fmla="*/ 372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1" h="541">
                  <a:moveTo>
                    <a:pt x="459" y="77"/>
                  </a:moveTo>
                  <a:cubicBezTo>
                    <a:pt x="409" y="27"/>
                    <a:pt x="341" y="0"/>
                    <a:pt x="270" y="0"/>
                  </a:cubicBezTo>
                  <a:cubicBezTo>
                    <a:pt x="199" y="0"/>
                    <a:pt x="131" y="28"/>
                    <a:pt x="80" y="78"/>
                  </a:cubicBezTo>
                  <a:cubicBezTo>
                    <a:pt x="52" y="106"/>
                    <a:pt x="31" y="140"/>
                    <a:pt x="17" y="176"/>
                  </a:cubicBezTo>
                  <a:cubicBezTo>
                    <a:pt x="6" y="206"/>
                    <a:pt x="0" y="238"/>
                    <a:pt x="0" y="270"/>
                  </a:cubicBezTo>
                  <a:cubicBezTo>
                    <a:pt x="0" y="311"/>
                    <a:pt x="9" y="350"/>
                    <a:pt x="26" y="387"/>
                  </a:cubicBezTo>
                  <a:cubicBezTo>
                    <a:pt x="43" y="422"/>
                    <a:pt x="68" y="454"/>
                    <a:pt x="98" y="479"/>
                  </a:cubicBezTo>
                  <a:cubicBezTo>
                    <a:pt x="146" y="519"/>
                    <a:pt x="207" y="541"/>
                    <a:pt x="270" y="541"/>
                  </a:cubicBezTo>
                  <a:cubicBezTo>
                    <a:pt x="270" y="541"/>
                    <a:pt x="270" y="541"/>
                    <a:pt x="270" y="541"/>
                  </a:cubicBezTo>
                  <a:cubicBezTo>
                    <a:pt x="333" y="541"/>
                    <a:pt x="394" y="519"/>
                    <a:pt x="442" y="480"/>
                  </a:cubicBezTo>
                  <a:cubicBezTo>
                    <a:pt x="472" y="455"/>
                    <a:pt x="496" y="424"/>
                    <a:pt x="513" y="389"/>
                  </a:cubicBezTo>
                  <a:cubicBezTo>
                    <a:pt x="532" y="352"/>
                    <a:pt x="541" y="312"/>
                    <a:pt x="541" y="270"/>
                  </a:cubicBezTo>
                  <a:cubicBezTo>
                    <a:pt x="541" y="236"/>
                    <a:pt x="534" y="202"/>
                    <a:pt x="521" y="170"/>
                  </a:cubicBezTo>
                  <a:cubicBezTo>
                    <a:pt x="507" y="135"/>
                    <a:pt x="486" y="104"/>
                    <a:pt x="459" y="77"/>
                  </a:cubicBezTo>
                  <a:close/>
                  <a:moveTo>
                    <a:pt x="437" y="458"/>
                  </a:moveTo>
                  <a:cubicBezTo>
                    <a:pt x="415" y="429"/>
                    <a:pt x="398" y="396"/>
                    <a:pt x="388" y="362"/>
                  </a:cubicBezTo>
                  <a:cubicBezTo>
                    <a:pt x="425" y="368"/>
                    <a:pt x="459" y="378"/>
                    <a:pt x="490" y="390"/>
                  </a:cubicBezTo>
                  <a:cubicBezTo>
                    <a:pt x="477" y="415"/>
                    <a:pt x="458" y="438"/>
                    <a:pt x="437" y="458"/>
                  </a:cubicBezTo>
                  <a:close/>
                  <a:moveTo>
                    <a:pt x="49" y="388"/>
                  </a:moveTo>
                  <a:cubicBezTo>
                    <a:pt x="81" y="376"/>
                    <a:pt x="115" y="366"/>
                    <a:pt x="151" y="360"/>
                  </a:cubicBezTo>
                  <a:cubicBezTo>
                    <a:pt x="141" y="395"/>
                    <a:pt x="125" y="428"/>
                    <a:pt x="103" y="456"/>
                  </a:cubicBezTo>
                  <a:cubicBezTo>
                    <a:pt x="81" y="437"/>
                    <a:pt x="63" y="413"/>
                    <a:pt x="49" y="388"/>
                  </a:cubicBezTo>
                  <a:close/>
                  <a:moveTo>
                    <a:pt x="20" y="270"/>
                  </a:moveTo>
                  <a:cubicBezTo>
                    <a:pt x="20" y="244"/>
                    <a:pt x="24" y="218"/>
                    <a:pt x="32" y="192"/>
                  </a:cubicBezTo>
                  <a:cubicBezTo>
                    <a:pt x="70" y="207"/>
                    <a:pt x="111" y="217"/>
                    <a:pt x="153" y="224"/>
                  </a:cubicBezTo>
                  <a:cubicBezTo>
                    <a:pt x="158" y="245"/>
                    <a:pt x="161" y="266"/>
                    <a:pt x="161" y="288"/>
                  </a:cubicBezTo>
                  <a:cubicBezTo>
                    <a:pt x="161" y="305"/>
                    <a:pt x="159" y="322"/>
                    <a:pt x="156" y="339"/>
                  </a:cubicBezTo>
                  <a:cubicBezTo>
                    <a:pt x="115" y="346"/>
                    <a:pt x="76" y="356"/>
                    <a:pt x="41" y="370"/>
                  </a:cubicBezTo>
                  <a:cubicBezTo>
                    <a:pt x="27" y="338"/>
                    <a:pt x="20" y="305"/>
                    <a:pt x="20" y="270"/>
                  </a:cubicBezTo>
                  <a:close/>
                  <a:moveTo>
                    <a:pt x="362" y="337"/>
                  </a:moveTo>
                  <a:cubicBezTo>
                    <a:pt x="335" y="334"/>
                    <a:pt x="308" y="332"/>
                    <a:pt x="280" y="331"/>
                  </a:cubicBezTo>
                  <a:cubicBezTo>
                    <a:pt x="280" y="232"/>
                    <a:pt x="280" y="232"/>
                    <a:pt x="280" y="232"/>
                  </a:cubicBezTo>
                  <a:cubicBezTo>
                    <a:pt x="309" y="232"/>
                    <a:pt x="338" y="229"/>
                    <a:pt x="365" y="225"/>
                  </a:cubicBezTo>
                  <a:cubicBezTo>
                    <a:pt x="360" y="246"/>
                    <a:pt x="358" y="267"/>
                    <a:pt x="358" y="288"/>
                  </a:cubicBezTo>
                  <a:cubicBezTo>
                    <a:pt x="358" y="304"/>
                    <a:pt x="359" y="321"/>
                    <a:pt x="362" y="337"/>
                  </a:cubicBezTo>
                  <a:close/>
                  <a:moveTo>
                    <a:pt x="174" y="227"/>
                  </a:moveTo>
                  <a:cubicBezTo>
                    <a:pt x="202" y="231"/>
                    <a:pt x="231" y="232"/>
                    <a:pt x="260" y="233"/>
                  </a:cubicBezTo>
                  <a:cubicBezTo>
                    <a:pt x="260" y="331"/>
                    <a:pt x="260" y="331"/>
                    <a:pt x="260" y="331"/>
                  </a:cubicBezTo>
                  <a:cubicBezTo>
                    <a:pt x="231" y="331"/>
                    <a:pt x="203" y="333"/>
                    <a:pt x="177" y="336"/>
                  </a:cubicBezTo>
                  <a:cubicBezTo>
                    <a:pt x="179" y="320"/>
                    <a:pt x="181" y="304"/>
                    <a:pt x="181" y="288"/>
                  </a:cubicBezTo>
                  <a:cubicBezTo>
                    <a:pt x="181" y="267"/>
                    <a:pt x="179" y="247"/>
                    <a:pt x="174" y="227"/>
                  </a:cubicBezTo>
                  <a:close/>
                  <a:moveTo>
                    <a:pt x="280" y="351"/>
                  </a:moveTo>
                  <a:cubicBezTo>
                    <a:pt x="309" y="352"/>
                    <a:pt x="338" y="354"/>
                    <a:pt x="367" y="358"/>
                  </a:cubicBezTo>
                  <a:cubicBezTo>
                    <a:pt x="377" y="399"/>
                    <a:pt x="396" y="437"/>
                    <a:pt x="421" y="470"/>
                  </a:cubicBezTo>
                  <a:cubicBezTo>
                    <a:pt x="380" y="501"/>
                    <a:pt x="331" y="519"/>
                    <a:pt x="280" y="521"/>
                  </a:cubicBezTo>
                  <a:lnTo>
                    <a:pt x="280" y="351"/>
                  </a:lnTo>
                  <a:close/>
                  <a:moveTo>
                    <a:pt x="499" y="168"/>
                  </a:moveTo>
                  <a:cubicBezTo>
                    <a:pt x="466" y="182"/>
                    <a:pt x="430" y="193"/>
                    <a:pt x="393" y="200"/>
                  </a:cubicBezTo>
                  <a:cubicBezTo>
                    <a:pt x="405" y="163"/>
                    <a:pt x="426" y="128"/>
                    <a:pt x="452" y="99"/>
                  </a:cubicBezTo>
                  <a:cubicBezTo>
                    <a:pt x="472" y="119"/>
                    <a:pt x="487" y="143"/>
                    <a:pt x="499" y="168"/>
                  </a:cubicBezTo>
                  <a:close/>
                  <a:moveTo>
                    <a:pt x="438" y="85"/>
                  </a:moveTo>
                  <a:cubicBezTo>
                    <a:pt x="407" y="119"/>
                    <a:pt x="384" y="160"/>
                    <a:pt x="370" y="204"/>
                  </a:cubicBezTo>
                  <a:cubicBezTo>
                    <a:pt x="341" y="209"/>
                    <a:pt x="311" y="212"/>
                    <a:pt x="280" y="212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339" y="23"/>
                    <a:pt x="395" y="45"/>
                    <a:pt x="438" y="85"/>
                  </a:cubicBezTo>
                  <a:close/>
                  <a:moveTo>
                    <a:pt x="260" y="213"/>
                  </a:moveTo>
                  <a:cubicBezTo>
                    <a:pt x="229" y="212"/>
                    <a:pt x="199" y="210"/>
                    <a:pt x="169" y="206"/>
                  </a:cubicBezTo>
                  <a:cubicBezTo>
                    <a:pt x="156" y="162"/>
                    <a:pt x="133" y="120"/>
                    <a:pt x="101" y="86"/>
                  </a:cubicBezTo>
                  <a:cubicBezTo>
                    <a:pt x="145" y="46"/>
                    <a:pt x="201" y="23"/>
                    <a:pt x="260" y="20"/>
                  </a:cubicBezTo>
                  <a:lnTo>
                    <a:pt x="260" y="213"/>
                  </a:lnTo>
                  <a:close/>
                  <a:moveTo>
                    <a:pt x="147" y="203"/>
                  </a:moveTo>
                  <a:cubicBezTo>
                    <a:pt x="109" y="196"/>
                    <a:pt x="73" y="187"/>
                    <a:pt x="40" y="174"/>
                  </a:cubicBezTo>
                  <a:cubicBezTo>
                    <a:pt x="51" y="147"/>
                    <a:pt x="67" y="122"/>
                    <a:pt x="87" y="100"/>
                  </a:cubicBezTo>
                  <a:cubicBezTo>
                    <a:pt x="114" y="130"/>
                    <a:pt x="135" y="165"/>
                    <a:pt x="147" y="203"/>
                  </a:cubicBezTo>
                  <a:close/>
                  <a:moveTo>
                    <a:pt x="118" y="469"/>
                  </a:moveTo>
                  <a:cubicBezTo>
                    <a:pt x="144" y="436"/>
                    <a:pt x="162" y="397"/>
                    <a:pt x="172" y="357"/>
                  </a:cubicBezTo>
                  <a:cubicBezTo>
                    <a:pt x="200" y="353"/>
                    <a:pt x="229" y="351"/>
                    <a:pt x="260" y="351"/>
                  </a:cubicBezTo>
                  <a:cubicBezTo>
                    <a:pt x="260" y="521"/>
                    <a:pt x="260" y="521"/>
                    <a:pt x="260" y="521"/>
                  </a:cubicBezTo>
                  <a:cubicBezTo>
                    <a:pt x="208" y="518"/>
                    <a:pt x="159" y="500"/>
                    <a:pt x="118" y="469"/>
                  </a:cubicBezTo>
                  <a:close/>
                  <a:moveTo>
                    <a:pt x="499" y="372"/>
                  </a:moveTo>
                  <a:cubicBezTo>
                    <a:pt x="464" y="358"/>
                    <a:pt x="425" y="348"/>
                    <a:pt x="383" y="341"/>
                  </a:cubicBezTo>
                  <a:cubicBezTo>
                    <a:pt x="380" y="323"/>
                    <a:pt x="378" y="305"/>
                    <a:pt x="378" y="288"/>
                  </a:cubicBezTo>
                  <a:cubicBezTo>
                    <a:pt x="378" y="266"/>
                    <a:pt x="381" y="244"/>
                    <a:pt x="386" y="222"/>
                  </a:cubicBezTo>
                  <a:cubicBezTo>
                    <a:pt x="429" y="214"/>
                    <a:pt x="469" y="202"/>
                    <a:pt x="506" y="187"/>
                  </a:cubicBezTo>
                  <a:cubicBezTo>
                    <a:pt x="516" y="214"/>
                    <a:pt x="521" y="242"/>
                    <a:pt x="521" y="270"/>
                  </a:cubicBezTo>
                  <a:cubicBezTo>
                    <a:pt x="521" y="306"/>
                    <a:pt x="513" y="340"/>
                    <a:pt x="499" y="372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bg>
      <p:bgPr>
        <a:solidFill>
          <a:srgbClr val="E668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图片 97"/>
          <p:cNvPicPr>
            <a:picLocks noChangeAspect="1"/>
          </p:cNvPicPr>
          <p:nvPr userDrawn="1"/>
        </p:nvPicPr>
        <p:blipFill>
          <a:blip r:embed="rId2" cstate="email"/>
          <a:srcRect l="416" t="3452" b="1376"/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669925" y="2439050"/>
            <a:ext cx="10850563" cy="967720"/>
          </a:xfr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结束语</a:t>
            </a:r>
            <a:endParaRPr lang="zh-CN" altLang="en-US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69924" y="3460586"/>
            <a:ext cx="10850563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ct val="0"/>
              </a:spcAft>
              <a:buClrTx/>
              <a:buSzTx/>
            </a:pPr>
            <a:r>
              <a:rPr lang="zh-CN" altLang="en-US"/>
              <a:t>署名</a:t>
            </a:r>
            <a:endParaRPr lang="en-US" altLang="zh-CN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69924" y="3776220"/>
            <a:ext cx="10850563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ct val="0"/>
              </a:spcAft>
              <a:buClrTx/>
              <a:buSzTx/>
            </a:pPr>
            <a:fld id="{CB3FFC9E-A4C1-40CB-8E0E-23B63E3543C5}" type="datetime1">
              <a:rPr lang="zh-CN" altLang="en-US" smtClean="0"/>
            </a:fld>
            <a:endParaRPr lang="en-US" altLang="zh-CN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984423" y="4682192"/>
            <a:ext cx="2522659" cy="2527204"/>
            <a:chOff x="2974848" y="3661533"/>
            <a:chExt cx="1762125" cy="1765300"/>
          </a:xfrm>
        </p:grpSpPr>
        <p:sp>
          <p:nvSpPr>
            <p:cNvPr id="6" name="Freeform 5"/>
            <p:cNvSpPr/>
            <p:nvPr userDrawn="1"/>
          </p:nvSpPr>
          <p:spPr bwMode="auto">
            <a:xfrm>
              <a:off x="4206748" y="4271133"/>
              <a:ext cx="465138" cy="603250"/>
            </a:xfrm>
            <a:custGeom>
              <a:avLst/>
              <a:gdLst>
                <a:gd name="T0" fmla="*/ 8 w 143"/>
                <a:gd name="T1" fmla="*/ 35 h 185"/>
                <a:gd name="T2" fmla="*/ 0 w 143"/>
                <a:gd name="T3" fmla="*/ 101 h 185"/>
                <a:gd name="T4" fmla="*/ 5 w 143"/>
                <a:gd name="T5" fmla="*/ 154 h 185"/>
                <a:gd name="T6" fmla="*/ 121 w 143"/>
                <a:gd name="T7" fmla="*/ 185 h 185"/>
                <a:gd name="T8" fmla="*/ 143 w 143"/>
                <a:gd name="T9" fmla="*/ 83 h 185"/>
                <a:gd name="T10" fmla="*/ 128 w 143"/>
                <a:gd name="T11" fmla="*/ 0 h 185"/>
                <a:gd name="T12" fmla="*/ 8 w 143"/>
                <a:gd name="T13" fmla="*/ 3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85">
                  <a:moveTo>
                    <a:pt x="8" y="35"/>
                  </a:moveTo>
                  <a:cubicBezTo>
                    <a:pt x="3" y="57"/>
                    <a:pt x="0" y="79"/>
                    <a:pt x="0" y="101"/>
                  </a:cubicBezTo>
                  <a:cubicBezTo>
                    <a:pt x="0" y="118"/>
                    <a:pt x="2" y="136"/>
                    <a:pt x="5" y="154"/>
                  </a:cubicBezTo>
                  <a:cubicBezTo>
                    <a:pt x="47" y="161"/>
                    <a:pt x="86" y="171"/>
                    <a:pt x="121" y="185"/>
                  </a:cubicBezTo>
                  <a:cubicBezTo>
                    <a:pt x="135" y="153"/>
                    <a:pt x="143" y="119"/>
                    <a:pt x="143" y="83"/>
                  </a:cubicBezTo>
                  <a:cubicBezTo>
                    <a:pt x="143" y="55"/>
                    <a:pt x="138" y="27"/>
                    <a:pt x="128" y="0"/>
                  </a:cubicBezTo>
                  <a:cubicBezTo>
                    <a:pt x="91" y="15"/>
                    <a:pt x="51" y="27"/>
                    <a:pt x="8" y="35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 userDrawn="1"/>
          </p:nvSpPr>
          <p:spPr bwMode="auto">
            <a:xfrm>
              <a:off x="4255960" y="3985383"/>
              <a:ext cx="344488" cy="328613"/>
            </a:xfrm>
            <a:custGeom>
              <a:avLst/>
              <a:gdLst>
                <a:gd name="T0" fmla="*/ 106 w 106"/>
                <a:gd name="T1" fmla="*/ 69 h 101"/>
                <a:gd name="T2" fmla="*/ 59 w 106"/>
                <a:gd name="T3" fmla="*/ 0 h 101"/>
                <a:gd name="T4" fmla="*/ 0 w 106"/>
                <a:gd name="T5" fmla="*/ 101 h 101"/>
                <a:gd name="T6" fmla="*/ 106 w 106"/>
                <a:gd name="T7" fmla="*/ 6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00">
                  <a:moveTo>
                    <a:pt x="106" y="69"/>
                  </a:moveTo>
                  <a:cubicBezTo>
                    <a:pt x="94" y="44"/>
                    <a:pt x="79" y="20"/>
                    <a:pt x="59" y="0"/>
                  </a:cubicBezTo>
                  <a:cubicBezTo>
                    <a:pt x="33" y="29"/>
                    <a:pt x="12" y="64"/>
                    <a:pt x="0" y="101"/>
                  </a:cubicBezTo>
                  <a:cubicBezTo>
                    <a:pt x="37" y="94"/>
                    <a:pt x="73" y="83"/>
                    <a:pt x="106" y="69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 userDrawn="1"/>
          </p:nvSpPr>
          <p:spPr bwMode="auto">
            <a:xfrm>
              <a:off x="4238498" y="4842633"/>
              <a:ext cx="333375" cy="312738"/>
            </a:xfrm>
            <a:custGeom>
              <a:avLst/>
              <a:gdLst>
                <a:gd name="T0" fmla="*/ 0 w 102"/>
                <a:gd name="T1" fmla="*/ 0 h 96"/>
                <a:gd name="T2" fmla="*/ 49 w 102"/>
                <a:gd name="T3" fmla="*/ 96 h 96"/>
                <a:gd name="T4" fmla="*/ 102 w 102"/>
                <a:gd name="T5" fmla="*/ 28 h 96"/>
                <a:gd name="T6" fmla="*/ 0 w 102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6">
                  <a:moveTo>
                    <a:pt x="0" y="0"/>
                  </a:moveTo>
                  <a:cubicBezTo>
                    <a:pt x="10" y="34"/>
                    <a:pt x="27" y="67"/>
                    <a:pt x="49" y="96"/>
                  </a:cubicBezTo>
                  <a:cubicBezTo>
                    <a:pt x="70" y="76"/>
                    <a:pt x="89" y="53"/>
                    <a:pt x="102" y="28"/>
                  </a:cubicBezTo>
                  <a:cubicBezTo>
                    <a:pt x="71" y="16"/>
                    <a:pt x="37" y="6"/>
                    <a:pt x="0" y="0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/>
            <p:nvPr userDrawn="1"/>
          </p:nvSpPr>
          <p:spPr bwMode="auto">
            <a:xfrm>
              <a:off x="3887660" y="3726620"/>
              <a:ext cx="514350" cy="627063"/>
            </a:xfrm>
            <a:custGeom>
              <a:avLst/>
              <a:gdLst>
                <a:gd name="T0" fmla="*/ 90 w 158"/>
                <a:gd name="T1" fmla="*/ 184 h 192"/>
                <a:gd name="T2" fmla="*/ 158 w 158"/>
                <a:gd name="T3" fmla="*/ 65 h 192"/>
                <a:gd name="T4" fmla="*/ 0 w 158"/>
                <a:gd name="T5" fmla="*/ 0 h 192"/>
                <a:gd name="T6" fmla="*/ 0 w 158"/>
                <a:gd name="T7" fmla="*/ 192 h 192"/>
                <a:gd name="T8" fmla="*/ 90 w 158"/>
                <a:gd name="T9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92">
                  <a:moveTo>
                    <a:pt x="90" y="184"/>
                  </a:moveTo>
                  <a:cubicBezTo>
                    <a:pt x="104" y="140"/>
                    <a:pt x="127" y="99"/>
                    <a:pt x="158" y="65"/>
                  </a:cubicBezTo>
                  <a:cubicBezTo>
                    <a:pt x="115" y="25"/>
                    <a:pt x="59" y="3"/>
                    <a:pt x="0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31" y="192"/>
                    <a:pt x="61" y="189"/>
                    <a:pt x="90" y="184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"/>
            <p:cNvSpPr/>
            <p:nvPr userDrawn="1"/>
          </p:nvSpPr>
          <p:spPr bwMode="auto">
            <a:xfrm>
              <a:off x="3887660" y="4806120"/>
              <a:ext cx="458788" cy="555625"/>
            </a:xfrm>
            <a:custGeom>
              <a:avLst/>
              <a:gdLst>
                <a:gd name="T0" fmla="*/ 87 w 141"/>
                <a:gd name="T1" fmla="*/ 7 h 170"/>
                <a:gd name="T2" fmla="*/ 0 w 141"/>
                <a:gd name="T3" fmla="*/ 0 h 170"/>
                <a:gd name="T4" fmla="*/ 0 w 141"/>
                <a:gd name="T5" fmla="*/ 170 h 170"/>
                <a:gd name="T6" fmla="*/ 141 w 141"/>
                <a:gd name="T7" fmla="*/ 119 h 170"/>
                <a:gd name="T8" fmla="*/ 87 w 141"/>
                <a:gd name="T9" fmla="*/ 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0">
                  <a:moveTo>
                    <a:pt x="87" y="7"/>
                  </a:moveTo>
                  <a:cubicBezTo>
                    <a:pt x="58" y="3"/>
                    <a:pt x="29" y="1"/>
                    <a:pt x="0" y="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51" y="168"/>
                    <a:pt x="100" y="150"/>
                    <a:pt x="141" y="119"/>
                  </a:cubicBezTo>
                  <a:cubicBezTo>
                    <a:pt x="116" y="86"/>
                    <a:pt x="97" y="48"/>
                    <a:pt x="87" y="7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 userDrawn="1"/>
          </p:nvSpPr>
          <p:spPr bwMode="auto">
            <a:xfrm>
              <a:off x="3887660" y="4396545"/>
              <a:ext cx="276225" cy="365125"/>
            </a:xfrm>
            <a:custGeom>
              <a:avLst/>
              <a:gdLst>
                <a:gd name="T0" fmla="*/ 0 w 85"/>
                <a:gd name="T1" fmla="*/ 7 h 112"/>
                <a:gd name="T2" fmla="*/ 0 w 85"/>
                <a:gd name="T3" fmla="*/ 106 h 112"/>
                <a:gd name="T4" fmla="*/ 82 w 85"/>
                <a:gd name="T5" fmla="*/ 112 h 112"/>
                <a:gd name="T6" fmla="*/ 78 w 85"/>
                <a:gd name="T7" fmla="*/ 63 h 112"/>
                <a:gd name="T8" fmla="*/ 85 w 85"/>
                <a:gd name="T9" fmla="*/ 0 h 112"/>
                <a:gd name="T10" fmla="*/ 0 w 85"/>
                <a:gd name="T11" fmla="*/ 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2">
                  <a:moveTo>
                    <a:pt x="0" y="7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28" y="107"/>
                    <a:pt x="55" y="109"/>
                    <a:pt x="82" y="112"/>
                  </a:cubicBezTo>
                  <a:cubicBezTo>
                    <a:pt x="79" y="96"/>
                    <a:pt x="78" y="79"/>
                    <a:pt x="78" y="63"/>
                  </a:cubicBezTo>
                  <a:cubicBezTo>
                    <a:pt x="78" y="42"/>
                    <a:pt x="80" y="21"/>
                    <a:pt x="85" y="0"/>
                  </a:cubicBezTo>
                  <a:cubicBezTo>
                    <a:pt x="58" y="4"/>
                    <a:pt x="29" y="7"/>
                    <a:pt x="0" y="7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 userDrawn="1"/>
          </p:nvSpPr>
          <p:spPr bwMode="auto">
            <a:xfrm>
              <a:off x="3303460" y="3726620"/>
              <a:ext cx="519113" cy="630238"/>
            </a:xfrm>
            <a:custGeom>
              <a:avLst/>
              <a:gdLst>
                <a:gd name="T0" fmla="*/ 68 w 159"/>
                <a:gd name="T1" fmla="*/ 186 h 193"/>
                <a:gd name="T2" fmla="*/ 159 w 159"/>
                <a:gd name="T3" fmla="*/ 193 h 193"/>
                <a:gd name="T4" fmla="*/ 159 w 159"/>
                <a:gd name="T5" fmla="*/ 0 h 193"/>
                <a:gd name="T6" fmla="*/ 0 w 159"/>
                <a:gd name="T7" fmla="*/ 66 h 193"/>
                <a:gd name="T8" fmla="*/ 68 w 159"/>
                <a:gd name="T9" fmla="*/ 18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93">
                  <a:moveTo>
                    <a:pt x="68" y="186"/>
                  </a:moveTo>
                  <a:cubicBezTo>
                    <a:pt x="98" y="190"/>
                    <a:pt x="128" y="192"/>
                    <a:pt x="159" y="193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0" y="3"/>
                    <a:pt x="44" y="26"/>
                    <a:pt x="0" y="66"/>
                  </a:cubicBezTo>
                  <a:cubicBezTo>
                    <a:pt x="32" y="100"/>
                    <a:pt x="55" y="142"/>
                    <a:pt x="68" y="186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 userDrawn="1"/>
          </p:nvSpPr>
          <p:spPr bwMode="auto">
            <a:xfrm>
              <a:off x="3541585" y="4402895"/>
              <a:ext cx="280988" cy="355600"/>
            </a:xfrm>
            <a:custGeom>
              <a:avLst/>
              <a:gdLst>
                <a:gd name="T0" fmla="*/ 86 w 86"/>
                <a:gd name="T1" fmla="*/ 104 h 109"/>
                <a:gd name="T2" fmla="*/ 86 w 86"/>
                <a:gd name="T3" fmla="*/ 6 h 109"/>
                <a:gd name="T4" fmla="*/ 0 w 86"/>
                <a:gd name="T5" fmla="*/ 0 h 109"/>
                <a:gd name="T6" fmla="*/ 7 w 86"/>
                <a:gd name="T7" fmla="*/ 61 h 109"/>
                <a:gd name="T8" fmla="*/ 3 w 86"/>
                <a:gd name="T9" fmla="*/ 109 h 109"/>
                <a:gd name="T10" fmla="*/ 86 w 86"/>
                <a:gd name="T11" fmla="*/ 10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9">
                  <a:moveTo>
                    <a:pt x="86" y="104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57" y="5"/>
                    <a:pt x="28" y="4"/>
                    <a:pt x="0" y="0"/>
                  </a:cubicBezTo>
                  <a:cubicBezTo>
                    <a:pt x="5" y="20"/>
                    <a:pt x="7" y="40"/>
                    <a:pt x="7" y="61"/>
                  </a:cubicBezTo>
                  <a:cubicBezTo>
                    <a:pt x="7" y="77"/>
                    <a:pt x="5" y="93"/>
                    <a:pt x="3" y="109"/>
                  </a:cubicBezTo>
                  <a:cubicBezTo>
                    <a:pt x="29" y="106"/>
                    <a:pt x="57" y="104"/>
                    <a:pt x="86" y="104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 userDrawn="1"/>
          </p:nvSpPr>
          <p:spPr bwMode="auto">
            <a:xfrm>
              <a:off x="3359023" y="4806120"/>
              <a:ext cx="463550" cy="555625"/>
            </a:xfrm>
            <a:custGeom>
              <a:avLst/>
              <a:gdLst>
                <a:gd name="T0" fmla="*/ 54 w 142"/>
                <a:gd name="T1" fmla="*/ 6 h 170"/>
                <a:gd name="T2" fmla="*/ 0 w 142"/>
                <a:gd name="T3" fmla="*/ 118 h 170"/>
                <a:gd name="T4" fmla="*/ 142 w 142"/>
                <a:gd name="T5" fmla="*/ 170 h 170"/>
                <a:gd name="T6" fmla="*/ 142 w 142"/>
                <a:gd name="T7" fmla="*/ 0 h 170"/>
                <a:gd name="T8" fmla="*/ 54 w 142"/>
                <a:gd name="T9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70">
                  <a:moveTo>
                    <a:pt x="54" y="6"/>
                  </a:moveTo>
                  <a:cubicBezTo>
                    <a:pt x="44" y="46"/>
                    <a:pt x="26" y="85"/>
                    <a:pt x="0" y="118"/>
                  </a:cubicBezTo>
                  <a:cubicBezTo>
                    <a:pt x="41" y="149"/>
                    <a:pt x="90" y="167"/>
                    <a:pt x="142" y="17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1" y="0"/>
                    <a:pt x="82" y="2"/>
                    <a:pt x="54" y="6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 userDrawn="1"/>
          </p:nvSpPr>
          <p:spPr bwMode="auto">
            <a:xfrm>
              <a:off x="3070392" y="4288595"/>
              <a:ext cx="458788" cy="579438"/>
            </a:xfrm>
            <a:custGeom>
              <a:avLst/>
              <a:gdLst>
                <a:gd name="T0" fmla="*/ 141 w 141"/>
                <a:gd name="T1" fmla="*/ 96 h 178"/>
                <a:gd name="T2" fmla="*/ 133 w 141"/>
                <a:gd name="T3" fmla="*/ 32 h 178"/>
                <a:gd name="T4" fmla="*/ 12 w 141"/>
                <a:gd name="T5" fmla="*/ 0 h 178"/>
                <a:gd name="T6" fmla="*/ 0 w 141"/>
                <a:gd name="T7" fmla="*/ 78 h 178"/>
                <a:gd name="T8" fmla="*/ 21 w 141"/>
                <a:gd name="T9" fmla="*/ 178 h 178"/>
                <a:gd name="T10" fmla="*/ 136 w 141"/>
                <a:gd name="T11" fmla="*/ 147 h 178"/>
                <a:gd name="T12" fmla="*/ 141 w 141"/>
                <a:gd name="T13" fmla="*/ 9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78">
                  <a:moveTo>
                    <a:pt x="141" y="96"/>
                  </a:moveTo>
                  <a:cubicBezTo>
                    <a:pt x="141" y="74"/>
                    <a:pt x="138" y="53"/>
                    <a:pt x="133" y="32"/>
                  </a:cubicBezTo>
                  <a:cubicBezTo>
                    <a:pt x="91" y="25"/>
                    <a:pt x="50" y="15"/>
                    <a:pt x="12" y="0"/>
                  </a:cubicBezTo>
                  <a:cubicBezTo>
                    <a:pt x="4" y="26"/>
                    <a:pt x="0" y="52"/>
                    <a:pt x="0" y="78"/>
                  </a:cubicBezTo>
                  <a:cubicBezTo>
                    <a:pt x="0" y="113"/>
                    <a:pt x="7" y="146"/>
                    <a:pt x="21" y="178"/>
                  </a:cubicBezTo>
                  <a:cubicBezTo>
                    <a:pt x="56" y="164"/>
                    <a:pt x="95" y="154"/>
                    <a:pt x="136" y="147"/>
                  </a:cubicBezTo>
                  <a:cubicBezTo>
                    <a:pt x="139" y="130"/>
                    <a:pt x="141" y="113"/>
                    <a:pt x="141" y="96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 userDrawn="1"/>
          </p:nvSpPr>
          <p:spPr bwMode="auto">
            <a:xfrm>
              <a:off x="3175814" y="4836283"/>
              <a:ext cx="333375" cy="312738"/>
            </a:xfrm>
            <a:custGeom>
              <a:avLst/>
              <a:gdLst>
                <a:gd name="T0" fmla="*/ 0 w 102"/>
                <a:gd name="T1" fmla="*/ 28 h 96"/>
                <a:gd name="T2" fmla="*/ 54 w 102"/>
                <a:gd name="T3" fmla="*/ 96 h 96"/>
                <a:gd name="T4" fmla="*/ 102 w 102"/>
                <a:gd name="T5" fmla="*/ 0 h 96"/>
                <a:gd name="T6" fmla="*/ 0 w 102"/>
                <a:gd name="T7" fmla="*/ 2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6">
                  <a:moveTo>
                    <a:pt x="0" y="28"/>
                  </a:moveTo>
                  <a:cubicBezTo>
                    <a:pt x="14" y="53"/>
                    <a:pt x="32" y="77"/>
                    <a:pt x="54" y="96"/>
                  </a:cubicBezTo>
                  <a:cubicBezTo>
                    <a:pt x="76" y="68"/>
                    <a:pt x="92" y="35"/>
                    <a:pt x="102" y="0"/>
                  </a:cubicBezTo>
                  <a:cubicBezTo>
                    <a:pt x="66" y="6"/>
                    <a:pt x="32" y="16"/>
                    <a:pt x="0" y="28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 userDrawn="1"/>
          </p:nvSpPr>
          <p:spPr bwMode="auto">
            <a:xfrm>
              <a:off x="3131771" y="3988558"/>
              <a:ext cx="349250" cy="334963"/>
            </a:xfrm>
            <a:custGeom>
              <a:avLst/>
              <a:gdLst>
                <a:gd name="T0" fmla="*/ 107 w 107"/>
                <a:gd name="T1" fmla="*/ 103 h 103"/>
                <a:gd name="T2" fmla="*/ 47 w 107"/>
                <a:gd name="T3" fmla="*/ 0 h 103"/>
                <a:gd name="T4" fmla="*/ 0 w 107"/>
                <a:gd name="T5" fmla="*/ 74 h 103"/>
                <a:gd name="T6" fmla="*/ 107 w 107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03">
                  <a:moveTo>
                    <a:pt x="107" y="103"/>
                  </a:moveTo>
                  <a:cubicBezTo>
                    <a:pt x="95" y="65"/>
                    <a:pt x="74" y="30"/>
                    <a:pt x="47" y="0"/>
                  </a:cubicBezTo>
                  <a:cubicBezTo>
                    <a:pt x="27" y="22"/>
                    <a:pt x="11" y="47"/>
                    <a:pt x="0" y="74"/>
                  </a:cubicBezTo>
                  <a:cubicBezTo>
                    <a:pt x="33" y="87"/>
                    <a:pt x="69" y="96"/>
                    <a:pt x="107" y="103"/>
                  </a:cubicBez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 userDrawn="1"/>
          </p:nvSpPr>
          <p:spPr bwMode="auto">
            <a:xfrm>
              <a:off x="2974848" y="3661533"/>
              <a:ext cx="1762125" cy="1765300"/>
            </a:xfrm>
            <a:custGeom>
              <a:avLst/>
              <a:gdLst>
                <a:gd name="T0" fmla="*/ 270 w 541"/>
                <a:gd name="T1" fmla="*/ 0 h 541"/>
                <a:gd name="T2" fmla="*/ 17 w 541"/>
                <a:gd name="T3" fmla="*/ 176 h 541"/>
                <a:gd name="T4" fmla="*/ 26 w 541"/>
                <a:gd name="T5" fmla="*/ 387 h 541"/>
                <a:gd name="T6" fmla="*/ 270 w 541"/>
                <a:gd name="T7" fmla="*/ 541 h 541"/>
                <a:gd name="T8" fmla="*/ 442 w 541"/>
                <a:gd name="T9" fmla="*/ 480 h 541"/>
                <a:gd name="T10" fmla="*/ 541 w 541"/>
                <a:gd name="T11" fmla="*/ 270 h 541"/>
                <a:gd name="T12" fmla="*/ 459 w 541"/>
                <a:gd name="T13" fmla="*/ 77 h 541"/>
                <a:gd name="T14" fmla="*/ 388 w 541"/>
                <a:gd name="T15" fmla="*/ 362 h 541"/>
                <a:gd name="T16" fmla="*/ 437 w 541"/>
                <a:gd name="T17" fmla="*/ 458 h 541"/>
                <a:gd name="T18" fmla="*/ 151 w 541"/>
                <a:gd name="T19" fmla="*/ 360 h 541"/>
                <a:gd name="T20" fmla="*/ 49 w 541"/>
                <a:gd name="T21" fmla="*/ 388 h 541"/>
                <a:gd name="T22" fmla="*/ 32 w 541"/>
                <a:gd name="T23" fmla="*/ 192 h 541"/>
                <a:gd name="T24" fmla="*/ 161 w 541"/>
                <a:gd name="T25" fmla="*/ 288 h 541"/>
                <a:gd name="T26" fmla="*/ 41 w 541"/>
                <a:gd name="T27" fmla="*/ 370 h 541"/>
                <a:gd name="T28" fmla="*/ 362 w 541"/>
                <a:gd name="T29" fmla="*/ 337 h 541"/>
                <a:gd name="T30" fmla="*/ 280 w 541"/>
                <a:gd name="T31" fmla="*/ 232 h 541"/>
                <a:gd name="T32" fmla="*/ 358 w 541"/>
                <a:gd name="T33" fmla="*/ 288 h 541"/>
                <a:gd name="T34" fmla="*/ 174 w 541"/>
                <a:gd name="T35" fmla="*/ 227 h 541"/>
                <a:gd name="T36" fmla="*/ 260 w 541"/>
                <a:gd name="T37" fmla="*/ 331 h 541"/>
                <a:gd name="T38" fmla="*/ 181 w 541"/>
                <a:gd name="T39" fmla="*/ 288 h 541"/>
                <a:gd name="T40" fmla="*/ 280 w 541"/>
                <a:gd name="T41" fmla="*/ 351 h 541"/>
                <a:gd name="T42" fmla="*/ 421 w 541"/>
                <a:gd name="T43" fmla="*/ 470 h 541"/>
                <a:gd name="T44" fmla="*/ 280 w 541"/>
                <a:gd name="T45" fmla="*/ 351 h 541"/>
                <a:gd name="T46" fmla="*/ 393 w 541"/>
                <a:gd name="T47" fmla="*/ 200 h 541"/>
                <a:gd name="T48" fmla="*/ 499 w 541"/>
                <a:gd name="T49" fmla="*/ 168 h 541"/>
                <a:gd name="T50" fmla="*/ 370 w 541"/>
                <a:gd name="T51" fmla="*/ 204 h 541"/>
                <a:gd name="T52" fmla="*/ 280 w 541"/>
                <a:gd name="T53" fmla="*/ 20 h 541"/>
                <a:gd name="T54" fmla="*/ 260 w 541"/>
                <a:gd name="T55" fmla="*/ 213 h 541"/>
                <a:gd name="T56" fmla="*/ 101 w 541"/>
                <a:gd name="T57" fmla="*/ 86 h 541"/>
                <a:gd name="T58" fmla="*/ 260 w 541"/>
                <a:gd name="T59" fmla="*/ 213 h 541"/>
                <a:gd name="T60" fmla="*/ 40 w 541"/>
                <a:gd name="T61" fmla="*/ 174 h 541"/>
                <a:gd name="T62" fmla="*/ 147 w 541"/>
                <a:gd name="T63" fmla="*/ 203 h 541"/>
                <a:gd name="T64" fmla="*/ 172 w 541"/>
                <a:gd name="T65" fmla="*/ 357 h 541"/>
                <a:gd name="T66" fmla="*/ 260 w 541"/>
                <a:gd name="T67" fmla="*/ 521 h 541"/>
                <a:gd name="T68" fmla="*/ 499 w 541"/>
                <a:gd name="T69" fmla="*/ 372 h 541"/>
                <a:gd name="T70" fmla="*/ 378 w 541"/>
                <a:gd name="T71" fmla="*/ 288 h 541"/>
                <a:gd name="T72" fmla="*/ 506 w 541"/>
                <a:gd name="T73" fmla="*/ 187 h 541"/>
                <a:gd name="T74" fmla="*/ 499 w 541"/>
                <a:gd name="T75" fmla="*/ 372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1" h="541">
                  <a:moveTo>
                    <a:pt x="459" y="77"/>
                  </a:moveTo>
                  <a:cubicBezTo>
                    <a:pt x="409" y="27"/>
                    <a:pt x="341" y="0"/>
                    <a:pt x="270" y="0"/>
                  </a:cubicBezTo>
                  <a:cubicBezTo>
                    <a:pt x="199" y="0"/>
                    <a:pt x="131" y="28"/>
                    <a:pt x="80" y="78"/>
                  </a:cubicBezTo>
                  <a:cubicBezTo>
                    <a:pt x="52" y="106"/>
                    <a:pt x="31" y="140"/>
                    <a:pt x="17" y="176"/>
                  </a:cubicBezTo>
                  <a:cubicBezTo>
                    <a:pt x="6" y="206"/>
                    <a:pt x="0" y="238"/>
                    <a:pt x="0" y="270"/>
                  </a:cubicBezTo>
                  <a:cubicBezTo>
                    <a:pt x="0" y="311"/>
                    <a:pt x="9" y="350"/>
                    <a:pt x="26" y="387"/>
                  </a:cubicBezTo>
                  <a:cubicBezTo>
                    <a:pt x="43" y="422"/>
                    <a:pt x="68" y="454"/>
                    <a:pt x="98" y="479"/>
                  </a:cubicBezTo>
                  <a:cubicBezTo>
                    <a:pt x="146" y="519"/>
                    <a:pt x="207" y="541"/>
                    <a:pt x="270" y="541"/>
                  </a:cubicBezTo>
                  <a:cubicBezTo>
                    <a:pt x="270" y="541"/>
                    <a:pt x="270" y="541"/>
                    <a:pt x="270" y="541"/>
                  </a:cubicBezTo>
                  <a:cubicBezTo>
                    <a:pt x="333" y="541"/>
                    <a:pt x="394" y="519"/>
                    <a:pt x="442" y="480"/>
                  </a:cubicBezTo>
                  <a:cubicBezTo>
                    <a:pt x="472" y="455"/>
                    <a:pt x="496" y="424"/>
                    <a:pt x="513" y="389"/>
                  </a:cubicBezTo>
                  <a:cubicBezTo>
                    <a:pt x="532" y="352"/>
                    <a:pt x="541" y="312"/>
                    <a:pt x="541" y="270"/>
                  </a:cubicBezTo>
                  <a:cubicBezTo>
                    <a:pt x="541" y="236"/>
                    <a:pt x="534" y="202"/>
                    <a:pt x="521" y="170"/>
                  </a:cubicBezTo>
                  <a:cubicBezTo>
                    <a:pt x="507" y="135"/>
                    <a:pt x="486" y="104"/>
                    <a:pt x="459" y="77"/>
                  </a:cubicBezTo>
                  <a:close/>
                  <a:moveTo>
                    <a:pt x="437" y="458"/>
                  </a:moveTo>
                  <a:cubicBezTo>
                    <a:pt x="415" y="429"/>
                    <a:pt x="398" y="396"/>
                    <a:pt x="388" y="362"/>
                  </a:cubicBezTo>
                  <a:cubicBezTo>
                    <a:pt x="425" y="368"/>
                    <a:pt x="459" y="378"/>
                    <a:pt x="490" y="390"/>
                  </a:cubicBezTo>
                  <a:cubicBezTo>
                    <a:pt x="477" y="415"/>
                    <a:pt x="458" y="438"/>
                    <a:pt x="437" y="458"/>
                  </a:cubicBezTo>
                  <a:close/>
                  <a:moveTo>
                    <a:pt x="49" y="388"/>
                  </a:moveTo>
                  <a:cubicBezTo>
                    <a:pt x="81" y="376"/>
                    <a:pt x="115" y="366"/>
                    <a:pt x="151" y="360"/>
                  </a:cubicBezTo>
                  <a:cubicBezTo>
                    <a:pt x="141" y="395"/>
                    <a:pt x="125" y="428"/>
                    <a:pt x="103" y="456"/>
                  </a:cubicBezTo>
                  <a:cubicBezTo>
                    <a:pt x="81" y="437"/>
                    <a:pt x="63" y="413"/>
                    <a:pt x="49" y="388"/>
                  </a:cubicBezTo>
                  <a:close/>
                  <a:moveTo>
                    <a:pt x="20" y="270"/>
                  </a:moveTo>
                  <a:cubicBezTo>
                    <a:pt x="20" y="244"/>
                    <a:pt x="24" y="218"/>
                    <a:pt x="32" y="192"/>
                  </a:cubicBezTo>
                  <a:cubicBezTo>
                    <a:pt x="70" y="207"/>
                    <a:pt x="111" y="217"/>
                    <a:pt x="153" y="224"/>
                  </a:cubicBezTo>
                  <a:cubicBezTo>
                    <a:pt x="158" y="245"/>
                    <a:pt x="161" y="266"/>
                    <a:pt x="161" y="288"/>
                  </a:cubicBezTo>
                  <a:cubicBezTo>
                    <a:pt x="161" y="305"/>
                    <a:pt x="159" y="322"/>
                    <a:pt x="156" y="339"/>
                  </a:cubicBezTo>
                  <a:cubicBezTo>
                    <a:pt x="115" y="346"/>
                    <a:pt x="76" y="356"/>
                    <a:pt x="41" y="370"/>
                  </a:cubicBezTo>
                  <a:cubicBezTo>
                    <a:pt x="27" y="338"/>
                    <a:pt x="20" y="305"/>
                    <a:pt x="20" y="270"/>
                  </a:cubicBezTo>
                  <a:close/>
                  <a:moveTo>
                    <a:pt x="362" y="337"/>
                  </a:moveTo>
                  <a:cubicBezTo>
                    <a:pt x="335" y="334"/>
                    <a:pt x="308" y="332"/>
                    <a:pt x="280" y="331"/>
                  </a:cubicBezTo>
                  <a:cubicBezTo>
                    <a:pt x="280" y="232"/>
                    <a:pt x="280" y="232"/>
                    <a:pt x="280" y="232"/>
                  </a:cubicBezTo>
                  <a:cubicBezTo>
                    <a:pt x="309" y="232"/>
                    <a:pt x="338" y="229"/>
                    <a:pt x="365" y="225"/>
                  </a:cubicBezTo>
                  <a:cubicBezTo>
                    <a:pt x="360" y="246"/>
                    <a:pt x="358" y="267"/>
                    <a:pt x="358" y="288"/>
                  </a:cubicBezTo>
                  <a:cubicBezTo>
                    <a:pt x="358" y="304"/>
                    <a:pt x="359" y="321"/>
                    <a:pt x="362" y="337"/>
                  </a:cubicBezTo>
                  <a:close/>
                  <a:moveTo>
                    <a:pt x="174" y="227"/>
                  </a:moveTo>
                  <a:cubicBezTo>
                    <a:pt x="202" y="231"/>
                    <a:pt x="231" y="232"/>
                    <a:pt x="260" y="233"/>
                  </a:cubicBezTo>
                  <a:cubicBezTo>
                    <a:pt x="260" y="331"/>
                    <a:pt x="260" y="331"/>
                    <a:pt x="260" y="331"/>
                  </a:cubicBezTo>
                  <a:cubicBezTo>
                    <a:pt x="231" y="331"/>
                    <a:pt x="203" y="333"/>
                    <a:pt x="177" y="336"/>
                  </a:cubicBezTo>
                  <a:cubicBezTo>
                    <a:pt x="179" y="320"/>
                    <a:pt x="181" y="304"/>
                    <a:pt x="181" y="288"/>
                  </a:cubicBezTo>
                  <a:cubicBezTo>
                    <a:pt x="181" y="267"/>
                    <a:pt x="179" y="247"/>
                    <a:pt x="174" y="227"/>
                  </a:cubicBezTo>
                  <a:close/>
                  <a:moveTo>
                    <a:pt x="280" y="351"/>
                  </a:moveTo>
                  <a:cubicBezTo>
                    <a:pt x="309" y="352"/>
                    <a:pt x="338" y="354"/>
                    <a:pt x="367" y="358"/>
                  </a:cubicBezTo>
                  <a:cubicBezTo>
                    <a:pt x="377" y="399"/>
                    <a:pt x="396" y="437"/>
                    <a:pt x="421" y="470"/>
                  </a:cubicBezTo>
                  <a:cubicBezTo>
                    <a:pt x="380" y="501"/>
                    <a:pt x="331" y="519"/>
                    <a:pt x="280" y="521"/>
                  </a:cubicBezTo>
                  <a:lnTo>
                    <a:pt x="280" y="351"/>
                  </a:lnTo>
                  <a:close/>
                  <a:moveTo>
                    <a:pt x="499" y="168"/>
                  </a:moveTo>
                  <a:cubicBezTo>
                    <a:pt x="466" y="182"/>
                    <a:pt x="430" y="193"/>
                    <a:pt x="393" y="200"/>
                  </a:cubicBezTo>
                  <a:cubicBezTo>
                    <a:pt x="405" y="163"/>
                    <a:pt x="426" y="128"/>
                    <a:pt x="452" y="99"/>
                  </a:cubicBezTo>
                  <a:cubicBezTo>
                    <a:pt x="472" y="119"/>
                    <a:pt x="487" y="143"/>
                    <a:pt x="499" y="168"/>
                  </a:cubicBezTo>
                  <a:close/>
                  <a:moveTo>
                    <a:pt x="438" y="85"/>
                  </a:moveTo>
                  <a:cubicBezTo>
                    <a:pt x="407" y="119"/>
                    <a:pt x="384" y="160"/>
                    <a:pt x="370" y="204"/>
                  </a:cubicBezTo>
                  <a:cubicBezTo>
                    <a:pt x="341" y="209"/>
                    <a:pt x="311" y="212"/>
                    <a:pt x="280" y="212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339" y="23"/>
                    <a:pt x="395" y="45"/>
                    <a:pt x="438" y="85"/>
                  </a:cubicBezTo>
                  <a:close/>
                  <a:moveTo>
                    <a:pt x="260" y="213"/>
                  </a:moveTo>
                  <a:cubicBezTo>
                    <a:pt x="229" y="212"/>
                    <a:pt x="199" y="210"/>
                    <a:pt x="169" y="206"/>
                  </a:cubicBezTo>
                  <a:cubicBezTo>
                    <a:pt x="156" y="162"/>
                    <a:pt x="133" y="120"/>
                    <a:pt x="101" y="86"/>
                  </a:cubicBezTo>
                  <a:cubicBezTo>
                    <a:pt x="145" y="46"/>
                    <a:pt x="201" y="23"/>
                    <a:pt x="260" y="20"/>
                  </a:cubicBezTo>
                  <a:lnTo>
                    <a:pt x="260" y="213"/>
                  </a:lnTo>
                  <a:close/>
                  <a:moveTo>
                    <a:pt x="147" y="203"/>
                  </a:moveTo>
                  <a:cubicBezTo>
                    <a:pt x="109" y="196"/>
                    <a:pt x="73" y="187"/>
                    <a:pt x="40" y="174"/>
                  </a:cubicBezTo>
                  <a:cubicBezTo>
                    <a:pt x="51" y="147"/>
                    <a:pt x="67" y="122"/>
                    <a:pt x="87" y="100"/>
                  </a:cubicBezTo>
                  <a:cubicBezTo>
                    <a:pt x="114" y="130"/>
                    <a:pt x="135" y="165"/>
                    <a:pt x="147" y="203"/>
                  </a:cubicBezTo>
                  <a:close/>
                  <a:moveTo>
                    <a:pt x="118" y="469"/>
                  </a:moveTo>
                  <a:cubicBezTo>
                    <a:pt x="144" y="436"/>
                    <a:pt x="162" y="397"/>
                    <a:pt x="172" y="357"/>
                  </a:cubicBezTo>
                  <a:cubicBezTo>
                    <a:pt x="200" y="353"/>
                    <a:pt x="229" y="351"/>
                    <a:pt x="260" y="351"/>
                  </a:cubicBezTo>
                  <a:cubicBezTo>
                    <a:pt x="260" y="521"/>
                    <a:pt x="260" y="521"/>
                    <a:pt x="260" y="521"/>
                  </a:cubicBezTo>
                  <a:cubicBezTo>
                    <a:pt x="208" y="518"/>
                    <a:pt x="159" y="500"/>
                    <a:pt x="118" y="469"/>
                  </a:cubicBezTo>
                  <a:close/>
                  <a:moveTo>
                    <a:pt x="499" y="372"/>
                  </a:moveTo>
                  <a:cubicBezTo>
                    <a:pt x="464" y="358"/>
                    <a:pt x="425" y="348"/>
                    <a:pt x="383" y="341"/>
                  </a:cubicBezTo>
                  <a:cubicBezTo>
                    <a:pt x="380" y="323"/>
                    <a:pt x="378" y="305"/>
                    <a:pt x="378" y="288"/>
                  </a:cubicBezTo>
                  <a:cubicBezTo>
                    <a:pt x="378" y="266"/>
                    <a:pt x="381" y="244"/>
                    <a:pt x="386" y="222"/>
                  </a:cubicBezTo>
                  <a:cubicBezTo>
                    <a:pt x="429" y="214"/>
                    <a:pt x="469" y="202"/>
                    <a:pt x="506" y="187"/>
                  </a:cubicBezTo>
                  <a:cubicBezTo>
                    <a:pt x="516" y="214"/>
                    <a:pt x="521" y="242"/>
                    <a:pt x="521" y="270"/>
                  </a:cubicBezTo>
                  <a:cubicBezTo>
                    <a:pt x="521" y="306"/>
                    <a:pt x="513" y="340"/>
                    <a:pt x="499" y="372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9824701" y="-294828"/>
            <a:ext cx="3654477" cy="3827941"/>
            <a:chOff x="-2288508" y="1878770"/>
            <a:chExt cx="4448175" cy="4659313"/>
          </a:xfrm>
        </p:grpSpPr>
        <p:sp>
          <p:nvSpPr>
            <p:cNvPr id="23" name="Freeform 19"/>
            <p:cNvSpPr/>
            <p:nvPr userDrawn="1"/>
          </p:nvSpPr>
          <p:spPr bwMode="auto">
            <a:xfrm>
              <a:off x="821405" y="5350633"/>
              <a:ext cx="452438" cy="466725"/>
            </a:xfrm>
            <a:custGeom>
              <a:avLst/>
              <a:gdLst>
                <a:gd name="T0" fmla="*/ 117 w 285"/>
                <a:gd name="T1" fmla="*/ 0 h 294"/>
                <a:gd name="T2" fmla="*/ 0 w 285"/>
                <a:gd name="T3" fmla="*/ 189 h 294"/>
                <a:gd name="T4" fmla="*/ 168 w 285"/>
                <a:gd name="T5" fmla="*/ 294 h 294"/>
                <a:gd name="T6" fmla="*/ 285 w 285"/>
                <a:gd name="T7" fmla="*/ 103 h 294"/>
                <a:gd name="T8" fmla="*/ 117 w 285"/>
                <a:gd name="T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94">
                  <a:moveTo>
                    <a:pt x="117" y="0"/>
                  </a:moveTo>
                  <a:lnTo>
                    <a:pt x="0" y="189"/>
                  </a:lnTo>
                  <a:lnTo>
                    <a:pt x="168" y="294"/>
                  </a:lnTo>
                  <a:lnTo>
                    <a:pt x="285" y="103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 userDrawn="1"/>
          </p:nvSpPr>
          <p:spPr bwMode="auto">
            <a:xfrm>
              <a:off x="1042067" y="5253795"/>
              <a:ext cx="290513" cy="204788"/>
            </a:xfrm>
            <a:custGeom>
              <a:avLst/>
              <a:gdLst>
                <a:gd name="T0" fmla="*/ 183 w 183"/>
                <a:gd name="T1" fmla="*/ 102 h 129"/>
                <a:gd name="T2" fmla="*/ 17 w 183"/>
                <a:gd name="T3" fmla="*/ 0 h 129"/>
                <a:gd name="T4" fmla="*/ 0 w 183"/>
                <a:gd name="T5" fmla="*/ 26 h 129"/>
                <a:gd name="T6" fmla="*/ 168 w 183"/>
                <a:gd name="T7" fmla="*/ 129 h 129"/>
                <a:gd name="T8" fmla="*/ 183 w 183"/>
                <a:gd name="T9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9">
                  <a:moveTo>
                    <a:pt x="183" y="102"/>
                  </a:moveTo>
                  <a:lnTo>
                    <a:pt x="17" y="0"/>
                  </a:lnTo>
                  <a:lnTo>
                    <a:pt x="0" y="26"/>
                  </a:lnTo>
                  <a:lnTo>
                    <a:pt x="168" y="129"/>
                  </a:lnTo>
                  <a:lnTo>
                    <a:pt x="183" y="10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/>
            <p:nvPr userDrawn="1"/>
          </p:nvSpPr>
          <p:spPr bwMode="auto">
            <a:xfrm>
              <a:off x="230275" y="4859946"/>
              <a:ext cx="485775" cy="515938"/>
            </a:xfrm>
            <a:custGeom>
              <a:avLst/>
              <a:gdLst>
                <a:gd name="T0" fmla="*/ 138 w 306"/>
                <a:gd name="T1" fmla="*/ 0 h 325"/>
                <a:gd name="T2" fmla="*/ 0 w 306"/>
                <a:gd name="T3" fmla="*/ 222 h 325"/>
                <a:gd name="T4" fmla="*/ 168 w 306"/>
                <a:gd name="T5" fmla="*/ 325 h 325"/>
                <a:gd name="T6" fmla="*/ 306 w 306"/>
                <a:gd name="T7" fmla="*/ 103 h 325"/>
                <a:gd name="T8" fmla="*/ 138 w 306"/>
                <a:gd name="T9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25">
                  <a:moveTo>
                    <a:pt x="138" y="0"/>
                  </a:moveTo>
                  <a:lnTo>
                    <a:pt x="0" y="222"/>
                  </a:lnTo>
                  <a:lnTo>
                    <a:pt x="168" y="325"/>
                  </a:lnTo>
                  <a:lnTo>
                    <a:pt x="306" y="103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/>
            <p:nvPr userDrawn="1"/>
          </p:nvSpPr>
          <p:spPr bwMode="auto">
            <a:xfrm>
              <a:off x="1354805" y="4542595"/>
              <a:ext cx="330200" cy="411163"/>
            </a:xfrm>
            <a:custGeom>
              <a:avLst/>
              <a:gdLst>
                <a:gd name="T0" fmla="*/ 46 w 101"/>
                <a:gd name="T1" fmla="*/ 0 h 126"/>
                <a:gd name="T2" fmla="*/ 0 w 101"/>
                <a:gd name="T3" fmla="*/ 76 h 126"/>
                <a:gd name="T4" fmla="*/ 81 w 101"/>
                <a:gd name="T5" fmla="*/ 126 h 126"/>
                <a:gd name="T6" fmla="*/ 46 w 101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25">
                  <a:moveTo>
                    <a:pt x="46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101" y="83"/>
                    <a:pt x="87" y="31"/>
                    <a:pt x="46" y="0"/>
                  </a:cubicBez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/>
            <p:nvPr userDrawn="1"/>
          </p:nvSpPr>
          <p:spPr bwMode="auto">
            <a:xfrm>
              <a:off x="635667" y="5706233"/>
              <a:ext cx="415925" cy="320675"/>
            </a:xfrm>
            <a:custGeom>
              <a:avLst/>
              <a:gdLst>
                <a:gd name="T0" fmla="*/ 47 w 128"/>
                <a:gd name="T1" fmla="*/ 0 h 98"/>
                <a:gd name="T2" fmla="*/ 0 w 128"/>
                <a:gd name="T3" fmla="*/ 75 h 98"/>
                <a:gd name="T4" fmla="*/ 128 w 128"/>
                <a:gd name="T5" fmla="*/ 50 h 98"/>
                <a:gd name="T6" fmla="*/ 47 w 128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98">
                  <a:moveTo>
                    <a:pt x="47" y="0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45" y="98"/>
                    <a:pt x="99" y="87"/>
                    <a:pt x="128" y="5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 userDrawn="1"/>
          </p:nvSpPr>
          <p:spPr bwMode="auto">
            <a:xfrm>
              <a:off x="-2184528" y="1981163"/>
              <a:ext cx="4265613" cy="4454525"/>
            </a:xfrm>
            <a:custGeom>
              <a:avLst/>
              <a:gdLst>
                <a:gd name="T0" fmla="*/ 909 w 1309"/>
                <a:gd name="T1" fmla="*/ 1112 h 1366"/>
                <a:gd name="T2" fmla="*/ 966 w 1309"/>
                <a:gd name="T3" fmla="*/ 1019 h 1366"/>
                <a:gd name="T4" fmla="*/ 972 w 1309"/>
                <a:gd name="T5" fmla="*/ 1011 h 1366"/>
                <a:gd name="T6" fmla="*/ 990 w 1309"/>
                <a:gd name="T7" fmla="*/ 981 h 1366"/>
                <a:gd name="T8" fmla="*/ 995 w 1309"/>
                <a:gd name="T9" fmla="*/ 972 h 1366"/>
                <a:gd name="T10" fmla="*/ 1062 w 1309"/>
                <a:gd name="T11" fmla="*/ 864 h 1366"/>
                <a:gd name="T12" fmla="*/ 1067 w 1309"/>
                <a:gd name="T13" fmla="*/ 856 h 1366"/>
                <a:gd name="T14" fmla="*/ 1125 w 1309"/>
                <a:gd name="T15" fmla="*/ 763 h 1366"/>
                <a:gd name="T16" fmla="*/ 1130 w 1309"/>
                <a:gd name="T17" fmla="*/ 755 h 1366"/>
                <a:gd name="T18" fmla="*/ 1309 w 1309"/>
                <a:gd name="T19" fmla="*/ 465 h 1366"/>
                <a:gd name="T20" fmla="*/ 1272 w 1309"/>
                <a:gd name="T21" fmla="*/ 441 h 1366"/>
                <a:gd name="T22" fmla="*/ 1115 w 1309"/>
                <a:gd name="T23" fmla="*/ 695 h 1366"/>
                <a:gd name="T24" fmla="*/ 949 w 1309"/>
                <a:gd name="T25" fmla="*/ 677 h 1366"/>
                <a:gd name="T26" fmla="*/ 866 w 1309"/>
                <a:gd name="T27" fmla="*/ 811 h 1366"/>
                <a:gd name="T28" fmla="*/ 873 w 1309"/>
                <a:gd name="T29" fmla="*/ 881 h 1366"/>
                <a:gd name="T30" fmla="*/ 857 w 1309"/>
                <a:gd name="T31" fmla="*/ 907 h 1366"/>
                <a:gd name="T32" fmla="*/ 922 w 1309"/>
                <a:gd name="T33" fmla="*/ 948 h 1366"/>
                <a:gd name="T34" fmla="*/ 824 w 1309"/>
                <a:gd name="T35" fmla="*/ 1107 h 1366"/>
                <a:gd name="T36" fmla="*/ 821 w 1309"/>
                <a:gd name="T37" fmla="*/ 1105 h 1366"/>
                <a:gd name="T38" fmla="*/ 796 w 1309"/>
                <a:gd name="T39" fmla="*/ 1104 h 1366"/>
                <a:gd name="T40" fmla="*/ 790 w 1309"/>
                <a:gd name="T41" fmla="*/ 1116 h 1366"/>
                <a:gd name="T42" fmla="*/ 734 w 1309"/>
                <a:gd name="T43" fmla="*/ 1207 h 1366"/>
                <a:gd name="T44" fmla="*/ 654 w 1309"/>
                <a:gd name="T45" fmla="*/ 1226 h 1366"/>
                <a:gd name="T46" fmla="*/ 171 w 1309"/>
                <a:gd name="T47" fmla="*/ 927 h 1366"/>
                <a:gd name="T48" fmla="*/ 152 w 1309"/>
                <a:gd name="T49" fmla="*/ 848 h 1366"/>
                <a:gd name="T50" fmla="*/ 208 w 1309"/>
                <a:gd name="T51" fmla="*/ 757 h 1366"/>
                <a:gd name="T52" fmla="*/ 215 w 1309"/>
                <a:gd name="T53" fmla="*/ 748 h 1366"/>
                <a:gd name="T54" fmla="*/ 199 w 1309"/>
                <a:gd name="T55" fmla="*/ 720 h 1366"/>
                <a:gd name="T56" fmla="*/ 195 w 1309"/>
                <a:gd name="T57" fmla="*/ 718 h 1366"/>
                <a:gd name="T58" fmla="*/ 200 w 1309"/>
                <a:gd name="T59" fmla="*/ 709 h 1366"/>
                <a:gd name="T60" fmla="*/ 293 w 1309"/>
                <a:gd name="T61" fmla="*/ 559 h 1366"/>
                <a:gd name="T62" fmla="*/ 363 w 1309"/>
                <a:gd name="T63" fmla="*/ 603 h 1366"/>
                <a:gd name="T64" fmla="*/ 380 w 1309"/>
                <a:gd name="T65" fmla="*/ 576 h 1366"/>
                <a:gd name="T66" fmla="*/ 451 w 1309"/>
                <a:gd name="T67" fmla="*/ 553 h 1366"/>
                <a:gd name="T68" fmla="*/ 532 w 1309"/>
                <a:gd name="T69" fmla="*/ 421 h 1366"/>
                <a:gd name="T70" fmla="*/ 435 w 1309"/>
                <a:gd name="T71" fmla="*/ 274 h 1366"/>
                <a:gd name="T72" fmla="*/ 591 w 1309"/>
                <a:gd name="T73" fmla="*/ 21 h 1366"/>
                <a:gd name="T74" fmla="*/ 557 w 1309"/>
                <a:gd name="T75" fmla="*/ 0 h 1366"/>
                <a:gd name="T76" fmla="*/ 383 w 1309"/>
                <a:gd name="T77" fmla="*/ 282 h 1366"/>
                <a:gd name="T78" fmla="*/ 377 w 1309"/>
                <a:gd name="T79" fmla="*/ 291 h 1366"/>
                <a:gd name="T80" fmla="*/ 318 w 1309"/>
                <a:gd name="T81" fmla="*/ 386 h 1366"/>
                <a:gd name="T82" fmla="*/ 313 w 1309"/>
                <a:gd name="T83" fmla="*/ 395 h 1366"/>
                <a:gd name="T84" fmla="*/ 243 w 1309"/>
                <a:gd name="T85" fmla="*/ 507 h 1366"/>
                <a:gd name="T86" fmla="*/ 238 w 1309"/>
                <a:gd name="T87" fmla="*/ 516 h 1366"/>
                <a:gd name="T88" fmla="*/ 219 w 1309"/>
                <a:gd name="T89" fmla="*/ 547 h 1366"/>
                <a:gd name="T90" fmla="*/ 214 w 1309"/>
                <a:gd name="T91" fmla="*/ 555 h 1366"/>
                <a:gd name="T92" fmla="*/ 154 w 1309"/>
                <a:gd name="T93" fmla="*/ 651 h 1366"/>
                <a:gd name="T94" fmla="*/ 149 w 1309"/>
                <a:gd name="T95" fmla="*/ 660 h 1366"/>
                <a:gd name="T96" fmla="*/ 90 w 1309"/>
                <a:gd name="T97" fmla="*/ 756 h 1366"/>
                <a:gd name="T98" fmla="*/ 85 w 1309"/>
                <a:gd name="T99" fmla="*/ 764 h 1366"/>
                <a:gd name="T100" fmla="*/ 0 w 1309"/>
                <a:gd name="T101" fmla="*/ 901 h 1366"/>
                <a:gd name="T102" fmla="*/ 752 w 1309"/>
                <a:gd name="T103" fmla="*/ 1366 h 1366"/>
                <a:gd name="T104" fmla="*/ 841 w 1309"/>
                <a:gd name="T105" fmla="*/ 1221 h 1366"/>
                <a:gd name="T106" fmla="*/ 847 w 1309"/>
                <a:gd name="T107" fmla="*/ 1213 h 1366"/>
                <a:gd name="T108" fmla="*/ 904 w 1309"/>
                <a:gd name="T109" fmla="*/ 1120 h 1366"/>
                <a:gd name="T110" fmla="*/ 909 w 1309"/>
                <a:gd name="T111" fmla="*/ 1112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09" h="1366">
                  <a:moveTo>
                    <a:pt x="909" y="1112"/>
                  </a:moveTo>
                  <a:cubicBezTo>
                    <a:pt x="966" y="1019"/>
                    <a:pt x="966" y="1019"/>
                    <a:pt x="966" y="1019"/>
                  </a:cubicBezTo>
                  <a:cubicBezTo>
                    <a:pt x="972" y="1011"/>
                    <a:pt x="972" y="1011"/>
                    <a:pt x="972" y="1011"/>
                  </a:cubicBezTo>
                  <a:cubicBezTo>
                    <a:pt x="990" y="981"/>
                    <a:pt x="990" y="981"/>
                    <a:pt x="990" y="981"/>
                  </a:cubicBezTo>
                  <a:cubicBezTo>
                    <a:pt x="995" y="972"/>
                    <a:pt x="995" y="972"/>
                    <a:pt x="995" y="972"/>
                  </a:cubicBezTo>
                  <a:cubicBezTo>
                    <a:pt x="1062" y="864"/>
                    <a:pt x="1062" y="864"/>
                    <a:pt x="1062" y="864"/>
                  </a:cubicBezTo>
                  <a:cubicBezTo>
                    <a:pt x="1067" y="856"/>
                    <a:pt x="1067" y="856"/>
                    <a:pt x="1067" y="856"/>
                  </a:cubicBezTo>
                  <a:cubicBezTo>
                    <a:pt x="1125" y="763"/>
                    <a:pt x="1125" y="763"/>
                    <a:pt x="1125" y="763"/>
                  </a:cubicBezTo>
                  <a:cubicBezTo>
                    <a:pt x="1130" y="755"/>
                    <a:pt x="1130" y="755"/>
                    <a:pt x="1130" y="755"/>
                  </a:cubicBezTo>
                  <a:cubicBezTo>
                    <a:pt x="1309" y="465"/>
                    <a:pt x="1309" y="465"/>
                    <a:pt x="1309" y="465"/>
                  </a:cubicBezTo>
                  <a:cubicBezTo>
                    <a:pt x="1272" y="441"/>
                    <a:pt x="1272" y="441"/>
                    <a:pt x="1272" y="441"/>
                  </a:cubicBezTo>
                  <a:cubicBezTo>
                    <a:pt x="1115" y="695"/>
                    <a:pt x="1115" y="695"/>
                    <a:pt x="1115" y="695"/>
                  </a:cubicBezTo>
                  <a:cubicBezTo>
                    <a:pt x="1095" y="727"/>
                    <a:pt x="1015" y="704"/>
                    <a:pt x="949" y="677"/>
                  </a:cubicBezTo>
                  <a:cubicBezTo>
                    <a:pt x="866" y="811"/>
                    <a:pt x="866" y="811"/>
                    <a:pt x="866" y="811"/>
                  </a:cubicBezTo>
                  <a:cubicBezTo>
                    <a:pt x="884" y="830"/>
                    <a:pt x="887" y="858"/>
                    <a:pt x="873" y="881"/>
                  </a:cubicBezTo>
                  <a:cubicBezTo>
                    <a:pt x="857" y="907"/>
                    <a:pt x="857" y="907"/>
                    <a:pt x="857" y="907"/>
                  </a:cubicBezTo>
                  <a:cubicBezTo>
                    <a:pt x="922" y="948"/>
                    <a:pt x="922" y="948"/>
                    <a:pt x="922" y="948"/>
                  </a:cubicBezTo>
                  <a:cubicBezTo>
                    <a:pt x="824" y="1107"/>
                    <a:pt x="824" y="1107"/>
                    <a:pt x="824" y="1107"/>
                  </a:cubicBezTo>
                  <a:cubicBezTo>
                    <a:pt x="821" y="1105"/>
                    <a:pt x="821" y="1105"/>
                    <a:pt x="821" y="1105"/>
                  </a:cubicBezTo>
                  <a:cubicBezTo>
                    <a:pt x="815" y="1107"/>
                    <a:pt x="807" y="1106"/>
                    <a:pt x="796" y="1104"/>
                  </a:cubicBezTo>
                  <a:cubicBezTo>
                    <a:pt x="794" y="1108"/>
                    <a:pt x="793" y="1113"/>
                    <a:pt x="790" y="1116"/>
                  </a:cubicBezTo>
                  <a:cubicBezTo>
                    <a:pt x="734" y="1207"/>
                    <a:pt x="734" y="1207"/>
                    <a:pt x="734" y="1207"/>
                  </a:cubicBezTo>
                  <a:cubicBezTo>
                    <a:pt x="717" y="1234"/>
                    <a:pt x="681" y="1243"/>
                    <a:pt x="654" y="1226"/>
                  </a:cubicBezTo>
                  <a:cubicBezTo>
                    <a:pt x="171" y="927"/>
                    <a:pt x="171" y="927"/>
                    <a:pt x="171" y="927"/>
                  </a:cubicBezTo>
                  <a:cubicBezTo>
                    <a:pt x="144" y="911"/>
                    <a:pt x="135" y="875"/>
                    <a:pt x="152" y="848"/>
                  </a:cubicBezTo>
                  <a:cubicBezTo>
                    <a:pt x="208" y="757"/>
                    <a:pt x="208" y="757"/>
                    <a:pt x="208" y="757"/>
                  </a:cubicBezTo>
                  <a:cubicBezTo>
                    <a:pt x="210" y="754"/>
                    <a:pt x="213" y="751"/>
                    <a:pt x="215" y="748"/>
                  </a:cubicBezTo>
                  <a:cubicBezTo>
                    <a:pt x="205" y="737"/>
                    <a:pt x="200" y="728"/>
                    <a:pt x="199" y="720"/>
                  </a:cubicBezTo>
                  <a:cubicBezTo>
                    <a:pt x="195" y="718"/>
                    <a:pt x="195" y="718"/>
                    <a:pt x="195" y="718"/>
                  </a:cubicBezTo>
                  <a:cubicBezTo>
                    <a:pt x="200" y="709"/>
                    <a:pt x="200" y="709"/>
                    <a:pt x="200" y="709"/>
                  </a:cubicBezTo>
                  <a:cubicBezTo>
                    <a:pt x="293" y="559"/>
                    <a:pt x="293" y="559"/>
                    <a:pt x="293" y="559"/>
                  </a:cubicBezTo>
                  <a:cubicBezTo>
                    <a:pt x="363" y="603"/>
                    <a:pt x="363" y="603"/>
                    <a:pt x="363" y="603"/>
                  </a:cubicBezTo>
                  <a:cubicBezTo>
                    <a:pt x="380" y="576"/>
                    <a:pt x="380" y="576"/>
                    <a:pt x="380" y="576"/>
                  </a:cubicBezTo>
                  <a:cubicBezTo>
                    <a:pt x="395" y="552"/>
                    <a:pt x="425" y="542"/>
                    <a:pt x="451" y="553"/>
                  </a:cubicBezTo>
                  <a:cubicBezTo>
                    <a:pt x="532" y="421"/>
                    <a:pt x="532" y="421"/>
                    <a:pt x="532" y="421"/>
                  </a:cubicBezTo>
                  <a:cubicBezTo>
                    <a:pt x="475" y="371"/>
                    <a:pt x="414" y="308"/>
                    <a:pt x="435" y="274"/>
                  </a:cubicBezTo>
                  <a:cubicBezTo>
                    <a:pt x="591" y="21"/>
                    <a:pt x="591" y="21"/>
                    <a:pt x="591" y="21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383" y="282"/>
                    <a:pt x="383" y="282"/>
                    <a:pt x="383" y="282"/>
                  </a:cubicBezTo>
                  <a:cubicBezTo>
                    <a:pt x="377" y="291"/>
                    <a:pt x="377" y="291"/>
                    <a:pt x="377" y="291"/>
                  </a:cubicBezTo>
                  <a:cubicBezTo>
                    <a:pt x="318" y="386"/>
                    <a:pt x="318" y="386"/>
                    <a:pt x="318" y="386"/>
                  </a:cubicBezTo>
                  <a:cubicBezTo>
                    <a:pt x="313" y="395"/>
                    <a:pt x="313" y="395"/>
                    <a:pt x="313" y="395"/>
                  </a:cubicBezTo>
                  <a:cubicBezTo>
                    <a:pt x="243" y="507"/>
                    <a:pt x="243" y="507"/>
                    <a:pt x="243" y="507"/>
                  </a:cubicBezTo>
                  <a:cubicBezTo>
                    <a:pt x="238" y="516"/>
                    <a:pt x="238" y="516"/>
                    <a:pt x="238" y="516"/>
                  </a:cubicBezTo>
                  <a:cubicBezTo>
                    <a:pt x="219" y="547"/>
                    <a:pt x="219" y="547"/>
                    <a:pt x="219" y="547"/>
                  </a:cubicBezTo>
                  <a:cubicBezTo>
                    <a:pt x="214" y="555"/>
                    <a:pt x="214" y="555"/>
                    <a:pt x="214" y="555"/>
                  </a:cubicBezTo>
                  <a:cubicBezTo>
                    <a:pt x="154" y="651"/>
                    <a:pt x="154" y="651"/>
                    <a:pt x="154" y="651"/>
                  </a:cubicBezTo>
                  <a:cubicBezTo>
                    <a:pt x="149" y="660"/>
                    <a:pt x="149" y="660"/>
                    <a:pt x="149" y="660"/>
                  </a:cubicBezTo>
                  <a:cubicBezTo>
                    <a:pt x="90" y="756"/>
                    <a:pt x="90" y="756"/>
                    <a:pt x="90" y="756"/>
                  </a:cubicBezTo>
                  <a:cubicBezTo>
                    <a:pt x="85" y="764"/>
                    <a:pt x="85" y="764"/>
                    <a:pt x="85" y="764"/>
                  </a:cubicBezTo>
                  <a:cubicBezTo>
                    <a:pt x="0" y="901"/>
                    <a:pt x="0" y="901"/>
                    <a:pt x="0" y="901"/>
                  </a:cubicBezTo>
                  <a:cubicBezTo>
                    <a:pt x="752" y="1366"/>
                    <a:pt x="752" y="1366"/>
                    <a:pt x="752" y="1366"/>
                  </a:cubicBezTo>
                  <a:cubicBezTo>
                    <a:pt x="841" y="1221"/>
                    <a:pt x="841" y="1221"/>
                    <a:pt x="841" y="1221"/>
                  </a:cubicBezTo>
                  <a:cubicBezTo>
                    <a:pt x="847" y="1213"/>
                    <a:pt x="847" y="1213"/>
                    <a:pt x="847" y="1213"/>
                  </a:cubicBezTo>
                  <a:cubicBezTo>
                    <a:pt x="904" y="1120"/>
                    <a:pt x="904" y="1120"/>
                    <a:pt x="904" y="1120"/>
                  </a:cubicBezTo>
                  <a:lnTo>
                    <a:pt x="909" y="1112"/>
                  </a:ln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/>
            <p:nvPr userDrawn="1"/>
          </p:nvSpPr>
          <p:spPr bwMode="auto">
            <a:xfrm>
              <a:off x="926746" y="3060287"/>
              <a:ext cx="1036638" cy="1222375"/>
            </a:xfrm>
            <a:custGeom>
              <a:avLst/>
              <a:gdLst>
                <a:gd name="T0" fmla="*/ 0 w 318"/>
                <a:gd name="T1" fmla="*/ 336 h 375"/>
                <a:gd name="T2" fmla="*/ 138 w 318"/>
                <a:gd name="T3" fmla="*/ 360 h 375"/>
                <a:gd name="T4" fmla="*/ 318 w 318"/>
                <a:gd name="T5" fmla="*/ 69 h 375"/>
                <a:gd name="T6" fmla="*/ 207 w 318"/>
                <a:gd name="T7" fmla="*/ 0 h 375"/>
                <a:gd name="T8" fmla="*/ 0 w 318"/>
                <a:gd name="T9" fmla="*/ 33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375">
                  <a:moveTo>
                    <a:pt x="0" y="336"/>
                  </a:moveTo>
                  <a:cubicBezTo>
                    <a:pt x="97" y="375"/>
                    <a:pt x="133" y="369"/>
                    <a:pt x="138" y="360"/>
                  </a:cubicBezTo>
                  <a:cubicBezTo>
                    <a:pt x="318" y="69"/>
                    <a:pt x="318" y="69"/>
                    <a:pt x="318" y="69"/>
                  </a:cubicBezTo>
                  <a:cubicBezTo>
                    <a:pt x="207" y="0"/>
                    <a:pt x="207" y="0"/>
                    <a:pt x="207" y="0"/>
                  </a:cubicBezTo>
                  <a:lnTo>
                    <a:pt x="0" y="336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 userDrawn="1"/>
          </p:nvSpPr>
          <p:spPr bwMode="auto">
            <a:xfrm>
              <a:off x="-1486820" y="3906008"/>
              <a:ext cx="2206625" cy="1630363"/>
            </a:xfrm>
            <a:custGeom>
              <a:avLst/>
              <a:gdLst>
                <a:gd name="T0" fmla="*/ 677 w 677"/>
                <a:gd name="T1" fmla="*/ 368 h 500"/>
                <a:gd name="T2" fmla="*/ 592 w 677"/>
                <a:gd name="T3" fmla="*/ 315 h 500"/>
                <a:gd name="T4" fmla="*/ 579 w 677"/>
                <a:gd name="T5" fmla="*/ 336 h 500"/>
                <a:gd name="T6" fmla="*/ 503 w 677"/>
                <a:gd name="T7" fmla="*/ 354 h 500"/>
                <a:gd name="T8" fmla="*/ 485 w 677"/>
                <a:gd name="T9" fmla="*/ 278 h 500"/>
                <a:gd name="T10" fmla="*/ 498 w 677"/>
                <a:gd name="T11" fmla="*/ 257 h 500"/>
                <a:gd name="T12" fmla="*/ 270 w 677"/>
                <a:gd name="T13" fmla="*/ 116 h 500"/>
                <a:gd name="T14" fmla="*/ 257 w 677"/>
                <a:gd name="T15" fmla="*/ 137 h 500"/>
                <a:gd name="T16" fmla="*/ 181 w 677"/>
                <a:gd name="T17" fmla="*/ 155 h 500"/>
                <a:gd name="T18" fmla="*/ 163 w 677"/>
                <a:gd name="T19" fmla="*/ 79 h 500"/>
                <a:gd name="T20" fmla="*/ 176 w 677"/>
                <a:gd name="T21" fmla="*/ 58 h 500"/>
                <a:gd name="T22" fmla="*/ 81 w 677"/>
                <a:gd name="T23" fmla="*/ 0 h 500"/>
                <a:gd name="T24" fmla="*/ 0 w 677"/>
                <a:gd name="T25" fmla="*/ 131 h 500"/>
                <a:gd name="T26" fmla="*/ 18 w 677"/>
                <a:gd name="T27" fmla="*/ 155 h 500"/>
                <a:gd name="T28" fmla="*/ 279 w 677"/>
                <a:gd name="T29" fmla="*/ 346 h 500"/>
                <a:gd name="T30" fmla="*/ 573 w 677"/>
                <a:gd name="T31" fmla="*/ 496 h 500"/>
                <a:gd name="T32" fmla="*/ 596 w 677"/>
                <a:gd name="T33" fmla="*/ 499 h 500"/>
                <a:gd name="T34" fmla="*/ 677 w 677"/>
                <a:gd name="T35" fmla="*/ 36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7" h="500">
                  <a:moveTo>
                    <a:pt x="677" y="368"/>
                  </a:moveTo>
                  <a:cubicBezTo>
                    <a:pt x="592" y="315"/>
                    <a:pt x="592" y="315"/>
                    <a:pt x="592" y="315"/>
                  </a:cubicBezTo>
                  <a:cubicBezTo>
                    <a:pt x="579" y="336"/>
                    <a:pt x="579" y="336"/>
                    <a:pt x="579" y="336"/>
                  </a:cubicBezTo>
                  <a:cubicBezTo>
                    <a:pt x="563" y="362"/>
                    <a:pt x="529" y="370"/>
                    <a:pt x="503" y="354"/>
                  </a:cubicBezTo>
                  <a:cubicBezTo>
                    <a:pt x="477" y="338"/>
                    <a:pt x="469" y="304"/>
                    <a:pt x="485" y="278"/>
                  </a:cubicBezTo>
                  <a:cubicBezTo>
                    <a:pt x="498" y="257"/>
                    <a:pt x="498" y="257"/>
                    <a:pt x="498" y="257"/>
                  </a:cubicBezTo>
                  <a:cubicBezTo>
                    <a:pt x="270" y="116"/>
                    <a:pt x="270" y="116"/>
                    <a:pt x="270" y="116"/>
                  </a:cubicBezTo>
                  <a:cubicBezTo>
                    <a:pt x="257" y="137"/>
                    <a:pt x="257" y="137"/>
                    <a:pt x="257" y="137"/>
                  </a:cubicBezTo>
                  <a:cubicBezTo>
                    <a:pt x="241" y="163"/>
                    <a:pt x="207" y="171"/>
                    <a:pt x="181" y="155"/>
                  </a:cubicBezTo>
                  <a:cubicBezTo>
                    <a:pt x="155" y="139"/>
                    <a:pt x="147" y="105"/>
                    <a:pt x="163" y="79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1" y="132"/>
                    <a:pt x="3" y="139"/>
                    <a:pt x="18" y="155"/>
                  </a:cubicBezTo>
                  <a:cubicBezTo>
                    <a:pt x="60" y="199"/>
                    <a:pt x="162" y="274"/>
                    <a:pt x="279" y="346"/>
                  </a:cubicBezTo>
                  <a:cubicBezTo>
                    <a:pt x="402" y="422"/>
                    <a:pt x="517" y="480"/>
                    <a:pt x="573" y="496"/>
                  </a:cubicBezTo>
                  <a:cubicBezTo>
                    <a:pt x="588" y="500"/>
                    <a:pt x="594" y="499"/>
                    <a:pt x="596" y="499"/>
                  </a:cubicBezTo>
                  <a:lnTo>
                    <a:pt x="677" y="36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7"/>
            <p:cNvSpPr/>
            <p:nvPr userDrawn="1"/>
          </p:nvSpPr>
          <p:spPr bwMode="auto">
            <a:xfrm>
              <a:off x="-1682083" y="4480683"/>
              <a:ext cx="2017713" cy="1490663"/>
            </a:xfrm>
            <a:custGeom>
              <a:avLst/>
              <a:gdLst>
                <a:gd name="T0" fmla="*/ 71 w 619"/>
                <a:gd name="T1" fmla="*/ 0 h 457"/>
                <a:gd name="T2" fmla="*/ 67 w 619"/>
                <a:gd name="T3" fmla="*/ 4 h 457"/>
                <a:gd name="T4" fmla="*/ 11 w 619"/>
                <a:gd name="T5" fmla="*/ 95 h 457"/>
                <a:gd name="T6" fmla="*/ 24 w 619"/>
                <a:gd name="T7" fmla="*/ 147 h 457"/>
                <a:gd name="T8" fmla="*/ 507 w 619"/>
                <a:gd name="T9" fmla="*/ 446 h 457"/>
                <a:gd name="T10" fmla="*/ 559 w 619"/>
                <a:gd name="T11" fmla="*/ 434 h 457"/>
                <a:gd name="T12" fmla="*/ 615 w 619"/>
                <a:gd name="T13" fmla="*/ 343 h 457"/>
                <a:gd name="T14" fmla="*/ 619 w 619"/>
                <a:gd name="T15" fmla="*/ 336 h 457"/>
                <a:gd name="T16" fmla="*/ 328 w 619"/>
                <a:gd name="T17" fmla="*/ 187 h 457"/>
                <a:gd name="T18" fmla="*/ 71 w 619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9" h="457">
                  <a:moveTo>
                    <a:pt x="71" y="0"/>
                  </a:moveTo>
                  <a:cubicBezTo>
                    <a:pt x="70" y="1"/>
                    <a:pt x="68" y="3"/>
                    <a:pt x="67" y="4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0" y="113"/>
                    <a:pt x="6" y="136"/>
                    <a:pt x="24" y="147"/>
                  </a:cubicBezTo>
                  <a:cubicBezTo>
                    <a:pt x="507" y="446"/>
                    <a:pt x="507" y="446"/>
                    <a:pt x="507" y="446"/>
                  </a:cubicBezTo>
                  <a:cubicBezTo>
                    <a:pt x="525" y="457"/>
                    <a:pt x="548" y="451"/>
                    <a:pt x="559" y="434"/>
                  </a:cubicBezTo>
                  <a:cubicBezTo>
                    <a:pt x="615" y="343"/>
                    <a:pt x="615" y="343"/>
                    <a:pt x="615" y="343"/>
                  </a:cubicBezTo>
                  <a:cubicBezTo>
                    <a:pt x="617" y="341"/>
                    <a:pt x="618" y="338"/>
                    <a:pt x="619" y="336"/>
                  </a:cubicBezTo>
                  <a:cubicBezTo>
                    <a:pt x="558" y="317"/>
                    <a:pt x="446" y="260"/>
                    <a:pt x="328" y="187"/>
                  </a:cubicBezTo>
                  <a:cubicBezTo>
                    <a:pt x="215" y="117"/>
                    <a:pt x="118" y="46"/>
                    <a:pt x="71" y="0"/>
                  </a:cubicBez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8"/>
            <p:cNvSpPr/>
            <p:nvPr userDrawn="1"/>
          </p:nvSpPr>
          <p:spPr bwMode="auto">
            <a:xfrm>
              <a:off x="475330" y="4694995"/>
              <a:ext cx="142875" cy="222250"/>
            </a:xfrm>
            <a:custGeom>
              <a:avLst/>
              <a:gdLst>
                <a:gd name="T0" fmla="*/ 35 w 44"/>
                <a:gd name="T1" fmla="*/ 0 h 68"/>
                <a:gd name="T2" fmla="*/ 0 w 44"/>
                <a:gd name="T3" fmla="*/ 56 h 68"/>
                <a:gd name="T4" fmla="*/ 20 w 44"/>
                <a:gd name="T5" fmla="*/ 68 h 68"/>
                <a:gd name="T6" fmla="*/ 36 w 44"/>
                <a:gd name="T7" fmla="*/ 41 h 68"/>
                <a:gd name="T8" fmla="*/ 35 w 44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4" y="28"/>
                    <a:pt x="43" y="12"/>
                    <a:pt x="35" y="0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 noEditPoints="1"/>
            </p:cNvSpPr>
            <p:nvPr userDrawn="1"/>
          </p:nvSpPr>
          <p:spPr bwMode="auto">
            <a:xfrm>
              <a:off x="116555" y="4529895"/>
              <a:ext cx="423863" cy="508000"/>
            </a:xfrm>
            <a:custGeom>
              <a:avLst/>
              <a:gdLst>
                <a:gd name="T0" fmla="*/ 10 w 130"/>
                <a:gd name="T1" fmla="*/ 97 h 156"/>
                <a:gd name="T2" fmla="*/ 21 w 130"/>
                <a:gd name="T3" fmla="*/ 146 h 156"/>
                <a:gd name="T4" fmla="*/ 70 w 130"/>
                <a:gd name="T5" fmla="*/ 135 h 156"/>
                <a:gd name="T6" fmla="*/ 130 w 130"/>
                <a:gd name="T7" fmla="*/ 38 h 156"/>
                <a:gd name="T8" fmla="*/ 70 w 130"/>
                <a:gd name="T9" fmla="*/ 0 h 156"/>
                <a:gd name="T10" fmla="*/ 10 w 130"/>
                <a:gd name="T11" fmla="*/ 97 h 156"/>
                <a:gd name="T12" fmla="*/ 90 w 130"/>
                <a:gd name="T13" fmla="*/ 35 h 156"/>
                <a:gd name="T14" fmla="*/ 95 w 130"/>
                <a:gd name="T15" fmla="*/ 57 h 156"/>
                <a:gd name="T16" fmla="*/ 84 w 130"/>
                <a:gd name="T17" fmla="*/ 64 h 156"/>
                <a:gd name="T18" fmla="*/ 67 w 130"/>
                <a:gd name="T19" fmla="*/ 92 h 156"/>
                <a:gd name="T20" fmla="*/ 53 w 130"/>
                <a:gd name="T21" fmla="*/ 95 h 156"/>
                <a:gd name="T22" fmla="*/ 49 w 130"/>
                <a:gd name="T23" fmla="*/ 81 h 156"/>
                <a:gd name="T24" fmla="*/ 67 w 130"/>
                <a:gd name="T25" fmla="*/ 53 h 156"/>
                <a:gd name="T26" fmla="*/ 68 w 130"/>
                <a:gd name="T27" fmla="*/ 40 h 156"/>
                <a:gd name="T28" fmla="*/ 90 w 130"/>
                <a:gd name="T29" fmla="*/ 3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56">
                  <a:moveTo>
                    <a:pt x="10" y="97"/>
                  </a:moveTo>
                  <a:cubicBezTo>
                    <a:pt x="0" y="114"/>
                    <a:pt x="5" y="136"/>
                    <a:pt x="21" y="146"/>
                  </a:cubicBezTo>
                  <a:cubicBezTo>
                    <a:pt x="38" y="156"/>
                    <a:pt x="60" y="151"/>
                    <a:pt x="70" y="135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10" y="97"/>
                  </a:lnTo>
                  <a:close/>
                  <a:moveTo>
                    <a:pt x="90" y="35"/>
                  </a:moveTo>
                  <a:cubicBezTo>
                    <a:pt x="97" y="40"/>
                    <a:pt x="99" y="49"/>
                    <a:pt x="95" y="57"/>
                  </a:cubicBezTo>
                  <a:cubicBezTo>
                    <a:pt x="92" y="61"/>
                    <a:pt x="88" y="63"/>
                    <a:pt x="84" y="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6"/>
                    <a:pt x="57" y="98"/>
                    <a:pt x="53" y="95"/>
                  </a:cubicBezTo>
                  <a:cubicBezTo>
                    <a:pt x="48" y="92"/>
                    <a:pt x="47" y="86"/>
                    <a:pt x="49" y="8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5" y="49"/>
                    <a:pt x="66" y="44"/>
                    <a:pt x="68" y="40"/>
                  </a:cubicBezTo>
                  <a:cubicBezTo>
                    <a:pt x="73" y="33"/>
                    <a:pt x="82" y="31"/>
                    <a:pt x="90" y="35"/>
                  </a:cubicBez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0"/>
            <p:cNvSpPr/>
            <p:nvPr userDrawn="1"/>
          </p:nvSpPr>
          <p:spPr bwMode="auto">
            <a:xfrm>
              <a:off x="376905" y="2893183"/>
              <a:ext cx="1173163" cy="1704975"/>
            </a:xfrm>
            <a:custGeom>
              <a:avLst/>
              <a:gdLst>
                <a:gd name="T0" fmla="*/ 0 w 739"/>
                <a:gd name="T1" fmla="*/ 996 h 1074"/>
                <a:gd name="T2" fmla="*/ 124 w 739"/>
                <a:gd name="T3" fmla="*/ 1074 h 1074"/>
                <a:gd name="T4" fmla="*/ 739 w 739"/>
                <a:gd name="T5" fmla="*/ 76 h 1074"/>
                <a:gd name="T6" fmla="*/ 616 w 739"/>
                <a:gd name="T7" fmla="*/ 0 h 1074"/>
                <a:gd name="T8" fmla="*/ 0 w 739"/>
                <a:gd name="T9" fmla="*/ 996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1074">
                  <a:moveTo>
                    <a:pt x="0" y="996"/>
                  </a:moveTo>
                  <a:lnTo>
                    <a:pt x="124" y="1074"/>
                  </a:lnTo>
                  <a:lnTo>
                    <a:pt x="739" y="76"/>
                  </a:lnTo>
                  <a:lnTo>
                    <a:pt x="616" y="0"/>
                  </a:lnTo>
                  <a:lnTo>
                    <a:pt x="0" y="996"/>
                  </a:ln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1"/>
            <p:cNvSpPr/>
            <p:nvPr userDrawn="1"/>
          </p:nvSpPr>
          <p:spPr bwMode="auto">
            <a:xfrm>
              <a:off x="270542" y="4629908"/>
              <a:ext cx="168275" cy="219075"/>
            </a:xfrm>
            <a:custGeom>
              <a:avLst/>
              <a:gdLst>
                <a:gd name="T0" fmla="*/ 20 w 52"/>
                <a:gd name="T1" fmla="*/ 22 h 67"/>
                <a:gd name="T2" fmla="*/ 2 w 52"/>
                <a:gd name="T3" fmla="*/ 50 h 67"/>
                <a:gd name="T4" fmla="*/ 6 w 52"/>
                <a:gd name="T5" fmla="*/ 64 h 67"/>
                <a:gd name="T6" fmla="*/ 20 w 52"/>
                <a:gd name="T7" fmla="*/ 61 h 67"/>
                <a:gd name="T8" fmla="*/ 37 w 52"/>
                <a:gd name="T9" fmla="*/ 33 h 67"/>
                <a:gd name="T10" fmla="*/ 48 w 52"/>
                <a:gd name="T11" fmla="*/ 26 h 67"/>
                <a:gd name="T12" fmla="*/ 43 w 52"/>
                <a:gd name="T13" fmla="*/ 4 h 67"/>
                <a:gd name="T14" fmla="*/ 21 w 52"/>
                <a:gd name="T15" fmla="*/ 9 h 67"/>
                <a:gd name="T16" fmla="*/ 20 w 52"/>
                <a:gd name="T17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7">
                  <a:moveTo>
                    <a:pt x="20" y="22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0" y="55"/>
                    <a:pt x="1" y="61"/>
                    <a:pt x="6" y="64"/>
                  </a:cubicBezTo>
                  <a:cubicBezTo>
                    <a:pt x="10" y="67"/>
                    <a:pt x="17" y="65"/>
                    <a:pt x="20" y="61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1" y="32"/>
                    <a:pt x="45" y="30"/>
                    <a:pt x="48" y="26"/>
                  </a:cubicBezTo>
                  <a:cubicBezTo>
                    <a:pt x="52" y="18"/>
                    <a:pt x="50" y="9"/>
                    <a:pt x="43" y="4"/>
                  </a:cubicBezTo>
                  <a:cubicBezTo>
                    <a:pt x="35" y="0"/>
                    <a:pt x="26" y="2"/>
                    <a:pt x="21" y="9"/>
                  </a:cubicBezTo>
                  <a:cubicBezTo>
                    <a:pt x="19" y="13"/>
                    <a:pt x="18" y="18"/>
                    <a:pt x="20" y="22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2"/>
            <p:cNvSpPr/>
            <p:nvPr userDrawn="1"/>
          </p:nvSpPr>
          <p:spPr bwMode="auto">
            <a:xfrm>
              <a:off x="107030" y="4499733"/>
              <a:ext cx="176213" cy="188913"/>
            </a:xfrm>
            <a:custGeom>
              <a:avLst/>
              <a:gdLst>
                <a:gd name="T0" fmla="*/ 16 w 54"/>
                <a:gd name="T1" fmla="*/ 19 h 58"/>
                <a:gd name="T2" fmla="*/ 0 w 54"/>
                <a:gd name="T3" fmla="*/ 46 h 58"/>
                <a:gd name="T4" fmla="*/ 19 w 54"/>
                <a:gd name="T5" fmla="*/ 58 h 58"/>
                <a:gd name="T6" fmla="*/ 54 w 54"/>
                <a:gd name="T7" fmla="*/ 2 h 58"/>
                <a:gd name="T8" fmla="*/ 16 w 54"/>
                <a:gd name="T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7">
                  <a:moveTo>
                    <a:pt x="16" y="19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39" y="0"/>
                    <a:pt x="25" y="6"/>
                    <a:pt x="16" y="19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3"/>
            <p:cNvSpPr/>
            <p:nvPr userDrawn="1"/>
          </p:nvSpPr>
          <p:spPr bwMode="auto">
            <a:xfrm>
              <a:off x="-469233" y="3586920"/>
              <a:ext cx="1035050" cy="1027113"/>
            </a:xfrm>
            <a:custGeom>
              <a:avLst/>
              <a:gdLst>
                <a:gd name="T0" fmla="*/ 90 w 318"/>
                <a:gd name="T1" fmla="*/ 0 h 315"/>
                <a:gd name="T2" fmla="*/ 13 w 318"/>
                <a:gd name="T3" fmla="*/ 124 h 315"/>
                <a:gd name="T4" fmla="*/ 16 w 318"/>
                <a:gd name="T5" fmla="*/ 190 h 315"/>
                <a:gd name="T6" fmla="*/ 0 w 318"/>
                <a:gd name="T7" fmla="*/ 217 h 315"/>
                <a:gd name="T8" fmla="*/ 160 w 318"/>
                <a:gd name="T9" fmla="*/ 315 h 315"/>
                <a:gd name="T10" fmla="*/ 176 w 318"/>
                <a:gd name="T11" fmla="*/ 289 h 315"/>
                <a:gd name="T12" fmla="*/ 242 w 318"/>
                <a:gd name="T13" fmla="*/ 264 h 315"/>
                <a:gd name="T14" fmla="*/ 318 w 318"/>
                <a:gd name="T15" fmla="*/ 141 h 315"/>
                <a:gd name="T16" fmla="*/ 197 w 318"/>
                <a:gd name="T17" fmla="*/ 72 h 315"/>
                <a:gd name="T18" fmla="*/ 90 w 318"/>
                <a:gd name="T1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15">
                  <a:moveTo>
                    <a:pt x="90" y="0"/>
                  </a:moveTo>
                  <a:cubicBezTo>
                    <a:pt x="13" y="124"/>
                    <a:pt x="13" y="124"/>
                    <a:pt x="13" y="124"/>
                  </a:cubicBezTo>
                  <a:cubicBezTo>
                    <a:pt x="28" y="143"/>
                    <a:pt x="29" y="169"/>
                    <a:pt x="16" y="19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60" y="315"/>
                    <a:pt x="160" y="315"/>
                    <a:pt x="160" y="315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90" y="266"/>
                    <a:pt x="217" y="256"/>
                    <a:pt x="242" y="264"/>
                  </a:cubicBezTo>
                  <a:cubicBezTo>
                    <a:pt x="318" y="141"/>
                    <a:pt x="318" y="141"/>
                    <a:pt x="318" y="141"/>
                  </a:cubicBezTo>
                  <a:cubicBezTo>
                    <a:pt x="278" y="120"/>
                    <a:pt x="238" y="97"/>
                    <a:pt x="197" y="72"/>
                  </a:cubicBezTo>
                  <a:cubicBezTo>
                    <a:pt x="160" y="49"/>
                    <a:pt x="124" y="25"/>
                    <a:pt x="90" y="0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"/>
            <p:cNvSpPr/>
            <p:nvPr userDrawn="1"/>
          </p:nvSpPr>
          <p:spPr bwMode="auto">
            <a:xfrm>
              <a:off x="-143795" y="2399470"/>
              <a:ext cx="1443038" cy="1592263"/>
            </a:xfrm>
            <a:custGeom>
              <a:avLst/>
              <a:gdLst>
                <a:gd name="T0" fmla="*/ 0 w 443"/>
                <a:gd name="T1" fmla="*/ 347 h 488"/>
                <a:gd name="T2" fmla="*/ 108 w 443"/>
                <a:gd name="T3" fmla="*/ 419 h 488"/>
                <a:gd name="T4" fmla="*/ 229 w 443"/>
                <a:gd name="T5" fmla="*/ 488 h 488"/>
                <a:gd name="T6" fmla="*/ 443 w 443"/>
                <a:gd name="T7" fmla="*/ 141 h 488"/>
                <a:gd name="T8" fmla="*/ 215 w 443"/>
                <a:gd name="T9" fmla="*/ 0 h 488"/>
                <a:gd name="T10" fmla="*/ 0 w 443"/>
                <a:gd name="T11" fmla="*/ 3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2" h="488">
                  <a:moveTo>
                    <a:pt x="0" y="347"/>
                  </a:moveTo>
                  <a:cubicBezTo>
                    <a:pt x="34" y="372"/>
                    <a:pt x="70" y="396"/>
                    <a:pt x="108" y="419"/>
                  </a:cubicBezTo>
                  <a:cubicBezTo>
                    <a:pt x="148" y="444"/>
                    <a:pt x="189" y="467"/>
                    <a:pt x="229" y="488"/>
                  </a:cubicBezTo>
                  <a:cubicBezTo>
                    <a:pt x="443" y="141"/>
                    <a:pt x="443" y="141"/>
                    <a:pt x="443" y="141"/>
                  </a:cubicBezTo>
                  <a:cubicBezTo>
                    <a:pt x="215" y="0"/>
                    <a:pt x="215" y="0"/>
                    <a:pt x="215" y="0"/>
                  </a:cubicBezTo>
                  <a:lnTo>
                    <a:pt x="0" y="347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"/>
            <p:cNvSpPr/>
            <p:nvPr userDrawn="1"/>
          </p:nvSpPr>
          <p:spPr bwMode="auto">
            <a:xfrm>
              <a:off x="-574008" y="4053645"/>
              <a:ext cx="127000" cy="204788"/>
            </a:xfrm>
            <a:custGeom>
              <a:avLst/>
              <a:gdLst>
                <a:gd name="T0" fmla="*/ 15 w 39"/>
                <a:gd name="T1" fmla="*/ 63 h 63"/>
                <a:gd name="T2" fmla="*/ 31 w 39"/>
                <a:gd name="T3" fmla="*/ 37 h 63"/>
                <a:gd name="T4" fmla="*/ 33 w 39"/>
                <a:gd name="T5" fmla="*/ 0 h 63"/>
                <a:gd name="T6" fmla="*/ 0 w 39"/>
                <a:gd name="T7" fmla="*/ 54 h 63"/>
                <a:gd name="T8" fmla="*/ 15 w 39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2">
                  <a:moveTo>
                    <a:pt x="15" y="63"/>
                  </a:moveTo>
                  <a:cubicBezTo>
                    <a:pt x="31" y="37"/>
                    <a:pt x="31" y="37"/>
                    <a:pt x="31" y="37"/>
                  </a:cubicBezTo>
                  <a:cubicBezTo>
                    <a:pt x="38" y="25"/>
                    <a:pt x="39" y="12"/>
                    <a:pt x="33" y="0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15" y="63"/>
                  </a:ln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 noEditPoints="1"/>
            </p:cNvSpPr>
            <p:nvPr userDrawn="1"/>
          </p:nvSpPr>
          <p:spPr bwMode="auto">
            <a:xfrm>
              <a:off x="-935958" y="3880608"/>
              <a:ext cx="427038" cy="508000"/>
            </a:xfrm>
            <a:custGeom>
              <a:avLst/>
              <a:gdLst>
                <a:gd name="T0" fmla="*/ 71 w 131"/>
                <a:gd name="T1" fmla="*/ 0 h 156"/>
                <a:gd name="T2" fmla="*/ 11 w 131"/>
                <a:gd name="T3" fmla="*/ 97 h 156"/>
                <a:gd name="T4" fmla="*/ 22 w 131"/>
                <a:gd name="T5" fmla="*/ 146 h 156"/>
                <a:gd name="T6" fmla="*/ 71 w 131"/>
                <a:gd name="T7" fmla="*/ 134 h 156"/>
                <a:gd name="T8" fmla="*/ 131 w 131"/>
                <a:gd name="T9" fmla="*/ 38 h 156"/>
                <a:gd name="T10" fmla="*/ 130 w 131"/>
                <a:gd name="T11" fmla="*/ 37 h 156"/>
                <a:gd name="T12" fmla="*/ 71 w 131"/>
                <a:gd name="T13" fmla="*/ 0 h 156"/>
                <a:gd name="T14" fmla="*/ 54 w 131"/>
                <a:gd name="T15" fmla="*/ 95 h 156"/>
                <a:gd name="T16" fmla="*/ 50 w 131"/>
                <a:gd name="T17" fmla="*/ 81 h 156"/>
                <a:gd name="T18" fmla="*/ 68 w 131"/>
                <a:gd name="T19" fmla="*/ 53 h 156"/>
                <a:gd name="T20" fmla="*/ 69 w 131"/>
                <a:gd name="T21" fmla="*/ 40 h 156"/>
                <a:gd name="T22" fmla="*/ 91 w 131"/>
                <a:gd name="T23" fmla="*/ 35 h 156"/>
                <a:gd name="T24" fmla="*/ 96 w 131"/>
                <a:gd name="T25" fmla="*/ 57 h 156"/>
                <a:gd name="T26" fmla="*/ 85 w 131"/>
                <a:gd name="T27" fmla="*/ 64 h 156"/>
                <a:gd name="T28" fmla="*/ 67 w 131"/>
                <a:gd name="T29" fmla="*/ 92 h 156"/>
                <a:gd name="T30" fmla="*/ 54 w 131"/>
                <a:gd name="T31" fmla="*/ 9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156">
                  <a:moveTo>
                    <a:pt x="71" y="0"/>
                  </a:moveTo>
                  <a:cubicBezTo>
                    <a:pt x="11" y="97"/>
                    <a:pt x="11" y="97"/>
                    <a:pt x="11" y="97"/>
                  </a:cubicBezTo>
                  <a:cubicBezTo>
                    <a:pt x="0" y="114"/>
                    <a:pt x="6" y="136"/>
                    <a:pt x="22" y="146"/>
                  </a:cubicBezTo>
                  <a:cubicBezTo>
                    <a:pt x="39" y="156"/>
                    <a:pt x="61" y="151"/>
                    <a:pt x="71" y="134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0" y="37"/>
                    <a:pt x="130" y="37"/>
                    <a:pt x="130" y="37"/>
                  </a:cubicBezTo>
                  <a:lnTo>
                    <a:pt x="71" y="0"/>
                  </a:lnTo>
                  <a:close/>
                  <a:moveTo>
                    <a:pt x="54" y="95"/>
                  </a:moveTo>
                  <a:cubicBezTo>
                    <a:pt x="49" y="92"/>
                    <a:pt x="47" y="86"/>
                    <a:pt x="50" y="81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6" y="49"/>
                    <a:pt x="67" y="44"/>
                    <a:pt x="69" y="40"/>
                  </a:cubicBezTo>
                  <a:cubicBezTo>
                    <a:pt x="74" y="33"/>
                    <a:pt x="83" y="31"/>
                    <a:pt x="91" y="35"/>
                  </a:cubicBezTo>
                  <a:cubicBezTo>
                    <a:pt x="98" y="40"/>
                    <a:pt x="100" y="49"/>
                    <a:pt x="96" y="57"/>
                  </a:cubicBezTo>
                  <a:cubicBezTo>
                    <a:pt x="93" y="61"/>
                    <a:pt x="89" y="63"/>
                    <a:pt x="85" y="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5" y="96"/>
                    <a:pt x="58" y="98"/>
                    <a:pt x="54" y="95"/>
                  </a:cubicBez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7"/>
            <p:cNvSpPr/>
            <p:nvPr userDrawn="1"/>
          </p:nvSpPr>
          <p:spPr bwMode="auto">
            <a:xfrm>
              <a:off x="-672433" y="2243895"/>
              <a:ext cx="1173163" cy="1704975"/>
            </a:xfrm>
            <a:custGeom>
              <a:avLst/>
              <a:gdLst>
                <a:gd name="T0" fmla="*/ 0 w 360"/>
                <a:gd name="T1" fmla="*/ 485 h 523"/>
                <a:gd name="T2" fmla="*/ 60 w 360"/>
                <a:gd name="T3" fmla="*/ 522 h 523"/>
                <a:gd name="T4" fmla="*/ 60 w 360"/>
                <a:gd name="T5" fmla="*/ 523 h 523"/>
                <a:gd name="T6" fmla="*/ 360 w 360"/>
                <a:gd name="T7" fmla="*/ 37 h 523"/>
                <a:gd name="T8" fmla="*/ 300 w 360"/>
                <a:gd name="T9" fmla="*/ 0 h 523"/>
                <a:gd name="T10" fmla="*/ 0 w 360"/>
                <a:gd name="T11" fmla="*/ 485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523">
                  <a:moveTo>
                    <a:pt x="0" y="485"/>
                  </a:moveTo>
                  <a:cubicBezTo>
                    <a:pt x="60" y="522"/>
                    <a:pt x="60" y="522"/>
                    <a:pt x="60" y="522"/>
                  </a:cubicBezTo>
                  <a:cubicBezTo>
                    <a:pt x="60" y="522"/>
                    <a:pt x="60" y="522"/>
                    <a:pt x="60" y="523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00" y="0"/>
                    <a:pt x="300" y="0"/>
                    <a:pt x="300" y="0"/>
                  </a:cubicBezTo>
                  <a:lnTo>
                    <a:pt x="0" y="485"/>
                  </a:ln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8"/>
            <p:cNvSpPr/>
            <p:nvPr userDrawn="1"/>
          </p:nvSpPr>
          <p:spPr bwMode="auto">
            <a:xfrm>
              <a:off x="-781970" y="3982208"/>
              <a:ext cx="171450" cy="217488"/>
            </a:xfrm>
            <a:custGeom>
              <a:avLst/>
              <a:gdLst>
                <a:gd name="T0" fmla="*/ 49 w 53"/>
                <a:gd name="T1" fmla="*/ 26 h 67"/>
                <a:gd name="T2" fmla="*/ 44 w 53"/>
                <a:gd name="T3" fmla="*/ 4 h 67"/>
                <a:gd name="T4" fmla="*/ 22 w 53"/>
                <a:gd name="T5" fmla="*/ 9 h 67"/>
                <a:gd name="T6" fmla="*/ 21 w 53"/>
                <a:gd name="T7" fmla="*/ 22 h 67"/>
                <a:gd name="T8" fmla="*/ 3 w 53"/>
                <a:gd name="T9" fmla="*/ 50 h 67"/>
                <a:gd name="T10" fmla="*/ 7 w 53"/>
                <a:gd name="T11" fmla="*/ 64 h 67"/>
                <a:gd name="T12" fmla="*/ 20 w 53"/>
                <a:gd name="T13" fmla="*/ 61 h 67"/>
                <a:gd name="T14" fmla="*/ 38 w 53"/>
                <a:gd name="T15" fmla="*/ 33 h 67"/>
                <a:gd name="T16" fmla="*/ 49 w 53"/>
                <a:gd name="T17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7">
                  <a:moveTo>
                    <a:pt x="49" y="26"/>
                  </a:moveTo>
                  <a:cubicBezTo>
                    <a:pt x="53" y="18"/>
                    <a:pt x="51" y="9"/>
                    <a:pt x="44" y="4"/>
                  </a:cubicBezTo>
                  <a:cubicBezTo>
                    <a:pt x="36" y="0"/>
                    <a:pt x="27" y="2"/>
                    <a:pt x="22" y="9"/>
                  </a:cubicBezTo>
                  <a:cubicBezTo>
                    <a:pt x="20" y="13"/>
                    <a:pt x="19" y="18"/>
                    <a:pt x="21" y="22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0" y="55"/>
                    <a:pt x="2" y="61"/>
                    <a:pt x="7" y="64"/>
                  </a:cubicBezTo>
                  <a:cubicBezTo>
                    <a:pt x="11" y="67"/>
                    <a:pt x="18" y="65"/>
                    <a:pt x="20" y="61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2" y="32"/>
                    <a:pt x="46" y="30"/>
                    <a:pt x="49" y="26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9"/>
            <p:cNvSpPr/>
            <p:nvPr userDrawn="1"/>
          </p:nvSpPr>
          <p:spPr bwMode="auto">
            <a:xfrm>
              <a:off x="-958183" y="3834570"/>
              <a:ext cx="195263" cy="206375"/>
            </a:xfrm>
            <a:custGeom>
              <a:avLst/>
              <a:gdLst>
                <a:gd name="T0" fmla="*/ 17 w 60"/>
                <a:gd name="T1" fmla="*/ 21 h 63"/>
                <a:gd name="T2" fmla="*/ 0 w 60"/>
                <a:gd name="T3" fmla="*/ 48 h 63"/>
                <a:gd name="T4" fmla="*/ 24 w 60"/>
                <a:gd name="T5" fmla="*/ 63 h 63"/>
                <a:gd name="T6" fmla="*/ 60 w 60"/>
                <a:gd name="T7" fmla="*/ 5 h 63"/>
                <a:gd name="T8" fmla="*/ 17 w 60"/>
                <a:gd name="T9" fmla="*/ 2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2">
                  <a:moveTo>
                    <a:pt x="17" y="21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44" y="0"/>
                    <a:pt x="26" y="7"/>
                    <a:pt x="17" y="21"/>
                  </a:cubicBez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"/>
            <p:cNvSpPr/>
            <p:nvPr userDrawn="1"/>
          </p:nvSpPr>
          <p:spPr bwMode="auto">
            <a:xfrm>
              <a:off x="-743870" y="1969258"/>
              <a:ext cx="993775" cy="1339850"/>
            </a:xfrm>
            <a:custGeom>
              <a:avLst/>
              <a:gdLst>
                <a:gd name="T0" fmla="*/ 6 w 305"/>
                <a:gd name="T1" fmla="*/ 292 h 411"/>
                <a:gd name="T2" fmla="*/ 97 w 305"/>
                <a:gd name="T3" fmla="*/ 411 h 411"/>
                <a:gd name="T4" fmla="*/ 305 w 305"/>
                <a:gd name="T5" fmla="*/ 74 h 411"/>
                <a:gd name="T6" fmla="*/ 186 w 305"/>
                <a:gd name="T7" fmla="*/ 0 h 411"/>
                <a:gd name="T8" fmla="*/ 6 w 305"/>
                <a:gd name="T9" fmla="*/ 29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11">
                  <a:moveTo>
                    <a:pt x="6" y="292"/>
                  </a:moveTo>
                  <a:cubicBezTo>
                    <a:pt x="0" y="301"/>
                    <a:pt x="12" y="337"/>
                    <a:pt x="97" y="411"/>
                  </a:cubicBezTo>
                  <a:cubicBezTo>
                    <a:pt x="305" y="74"/>
                    <a:pt x="305" y="74"/>
                    <a:pt x="305" y="74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6" y="292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1"/>
            <p:cNvSpPr/>
            <p:nvPr userDrawn="1"/>
          </p:nvSpPr>
          <p:spPr bwMode="auto">
            <a:xfrm>
              <a:off x="-2028158" y="3596445"/>
              <a:ext cx="473075" cy="485775"/>
            </a:xfrm>
            <a:custGeom>
              <a:avLst/>
              <a:gdLst>
                <a:gd name="T0" fmla="*/ 175 w 298"/>
                <a:gd name="T1" fmla="*/ 306 h 306"/>
                <a:gd name="T2" fmla="*/ 298 w 298"/>
                <a:gd name="T3" fmla="*/ 109 h 306"/>
                <a:gd name="T4" fmla="*/ 124 w 298"/>
                <a:gd name="T5" fmla="*/ 0 h 306"/>
                <a:gd name="T6" fmla="*/ 0 w 298"/>
                <a:gd name="T7" fmla="*/ 197 h 306"/>
                <a:gd name="T8" fmla="*/ 175 w 298"/>
                <a:gd name="T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6">
                  <a:moveTo>
                    <a:pt x="175" y="306"/>
                  </a:moveTo>
                  <a:lnTo>
                    <a:pt x="298" y="109"/>
                  </a:lnTo>
                  <a:lnTo>
                    <a:pt x="124" y="0"/>
                  </a:lnTo>
                  <a:lnTo>
                    <a:pt x="0" y="197"/>
                  </a:lnTo>
                  <a:lnTo>
                    <a:pt x="175" y="30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2"/>
            <p:cNvSpPr/>
            <p:nvPr userDrawn="1"/>
          </p:nvSpPr>
          <p:spPr bwMode="auto">
            <a:xfrm>
              <a:off x="-1799558" y="3496433"/>
              <a:ext cx="306388" cy="217488"/>
            </a:xfrm>
            <a:custGeom>
              <a:avLst/>
              <a:gdLst>
                <a:gd name="T0" fmla="*/ 0 w 193"/>
                <a:gd name="T1" fmla="*/ 28 h 137"/>
                <a:gd name="T2" fmla="*/ 175 w 193"/>
                <a:gd name="T3" fmla="*/ 137 h 137"/>
                <a:gd name="T4" fmla="*/ 193 w 193"/>
                <a:gd name="T5" fmla="*/ 108 h 137"/>
                <a:gd name="T6" fmla="*/ 19 w 193"/>
                <a:gd name="T7" fmla="*/ 0 h 137"/>
                <a:gd name="T8" fmla="*/ 0 w 193"/>
                <a:gd name="T9" fmla="*/ 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37">
                  <a:moveTo>
                    <a:pt x="0" y="28"/>
                  </a:moveTo>
                  <a:lnTo>
                    <a:pt x="175" y="137"/>
                  </a:lnTo>
                  <a:lnTo>
                    <a:pt x="193" y="108"/>
                  </a:lnTo>
                  <a:lnTo>
                    <a:pt x="19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3"/>
            <p:cNvSpPr/>
            <p:nvPr userDrawn="1"/>
          </p:nvSpPr>
          <p:spPr bwMode="auto">
            <a:xfrm>
              <a:off x="-1737645" y="3075745"/>
              <a:ext cx="504825" cy="538163"/>
            </a:xfrm>
            <a:custGeom>
              <a:avLst/>
              <a:gdLst>
                <a:gd name="T0" fmla="*/ 175 w 318"/>
                <a:gd name="T1" fmla="*/ 339 h 339"/>
                <a:gd name="T2" fmla="*/ 318 w 318"/>
                <a:gd name="T3" fmla="*/ 106 h 339"/>
                <a:gd name="T4" fmla="*/ 144 w 318"/>
                <a:gd name="T5" fmla="*/ 0 h 339"/>
                <a:gd name="T6" fmla="*/ 0 w 318"/>
                <a:gd name="T7" fmla="*/ 230 h 339"/>
                <a:gd name="T8" fmla="*/ 175 w 318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339">
                  <a:moveTo>
                    <a:pt x="175" y="339"/>
                  </a:moveTo>
                  <a:lnTo>
                    <a:pt x="318" y="106"/>
                  </a:lnTo>
                  <a:lnTo>
                    <a:pt x="144" y="0"/>
                  </a:lnTo>
                  <a:lnTo>
                    <a:pt x="0" y="230"/>
                  </a:lnTo>
                  <a:lnTo>
                    <a:pt x="175" y="339"/>
                  </a:lnTo>
                  <a:close/>
                </a:path>
              </a:pathLst>
            </a:custGeom>
            <a:solidFill>
              <a:srgbClr val="3FA9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4"/>
            <p:cNvSpPr/>
            <p:nvPr userDrawn="1"/>
          </p:nvSpPr>
          <p:spPr bwMode="auto">
            <a:xfrm>
              <a:off x="-1474120" y="2856670"/>
              <a:ext cx="433388" cy="331788"/>
            </a:xfrm>
            <a:custGeom>
              <a:avLst/>
              <a:gdLst>
                <a:gd name="T0" fmla="*/ 84 w 133"/>
                <a:gd name="T1" fmla="*/ 102 h 102"/>
                <a:gd name="T2" fmla="*/ 133 w 133"/>
                <a:gd name="T3" fmla="*/ 24 h 102"/>
                <a:gd name="T4" fmla="*/ 0 w 133"/>
                <a:gd name="T5" fmla="*/ 50 h 102"/>
                <a:gd name="T6" fmla="*/ 84 w 133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02">
                  <a:moveTo>
                    <a:pt x="84" y="102"/>
                  </a:moveTo>
                  <a:cubicBezTo>
                    <a:pt x="133" y="24"/>
                    <a:pt x="133" y="24"/>
                    <a:pt x="133" y="24"/>
                  </a:cubicBezTo>
                  <a:cubicBezTo>
                    <a:pt x="86" y="0"/>
                    <a:pt x="30" y="11"/>
                    <a:pt x="0" y="50"/>
                  </a:cubicBezTo>
                  <a:lnTo>
                    <a:pt x="84" y="102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5"/>
            <p:cNvSpPr>
              <a:spLocks noEditPoints="1"/>
            </p:cNvSpPr>
            <p:nvPr userDrawn="1"/>
          </p:nvSpPr>
          <p:spPr bwMode="auto">
            <a:xfrm>
              <a:off x="-2288508" y="1878770"/>
              <a:ext cx="4448175" cy="4659313"/>
            </a:xfrm>
            <a:custGeom>
              <a:avLst/>
              <a:gdLst>
                <a:gd name="T0" fmla="*/ 1334 w 1365"/>
                <a:gd name="T1" fmla="*/ 421 h 1429"/>
                <a:gd name="T2" fmla="*/ 1112 w 1365"/>
                <a:gd name="T3" fmla="*/ 284 h 1429"/>
                <a:gd name="T4" fmla="*/ 790 w 1365"/>
                <a:gd name="T5" fmla="*/ 85 h 1429"/>
                <a:gd name="T6" fmla="*/ 393 w 1365"/>
                <a:gd name="T7" fmla="*/ 307 h 1429"/>
                <a:gd name="T8" fmla="*/ 147 w 1365"/>
                <a:gd name="T9" fmla="*/ 477 h 1429"/>
                <a:gd name="T10" fmla="*/ 58 w 1365"/>
                <a:gd name="T11" fmla="*/ 621 h 1429"/>
                <a:gd name="T12" fmla="*/ 887 w 1365"/>
                <a:gd name="T13" fmla="*/ 1266 h 1429"/>
                <a:gd name="T14" fmla="*/ 1115 w 1365"/>
                <a:gd name="T15" fmla="*/ 1117 h 1429"/>
                <a:gd name="T16" fmla="*/ 1211 w 1365"/>
                <a:gd name="T17" fmla="*/ 962 h 1429"/>
                <a:gd name="T18" fmla="*/ 28 w 1365"/>
                <a:gd name="T19" fmla="*/ 936 h 1429"/>
                <a:gd name="T20" fmla="*/ 182 w 1365"/>
                <a:gd name="T21" fmla="*/ 686 h 1429"/>
                <a:gd name="T22" fmla="*/ 271 w 1365"/>
                <a:gd name="T23" fmla="*/ 542 h 1429"/>
                <a:gd name="T24" fmla="*/ 411 w 1365"/>
                <a:gd name="T25" fmla="*/ 317 h 1429"/>
                <a:gd name="T26" fmla="*/ 560 w 1365"/>
                <a:gd name="T27" fmla="*/ 456 h 1429"/>
                <a:gd name="T28" fmla="*/ 321 w 1365"/>
                <a:gd name="T29" fmla="*/ 594 h 1429"/>
                <a:gd name="T30" fmla="*/ 243 w 1365"/>
                <a:gd name="T31" fmla="*/ 783 h 1429"/>
                <a:gd name="T32" fmla="*/ 682 w 1365"/>
                <a:gd name="T33" fmla="*/ 1261 h 1429"/>
                <a:gd name="T34" fmla="*/ 849 w 1365"/>
                <a:gd name="T35" fmla="*/ 1140 h 1429"/>
                <a:gd name="T36" fmla="*/ 901 w 1365"/>
                <a:gd name="T37" fmla="*/ 916 h 1429"/>
                <a:gd name="T38" fmla="*/ 1300 w 1365"/>
                <a:gd name="T39" fmla="*/ 476 h 1429"/>
                <a:gd name="T40" fmla="*/ 1095 w 1365"/>
                <a:gd name="T41" fmla="*/ 891 h 1429"/>
                <a:gd name="T42" fmla="*/ 1000 w 1365"/>
                <a:gd name="T43" fmla="*/ 1046 h 1429"/>
                <a:gd name="T44" fmla="*/ 875 w 1365"/>
                <a:gd name="T45" fmla="*/ 1248 h 1429"/>
                <a:gd name="T46" fmla="*/ 159 w 1365"/>
                <a:gd name="T47" fmla="*/ 496 h 1429"/>
                <a:gd name="T48" fmla="*/ 334 w 1365"/>
                <a:gd name="T49" fmla="*/ 402 h 1429"/>
                <a:gd name="T50" fmla="*/ 254 w 1365"/>
                <a:gd name="T51" fmla="*/ 532 h 1429"/>
                <a:gd name="T52" fmla="*/ 225 w 1365"/>
                <a:gd name="T53" fmla="*/ 580 h 1429"/>
                <a:gd name="T54" fmla="*/ 225 w 1365"/>
                <a:gd name="T55" fmla="*/ 580 h 1429"/>
                <a:gd name="T56" fmla="*/ 155 w 1365"/>
                <a:gd name="T57" fmla="*/ 693 h 1429"/>
                <a:gd name="T58" fmla="*/ 327 w 1365"/>
                <a:gd name="T59" fmla="*/ 622 h 1429"/>
                <a:gd name="T60" fmla="*/ 503 w 1365"/>
                <a:gd name="T61" fmla="*/ 759 h 1429"/>
                <a:gd name="T62" fmla="*/ 749 w 1365"/>
                <a:gd name="T63" fmla="*/ 976 h 1429"/>
                <a:gd name="T64" fmla="*/ 842 w 1365"/>
                <a:gd name="T65" fmla="*/ 1121 h 1429"/>
                <a:gd name="T66" fmla="*/ 745 w 1365"/>
                <a:gd name="T67" fmla="*/ 1232 h 1429"/>
                <a:gd name="T68" fmla="*/ 253 w 1365"/>
                <a:gd name="T69" fmla="*/ 802 h 1429"/>
                <a:gd name="T70" fmla="*/ 801 w 1365"/>
                <a:gd name="T71" fmla="*/ 1141 h 1429"/>
                <a:gd name="T72" fmla="*/ 789 w 1365"/>
                <a:gd name="T73" fmla="*/ 806 h 1429"/>
                <a:gd name="T74" fmla="*/ 748 w 1365"/>
                <a:gd name="T75" fmla="*/ 910 h 1429"/>
                <a:gd name="T76" fmla="*/ 800 w 1365"/>
                <a:gd name="T77" fmla="*/ 788 h 1429"/>
                <a:gd name="T78" fmla="*/ 574 w 1365"/>
                <a:gd name="T79" fmla="*/ 714 h 1429"/>
                <a:gd name="T80" fmla="*/ 876 w 1365"/>
                <a:gd name="T81" fmla="*/ 665 h 1429"/>
                <a:gd name="T82" fmla="*/ 526 w 1365"/>
                <a:gd name="T83" fmla="*/ 721 h 1429"/>
                <a:gd name="T84" fmla="*/ 437 w 1365"/>
                <a:gd name="T85" fmla="*/ 760 h 1429"/>
                <a:gd name="T86" fmla="*/ 546 w 1365"/>
                <a:gd name="T87" fmla="*/ 652 h 1429"/>
                <a:gd name="T88" fmla="*/ 425 w 1365"/>
                <a:gd name="T89" fmla="*/ 621 h 1429"/>
                <a:gd name="T90" fmla="*/ 848 w 1365"/>
                <a:gd name="T91" fmla="*/ 920 h 1429"/>
                <a:gd name="T92" fmla="*/ 1126 w 1365"/>
                <a:gd name="T93" fmla="*/ 719 h 1429"/>
                <a:gd name="T94" fmla="*/ 1126 w 1365"/>
                <a:gd name="T95" fmla="*/ 719 h 1429"/>
                <a:gd name="T96" fmla="*/ 1118 w 1365"/>
                <a:gd name="T97" fmla="*/ 311 h 1429"/>
                <a:gd name="T98" fmla="*/ 658 w 1365"/>
                <a:gd name="T99" fmla="*/ 507 h 1429"/>
                <a:gd name="T100" fmla="*/ 856 w 1365"/>
                <a:gd name="T101" fmla="*/ 149 h 1429"/>
                <a:gd name="T102" fmla="*/ 796 w 1365"/>
                <a:gd name="T103" fmla="*/ 112 h 1429"/>
                <a:gd name="T104" fmla="*/ 660 w 1365"/>
                <a:gd name="T105" fmla="*/ 28 h 1429"/>
                <a:gd name="T106" fmla="*/ 1111 w 1365"/>
                <a:gd name="T107" fmla="*/ 1085 h 1429"/>
                <a:gd name="T108" fmla="*/ 1118 w 1365"/>
                <a:gd name="T109" fmla="*/ 893 h 1429"/>
                <a:gd name="T110" fmla="*/ 897 w 1365"/>
                <a:gd name="T111" fmla="*/ 1249 h 1429"/>
                <a:gd name="T112" fmla="*/ 954 w 1365"/>
                <a:gd name="T113" fmla="*/ 1157 h 1429"/>
                <a:gd name="T114" fmla="*/ 954 w 1365"/>
                <a:gd name="T115" fmla="*/ 1157 h 1429"/>
                <a:gd name="T116" fmla="*/ 1122 w 1365"/>
                <a:gd name="T117" fmla="*/ 1068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65" h="1429">
                  <a:moveTo>
                    <a:pt x="1175" y="800"/>
                  </a:moveTo>
                  <a:cubicBezTo>
                    <a:pt x="1365" y="493"/>
                    <a:pt x="1365" y="493"/>
                    <a:pt x="1365" y="493"/>
                  </a:cubicBezTo>
                  <a:cubicBezTo>
                    <a:pt x="1310" y="459"/>
                    <a:pt x="1310" y="459"/>
                    <a:pt x="1310" y="459"/>
                  </a:cubicBezTo>
                  <a:cubicBezTo>
                    <a:pt x="1334" y="421"/>
                    <a:pt x="1334" y="421"/>
                    <a:pt x="1334" y="421"/>
                  </a:cubicBezTo>
                  <a:cubicBezTo>
                    <a:pt x="1206" y="342"/>
                    <a:pt x="1206" y="342"/>
                    <a:pt x="1206" y="342"/>
                  </a:cubicBezTo>
                  <a:cubicBezTo>
                    <a:pt x="1197" y="337"/>
                    <a:pt x="1197" y="337"/>
                    <a:pt x="1197" y="337"/>
                  </a:cubicBezTo>
                  <a:cubicBezTo>
                    <a:pt x="1120" y="289"/>
                    <a:pt x="1120" y="289"/>
                    <a:pt x="1120" y="289"/>
                  </a:cubicBezTo>
                  <a:cubicBezTo>
                    <a:pt x="1112" y="284"/>
                    <a:pt x="1112" y="284"/>
                    <a:pt x="1112" y="284"/>
                  </a:cubicBezTo>
                  <a:cubicBezTo>
                    <a:pt x="884" y="143"/>
                    <a:pt x="884" y="143"/>
                    <a:pt x="884" y="143"/>
                  </a:cubicBezTo>
                  <a:cubicBezTo>
                    <a:pt x="875" y="138"/>
                    <a:pt x="875" y="138"/>
                    <a:pt x="875" y="138"/>
                  </a:cubicBezTo>
                  <a:cubicBezTo>
                    <a:pt x="798" y="90"/>
                    <a:pt x="798" y="90"/>
                    <a:pt x="798" y="90"/>
                  </a:cubicBezTo>
                  <a:cubicBezTo>
                    <a:pt x="790" y="85"/>
                    <a:pt x="790" y="85"/>
                    <a:pt x="790" y="85"/>
                  </a:cubicBezTo>
                  <a:cubicBezTo>
                    <a:pt x="653" y="0"/>
                    <a:pt x="653" y="0"/>
                    <a:pt x="653" y="0"/>
                  </a:cubicBezTo>
                  <a:cubicBezTo>
                    <a:pt x="630" y="39"/>
                    <a:pt x="630" y="39"/>
                    <a:pt x="630" y="39"/>
                  </a:cubicBezTo>
                  <a:cubicBezTo>
                    <a:pt x="579" y="7"/>
                    <a:pt x="579" y="7"/>
                    <a:pt x="579" y="7"/>
                  </a:cubicBezTo>
                  <a:cubicBezTo>
                    <a:pt x="393" y="307"/>
                    <a:pt x="393" y="307"/>
                    <a:pt x="393" y="307"/>
                  </a:cubicBezTo>
                  <a:cubicBezTo>
                    <a:pt x="334" y="276"/>
                    <a:pt x="261" y="293"/>
                    <a:pt x="227" y="348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152" y="469"/>
                    <a:pt x="152" y="469"/>
                    <a:pt x="152" y="469"/>
                  </a:cubicBezTo>
                  <a:cubicBezTo>
                    <a:pt x="147" y="477"/>
                    <a:pt x="147" y="477"/>
                    <a:pt x="147" y="477"/>
                  </a:cubicBezTo>
                  <a:cubicBezTo>
                    <a:pt x="128" y="508"/>
                    <a:pt x="128" y="508"/>
                    <a:pt x="128" y="508"/>
                  </a:cubicBezTo>
                  <a:cubicBezTo>
                    <a:pt x="123" y="517"/>
                    <a:pt x="123" y="517"/>
                    <a:pt x="123" y="517"/>
                  </a:cubicBezTo>
                  <a:cubicBezTo>
                    <a:pt x="63" y="613"/>
                    <a:pt x="63" y="613"/>
                    <a:pt x="63" y="613"/>
                  </a:cubicBezTo>
                  <a:cubicBezTo>
                    <a:pt x="58" y="621"/>
                    <a:pt x="58" y="621"/>
                    <a:pt x="58" y="621"/>
                  </a:cubicBezTo>
                  <a:cubicBezTo>
                    <a:pt x="24" y="676"/>
                    <a:pt x="41" y="749"/>
                    <a:pt x="96" y="788"/>
                  </a:cubicBezTo>
                  <a:cubicBezTo>
                    <a:pt x="0" y="943"/>
                    <a:pt x="0" y="943"/>
                    <a:pt x="0" y="943"/>
                  </a:cubicBezTo>
                  <a:cubicBezTo>
                    <a:pt x="786" y="1429"/>
                    <a:pt x="786" y="1429"/>
                    <a:pt x="786" y="1429"/>
                  </a:cubicBezTo>
                  <a:cubicBezTo>
                    <a:pt x="887" y="1266"/>
                    <a:pt x="887" y="1266"/>
                    <a:pt x="887" y="1266"/>
                  </a:cubicBezTo>
                  <a:cubicBezTo>
                    <a:pt x="944" y="1296"/>
                    <a:pt x="1015" y="1280"/>
                    <a:pt x="1048" y="1227"/>
                  </a:cubicBezTo>
                  <a:cubicBezTo>
                    <a:pt x="1053" y="1218"/>
                    <a:pt x="1053" y="1218"/>
                    <a:pt x="1053" y="1218"/>
                  </a:cubicBezTo>
                  <a:cubicBezTo>
                    <a:pt x="1110" y="1126"/>
                    <a:pt x="1110" y="1126"/>
                    <a:pt x="1110" y="1126"/>
                  </a:cubicBezTo>
                  <a:cubicBezTo>
                    <a:pt x="1115" y="1117"/>
                    <a:pt x="1115" y="1117"/>
                    <a:pt x="1115" y="1117"/>
                  </a:cubicBezTo>
                  <a:cubicBezTo>
                    <a:pt x="1134" y="1087"/>
                    <a:pt x="1134" y="1087"/>
                    <a:pt x="1134" y="1087"/>
                  </a:cubicBezTo>
                  <a:cubicBezTo>
                    <a:pt x="1139" y="1079"/>
                    <a:pt x="1139" y="1079"/>
                    <a:pt x="1139" y="1079"/>
                  </a:cubicBezTo>
                  <a:cubicBezTo>
                    <a:pt x="1206" y="971"/>
                    <a:pt x="1206" y="971"/>
                    <a:pt x="1206" y="971"/>
                  </a:cubicBezTo>
                  <a:cubicBezTo>
                    <a:pt x="1211" y="962"/>
                    <a:pt x="1211" y="962"/>
                    <a:pt x="1211" y="962"/>
                  </a:cubicBezTo>
                  <a:cubicBezTo>
                    <a:pt x="1244" y="909"/>
                    <a:pt x="1227" y="839"/>
                    <a:pt x="1175" y="800"/>
                  </a:cubicBezTo>
                  <a:close/>
                  <a:moveTo>
                    <a:pt x="869" y="1256"/>
                  </a:moveTo>
                  <a:cubicBezTo>
                    <a:pt x="780" y="1401"/>
                    <a:pt x="780" y="1401"/>
                    <a:pt x="780" y="1401"/>
                  </a:cubicBezTo>
                  <a:cubicBezTo>
                    <a:pt x="28" y="936"/>
                    <a:pt x="28" y="936"/>
                    <a:pt x="28" y="936"/>
                  </a:cubicBezTo>
                  <a:cubicBezTo>
                    <a:pt x="113" y="799"/>
                    <a:pt x="113" y="799"/>
                    <a:pt x="113" y="799"/>
                  </a:cubicBezTo>
                  <a:cubicBezTo>
                    <a:pt x="118" y="791"/>
                    <a:pt x="118" y="791"/>
                    <a:pt x="118" y="791"/>
                  </a:cubicBezTo>
                  <a:cubicBezTo>
                    <a:pt x="177" y="695"/>
                    <a:pt x="177" y="695"/>
                    <a:pt x="177" y="695"/>
                  </a:cubicBezTo>
                  <a:cubicBezTo>
                    <a:pt x="182" y="686"/>
                    <a:pt x="182" y="686"/>
                    <a:pt x="182" y="686"/>
                  </a:cubicBezTo>
                  <a:cubicBezTo>
                    <a:pt x="242" y="590"/>
                    <a:pt x="242" y="590"/>
                    <a:pt x="242" y="590"/>
                  </a:cubicBezTo>
                  <a:cubicBezTo>
                    <a:pt x="247" y="582"/>
                    <a:pt x="247" y="582"/>
                    <a:pt x="247" y="582"/>
                  </a:cubicBezTo>
                  <a:cubicBezTo>
                    <a:pt x="266" y="551"/>
                    <a:pt x="266" y="551"/>
                    <a:pt x="266" y="551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6" y="421"/>
                    <a:pt x="346" y="421"/>
                    <a:pt x="346" y="421"/>
                  </a:cubicBezTo>
                  <a:cubicBezTo>
                    <a:pt x="405" y="326"/>
                    <a:pt x="405" y="326"/>
                    <a:pt x="405" y="326"/>
                  </a:cubicBezTo>
                  <a:cubicBezTo>
                    <a:pt x="411" y="317"/>
                    <a:pt x="411" y="317"/>
                    <a:pt x="411" y="317"/>
                  </a:cubicBezTo>
                  <a:cubicBezTo>
                    <a:pt x="585" y="35"/>
                    <a:pt x="585" y="35"/>
                    <a:pt x="585" y="35"/>
                  </a:cubicBezTo>
                  <a:cubicBezTo>
                    <a:pt x="619" y="56"/>
                    <a:pt x="619" y="56"/>
                    <a:pt x="619" y="56"/>
                  </a:cubicBezTo>
                  <a:cubicBezTo>
                    <a:pt x="463" y="309"/>
                    <a:pt x="463" y="309"/>
                    <a:pt x="463" y="309"/>
                  </a:cubicBezTo>
                  <a:cubicBezTo>
                    <a:pt x="442" y="343"/>
                    <a:pt x="503" y="406"/>
                    <a:pt x="560" y="456"/>
                  </a:cubicBezTo>
                  <a:cubicBezTo>
                    <a:pt x="479" y="588"/>
                    <a:pt x="479" y="588"/>
                    <a:pt x="479" y="588"/>
                  </a:cubicBezTo>
                  <a:cubicBezTo>
                    <a:pt x="453" y="577"/>
                    <a:pt x="423" y="587"/>
                    <a:pt x="408" y="611"/>
                  </a:cubicBezTo>
                  <a:cubicBezTo>
                    <a:pt x="391" y="638"/>
                    <a:pt x="391" y="638"/>
                    <a:pt x="391" y="638"/>
                  </a:cubicBezTo>
                  <a:cubicBezTo>
                    <a:pt x="321" y="594"/>
                    <a:pt x="321" y="594"/>
                    <a:pt x="321" y="594"/>
                  </a:cubicBezTo>
                  <a:cubicBezTo>
                    <a:pt x="228" y="744"/>
                    <a:pt x="228" y="744"/>
                    <a:pt x="228" y="744"/>
                  </a:cubicBezTo>
                  <a:cubicBezTo>
                    <a:pt x="223" y="753"/>
                    <a:pt x="223" y="753"/>
                    <a:pt x="223" y="753"/>
                  </a:cubicBezTo>
                  <a:cubicBezTo>
                    <a:pt x="227" y="755"/>
                    <a:pt x="227" y="755"/>
                    <a:pt x="227" y="755"/>
                  </a:cubicBezTo>
                  <a:cubicBezTo>
                    <a:pt x="228" y="763"/>
                    <a:pt x="233" y="772"/>
                    <a:pt x="243" y="783"/>
                  </a:cubicBezTo>
                  <a:cubicBezTo>
                    <a:pt x="241" y="786"/>
                    <a:pt x="238" y="789"/>
                    <a:pt x="236" y="792"/>
                  </a:cubicBezTo>
                  <a:cubicBezTo>
                    <a:pt x="180" y="883"/>
                    <a:pt x="180" y="883"/>
                    <a:pt x="180" y="883"/>
                  </a:cubicBezTo>
                  <a:cubicBezTo>
                    <a:pt x="163" y="910"/>
                    <a:pt x="172" y="946"/>
                    <a:pt x="199" y="962"/>
                  </a:cubicBezTo>
                  <a:cubicBezTo>
                    <a:pt x="682" y="1261"/>
                    <a:pt x="682" y="1261"/>
                    <a:pt x="682" y="1261"/>
                  </a:cubicBezTo>
                  <a:cubicBezTo>
                    <a:pt x="709" y="1278"/>
                    <a:pt x="745" y="1269"/>
                    <a:pt x="762" y="1242"/>
                  </a:cubicBezTo>
                  <a:cubicBezTo>
                    <a:pt x="818" y="1151"/>
                    <a:pt x="818" y="1151"/>
                    <a:pt x="818" y="1151"/>
                  </a:cubicBezTo>
                  <a:cubicBezTo>
                    <a:pt x="821" y="1148"/>
                    <a:pt x="822" y="1143"/>
                    <a:pt x="824" y="1139"/>
                  </a:cubicBezTo>
                  <a:cubicBezTo>
                    <a:pt x="835" y="1141"/>
                    <a:pt x="843" y="1142"/>
                    <a:pt x="849" y="1140"/>
                  </a:cubicBezTo>
                  <a:cubicBezTo>
                    <a:pt x="852" y="1142"/>
                    <a:pt x="852" y="1142"/>
                    <a:pt x="852" y="1142"/>
                  </a:cubicBezTo>
                  <a:cubicBezTo>
                    <a:pt x="950" y="983"/>
                    <a:pt x="950" y="983"/>
                    <a:pt x="950" y="983"/>
                  </a:cubicBezTo>
                  <a:cubicBezTo>
                    <a:pt x="885" y="942"/>
                    <a:pt x="885" y="942"/>
                    <a:pt x="885" y="942"/>
                  </a:cubicBezTo>
                  <a:cubicBezTo>
                    <a:pt x="901" y="916"/>
                    <a:pt x="901" y="916"/>
                    <a:pt x="901" y="916"/>
                  </a:cubicBezTo>
                  <a:cubicBezTo>
                    <a:pt x="915" y="893"/>
                    <a:pt x="912" y="865"/>
                    <a:pt x="894" y="846"/>
                  </a:cubicBezTo>
                  <a:cubicBezTo>
                    <a:pt x="977" y="712"/>
                    <a:pt x="977" y="712"/>
                    <a:pt x="977" y="712"/>
                  </a:cubicBezTo>
                  <a:cubicBezTo>
                    <a:pt x="1043" y="739"/>
                    <a:pt x="1123" y="762"/>
                    <a:pt x="1143" y="730"/>
                  </a:cubicBezTo>
                  <a:cubicBezTo>
                    <a:pt x="1300" y="476"/>
                    <a:pt x="1300" y="476"/>
                    <a:pt x="1300" y="476"/>
                  </a:cubicBezTo>
                  <a:cubicBezTo>
                    <a:pt x="1337" y="500"/>
                    <a:pt x="1337" y="500"/>
                    <a:pt x="1337" y="500"/>
                  </a:cubicBezTo>
                  <a:cubicBezTo>
                    <a:pt x="1158" y="790"/>
                    <a:pt x="1158" y="790"/>
                    <a:pt x="1158" y="790"/>
                  </a:cubicBezTo>
                  <a:cubicBezTo>
                    <a:pt x="1153" y="798"/>
                    <a:pt x="1153" y="798"/>
                    <a:pt x="1153" y="798"/>
                  </a:cubicBezTo>
                  <a:cubicBezTo>
                    <a:pt x="1095" y="891"/>
                    <a:pt x="1095" y="891"/>
                    <a:pt x="1095" y="891"/>
                  </a:cubicBezTo>
                  <a:cubicBezTo>
                    <a:pt x="1090" y="899"/>
                    <a:pt x="1090" y="899"/>
                    <a:pt x="1090" y="899"/>
                  </a:cubicBezTo>
                  <a:cubicBezTo>
                    <a:pt x="1023" y="1007"/>
                    <a:pt x="1023" y="1007"/>
                    <a:pt x="1023" y="1007"/>
                  </a:cubicBezTo>
                  <a:cubicBezTo>
                    <a:pt x="1018" y="1016"/>
                    <a:pt x="1018" y="1016"/>
                    <a:pt x="1018" y="1016"/>
                  </a:cubicBezTo>
                  <a:cubicBezTo>
                    <a:pt x="1000" y="1046"/>
                    <a:pt x="1000" y="1046"/>
                    <a:pt x="1000" y="1046"/>
                  </a:cubicBezTo>
                  <a:cubicBezTo>
                    <a:pt x="994" y="1054"/>
                    <a:pt x="994" y="1054"/>
                    <a:pt x="994" y="1054"/>
                  </a:cubicBezTo>
                  <a:cubicBezTo>
                    <a:pt x="937" y="1147"/>
                    <a:pt x="937" y="1147"/>
                    <a:pt x="937" y="1147"/>
                  </a:cubicBezTo>
                  <a:cubicBezTo>
                    <a:pt x="932" y="1155"/>
                    <a:pt x="932" y="1155"/>
                    <a:pt x="932" y="1155"/>
                  </a:cubicBezTo>
                  <a:cubicBezTo>
                    <a:pt x="875" y="1248"/>
                    <a:pt x="875" y="1248"/>
                    <a:pt x="875" y="1248"/>
                  </a:cubicBezTo>
                  <a:lnTo>
                    <a:pt x="869" y="1256"/>
                  </a:lnTo>
                  <a:close/>
                  <a:moveTo>
                    <a:pt x="235" y="563"/>
                  </a:moveTo>
                  <a:cubicBezTo>
                    <a:pt x="150" y="510"/>
                    <a:pt x="150" y="510"/>
                    <a:pt x="150" y="510"/>
                  </a:cubicBezTo>
                  <a:cubicBezTo>
                    <a:pt x="159" y="496"/>
                    <a:pt x="159" y="496"/>
                    <a:pt x="159" y="496"/>
                  </a:cubicBezTo>
                  <a:cubicBezTo>
                    <a:pt x="244" y="549"/>
                    <a:pt x="244" y="549"/>
                    <a:pt x="244" y="549"/>
                  </a:cubicBezTo>
                  <a:lnTo>
                    <a:pt x="235" y="563"/>
                  </a:lnTo>
                  <a:close/>
                  <a:moveTo>
                    <a:pt x="383" y="324"/>
                  </a:moveTo>
                  <a:cubicBezTo>
                    <a:pt x="334" y="402"/>
                    <a:pt x="334" y="402"/>
                    <a:pt x="334" y="402"/>
                  </a:cubicBezTo>
                  <a:cubicBezTo>
                    <a:pt x="250" y="350"/>
                    <a:pt x="250" y="350"/>
                    <a:pt x="250" y="350"/>
                  </a:cubicBezTo>
                  <a:cubicBezTo>
                    <a:pt x="280" y="311"/>
                    <a:pt x="336" y="300"/>
                    <a:pt x="383" y="324"/>
                  </a:cubicBezTo>
                  <a:close/>
                  <a:moveTo>
                    <a:pt x="324" y="419"/>
                  </a:moveTo>
                  <a:cubicBezTo>
                    <a:pt x="254" y="532"/>
                    <a:pt x="254" y="532"/>
                    <a:pt x="254" y="532"/>
                  </a:cubicBezTo>
                  <a:cubicBezTo>
                    <a:pt x="169" y="479"/>
                    <a:pt x="169" y="479"/>
                    <a:pt x="169" y="479"/>
                  </a:cubicBezTo>
                  <a:cubicBezTo>
                    <a:pt x="239" y="367"/>
                    <a:pt x="239" y="367"/>
                    <a:pt x="239" y="367"/>
                  </a:cubicBezTo>
                  <a:lnTo>
                    <a:pt x="324" y="419"/>
                  </a:lnTo>
                  <a:close/>
                  <a:moveTo>
                    <a:pt x="225" y="580"/>
                  </a:moveTo>
                  <a:cubicBezTo>
                    <a:pt x="165" y="676"/>
                    <a:pt x="165" y="676"/>
                    <a:pt x="165" y="676"/>
                  </a:cubicBezTo>
                  <a:cubicBezTo>
                    <a:pt x="80" y="623"/>
                    <a:pt x="80" y="623"/>
                    <a:pt x="80" y="623"/>
                  </a:cubicBezTo>
                  <a:cubicBezTo>
                    <a:pt x="140" y="527"/>
                    <a:pt x="140" y="527"/>
                    <a:pt x="140" y="527"/>
                  </a:cubicBezTo>
                  <a:lnTo>
                    <a:pt x="225" y="580"/>
                  </a:lnTo>
                  <a:close/>
                  <a:moveTo>
                    <a:pt x="155" y="693"/>
                  </a:moveTo>
                  <a:cubicBezTo>
                    <a:pt x="106" y="771"/>
                    <a:pt x="106" y="771"/>
                    <a:pt x="106" y="771"/>
                  </a:cubicBezTo>
                  <a:cubicBezTo>
                    <a:pt x="64" y="740"/>
                    <a:pt x="49" y="685"/>
                    <a:pt x="70" y="641"/>
                  </a:cubicBezTo>
                  <a:lnTo>
                    <a:pt x="155" y="693"/>
                  </a:lnTo>
                  <a:close/>
                  <a:moveTo>
                    <a:pt x="525" y="968"/>
                  </a:moveTo>
                  <a:cubicBezTo>
                    <a:pt x="408" y="896"/>
                    <a:pt x="306" y="821"/>
                    <a:pt x="264" y="777"/>
                  </a:cubicBezTo>
                  <a:cubicBezTo>
                    <a:pt x="249" y="761"/>
                    <a:pt x="247" y="754"/>
                    <a:pt x="246" y="753"/>
                  </a:cubicBezTo>
                  <a:cubicBezTo>
                    <a:pt x="327" y="622"/>
                    <a:pt x="327" y="622"/>
                    <a:pt x="327" y="622"/>
                  </a:cubicBezTo>
                  <a:cubicBezTo>
                    <a:pt x="422" y="680"/>
                    <a:pt x="422" y="680"/>
                    <a:pt x="422" y="680"/>
                  </a:cubicBezTo>
                  <a:cubicBezTo>
                    <a:pt x="409" y="701"/>
                    <a:pt x="409" y="701"/>
                    <a:pt x="409" y="701"/>
                  </a:cubicBezTo>
                  <a:cubicBezTo>
                    <a:pt x="393" y="727"/>
                    <a:pt x="401" y="761"/>
                    <a:pt x="427" y="777"/>
                  </a:cubicBezTo>
                  <a:cubicBezTo>
                    <a:pt x="453" y="793"/>
                    <a:pt x="487" y="785"/>
                    <a:pt x="503" y="759"/>
                  </a:cubicBezTo>
                  <a:cubicBezTo>
                    <a:pt x="516" y="738"/>
                    <a:pt x="516" y="738"/>
                    <a:pt x="516" y="738"/>
                  </a:cubicBezTo>
                  <a:cubicBezTo>
                    <a:pt x="744" y="879"/>
                    <a:pt x="744" y="879"/>
                    <a:pt x="744" y="879"/>
                  </a:cubicBezTo>
                  <a:cubicBezTo>
                    <a:pt x="731" y="900"/>
                    <a:pt x="731" y="900"/>
                    <a:pt x="731" y="900"/>
                  </a:cubicBezTo>
                  <a:cubicBezTo>
                    <a:pt x="715" y="926"/>
                    <a:pt x="723" y="960"/>
                    <a:pt x="749" y="976"/>
                  </a:cubicBezTo>
                  <a:cubicBezTo>
                    <a:pt x="775" y="992"/>
                    <a:pt x="809" y="984"/>
                    <a:pt x="825" y="958"/>
                  </a:cubicBezTo>
                  <a:cubicBezTo>
                    <a:pt x="838" y="937"/>
                    <a:pt x="838" y="937"/>
                    <a:pt x="838" y="937"/>
                  </a:cubicBezTo>
                  <a:cubicBezTo>
                    <a:pt x="923" y="990"/>
                    <a:pt x="923" y="990"/>
                    <a:pt x="923" y="990"/>
                  </a:cubicBezTo>
                  <a:cubicBezTo>
                    <a:pt x="842" y="1121"/>
                    <a:pt x="842" y="1121"/>
                    <a:pt x="842" y="1121"/>
                  </a:cubicBezTo>
                  <a:cubicBezTo>
                    <a:pt x="840" y="1121"/>
                    <a:pt x="834" y="1122"/>
                    <a:pt x="819" y="1118"/>
                  </a:cubicBezTo>
                  <a:cubicBezTo>
                    <a:pt x="763" y="1102"/>
                    <a:pt x="648" y="1044"/>
                    <a:pt x="525" y="968"/>
                  </a:cubicBezTo>
                  <a:close/>
                  <a:moveTo>
                    <a:pt x="801" y="1141"/>
                  </a:moveTo>
                  <a:cubicBezTo>
                    <a:pt x="745" y="1232"/>
                    <a:pt x="745" y="1232"/>
                    <a:pt x="745" y="1232"/>
                  </a:cubicBezTo>
                  <a:cubicBezTo>
                    <a:pt x="734" y="1249"/>
                    <a:pt x="711" y="1255"/>
                    <a:pt x="693" y="1244"/>
                  </a:cubicBezTo>
                  <a:cubicBezTo>
                    <a:pt x="210" y="945"/>
                    <a:pt x="210" y="945"/>
                    <a:pt x="210" y="945"/>
                  </a:cubicBezTo>
                  <a:cubicBezTo>
                    <a:pt x="192" y="934"/>
                    <a:pt x="186" y="911"/>
                    <a:pt x="197" y="893"/>
                  </a:cubicBezTo>
                  <a:cubicBezTo>
                    <a:pt x="253" y="802"/>
                    <a:pt x="253" y="802"/>
                    <a:pt x="253" y="802"/>
                  </a:cubicBezTo>
                  <a:cubicBezTo>
                    <a:pt x="254" y="801"/>
                    <a:pt x="256" y="799"/>
                    <a:pt x="257" y="798"/>
                  </a:cubicBezTo>
                  <a:cubicBezTo>
                    <a:pt x="304" y="844"/>
                    <a:pt x="401" y="915"/>
                    <a:pt x="514" y="985"/>
                  </a:cubicBezTo>
                  <a:cubicBezTo>
                    <a:pt x="632" y="1058"/>
                    <a:pt x="744" y="1115"/>
                    <a:pt x="805" y="1134"/>
                  </a:cubicBezTo>
                  <a:cubicBezTo>
                    <a:pt x="804" y="1136"/>
                    <a:pt x="803" y="1139"/>
                    <a:pt x="801" y="1141"/>
                  </a:cubicBezTo>
                  <a:close/>
                  <a:moveTo>
                    <a:pt x="754" y="862"/>
                  </a:moveTo>
                  <a:cubicBezTo>
                    <a:pt x="735" y="850"/>
                    <a:pt x="735" y="850"/>
                    <a:pt x="735" y="850"/>
                  </a:cubicBezTo>
                  <a:cubicBezTo>
                    <a:pt x="751" y="823"/>
                    <a:pt x="751" y="823"/>
                    <a:pt x="751" y="823"/>
                  </a:cubicBezTo>
                  <a:cubicBezTo>
                    <a:pt x="760" y="810"/>
                    <a:pt x="774" y="804"/>
                    <a:pt x="789" y="806"/>
                  </a:cubicBezTo>
                  <a:lnTo>
                    <a:pt x="754" y="862"/>
                  </a:lnTo>
                  <a:close/>
                  <a:moveTo>
                    <a:pt x="808" y="948"/>
                  </a:moveTo>
                  <a:cubicBezTo>
                    <a:pt x="798" y="964"/>
                    <a:pt x="776" y="969"/>
                    <a:pt x="759" y="959"/>
                  </a:cubicBezTo>
                  <a:cubicBezTo>
                    <a:pt x="743" y="949"/>
                    <a:pt x="738" y="927"/>
                    <a:pt x="748" y="910"/>
                  </a:cubicBezTo>
                  <a:cubicBezTo>
                    <a:pt x="808" y="813"/>
                    <a:pt x="808" y="813"/>
                    <a:pt x="808" y="813"/>
                  </a:cubicBezTo>
                  <a:cubicBezTo>
                    <a:pt x="868" y="851"/>
                    <a:pt x="868" y="851"/>
                    <a:pt x="868" y="851"/>
                  </a:cubicBezTo>
                  <a:lnTo>
                    <a:pt x="808" y="948"/>
                  </a:lnTo>
                  <a:close/>
                  <a:moveTo>
                    <a:pt x="800" y="788"/>
                  </a:moveTo>
                  <a:cubicBezTo>
                    <a:pt x="775" y="780"/>
                    <a:pt x="748" y="790"/>
                    <a:pt x="734" y="813"/>
                  </a:cubicBezTo>
                  <a:cubicBezTo>
                    <a:pt x="718" y="839"/>
                    <a:pt x="718" y="839"/>
                    <a:pt x="718" y="839"/>
                  </a:cubicBezTo>
                  <a:cubicBezTo>
                    <a:pt x="558" y="741"/>
                    <a:pt x="558" y="741"/>
                    <a:pt x="558" y="741"/>
                  </a:cubicBezTo>
                  <a:cubicBezTo>
                    <a:pt x="574" y="714"/>
                    <a:pt x="574" y="714"/>
                    <a:pt x="574" y="714"/>
                  </a:cubicBezTo>
                  <a:cubicBezTo>
                    <a:pt x="587" y="693"/>
                    <a:pt x="586" y="667"/>
                    <a:pt x="571" y="648"/>
                  </a:cubicBezTo>
                  <a:cubicBezTo>
                    <a:pt x="648" y="524"/>
                    <a:pt x="648" y="524"/>
                    <a:pt x="648" y="524"/>
                  </a:cubicBezTo>
                  <a:cubicBezTo>
                    <a:pt x="682" y="549"/>
                    <a:pt x="718" y="573"/>
                    <a:pt x="755" y="596"/>
                  </a:cubicBezTo>
                  <a:cubicBezTo>
                    <a:pt x="796" y="621"/>
                    <a:pt x="836" y="644"/>
                    <a:pt x="876" y="665"/>
                  </a:cubicBezTo>
                  <a:lnTo>
                    <a:pt x="800" y="788"/>
                  </a:lnTo>
                  <a:close/>
                  <a:moveTo>
                    <a:pt x="557" y="704"/>
                  </a:moveTo>
                  <a:cubicBezTo>
                    <a:pt x="541" y="730"/>
                    <a:pt x="541" y="730"/>
                    <a:pt x="541" y="730"/>
                  </a:cubicBezTo>
                  <a:cubicBezTo>
                    <a:pt x="526" y="721"/>
                    <a:pt x="526" y="721"/>
                    <a:pt x="526" y="721"/>
                  </a:cubicBezTo>
                  <a:cubicBezTo>
                    <a:pt x="559" y="667"/>
                    <a:pt x="559" y="667"/>
                    <a:pt x="559" y="667"/>
                  </a:cubicBezTo>
                  <a:cubicBezTo>
                    <a:pt x="565" y="679"/>
                    <a:pt x="564" y="692"/>
                    <a:pt x="557" y="704"/>
                  </a:cubicBezTo>
                  <a:close/>
                  <a:moveTo>
                    <a:pt x="486" y="748"/>
                  </a:moveTo>
                  <a:cubicBezTo>
                    <a:pt x="476" y="765"/>
                    <a:pt x="454" y="770"/>
                    <a:pt x="437" y="760"/>
                  </a:cubicBezTo>
                  <a:cubicBezTo>
                    <a:pt x="421" y="750"/>
                    <a:pt x="415" y="728"/>
                    <a:pt x="426" y="711"/>
                  </a:cubicBezTo>
                  <a:cubicBezTo>
                    <a:pt x="486" y="614"/>
                    <a:pt x="486" y="614"/>
                    <a:pt x="486" y="614"/>
                  </a:cubicBezTo>
                  <a:cubicBezTo>
                    <a:pt x="545" y="651"/>
                    <a:pt x="545" y="651"/>
                    <a:pt x="545" y="651"/>
                  </a:cubicBezTo>
                  <a:cubicBezTo>
                    <a:pt x="545" y="651"/>
                    <a:pt x="545" y="651"/>
                    <a:pt x="546" y="652"/>
                  </a:cubicBezTo>
                  <a:lnTo>
                    <a:pt x="486" y="748"/>
                  </a:lnTo>
                  <a:close/>
                  <a:moveTo>
                    <a:pt x="432" y="663"/>
                  </a:moveTo>
                  <a:cubicBezTo>
                    <a:pt x="408" y="648"/>
                    <a:pt x="408" y="648"/>
                    <a:pt x="408" y="648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34" y="607"/>
                    <a:pt x="452" y="600"/>
                    <a:pt x="468" y="605"/>
                  </a:cubicBezTo>
                  <a:lnTo>
                    <a:pt x="432" y="663"/>
                  </a:lnTo>
                  <a:close/>
                  <a:moveTo>
                    <a:pt x="868" y="932"/>
                  </a:moveTo>
                  <a:cubicBezTo>
                    <a:pt x="848" y="920"/>
                    <a:pt x="848" y="920"/>
                    <a:pt x="848" y="920"/>
                  </a:cubicBezTo>
                  <a:cubicBezTo>
                    <a:pt x="883" y="864"/>
                    <a:pt x="883" y="864"/>
                    <a:pt x="883" y="864"/>
                  </a:cubicBezTo>
                  <a:cubicBezTo>
                    <a:pt x="891" y="876"/>
                    <a:pt x="892" y="892"/>
                    <a:pt x="884" y="905"/>
                  </a:cubicBezTo>
                  <a:lnTo>
                    <a:pt x="868" y="932"/>
                  </a:lnTo>
                  <a:close/>
                  <a:moveTo>
                    <a:pt x="1126" y="719"/>
                  </a:moveTo>
                  <a:cubicBezTo>
                    <a:pt x="1121" y="728"/>
                    <a:pt x="1085" y="734"/>
                    <a:pt x="988" y="695"/>
                  </a:cubicBezTo>
                  <a:cubicBezTo>
                    <a:pt x="1195" y="359"/>
                    <a:pt x="1195" y="359"/>
                    <a:pt x="1195" y="359"/>
                  </a:cubicBezTo>
                  <a:cubicBezTo>
                    <a:pt x="1306" y="428"/>
                    <a:pt x="1306" y="428"/>
                    <a:pt x="1306" y="428"/>
                  </a:cubicBezTo>
                  <a:lnTo>
                    <a:pt x="1126" y="719"/>
                  </a:lnTo>
                  <a:close/>
                  <a:moveTo>
                    <a:pt x="1178" y="348"/>
                  </a:moveTo>
                  <a:cubicBezTo>
                    <a:pt x="878" y="834"/>
                    <a:pt x="878" y="834"/>
                    <a:pt x="878" y="834"/>
                  </a:cubicBezTo>
                  <a:cubicBezTo>
                    <a:pt x="818" y="796"/>
                    <a:pt x="818" y="796"/>
                    <a:pt x="818" y="796"/>
                  </a:cubicBezTo>
                  <a:cubicBezTo>
                    <a:pt x="1118" y="311"/>
                    <a:pt x="1118" y="311"/>
                    <a:pt x="1118" y="311"/>
                  </a:cubicBezTo>
                  <a:lnTo>
                    <a:pt x="1178" y="348"/>
                  </a:lnTo>
                  <a:close/>
                  <a:moveTo>
                    <a:pt x="887" y="648"/>
                  </a:moveTo>
                  <a:cubicBezTo>
                    <a:pt x="847" y="627"/>
                    <a:pt x="806" y="604"/>
                    <a:pt x="766" y="579"/>
                  </a:cubicBezTo>
                  <a:cubicBezTo>
                    <a:pt x="728" y="556"/>
                    <a:pt x="692" y="532"/>
                    <a:pt x="658" y="507"/>
                  </a:cubicBezTo>
                  <a:cubicBezTo>
                    <a:pt x="873" y="160"/>
                    <a:pt x="873" y="160"/>
                    <a:pt x="873" y="160"/>
                  </a:cubicBezTo>
                  <a:cubicBezTo>
                    <a:pt x="1101" y="301"/>
                    <a:pt x="1101" y="301"/>
                    <a:pt x="1101" y="301"/>
                  </a:cubicBezTo>
                  <a:lnTo>
                    <a:pt x="887" y="648"/>
                  </a:lnTo>
                  <a:close/>
                  <a:moveTo>
                    <a:pt x="856" y="149"/>
                  </a:moveTo>
                  <a:cubicBezTo>
                    <a:pt x="556" y="635"/>
                    <a:pt x="556" y="635"/>
                    <a:pt x="556" y="635"/>
                  </a:cubicBezTo>
                  <a:cubicBezTo>
                    <a:pt x="556" y="634"/>
                    <a:pt x="556" y="634"/>
                    <a:pt x="556" y="634"/>
                  </a:cubicBezTo>
                  <a:cubicBezTo>
                    <a:pt x="496" y="597"/>
                    <a:pt x="496" y="597"/>
                    <a:pt x="496" y="597"/>
                  </a:cubicBezTo>
                  <a:cubicBezTo>
                    <a:pt x="796" y="112"/>
                    <a:pt x="796" y="112"/>
                    <a:pt x="796" y="112"/>
                  </a:cubicBezTo>
                  <a:lnTo>
                    <a:pt x="856" y="149"/>
                  </a:lnTo>
                  <a:close/>
                  <a:moveTo>
                    <a:pt x="571" y="439"/>
                  </a:moveTo>
                  <a:cubicBezTo>
                    <a:pt x="486" y="365"/>
                    <a:pt x="474" y="329"/>
                    <a:pt x="480" y="320"/>
                  </a:cubicBezTo>
                  <a:cubicBezTo>
                    <a:pt x="660" y="28"/>
                    <a:pt x="660" y="28"/>
                    <a:pt x="660" y="28"/>
                  </a:cubicBezTo>
                  <a:cubicBezTo>
                    <a:pt x="779" y="102"/>
                    <a:pt x="779" y="102"/>
                    <a:pt x="779" y="102"/>
                  </a:cubicBezTo>
                  <a:lnTo>
                    <a:pt x="571" y="439"/>
                  </a:lnTo>
                  <a:close/>
                  <a:moveTo>
                    <a:pt x="1030" y="1035"/>
                  </a:moveTo>
                  <a:cubicBezTo>
                    <a:pt x="1111" y="1085"/>
                    <a:pt x="1111" y="1085"/>
                    <a:pt x="1111" y="1085"/>
                  </a:cubicBezTo>
                  <a:cubicBezTo>
                    <a:pt x="1104" y="1098"/>
                    <a:pt x="1104" y="1098"/>
                    <a:pt x="1104" y="1098"/>
                  </a:cubicBezTo>
                  <a:cubicBezTo>
                    <a:pt x="1022" y="1048"/>
                    <a:pt x="1022" y="1048"/>
                    <a:pt x="1022" y="1048"/>
                  </a:cubicBezTo>
                  <a:lnTo>
                    <a:pt x="1030" y="1035"/>
                  </a:lnTo>
                  <a:close/>
                  <a:moveTo>
                    <a:pt x="1118" y="893"/>
                  </a:moveTo>
                  <a:cubicBezTo>
                    <a:pt x="1164" y="817"/>
                    <a:pt x="1164" y="817"/>
                    <a:pt x="1164" y="817"/>
                  </a:cubicBezTo>
                  <a:cubicBezTo>
                    <a:pt x="1205" y="848"/>
                    <a:pt x="1219" y="900"/>
                    <a:pt x="1199" y="943"/>
                  </a:cubicBezTo>
                  <a:lnTo>
                    <a:pt x="1118" y="893"/>
                  </a:lnTo>
                  <a:close/>
                  <a:moveTo>
                    <a:pt x="897" y="1249"/>
                  </a:moveTo>
                  <a:cubicBezTo>
                    <a:pt x="944" y="1174"/>
                    <a:pt x="944" y="1174"/>
                    <a:pt x="944" y="1174"/>
                  </a:cubicBezTo>
                  <a:cubicBezTo>
                    <a:pt x="1025" y="1224"/>
                    <a:pt x="1025" y="1224"/>
                    <a:pt x="1025" y="1224"/>
                  </a:cubicBezTo>
                  <a:cubicBezTo>
                    <a:pt x="996" y="1261"/>
                    <a:pt x="942" y="1272"/>
                    <a:pt x="897" y="1249"/>
                  </a:cubicBezTo>
                  <a:close/>
                  <a:moveTo>
                    <a:pt x="954" y="1157"/>
                  </a:moveTo>
                  <a:cubicBezTo>
                    <a:pt x="1011" y="1065"/>
                    <a:pt x="1011" y="1065"/>
                    <a:pt x="1011" y="1065"/>
                  </a:cubicBezTo>
                  <a:cubicBezTo>
                    <a:pt x="1093" y="1115"/>
                    <a:pt x="1093" y="1115"/>
                    <a:pt x="1093" y="1115"/>
                  </a:cubicBezTo>
                  <a:cubicBezTo>
                    <a:pt x="1036" y="1208"/>
                    <a:pt x="1036" y="1208"/>
                    <a:pt x="1036" y="1208"/>
                  </a:cubicBezTo>
                  <a:lnTo>
                    <a:pt x="954" y="1157"/>
                  </a:lnTo>
                  <a:close/>
                  <a:moveTo>
                    <a:pt x="1040" y="1018"/>
                  </a:moveTo>
                  <a:cubicBezTo>
                    <a:pt x="1107" y="910"/>
                    <a:pt x="1107" y="910"/>
                    <a:pt x="1107" y="910"/>
                  </a:cubicBezTo>
                  <a:cubicBezTo>
                    <a:pt x="1189" y="960"/>
                    <a:pt x="1189" y="960"/>
                    <a:pt x="1189" y="960"/>
                  </a:cubicBezTo>
                  <a:cubicBezTo>
                    <a:pt x="1122" y="1068"/>
                    <a:pt x="1122" y="1068"/>
                    <a:pt x="1122" y="1068"/>
                  </a:cubicBezTo>
                  <a:lnTo>
                    <a:pt x="1040" y="1018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3"/>
            <p:cNvSpPr/>
            <p:nvPr userDrawn="1"/>
          </p:nvSpPr>
          <p:spPr bwMode="auto">
            <a:xfrm>
              <a:off x="1081056" y="4848027"/>
              <a:ext cx="504825" cy="538163"/>
            </a:xfrm>
            <a:custGeom>
              <a:avLst/>
              <a:gdLst>
                <a:gd name="T0" fmla="*/ 175 w 318"/>
                <a:gd name="T1" fmla="*/ 339 h 339"/>
                <a:gd name="T2" fmla="*/ 318 w 318"/>
                <a:gd name="T3" fmla="*/ 106 h 339"/>
                <a:gd name="T4" fmla="*/ 144 w 318"/>
                <a:gd name="T5" fmla="*/ 0 h 339"/>
                <a:gd name="T6" fmla="*/ 0 w 318"/>
                <a:gd name="T7" fmla="*/ 230 h 339"/>
                <a:gd name="T8" fmla="*/ 175 w 318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339">
                  <a:moveTo>
                    <a:pt x="175" y="339"/>
                  </a:moveTo>
                  <a:lnTo>
                    <a:pt x="318" y="106"/>
                  </a:lnTo>
                  <a:lnTo>
                    <a:pt x="144" y="0"/>
                  </a:lnTo>
                  <a:lnTo>
                    <a:pt x="0" y="230"/>
                  </a:lnTo>
                  <a:lnTo>
                    <a:pt x="175" y="339"/>
                  </a:lnTo>
                  <a:close/>
                </a:path>
              </a:pathLst>
            </a:custGeom>
            <a:solidFill>
              <a:srgbClr val="3FA9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9"/>
            <p:cNvSpPr/>
            <p:nvPr userDrawn="1"/>
          </p:nvSpPr>
          <p:spPr bwMode="auto">
            <a:xfrm>
              <a:off x="-2031809" y="3613684"/>
              <a:ext cx="452438" cy="466725"/>
            </a:xfrm>
            <a:custGeom>
              <a:avLst/>
              <a:gdLst>
                <a:gd name="T0" fmla="*/ 117 w 285"/>
                <a:gd name="T1" fmla="*/ 0 h 294"/>
                <a:gd name="T2" fmla="*/ 0 w 285"/>
                <a:gd name="T3" fmla="*/ 189 h 294"/>
                <a:gd name="T4" fmla="*/ 168 w 285"/>
                <a:gd name="T5" fmla="*/ 294 h 294"/>
                <a:gd name="T6" fmla="*/ 285 w 285"/>
                <a:gd name="T7" fmla="*/ 103 h 294"/>
                <a:gd name="T8" fmla="*/ 117 w 285"/>
                <a:gd name="T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94">
                  <a:moveTo>
                    <a:pt x="117" y="0"/>
                  </a:moveTo>
                  <a:lnTo>
                    <a:pt x="0" y="189"/>
                  </a:lnTo>
                  <a:lnTo>
                    <a:pt x="168" y="294"/>
                  </a:lnTo>
                  <a:lnTo>
                    <a:pt x="285" y="103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"/>
            <p:cNvSpPr/>
            <p:nvPr userDrawn="1"/>
          </p:nvSpPr>
          <p:spPr bwMode="auto">
            <a:xfrm rot="3879400" flipH="1">
              <a:off x="-2172727" y="4002847"/>
              <a:ext cx="415925" cy="320675"/>
            </a:xfrm>
            <a:custGeom>
              <a:avLst/>
              <a:gdLst>
                <a:gd name="T0" fmla="*/ 47 w 128"/>
                <a:gd name="T1" fmla="*/ 0 h 98"/>
                <a:gd name="T2" fmla="*/ 0 w 128"/>
                <a:gd name="T3" fmla="*/ 75 h 98"/>
                <a:gd name="T4" fmla="*/ 128 w 128"/>
                <a:gd name="T5" fmla="*/ 50 h 98"/>
                <a:gd name="T6" fmla="*/ 47 w 128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98">
                  <a:moveTo>
                    <a:pt x="47" y="0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45" y="98"/>
                    <a:pt x="99" y="87"/>
                    <a:pt x="128" y="5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 userDrawn="1"/>
        </p:nvGrpSpPr>
        <p:grpSpPr>
          <a:xfrm rot="13886127">
            <a:off x="6063493" y="5027544"/>
            <a:ext cx="557213" cy="2687638"/>
            <a:chOff x="5854445" y="3636926"/>
            <a:chExt cx="557213" cy="2687638"/>
          </a:xfrm>
        </p:grpSpPr>
        <p:sp>
          <p:nvSpPr>
            <p:cNvPr id="54" name="Freeform 46"/>
            <p:cNvSpPr/>
            <p:nvPr userDrawn="1"/>
          </p:nvSpPr>
          <p:spPr bwMode="auto">
            <a:xfrm>
              <a:off x="6078283" y="5864189"/>
              <a:ext cx="252413" cy="296863"/>
            </a:xfrm>
            <a:custGeom>
              <a:avLst/>
              <a:gdLst>
                <a:gd name="T0" fmla="*/ 91 w 159"/>
                <a:gd name="T1" fmla="*/ 187 h 187"/>
                <a:gd name="T2" fmla="*/ 159 w 159"/>
                <a:gd name="T3" fmla="*/ 0 h 187"/>
                <a:gd name="T4" fmla="*/ 0 w 159"/>
                <a:gd name="T5" fmla="*/ 10 h 187"/>
                <a:gd name="T6" fmla="*/ 91 w 159"/>
                <a:gd name="T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87">
                  <a:moveTo>
                    <a:pt x="91" y="187"/>
                  </a:moveTo>
                  <a:lnTo>
                    <a:pt x="159" y="0"/>
                  </a:lnTo>
                  <a:lnTo>
                    <a:pt x="0" y="10"/>
                  </a:lnTo>
                  <a:lnTo>
                    <a:pt x="91" y="18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7"/>
            <p:cNvSpPr>
              <a:spLocks noEditPoints="1"/>
            </p:cNvSpPr>
            <p:nvPr userDrawn="1"/>
          </p:nvSpPr>
          <p:spPr bwMode="auto">
            <a:xfrm>
              <a:off x="5854445" y="3636926"/>
              <a:ext cx="557213" cy="2687638"/>
            </a:xfrm>
            <a:custGeom>
              <a:avLst/>
              <a:gdLst>
                <a:gd name="T0" fmla="*/ 275 w 351"/>
                <a:gd name="T1" fmla="*/ 181 h 1693"/>
                <a:gd name="T2" fmla="*/ 273 w 351"/>
                <a:gd name="T3" fmla="*/ 160 h 1693"/>
                <a:gd name="T4" fmla="*/ 263 w 351"/>
                <a:gd name="T5" fmla="*/ 0 h 1693"/>
                <a:gd name="T6" fmla="*/ 0 w 351"/>
                <a:gd name="T7" fmla="*/ 17 h 1693"/>
                <a:gd name="T8" fmla="*/ 10 w 351"/>
                <a:gd name="T9" fmla="*/ 177 h 1693"/>
                <a:gd name="T10" fmla="*/ 12 w 351"/>
                <a:gd name="T11" fmla="*/ 197 h 1693"/>
                <a:gd name="T12" fmla="*/ 88 w 351"/>
                <a:gd name="T13" fmla="*/ 1401 h 1693"/>
                <a:gd name="T14" fmla="*/ 90 w 351"/>
                <a:gd name="T15" fmla="*/ 1417 h 1693"/>
                <a:gd name="T16" fmla="*/ 96 w 351"/>
                <a:gd name="T17" fmla="*/ 1415 h 1693"/>
                <a:gd name="T18" fmla="*/ 238 w 351"/>
                <a:gd name="T19" fmla="*/ 1693 h 1693"/>
                <a:gd name="T20" fmla="*/ 345 w 351"/>
                <a:gd name="T21" fmla="*/ 1401 h 1693"/>
                <a:gd name="T22" fmla="*/ 351 w 351"/>
                <a:gd name="T23" fmla="*/ 1399 h 1693"/>
                <a:gd name="T24" fmla="*/ 275 w 351"/>
                <a:gd name="T25" fmla="*/ 181 h 1693"/>
                <a:gd name="T26" fmla="*/ 232 w 351"/>
                <a:gd name="T27" fmla="*/ 1590 h 1693"/>
                <a:gd name="T28" fmla="*/ 141 w 351"/>
                <a:gd name="T29" fmla="*/ 1413 h 1693"/>
                <a:gd name="T30" fmla="*/ 300 w 351"/>
                <a:gd name="T31" fmla="*/ 1403 h 1693"/>
                <a:gd name="T32" fmla="*/ 232 w 351"/>
                <a:gd name="T33" fmla="*/ 1590 h 1693"/>
                <a:gd name="T34" fmla="*/ 53 w 351"/>
                <a:gd name="T35" fmla="*/ 195 h 1693"/>
                <a:gd name="T36" fmla="*/ 123 w 351"/>
                <a:gd name="T37" fmla="*/ 191 h 1693"/>
                <a:gd name="T38" fmla="*/ 197 w 351"/>
                <a:gd name="T39" fmla="*/ 1368 h 1693"/>
                <a:gd name="T40" fmla="*/ 127 w 351"/>
                <a:gd name="T41" fmla="*/ 1372 h 1693"/>
                <a:gd name="T42" fmla="*/ 53 w 351"/>
                <a:gd name="T43" fmla="*/ 195 h 1693"/>
                <a:gd name="T44" fmla="*/ 238 w 351"/>
                <a:gd name="T45" fmla="*/ 1366 h 1693"/>
                <a:gd name="T46" fmla="*/ 164 w 351"/>
                <a:gd name="T47" fmla="*/ 189 h 1693"/>
                <a:gd name="T48" fmla="*/ 234 w 351"/>
                <a:gd name="T49" fmla="*/ 185 h 1693"/>
                <a:gd name="T50" fmla="*/ 308 w 351"/>
                <a:gd name="T51" fmla="*/ 1362 h 1693"/>
                <a:gd name="T52" fmla="*/ 238 w 351"/>
                <a:gd name="T53" fmla="*/ 1366 h 1693"/>
                <a:gd name="T54" fmla="*/ 230 w 351"/>
                <a:gd name="T55" fmla="*/ 144 h 1693"/>
                <a:gd name="T56" fmla="*/ 51 w 351"/>
                <a:gd name="T57" fmla="*/ 154 h 1693"/>
                <a:gd name="T58" fmla="*/ 43 w 351"/>
                <a:gd name="T59" fmla="*/ 56 h 1693"/>
                <a:gd name="T60" fmla="*/ 224 w 351"/>
                <a:gd name="T61" fmla="*/ 43 h 1693"/>
                <a:gd name="T62" fmla="*/ 230 w 351"/>
                <a:gd name="T63" fmla="*/ 144 h 1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1" h="1693">
                  <a:moveTo>
                    <a:pt x="275" y="181"/>
                  </a:moveTo>
                  <a:lnTo>
                    <a:pt x="273" y="160"/>
                  </a:lnTo>
                  <a:lnTo>
                    <a:pt x="263" y="0"/>
                  </a:lnTo>
                  <a:lnTo>
                    <a:pt x="0" y="17"/>
                  </a:lnTo>
                  <a:lnTo>
                    <a:pt x="10" y="177"/>
                  </a:lnTo>
                  <a:lnTo>
                    <a:pt x="12" y="197"/>
                  </a:lnTo>
                  <a:lnTo>
                    <a:pt x="88" y="1401"/>
                  </a:lnTo>
                  <a:lnTo>
                    <a:pt x="90" y="1417"/>
                  </a:lnTo>
                  <a:lnTo>
                    <a:pt x="96" y="1415"/>
                  </a:lnTo>
                  <a:lnTo>
                    <a:pt x="238" y="1693"/>
                  </a:lnTo>
                  <a:lnTo>
                    <a:pt x="345" y="1401"/>
                  </a:lnTo>
                  <a:lnTo>
                    <a:pt x="351" y="1399"/>
                  </a:lnTo>
                  <a:lnTo>
                    <a:pt x="275" y="181"/>
                  </a:lnTo>
                  <a:close/>
                  <a:moveTo>
                    <a:pt x="232" y="1590"/>
                  </a:moveTo>
                  <a:lnTo>
                    <a:pt x="141" y="1413"/>
                  </a:lnTo>
                  <a:lnTo>
                    <a:pt x="300" y="1403"/>
                  </a:lnTo>
                  <a:lnTo>
                    <a:pt x="232" y="1590"/>
                  </a:lnTo>
                  <a:close/>
                  <a:moveTo>
                    <a:pt x="53" y="195"/>
                  </a:moveTo>
                  <a:lnTo>
                    <a:pt x="123" y="191"/>
                  </a:lnTo>
                  <a:lnTo>
                    <a:pt x="197" y="1368"/>
                  </a:lnTo>
                  <a:lnTo>
                    <a:pt x="127" y="1372"/>
                  </a:lnTo>
                  <a:lnTo>
                    <a:pt x="53" y="195"/>
                  </a:lnTo>
                  <a:close/>
                  <a:moveTo>
                    <a:pt x="238" y="1366"/>
                  </a:moveTo>
                  <a:lnTo>
                    <a:pt x="164" y="189"/>
                  </a:lnTo>
                  <a:lnTo>
                    <a:pt x="234" y="185"/>
                  </a:lnTo>
                  <a:lnTo>
                    <a:pt x="308" y="1362"/>
                  </a:lnTo>
                  <a:lnTo>
                    <a:pt x="238" y="1366"/>
                  </a:lnTo>
                  <a:close/>
                  <a:moveTo>
                    <a:pt x="230" y="144"/>
                  </a:moveTo>
                  <a:lnTo>
                    <a:pt x="51" y="154"/>
                  </a:lnTo>
                  <a:lnTo>
                    <a:pt x="43" y="56"/>
                  </a:lnTo>
                  <a:lnTo>
                    <a:pt x="224" y="43"/>
                  </a:lnTo>
                  <a:lnTo>
                    <a:pt x="230" y="144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8"/>
            <p:cNvSpPr/>
            <p:nvPr userDrawn="1"/>
          </p:nvSpPr>
          <p:spPr bwMode="auto">
            <a:xfrm>
              <a:off x="5938583" y="3940139"/>
              <a:ext cx="228600" cy="1874838"/>
            </a:xfrm>
            <a:custGeom>
              <a:avLst/>
              <a:gdLst>
                <a:gd name="T0" fmla="*/ 70 w 144"/>
                <a:gd name="T1" fmla="*/ 0 h 1181"/>
                <a:gd name="T2" fmla="*/ 0 w 144"/>
                <a:gd name="T3" fmla="*/ 4 h 1181"/>
                <a:gd name="T4" fmla="*/ 74 w 144"/>
                <a:gd name="T5" fmla="*/ 1181 h 1181"/>
                <a:gd name="T6" fmla="*/ 144 w 144"/>
                <a:gd name="T7" fmla="*/ 1177 h 1181"/>
                <a:gd name="T8" fmla="*/ 70 w 144"/>
                <a:gd name="T9" fmla="*/ 0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181">
                  <a:moveTo>
                    <a:pt x="70" y="0"/>
                  </a:moveTo>
                  <a:lnTo>
                    <a:pt x="0" y="4"/>
                  </a:lnTo>
                  <a:lnTo>
                    <a:pt x="74" y="1181"/>
                  </a:lnTo>
                  <a:lnTo>
                    <a:pt x="144" y="1177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EF8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9"/>
            <p:cNvSpPr/>
            <p:nvPr userDrawn="1"/>
          </p:nvSpPr>
          <p:spPr bwMode="auto">
            <a:xfrm>
              <a:off x="6114795" y="3930614"/>
              <a:ext cx="228600" cy="1874838"/>
            </a:xfrm>
            <a:custGeom>
              <a:avLst/>
              <a:gdLst>
                <a:gd name="T0" fmla="*/ 0 w 144"/>
                <a:gd name="T1" fmla="*/ 4 h 1181"/>
                <a:gd name="T2" fmla="*/ 74 w 144"/>
                <a:gd name="T3" fmla="*/ 1181 h 1181"/>
                <a:gd name="T4" fmla="*/ 144 w 144"/>
                <a:gd name="T5" fmla="*/ 1177 h 1181"/>
                <a:gd name="T6" fmla="*/ 70 w 144"/>
                <a:gd name="T7" fmla="*/ 0 h 1181"/>
                <a:gd name="T8" fmla="*/ 0 w 144"/>
                <a:gd name="T9" fmla="*/ 4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181">
                  <a:moveTo>
                    <a:pt x="0" y="4"/>
                  </a:moveTo>
                  <a:lnTo>
                    <a:pt x="74" y="1181"/>
                  </a:lnTo>
                  <a:lnTo>
                    <a:pt x="144" y="1177"/>
                  </a:lnTo>
                  <a:lnTo>
                    <a:pt x="7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 userDrawn="1"/>
        </p:nvGrpSpPr>
        <p:grpSpPr>
          <a:xfrm>
            <a:off x="7751960" y="5043355"/>
            <a:ext cx="1934188" cy="2148436"/>
            <a:chOff x="4228973" y="1721608"/>
            <a:chExt cx="1547813" cy="1719263"/>
          </a:xfrm>
        </p:grpSpPr>
        <p:sp>
          <p:nvSpPr>
            <p:cNvPr id="59" name="Freeform 54"/>
            <p:cNvSpPr>
              <a:spLocks noEditPoints="1"/>
            </p:cNvSpPr>
            <p:nvPr userDrawn="1"/>
          </p:nvSpPr>
          <p:spPr bwMode="auto">
            <a:xfrm>
              <a:off x="4317873" y="1810508"/>
              <a:ext cx="1371600" cy="1538288"/>
            </a:xfrm>
            <a:custGeom>
              <a:avLst/>
              <a:gdLst>
                <a:gd name="T0" fmla="*/ 864 w 864"/>
                <a:gd name="T1" fmla="*/ 260 h 969"/>
                <a:gd name="T2" fmla="*/ 384 w 864"/>
                <a:gd name="T3" fmla="*/ 0 h 969"/>
                <a:gd name="T4" fmla="*/ 0 w 864"/>
                <a:gd name="T5" fmla="*/ 710 h 969"/>
                <a:gd name="T6" fmla="*/ 480 w 864"/>
                <a:gd name="T7" fmla="*/ 969 h 969"/>
                <a:gd name="T8" fmla="*/ 864 w 864"/>
                <a:gd name="T9" fmla="*/ 260 h 969"/>
                <a:gd name="T10" fmla="*/ 593 w 864"/>
                <a:gd name="T11" fmla="*/ 427 h 969"/>
                <a:gd name="T12" fmla="*/ 392 w 864"/>
                <a:gd name="T13" fmla="*/ 318 h 969"/>
                <a:gd name="T14" fmla="*/ 412 w 864"/>
                <a:gd name="T15" fmla="*/ 283 h 969"/>
                <a:gd name="T16" fmla="*/ 613 w 864"/>
                <a:gd name="T17" fmla="*/ 390 h 969"/>
                <a:gd name="T18" fmla="*/ 593 w 864"/>
                <a:gd name="T19" fmla="*/ 427 h 969"/>
                <a:gd name="T20" fmla="*/ 724 w 864"/>
                <a:gd name="T21" fmla="*/ 392 h 969"/>
                <a:gd name="T22" fmla="*/ 349 w 864"/>
                <a:gd name="T23" fmla="*/ 189 h 969"/>
                <a:gd name="T24" fmla="*/ 369 w 864"/>
                <a:gd name="T25" fmla="*/ 154 h 969"/>
                <a:gd name="T26" fmla="*/ 745 w 864"/>
                <a:gd name="T27" fmla="*/ 357 h 969"/>
                <a:gd name="T28" fmla="*/ 724 w 864"/>
                <a:gd name="T29" fmla="*/ 392 h 969"/>
                <a:gd name="T30" fmla="*/ 767 w 864"/>
                <a:gd name="T31" fmla="*/ 312 h 969"/>
                <a:gd name="T32" fmla="*/ 392 w 864"/>
                <a:gd name="T33" fmla="*/ 111 h 969"/>
                <a:gd name="T34" fmla="*/ 412 w 864"/>
                <a:gd name="T35" fmla="*/ 74 h 969"/>
                <a:gd name="T36" fmla="*/ 788 w 864"/>
                <a:gd name="T37" fmla="*/ 277 h 969"/>
                <a:gd name="T38" fmla="*/ 767 w 864"/>
                <a:gd name="T39" fmla="*/ 312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4" h="969">
                  <a:moveTo>
                    <a:pt x="864" y="260"/>
                  </a:moveTo>
                  <a:lnTo>
                    <a:pt x="384" y="0"/>
                  </a:lnTo>
                  <a:lnTo>
                    <a:pt x="0" y="710"/>
                  </a:lnTo>
                  <a:lnTo>
                    <a:pt x="480" y="969"/>
                  </a:lnTo>
                  <a:lnTo>
                    <a:pt x="864" y="260"/>
                  </a:lnTo>
                  <a:close/>
                  <a:moveTo>
                    <a:pt x="593" y="427"/>
                  </a:moveTo>
                  <a:lnTo>
                    <a:pt x="392" y="318"/>
                  </a:lnTo>
                  <a:lnTo>
                    <a:pt x="412" y="283"/>
                  </a:lnTo>
                  <a:lnTo>
                    <a:pt x="613" y="390"/>
                  </a:lnTo>
                  <a:lnTo>
                    <a:pt x="593" y="427"/>
                  </a:lnTo>
                  <a:close/>
                  <a:moveTo>
                    <a:pt x="724" y="392"/>
                  </a:moveTo>
                  <a:lnTo>
                    <a:pt x="349" y="189"/>
                  </a:lnTo>
                  <a:lnTo>
                    <a:pt x="369" y="154"/>
                  </a:lnTo>
                  <a:lnTo>
                    <a:pt x="745" y="357"/>
                  </a:lnTo>
                  <a:lnTo>
                    <a:pt x="724" y="392"/>
                  </a:lnTo>
                  <a:close/>
                  <a:moveTo>
                    <a:pt x="767" y="312"/>
                  </a:moveTo>
                  <a:lnTo>
                    <a:pt x="392" y="111"/>
                  </a:lnTo>
                  <a:lnTo>
                    <a:pt x="412" y="74"/>
                  </a:lnTo>
                  <a:lnTo>
                    <a:pt x="788" y="277"/>
                  </a:lnTo>
                  <a:lnTo>
                    <a:pt x="767" y="312"/>
                  </a:lnTo>
                  <a:close/>
                </a:path>
              </a:pathLst>
            </a:custGeom>
            <a:solidFill>
              <a:srgbClr val="7AC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 noEditPoints="1"/>
            </p:cNvSpPr>
            <p:nvPr userDrawn="1"/>
          </p:nvSpPr>
          <p:spPr bwMode="auto">
            <a:xfrm>
              <a:off x="4228973" y="1721608"/>
              <a:ext cx="1547813" cy="1719263"/>
            </a:xfrm>
            <a:custGeom>
              <a:avLst/>
              <a:gdLst>
                <a:gd name="T0" fmla="*/ 0 w 975"/>
                <a:gd name="T1" fmla="*/ 783 h 1083"/>
                <a:gd name="T2" fmla="*/ 552 w 975"/>
                <a:gd name="T3" fmla="*/ 1083 h 1083"/>
                <a:gd name="T4" fmla="*/ 975 w 975"/>
                <a:gd name="T5" fmla="*/ 300 h 1083"/>
                <a:gd name="T6" fmla="*/ 423 w 975"/>
                <a:gd name="T7" fmla="*/ 0 h 1083"/>
                <a:gd name="T8" fmla="*/ 0 w 975"/>
                <a:gd name="T9" fmla="*/ 783 h 1083"/>
                <a:gd name="T10" fmla="*/ 440 w 975"/>
                <a:gd name="T11" fmla="*/ 56 h 1083"/>
                <a:gd name="T12" fmla="*/ 920 w 975"/>
                <a:gd name="T13" fmla="*/ 316 h 1083"/>
                <a:gd name="T14" fmla="*/ 536 w 975"/>
                <a:gd name="T15" fmla="*/ 1025 h 1083"/>
                <a:gd name="T16" fmla="*/ 56 w 975"/>
                <a:gd name="T17" fmla="*/ 766 h 1083"/>
                <a:gd name="T18" fmla="*/ 440 w 975"/>
                <a:gd name="T19" fmla="*/ 56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5" h="1083">
                  <a:moveTo>
                    <a:pt x="0" y="783"/>
                  </a:moveTo>
                  <a:lnTo>
                    <a:pt x="552" y="1083"/>
                  </a:lnTo>
                  <a:lnTo>
                    <a:pt x="975" y="300"/>
                  </a:lnTo>
                  <a:lnTo>
                    <a:pt x="423" y="0"/>
                  </a:lnTo>
                  <a:lnTo>
                    <a:pt x="0" y="783"/>
                  </a:lnTo>
                  <a:close/>
                  <a:moveTo>
                    <a:pt x="440" y="56"/>
                  </a:moveTo>
                  <a:lnTo>
                    <a:pt x="920" y="316"/>
                  </a:lnTo>
                  <a:lnTo>
                    <a:pt x="536" y="1025"/>
                  </a:lnTo>
                  <a:lnTo>
                    <a:pt x="56" y="766"/>
                  </a:lnTo>
                  <a:lnTo>
                    <a:pt x="440" y="56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6"/>
            <p:cNvSpPr/>
            <p:nvPr userDrawn="1"/>
          </p:nvSpPr>
          <p:spPr bwMode="auto">
            <a:xfrm>
              <a:off x="4940173" y="1927983"/>
              <a:ext cx="628650" cy="377825"/>
            </a:xfrm>
            <a:custGeom>
              <a:avLst/>
              <a:gdLst>
                <a:gd name="T0" fmla="*/ 0 w 396"/>
                <a:gd name="T1" fmla="*/ 37 h 238"/>
                <a:gd name="T2" fmla="*/ 375 w 396"/>
                <a:gd name="T3" fmla="*/ 238 h 238"/>
                <a:gd name="T4" fmla="*/ 396 w 396"/>
                <a:gd name="T5" fmla="*/ 203 h 238"/>
                <a:gd name="T6" fmla="*/ 20 w 396"/>
                <a:gd name="T7" fmla="*/ 0 h 238"/>
                <a:gd name="T8" fmla="*/ 0 w 396"/>
                <a:gd name="T9" fmla="*/ 3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38">
                  <a:moveTo>
                    <a:pt x="0" y="37"/>
                  </a:moveTo>
                  <a:lnTo>
                    <a:pt x="375" y="238"/>
                  </a:lnTo>
                  <a:lnTo>
                    <a:pt x="396" y="203"/>
                  </a:lnTo>
                  <a:lnTo>
                    <a:pt x="2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7"/>
            <p:cNvSpPr/>
            <p:nvPr userDrawn="1"/>
          </p:nvSpPr>
          <p:spPr bwMode="auto">
            <a:xfrm>
              <a:off x="4871910" y="2054983"/>
              <a:ext cx="628650" cy="377825"/>
            </a:xfrm>
            <a:custGeom>
              <a:avLst/>
              <a:gdLst>
                <a:gd name="T0" fmla="*/ 0 w 396"/>
                <a:gd name="T1" fmla="*/ 35 h 238"/>
                <a:gd name="T2" fmla="*/ 375 w 396"/>
                <a:gd name="T3" fmla="*/ 238 h 238"/>
                <a:gd name="T4" fmla="*/ 396 w 396"/>
                <a:gd name="T5" fmla="*/ 203 h 238"/>
                <a:gd name="T6" fmla="*/ 20 w 396"/>
                <a:gd name="T7" fmla="*/ 0 h 238"/>
                <a:gd name="T8" fmla="*/ 0 w 396"/>
                <a:gd name="T9" fmla="*/ 35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38">
                  <a:moveTo>
                    <a:pt x="0" y="35"/>
                  </a:moveTo>
                  <a:lnTo>
                    <a:pt x="375" y="238"/>
                  </a:lnTo>
                  <a:lnTo>
                    <a:pt x="396" y="203"/>
                  </a:lnTo>
                  <a:lnTo>
                    <a:pt x="20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8"/>
            <p:cNvSpPr/>
            <p:nvPr userDrawn="1"/>
          </p:nvSpPr>
          <p:spPr bwMode="auto">
            <a:xfrm>
              <a:off x="4940173" y="2259770"/>
              <a:ext cx="350838" cy="228600"/>
            </a:xfrm>
            <a:custGeom>
              <a:avLst/>
              <a:gdLst>
                <a:gd name="T0" fmla="*/ 0 w 221"/>
                <a:gd name="T1" fmla="*/ 35 h 144"/>
                <a:gd name="T2" fmla="*/ 201 w 221"/>
                <a:gd name="T3" fmla="*/ 144 h 144"/>
                <a:gd name="T4" fmla="*/ 221 w 221"/>
                <a:gd name="T5" fmla="*/ 107 h 144"/>
                <a:gd name="T6" fmla="*/ 20 w 221"/>
                <a:gd name="T7" fmla="*/ 0 h 144"/>
                <a:gd name="T8" fmla="*/ 0 w 221"/>
                <a:gd name="T9" fmla="*/ 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44">
                  <a:moveTo>
                    <a:pt x="0" y="35"/>
                  </a:moveTo>
                  <a:lnTo>
                    <a:pt x="201" y="144"/>
                  </a:lnTo>
                  <a:lnTo>
                    <a:pt x="221" y="107"/>
                  </a:lnTo>
                  <a:lnTo>
                    <a:pt x="20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 userDrawn="1"/>
        </p:nvGrpSpPr>
        <p:grpSpPr>
          <a:xfrm rot="20101884">
            <a:off x="10358905" y="3563041"/>
            <a:ext cx="1740188" cy="2381630"/>
            <a:chOff x="3133800" y="-904117"/>
            <a:chExt cx="1365250" cy="1868488"/>
          </a:xfrm>
        </p:grpSpPr>
        <p:sp>
          <p:nvSpPr>
            <p:cNvPr id="65" name="Freeform 59"/>
            <p:cNvSpPr>
              <a:spLocks noEditPoints="1"/>
            </p:cNvSpPr>
            <p:nvPr userDrawn="1"/>
          </p:nvSpPr>
          <p:spPr bwMode="auto">
            <a:xfrm>
              <a:off x="3198888" y="-705680"/>
              <a:ext cx="1169988" cy="1604963"/>
            </a:xfrm>
            <a:custGeom>
              <a:avLst/>
              <a:gdLst>
                <a:gd name="T0" fmla="*/ 0 w 737"/>
                <a:gd name="T1" fmla="*/ 0 h 1011"/>
                <a:gd name="T2" fmla="*/ 0 w 737"/>
                <a:gd name="T3" fmla="*/ 1011 h 1011"/>
                <a:gd name="T4" fmla="*/ 737 w 737"/>
                <a:gd name="T5" fmla="*/ 1011 h 1011"/>
                <a:gd name="T6" fmla="*/ 0 w 737"/>
                <a:gd name="T7" fmla="*/ 0 h 1011"/>
                <a:gd name="T8" fmla="*/ 117 w 737"/>
                <a:gd name="T9" fmla="*/ 356 h 1011"/>
                <a:gd name="T10" fmla="*/ 509 w 737"/>
                <a:gd name="T11" fmla="*/ 894 h 1011"/>
                <a:gd name="T12" fmla="*/ 117 w 737"/>
                <a:gd name="T13" fmla="*/ 894 h 1011"/>
                <a:gd name="T14" fmla="*/ 117 w 737"/>
                <a:gd name="T15" fmla="*/ 356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7" h="1011">
                  <a:moveTo>
                    <a:pt x="0" y="0"/>
                  </a:moveTo>
                  <a:lnTo>
                    <a:pt x="0" y="1011"/>
                  </a:lnTo>
                  <a:lnTo>
                    <a:pt x="737" y="1011"/>
                  </a:lnTo>
                  <a:lnTo>
                    <a:pt x="0" y="0"/>
                  </a:lnTo>
                  <a:close/>
                  <a:moveTo>
                    <a:pt x="117" y="356"/>
                  </a:moveTo>
                  <a:lnTo>
                    <a:pt x="509" y="894"/>
                  </a:lnTo>
                  <a:lnTo>
                    <a:pt x="117" y="894"/>
                  </a:lnTo>
                  <a:lnTo>
                    <a:pt x="117" y="356"/>
                  </a:lnTo>
                  <a:close/>
                </a:path>
              </a:pathLst>
            </a:custGeom>
            <a:solidFill>
              <a:srgbClr val="1DB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0"/>
            <p:cNvSpPr>
              <a:spLocks noEditPoints="1"/>
            </p:cNvSpPr>
            <p:nvPr userDrawn="1"/>
          </p:nvSpPr>
          <p:spPr bwMode="auto">
            <a:xfrm>
              <a:off x="3133800" y="-904117"/>
              <a:ext cx="1365250" cy="1868488"/>
            </a:xfrm>
            <a:custGeom>
              <a:avLst/>
              <a:gdLst>
                <a:gd name="T0" fmla="*/ 0 w 860"/>
                <a:gd name="T1" fmla="*/ 0 h 1177"/>
                <a:gd name="T2" fmla="*/ 0 w 860"/>
                <a:gd name="T3" fmla="*/ 1177 h 1177"/>
                <a:gd name="T4" fmla="*/ 860 w 860"/>
                <a:gd name="T5" fmla="*/ 1177 h 1177"/>
                <a:gd name="T6" fmla="*/ 0 w 860"/>
                <a:gd name="T7" fmla="*/ 0 h 1177"/>
                <a:gd name="T8" fmla="*/ 41 w 860"/>
                <a:gd name="T9" fmla="*/ 125 h 1177"/>
                <a:gd name="T10" fmla="*/ 778 w 860"/>
                <a:gd name="T11" fmla="*/ 1136 h 1177"/>
                <a:gd name="T12" fmla="*/ 41 w 860"/>
                <a:gd name="T13" fmla="*/ 1136 h 1177"/>
                <a:gd name="T14" fmla="*/ 41 w 860"/>
                <a:gd name="T15" fmla="*/ 125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0" h="1177">
                  <a:moveTo>
                    <a:pt x="0" y="0"/>
                  </a:moveTo>
                  <a:lnTo>
                    <a:pt x="0" y="1177"/>
                  </a:lnTo>
                  <a:lnTo>
                    <a:pt x="860" y="1177"/>
                  </a:lnTo>
                  <a:lnTo>
                    <a:pt x="0" y="0"/>
                  </a:lnTo>
                  <a:close/>
                  <a:moveTo>
                    <a:pt x="41" y="125"/>
                  </a:moveTo>
                  <a:lnTo>
                    <a:pt x="778" y="1136"/>
                  </a:lnTo>
                  <a:lnTo>
                    <a:pt x="41" y="1136"/>
                  </a:lnTo>
                  <a:lnTo>
                    <a:pt x="41" y="12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1"/>
            <p:cNvSpPr>
              <a:spLocks noEditPoints="1"/>
            </p:cNvSpPr>
            <p:nvPr userDrawn="1"/>
          </p:nvSpPr>
          <p:spPr bwMode="auto">
            <a:xfrm>
              <a:off x="3384625" y="-140530"/>
              <a:ext cx="622300" cy="854075"/>
            </a:xfrm>
            <a:custGeom>
              <a:avLst/>
              <a:gdLst>
                <a:gd name="T0" fmla="*/ 0 w 392"/>
                <a:gd name="T1" fmla="*/ 0 h 538"/>
                <a:gd name="T2" fmla="*/ 0 w 392"/>
                <a:gd name="T3" fmla="*/ 538 h 538"/>
                <a:gd name="T4" fmla="*/ 392 w 392"/>
                <a:gd name="T5" fmla="*/ 538 h 538"/>
                <a:gd name="T6" fmla="*/ 0 w 392"/>
                <a:gd name="T7" fmla="*/ 0 h 538"/>
                <a:gd name="T8" fmla="*/ 41 w 392"/>
                <a:gd name="T9" fmla="*/ 125 h 538"/>
                <a:gd name="T10" fmla="*/ 312 w 392"/>
                <a:gd name="T11" fmla="*/ 497 h 538"/>
                <a:gd name="T12" fmla="*/ 41 w 392"/>
                <a:gd name="T13" fmla="*/ 497 h 538"/>
                <a:gd name="T14" fmla="*/ 41 w 392"/>
                <a:gd name="T15" fmla="*/ 125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38">
                  <a:moveTo>
                    <a:pt x="0" y="0"/>
                  </a:moveTo>
                  <a:lnTo>
                    <a:pt x="0" y="538"/>
                  </a:lnTo>
                  <a:lnTo>
                    <a:pt x="392" y="538"/>
                  </a:lnTo>
                  <a:lnTo>
                    <a:pt x="0" y="0"/>
                  </a:lnTo>
                  <a:close/>
                  <a:moveTo>
                    <a:pt x="41" y="125"/>
                  </a:moveTo>
                  <a:lnTo>
                    <a:pt x="312" y="497"/>
                  </a:lnTo>
                  <a:lnTo>
                    <a:pt x="41" y="497"/>
                  </a:lnTo>
                  <a:lnTo>
                    <a:pt x="41" y="12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 userDrawn="1"/>
        </p:nvGrpSpPr>
        <p:grpSpPr>
          <a:xfrm rot="6386054">
            <a:off x="6792225" y="-178106"/>
            <a:ext cx="2258715" cy="2006212"/>
            <a:chOff x="1473073" y="916745"/>
            <a:chExt cx="1817688" cy="1614488"/>
          </a:xfrm>
        </p:grpSpPr>
        <p:sp>
          <p:nvSpPr>
            <p:cNvPr id="69" name="Freeform 62"/>
            <p:cNvSpPr/>
            <p:nvPr userDrawn="1"/>
          </p:nvSpPr>
          <p:spPr bwMode="auto">
            <a:xfrm>
              <a:off x="1547685" y="988183"/>
              <a:ext cx="179388" cy="201613"/>
            </a:xfrm>
            <a:custGeom>
              <a:avLst/>
              <a:gdLst>
                <a:gd name="T0" fmla="*/ 55 w 55"/>
                <a:gd name="T1" fmla="*/ 4 h 62"/>
                <a:gd name="T2" fmla="*/ 38 w 55"/>
                <a:gd name="T3" fmla="*/ 4 h 62"/>
                <a:gd name="T4" fmla="*/ 3 w 55"/>
                <a:gd name="T5" fmla="*/ 46 h 62"/>
                <a:gd name="T6" fmla="*/ 6 w 55"/>
                <a:gd name="T7" fmla="*/ 62 h 62"/>
                <a:gd name="T8" fmla="*/ 55 w 55"/>
                <a:gd name="T9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2">
                  <a:moveTo>
                    <a:pt x="55" y="4"/>
                  </a:moveTo>
                  <a:cubicBezTo>
                    <a:pt x="48" y="0"/>
                    <a:pt x="41" y="0"/>
                    <a:pt x="38" y="4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0" y="49"/>
                    <a:pt x="1" y="56"/>
                    <a:pt x="6" y="62"/>
                  </a:cubicBezTo>
                  <a:lnTo>
                    <a:pt x="55" y="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3"/>
            <p:cNvSpPr>
              <a:spLocks noEditPoints="1"/>
            </p:cNvSpPr>
            <p:nvPr userDrawn="1"/>
          </p:nvSpPr>
          <p:spPr bwMode="auto">
            <a:xfrm>
              <a:off x="1473073" y="916745"/>
              <a:ext cx="1817688" cy="1614488"/>
            </a:xfrm>
            <a:custGeom>
              <a:avLst/>
              <a:gdLst>
                <a:gd name="T0" fmla="*/ 46 w 558"/>
                <a:gd name="T1" fmla="*/ 13 h 495"/>
                <a:gd name="T2" fmla="*/ 11 w 558"/>
                <a:gd name="T3" fmla="*/ 55 h 495"/>
                <a:gd name="T4" fmla="*/ 16 w 558"/>
                <a:gd name="T5" fmla="*/ 100 h 495"/>
                <a:gd name="T6" fmla="*/ 8 w 558"/>
                <a:gd name="T7" fmla="*/ 109 h 495"/>
                <a:gd name="T8" fmla="*/ 391 w 558"/>
                <a:gd name="T9" fmla="*/ 429 h 495"/>
                <a:gd name="T10" fmla="*/ 391 w 558"/>
                <a:gd name="T11" fmla="*/ 429 h 495"/>
                <a:gd name="T12" fmla="*/ 392 w 558"/>
                <a:gd name="T13" fmla="*/ 430 h 495"/>
                <a:gd name="T14" fmla="*/ 399 w 558"/>
                <a:gd name="T15" fmla="*/ 436 h 495"/>
                <a:gd name="T16" fmla="*/ 401 w 558"/>
                <a:gd name="T17" fmla="*/ 433 h 495"/>
                <a:gd name="T18" fmla="*/ 489 w 558"/>
                <a:gd name="T19" fmla="*/ 462 h 495"/>
                <a:gd name="T20" fmla="*/ 499 w 558"/>
                <a:gd name="T21" fmla="*/ 460 h 495"/>
                <a:gd name="T22" fmla="*/ 536 w 558"/>
                <a:gd name="T23" fmla="*/ 492 h 495"/>
                <a:gd name="T24" fmla="*/ 546 w 558"/>
                <a:gd name="T25" fmla="*/ 493 h 495"/>
                <a:gd name="T26" fmla="*/ 552 w 558"/>
                <a:gd name="T27" fmla="*/ 485 h 495"/>
                <a:gd name="T28" fmla="*/ 558 w 558"/>
                <a:gd name="T29" fmla="*/ 450 h 495"/>
                <a:gd name="T30" fmla="*/ 554 w 558"/>
                <a:gd name="T31" fmla="*/ 440 h 495"/>
                <a:gd name="T32" fmla="*/ 531 w 558"/>
                <a:gd name="T33" fmla="*/ 421 h 495"/>
                <a:gd name="T34" fmla="*/ 530 w 558"/>
                <a:gd name="T35" fmla="*/ 413 h 495"/>
                <a:gd name="T36" fmla="*/ 487 w 558"/>
                <a:gd name="T37" fmla="*/ 330 h 495"/>
                <a:gd name="T38" fmla="*/ 489 w 558"/>
                <a:gd name="T39" fmla="*/ 327 h 495"/>
                <a:gd name="T40" fmla="*/ 98 w 558"/>
                <a:gd name="T41" fmla="*/ 1 h 495"/>
                <a:gd name="T42" fmla="*/ 91 w 558"/>
                <a:gd name="T43" fmla="*/ 10 h 495"/>
                <a:gd name="T44" fmla="*/ 46 w 558"/>
                <a:gd name="T45" fmla="*/ 13 h 495"/>
                <a:gd name="T46" fmla="*/ 509 w 558"/>
                <a:gd name="T47" fmla="*/ 417 h 495"/>
                <a:gd name="T48" fmla="*/ 490 w 558"/>
                <a:gd name="T49" fmla="*/ 440 h 495"/>
                <a:gd name="T50" fmla="*/ 489 w 558"/>
                <a:gd name="T51" fmla="*/ 441 h 495"/>
                <a:gd name="T52" fmla="*/ 415 w 558"/>
                <a:gd name="T53" fmla="*/ 417 h 495"/>
                <a:gd name="T54" fmla="*/ 473 w 558"/>
                <a:gd name="T55" fmla="*/ 346 h 495"/>
                <a:gd name="T56" fmla="*/ 509 w 558"/>
                <a:gd name="T57" fmla="*/ 417 h 495"/>
                <a:gd name="T58" fmla="*/ 461 w 558"/>
                <a:gd name="T59" fmla="*/ 330 h 495"/>
                <a:gd name="T60" fmla="*/ 396 w 558"/>
                <a:gd name="T61" fmla="*/ 407 h 495"/>
                <a:gd name="T62" fmla="*/ 36 w 558"/>
                <a:gd name="T63" fmla="*/ 107 h 495"/>
                <a:gd name="T64" fmla="*/ 101 w 558"/>
                <a:gd name="T65" fmla="*/ 29 h 495"/>
                <a:gd name="T66" fmla="*/ 461 w 558"/>
                <a:gd name="T67" fmla="*/ 330 h 495"/>
                <a:gd name="T68" fmla="*/ 26 w 558"/>
                <a:gd name="T69" fmla="*/ 68 h 495"/>
                <a:gd name="T70" fmla="*/ 61 w 558"/>
                <a:gd name="T71" fmla="*/ 26 h 495"/>
                <a:gd name="T72" fmla="*/ 78 w 558"/>
                <a:gd name="T73" fmla="*/ 26 h 495"/>
                <a:gd name="T74" fmla="*/ 29 w 558"/>
                <a:gd name="T75" fmla="*/ 84 h 495"/>
                <a:gd name="T76" fmla="*/ 26 w 558"/>
                <a:gd name="T77" fmla="*/ 68 h 495"/>
                <a:gd name="T78" fmla="*/ 537 w 558"/>
                <a:gd name="T79" fmla="*/ 452 h 495"/>
                <a:gd name="T80" fmla="*/ 535 w 558"/>
                <a:gd name="T81" fmla="*/ 465 h 495"/>
                <a:gd name="T82" fmla="*/ 512 w 558"/>
                <a:gd name="T83" fmla="*/ 445 h 495"/>
                <a:gd name="T84" fmla="*/ 519 w 558"/>
                <a:gd name="T85" fmla="*/ 437 h 495"/>
                <a:gd name="T86" fmla="*/ 537 w 558"/>
                <a:gd name="T87" fmla="*/ 452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58" h="495">
                  <a:moveTo>
                    <a:pt x="46" y="13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0" y="67"/>
                    <a:pt x="3" y="86"/>
                    <a:pt x="16" y="10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391" y="429"/>
                    <a:pt x="391" y="429"/>
                    <a:pt x="391" y="429"/>
                  </a:cubicBezTo>
                  <a:cubicBezTo>
                    <a:pt x="391" y="429"/>
                    <a:pt x="391" y="429"/>
                    <a:pt x="391" y="429"/>
                  </a:cubicBezTo>
                  <a:cubicBezTo>
                    <a:pt x="391" y="429"/>
                    <a:pt x="392" y="429"/>
                    <a:pt x="392" y="430"/>
                  </a:cubicBezTo>
                  <a:cubicBezTo>
                    <a:pt x="399" y="436"/>
                    <a:pt x="399" y="436"/>
                    <a:pt x="399" y="436"/>
                  </a:cubicBezTo>
                  <a:cubicBezTo>
                    <a:pt x="401" y="433"/>
                    <a:pt x="401" y="433"/>
                    <a:pt x="401" y="433"/>
                  </a:cubicBezTo>
                  <a:cubicBezTo>
                    <a:pt x="489" y="462"/>
                    <a:pt x="489" y="462"/>
                    <a:pt x="489" y="462"/>
                  </a:cubicBezTo>
                  <a:cubicBezTo>
                    <a:pt x="492" y="464"/>
                    <a:pt x="496" y="463"/>
                    <a:pt x="499" y="460"/>
                  </a:cubicBezTo>
                  <a:cubicBezTo>
                    <a:pt x="536" y="492"/>
                    <a:pt x="536" y="492"/>
                    <a:pt x="536" y="492"/>
                  </a:cubicBezTo>
                  <a:cubicBezTo>
                    <a:pt x="539" y="494"/>
                    <a:pt x="543" y="495"/>
                    <a:pt x="546" y="493"/>
                  </a:cubicBezTo>
                  <a:cubicBezTo>
                    <a:pt x="550" y="492"/>
                    <a:pt x="552" y="489"/>
                    <a:pt x="552" y="485"/>
                  </a:cubicBezTo>
                  <a:cubicBezTo>
                    <a:pt x="558" y="450"/>
                    <a:pt x="558" y="450"/>
                    <a:pt x="558" y="450"/>
                  </a:cubicBezTo>
                  <a:cubicBezTo>
                    <a:pt x="558" y="446"/>
                    <a:pt x="557" y="443"/>
                    <a:pt x="554" y="440"/>
                  </a:cubicBezTo>
                  <a:cubicBezTo>
                    <a:pt x="531" y="421"/>
                    <a:pt x="531" y="421"/>
                    <a:pt x="531" y="421"/>
                  </a:cubicBezTo>
                  <a:cubicBezTo>
                    <a:pt x="531" y="418"/>
                    <a:pt x="531" y="416"/>
                    <a:pt x="530" y="413"/>
                  </a:cubicBezTo>
                  <a:cubicBezTo>
                    <a:pt x="487" y="330"/>
                    <a:pt x="487" y="330"/>
                    <a:pt x="487" y="330"/>
                  </a:cubicBezTo>
                  <a:cubicBezTo>
                    <a:pt x="489" y="327"/>
                    <a:pt x="489" y="327"/>
                    <a:pt x="489" y="327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5" y="0"/>
                    <a:pt x="56" y="1"/>
                    <a:pt x="46" y="13"/>
                  </a:cubicBezTo>
                  <a:close/>
                  <a:moveTo>
                    <a:pt x="509" y="417"/>
                  </a:moveTo>
                  <a:cubicBezTo>
                    <a:pt x="490" y="440"/>
                    <a:pt x="490" y="440"/>
                    <a:pt x="490" y="440"/>
                  </a:cubicBezTo>
                  <a:cubicBezTo>
                    <a:pt x="489" y="441"/>
                    <a:pt x="489" y="441"/>
                    <a:pt x="489" y="441"/>
                  </a:cubicBezTo>
                  <a:cubicBezTo>
                    <a:pt x="415" y="417"/>
                    <a:pt x="415" y="417"/>
                    <a:pt x="415" y="417"/>
                  </a:cubicBezTo>
                  <a:cubicBezTo>
                    <a:pt x="473" y="346"/>
                    <a:pt x="473" y="346"/>
                    <a:pt x="473" y="346"/>
                  </a:cubicBezTo>
                  <a:lnTo>
                    <a:pt x="509" y="417"/>
                  </a:lnTo>
                  <a:close/>
                  <a:moveTo>
                    <a:pt x="461" y="330"/>
                  </a:moveTo>
                  <a:cubicBezTo>
                    <a:pt x="396" y="407"/>
                    <a:pt x="396" y="407"/>
                    <a:pt x="396" y="4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101" y="29"/>
                    <a:pt x="101" y="29"/>
                    <a:pt x="101" y="29"/>
                  </a:cubicBezTo>
                  <a:lnTo>
                    <a:pt x="461" y="330"/>
                  </a:lnTo>
                  <a:close/>
                  <a:moveTo>
                    <a:pt x="26" y="68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64" y="22"/>
                    <a:pt x="71" y="22"/>
                    <a:pt x="78" y="26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4" y="78"/>
                    <a:pt x="23" y="71"/>
                    <a:pt x="26" y="68"/>
                  </a:cubicBezTo>
                  <a:close/>
                  <a:moveTo>
                    <a:pt x="537" y="452"/>
                  </a:moveTo>
                  <a:cubicBezTo>
                    <a:pt x="535" y="465"/>
                    <a:pt x="535" y="465"/>
                    <a:pt x="535" y="465"/>
                  </a:cubicBezTo>
                  <a:cubicBezTo>
                    <a:pt x="512" y="445"/>
                    <a:pt x="512" y="445"/>
                    <a:pt x="512" y="445"/>
                  </a:cubicBezTo>
                  <a:cubicBezTo>
                    <a:pt x="519" y="437"/>
                    <a:pt x="519" y="437"/>
                    <a:pt x="519" y="437"/>
                  </a:cubicBezTo>
                  <a:lnTo>
                    <a:pt x="537" y="452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 noEditPoints="1"/>
            </p:cNvSpPr>
            <p:nvPr userDrawn="1"/>
          </p:nvSpPr>
          <p:spPr bwMode="auto">
            <a:xfrm>
              <a:off x="1588960" y="1010408"/>
              <a:ext cx="1385888" cy="1233488"/>
            </a:xfrm>
            <a:custGeom>
              <a:avLst/>
              <a:gdLst>
                <a:gd name="T0" fmla="*/ 360 w 425"/>
                <a:gd name="T1" fmla="*/ 378 h 378"/>
                <a:gd name="T2" fmla="*/ 425 w 425"/>
                <a:gd name="T3" fmla="*/ 301 h 378"/>
                <a:gd name="T4" fmla="*/ 65 w 425"/>
                <a:gd name="T5" fmla="*/ 0 h 378"/>
                <a:gd name="T6" fmla="*/ 0 w 425"/>
                <a:gd name="T7" fmla="*/ 78 h 378"/>
                <a:gd name="T8" fmla="*/ 360 w 425"/>
                <a:gd name="T9" fmla="*/ 378 h 378"/>
                <a:gd name="T10" fmla="*/ 131 w 425"/>
                <a:gd name="T11" fmla="*/ 163 h 378"/>
                <a:gd name="T12" fmla="*/ 127 w 425"/>
                <a:gd name="T13" fmla="*/ 117 h 378"/>
                <a:gd name="T14" fmla="*/ 173 w 425"/>
                <a:gd name="T15" fmla="*/ 113 h 378"/>
                <a:gd name="T16" fmla="*/ 373 w 425"/>
                <a:gd name="T17" fmla="*/ 280 h 378"/>
                <a:gd name="T18" fmla="*/ 378 w 425"/>
                <a:gd name="T19" fmla="*/ 326 h 378"/>
                <a:gd name="T20" fmla="*/ 331 w 425"/>
                <a:gd name="T21" fmla="*/ 331 h 378"/>
                <a:gd name="T22" fmla="*/ 131 w 425"/>
                <a:gd name="T23" fmla="*/ 16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378">
                  <a:moveTo>
                    <a:pt x="360" y="378"/>
                  </a:moveTo>
                  <a:cubicBezTo>
                    <a:pt x="425" y="301"/>
                    <a:pt x="425" y="301"/>
                    <a:pt x="425" y="30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78"/>
                    <a:pt x="0" y="78"/>
                    <a:pt x="0" y="78"/>
                  </a:cubicBezTo>
                  <a:lnTo>
                    <a:pt x="360" y="378"/>
                  </a:lnTo>
                  <a:close/>
                  <a:moveTo>
                    <a:pt x="131" y="163"/>
                  </a:moveTo>
                  <a:cubicBezTo>
                    <a:pt x="117" y="152"/>
                    <a:pt x="115" y="131"/>
                    <a:pt x="127" y="117"/>
                  </a:cubicBezTo>
                  <a:cubicBezTo>
                    <a:pt x="138" y="103"/>
                    <a:pt x="159" y="101"/>
                    <a:pt x="173" y="113"/>
                  </a:cubicBezTo>
                  <a:cubicBezTo>
                    <a:pt x="373" y="280"/>
                    <a:pt x="373" y="280"/>
                    <a:pt x="373" y="280"/>
                  </a:cubicBezTo>
                  <a:cubicBezTo>
                    <a:pt x="387" y="292"/>
                    <a:pt x="389" y="312"/>
                    <a:pt x="378" y="326"/>
                  </a:cubicBezTo>
                  <a:cubicBezTo>
                    <a:pt x="366" y="340"/>
                    <a:pt x="345" y="342"/>
                    <a:pt x="331" y="331"/>
                  </a:cubicBezTo>
                  <a:lnTo>
                    <a:pt x="131" y="163"/>
                  </a:ln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5"/>
            <p:cNvSpPr/>
            <p:nvPr userDrawn="1"/>
          </p:nvSpPr>
          <p:spPr bwMode="auto">
            <a:xfrm>
              <a:off x="2039810" y="1415220"/>
              <a:ext cx="746125" cy="639763"/>
            </a:xfrm>
            <a:custGeom>
              <a:avLst/>
              <a:gdLst>
                <a:gd name="T0" fmla="*/ 224 w 229"/>
                <a:gd name="T1" fmla="*/ 190 h 196"/>
                <a:gd name="T2" fmla="*/ 223 w 229"/>
                <a:gd name="T3" fmla="*/ 171 h 196"/>
                <a:gd name="T4" fmla="*/ 22 w 229"/>
                <a:gd name="T5" fmla="*/ 4 h 196"/>
                <a:gd name="T6" fmla="*/ 4 w 229"/>
                <a:gd name="T7" fmla="*/ 6 h 196"/>
                <a:gd name="T8" fmla="*/ 6 w 229"/>
                <a:gd name="T9" fmla="*/ 24 h 196"/>
                <a:gd name="T10" fmla="*/ 206 w 229"/>
                <a:gd name="T11" fmla="*/ 191 h 196"/>
                <a:gd name="T12" fmla="*/ 224 w 229"/>
                <a:gd name="T13" fmla="*/ 1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96">
                  <a:moveTo>
                    <a:pt x="224" y="190"/>
                  </a:moveTo>
                  <a:cubicBezTo>
                    <a:pt x="229" y="184"/>
                    <a:pt x="228" y="176"/>
                    <a:pt x="223" y="17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7" y="0"/>
                    <a:pt x="9" y="0"/>
                    <a:pt x="4" y="6"/>
                  </a:cubicBezTo>
                  <a:cubicBezTo>
                    <a:pt x="0" y="11"/>
                    <a:pt x="0" y="19"/>
                    <a:pt x="6" y="24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212" y="196"/>
                    <a:pt x="220" y="195"/>
                    <a:pt x="224" y="19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 noEditPoints="1"/>
            </p:cNvSpPr>
            <p:nvPr userDrawn="1"/>
          </p:nvSpPr>
          <p:spPr bwMode="auto">
            <a:xfrm>
              <a:off x="1963610" y="1340608"/>
              <a:ext cx="893763" cy="785813"/>
            </a:xfrm>
            <a:custGeom>
              <a:avLst/>
              <a:gdLst>
                <a:gd name="T0" fmla="*/ 263 w 274"/>
                <a:gd name="T1" fmla="*/ 225 h 241"/>
                <a:gd name="T2" fmla="*/ 258 w 274"/>
                <a:gd name="T3" fmla="*/ 179 h 241"/>
                <a:gd name="T4" fmla="*/ 58 w 274"/>
                <a:gd name="T5" fmla="*/ 12 h 241"/>
                <a:gd name="T6" fmla="*/ 12 w 274"/>
                <a:gd name="T7" fmla="*/ 16 h 241"/>
                <a:gd name="T8" fmla="*/ 16 w 274"/>
                <a:gd name="T9" fmla="*/ 62 h 241"/>
                <a:gd name="T10" fmla="*/ 216 w 274"/>
                <a:gd name="T11" fmla="*/ 230 h 241"/>
                <a:gd name="T12" fmla="*/ 263 w 274"/>
                <a:gd name="T13" fmla="*/ 225 h 241"/>
                <a:gd name="T14" fmla="*/ 29 w 274"/>
                <a:gd name="T15" fmla="*/ 47 h 241"/>
                <a:gd name="T16" fmla="*/ 27 w 274"/>
                <a:gd name="T17" fmla="*/ 29 h 241"/>
                <a:gd name="T18" fmla="*/ 45 w 274"/>
                <a:gd name="T19" fmla="*/ 27 h 241"/>
                <a:gd name="T20" fmla="*/ 246 w 274"/>
                <a:gd name="T21" fmla="*/ 194 h 241"/>
                <a:gd name="T22" fmla="*/ 247 w 274"/>
                <a:gd name="T23" fmla="*/ 213 h 241"/>
                <a:gd name="T24" fmla="*/ 229 w 274"/>
                <a:gd name="T25" fmla="*/ 214 h 241"/>
                <a:gd name="T26" fmla="*/ 29 w 274"/>
                <a:gd name="T27" fmla="*/ 4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4" h="241">
                  <a:moveTo>
                    <a:pt x="263" y="225"/>
                  </a:moveTo>
                  <a:cubicBezTo>
                    <a:pt x="274" y="211"/>
                    <a:pt x="272" y="191"/>
                    <a:pt x="258" y="179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4" y="0"/>
                    <a:pt x="23" y="2"/>
                    <a:pt x="12" y="16"/>
                  </a:cubicBezTo>
                  <a:cubicBezTo>
                    <a:pt x="0" y="30"/>
                    <a:pt x="2" y="51"/>
                    <a:pt x="16" y="62"/>
                  </a:cubicBezTo>
                  <a:cubicBezTo>
                    <a:pt x="216" y="230"/>
                    <a:pt x="216" y="230"/>
                    <a:pt x="216" y="230"/>
                  </a:cubicBezTo>
                  <a:cubicBezTo>
                    <a:pt x="230" y="241"/>
                    <a:pt x="251" y="239"/>
                    <a:pt x="263" y="225"/>
                  </a:cubicBezTo>
                  <a:close/>
                  <a:moveTo>
                    <a:pt x="29" y="47"/>
                  </a:moveTo>
                  <a:cubicBezTo>
                    <a:pt x="23" y="42"/>
                    <a:pt x="23" y="34"/>
                    <a:pt x="27" y="29"/>
                  </a:cubicBezTo>
                  <a:cubicBezTo>
                    <a:pt x="32" y="23"/>
                    <a:pt x="40" y="23"/>
                    <a:pt x="45" y="27"/>
                  </a:cubicBezTo>
                  <a:cubicBezTo>
                    <a:pt x="246" y="194"/>
                    <a:pt x="246" y="194"/>
                    <a:pt x="246" y="194"/>
                  </a:cubicBezTo>
                  <a:cubicBezTo>
                    <a:pt x="251" y="199"/>
                    <a:pt x="252" y="207"/>
                    <a:pt x="247" y="213"/>
                  </a:cubicBezTo>
                  <a:cubicBezTo>
                    <a:pt x="243" y="218"/>
                    <a:pt x="235" y="219"/>
                    <a:pt x="229" y="214"/>
                  </a:cubicBezTo>
                  <a:lnTo>
                    <a:pt x="29" y="47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7"/>
            <p:cNvSpPr/>
            <p:nvPr userDrawn="1"/>
          </p:nvSpPr>
          <p:spPr bwMode="auto">
            <a:xfrm>
              <a:off x="2824035" y="2043870"/>
              <a:ext cx="306388" cy="311150"/>
            </a:xfrm>
            <a:custGeom>
              <a:avLst/>
              <a:gdLst>
                <a:gd name="T0" fmla="*/ 152 w 193"/>
                <a:gd name="T1" fmla="*/ 196 h 196"/>
                <a:gd name="T2" fmla="*/ 154 w 193"/>
                <a:gd name="T3" fmla="*/ 194 h 196"/>
                <a:gd name="T4" fmla="*/ 193 w 193"/>
                <a:gd name="T5" fmla="*/ 146 h 196"/>
                <a:gd name="T6" fmla="*/ 120 w 193"/>
                <a:gd name="T7" fmla="*/ 0 h 196"/>
                <a:gd name="T8" fmla="*/ 0 w 193"/>
                <a:gd name="T9" fmla="*/ 146 h 196"/>
                <a:gd name="T10" fmla="*/ 152 w 193"/>
                <a:gd name="T1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196">
                  <a:moveTo>
                    <a:pt x="152" y="196"/>
                  </a:moveTo>
                  <a:lnTo>
                    <a:pt x="154" y="194"/>
                  </a:lnTo>
                  <a:lnTo>
                    <a:pt x="193" y="146"/>
                  </a:lnTo>
                  <a:lnTo>
                    <a:pt x="120" y="0"/>
                  </a:lnTo>
                  <a:lnTo>
                    <a:pt x="0" y="146"/>
                  </a:lnTo>
                  <a:lnTo>
                    <a:pt x="152" y="19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 userDrawn="1"/>
        </p:nvGrpSpPr>
        <p:grpSpPr>
          <a:xfrm rot="18632088">
            <a:off x="3314647" y="-711392"/>
            <a:ext cx="1656470" cy="2574572"/>
            <a:chOff x="4733670" y="5022814"/>
            <a:chExt cx="1082675" cy="1682750"/>
          </a:xfrm>
        </p:grpSpPr>
        <p:sp>
          <p:nvSpPr>
            <p:cNvPr id="76" name="Freeform 50"/>
            <p:cNvSpPr/>
            <p:nvPr userDrawn="1"/>
          </p:nvSpPr>
          <p:spPr bwMode="auto">
            <a:xfrm>
              <a:off x="5362320" y="5476839"/>
              <a:ext cx="371475" cy="1046163"/>
            </a:xfrm>
            <a:custGeom>
              <a:avLst/>
              <a:gdLst>
                <a:gd name="T0" fmla="*/ 114 w 114"/>
                <a:gd name="T1" fmla="*/ 317 h 321"/>
                <a:gd name="T2" fmla="*/ 10 w 114"/>
                <a:gd name="T3" fmla="*/ 0 h 321"/>
                <a:gd name="T4" fmla="*/ 0 w 114"/>
                <a:gd name="T5" fmla="*/ 7 h 321"/>
                <a:gd name="T6" fmla="*/ 103 w 114"/>
                <a:gd name="T7" fmla="*/ 321 h 321"/>
                <a:gd name="T8" fmla="*/ 114 w 114"/>
                <a:gd name="T9" fmla="*/ 31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21">
                  <a:moveTo>
                    <a:pt x="114" y="31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3" y="5"/>
                    <a:pt x="0" y="7"/>
                  </a:cubicBezTo>
                  <a:cubicBezTo>
                    <a:pt x="103" y="321"/>
                    <a:pt x="103" y="321"/>
                    <a:pt x="103" y="321"/>
                  </a:cubicBezTo>
                  <a:lnTo>
                    <a:pt x="114" y="317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1"/>
            <p:cNvSpPr/>
            <p:nvPr userDrawn="1"/>
          </p:nvSpPr>
          <p:spPr bwMode="auto">
            <a:xfrm>
              <a:off x="4814632" y="5476839"/>
              <a:ext cx="374650" cy="1046163"/>
            </a:xfrm>
            <a:custGeom>
              <a:avLst/>
              <a:gdLst>
                <a:gd name="T0" fmla="*/ 105 w 115"/>
                <a:gd name="T1" fmla="*/ 0 h 321"/>
                <a:gd name="T2" fmla="*/ 0 w 115"/>
                <a:gd name="T3" fmla="*/ 317 h 321"/>
                <a:gd name="T4" fmla="*/ 12 w 115"/>
                <a:gd name="T5" fmla="*/ 321 h 321"/>
                <a:gd name="T6" fmla="*/ 115 w 115"/>
                <a:gd name="T7" fmla="*/ 7 h 321"/>
                <a:gd name="T8" fmla="*/ 105 w 115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321">
                  <a:moveTo>
                    <a:pt x="105" y="0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12" y="321"/>
                    <a:pt x="12" y="321"/>
                    <a:pt x="12" y="321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1" y="5"/>
                    <a:pt x="108" y="3"/>
                    <a:pt x="105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2"/>
            <p:cNvSpPr>
              <a:spLocks noEditPoints="1"/>
            </p:cNvSpPr>
            <p:nvPr userDrawn="1"/>
          </p:nvSpPr>
          <p:spPr bwMode="auto">
            <a:xfrm>
              <a:off x="5160707" y="5229189"/>
              <a:ext cx="228600" cy="227013"/>
            </a:xfrm>
            <a:custGeom>
              <a:avLst/>
              <a:gdLst>
                <a:gd name="T0" fmla="*/ 35 w 70"/>
                <a:gd name="T1" fmla="*/ 70 h 70"/>
                <a:gd name="T2" fmla="*/ 70 w 70"/>
                <a:gd name="T3" fmla="*/ 35 h 70"/>
                <a:gd name="T4" fmla="*/ 35 w 70"/>
                <a:gd name="T5" fmla="*/ 0 h 70"/>
                <a:gd name="T6" fmla="*/ 0 w 70"/>
                <a:gd name="T7" fmla="*/ 35 h 70"/>
                <a:gd name="T8" fmla="*/ 35 w 70"/>
                <a:gd name="T9" fmla="*/ 70 h 70"/>
                <a:gd name="T10" fmla="*/ 35 w 70"/>
                <a:gd name="T11" fmla="*/ 46 h 70"/>
                <a:gd name="T12" fmla="*/ 24 w 70"/>
                <a:gd name="T13" fmla="*/ 35 h 70"/>
                <a:gd name="T14" fmla="*/ 35 w 70"/>
                <a:gd name="T15" fmla="*/ 24 h 70"/>
                <a:gd name="T16" fmla="*/ 47 w 70"/>
                <a:gd name="T17" fmla="*/ 35 h 70"/>
                <a:gd name="T18" fmla="*/ 35 w 70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0">
                  <a:moveTo>
                    <a:pt x="35" y="70"/>
                  </a:moveTo>
                  <a:cubicBezTo>
                    <a:pt x="55" y="70"/>
                    <a:pt x="70" y="54"/>
                    <a:pt x="70" y="35"/>
                  </a:cubicBezTo>
                  <a:cubicBezTo>
                    <a:pt x="70" y="15"/>
                    <a:pt x="55" y="0"/>
                    <a:pt x="35" y="0"/>
                  </a:cubicBezTo>
                  <a:cubicBezTo>
                    <a:pt x="16" y="0"/>
                    <a:pt x="0" y="1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lose/>
                  <a:moveTo>
                    <a:pt x="35" y="46"/>
                  </a:moveTo>
                  <a:cubicBezTo>
                    <a:pt x="29" y="46"/>
                    <a:pt x="24" y="41"/>
                    <a:pt x="24" y="35"/>
                  </a:cubicBezTo>
                  <a:cubicBezTo>
                    <a:pt x="24" y="29"/>
                    <a:pt x="29" y="24"/>
                    <a:pt x="35" y="24"/>
                  </a:cubicBezTo>
                  <a:cubicBezTo>
                    <a:pt x="41" y="24"/>
                    <a:pt x="47" y="29"/>
                    <a:pt x="47" y="35"/>
                  </a:cubicBezTo>
                  <a:cubicBezTo>
                    <a:pt x="47" y="41"/>
                    <a:pt x="41" y="46"/>
                    <a:pt x="35" y="46"/>
                  </a:cubicBezTo>
                  <a:close/>
                </a:path>
              </a:pathLst>
            </a:custGeom>
            <a:solidFill>
              <a:srgbClr val="FF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53"/>
            <p:cNvSpPr>
              <a:spLocks noChangeArrowheads="1"/>
            </p:cNvSpPr>
            <p:nvPr userDrawn="1"/>
          </p:nvSpPr>
          <p:spPr bwMode="auto">
            <a:xfrm>
              <a:off x="5238495" y="5306976"/>
              <a:ext cx="76200" cy="71438"/>
            </a:xfrm>
            <a:prstGeom prst="ellipse">
              <a:avLst/>
            </a:pr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8"/>
            <p:cNvSpPr>
              <a:spLocks noEditPoints="1"/>
            </p:cNvSpPr>
            <p:nvPr userDrawn="1"/>
          </p:nvSpPr>
          <p:spPr bwMode="auto">
            <a:xfrm>
              <a:off x="4733670" y="5022814"/>
              <a:ext cx="1082675" cy="1682750"/>
            </a:xfrm>
            <a:custGeom>
              <a:avLst/>
              <a:gdLst>
                <a:gd name="T0" fmla="*/ 217 w 332"/>
                <a:gd name="T1" fmla="*/ 119 h 516"/>
                <a:gd name="T2" fmla="*/ 221 w 332"/>
                <a:gd name="T3" fmla="*/ 98 h 516"/>
                <a:gd name="T4" fmla="*/ 195 w 332"/>
                <a:gd name="T5" fmla="*/ 51 h 516"/>
                <a:gd name="T6" fmla="*/ 195 w 332"/>
                <a:gd name="T7" fmla="*/ 0 h 516"/>
                <a:gd name="T8" fmla="*/ 138 w 332"/>
                <a:gd name="T9" fmla="*/ 0 h 516"/>
                <a:gd name="T10" fmla="*/ 138 w 332"/>
                <a:gd name="T11" fmla="*/ 51 h 516"/>
                <a:gd name="T12" fmla="*/ 111 w 332"/>
                <a:gd name="T13" fmla="*/ 98 h 516"/>
                <a:gd name="T14" fmla="*/ 115 w 332"/>
                <a:gd name="T15" fmla="*/ 119 h 516"/>
                <a:gd name="T16" fmla="*/ 0 w 332"/>
                <a:gd name="T17" fmla="*/ 469 h 516"/>
                <a:gd name="T18" fmla="*/ 17 w 332"/>
                <a:gd name="T19" fmla="*/ 474 h 516"/>
                <a:gd name="T20" fmla="*/ 11 w 332"/>
                <a:gd name="T21" fmla="*/ 516 h 516"/>
                <a:gd name="T22" fmla="*/ 32 w 332"/>
                <a:gd name="T23" fmla="*/ 479 h 516"/>
                <a:gd name="T24" fmla="*/ 50 w 332"/>
                <a:gd name="T25" fmla="*/ 485 h 516"/>
                <a:gd name="T26" fmla="*/ 103 w 332"/>
                <a:gd name="T27" fmla="*/ 322 h 516"/>
                <a:gd name="T28" fmla="*/ 166 w 332"/>
                <a:gd name="T29" fmla="*/ 331 h 516"/>
                <a:gd name="T30" fmla="*/ 229 w 332"/>
                <a:gd name="T31" fmla="*/ 322 h 516"/>
                <a:gd name="T32" fmla="*/ 283 w 332"/>
                <a:gd name="T33" fmla="*/ 485 h 516"/>
                <a:gd name="T34" fmla="*/ 301 w 332"/>
                <a:gd name="T35" fmla="*/ 479 h 516"/>
                <a:gd name="T36" fmla="*/ 321 w 332"/>
                <a:gd name="T37" fmla="*/ 516 h 516"/>
                <a:gd name="T38" fmla="*/ 316 w 332"/>
                <a:gd name="T39" fmla="*/ 474 h 516"/>
                <a:gd name="T40" fmla="*/ 332 w 332"/>
                <a:gd name="T41" fmla="*/ 469 h 516"/>
                <a:gd name="T42" fmla="*/ 217 w 332"/>
                <a:gd name="T43" fmla="*/ 119 h 516"/>
                <a:gd name="T44" fmla="*/ 37 w 332"/>
                <a:gd name="T45" fmla="*/ 460 h 516"/>
                <a:gd name="T46" fmla="*/ 25 w 332"/>
                <a:gd name="T47" fmla="*/ 456 h 516"/>
                <a:gd name="T48" fmla="*/ 130 w 332"/>
                <a:gd name="T49" fmla="*/ 139 h 516"/>
                <a:gd name="T50" fmla="*/ 140 w 332"/>
                <a:gd name="T51" fmla="*/ 146 h 516"/>
                <a:gd name="T52" fmla="*/ 37 w 332"/>
                <a:gd name="T53" fmla="*/ 460 h 516"/>
                <a:gd name="T54" fmla="*/ 131 w 332"/>
                <a:gd name="T55" fmla="*/ 98 h 516"/>
                <a:gd name="T56" fmla="*/ 166 w 332"/>
                <a:gd name="T57" fmla="*/ 63 h 516"/>
                <a:gd name="T58" fmla="*/ 201 w 332"/>
                <a:gd name="T59" fmla="*/ 98 h 516"/>
                <a:gd name="T60" fmla="*/ 166 w 332"/>
                <a:gd name="T61" fmla="*/ 133 h 516"/>
                <a:gd name="T62" fmla="*/ 131 w 332"/>
                <a:gd name="T63" fmla="*/ 98 h 516"/>
                <a:gd name="T64" fmla="*/ 175 w 332"/>
                <a:gd name="T65" fmla="*/ 20 h 516"/>
                <a:gd name="T66" fmla="*/ 175 w 332"/>
                <a:gd name="T67" fmla="*/ 43 h 516"/>
                <a:gd name="T68" fmla="*/ 166 w 332"/>
                <a:gd name="T69" fmla="*/ 43 h 516"/>
                <a:gd name="T70" fmla="*/ 158 w 332"/>
                <a:gd name="T71" fmla="*/ 43 h 516"/>
                <a:gd name="T72" fmla="*/ 158 w 332"/>
                <a:gd name="T73" fmla="*/ 20 h 516"/>
                <a:gd name="T74" fmla="*/ 175 w 332"/>
                <a:gd name="T75" fmla="*/ 20 h 516"/>
                <a:gd name="T76" fmla="*/ 193 w 332"/>
                <a:gd name="T77" fmla="*/ 146 h 516"/>
                <a:gd name="T78" fmla="*/ 203 w 332"/>
                <a:gd name="T79" fmla="*/ 139 h 516"/>
                <a:gd name="T80" fmla="*/ 307 w 332"/>
                <a:gd name="T81" fmla="*/ 456 h 516"/>
                <a:gd name="T82" fmla="*/ 296 w 332"/>
                <a:gd name="T83" fmla="*/ 460 h 516"/>
                <a:gd name="T84" fmla="*/ 193 w 332"/>
                <a:gd name="T85" fmla="*/ 146 h 516"/>
                <a:gd name="T86" fmla="*/ 109 w 332"/>
                <a:gd name="T87" fmla="*/ 303 h 516"/>
                <a:gd name="T88" fmla="*/ 159 w 332"/>
                <a:gd name="T89" fmla="*/ 153 h 516"/>
                <a:gd name="T90" fmla="*/ 166 w 332"/>
                <a:gd name="T91" fmla="*/ 153 h 516"/>
                <a:gd name="T92" fmla="*/ 174 w 332"/>
                <a:gd name="T93" fmla="*/ 153 h 516"/>
                <a:gd name="T94" fmla="*/ 223 w 332"/>
                <a:gd name="T95" fmla="*/ 303 h 516"/>
                <a:gd name="T96" fmla="*/ 109 w 332"/>
                <a:gd name="T97" fmla="*/ 303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" h="516">
                  <a:moveTo>
                    <a:pt x="217" y="119"/>
                  </a:moveTo>
                  <a:cubicBezTo>
                    <a:pt x="220" y="112"/>
                    <a:pt x="221" y="105"/>
                    <a:pt x="221" y="98"/>
                  </a:cubicBezTo>
                  <a:cubicBezTo>
                    <a:pt x="221" y="78"/>
                    <a:pt x="211" y="60"/>
                    <a:pt x="195" y="51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22" y="60"/>
                    <a:pt x="111" y="78"/>
                    <a:pt x="111" y="98"/>
                  </a:cubicBezTo>
                  <a:cubicBezTo>
                    <a:pt x="111" y="105"/>
                    <a:pt x="112" y="112"/>
                    <a:pt x="115" y="119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17" y="474"/>
                    <a:pt x="17" y="474"/>
                    <a:pt x="17" y="474"/>
                  </a:cubicBezTo>
                  <a:cubicBezTo>
                    <a:pt x="11" y="516"/>
                    <a:pt x="11" y="516"/>
                    <a:pt x="11" y="516"/>
                  </a:cubicBezTo>
                  <a:cubicBezTo>
                    <a:pt x="32" y="479"/>
                    <a:pt x="32" y="479"/>
                    <a:pt x="32" y="479"/>
                  </a:cubicBezTo>
                  <a:cubicBezTo>
                    <a:pt x="50" y="485"/>
                    <a:pt x="50" y="485"/>
                    <a:pt x="50" y="485"/>
                  </a:cubicBezTo>
                  <a:cubicBezTo>
                    <a:pt x="103" y="322"/>
                    <a:pt x="103" y="322"/>
                    <a:pt x="103" y="322"/>
                  </a:cubicBezTo>
                  <a:cubicBezTo>
                    <a:pt x="124" y="328"/>
                    <a:pt x="145" y="331"/>
                    <a:pt x="166" y="331"/>
                  </a:cubicBezTo>
                  <a:cubicBezTo>
                    <a:pt x="188" y="331"/>
                    <a:pt x="209" y="328"/>
                    <a:pt x="229" y="322"/>
                  </a:cubicBezTo>
                  <a:cubicBezTo>
                    <a:pt x="283" y="485"/>
                    <a:pt x="283" y="485"/>
                    <a:pt x="283" y="485"/>
                  </a:cubicBezTo>
                  <a:cubicBezTo>
                    <a:pt x="301" y="479"/>
                    <a:pt x="301" y="479"/>
                    <a:pt x="301" y="479"/>
                  </a:cubicBezTo>
                  <a:cubicBezTo>
                    <a:pt x="321" y="516"/>
                    <a:pt x="321" y="516"/>
                    <a:pt x="321" y="516"/>
                  </a:cubicBezTo>
                  <a:cubicBezTo>
                    <a:pt x="316" y="474"/>
                    <a:pt x="316" y="474"/>
                    <a:pt x="316" y="474"/>
                  </a:cubicBezTo>
                  <a:cubicBezTo>
                    <a:pt x="332" y="469"/>
                    <a:pt x="332" y="469"/>
                    <a:pt x="332" y="469"/>
                  </a:cubicBezTo>
                  <a:lnTo>
                    <a:pt x="217" y="119"/>
                  </a:lnTo>
                  <a:close/>
                  <a:moveTo>
                    <a:pt x="37" y="460"/>
                  </a:moveTo>
                  <a:cubicBezTo>
                    <a:pt x="25" y="456"/>
                    <a:pt x="25" y="456"/>
                    <a:pt x="25" y="456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33" y="142"/>
                    <a:pt x="136" y="144"/>
                    <a:pt x="140" y="146"/>
                  </a:cubicBezTo>
                  <a:lnTo>
                    <a:pt x="37" y="460"/>
                  </a:lnTo>
                  <a:close/>
                  <a:moveTo>
                    <a:pt x="131" y="98"/>
                  </a:moveTo>
                  <a:cubicBezTo>
                    <a:pt x="131" y="78"/>
                    <a:pt x="147" y="63"/>
                    <a:pt x="166" y="63"/>
                  </a:cubicBezTo>
                  <a:cubicBezTo>
                    <a:pt x="186" y="63"/>
                    <a:pt x="201" y="78"/>
                    <a:pt x="201" y="98"/>
                  </a:cubicBezTo>
                  <a:cubicBezTo>
                    <a:pt x="201" y="117"/>
                    <a:pt x="186" y="133"/>
                    <a:pt x="166" y="133"/>
                  </a:cubicBezTo>
                  <a:cubicBezTo>
                    <a:pt x="147" y="133"/>
                    <a:pt x="131" y="117"/>
                    <a:pt x="131" y="98"/>
                  </a:cubicBezTo>
                  <a:close/>
                  <a:moveTo>
                    <a:pt x="175" y="20"/>
                  </a:moveTo>
                  <a:cubicBezTo>
                    <a:pt x="175" y="43"/>
                    <a:pt x="175" y="43"/>
                    <a:pt x="175" y="43"/>
                  </a:cubicBezTo>
                  <a:cubicBezTo>
                    <a:pt x="172" y="43"/>
                    <a:pt x="169" y="43"/>
                    <a:pt x="166" y="43"/>
                  </a:cubicBezTo>
                  <a:cubicBezTo>
                    <a:pt x="163" y="43"/>
                    <a:pt x="160" y="43"/>
                    <a:pt x="158" y="43"/>
                  </a:cubicBezTo>
                  <a:cubicBezTo>
                    <a:pt x="158" y="20"/>
                    <a:pt x="158" y="20"/>
                    <a:pt x="158" y="20"/>
                  </a:cubicBezTo>
                  <a:lnTo>
                    <a:pt x="175" y="20"/>
                  </a:lnTo>
                  <a:close/>
                  <a:moveTo>
                    <a:pt x="193" y="146"/>
                  </a:moveTo>
                  <a:cubicBezTo>
                    <a:pt x="196" y="144"/>
                    <a:pt x="200" y="142"/>
                    <a:pt x="203" y="139"/>
                  </a:cubicBezTo>
                  <a:cubicBezTo>
                    <a:pt x="307" y="456"/>
                    <a:pt x="307" y="456"/>
                    <a:pt x="307" y="456"/>
                  </a:cubicBezTo>
                  <a:cubicBezTo>
                    <a:pt x="296" y="460"/>
                    <a:pt x="296" y="460"/>
                    <a:pt x="296" y="460"/>
                  </a:cubicBezTo>
                  <a:lnTo>
                    <a:pt x="193" y="146"/>
                  </a:lnTo>
                  <a:close/>
                  <a:moveTo>
                    <a:pt x="109" y="303"/>
                  </a:moveTo>
                  <a:cubicBezTo>
                    <a:pt x="159" y="153"/>
                    <a:pt x="159" y="153"/>
                    <a:pt x="159" y="153"/>
                  </a:cubicBezTo>
                  <a:cubicBezTo>
                    <a:pt x="161" y="153"/>
                    <a:pt x="164" y="153"/>
                    <a:pt x="166" y="153"/>
                  </a:cubicBezTo>
                  <a:cubicBezTo>
                    <a:pt x="169" y="153"/>
                    <a:pt x="171" y="153"/>
                    <a:pt x="174" y="153"/>
                  </a:cubicBezTo>
                  <a:cubicBezTo>
                    <a:pt x="223" y="303"/>
                    <a:pt x="223" y="303"/>
                    <a:pt x="223" y="303"/>
                  </a:cubicBezTo>
                  <a:cubicBezTo>
                    <a:pt x="186" y="313"/>
                    <a:pt x="146" y="313"/>
                    <a:pt x="109" y="303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 userDrawn="1"/>
        </p:nvGrpSpPr>
        <p:grpSpPr>
          <a:xfrm>
            <a:off x="-1058666" y="183954"/>
            <a:ext cx="2411127" cy="2425629"/>
            <a:chOff x="5040313" y="2359025"/>
            <a:chExt cx="2111376" cy="2124075"/>
          </a:xfrm>
        </p:grpSpPr>
        <p:grpSp>
          <p:nvGrpSpPr>
            <p:cNvPr id="82" name="组合 81"/>
            <p:cNvGrpSpPr/>
            <p:nvPr userDrawn="1"/>
          </p:nvGrpSpPr>
          <p:grpSpPr>
            <a:xfrm>
              <a:off x="5040313" y="2374900"/>
              <a:ext cx="2111375" cy="2108200"/>
              <a:chOff x="5040313" y="2374900"/>
              <a:chExt cx="2111375" cy="2108200"/>
            </a:xfrm>
          </p:grpSpPr>
          <p:sp>
            <p:nvSpPr>
              <p:cNvPr id="84" name="AutoShape 70"/>
              <p:cNvSpPr>
                <a:spLocks noChangeAspect="1" noChangeArrowheads="1" noTextEdit="1"/>
              </p:cNvSpPr>
              <p:nvPr userDrawn="1"/>
            </p:nvSpPr>
            <p:spPr bwMode="auto">
              <a:xfrm>
                <a:off x="5040313" y="2374900"/>
                <a:ext cx="2111375" cy="2108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2"/>
              <p:cNvSpPr/>
              <p:nvPr userDrawn="1"/>
            </p:nvSpPr>
            <p:spPr bwMode="auto">
              <a:xfrm>
                <a:off x="6418263" y="3227388"/>
                <a:ext cx="657225" cy="752475"/>
              </a:xfrm>
              <a:custGeom>
                <a:avLst/>
                <a:gdLst>
                  <a:gd name="T0" fmla="*/ 44 w 201"/>
                  <a:gd name="T1" fmla="*/ 35 h 230"/>
                  <a:gd name="T2" fmla="*/ 0 w 201"/>
                  <a:gd name="T3" fmla="*/ 184 h 230"/>
                  <a:gd name="T4" fmla="*/ 35 w 201"/>
                  <a:gd name="T5" fmla="*/ 230 h 230"/>
                  <a:gd name="T6" fmla="*/ 149 w 201"/>
                  <a:gd name="T7" fmla="*/ 230 h 230"/>
                  <a:gd name="T8" fmla="*/ 201 w 201"/>
                  <a:gd name="T9" fmla="*/ 64 h 230"/>
                  <a:gd name="T10" fmla="*/ 113 w 201"/>
                  <a:gd name="T11" fmla="*/ 0 h 230"/>
                  <a:gd name="T12" fmla="*/ 44 w 201"/>
                  <a:gd name="T13" fmla="*/ 3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230">
                    <a:moveTo>
                      <a:pt x="44" y="35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35" y="230"/>
                      <a:pt x="35" y="230"/>
                      <a:pt x="35" y="230"/>
                    </a:cubicBezTo>
                    <a:cubicBezTo>
                      <a:pt x="149" y="230"/>
                      <a:pt x="149" y="230"/>
                      <a:pt x="149" y="230"/>
                    </a:cubicBezTo>
                    <a:cubicBezTo>
                      <a:pt x="182" y="181"/>
                      <a:pt x="200" y="123"/>
                      <a:pt x="201" y="64"/>
                    </a:cubicBezTo>
                    <a:cubicBezTo>
                      <a:pt x="113" y="0"/>
                      <a:pt x="113" y="0"/>
                      <a:pt x="113" y="0"/>
                    </a:cubicBezTo>
                    <a:lnTo>
                      <a:pt x="44" y="3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73"/>
              <p:cNvSpPr/>
              <p:nvPr userDrawn="1"/>
            </p:nvSpPr>
            <p:spPr bwMode="auto">
              <a:xfrm>
                <a:off x="6127751" y="2505075"/>
                <a:ext cx="739775" cy="765175"/>
              </a:xfrm>
              <a:custGeom>
                <a:avLst/>
                <a:gdLst>
                  <a:gd name="T0" fmla="*/ 0 w 226"/>
                  <a:gd name="T1" fmla="*/ 149 h 234"/>
                  <a:gd name="T2" fmla="*/ 124 w 226"/>
                  <a:gd name="T3" fmla="*/ 234 h 234"/>
                  <a:gd name="T4" fmla="*/ 193 w 226"/>
                  <a:gd name="T5" fmla="*/ 199 h 234"/>
                  <a:gd name="T6" fmla="*/ 226 w 226"/>
                  <a:gd name="T7" fmla="*/ 98 h 234"/>
                  <a:gd name="T8" fmla="*/ 89 w 226"/>
                  <a:gd name="T9" fmla="*/ 0 h 234"/>
                  <a:gd name="T10" fmla="*/ 2 w 226"/>
                  <a:gd name="T11" fmla="*/ 63 h 234"/>
                  <a:gd name="T12" fmla="*/ 0 w 226"/>
                  <a:gd name="T13" fmla="*/ 14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34">
                    <a:moveTo>
                      <a:pt x="0" y="149"/>
                    </a:moveTo>
                    <a:cubicBezTo>
                      <a:pt x="124" y="234"/>
                      <a:pt x="124" y="234"/>
                      <a:pt x="124" y="234"/>
                    </a:cubicBezTo>
                    <a:cubicBezTo>
                      <a:pt x="193" y="199"/>
                      <a:pt x="193" y="199"/>
                      <a:pt x="193" y="199"/>
                    </a:cubicBezTo>
                    <a:cubicBezTo>
                      <a:pt x="226" y="98"/>
                      <a:pt x="226" y="98"/>
                      <a:pt x="226" y="98"/>
                    </a:cubicBezTo>
                    <a:cubicBezTo>
                      <a:pt x="190" y="52"/>
                      <a:pt x="143" y="19"/>
                      <a:pt x="89" y="0"/>
                    </a:cubicBezTo>
                    <a:cubicBezTo>
                      <a:pt x="2" y="63"/>
                      <a:pt x="2" y="63"/>
                      <a:pt x="2" y="63"/>
                    </a:cubicBez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74"/>
              <p:cNvSpPr/>
              <p:nvPr userDrawn="1"/>
            </p:nvSpPr>
            <p:spPr bwMode="auto">
              <a:xfrm>
                <a:off x="5691188" y="3865563"/>
                <a:ext cx="785813" cy="539750"/>
              </a:xfrm>
              <a:custGeom>
                <a:avLst/>
                <a:gdLst>
                  <a:gd name="T0" fmla="*/ 207 w 240"/>
                  <a:gd name="T1" fmla="*/ 154 h 165"/>
                  <a:gd name="T2" fmla="*/ 240 w 240"/>
                  <a:gd name="T3" fmla="*/ 52 h 165"/>
                  <a:gd name="T4" fmla="*/ 201 w 240"/>
                  <a:gd name="T5" fmla="*/ 0 h 165"/>
                  <a:gd name="T6" fmla="*/ 52 w 240"/>
                  <a:gd name="T7" fmla="*/ 5 h 165"/>
                  <a:gd name="T8" fmla="*/ 0 w 240"/>
                  <a:gd name="T9" fmla="*/ 55 h 165"/>
                  <a:gd name="T10" fmla="*/ 31 w 240"/>
                  <a:gd name="T11" fmla="*/ 151 h 165"/>
                  <a:gd name="T12" fmla="*/ 124 w 240"/>
                  <a:gd name="T13" fmla="*/ 165 h 165"/>
                  <a:gd name="T14" fmla="*/ 207 w 240"/>
                  <a:gd name="T15" fmla="*/ 154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0" h="165">
                    <a:moveTo>
                      <a:pt x="207" y="154"/>
                    </a:moveTo>
                    <a:cubicBezTo>
                      <a:pt x="240" y="52"/>
                      <a:pt x="240" y="52"/>
                      <a:pt x="240" y="52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61" y="160"/>
                      <a:pt x="92" y="165"/>
                      <a:pt x="124" y="165"/>
                    </a:cubicBezTo>
                    <a:cubicBezTo>
                      <a:pt x="152" y="165"/>
                      <a:pt x="180" y="161"/>
                      <a:pt x="207" y="15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75"/>
              <p:cNvSpPr/>
              <p:nvPr userDrawn="1"/>
            </p:nvSpPr>
            <p:spPr bwMode="auto">
              <a:xfrm>
                <a:off x="5292726" y="2505075"/>
                <a:ext cx="765175" cy="788988"/>
              </a:xfrm>
              <a:custGeom>
                <a:avLst/>
                <a:gdLst>
                  <a:gd name="T0" fmla="*/ 35 w 234"/>
                  <a:gd name="T1" fmla="*/ 218 h 241"/>
                  <a:gd name="T2" fmla="*/ 112 w 234"/>
                  <a:gd name="T3" fmla="*/ 241 h 241"/>
                  <a:gd name="T4" fmla="*/ 231 w 234"/>
                  <a:gd name="T5" fmla="*/ 149 h 241"/>
                  <a:gd name="T6" fmla="*/ 234 w 234"/>
                  <a:gd name="T7" fmla="*/ 62 h 241"/>
                  <a:gd name="T8" fmla="*/ 148 w 234"/>
                  <a:gd name="T9" fmla="*/ 0 h 241"/>
                  <a:gd name="T10" fmla="*/ 0 w 234"/>
                  <a:gd name="T11" fmla="*/ 111 h 241"/>
                  <a:gd name="T12" fmla="*/ 35 w 234"/>
                  <a:gd name="T13" fmla="*/ 218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41">
                    <a:moveTo>
                      <a:pt x="35" y="218"/>
                    </a:moveTo>
                    <a:cubicBezTo>
                      <a:pt x="112" y="241"/>
                      <a:pt x="112" y="241"/>
                      <a:pt x="112" y="241"/>
                    </a:cubicBezTo>
                    <a:cubicBezTo>
                      <a:pt x="231" y="149"/>
                      <a:pt x="231" y="149"/>
                      <a:pt x="231" y="149"/>
                    </a:cubicBezTo>
                    <a:cubicBezTo>
                      <a:pt x="234" y="62"/>
                      <a:pt x="234" y="62"/>
                      <a:pt x="234" y="62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88" y="20"/>
                      <a:pt x="36" y="60"/>
                      <a:pt x="0" y="111"/>
                    </a:cubicBezTo>
                    <a:lnTo>
                      <a:pt x="35" y="21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76"/>
              <p:cNvSpPr/>
              <p:nvPr userDrawn="1"/>
            </p:nvSpPr>
            <p:spPr bwMode="auto">
              <a:xfrm>
                <a:off x="5118101" y="3294063"/>
                <a:ext cx="681038" cy="701675"/>
              </a:xfrm>
              <a:custGeom>
                <a:avLst/>
                <a:gdLst>
                  <a:gd name="T0" fmla="*/ 157 w 208"/>
                  <a:gd name="T1" fmla="*/ 215 h 215"/>
                  <a:gd name="T2" fmla="*/ 208 w 208"/>
                  <a:gd name="T3" fmla="*/ 166 h 215"/>
                  <a:gd name="T4" fmla="*/ 157 w 208"/>
                  <a:gd name="T5" fmla="*/ 23 h 215"/>
                  <a:gd name="T6" fmla="*/ 83 w 208"/>
                  <a:gd name="T7" fmla="*/ 0 h 215"/>
                  <a:gd name="T8" fmla="*/ 0 w 208"/>
                  <a:gd name="T9" fmla="*/ 60 h 215"/>
                  <a:gd name="T10" fmla="*/ 55 w 208"/>
                  <a:gd name="T11" fmla="*/ 215 h 215"/>
                  <a:gd name="T12" fmla="*/ 157 w 208"/>
                  <a:gd name="T13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15">
                    <a:moveTo>
                      <a:pt x="157" y="215"/>
                    </a:moveTo>
                    <a:cubicBezTo>
                      <a:pt x="208" y="166"/>
                      <a:pt x="208" y="166"/>
                      <a:pt x="208" y="166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4" y="116"/>
                      <a:pt x="23" y="169"/>
                      <a:pt x="55" y="215"/>
                    </a:cubicBezTo>
                    <a:lnTo>
                      <a:pt x="157" y="21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3" name="Freeform 77"/>
            <p:cNvSpPr>
              <a:spLocks noEditPoints="1"/>
            </p:cNvSpPr>
            <p:nvPr userDrawn="1"/>
          </p:nvSpPr>
          <p:spPr bwMode="auto">
            <a:xfrm>
              <a:off x="5040314" y="2359025"/>
              <a:ext cx="2111375" cy="2124075"/>
            </a:xfrm>
            <a:custGeom>
              <a:avLst/>
              <a:gdLst>
                <a:gd name="T0" fmla="*/ 645 w 645"/>
                <a:gd name="T1" fmla="*/ 323 h 650"/>
                <a:gd name="T2" fmla="*/ 645 w 645"/>
                <a:gd name="T3" fmla="*/ 323 h 650"/>
                <a:gd name="T4" fmla="*/ 584 w 645"/>
                <a:gd name="T5" fmla="*/ 138 h 650"/>
                <a:gd name="T6" fmla="*/ 422 w 645"/>
                <a:gd name="T7" fmla="*/ 20 h 650"/>
                <a:gd name="T8" fmla="*/ 422 w 645"/>
                <a:gd name="T9" fmla="*/ 20 h 650"/>
                <a:gd name="T10" fmla="*/ 417 w 645"/>
                <a:gd name="T11" fmla="*/ 19 h 650"/>
                <a:gd name="T12" fmla="*/ 229 w 645"/>
                <a:gd name="T13" fmla="*/ 19 h 650"/>
                <a:gd name="T14" fmla="*/ 223 w 645"/>
                <a:gd name="T15" fmla="*/ 20 h 650"/>
                <a:gd name="T16" fmla="*/ 223 w 645"/>
                <a:gd name="T17" fmla="*/ 20 h 650"/>
                <a:gd name="T18" fmla="*/ 55 w 645"/>
                <a:gd name="T19" fmla="*/ 148 h 650"/>
                <a:gd name="T20" fmla="*/ 51 w 645"/>
                <a:gd name="T21" fmla="*/ 153 h 650"/>
                <a:gd name="T22" fmla="*/ 0 w 645"/>
                <a:gd name="T23" fmla="*/ 334 h 650"/>
                <a:gd name="T24" fmla="*/ 0 w 645"/>
                <a:gd name="T25" fmla="*/ 340 h 650"/>
                <a:gd name="T26" fmla="*/ 64 w 645"/>
                <a:gd name="T27" fmla="*/ 520 h 650"/>
                <a:gd name="T28" fmla="*/ 67 w 645"/>
                <a:gd name="T29" fmla="*/ 524 h 650"/>
                <a:gd name="T30" fmla="*/ 211 w 645"/>
                <a:gd name="T31" fmla="*/ 630 h 650"/>
                <a:gd name="T32" fmla="*/ 216 w 645"/>
                <a:gd name="T33" fmla="*/ 632 h 650"/>
                <a:gd name="T34" fmla="*/ 216 w 645"/>
                <a:gd name="T35" fmla="*/ 632 h 650"/>
                <a:gd name="T36" fmla="*/ 323 w 645"/>
                <a:gd name="T37" fmla="*/ 650 h 650"/>
                <a:gd name="T38" fmla="*/ 425 w 645"/>
                <a:gd name="T39" fmla="*/ 634 h 650"/>
                <a:gd name="T40" fmla="*/ 493 w 645"/>
                <a:gd name="T41" fmla="*/ 601 h 650"/>
                <a:gd name="T42" fmla="*/ 504 w 645"/>
                <a:gd name="T43" fmla="*/ 594 h 650"/>
                <a:gd name="T44" fmla="*/ 512 w 645"/>
                <a:gd name="T45" fmla="*/ 588 h 650"/>
                <a:gd name="T46" fmla="*/ 523 w 645"/>
                <a:gd name="T47" fmla="*/ 580 h 650"/>
                <a:gd name="T48" fmla="*/ 582 w 645"/>
                <a:gd name="T49" fmla="*/ 519 h 650"/>
                <a:gd name="T50" fmla="*/ 586 w 645"/>
                <a:gd name="T51" fmla="*/ 514 h 650"/>
                <a:gd name="T52" fmla="*/ 645 w 645"/>
                <a:gd name="T53" fmla="*/ 324 h 650"/>
                <a:gd name="T54" fmla="*/ 311 w 645"/>
                <a:gd name="T55" fmla="*/ 107 h 650"/>
                <a:gd name="T56" fmla="*/ 189 w 645"/>
                <a:gd name="T57" fmla="*/ 286 h 650"/>
                <a:gd name="T58" fmla="*/ 77 w 645"/>
                <a:gd name="T59" fmla="*/ 156 h 650"/>
                <a:gd name="T60" fmla="*/ 558 w 645"/>
                <a:gd name="T61" fmla="*/ 143 h 650"/>
                <a:gd name="T62" fmla="*/ 456 w 645"/>
                <a:gd name="T63" fmla="*/ 279 h 650"/>
                <a:gd name="T64" fmla="*/ 334 w 645"/>
                <a:gd name="T65" fmla="*/ 108 h 650"/>
                <a:gd name="T66" fmla="*/ 558 w 645"/>
                <a:gd name="T67" fmla="*/ 143 h 650"/>
                <a:gd name="T68" fmla="*/ 181 w 645"/>
                <a:gd name="T69" fmla="*/ 309 h 650"/>
                <a:gd name="T70" fmla="*/ 181 w 645"/>
                <a:gd name="T71" fmla="*/ 501 h 650"/>
                <a:gd name="T72" fmla="*/ 24 w 645"/>
                <a:gd name="T73" fmla="*/ 346 h 650"/>
                <a:gd name="T74" fmla="*/ 199 w 645"/>
                <a:gd name="T75" fmla="*/ 516 h 650"/>
                <a:gd name="T76" fmla="*/ 400 w 645"/>
                <a:gd name="T77" fmla="*/ 461 h 650"/>
                <a:gd name="T78" fmla="*/ 406 w 645"/>
                <a:gd name="T79" fmla="*/ 615 h 650"/>
                <a:gd name="T80" fmla="*/ 230 w 645"/>
                <a:gd name="T81" fmla="*/ 612 h 650"/>
                <a:gd name="T82" fmla="*/ 570 w 645"/>
                <a:gd name="T83" fmla="*/ 496 h 650"/>
                <a:gd name="T84" fmla="*/ 421 w 645"/>
                <a:gd name="T85" fmla="*/ 450 h 650"/>
                <a:gd name="T86" fmla="*/ 534 w 645"/>
                <a:gd name="T87" fmla="*/ 266 h 650"/>
                <a:gd name="T88" fmla="*/ 570 w 645"/>
                <a:gd name="T89" fmla="*/ 49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5" h="650">
                  <a:moveTo>
                    <a:pt x="645" y="324"/>
                  </a:moveTo>
                  <a:cubicBezTo>
                    <a:pt x="645" y="323"/>
                    <a:pt x="645" y="323"/>
                    <a:pt x="645" y="323"/>
                  </a:cubicBezTo>
                  <a:cubicBezTo>
                    <a:pt x="645" y="323"/>
                    <a:pt x="645" y="323"/>
                    <a:pt x="645" y="323"/>
                  </a:cubicBezTo>
                  <a:cubicBezTo>
                    <a:pt x="645" y="323"/>
                    <a:pt x="645" y="323"/>
                    <a:pt x="645" y="323"/>
                  </a:cubicBezTo>
                  <a:cubicBezTo>
                    <a:pt x="644" y="256"/>
                    <a:pt x="623" y="192"/>
                    <a:pt x="584" y="138"/>
                  </a:cubicBezTo>
                  <a:cubicBezTo>
                    <a:pt x="584" y="138"/>
                    <a:pt x="584" y="138"/>
                    <a:pt x="584" y="138"/>
                  </a:cubicBezTo>
                  <a:cubicBezTo>
                    <a:pt x="580" y="133"/>
                    <a:pt x="580" y="133"/>
                    <a:pt x="580" y="133"/>
                  </a:cubicBezTo>
                  <a:cubicBezTo>
                    <a:pt x="540" y="80"/>
                    <a:pt x="486" y="41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17" y="19"/>
                    <a:pt x="417" y="19"/>
                    <a:pt x="417" y="19"/>
                  </a:cubicBezTo>
                  <a:cubicBezTo>
                    <a:pt x="416" y="19"/>
                    <a:pt x="416" y="19"/>
                    <a:pt x="416" y="19"/>
                  </a:cubicBezTo>
                  <a:cubicBezTo>
                    <a:pt x="355" y="0"/>
                    <a:pt x="290" y="0"/>
                    <a:pt x="229" y="19"/>
                  </a:cubicBezTo>
                  <a:cubicBezTo>
                    <a:pt x="229" y="19"/>
                    <a:pt x="229" y="19"/>
                    <a:pt x="229" y="19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223" y="20"/>
                    <a:pt x="223" y="20"/>
                    <a:pt x="223" y="20"/>
                  </a:cubicBezTo>
                  <a:cubicBezTo>
                    <a:pt x="155" y="43"/>
                    <a:pt x="95" y="88"/>
                    <a:pt x="55" y="148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18" y="205"/>
                    <a:pt x="0" y="265"/>
                    <a:pt x="0" y="327"/>
                  </a:cubicBezTo>
                  <a:cubicBezTo>
                    <a:pt x="0" y="330"/>
                    <a:pt x="0" y="332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3" y="406"/>
                    <a:pt x="25" y="467"/>
                    <a:pt x="64" y="520"/>
                  </a:cubicBezTo>
                  <a:cubicBezTo>
                    <a:pt x="64" y="520"/>
                    <a:pt x="64" y="520"/>
                    <a:pt x="64" y="520"/>
                  </a:cubicBezTo>
                  <a:cubicBezTo>
                    <a:pt x="64" y="520"/>
                    <a:pt x="64" y="520"/>
                    <a:pt x="64" y="520"/>
                  </a:cubicBezTo>
                  <a:cubicBezTo>
                    <a:pt x="67" y="524"/>
                    <a:pt x="67" y="524"/>
                    <a:pt x="67" y="524"/>
                  </a:cubicBezTo>
                  <a:cubicBezTo>
                    <a:pt x="67" y="524"/>
                    <a:pt x="67" y="524"/>
                    <a:pt x="67" y="524"/>
                  </a:cubicBezTo>
                  <a:cubicBezTo>
                    <a:pt x="104" y="573"/>
                    <a:pt x="154" y="609"/>
                    <a:pt x="211" y="630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16" y="632"/>
                    <a:pt x="216" y="632"/>
                    <a:pt x="216" y="632"/>
                  </a:cubicBezTo>
                  <a:cubicBezTo>
                    <a:pt x="251" y="644"/>
                    <a:pt x="286" y="650"/>
                    <a:pt x="323" y="650"/>
                  </a:cubicBezTo>
                  <a:cubicBezTo>
                    <a:pt x="356" y="650"/>
                    <a:pt x="388" y="645"/>
                    <a:pt x="419" y="635"/>
                  </a:cubicBezTo>
                  <a:cubicBezTo>
                    <a:pt x="425" y="634"/>
                    <a:pt x="425" y="634"/>
                    <a:pt x="425" y="634"/>
                  </a:cubicBezTo>
                  <a:cubicBezTo>
                    <a:pt x="425" y="634"/>
                    <a:pt x="425" y="634"/>
                    <a:pt x="425" y="634"/>
                  </a:cubicBezTo>
                  <a:cubicBezTo>
                    <a:pt x="445" y="627"/>
                    <a:pt x="469" y="615"/>
                    <a:pt x="493" y="601"/>
                  </a:cubicBezTo>
                  <a:cubicBezTo>
                    <a:pt x="493" y="602"/>
                    <a:pt x="493" y="602"/>
                    <a:pt x="493" y="602"/>
                  </a:cubicBezTo>
                  <a:cubicBezTo>
                    <a:pt x="504" y="594"/>
                    <a:pt x="504" y="594"/>
                    <a:pt x="504" y="594"/>
                  </a:cubicBezTo>
                  <a:cubicBezTo>
                    <a:pt x="506" y="593"/>
                    <a:pt x="508" y="592"/>
                    <a:pt x="510" y="590"/>
                  </a:cubicBezTo>
                  <a:cubicBezTo>
                    <a:pt x="512" y="588"/>
                    <a:pt x="512" y="588"/>
                    <a:pt x="512" y="588"/>
                  </a:cubicBezTo>
                  <a:cubicBezTo>
                    <a:pt x="513" y="588"/>
                    <a:pt x="513" y="588"/>
                    <a:pt x="514" y="587"/>
                  </a:cubicBezTo>
                  <a:cubicBezTo>
                    <a:pt x="523" y="580"/>
                    <a:pt x="523" y="580"/>
                    <a:pt x="523" y="580"/>
                  </a:cubicBezTo>
                  <a:cubicBezTo>
                    <a:pt x="523" y="580"/>
                    <a:pt x="523" y="580"/>
                    <a:pt x="523" y="580"/>
                  </a:cubicBezTo>
                  <a:cubicBezTo>
                    <a:pt x="545" y="562"/>
                    <a:pt x="565" y="542"/>
                    <a:pt x="582" y="519"/>
                  </a:cubicBezTo>
                  <a:cubicBezTo>
                    <a:pt x="582" y="519"/>
                    <a:pt x="582" y="519"/>
                    <a:pt x="582" y="519"/>
                  </a:cubicBezTo>
                  <a:cubicBezTo>
                    <a:pt x="586" y="514"/>
                    <a:pt x="586" y="514"/>
                    <a:pt x="586" y="514"/>
                  </a:cubicBezTo>
                  <a:cubicBezTo>
                    <a:pt x="625" y="459"/>
                    <a:pt x="645" y="395"/>
                    <a:pt x="645" y="327"/>
                  </a:cubicBezTo>
                  <a:cubicBezTo>
                    <a:pt x="645" y="326"/>
                    <a:pt x="645" y="325"/>
                    <a:pt x="645" y="324"/>
                  </a:cubicBezTo>
                  <a:close/>
                  <a:moveTo>
                    <a:pt x="225" y="45"/>
                  </a:moveTo>
                  <a:cubicBezTo>
                    <a:pt x="311" y="107"/>
                    <a:pt x="311" y="107"/>
                    <a:pt x="311" y="107"/>
                  </a:cubicBezTo>
                  <a:cubicBezTo>
                    <a:pt x="308" y="194"/>
                    <a:pt x="308" y="194"/>
                    <a:pt x="308" y="194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113" y="105"/>
                    <a:pt x="165" y="65"/>
                    <a:pt x="225" y="45"/>
                  </a:cubicBezTo>
                  <a:close/>
                  <a:moveTo>
                    <a:pt x="558" y="143"/>
                  </a:moveTo>
                  <a:cubicBezTo>
                    <a:pt x="525" y="244"/>
                    <a:pt x="525" y="244"/>
                    <a:pt x="525" y="244"/>
                  </a:cubicBezTo>
                  <a:cubicBezTo>
                    <a:pt x="456" y="279"/>
                    <a:pt x="456" y="279"/>
                    <a:pt x="456" y="279"/>
                  </a:cubicBezTo>
                  <a:cubicBezTo>
                    <a:pt x="332" y="194"/>
                    <a:pt x="332" y="194"/>
                    <a:pt x="332" y="194"/>
                  </a:cubicBezTo>
                  <a:cubicBezTo>
                    <a:pt x="334" y="108"/>
                    <a:pt x="334" y="108"/>
                    <a:pt x="334" y="108"/>
                  </a:cubicBezTo>
                  <a:cubicBezTo>
                    <a:pt x="421" y="45"/>
                    <a:pt x="421" y="45"/>
                    <a:pt x="421" y="45"/>
                  </a:cubicBezTo>
                  <a:cubicBezTo>
                    <a:pt x="475" y="64"/>
                    <a:pt x="522" y="97"/>
                    <a:pt x="558" y="143"/>
                  </a:cubicBezTo>
                  <a:close/>
                  <a:moveTo>
                    <a:pt x="107" y="286"/>
                  </a:moveTo>
                  <a:cubicBezTo>
                    <a:pt x="181" y="309"/>
                    <a:pt x="181" y="309"/>
                    <a:pt x="181" y="309"/>
                  </a:cubicBezTo>
                  <a:cubicBezTo>
                    <a:pt x="232" y="452"/>
                    <a:pt x="232" y="452"/>
                    <a:pt x="232" y="452"/>
                  </a:cubicBezTo>
                  <a:cubicBezTo>
                    <a:pt x="181" y="501"/>
                    <a:pt x="181" y="501"/>
                    <a:pt x="181" y="501"/>
                  </a:cubicBezTo>
                  <a:cubicBezTo>
                    <a:pt x="79" y="501"/>
                    <a:pt x="79" y="501"/>
                    <a:pt x="79" y="501"/>
                  </a:cubicBezTo>
                  <a:cubicBezTo>
                    <a:pt x="47" y="455"/>
                    <a:pt x="28" y="402"/>
                    <a:pt x="24" y="346"/>
                  </a:cubicBezTo>
                  <a:lnTo>
                    <a:pt x="107" y="286"/>
                  </a:lnTo>
                  <a:close/>
                  <a:moveTo>
                    <a:pt x="199" y="516"/>
                  </a:moveTo>
                  <a:cubicBezTo>
                    <a:pt x="251" y="466"/>
                    <a:pt x="251" y="466"/>
                    <a:pt x="251" y="466"/>
                  </a:cubicBezTo>
                  <a:cubicBezTo>
                    <a:pt x="400" y="461"/>
                    <a:pt x="400" y="461"/>
                    <a:pt x="400" y="461"/>
                  </a:cubicBezTo>
                  <a:cubicBezTo>
                    <a:pt x="439" y="513"/>
                    <a:pt x="439" y="513"/>
                    <a:pt x="439" y="513"/>
                  </a:cubicBezTo>
                  <a:cubicBezTo>
                    <a:pt x="406" y="615"/>
                    <a:pt x="406" y="615"/>
                    <a:pt x="406" y="615"/>
                  </a:cubicBezTo>
                  <a:cubicBezTo>
                    <a:pt x="379" y="622"/>
                    <a:pt x="351" y="626"/>
                    <a:pt x="323" y="626"/>
                  </a:cubicBezTo>
                  <a:cubicBezTo>
                    <a:pt x="291" y="626"/>
                    <a:pt x="260" y="621"/>
                    <a:pt x="230" y="612"/>
                  </a:cubicBezTo>
                  <a:lnTo>
                    <a:pt x="199" y="516"/>
                  </a:lnTo>
                  <a:close/>
                  <a:moveTo>
                    <a:pt x="570" y="496"/>
                  </a:moveTo>
                  <a:cubicBezTo>
                    <a:pt x="456" y="496"/>
                    <a:pt x="456" y="496"/>
                    <a:pt x="456" y="496"/>
                  </a:cubicBezTo>
                  <a:cubicBezTo>
                    <a:pt x="421" y="450"/>
                    <a:pt x="421" y="450"/>
                    <a:pt x="421" y="450"/>
                  </a:cubicBezTo>
                  <a:cubicBezTo>
                    <a:pt x="465" y="301"/>
                    <a:pt x="465" y="301"/>
                    <a:pt x="465" y="301"/>
                  </a:cubicBezTo>
                  <a:cubicBezTo>
                    <a:pt x="534" y="266"/>
                    <a:pt x="534" y="266"/>
                    <a:pt x="534" y="266"/>
                  </a:cubicBezTo>
                  <a:cubicBezTo>
                    <a:pt x="622" y="330"/>
                    <a:pt x="622" y="330"/>
                    <a:pt x="622" y="330"/>
                  </a:cubicBezTo>
                  <a:cubicBezTo>
                    <a:pt x="621" y="389"/>
                    <a:pt x="603" y="447"/>
                    <a:pt x="570" y="496"/>
                  </a:cubicBez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 userDrawn="1"/>
        </p:nvGrpSpPr>
        <p:grpSpPr>
          <a:xfrm rot="11565610">
            <a:off x="-693457" y="3680184"/>
            <a:ext cx="2501932" cy="2312534"/>
            <a:chOff x="360363" y="4872038"/>
            <a:chExt cx="1698625" cy="1570038"/>
          </a:xfrm>
        </p:grpSpPr>
        <p:sp>
          <p:nvSpPr>
            <p:cNvPr id="91" name="AutoShape 79"/>
            <p:cNvSpPr>
              <a:spLocks noChangeAspect="1" noChangeArrowheads="1" noTextEdit="1"/>
            </p:cNvSpPr>
            <p:nvPr userDrawn="1"/>
          </p:nvSpPr>
          <p:spPr bwMode="auto">
            <a:xfrm>
              <a:off x="363538" y="4899025"/>
              <a:ext cx="1670050" cy="1543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1"/>
            <p:cNvSpPr>
              <a:spLocks noEditPoints="1"/>
            </p:cNvSpPr>
            <p:nvPr userDrawn="1"/>
          </p:nvSpPr>
          <p:spPr bwMode="auto">
            <a:xfrm>
              <a:off x="696913" y="4945063"/>
              <a:ext cx="1290638" cy="1238250"/>
            </a:xfrm>
            <a:custGeom>
              <a:avLst/>
              <a:gdLst>
                <a:gd name="T0" fmla="*/ 380 w 394"/>
                <a:gd name="T1" fmla="*/ 115 h 378"/>
                <a:gd name="T2" fmla="*/ 294 w 394"/>
                <a:gd name="T3" fmla="*/ 18 h 378"/>
                <a:gd name="T4" fmla="*/ 241 w 394"/>
                <a:gd name="T5" fmla="*/ 14 h 378"/>
                <a:gd name="T6" fmla="*/ 17 w 394"/>
                <a:gd name="T7" fmla="*/ 211 h 378"/>
                <a:gd name="T8" fmla="*/ 11 w 394"/>
                <a:gd name="T9" fmla="*/ 261 h 378"/>
                <a:gd name="T10" fmla="*/ 103 w 394"/>
                <a:gd name="T11" fmla="*/ 365 h 378"/>
                <a:gd name="T12" fmla="*/ 153 w 394"/>
                <a:gd name="T13" fmla="*/ 365 h 378"/>
                <a:gd name="T14" fmla="*/ 376 w 394"/>
                <a:gd name="T15" fmla="*/ 168 h 378"/>
                <a:gd name="T16" fmla="*/ 380 w 394"/>
                <a:gd name="T17" fmla="*/ 115 h 378"/>
                <a:gd name="T18" fmla="*/ 154 w 394"/>
                <a:gd name="T19" fmla="*/ 350 h 378"/>
                <a:gd name="T20" fmla="*/ 33 w 394"/>
                <a:gd name="T21" fmla="*/ 212 h 378"/>
                <a:gd name="T22" fmla="*/ 136 w 394"/>
                <a:gd name="T23" fmla="*/ 121 h 378"/>
                <a:gd name="T24" fmla="*/ 258 w 394"/>
                <a:gd name="T25" fmla="*/ 259 h 378"/>
                <a:gd name="T26" fmla="*/ 154 w 394"/>
                <a:gd name="T27" fmla="*/ 35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4" h="378">
                  <a:moveTo>
                    <a:pt x="380" y="115"/>
                  </a:moveTo>
                  <a:cubicBezTo>
                    <a:pt x="294" y="18"/>
                    <a:pt x="294" y="18"/>
                    <a:pt x="294" y="18"/>
                  </a:cubicBezTo>
                  <a:cubicBezTo>
                    <a:pt x="280" y="2"/>
                    <a:pt x="256" y="0"/>
                    <a:pt x="241" y="14"/>
                  </a:cubicBezTo>
                  <a:cubicBezTo>
                    <a:pt x="17" y="211"/>
                    <a:pt x="17" y="211"/>
                    <a:pt x="17" y="211"/>
                  </a:cubicBezTo>
                  <a:cubicBezTo>
                    <a:pt x="3" y="224"/>
                    <a:pt x="0" y="245"/>
                    <a:pt x="11" y="261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17" y="378"/>
                    <a:pt x="138" y="378"/>
                    <a:pt x="153" y="365"/>
                  </a:cubicBezTo>
                  <a:cubicBezTo>
                    <a:pt x="376" y="168"/>
                    <a:pt x="376" y="168"/>
                    <a:pt x="376" y="168"/>
                  </a:cubicBezTo>
                  <a:cubicBezTo>
                    <a:pt x="392" y="154"/>
                    <a:pt x="394" y="130"/>
                    <a:pt x="380" y="115"/>
                  </a:cubicBezTo>
                  <a:close/>
                  <a:moveTo>
                    <a:pt x="154" y="350"/>
                  </a:moveTo>
                  <a:cubicBezTo>
                    <a:pt x="33" y="212"/>
                    <a:pt x="33" y="212"/>
                    <a:pt x="33" y="21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258" y="259"/>
                    <a:pt x="258" y="259"/>
                    <a:pt x="258" y="259"/>
                  </a:cubicBezTo>
                  <a:lnTo>
                    <a:pt x="154" y="350"/>
                  </a:lnTo>
                  <a:close/>
                </a:path>
              </a:pathLst>
            </a:custGeom>
            <a:solidFill>
              <a:srgbClr val="FF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2"/>
            <p:cNvSpPr>
              <a:spLocks noEditPoints="1"/>
            </p:cNvSpPr>
            <p:nvPr userDrawn="1"/>
          </p:nvSpPr>
          <p:spPr bwMode="auto">
            <a:xfrm>
              <a:off x="360363" y="4872038"/>
              <a:ext cx="1698625" cy="1570038"/>
            </a:xfrm>
            <a:custGeom>
              <a:avLst/>
              <a:gdLst>
                <a:gd name="T0" fmla="*/ 498 w 519"/>
                <a:gd name="T1" fmla="*/ 123 h 479"/>
                <a:gd name="T2" fmla="*/ 412 w 519"/>
                <a:gd name="T3" fmla="*/ 26 h 479"/>
                <a:gd name="T4" fmla="*/ 330 w 519"/>
                <a:gd name="T5" fmla="*/ 21 h 479"/>
                <a:gd name="T6" fmla="*/ 107 w 519"/>
                <a:gd name="T7" fmla="*/ 218 h 479"/>
                <a:gd name="T8" fmla="*/ 94 w 519"/>
                <a:gd name="T9" fmla="*/ 288 h 479"/>
                <a:gd name="T10" fmla="*/ 38 w 519"/>
                <a:gd name="T11" fmla="*/ 337 h 479"/>
                <a:gd name="T12" fmla="*/ 68 w 519"/>
                <a:gd name="T13" fmla="*/ 370 h 479"/>
                <a:gd name="T14" fmla="*/ 0 w 519"/>
                <a:gd name="T15" fmla="*/ 450 h 479"/>
                <a:gd name="T16" fmla="*/ 26 w 519"/>
                <a:gd name="T17" fmla="*/ 479 h 479"/>
                <a:gd name="T18" fmla="*/ 113 w 519"/>
                <a:gd name="T19" fmla="*/ 422 h 479"/>
                <a:gd name="T20" fmla="*/ 142 w 519"/>
                <a:gd name="T21" fmla="*/ 455 h 479"/>
                <a:gd name="T22" fmla="*/ 198 w 519"/>
                <a:gd name="T23" fmla="*/ 406 h 479"/>
                <a:gd name="T24" fmla="*/ 269 w 519"/>
                <a:gd name="T25" fmla="*/ 402 h 479"/>
                <a:gd name="T26" fmla="*/ 493 w 519"/>
                <a:gd name="T27" fmla="*/ 205 h 479"/>
                <a:gd name="T28" fmla="*/ 498 w 519"/>
                <a:gd name="T29" fmla="*/ 123 h 479"/>
                <a:gd name="T30" fmla="*/ 256 w 519"/>
                <a:gd name="T31" fmla="*/ 387 h 479"/>
                <a:gd name="T32" fmla="*/ 206 w 519"/>
                <a:gd name="T33" fmla="*/ 387 h 479"/>
                <a:gd name="T34" fmla="*/ 114 w 519"/>
                <a:gd name="T35" fmla="*/ 283 h 479"/>
                <a:gd name="T36" fmla="*/ 120 w 519"/>
                <a:gd name="T37" fmla="*/ 233 h 479"/>
                <a:gd name="T38" fmla="*/ 344 w 519"/>
                <a:gd name="T39" fmla="*/ 36 h 479"/>
                <a:gd name="T40" fmla="*/ 397 w 519"/>
                <a:gd name="T41" fmla="*/ 40 h 479"/>
                <a:gd name="T42" fmla="*/ 483 w 519"/>
                <a:gd name="T43" fmla="*/ 137 h 479"/>
                <a:gd name="T44" fmla="*/ 479 w 519"/>
                <a:gd name="T45" fmla="*/ 190 h 479"/>
                <a:gd name="T46" fmla="*/ 256 w 519"/>
                <a:gd name="T47" fmla="*/ 387 h 479"/>
                <a:gd name="T48" fmla="*/ 26 w 519"/>
                <a:gd name="T49" fmla="*/ 450 h 479"/>
                <a:gd name="T50" fmla="*/ 81 w 519"/>
                <a:gd name="T51" fmla="*/ 385 h 479"/>
                <a:gd name="T52" fmla="*/ 100 w 519"/>
                <a:gd name="T53" fmla="*/ 407 h 479"/>
                <a:gd name="T54" fmla="*/ 29 w 519"/>
                <a:gd name="T55" fmla="*/ 453 h 479"/>
                <a:gd name="T56" fmla="*/ 26 w 519"/>
                <a:gd name="T57" fmla="*/ 450 h 479"/>
                <a:gd name="T58" fmla="*/ 81 w 519"/>
                <a:gd name="T59" fmla="*/ 355 h 479"/>
                <a:gd name="T60" fmla="*/ 67 w 519"/>
                <a:gd name="T61" fmla="*/ 339 h 479"/>
                <a:gd name="T62" fmla="*/ 106 w 519"/>
                <a:gd name="T63" fmla="*/ 304 h 479"/>
                <a:gd name="T64" fmla="*/ 184 w 519"/>
                <a:gd name="T65" fmla="*/ 392 h 479"/>
                <a:gd name="T66" fmla="*/ 144 w 519"/>
                <a:gd name="T67" fmla="*/ 427 h 479"/>
                <a:gd name="T68" fmla="*/ 130 w 519"/>
                <a:gd name="T69" fmla="*/ 411 h 479"/>
                <a:gd name="T70" fmla="*/ 81 w 519"/>
                <a:gd name="T71" fmla="*/ 35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9" h="479">
                  <a:moveTo>
                    <a:pt x="498" y="123"/>
                  </a:moveTo>
                  <a:cubicBezTo>
                    <a:pt x="412" y="26"/>
                    <a:pt x="412" y="26"/>
                    <a:pt x="412" y="26"/>
                  </a:cubicBezTo>
                  <a:cubicBezTo>
                    <a:pt x="391" y="2"/>
                    <a:pt x="354" y="0"/>
                    <a:pt x="330" y="21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87" y="236"/>
                    <a:pt x="82" y="265"/>
                    <a:pt x="94" y="288"/>
                  </a:cubicBezTo>
                  <a:cubicBezTo>
                    <a:pt x="38" y="337"/>
                    <a:pt x="38" y="337"/>
                    <a:pt x="38" y="33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26" y="479"/>
                    <a:pt x="26" y="479"/>
                    <a:pt x="26" y="479"/>
                  </a:cubicBezTo>
                  <a:cubicBezTo>
                    <a:pt x="113" y="422"/>
                    <a:pt x="113" y="422"/>
                    <a:pt x="113" y="422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19" y="421"/>
                    <a:pt x="249" y="420"/>
                    <a:pt x="269" y="402"/>
                  </a:cubicBezTo>
                  <a:cubicBezTo>
                    <a:pt x="493" y="205"/>
                    <a:pt x="493" y="205"/>
                    <a:pt x="493" y="205"/>
                  </a:cubicBezTo>
                  <a:cubicBezTo>
                    <a:pt x="517" y="184"/>
                    <a:pt x="519" y="147"/>
                    <a:pt x="498" y="123"/>
                  </a:cubicBezTo>
                  <a:close/>
                  <a:moveTo>
                    <a:pt x="256" y="387"/>
                  </a:moveTo>
                  <a:cubicBezTo>
                    <a:pt x="241" y="400"/>
                    <a:pt x="220" y="400"/>
                    <a:pt x="206" y="387"/>
                  </a:cubicBezTo>
                  <a:cubicBezTo>
                    <a:pt x="114" y="283"/>
                    <a:pt x="114" y="283"/>
                    <a:pt x="114" y="283"/>
                  </a:cubicBezTo>
                  <a:cubicBezTo>
                    <a:pt x="103" y="267"/>
                    <a:pt x="106" y="246"/>
                    <a:pt x="120" y="233"/>
                  </a:cubicBezTo>
                  <a:cubicBezTo>
                    <a:pt x="344" y="36"/>
                    <a:pt x="344" y="36"/>
                    <a:pt x="344" y="36"/>
                  </a:cubicBezTo>
                  <a:cubicBezTo>
                    <a:pt x="359" y="22"/>
                    <a:pt x="383" y="24"/>
                    <a:pt x="397" y="40"/>
                  </a:cubicBezTo>
                  <a:cubicBezTo>
                    <a:pt x="483" y="137"/>
                    <a:pt x="483" y="137"/>
                    <a:pt x="483" y="137"/>
                  </a:cubicBezTo>
                  <a:cubicBezTo>
                    <a:pt x="497" y="152"/>
                    <a:pt x="495" y="176"/>
                    <a:pt x="479" y="190"/>
                  </a:cubicBezTo>
                  <a:lnTo>
                    <a:pt x="256" y="387"/>
                  </a:lnTo>
                  <a:close/>
                  <a:moveTo>
                    <a:pt x="26" y="450"/>
                  </a:moveTo>
                  <a:cubicBezTo>
                    <a:pt x="81" y="385"/>
                    <a:pt x="81" y="385"/>
                    <a:pt x="81" y="385"/>
                  </a:cubicBezTo>
                  <a:cubicBezTo>
                    <a:pt x="100" y="407"/>
                    <a:pt x="100" y="407"/>
                    <a:pt x="100" y="407"/>
                  </a:cubicBezTo>
                  <a:cubicBezTo>
                    <a:pt x="29" y="453"/>
                    <a:pt x="29" y="453"/>
                    <a:pt x="29" y="453"/>
                  </a:cubicBezTo>
                  <a:lnTo>
                    <a:pt x="26" y="450"/>
                  </a:lnTo>
                  <a:close/>
                  <a:moveTo>
                    <a:pt x="81" y="355"/>
                  </a:moveTo>
                  <a:cubicBezTo>
                    <a:pt x="67" y="339"/>
                    <a:pt x="67" y="339"/>
                    <a:pt x="67" y="339"/>
                  </a:cubicBezTo>
                  <a:cubicBezTo>
                    <a:pt x="106" y="304"/>
                    <a:pt x="106" y="304"/>
                    <a:pt x="106" y="304"/>
                  </a:cubicBezTo>
                  <a:cubicBezTo>
                    <a:pt x="184" y="392"/>
                    <a:pt x="184" y="392"/>
                    <a:pt x="184" y="392"/>
                  </a:cubicBezTo>
                  <a:cubicBezTo>
                    <a:pt x="144" y="427"/>
                    <a:pt x="144" y="427"/>
                    <a:pt x="144" y="427"/>
                  </a:cubicBezTo>
                  <a:cubicBezTo>
                    <a:pt x="130" y="411"/>
                    <a:pt x="130" y="411"/>
                    <a:pt x="130" y="411"/>
                  </a:cubicBezTo>
                  <a:lnTo>
                    <a:pt x="81" y="355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3"/>
            <p:cNvSpPr/>
            <p:nvPr userDrawn="1"/>
          </p:nvSpPr>
          <p:spPr bwMode="auto">
            <a:xfrm>
              <a:off x="579438" y="5868988"/>
              <a:ext cx="382588" cy="403225"/>
            </a:xfrm>
            <a:custGeom>
              <a:avLst/>
              <a:gdLst>
                <a:gd name="T0" fmla="*/ 159 w 241"/>
                <a:gd name="T1" fmla="*/ 254 h 254"/>
                <a:gd name="T2" fmla="*/ 241 w 241"/>
                <a:gd name="T3" fmla="*/ 181 h 254"/>
                <a:gd name="T4" fmla="*/ 81 w 241"/>
                <a:gd name="T5" fmla="*/ 0 h 254"/>
                <a:gd name="T6" fmla="*/ 0 w 241"/>
                <a:gd name="T7" fmla="*/ 72 h 254"/>
                <a:gd name="T8" fmla="*/ 29 w 241"/>
                <a:gd name="T9" fmla="*/ 105 h 254"/>
                <a:gd name="T10" fmla="*/ 130 w 241"/>
                <a:gd name="T11" fmla="*/ 221 h 254"/>
                <a:gd name="T12" fmla="*/ 159 w 241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54">
                  <a:moveTo>
                    <a:pt x="159" y="254"/>
                  </a:moveTo>
                  <a:lnTo>
                    <a:pt x="241" y="181"/>
                  </a:lnTo>
                  <a:lnTo>
                    <a:pt x="81" y="0"/>
                  </a:lnTo>
                  <a:lnTo>
                    <a:pt x="0" y="72"/>
                  </a:lnTo>
                  <a:lnTo>
                    <a:pt x="29" y="105"/>
                  </a:lnTo>
                  <a:lnTo>
                    <a:pt x="130" y="221"/>
                  </a:lnTo>
                  <a:lnTo>
                    <a:pt x="159" y="25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4"/>
            <p:cNvSpPr/>
            <p:nvPr userDrawn="1"/>
          </p:nvSpPr>
          <p:spPr bwMode="auto">
            <a:xfrm>
              <a:off x="446088" y="6134100"/>
              <a:ext cx="241300" cy="222250"/>
            </a:xfrm>
            <a:custGeom>
              <a:avLst/>
              <a:gdLst>
                <a:gd name="T0" fmla="*/ 113 w 152"/>
                <a:gd name="T1" fmla="*/ 0 h 140"/>
                <a:gd name="T2" fmla="*/ 0 w 152"/>
                <a:gd name="T3" fmla="*/ 134 h 140"/>
                <a:gd name="T4" fmla="*/ 6 w 152"/>
                <a:gd name="T5" fmla="*/ 140 h 140"/>
                <a:gd name="T6" fmla="*/ 152 w 152"/>
                <a:gd name="T7" fmla="*/ 45 h 140"/>
                <a:gd name="T8" fmla="*/ 113 w 152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40">
                  <a:moveTo>
                    <a:pt x="113" y="0"/>
                  </a:moveTo>
                  <a:lnTo>
                    <a:pt x="0" y="134"/>
                  </a:lnTo>
                  <a:lnTo>
                    <a:pt x="6" y="140"/>
                  </a:lnTo>
                  <a:lnTo>
                    <a:pt x="152" y="4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5"/>
            <p:cNvSpPr/>
            <p:nvPr userDrawn="1"/>
          </p:nvSpPr>
          <p:spPr bwMode="auto">
            <a:xfrm>
              <a:off x="896938" y="5432425"/>
              <a:ext cx="550863" cy="563563"/>
            </a:xfrm>
            <a:custGeom>
              <a:avLst/>
              <a:gdLst>
                <a:gd name="T0" fmla="*/ 347 w 347"/>
                <a:gd name="T1" fmla="*/ 223 h 355"/>
                <a:gd name="T2" fmla="*/ 151 w 347"/>
                <a:gd name="T3" fmla="*/ 0 h 355"/>
                <a:gd name="T4" fmla="*/ 0 w 347"/>
                <a:gd name="T5" fmla="*/ 132 h 355"/>
                <a:gd name="T6" fmla="*/ 196 w 347"/>
                <a:gd name="T7" fmla="*/ 355 h 355"/>
                <a:gd name="T8" fmla="*/ 347 w 347"/>
                <a:gd name="T9" fmla="*/ 2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55">
                  <a:moveTo>
                    <a:pt x="347" y="223"/>
                  </a:moveTo>
                  <a:lnTo>
                    <a:pt x="151" y="0"/>
                  </a:lnTo>
                  <a:lnTo>
                    <a:pt x="0" y="132"/>
                  </a:lnTo>
                  <a:lnTo>
                    <a:pt x="196" y="355"/>
                  </a:lnTo>
                  <a:lnTo>
                    <a:pt x="347" y="22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86"/>
            <p:cNvSpPr>
              <a:spLocks noEditPoints="1"/>
            </p:cNvSpPr>
            <p:nvPr userDrawn="1"/>
          </p:nvSpPr>
          <p:spPr bwMode="auto">
            <a:xfrm>
              <a:off x="804863" y="5341938"/>
              <a:ext cx="738188" cy="749300"/>
            </a:xfrm>
            <a:custGeom>
              <a:avLst/>
              <a:gdLst>
                <a:gd name="T0" fmla="*/ 0 w 465"/>
                <a:gd name="T1" fmla="*/ 187 h 472"/>
                <a:gd name="T2" fmla="*/ 250 w 465"/>
                <a:gd name="T3" fmla="*/ 472 h 472"/>
                <a:gd name="T4" fmla="*/ 465 w 465"/>
                <a:gd name="T5" fmla="*/ 284 h 472"/>
                <a:gd name="T6" fmla="*/ 213 w 465"/>
                <a:gd name="T7" fmla="*/ 0 h 472"/>
                <a:gd name="T8" fmla="*/ 0 w 465"/>
                <a:gd name="T9" fmla="*/ 187 h 472"/>
                <a:gd name="T10" fmla="*/ 209 w 465"/>
                <a:gd name="T11" fmla="*/ 57 h 472"/>
                <a:gd name="T12" fmla="*/ 405 w 465"/>
                <a:gd name="T13" fmla="*/ 280 h 472"/>
                <a:gd name="T14" fmla="*/ 254 w 465"/>
                <a:gd name="T15" fmla="*/ 412 h 472"/>
                <a:gd name="T16" fmla="*/ 58 w 465"/>
                <a:gd name="T17" fmla="*/ 189 h 472"/>
                <a:gd name="T18" fmla="*/ 209 w 465"/>
                <a:gd name="T19" fmla="*/ 5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5" h="472">
                  <a:moveTo>
                    <a:pt x="0" y="187"/>
                  </a:moveTo>
                  <a:lnTo>
                    <a:pt x="250" y="472"/>
                  </a:lnTo>
                  <a:lnTo>
                    <a:pt x="465" y="284"/>
                  </a:lnTo>
                  <a:lnTo>
                    <a:pt x="213" y="0"/>
                  </a:lnTo>
                  <a:lnTo>
                    <a:pt x="0" y="187"/>
                  </a:lnTo>
                  <a:close/>
                  <a:moveTo>
                    <a:pt x="209" y="57"/>
                  </a:moveTo>
                  <a:lnTo>
                    <a:pt x="405" y="280"/>
                  </a:lnTo>
                  <a:lnTo>
                    <a:pt x="254" y="412"/>
                  </a:lnTo>
                  <a:lnTo>
                    <a:pt x="58" y="189"/>
                  </a:lnTo>
                  <a:lnTo>
                    <a:pt x="209" y="57"/>
                  </a:lnTo>
                  <a:close/>
                </a:path>
              </a:pathLst>
            </a:custGeom>
            <a:solidFill>
              <a:srgbClr val="232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5151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515100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515100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9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6.xml"/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1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20.xml"/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0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35.xml"/><Relationship Id="rId2" Type="http://schemas.openxmlformats.org/officeDocument/2006/relationships/image" Target="../media/image23.GIF"/><Relationship Id="rId1" Type="http://schemas.openxmlformats.org/officeDocument/2006/relationships/tags" Target="../tags/tag34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7.xml"/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tags" Target="../tags/tag36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9.xml"/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tags" Target="../tags/tag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1.xml"/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tags" Target="../tags/tag40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5.xml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61903" y="1404035"/>
            <a:ext cx="4341462" cy="9080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6600" dirty="0"/>
              <a:t>一   分  钟</a:t>
            </a:r>
            <a:endParaRPr lang="zh-CN" altLang="en-US" sz="6600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联系生活识字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464024" y="1888155"/>
            <a:ext cx="1085056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钟 丁 元 迟 洗 </a:t>
            </a:r>
            <a:r>
              <a:rPr lang="zh-CN" altLang="en-US" sz="4400" b="1">
                <a:latin typeface="方正楷体拼音字库02" panose="03000509000000000000" pitchFamily="65" charset="-122"/>
                <a:ea typeface="方正楷体拼音字库02" panose="03000509000000000000" pitchFamily="65" charset="-122"/>
              </a:rPr>
              <a:t>背</a:t>
            </a: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 刚 共 汽 决 定 已 经</a:t>
            </a:r>
            <a:endParaRPr lang="zh-CN" altLang="en-US" sz="44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024" y="1719618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3903" y="2619456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7160601" y="1679820"/>
            <a:ext cx="805218" cy="8702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811833" y="1679820"/>
            <a:ext cx="805218" cy="8702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9367" y="3251581"/>
            <a:ext cx="3347809" cy="3101213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967946" y="4793785"/>
            <a:ext cx="416699" cy="47425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15733" y="3251581"/>
            <a:ext cx="3147132" cy="285750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7683690" y="3628690"/>
            <a:ext cx="586853" cy="847776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672392" y="5068307"/>
            <a:ext cx="586853" cy="847776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6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拓展识字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464024" y="1888155"/>
            <a:ext cx="1085056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钟 丁 元 迟 洗 </a:t>
            </a:r>
            <a:r>
              <a:rPr lang="zh-CN" altLang="en-US" sz="4400" b="1">
                <a:latin typeface="方正楷体拼音字库02" panose="03000509000000000000" pitchFamily="65" charset="-122"/>
                <a:ea typeface="方正楷体拼音字库02" panose="03000509000000000000" pitchFamily="65" charset="-122"/>
              </a:rPr>
              <a:t>背</a:t>
            </a: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 刚 共 汽 决 定 已 经</a:t>
            </a:r>
            <a:endParaRPr lang="zh-CN" altLang="en-US" sz="44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024" y="1719618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3903" y="2619456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8839275" y="1718139"/>
            <a:ext cx="805218" cy="8702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86695" y="1718139"/>
            <a:ext cx="805218" cy="8702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内容占位符 5"/>
          <p:cNvSpPr txBox="1"/>
          <p:nvPr/>
        </p:nvSpPr>
        <p:spPr>
          <a:xfrm>
            <a:off x="2328624" y="3509803"/>
            <a:ext cx="10850563" cy="7017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刚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（刚才）（刚刚）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内容占位符 5"/>
          <p:cNvSpPr txBox="1"/>
          <p:nvPr/>
        </p:nvSpPr>
        <p:spPr>
          <a:xfrm>
            <a:off x="2328625" y="4730936"/>
            <a:ext cx="10850563" cy="7017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（一定）（决定）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2764" y="290463"/>
            <a:ext cx="10387723" cy="5588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比一比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464024" y="1888155"/>
            <a:ext cx="1085056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钟 丁 元 迟 洗 </a:t>
            </a:r>
            <a:r>
              <a:rPr lang="zh-CN" altLang="en-US" sz="4400" b="1">
                <a:latin typeface="方正楷体拼音字库02" panose="03000509000000000000" pitchFamily="65" charset="-122"/>
                <a:ea typeface="方正楷体拼音字库02" panose="03000509000000000000" pitchFamily="65" charset="-122"/>
              </a:rPr>
              <a:t>背</a:t>
            </a: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 刚 共 汽 决 定 已 经</a:t>
            </a:r>
            <a:endParaRPr lang="zh-CN" altLang="en-US" sz="44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024" y="1719618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3903" y="2619456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9730854" y="1686560"/>
            <a:ext cx="805218" cy="8702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内容占位符 3"/>
          <p:cNvSpPr txBox="1"/>
          <p:nvPr/>
        </p:nvSpPr>
        <p:spPr>
          <a:xfrm>
            <a:off x="3250661" y="3084157"/>
            <a:ext cx="8941339" cy="150534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72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已</a:t>
            </a:r>
            <a:endParaRPr lang="zh-CN" altLang="en-US" sz="72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11" name="内容占位符 3"/>
          <p:cNvSpPr txBox="1"/>
          <p:nvPr/>
        </p:nvSpPr>
        <p:spPr>
          <a:xfrm>
            <a:off x="5662793" y="2975898"/>
            <a:ext cx="8941339" cy="150534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7200" b="1">
                <a:solidFill>
                  <a:srgbClr val="FF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己</a:t>
            </a:r>
            <a:endParaRPr lang="zh-CN" altLang="en-US" sz="7200" b="1">
              <a:solidFill>
                <a:srgbClr val="FF0000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39236" y="3797926"/>
            <a:ext cx="245659" cy="2418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内容占位符 3"/>
          <p:cNvSpPr txBox="1"/>
          <p:nvPr/>
        </p:nvSpPr>
        <p:spPr>
          <a:xfrm>
            <a:off x="3118668" y="4628410"/>
            <a:ext cx="2770636" cy="114409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已经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内容占位符 3"/>
          <p:cNvSpPr txBox="1"/>
          <p:nvPr/>
        </p:nvSpPr>
        <p:spPr>
          <a:xfrm>
            <a:off x="5529477" y="4628410"/>
            <a:ext cx="2770636" cy="114409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1" grpId="0"/>
      <p:bldP spid="12" grpId="0" animBg="1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2764" y="290463"/>
            <a:ext cx="10387723" cy="5588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字理识字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8557658" y="3429000"/>
            <a:ext cx="1582113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88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endParaRPr lang="zh-CN" altLang="en-US" sz="8800" b="1">
              <a:solidFill>
                <a:srgbClr val="FF1D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437083" y="3429000"/>
            <a:ext cx="5669686" cy="1243549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2620370" y="3504281"/>
            <a:ext cx="3002508" cy="1092985"/>
          </a:xfrm>
          <a:prstGeom prst="roundRect">
            <a:avLst/>
          </a:prstGeom>
          <a:noFill/>
          <a:ln w="38100">
            <a:solidFill>
              <a:srgbClr val="FF1D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2764" y="290463"/>
            <a:ext cx="10387723" cy="5588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我会写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5664724" y="5023938"/>
            <a:ext cx="2804028" cy="1678408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一看结构</a:t>
            </a:r>
            <a:endParaRPr lang="en-US" altLang="zh-CN" sz="3200" b="1">
              <a:solidFill>
                <a:srgbClr val="E6685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二看占格</a:t>
            </a:r>
            <a:endParaRPr lang="en-US" altLang="zh-CN" sz="3200" b="1">
              <a:solidFill>
                <a:srgbClr val="E6685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三看关键笔画</a:t>
            </a:r>
            <a:endParaRPr lang="zh-CN" altLang="en-US" sz="3200" b="1">
              <a:solidFill>
                <a:srgbClr val="E6685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1342619" y="2031219"/>
            <a:ext cx="2516717" cy="2554545"/>
            <a:chOff x="317986" y="1748180"/>
            <a:chExt cx="1887537" cy="1915909"/>
          </a:xfrm>
        </p:grpSpPr>
        <p:pic>
          <p:nvPicPr>
            <p:cNvPr id="8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4"/>
            <p:cNvSpPr txBox="1">
              <a:spLocks noChangeArrowheads="1"/>
            </p:cNvSpPr>
            <p:nvPr/>
          </p:nvSpPr>
          <p:spPr bwMode="auto">
            <a:xfrm>
              <a:off x="317986" y="1748180"/>
              <a:ext cx="1838325" cy="1915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0" b="1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已</a:t>
              </a:r>
              <a:endParaRPr lang="zh-CN" altLang="en-US" sz="16000" b="1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endParaRPr>
            </a:p>
          </p:txBody>
        </p:sp>
      </p:grpSp>
      <p:grpSp>
        <p:nvGrpSpPr>
          <p:cNvPr id="10" name="组合 4"/>
          <p:cNvGrpSpPr/>
          <p:nvPr/>
        </p:nvGrpSpPr>
        <p:grpSpPr>
          <a:xfrm>
            <a:off x="4837641" y="1924723"/>
            <a:ext cx="2516717" cy="2626784"/>
            <a:chOff x="317986" y="1665630"/>
            <a:chExt cx="1887537" cy="1970088"/>
          </a:xfrm>
        </p:grpSpPr>
        <p:pic>
          <p:nvPicPr>
            <p:cNvPr id="11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915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0" b="1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经</a:t>
              </a:r>
              <a:endParaRPr lang="zh-CN" altLang="en-US" sz="16000" b="1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endParaRPr>
            </a:p>
          </p:txBody>
        </p:sp>
      </p:grpSp>
      <p:grpSp>
        <p:nvGrpSpPr>
          <p:cNvPr id="13" name="组合 4"/>
          <p:cNvGrpSpPr/>
          <p:nvPr/>
        </p:nvGrpSpPr>
        <p:grpSpPr>
          <a:xfrm>
            <a:off x="8332663" y="1995099"/>
            <a:ext cx="2516717" cy="2626783"/>
            <a:chOff x="317986" y="1665630"/>
            <a:chExt cx="1887537" cy="1970088"/>
          </a:xfrm>
        </p:grpSpPr>
        <p:pic>
          <p:nvPicPr>
            <p:cNvPr id="14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915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0" b="1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钟</a:t>
              </a:r>
              <a:endParaRPr lang="zh-CN" altLang="en-US" sz="16000" b="1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endParaRPr>
            </a:p>
          </p:txBody>
        </p:sp>
      </p:grpSp>
      <p:grpSp>
        <p:nvGrpSpPr>
          <p:cNvPr id="16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620853" y="4731949"/>
            <a:ext cx="1209157" cy="1326653"/>
            <a:chOff x="3659926" y="959408"/>
            <a:chExt cx="4872148" cy="5345584"/>
          </a:xfrm>
        </p:grpSpPr>
        <p:sp>
          <p:nvSpPr>
            <p:cNvPr id="17" name="îšļiḓe"/>
            <p:cNvSpPr/>
            <p:nvPr/>
          </p:nvSpPr>
          <p:spPr>
            <a:xfrm>
              <a:off x="3659926" y="4627895"/>
              <a:ext cx="553995" cy="553265"/>
            </a:xfrm>
            <a:custGeom>
              <a:avLst/>
              <a:gdLst>
                <a:gd name="connsiteX0" fmla="*/ 702613 w 711229"/>
                <a:gd name="connsiteY0" fmla="*/ 690159 h 710292"/>
                <a:gd name="connsiteX1" fmla="*/ 691820 w 711229"/>
                <a:gd name="connsiteY1" fmla="*/ 700952 h 710292"/>
                <a:gd name="connsiteX2" fmla="*/ 647815 w 711229"/>
                <a:gd name="connsiteY2" fmla="*/ 700952 h 710292"/>
                <a:gd name="connsiteX3" fmla="*/ 9340 w 711229"/>
                <a:gd name="connsiteY3" fmla="*/ 64138 h 710292"/>
                <a:gd name="connsiteX4" fmla="*/ 9340 w 711229"/>
                <a:gd name="connsiteY4" fmla="*/ 20134 h 710292"/>
                <a:gd name="connsiteX5" fmla="*/ 20134 w 711229"/>
                <a:gd name="connsiteY5" fmla="*/ 9340 h 710292"/>
                <a:gd name="connsiteX6" fmla="*/ 64138 w 711229"/>
                <a:gd name="connsiteY6" fmla="*/ 9340 h 710292"/>
                <a:gd name="connsiteX7" fmla="*/ 701783 w 711229"/>
                <a:gd name="connsiteY7" fmla="*/ 646985 h 710292"/>
                <a:gd name="connsiteX8" fmla="*/ 702613 w 711229"/>
                <a:gd name="connsiteY8" fmla="*/ 690159 h 71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229" h="710292">
                  <a:moveTo>
                    <a:pt x="702613" y="690159"/>
                  </a:moveTo>
                  <a:lnTo>
                    <a:pt x="691820" y="700952"/>
                  </a:lnTo>
                  <a:cubicBezTo>
                    <a:pt x="679366" y="713406"/>
                    <a:pt x="659439" y="713406"/>
                    <a:pt x="647815" y="700952"/>
                  </a:cubicBezTo>
                  <a:lnTo>
                    <a:pt x="9340" y="64138"/>
                  </a:lnTo>
                  <a:cubicBezTo>
                    <a:pt x="-3113" y="51684"/>
                    <a:pt x="-3113" y="31758"/>
                    <a:pt x="9340" y="20134"/>
                  </a:cubicBezTo>
                  <a:lnTo>
                    <a:pt x="20134" y="9340"/>
                  </a:lnTo>
                  <a:cubicBezTo>
                    <a:pt x="32588" y="-3113"/>
                    <a:pt x="52514" y="-3113"/>
                    <a:pt x="64138" y="9340"/>
                  </a:cubicBezTo>
                  <a:lnTo>
                    <a:pt x="701783" y="646985"/>
                  </a:lnTo>
                  <a:cubicBezTo>
                    <a:pt x="714237" y="657779"/>
                    <a:pt x="714237" y="677705"/>
                    <a:pt x="702613" y="690159"/>
                  </a:cubicBezTo>
                  <a:close/>
                </a:path>
              </a:pathLst>
            </a:custGeom>
            <a:solidFill>
              <a:srgbClr val="032066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îṣļîďé"/>
            <p:cNvSpPr/>
            <p:nvPr/>
          </p:nvSpPr>
          <p:spPr>
            <a:xfrm>
              <a:off x="3727185" y="4693860"/>
              <a:ext cx="105091" cy="105091"/>
            </a:xfrm>
            <a:custGeom>
              <a:avLst/>
              <a:gdLst>
                <a:gd name="connsiteX0" fmla="*/ 1868 w 134918"/>
                <a:gd name="connsiteY0" fmla="*/ 4359 h 134918"/>
                <a:gd name="connsiteX1" fmla="*/ 4359 w 134918"/>
                <a:gd name="connsiteY1" fmla="*/ 1868 h 134918"/>
                <a:gd name="connsiteX2" fmla="*/ 12662 w 134918"/>
                <a:gd name="connsiteY2" fmla="*/ 1868 h 134918"/>
                <a:gd name="connsiteX3" fmla="*/ 133050 w 134918"/>
                <a:gd name="connsiteY3" fmla="*/ 122257 h 134918"/>
                <a:gd name="connsiteX4" fmla="*/ 133050 w 134918"/>
                <a:gd name="connsiteY4" fmla="*/ 130559 h 134918"/>
                <a:gd name="connsiteX5" fmla="*/ 130559 w 134918"/>
                <a:gd name="connsiteY5" fmla="*/ 133051 h 134918"/>
                <a:gd name="connsiteX6" fmla="*/ 122257 w 134918"/>
                <a:gd name="connsiteY6" fmla="*/ 133051 h 134918"/>
                <a:gd name="connsiteX7" fmla="*/ 1868 w 134918"/>
                <a:gd name="connsiteY7" fmla="*/ 12662 h 134918"/>
                <a:gd name="connsiteX8" fmla="*/ 1868 w 134918"/>
                <a:gd name="connsiteY8" fmla="*/ 4359 h 13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918" h="134918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133050" y="122257"/>
                  </a:lnTo>
                  <a:cubicBezTo>
                    <a:pt x="135541" y="124748"/>
                    <a:pt x="135541" y="128069"/>
                    <a:pt x="133050" y="130559"/>
                  </a:cubicBezTo>
                  <a:lnTo>
                    <a:pt x="130559" y="133051"/>
                  </a:lnTo>
                  <a:cubicBezTo>
                    <a:pt x="128069" y="135541"/>
                    <a:pt x="124748" y="135541"/>
                    <a:pt x="122257" y="133051"/>
                  </a:cubicBezTo>
                  <a:lnTo>
                    <a:pt x="1868" y="12662"/>
                  </a:lnTo>
                  <a:cubicBezTo>
                    <a:pt x="-623" y="10171"/>
                    <a:pt x="-623" y="6850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ïsľîde"/>
            <p:cNvSpPr/>
            <p:nvPr/>
          </p:nvSpPr>
          <p:spPr>
            <a:xfrm>
              <a:off x="3859115" y="4825790"/>
              <a:ext cx="47533" cy="47533"/>
            </a:xfrm>
            <a:custGeom>
              <a:avLst/>
              <a:gdLst>
                <a:gd name="connsiteX0" fmla="*/ 1868 w 61024"/>
                <a:gd name="connsiteY0" fmla="*/ 4359 h 61024"/>
                <a:gd name="connsiteX1" fmla="*/ 4359 w 61024"/>
                <a:gd name="connsiteY1" fmla="*/ 1868 h 61024"/>
                <a:gd name="connsiteX2" fmla="*/ 12662 w 61024"/>
                <a:gd name="connsiteY2" fmla="*/ 1868 h 61024"/>
                <a:gd name="connsiteX3" fmla="*/ 59156 w 61024"/>
                <a:gd name="connsiteY3" fmla="*/ 48363 h 61024"/>
                <a:gd name="connsiteX4" fmla="*/ 59156 w 61024"/>
                <a:gd name="connsiteY4" fmla="*/ 56665 h 61024"/>
                <a:gd name="connsiteX5" fmla="*/ 56666 w 61024"/>
                <a:gd name="connsiteY5" fmla="*/ 59157 h 61024"/>
                <a:gd name="connsiteX6" fmla="*/ 48363 w 61024"/>
                <a:gd name="connsiteY6" fmla="*/ 59157 h 61024"/>
                <a:gd name="connsiteX7" fmla="*/ 1868 w 61024"/>
                <a:gd name="connsiteY7" fmla="*/ 12661 h 61024"/>
                <a:gd name="connsiteX8" fmla="*/ 1868 w 61024"/>
                <a:gd name="connsiteY8" fmla="*/ 4359 h 6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024" h="61024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59156" y="48363"/>
                  </a:lnTo>
                  <a:cubicBezTo>
                    <a:pt x="61647" y="50854"/>
                    <a:pt x="61647" y="54175"/>
                    <a:pt x="59156" y="56665"/>
                  </a:cubicBezTo>
                  <a:lnTo>
                    <a:pt x="56666" y="59157"/>
                  </a:lnTo>
                  <a:cubicBezTo>
                    <a:pt x="54175" y="61647"/>
                    <a:pt x="50854" y="61647"/>
                    <a:pt x="48363" y="59157"/>
                  </a:cubicBezTo>
                  <a:lnTo>
                    <a:pt x="1868" y="12661"/>
                  </a:lnTo>
                  <a:cubicBezTo>
                    <a:pt x="-623" y="10171"/>
                    <a:pt x="-623" y="6849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îšḻiďè"/>
            <p:cNvSpPr/>
            <p:nvPr/>
          </p:nvSpPr>
          <p:spPr>
            <a:xfrm>
              <a:off x="5397168" y="2542396"/>
              <a:ext cx="878621" cy="899447"/>
            </a:xfrm>
            <a:custGeom>
              <a:avLst/>
              <a:gdLst>
                <a:gd name="connsiteX0" fmla="*/ 1115048 w 1127989"/>
                <a:gd name="connsiteY0" fmla="*/ 298896 h 1154726"/>
                <a:gd name="connsiteX1" fmla="*/ 308859 w 1127989"/>
                <a:gd name="connsiteY1" fmla="*/ 0 h 1154726"/>
                <a:gd name="connsiteX2" fmla="*/ 0 w 1127989"/>
                <a:gd name="connsiteY2" fmla="*/ 542164 h 1154726"/>
                <a:gd name="connsiteX3" fmla="*/ 141976 w 1127989"/>
                <a:gd name="connsiteY3" fmla="*/ 694103 h 1154726"/>
                <a:gd name="connsiteX4" fmla="*/ 50646 w 1127989"/>
                <a:gd name="connsiteY4" fmla="*/ 1048626 h 1154726"/>
                <a:gd name="connsiteX5" fmla="*/ 993829 w 1127989"/>
                <a:gd name="connsiteY5" fmla="*/ 865968 h 1154726"/>
                <a:gd name="connsiteX6" fmla="*/ 1115048 w 1127989"/>
                <a:gd name="connsiteY6" fmla="*/ 298896 h 11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989" h="1154726">
                  <a:moveTo>
                    <a:pt x="1115048" y="298896"/>
                  </a:moveTo>
                  <a:cubicBezTo>
                    <a:pt x="1089309" y="192622"/>
                    <a:pt x="390225" y="324634"/>
                    <a:pt x="308859" y="0"/>
                  </a:cubicBezTo>
                  <a:cubicBezTo>
                    <a:pt x="308859" y="0"/>
                    <a:pt x="192622" y="187640"/>
                    <a:pt x="0" y="542164"/>
                  </a:cubicBezTo>
                  <a:cubicBezTo>
                    <a:pt x="0" y="542164"/>
                    <a:pt x="126200" y="599452"/>
                    <a:pt x="141976" y="694103"/>
                  </a:cubicBezTo>
                  <a:cubicBezTo>
                    <a:pt x="182659" y="937371"/>
                    <a:pt x="50646" y="1048626"/>
                    <a:pt x="50646" y="1048626"/>
                  </a:cubicBezTo>
                  <a:cubicBezTo>
                    <a:pt x="50646" y="1048626"/>
                    <a:pt x="616058" y="1382394"/>
                    <a:pt x="993829" y="865968"/>
                  </a:cubicBezTo>
                  <a:cubicBezTo>
                    <a:pt x="1186451" y="602773"/>
                    <a:pt x="1115048" y="298896"/>
                    <a:pt x="1115048" y="298896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isḷîďe"/>
            <p:cNvSpPr/>
            <p:nvPr/>
          </p:nvSpPr>
          <p:spPr>
            <a:xfrm>
              <a:off x="5000084" y="959408"/>
              <a:ext cx="1351637" cy="1560033"/>
            </a:xfrm>
            <a:custGeom>
              <a:avLst/>
              <a:gdLst>
                <a:gd name="connsiteX0" fmla="*/ 0 w 1735256"/>
                <a:gd name="connsiteY0" fmla="*/ 832535 h 2002799"/>
                <a:gd name="connsiteX1" fmla="*/ 58119 w 1735256"/>
                <a:gd name="connsiteY1" fmla="*/ 683087 h 2002799"/>
                <a:gd name="connsiteX2" fmla="*/ 744749 w 1735256"/>
                <a:gd name="connsiteY2" fmla="*/ 10571 h 2002799"/>
                <a:gd name="connsiteX3" fmla="*/ 1654721 w 1735256"/>
                <a:gd name="connsiteY3" fmla="*/ 683917 h 2002799"/>
                <a:gd name="connsiteX4" fmla="*/ 1502782 w 1735256"/>
                <a:gd name="connsiteY4" fmla="*/ 1724241 h 2002799"/>
                <a:gd name="connsiteX5" fmla="*/ 1735257 w 1735256"/>
                <a:gd name="connsiteY5" fmla="*/ 1951734 h 2002799"/>
                <a:gd name="connsiteX6" fmla="*/ 1213019 w 1735256"/>
                <a:gd name="connsiteY6" fmla="*/ 1779038 h 2002799"/>
                <a:gd name="connsiteX7" fmla="*/ 893367 w 1735256"/>
                <a:gd name="connsiteY7" fmla="*/ 720449 h 2002799"/>
                <a:gd name="connsiteX8" fmla="*/ 368638 w 1735256"/>
                <a:gd name="connsiteY8" fmla="*/ 879030 h 2002799"/>
                <a:gd name="connsiteX9" fmla="*/ 0 w 1735256"/>
                <a:gd name="connsiteY9" fmla="*/ 832535 h 200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256" h="2002797">
                  <a:moveTo>
                    <a:pt x="0" y="832535"/>
                  </a:moveTo>
                  <a:cubicBezTo>
                    <a:pt x="0" y="832535"/>
                    <a:pt x="54798" y="769434"/>
                    <a:pt x="58119" y="683087"/>
                  </a:cubicBezTo>
                  <a:cubicBezTo>
                    <a:pt x="68082" y="439819"/>
                    <a:pt x="298066" y="74501"/>
                    <a:pt x="744749" y="10571"/>
                  </a:cubicBezTo>
                  <a:cubicBezTo>
                    <a:pt x="1360807" y="-77437"/>
                    <a:pt x="1609056" y="404947"/>
                    <a:pt x="1654721" y="683917"/>
                  </a:cubicBezTo>
                  <a:cubicBezTo>
                    <a:pt x="1732766" y="1161320"/>
                    <a:pt x="1517727" y="1603022"/>
                    <a:pt x="1502782" y="1724241"/>
                  </a:cubicBezTo>
                  <a:cubicBezTo>
                    <a:pt x="1485347" y="1867877"/>
                    <a:pt x="1577506" y="1945922"/>
                    <a:pt x="1735257" y="1951734"/>
                  </a:cubicBezTo>
                  <a:cubicBezTo>
                    <a:pt x="1735257" y="1951734"/>
                    <a:pt x="1356655" y="2145186"/>
                    <a:pt x="1213019" y="1779038"/>
                  </a:cubicBezTo>
                  <a:cubicBezTo>
                    <a:pt x="1037003" y="1329034"/>
                    <a:pt x="1183130" y="835856"/>
                    <a:pt x="893367" y="720449"/>
                  </a:cubicBezTo>
                  <a:cubicBezTo>
                    <a:pt x="670855" y="631610"/>
                    <a:pt x="368638" y="879030"/>
                    <a:pt x="368638" y="879030"/>
                  </a:cubicBezTo>
                  <a:lnTo>
                    <a:pt x="0" y="832535"/>
                  </a:lnTo>
                  <a:close/>
                </a:path>
              </a:pathLst>
            </a:custGeom>
            <a:gradFill>
              <a:gsLst>
                <a:gs pos="22000">
                  <a:srgbClr val="022A63"/>
                </a:gs>
                <a:gs pos="77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íşľïḑê"/>
            <p:cNvSpPr/>
            <p:nvPr/>
          </p:nvSpPr>
          <p:spPr>
            <a:xfrm>
              <a:off x="5397168" y="2629056"/>
              <a:ext cx="220530" cy="410018"/>
            </a:xfrm>
            <a:custGeom>
              <a:avLst/>
              <a:gdLst>
                <a:gd name="connsiteX0" fmla="*/ 283121 w 283120"/>
                <a:gd name="connsiteY0" fmla="*/ 0 h 526388"/>
                <a:gd name="connsiteX1" fmla="*/ 218360 w 283120"/>
                <a:gd name="connsiteY1" fmla="*/ 29059 h 526388"/>
                <a:gd name="connsiteX2" fmla="*/ 0 w 283120"/>
                <a:gd name="connsiteY2" fmla="*/ 430908 h 526388"/>
                <a:gd name="connsiteX3" fmla="*/ 117898 w 283120"/>
                <a:gd name="connsiteY3" fmla="*/ 526389 h 526388"/>
                <a:gd name="connsiteX4" fmla="*/ 117898 w 283120"/>
                <a:gd name="connsiteY4" fmla="*/ 526389 h 526388"/>
                <a:gd name="connsiteX5" fmla="*/ 283121 w 283120"/>
                <a:gd name="connsiteY5" fmla="*/ 0 h 52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120" h="526388">
                  <a:moveTo>
                    <a:pt x="283121" y="0"/>
                  </a:moveTo>
                  <a:lnTo>
                    <a:pt x="218360" y="29059"/>
                  </a:lnTo>
                  <a:cubicBezTo>
                    <a:pt x="162732" y="132012"/>
                    <a:pt x="88008" y="269837"/>
                    <a:pt x="0" y="430908"/>
                  </a:cubicBezTo>
                  <a:cubicBezTo>
                    <a:pt x="0" y="430908"/>
                    <a:pt x="77215" y="465779"/>
                    <a:pt x="117898" y="526389"/>
                  </a:cubicBezTo>
                  <a:lnTo>
                    <a:pt x="117898" y="526389"/>
                  </a:lnTo>
                  <a:lnTo>
                    <a:pt x="283121" y="0"/>
                  </a:ln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îṥḷíde"/>
            <p:cNvSpPr/>
            <p:nvPr/>
          </p:nvSpPr>
          <p:spPr>
            <a:xfrm>
              <a:off x="3704519" y="5712601"/>
              <a:ext cx="681832" cy="317949"/>
            </a:xfrm>
            <a:custGeom>
              <a:avLst/>
              <a:gdLst>
                <a:gd name="connsiteX0" fmla="*/ 875348 w 875348"/>
                <a:gd name="connsiteY0" fmla="*/ 303877 h 408188"/>
                <a:gd name="connsiteX1" fmla="*/ 530788 w 875348"/>
                <a:gd name="connsiteY1" fmla="*/ 354523 h 408188"/>
                <a:gd name="connsiteX2" fmla="*/ 192869 w 875348"/>
                <a:gd name="connsiteY2" fmla="*/ 398528 h 408188"/>
                <a:gd name="connsiteX3" fmla="*/ 128939 w 875348"/>
                <a:gd name="connsiteY3" fmla="*/ 348712 h 408188"/>
                <a:gd name="connsiteX4" fmla="*/ 273405 w 875348"/>
                <a:gd name="connsiteY4" fmla="*/ 282291 h 408188"/>
                <a:gd name="connsiteX5" fmla="*/ 129769 w 875348"/>
                <a:gd name="connsiteY5" fmla="*/ 291423 h 408188"/>
                <a:gd name="connsiteX6" fmla="*/ 52554 w 875348"/>
                <a:gd name="connsiteY6" fmla="*/ 407661 h 408188"/>
                <a:gd name="connsiteX7" fmla="*/ 14362 w 875348"/>
                <a:gd name="connsiteY7" fmla="*/ 214209 h 408188"/>
                <a:gd name="connsiteX8" fmla="*/ 413720 w 875348"/>
                <a:gd name="connsiteY8" fmla="*/ 116237 h 408188"/>
                <a:gd name="connsiteX9" fmla="*/ 804776 w 875348"/>
                <a:gd name="connsiteY9" fmla="*/ 0 h 408188"/>
                <a:gd name="connsiteX10" fmla="*/ 875348 w 875348"/>
                <a:gd name="connsiteY10" fmla="*/ 303877 h 4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5348" h="408188">
                  <a:moveTo>
                    <a:pt x="875348" y="303877"/>
                  </a:moveTo>
                  <a:cubicBezTo>
                    <a:pt x="837156" y="293084"/>
                    <a:pt x="576452" y="308859"/>
                    <a:pt x="530788" y="354523"/>
                  </a:cubicBezTo>
                  <a:cubicBezTo>
                    <a:pt x="460215" y="425096"/>
                    <a:pt x="281708" y="387734"/>
                    <a:pt x="192869" y="398528"/>
                  </a:cubicBezTo>
                  <a:cubicBezTo>
                    <a:pt x="84104" y="411812"/>
                    <a:pt x="85765" y="352863"/>
                    <a:pt x="128939" y="348712"/>
                  </a:cubicBezTo>
                  <a:cubicBezTo>
                    <a:pt x="267593" y="334597"/>
                    <a:pt x="272575" y="312180"/>
                    <a:pt x="273405" y="282291"/>
                  </a:cubicBezTo>
                  <a:cubicBezTo>
                    <a:pt x="273405" y="253231"/>
                    <a:pt x="206153" y="253231"/>
                    <a:pt x="129769" y="291423"/>
                  </a:cubicBezTo>
                  <a:cubicBezTo>
                    <a:pt x="64178" y="323804"/>
                    <a:pt x="80783" y="400188"/>
                    <a:pt x="52554" y="407661"/>
                  </a:cubicBezTo>
                  <a:cubicBezTo>
                    <a:pt x="14362" y="416793"/>
                    <a:pt x="-20509" y="305538"/>
                    <a:pt x="14362" y="214209"/>
                  </a:cubicBezTo>
                  <a:cubicBezTo>
                    <a:pt x="91577" y="13284"/>
                    <a:pt x="301634" y="103783"/>
                    <a:pt x="413720" y="116237"/>
                  </a:cubicBezTo>
                  <a:cubicBezTo>
                    <a:pt x="512522" y="127031"/>
                    <a:pt x="703483" y="40683"/>
                    <a:pt x="804776" y="0"/>
                  </a:cubicBezTo>
                  <a:lnTo>
                    <a:pt x="875348" y="303877"/>
                  </a:ln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ï$ḻïďê"/>
            <p:cNvSpPr/>
            <p:nvPr/>
          </p:nvSpPr>
          <p:spPr>
            <a:xfrm>
              <a:off x="4141245" y="5004445"/>
              <a:ext cx="2726557" cy="1003436"/>
            </a:xfrm>
            <a:custGeom>
              <a:avLst/>
              <a:gdLst>
                <a:gd name="connsiteX0" fmla="*/ 3500403 w 3500403"/>
                <a:gd name="connsiteY0" fmla="*/ 843550 h 1288229"/>
                <a:gd name="connsiteX1" fmla="*/ 2167826 w 3500403"/>
                <a:gd name="connsiteY1" fmla="*/ 0 h 1288229"/>
                <a:gd name="connsiteX2" fmla="*/ 2020038 w 3500403"/>
                <a:gd name="connsiteY2" fmla="*/ 79705 h 1288229"/>
                <a:gd name="connsiteX3" fmla="*/ 1849003 w 3500403"/>
                <a:gd name="connsiteY3" fmla="*/ 160241 h 1288229"/>
                <a:gd name="connsiteX4" fmla="*/ 0 w 3500403"/>
                <a:gd name="connsiteY4" fmla="*/ 919104 h 1288229"/>
                <a:gd name="connsiteX5" fmla="*/ 91329 w 3500403"/>
                <a:gd name="connsiteY5" fmla="*/ 1282762 h 1288229"/>
                <a:gd name="connsiteX6" fmla="*/ 1568373 w 3500403"/>
                <a:gd name="connsiteY6" fmla="*/ 1272798 h 1288229"/>
                <a:gd name="connsiteX7" fmla="*/ 2807131 w 3500403"/>
                <a:gd name="connsiteY7" fmla="*/ 1061080 h 1288229"/>
                <a:gd name="connsiteX8" fmla="*/ 3500403 w 3500403"/>
                <a:gd name="connsiteY8" fmla="*/ 843550 h 128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0403" h="1288229">
                  <a:moveTo>
                    <a:pt x="3500403" y="843550"/>
                  </a:moveTo>
                  <a:lnTo>
                    <a:pt x="2167826" y="0"/>
                  </a:lnTo>
                  <a:cubicBezTo>
                    <a:pt x="2121331" y="26568"/>
                    <a:pt x="2072345" y="53137"/>
                    <a:pt x="2020038" y="79705"/>
                  </a:cubicBezTo>
                  <a:cubicBezTo>
                    <a:pt x="1966901" y="106274"/>
                    <a:pt x="1908782" y="133673"/>
                    <a:pt x="1849003" y="160241"/>
                  </a:cubicBezTo>
                  <a:cubicBezTo>
                    <a:pt x="1606565" y="266515"/>
                    <a:pt x="0" y="919104"/>
                    <a:pt x="0" y="919104"/>
                  </a:cubicBezTo>
                  <a:lnTo>
                    <a:pt x="91329" y="1282762"/>
                  </a:lnTo>
                  <a:cubicBezTo>
                    <a:pt x="91329" y="1282762"/>
                    <a:pt x="1296876" y="1300197"/>
                    <a:pt x="1568373" y="1272798"/>
                  </a:cubicBezTo>
                  <a:cubicBezTo>
                    <a:pt x="2006754" y="1228794"/>
                    <a:pt x="2423548" y="1158222"/>
                    <a:pt x="2807131" y="1061080"/>
                  </a:cubicBezTo>
                  <a:cubicBezTo>
                    <a:pt x="3057871" y="997980"/>
                    <a:pt x="3289516" y="925747"/>
                    <a:pt x="3500403" y="843550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rgbClr val="FF9C0D"/>
                </a:gs>
                <a:gs pos="30000">
                  <a:srgbClr val="FF63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iṡlïḍê"/>
            <p:cNvSpPr/>
            <p:nvPr/>
          </p:nvSpPr>
          <p:spPr>
            <a:xfrm>
              <a:off x="4143832" y="5691905"/>
              <a:ext cx="167499" cy="314304"/>
            </a:xfrm>
            <a:custGeom>
              <a:avLst/>
              <a:gdLst>
                <a:gd name="connsiteX0" fmla="*/ 0 w 215038"/>
                <a:gd name="connsiteY0" fmla="*/ 35701 h 403509"/>
                <a:gd name="connsiteX1" fmla="*/ 80536 w 215038"/>
                <a:gd name="connsiteY1" fmla="*/ 353693 h 403509"/>
                <a:gd name="connsiteX2" fmla="*/ 92990 w 215038"/>
                <a:gd name="connsiteY2" fmla="*/ 403509 h 403509"/>
                <a:gd name="connsiteX3" fmla="*/ 215039 w 215038"/>
                <a:gd name="connsiteY3" fmla="*/ 395207 h 403509"/>
                <a:gd name="connsiteX4" fmla="*/ 104614 w 215038"/>
                <a:gd name="connsiteY4" fmla="*/ 0 h 403509"/>
                <a:gd name="connsiteX5" fmla="*/ 0 w 215038"/>
                <a:gd name="connsiteY5" fmla="*/ 35701 h 403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038" h="403509">
                  <a:moveTo>
                    <a:pt x="0" y="35701"/>
                  </a:moveTo>
                  <a:lnTo>
                    <a:pt x="80536" y="353693"/>
                  </a:lnTo>
                  <a:lnTo>
                    <a:pt x="92990" y="403509"/>
                  </a:lnTo>
                  <a:cubicBezTo>
                    <a:pt x="92990" y="403509"/>
                    <a:pt x="190961" y="396037"/>
                    <a:pt x="215039" y="395207"/>
                  </a:cubicBezTo>
                  <a:lnTo>
                    <a:pt x="104614" y="0"/>
                  </a:lnTo>
                  <a:lnTo>
                    <a:pt x="0" y="35701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ïṡ1iďé"/>
            <p:cNvSpPr/>
            <p:nvPr/>
          </p:nvSpPr>
          <p:spPr>
            <a:xfrm>
              <a:off x="4209802" y="5976346"/>
              <a:ext cx="92481" cy="1293"/>
            </a:xfrm>
            <a:custGeom>
              <a:avLst/>
              <a:gdLst>
                <a:gd name="connsiteX0" fmla="*/ 0 w 118728"/>
                <a:gd name="connsiteY0" fmla="*/ 0 h 1660"/>
                <a:gd name="connsiteX1" fmla="*/ 118728 w 118728"/>
                <a:gd name="connsiteY1" fmla="*/ 1661 h 1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726" h="1660">
                  <a:moveTo>
                    <a:pt x="0" y="0"/>
                  </a:moveTo>
                  <a:lnTo>
                    <a:pt x="118728" y="1661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íšḷídê"/>
            <p:cNvSpPr/>
            <p:nvPr/>
          </p:nvSpPr>
          <p:spPr>
            <a:xfrm>
              <a:off x="4203335" y="5945304"/>
              <a:ext cx="91187" cy="1939"/>
            </a:xfrm>
            <a:custGeom>
              <a:avLst/>
              <a:gdLst>
                <a:gd name="connsiteX0" fmla="*/ 0 w 117067"/>
                <a:gd name="connsiteY0" fmla="*/ 2491 h 2490"/>
                <a:gd name="connsiteX1" fmla="*/ 117068 w 117067"/>
                <a:gd name="connsiteY1" fmla="*/ 0 h 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067" h="2490">
                  <a:moveTo>
                    <a:pt x="0" y="2491"/>
                  </a:moveTo>
                  <a:lnTo>
                    <a:pt x="117068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íSľîdé"/>
            <p:cNvSpPr/>
            <p:nvPr/>
          </p:nvSpPr>
          <p:spPr>
            <a:xfrm>
              <a:off x="4196868" y="5912322"/>
              <a:ext cx="89894" cy="5174"/>
            </a:xfrm>
            <a:custGeom>
              <a:avLst/>
              <a:gdLst>
                <a:gd name="connsiteX0" fmla="*/ 0 w 115407"/>
                <a:gd name="connsiteY0" fmla="*/ 6642 h 6642"/>
                <a:gd name="connsiteX1" fmla="*/ 115407 w 115407"/>
                <a:gd name="connsiteY1" fmla="*/ 0 h 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407" h="6640">
                  <a:moveTo>
                    <a:pt x="0" y="6642"/>
                  </a:moveTo>
                  <a:lnTo>
                    <a:pt x="115407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ísḷïḋé"/>
            <p:cNvSpPr/>
            <p:nvPr/>
          </p:nvSpPr>
          <p:spPr>
            <a:xfrm>
              <a:off x="4190401" y="5879987"/>
              <a:ext cx="88600" cy="8407"/>
            </a:xfrm>
            <a:custGeom>
              <a:avLst/>
              <a:gdLst>
                <a:gd name="connsiteX0" fmla="*/ 0 w 113746"/>
                <a:gd name="connsiteY0" fmla="*/ 10793 h 10793"/>
                <a:gd name="connsiteX1" fmla="*/ 113746 w 113746"/>
                <a:gd name="connsiteY1" fmla="*/ 0 h 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746" h="10793">
                  <a:moveTo>
                    <a:pt x="0" y="10793"/>
                  </a:moveTo>
                  <a:lnTo>
                    <a:pt x="11374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í$lïḑé"/>
            <p:cNvSpPr/>
            <p:nvPr/>
          </p:nvSpPr>
          <p:spPr>
            <a:xfrm>
              <a:off x="4183933" y="5848299"/>
              <a:ext cx="87954" cy="10994"/>
            </a:xfrm>
            <a:custGeom>
              <a:avLst/>
              <a:gdLst>
                <a:gd name="connsiteX0" fmla="*/ 0 w 112916"/>
                <a:gd name="connsiteY0" fmla="*/ 14114 h 14114"/>
                <a:gd name="connsiteX1" fmla="*/ 112916 w 112916"/>
                <a:gd name="connsiteY1" fmla="*/ 0 h 1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916" h="14114">
                  <a:moveTo>
                    <a:pt x="0" y="14114"/>
                  </a:moveTo>
                  <a:lnTo>
                    <a:pt x="11291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ïŝľíďe"/>
            <p:cNvSpPr/>
            <p:nvPr/>
          </p:nvSpPr>
          <p:spPr>
            <a:xfrm>
              <a:off x="4177467" y="5816611"/>
              <a:ext cx="86660" cy="14227"/>
            </a:xfrm>
            <a:custGeom>
              <a:avLst/>
              <a:gdLst>
                <a:gd name="connsiteX0" fmla="*/ 0 w 111255"/>
                <a:gd name="connsiteY0" fmla="*/ 18266 h 18265"/>
                <a:gd name="connsiteX1" fmla="*/ 111256 w 111255"/>
                <a:gd name="connsiteY1" fmla="*/ 0 h 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255" h="18265">
                  <a:moveTo>
                    <a:pt x="0" y="18266"/>
                  </a:moveTo>
                  <a:lnTo>
                    <a:pt x="11125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ïśļiďè"/>
            <p:cNvSpPr/>
            <p:nvPr/>
          </p:nvSpPr>
          <p:spPr>
            <a:xfrm>
              <a:off x="4171646" y="5785569"/>
              <a:ext cx="85367" cy="16814"/>
            </a:xfrm>
            <a:custGeom>
              <a:avLst/>
              <a:gdLst>
                <a:gd name="connsiteX0" fmla="*/ 0 w 109595"/>
                <a:gd name="connsiteY0" fmla="*/ 21587 h 21586"/>
                <a:gd name="connsiteX1" fmla="*/ 109595 w 109595"/>
                <a:gd name="connsiteY1" fmla="*/ 0 h 2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95" h="21586">
                  <a:moveTo>
                    <a:pt x="0" y="21587"/>
                  </a:moveTo>
                  <a:lnTo>
                    <a:pt x="10959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íṩ1ïḑê"/>
            <p:cNvSpPr/>
            <p:nvPr/>
          </p:nvSpPr>
          <p:spPr>
            <a:xfrm>
              <a:off x="4165179" y="5754527"/>
              <a:ext cx="84719" cy="19400"/>
            </a:xfrm>
            <a:custGeom>
              <a:avLst/>
              <a:gdLst>
                <a:gd name="connsiteX0" fmla="*/ 0 w 108764"/>
                <a:gd name="connsiteY0" fmla="*/ 24908 h 24907"/>
                <a:gd name="connsiteX1" fmla="*/ 108765 w 108764"/>
                <a:gd name="connsiteY1" fmla="*/ 0 h 2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764" h="24907">
                  <a:moveTo>
                    <a:pt x="0" y="24908"/>
                  </a:moveTo>
                  <a:lnTo>
                    <a:pt x="10876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íṥlîḍè"/>
            <p:cNvSpPr/>
            <p:nvPr/>
          </p:nvSpPr>
          <p:spPr>
            <a:xfrm>
              <a:off x="4159358" y="5723485"/>
              <a:ext cx="82780" cy="22634"/>
            </a:xfrm>
            <a:custGeom>
              <a:avLst/>
              <a:gdLst>
                <a:gd name="connsiteX0" fmla="*/ 0 w 106274"/>
                <a:gd name="connsiteY0" fmla="*/ 29059 h 29059"/>
                <a:gd name="connsiteX1" fmla="*/ 106274 w 106274"/>
                <a:gd name="connsiteY1" fmla="*/ 0 h 2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74" h="29059">
                  <a:moveTo>
                    <a:pt x="0" y="29059"/>
                  </a:moveTo>
                  <a:lnTo>
                    <a:pt x="106274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iş1íḓé"/>
            <p:cNvSpPr/>
            <p:nvPr/>
          </p:nvSpPr>
          <p:spPr>
            <a:xfrm>
              <a:off x="4968930" y="2698669"/>
              <a:ext cx="3288515" cy="3302366"/>
            </a:xfrm>
            <a:custGeom>
              <a:avLst/>
              <a:gdLst>
                <a:gd name="connsiteX0" fmla="*/ 1122664 w 4221854"/>
                <a:gd name="connsiteY0" fmla="*/ 1959 h 4239637"/>
                <a:gd name="connsiteX1" fmla="*/ 1102738 w 4221854"/>
                <a:gd name="connsiteY1" fmla="*/ 417922 h 4239637"/>
                <a:gd name="connsiteX2" fmla="*/ 666848 w 4221854"/>
                <a:gd name="connsiteY2" fmla="*/ 752519 h 4239637"/>
                <a:gd name="connsiteX3" fmla="*/ 7616 w 4221854"/>
                <a:gd name="connsiteY3" fmla="*/ 2794975 h 4239637"/>
                <a:gd name="connsiteX4" fmla="*/ 155404 w 4221854"/>
                <a:gd name="connsiteY4" fmla="*/ 4239638 h 4239637"/>
                <a:gd name="connsiteX5" fmla="*/ 4165590 w 4221854"/>
                <a:gd name="connsiteY5" fmla="*/ 4239638 h 4239637"/>
                <a:gd name="connsiteX6" fmla="*/ 1122664 w 4221854"/>
                <a:gd name="connsiteY6" fmla="*/ 1959 h 423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21854" h="4239637">
                  <a:moveTo>
                    <a:pt x="1122664" y="1959"/>
                  </a:moveTo>
                  <a:cubicBezTo>
                    <a:pt x="1122664" y="1959"/>
                    <a:pt x="1244713" y="133971"/>
                    <a:pt x="1102738" y="417922"/>
                  </a:cubicBezTo>
                  <a:cubicBezTo>
                    <a:pt x="1013069" y="596429"/>
                    <a:pt x="818787" y="732593"/>
                    <a:pt x="666848" y="752519"/>
                  </a:cubicBezTo>
                  <a:cubicBezTo>
                    <a:pt x="423580" y="1046434"/>
                    <a:pt x="79850" y="1694872"/>
                    <a:pt x="7616" y="2794975"/>
                  </a:cubicBezTo>
                  <a:cubicBezTo>
                    <a:pt x="-40539" y="3528930"/>
                    <a:pt x="155404" y="4239638"/>
                    <a:pt x="155404" y="4239638"/>
                  </a:cubicBezTo>
                  <a:lnTo>
                    <a:pt x="4165590" y="4239638"/>
                  </a:lnTo>
                  <a:cubicBezTo>
                    <a:pt x="4573252" y="527517"/>
                    <a:pt x="2684395" y="-38724"/>
                    <a:pt x="1122664" y="1959"/>
                  </a:cubicBez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íṣliḍè"/>
            <p:cNvSpPr/>
            <p:nvPr/>
          </p:nvSpPr>
          <p:spPr>
            <a:xfrm>
              <a:off x="4968930" y="3271892"/>
              <a:ext cx="573750" cy="2729143"/>
            </a:xfrm>
            <a:custGeom>
              <a:avLst/>
              <a:gdLst>
                <a:gd name="connsiteX0" fmla="*/ 139629 w 736590"/>
                <a:gd name="connsiteY0" fmla="*/ 2018377 h 3503723"/>
                <a:gd name="connsiteX1" fmla="*/ 736590 w 736590"/>
                <a:gd name="connsiteY1" fmla="*/ 0 h 3503723"/>
                <a:gd name="connsiteX2" fmla="*/ 666848 w 736590"/>
                <a:gd name="connsiteY2" fmla="*/ 16605 h 3503723"/>
                <a:gd name="connsiteX3" fmla="*/ 7616 w 736590"/>
                <a:gd name="connsiteY3" fmla="*/ 2059061 h 3503723"/>
                <a:gd name="connsiteX4" fmla="*/ 155404 w 736590"/>
                <a:gd name="connsiteY4" fmla="*/ 3503724 h 3503723"/>
                <a:gd name="connsiteX5" fmla="*/ 287416 w 736590"/>
                <a:gd name="connsiteY5" fmla="*/ 3503724 h 3503723"/>
                <a:gd name="connsiteX6" fmla="*/ 139629 w 736590"/>
                <a:gd name="connsiteY6" fmla="*/ 2018377 h 350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6590" h="3503722">
                  <a:moveTo>
                    <a:pt x="139629" y="2018377"/>
                  </a:moveTo>
                  <a:cubicBezTo>
                    <a:pt x="205220" y="979714"/>
                    <a:pt x="500795" y="332937"/>
                    <a:pt x="736590" y="0"/>
                  </a:cubicBezTo>
                  <a:cubicBezTo>
                    <a:pt x="712513" y="7472"/>
                    <a:pt x="689265" y="13284"/>
                    <a:pt x="666848" y="16605"/>
                  </a:cubicBezTo>
                  <a:cubicBezTo>
                    <a:pt x="423580" y="310520"/>
                    <a:pt x="79850" y="958958"/>
                    <a:pt x="7616" y="2059061"/>
                  </a:cubicBezTo>
                  <a:cubicBezTo>
                    <a:pt x="-40539" y="2793016"/>
                    <a:pt x="155404" y="3503724"/>
                    <a:pt x="155404" y="3503724"/>
                  </a:cubicBezTo>
                  <a:lnTo>
                    <a:pt x="287416" y="3503724"/>
                  </a:lnTo>
                  <a:cubicBezTo>
                    <a:pt x="287416" y="3503724"/>
                    <a:pt x="91473" y="2772260"/>
                    <a:pt x="139629" y="2018377"/>
                  </a:cubicBezTo>
                  <a:close/>
                </a:path>
              </a:pathLst>
            </a:custGeom>
            <a:gradFill>
              <a:gsLst>
                <a:gs pos="8000">
                  <a:srgbClr val="FFBE0D"/>
                </a:gs>
                <a:gs pos="54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íṧ1íďê"/>
            <p:cNvSpPr/>
            <p:nvPr/>
          </p:nvSpPr>
          <p:spPr>
            <a:xfrm>
              <a:off x="4419267" y="1836007"/>
              <a:ext cx="1222904" cy="1388187"/>
            </a:xfrm>
            <a:custGeom>
              <a:avLst/>
              <a:gdLst>
                <a:gd name="connsiteX0" fmla="*/ 1569289 w 1569986"/>
                <a:gd name="connsiteY0" fmla="*/ 940916 h 1782179"/>
                <a:gd name="connsiteX1" fmla="*/ 1066978 w 1569986"/>
                <a:gd name="connsiteY1" fmla="*/ 1743784 h 1782179"/>
                <a:gd name="connsiteX2" fmla="*/ 715775 w 1569986"/>
                <a:gd name="connsiteY2" fmla="*/ 1600148 h 1782179"/>
                <a:gd name="connsiteX3" fmla="*/ 621955 w 1569986"/>
                <a:gd name="connsiteY3" fmla="*/ 1576900 h 1782179"/>
                <a:gd name="connsiteX4" fmla="*/ 470016 w 1569986"/>
                <a:gd name="connsiteY4" fmla="*/ 1596826 h 1782179"/>
                <a:gd name="connsiteX5" fmla="*/ 200180 w 1569986"/>
                <a:gd name="connsiteY5" fmla="*/ 1038057 h 1782179"/>
                <a:gd name="connsiteX6" fmla="*/ 296491 w 1569986"/>
                <a:gd name="connsiteY6" fmla="*/ 163787 h 1782179"/>
                <a:gd name="connsiteX7" fmla="*/ 1569289 w 1569986"/>
                <a:gd name="connsiteY7" fmla="*/ 940916 h 178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9986" h="1782179">
                  <a:moveTo>
                    <a:pt x="1569289" y="940916"/>
                  </a:moveTo>
                  <a:cubicBezTo>
                    <a:pt x="1569289" y="940916"/>
                    <a:pt x="1350099" y="1543689"/>
                    <a:pt x="1066978" y="1743784"/>
                  </a:cubicBezTo>
                  <a:cubicBezTo>
                    <a:pt x="910057" y="1854209"/>
                    <a:pt x="780536" y="1701440"/>
                    <a:pt x="715775" y="1600148"/>
                  </a:cubicBezTo>
                  <a:cubicBezTo>
                    <a:pt x="690867" y="1560295"/>
                    <a:pt x="660978" y="1551162"/>
                    <a:pt x="621955" y="1576900"/>
                  </a:cubicBezTo>
                  <a:cubicBezTo>
                    <a:pt x="582102" y="1602638"/>
                    <a:pt x="499076" y="1626716"/>
                    <a:pt x="470016" y="1596826"/>
                  </a:cubicBezTo>
                  <a:cubicBezTo>
                    <a:pt x="450090" y="1576900"/>
                    <a:pt x="275734" y="1134368"/>
                    <a:pt x="200180" y="1038057"/>
                  </a:cubicBezTo>
                  <a:cubicBezTo>
                    <a:pt x="-4066" y="776523"/>
                    <a:pt x="-160156" y="461022"/>
                    <a:pt x="296491" y="163787"/>
                  </a:cubicBezTo>
                  <a:cubicBezTo>
                    <a:pt x="857751" y="-203191"/>
                    <a:pt x="1595858" y="42568"/>
                    <a:pt x="1569289" y="940916"/>
                  </a:cubicBezTo>
                  <a:close/>
                </a:path>
              </a:pathLst>
            </a:custGeom>
            <a:gradFill>
              <a:gsLst>
                <a:gs pos="5100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iSlíḋê"/>
            <p:cNvSpPr/>
            <p:nvPr/>
          </p:nvSpPr>
          <p:spPr>
            <a:xfrm>
              <a:off x="4643097" y="2583238"/>
              <a:ext cx="418973" cy="420077"/>
            </a:xfrm>
            <a:custGeom>
              <a:avLst/>
              <a:gdLst>
                <a:gd name="connsiteX0" fmla="*/ 377771 w 537885"/>
                <a:gd name="connsiteY0" fmla="*/ 479767 h 539303"/>
                <a:gd name="connsiteX1" fmla="*/ 78045 w 537885"/>
                <a:gd name="connsiteY1" fmla="*/ 410024 h 539303"/>
                <a:gd name="connsiteX2" fmla="*/ 112916 w 537885"/>
                <a:gd name="connsiteY2" fmla="*/ 489730 h 539303"/>
                <a:gd name="connsiteX3" fmla="*/ 392716 w 537885"/>
                <a:gd name="connsiteY3" fmla="*/ 508826 h 539303"/>
                <a:gd name="connsiteX4" fmla="*/ 507293 w 537885"/>
                <a:gd name="connsiteY4" fmla="*/ 145169 h 539303"/>
                <a:gd name="connsiteX5" fmla="*/ 143636 w 537885"/>
                <a:gd name="connsiteY5" fmla="*/ 30592 h 539303"/>
                <a:gd name="connsiteX6" fmla="*/ 0 w 537885"/>
                <a:gd name="connsiteY6" fmla="*/ 238989 h 539303"/>
                <a:gd name="connsiteX7" fmla="*/ 36532 w 537885"/>
                <a:gd name="connsiteY7" fmla="*/ 317035 h 539303"/>
                <a:gd name="connsiteX8" fmla="*/ 159411 w 537885"/>
                <a:gd name="connsiteY8" fmla="*/ 59652 h 539303"/>
                <a:gd name="connsiteX9" fmla="*/ 478234 w 537885"/>
                <a:gd name="connsiteY9" fmla="*/ 160114 h 539303"/>
                <a:gd name="connsiteX10" fmla="*/ 377771 w 537885"/>
                <a:gd name="connsiteY10" fmla="*/ 479767 h 53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885" h="539303">
                  <a:moveTo>
                    <a:pt x="377771" y="479767"/>
                  </a:moveTo>
                  <a:cubicBezTo>
                    <a:pt x="273158" y="534564"/>
                    <a:pt x="146127" y="502184"/>
                    <a:pt x="78045" y="410024"/>
                  </a:cubicBezTo>
                  <a:cubicBezTo>
                    <a:pt x="89669" y="437423"/>
                    <a:pt x="101292" y="463991"/>
                    <a:pt x="112916" y="489730"/>
                  </a:cubicBezTo>
                  <a:cubicBezTo>
                    <a:pt x="192622" y="546188"/>
                    <a:pt x="300556" y="556981"/>
                    <a:pt x="392716" y="508826"/>
                  </a:cubicBezTo>
                  <a:cubicBezTo>
                    <a:pt x="524728" y="439914"/>
                    <a:pt x="576205" y="277182"/>
                    <a:pt x="507293" y="145169"/>
                  </a:cubicBezTo>
                  <a:cubicBezTo>
                    <a:pt x="438381" y="13157"/>
                    <a:pt x="275648" y="-38320"/>
                    <a:pt x="143636" y="30592"/>
                  </a:cubicBezTo>
                  <a:cubicBezTo>
                    <a:pt x="61440" y="73766"/>
                    <a:pt x="9963" y="153472"/>
                    <a:pt x="0" y="238989"/>
                  </a:cubicBezTo>
                  <a:cubicBezTo>
                    <a:pt x="11624" y="263897"/>
                    <a:pt x="24078" y="290466"/>
                    <a:pt x="36532" y="317035"/>
                  </a:cubicBezTo>
                  <a:cubicBezTo>
                    <a:pt x="15775" y="215742"/>
                    <a:pt x="63100" y="109468"/>
                    <a:pt x="159411" y="59652"/>
                  </a:cubicBezTo>
                  <a:cubicBezTo>
                    <a:pt x="275648" y="-958"/>
                    <a:pt x="417624" y="44707"/>
                    <a:pt x="478234" y="160114"/>
                  </a:cubicBezTo>
                  <a:cubicBezTo>
                    <a:pt x="538843" y="277182"/>
                    <a:pt x="494009" y="419987"/>
                    <a:pt x="377771" y="479767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îṩļíḑe"/>
            <p:cNvSpPr/>
            <p:nvPr/>
          </p:nvSpPr>
          <p:spPr>
            <a:xfrm>
              <a:off x="4500819" y="2614181"/>
              <a:ext cx="55617" cy="280675"/>
            </a:xfrm>
            <a:custGeom>
              <a:avLst/>
              <a:gdLst>
                <a:gd name="connsiteX0" fmla="*/ 71403 w 71402"/>
                <a:gd name="connsiteY0" fmla="*/ 0 h 360335"/>
                <a:gd name="connsiteX1" fmla="*/ 48155 w 71402"/>
                <a:gd name="connsiteY1" fmla="*/ 12454 h 360335"/>
                <a:gd name="connsiteX2" fmla="*/ 39022 w 71402"/>
                <a:gd name="connsiteY2" fmla="*/ 20757 h 360335"/>
                <a:gd name="connsiteX3" fmla="*/ 32380 w 71402"/>
                <a:gd name="connsiteY3" fmla="*/ 30720 h 360335"/>
                <a:gd name="connsiteX4" fmla="*/ 23247 w 71402"/>
                <a:gd name="connsiteY4" fmla="*/ 74724 h 360335"/>
                <a:gd name="connsiteX5" fmla="*/ 26569 w 71402"/>
                <a:gd name="connsiteY5" fmla="*/ 97971 h 360335"/>
                <a:gd name="connsiteX6" fmla="*/ 29059 w 71402"/>
                <a:gd name="connsiteY6" fmla="*/ 109595 h 360335"/>
                <a:gd name="connsiteX7" fmla="*/ 32380 w 71402"/>
                <a:gd name="connsiteY7" fmla="*/ 121219 h 360335"/>
                <a:gd name="connsiteX8" fmla="*/ 40683 w 71402"/>
                <a:gd name="connsiteY8" fmla="*/ 144466 h 360335"/>
                <a:gd name="connsiteX9" fmla="*/ 49816 w 71402"/>
                <a:gd name="connsiteY9" fmla="*/ 168544 h 360335"/>
                <a:gd name="connsiteX10" fmla="*/ 58119 w 71402"/>
                <a:gd name="connsiteY10" fmla="*/ 273158 h 360335"/>
                <a:gd name="connsiteX11" fmla="*/ 0 w 71402"/>
                <a:gd name="connsiteY11" fmla="*/ 360336 h 360335"/>
                <a:gd name="connsiteX12" fmla="*/ 24908 w 71402"/>
                <a:gd name="connsiteY12" fmla="*/ 316331 h 360335"/>
                <a:gd name="connsiteX13" fmla="*/ 36532 w 71402"/>
                <a:gd name="connsiteY13" fmla="*/ 269836 h 360335"/>
                <a:gd name="connsiteX14" fmla="*/ 37362 w 71402"/>
                <a:gd name="connsiteY14" fmla="*/ 246589 h 360335"/>
                <a:gd name="connsiteX15" fmla="*/ 36532 w 71402"/>
                <a:gd name="connsiteY15" fmla="*/ 234965 h 360335"/>
                <a:gd name="connsiteX16" fmla="*/ 34871 w 71402"/>
                <a:gd name="connsiteY16" fmla="*/ 223342 h 360335"/>
                <a:gd name="connsiteX17" fmla="*/ 29890 w 71402"/>
                <a:gd name="connsiteY17" fmla="*/ 200094 h 360335"/>
                <a:gd name="connsiteX18" fmla="*/ 26569 w 71402"/>
                <a:gd name="connsiteY18" fmla="*/ 188470 h 360335"/>
                <a:gd name="connsiteX19" fmla="*/ 22417 w 71402"/>
                <a:gd name="connsiteY19" fmla="*/ 176847 h 360335"/>
                <a:gd name="connsiteX20" fmla="*/ 14115 w 71402"/>
                <a:gd name="connsiteY20" fmla="*/ 152769 h 360335"/>
                <a:gd name="connsiteX21" fmla="*/ 6642 w 71402"/>
                <a:gd name="connsiteY21" fmla="*/ 127861 h 360335"/>
                <a:gd name="connsiteX22" fmla="*/ 3321 w 71402"/>
                <a:gd name="connsiteY22" fmla="*/ 114577 h 360335"/>
                <a:gd name="connsiteX23" fmla="*/ 1661 w 71402"/>
                <a:gd name="connsiteY23" fmla="*/ 101292 h 360335"/>
                <a:gd name="connsiteX24" fmla="*/ 830 w 71402"/>
                <a:gd name="connsiteY24" fmla="*/ 88008 h 360335"/>
                <a:gd name="connsiteX25" fmla="*/ 830 w 71402"/>
                <a:gd name="connsiteY25" fmla="*/ 74724 h 360335"/>
                <a:gd name="connsiteX26" fmla="*/ 20757 w 71402"/>
                <a:gd name="connsiteY26" fmla="*/ 23247 h 360335"/>
                <a:gd name="connsiteX27" fmla="*/ 31550 w 71402"/>
                <a:gd name="connsiteY27" fmla="*/ 13284 h 360335"/>
                <a:gd name="connsiteX28" fmla="*/ 44004 w 71402"/>
                <a:gd name="connsiteY28" fmla="*/ 5812 h 360335"/>
                <a:gd name="connsiteX29" fmla="*/ 71403 w 71402"/>
                <a:gd name="connsiteY29" fmla="*/ 0 h 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402" h="360335">
                  <a:moveTo>
                    <a:pt x="71403" y="0"/>
                  </a:moveTo>
                  <a:cubicBezTo>
                    <a:pt x="63100" y="2491"/>
                    <a:pt x="54798" y="7472"/>
                    <a:pt x="48155" y="12454"/>
                  </a:cubicBezTo>
                  <a:cubicBezTo>
                    <a:pt x="44834" y="14945"/>
                    <a:pt x="42344" y="18266"/>
                    <a:pt x="39022" y="20757"/>
                  </a:cubicBezTo>
                  <a:cubicBezTo>
                    <a:pt x="36532" y="24078"/>
                    <a:pt x="34041" y="26568"/>
                    <a:pt x="32380" y="30720"/>
                  </a:cubicBezTo>
                  <a:cubicBezTo>
                    <a:pt x="24908" y="44004"/>
                    <a:pt x="23247" y="59779"/>
                    <a:pt x="23247" y="74724"/>
                  </a:cubicBezTo>
                  <a:cubicBezTo>
                    <a:pt x="24078" y="82196"/>
                    <a:pt x="24908" y="90499"/>
                    <a:pt x="26569" y="97971"/>
                  </a:cubicBezTo>
                  <a:cubicBezTo>
                    <a:pt x="27399" y="102123"/>
                    <a:pt x="28229" y="105444"/>
                    <a:pt x="29059" y="109595"/>
                  </a:cubicBezTo>
                  <a:lnTo>
                    <a:pt x="32380" y="121219"/>
                  </a:lnTo>
                  <a:cubicBezTo>
                    <a:pt x="34871" y="128691"/>
                    <a:pt x="37362" y="136164"/>
                    <a:pt x="40683" y="144466"/>
                  </a:cubicBezTo>
                  <a:lnTo>
                    <a:pt x="49816" y="168544"/>
                  </a:lnTo>
                  <a:cubicBezTo>
                    <a:pt x="61440" y="201755"/>
                    <a:pt x="66421" y="238286"/>
                    <a:pt x="58119" y="273158"/>
                  </a:cubicBezTo>
                  <a:cubicBezTo>
                    <a:pt x="50646" y="308029"/>
                    <a:pt x="29890" y="340409"/>
                    <a:pt x="0" y="360336"/>
                  </a:cubicBezTo>
                  <a:cubicBezTo>
                    <a:pt x="10793" y="346221"/>
                    <a:pt x="19096" y="332106"/>
                    <a:pt x="24908" y="316331"/>
                  </a:cubicBezTo>
                  <a:cubicBezTo>
                    <a:pt x="30720" y="301387"/>
                    <a:pt x="34871" y="285612"/>
                    <a:pt x="36532" y="269836"/>
                  </a:cubicBezTo>
                  <a:cubicBezTo>
                    <a:pt x="37362" y="262364"/>
                    <a:pt x="37362" y="254061"/>
                    <a:pt x="37362" y="246589"/>
                  </a:cubicBezTo>
                  <a:lnTo>
                    <a:pt x="36532" y="234965"/>
                  </a:lnTo>
                  <a:cubicBezTo>
                    <a:pt x="36532" y="230814"/>
                    <a:pt x="35701" y="227493"/>
                    <a:pt x="34871" y="223342"/>
                  </a:cubicBezTo>
                  <a:cubicBezTo>
                    <a:pt x="33211" y="215869"/>
                    <a:pt x="32380" y="207566"/>
                    <a:pt x="29890" y="200094"/>
                  </a:cubicBezTo>
                  <a:lnTo>
                    <a:pt x="26569" y="188470"/>
                  </a:lnTo>
                  <a:lnTo>
                    <a:pt x="22417" y="176847"/>
                  </a:lnTo>
                  <a:lnTo>
                    <a:pt x="14115" y="152769"/>
                  </a:lnTo>
                  <a:cubicBezTo>
                    <a:pt x="10793" y="144466"/>
                    <a:pt x="8303" y="136164"/>
                    <a:pt x="6642" y="127861"/>
                  </a:cubicBezTo>
                  <a:lnTo>
                    <a:pt x="3321" y="114577"/>
                  </a:lnTo>
                  <a:cubicBezTo>
                    <a:pt x="2491" y="110425"/>
                    <a:pt x="2491" y="105444"/>
                    <a:pt x="1661" y="101292"/>
                  </a:cubicBezTo>
                  <a:cubicBezTo>
                    <a:pt x="1661" y="97141"/>
                    <a:pt x="0" y="92159"/>
                    <a:pt x="830" y="88008"/>
                  </a:cubicBezTo>
                  <a:lnTo>
                    <a:pt x="830" y="74724"/>
                  </a:lnTo>
                  <a:cubicBezTo>
                    <a:pt x="2491" y="56458"/>
                    <a:pt x="7472" y="38192"/>
                    <a:pt x="20757" y="23247"/>
                  </a:cubicBezTo>
                  <a:cubicBezTo>
                    <a:pt x="23247" y="19096"/>
                    <a:pt x="28229" y="16605"/>
                    <a:pt x="31550" y="13284"/>
                  </a:cubicBezTo>
                  <a:cubicBezTo>
                    <a:pt x="35701" y="10793"/>
                    <a:pt x="39853" y="7472"/>
                    <a:pt x="44004" y="5812"/>
                  </a:cubicBezTo>
                  <a:cubicBezTo>
                    <a:pt x="52307" y="2491"/>
                    <a:pt x="62270" y="0"/>
                    <a:pt x="71403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íṩliḍê"/>
            <p:cNvSpPr/>
            <p:nvPr/>
          </p:nvSpPr>
          <p:spPr>
            <a:xfrm>
              <a:off x="5617699" y="2509414"/>
              <a:ext cx="234111" cy="118349"/>
            </a:xfrm>
            <a:custGeom>
              <a:avLst/>
              <a:gdLst>
                <a:gd name="connsiteX0" fmla="*/ 0 w 300556"/>
                <a:gd name="connsiteY0" fmla="*/ 0 h 151938"/>
                <a:gd name="connsiteX1" fmla="*/ 73894 w 300556"/>
                <a:gd name="connsiteY1" fmla="*/ 44004 h 151938"/>
                <a:gd name="connsiteX2" fmla="*/ 113746 w 300556"/>
                <a:gd name="connsiteY2" fmla="*/ 51476 h 151938"/>
                <a:gd name="connsiteX3" fmla="*/ 134503 w 300556"/>
                <a:gd name="connsiteY3" fmla="*/ 51476 h 151938"/>
                <a:gd name="connsiteX4" fmla="*/ 144466 w 300556"/>
                <a:gd name="connsiteY4" fmla="*/ 50646 h 151938"/>
                <a:gd name="connsiteX5" fmla="*/ 155260 w 300556"/>
                <a:gd name="connsiteY5" fmla="*/ 48986 h 151938"/>
                <a:gd name="connsiteX6" fmla="*/ 249080 w 300556"/>
                <a:gd name="connsiteY6" fmla="*/ 74724 h 151938"/>
                <a:gd name="connsiteX7" fmla="*/ 300556 w 300556"/>
                <a:gd name="connsiteY7" fmla="*/ 151939 h 151938"/>
                <a:gd name="connsiteX8" fmla="*/ 235796 w 300556"/>
                <a:gd name="connsiteY8" fmla="*/ 94650 h 151938"/>
                <a:gd name="connsiteX9" fmla="*/ 158581 w 300556"/>
                <a:gd name="connsiteY9" fmla="*/ 79705 h 151938"/>
                <a:gd name="connsiteX10" fmla="*/ 146957 w 300556"/>
                <a:gd name="connsiteY10" fmla="*/ 81366 h 151938"/>
                <a:gd name="connsiteX11" fmla="*/ 134503 w 300556"/>
                <a:gd name="connsiteY11" fmla="*/ 82196 h 151938"/>
                <a:gd name="connsiteX12" fmla="*/ 109595 w 300556"/>
                <a:gd name="connsiteY12" fmla="*/ 81366 h 151938"/>
                <a:gd name="connsiteX13" fmla="*/ 63100 w 300556"/>
                <a:gd name="connsiteY13" fmla="*/ 67252 h 151938"/>
                <a:gd name="connsiteX14" fmla="*/ 0 w 300556"/>
                <a:gd name="connsiteY14" fmla="*/ 0 h 15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56" h="151938">
                  <a:moveTo>
                    <a:pt x="0" y="0"/>
                  </a:moveTo>
                  <a:cubicBezTo>
                    <a:pt x="22417" y="20757"/>
                    <a:pt x="47325" y="35701"/>
                    <a:pt x="73894" y="44004"/>
                  </a:cubicBezTo>
                  <a:cubicBezTo>
                    <a:pt x="87178" y="48155"/>
                    <a:pt x="100462" y="50646"/>
                    <a:pt x="113746" y="51476"/>
                  </a:cubicBezTo>
                  <a:cubicBezTo>
                    <a:pt x="120389" y="52307"/>
                    <a:pt x="127031" y="51476"/>
                    <a:pt x="134503" y="51476"/>
                  </a:cubicBezTo>
                  <a:cubicBezTo>
                    <a:pt x="137824" y="50646"/>
                    <a:pt x="141145" y="50646"/>
                    <a:pt x="144466" y="50646"/>
                  </a:cubicBezTo>
                  <a:lnTo>
                    <a:pt x="155260" y="48986"/>
                  </a:lnTo>
                  <a:cubicBezTo>
                    <a:pt x="188470" y="44004"/>
                    <a:pt x="224172" y="53967"/>
                    <a:pt x="249080" y="74724"/>
                  </a:cubicBezTo>
                  <a:cubicBezTo>
                    <a:pt x="274818" y="94650"/>
                    <a:pt x="293084" y="122049"/>
                    <a:pt x="300556" y="151939"/>
                  </a:cubicBezTo>
                  <a:cubicBezTo>
                    <a:pt x="281460" y="128691"/>
                    <a:pt x="259873" y="107935"/>
                    <a:pt x="235796" y="94650"/>
                  </a:cubicBezTo>
                  <a:cubicBezTo>
                    <a:pt x="211718" y="81366"/>
                    <a:pt x="185149" y="75554"/>
                    <a:pt x="158581" y="79705"/>
                  </a:cubicBezTo>
                  <a:lnTo>
                    <a:pt x="146957" y="81366"/>
                  </a:lnTo>
                  <a:cubicBezTo>
                    <a:pt x="142806" y="82196"/>
                    <a:pt x="138654" y="82196"/>
                    <a:pt x="134503" y="82196"/>
                  </a:cubicBezTo>
                  <a:cubicBezTo>
                    <a:pt x="126200" y="82196"/>
                    <a:pt x="117898" y="82196"/>
                    <a:pt x="109595" y="81366"/>
                  </a:cubicBezTo>
                  <a:cubicBezTo>
                    <a:pt x="92990" y="79705"/>
                    <a:pt x="77215" y="74724"/>
                    <a:pt x="63100" y="67252"/>
                  </a:cubicBezTo>
                  <a:cubicBezTo>
                    <a:pt x="35701" y="52307"/>
                    <a:pt x="12454" y="28229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iṡļïďè"/>
            <p:cNvSpPr/>
            <p:nvPr/>
          </p:nvSpPr>
          <p:spPr>
            <a:xfrm>
              <a:off x="4935806" y="2306991"/>
              <a:ext cx="223370" cy="316244"/>
            </a:xfrm>
            <a:custGeom>
              <a:avLst/>
              <a:gdLst>
                <a:gd name="connsiteX0" fmla="*/ 276804 w 286767"/>
                <a:gd name="connsiteY0" fmla="*/ 0 h 406000"/>
                <a:gd name="connsiteX1" fmla="*/ 1986 w 286767"/>
                <a:gd name="connsiteY1" fmla="*/ 382753 h 406000"/>
                <a:gd name="connsiteX2" fmla="*/ 326 w 286767"/>
                <a:gd name="connsiteY2" fmla="*/ 390225 h 406000"/>
                <a:gd name="connsiteX3" fmla="*/ 4477 w 286767"/>
                <a:gd name="connsiteY3" fmla="*/ 396867 h 406000"/>
                <a:gd name="connsiteX4" fmla="*/ 14440 w 286767"/>
                <a:gd name="connsiteY4" fmla="*/ 404340 h 406000"/>
                <a:gd name="connsiteX5" fmla="*/ 20252 w 286767"/>
                <a:gd name="connsiteY5" fmla="*/ 406000 h 406000"/>
                <a:gd name="connsiteX6" fmla="*/ 28555 w 286767"/>
                <a:gd name="connsiteY6" fmla="*/ 401849 h 406000"/>
                <a:gd name="connsiteX7" fmla="*/ 286768 w 286767"/>
                <a:gd name="connsiteY7" fmla="*/ 42344 h 406000"/>
                <a:gd name="connsiteX8" fmla="*/ 276804 w 286767"/>
                <a:gd name="connsiteY8" fmla="*/ 0 h 40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767" h="406000">
                  <a:moveTo>
                    <a:pt x="276804" y="0"/>
                  </a:moveTo>
                  <a:lnTo>
                    <a:pt x="1986" y="382753"/>
                  </a:lnTo>
                  <a:cubicBezTo>
                    <a:pt x="326" y="385244"/>
                    <a:pt x="-505" y="387734"/>
                    <a:pt x="326" y="390225"/>
                  </a:cubicBezTo>
                  <a:cubicBezTo>
                    <a:pt x="1156" y="392716"/>
                    <a:pt x="1986" y="395207"/>
                    <a:pt x="4477" y="396867"/>
                  </a:cubicBezTo>
                  <a:lnTo>
                    <a:pt x="14440" y="404340"/>
                  </a:lnTo>
                  <a:cubicBezTo>
                    <a:pt x="16101" y="406000"/>
                    <a:pt x="18592" y="406000"/>
                    <a:pt x="20252" y="406000"/>
                  </a:cubicBezTo>
                  <a:cubicBezTo>
                    <a:pt x="23573" y="406000"/>
                    <a:pt x="26894" y="404340"/>
                    <a:pt x="28555" y="401849"/>
                  </a:cubicBezTo>
                  <a:lnTo>
                    <a:pt x="286768" y="42344"/>
                  </a:lnTo>
                  <a:cubicBezTo>
                    <a:pt x="281786" y="27399"/>
                    <a:pt x="278465" y="13284"/>
                    <a:pt x="276804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ïṩḻîḑê"/>
            <p:cNvSpPr/>
            <p:nvPr/>
          </p:nvSpPr>
          <p:spPr>
            <a:xfrm>
              <a:off x="4618621" y="2559957"/>
              <a:ext cx="420167" cy="420167"/>
            </a:xfrm>
            <a:custGeom>
              <a:avLst/>
              <a:gdLst>
                <a:gd name="connsiteX0" fmla="*/ 508826 w 539418"/>
                <a:gd name="connsiteY0" fmla="*/ 145169 h 539418"/>
                <a:gd name="connsiteX1" fmla="*/ 145169 w 539418"/>
                <a:gd name="connsiteY1" fmla="*/ 30593 h 539418"/>
                <a:gd name="connsiteX2" fmla="*/ 30592 w 539418"/>
                <a:gd name="connsiteY2" fmla="*/ 394249 h 539418"/>
                <a:gd name="connsiteX3" fmla="*/ 394249 w 539418"/>
                <a:gd name="connsiteY3" fmla="*/ 508826 h 539418"/>
                <a:gd name="connsiteX4" fmla="*/ 508826 w 539418"/>
                <a:gd name="connsiteY4" fmla="*/ 145169 h 539418"/>
                <a:gd name="connsiteX5" fmla="*/ 379304 w 539418"/>
                <a:gd name="connsiteY5" fmla="*/ 479767 h 539418"/>
                <a:gd name="connsiteX6" fmla="*/ 60482 w 539418"/>
                <a:gd name="connsiteY6" fmla="*/ 379304 h 539418"/>
                <a:gd name="connsiteX7" fmla="*/ 160944 w 539418"/>
                <a:gd name="connsiteY7" fmla="*/ 60482 h 539418"/>
                <a:gd name="connsiteX8" fmla="*/ 479767 w 539418"/>
                <a:gd name="connsiteY8" fmla="*/ 160944 h 539418"/>
                <a:gd name="connsiteX9" fmla="*/ 379304 w 539418"/>
                <a:gd name="connsiteY9" fmla="*/ 479767 h 53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9418" h="539418">
                  <a:moveTo>
                    <a:pt x="508826" y="145169"/>
                  </a:moveTo>
                  <a:cubicBezTo>
                    <a:pt x="439914" y="13157"/>
                    <a:pt x="277182" y="-38320"/>
                    <a:pt x="145169" y="30593"/>
                  </a:cubicBezTo>
                  <a:cubicBezTo>
                    <a:pt x="13157" y="99505"/>
                    <a:pt x="-38320" y="262237"/>
                    <a:pt x="30592" y="394249"/>
                  </a:cubicBezTo>
                  <a:cubicBezTo>
                    <a:pt x="99505" y="526261"/>
                    <a:pt x="262237" y="577738"/>
                    <a:pt x="394249" y="508826"/>
                  </a:cubicBezTo>
                  <a:cubicBezTo>
                    <a:pt x="526262" y="439914"/>
                    <a:pt x="577738" y="277181"/>
                    <a:pt x="508826" y="145169"/>
                  </a:cubicBezTo>
                  <a:close/>
                  <a:moveTo>
                    <a:pt x="379304" y="479767"/>
                  </a:moveTo>
                  <a:cubicBezTo>
                    <a:pt x="263067" y="540376"/>
                    <a:pt x="121092" y="494711"/>
                    <a:pt x="60482" y="379304"/>
                  </a:cubicBezTo>
                  <a:cubicBezTo>
                    <a:pt x="-127" y="263067"/>
                    <a:pt x="45537" y="121091"/>
                    <a:pt x="160944" y="60482"/>
                  </a:cubicBezTo>
                  <a:cubicBezTo>
                    <a:pt x="277182" y="-127"/>
                    <a:pt x="419157" y="45537"/>
                    <a:pt x="479767" y="160944"/>
                  </a:cubicBezTo>
                  <a:cubicBezTo>
                    <a:pt x="539546" y="276351"/>
                    <a:pt x="494711" y="419157"/>
                    <a:pt x="379304" y="479767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ïSļîḑè"/>
            <p:cNvSpPr/>
            <p:nvPr/>
          </p:nvSpPr>
          <p:spPr>
            <a:xfrm>
              <a:off x="3912712" y="2772627"/>
              <a:ext cx="4570732" cy="3484068"/>
            </a:xfrm>
            <a:custGeom>
              <a:avLst/>
              <a:gdLst>
                <a:gd name="connsiteX0" fmla="*/ 5855349 w 5867988"/>
                <a:gd name="connsiteY0" fmla="*/ 3343483 h 4472909"/>
                <a:gd name="connsiteX1" fmla="*/ 3064824 w 5867988"/>
                <a:gd name="connsiteY1" fmla="*/ 0 h 4472909"/>
                <a:gd name="connsiteX2" fmla="*/ 3475806 w 5867988"/>
                <a:gd name="connsiteY2" fmla="*/ 1944484 h 4472909"/>
                <a:gd name="connsiteX3" fmla="*/ 2706149 w 5867988"/>
                <a:gd name="connsiteY3" fmla="*/ 3222264 h 4472909"/>
                <a:gd name="connsiteX4" fmla="*/ 693583 w 5867988"/>
                <a:gd name="connsiteY4" fmla="*/ 3044587 h 4472909"/>
                <a:gd name="connsiteX5" fmla="*/ 349022 w 5867988"/>
                <a:gd name="connsiteY5" fmla="*/ 2882685 h 4472909"/>
                <a:gd name="connsiteX6" fmla="*/ 247730 w 5867988"/>
                <a:gd name="connsiteY6" fmla="*/ 2882685 h 4472909"/>
                <a:gd name="connsiteX7" fmla="*/ 379742 w 5867988"/>
                <a:gd name="connsiteY7" fmla="*/ 3075307 h 4472909"/>
                <a:gd name="connsiteX8" fmla="*/ 156401 w 5867988"/>
                <a:gd name="connsiteY8" fmla="*/ 2964051 h 4472909"/>
                <a:gd name="connsiteX9" fmla="*/ 24388 w 5867988"/>
                <a:gd name="connsiteY9" fmla="*/ 2730746 h 4472909"/>
                <a:gd name="connsiteX10" fmla="*/ 44315 w 5867988"/>
                <a:gd name="connsiteY10" fmla="*/ 2974014 h 4472909"/>
                <a:gd name="connsiteX11" fmla="*/ 449485 w 5867988"/>
                <a:gd name="connsiteY11" fmla="*/ 3248002 h 4472909"/>
                <a:gd name="connsiteX12" fmla="*/ 1979666 w 5867988"/>
                <a:gd name="connsiteY12" fmla="*/ 3972825 h 4472909"/>
                <a:gd name="connsiteX13" fmla="*/ 5855349 w 5867988"/>
                <a:gd name="connsiteY13" fmla="*/ 3343483 h 447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67988" h="4472909">
                  <a:moveTo>
                    <a:pt x="5855349" y="3343483"/>
                  </a:moveTo>
                  <a:cubicBezTo>
                    <a:pt x="6004797" y="1462929"/>
                    <a:pt x="4814196" y="62270"/>
                    <a:pt x="3064824" y="0"/>
                  </a:cubicBezTo>
                  <a:lnTo>
                    <a:pt x="3475806" y="1944484"/>
                  </a:lnTo>
                  <a:cubicBezTo>
                    <a:pt x="3726546" y="2180280"/>
                    <a:pt x="4460502" y="3312763"/>
                    <a:pt x="2706149" y="3222264"/>
                  </a:cubicBezTo>
                  <a:cubicBezTo>
                    <a:pt x="2417216" y="3207319"/>
                    <a:pt x="1200046" y="3114329"/>
                    <a:pt x="693583" y="3044587"/>
                  </a:cubicBezTo>
                  <a:cubicBezTo>
                    <a:pt x="604744" y="3032133"/>
                    <a:pt x="509264" y="2963221"/>
                    <a:pt x="349022" y="2882685"/>
                  </a:cubicBezTo>
                  <a:cubicBezTo>
                    <a:pt x="246069" y="2830378"/>
                    <a:pt x="215350" y="2850304"/>
                    <a:pt x="247730" y="2882685"/>
                  </a:cubicBezTo>
                  <a:cubicBezTo>
                    <a:pt x="349022" y="2983978"/>
                    <a:pt x="419595" y="3055380"/>
                    <a:pt x="379742" y="3075307"/>
                  </a:cubicBezTo>
                  <a:cubicBezTo>
                    <a:pt x="319133" y="3106027"/>
                    <a:pt x="227804" y="3055380"/>
                    <a:pt x="156401" y="2964051"/>
                  </a:cubicBezTo>
                  <a:cubicBezTo>
                    <a:pt x="60090" y="2839511"/>
                    <a:pt x="55108" y="2730746"/>
                    <a:pt x="24388" y="2730746"/>
                  </a:cubicBezTo>
                  <a:cubicBezTo>
                    <a:pt x="-6332" y="2730746"/>
                    <a:pt x="-16295" y="2832039"/>
                    <a:pt x="44315" y="2974014"/>
                  </a:cubicBezTo>
                  <a:cubicBezTo>
                    <a:pt x="158891" y="3240530"/>
                    <a:pt x="335738" y="3214792"/>
                    <a:pt x="449485" y="3248002"/>
                  </a:cubicBezTo>
                  <a:cubicBezTo>
                    <a:pt x="990818" y="3405753"/>
                    <a:pt x="1420896" y="3758616"/>
                    <a:pt x="1979666" y="3972825"/>
                  </a:cubicBezTo>
                  <a:cubicBezTo>
                    <a:pt x="3801270" y="4671079"/>
                    <a:pt x="5740773" y="4786486"/>
                    <a:pt x="5855349" y="3343483"/>
                  </a:cubicBez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iŝḷiďe"/>
            <p:cNvSpPr/>
            <p:nvPr/>
          </p:nvSpPr>
          <p:spPr>
            <a:xfrm>
              <a:off x="5399755" y="2698254"/>
              <a:ext cx="594501" cy="706861"/>
            </a:xfrm>
            <a:custGeom>
              <a:avLst/>
              <a:gdLst>
                <a:gd name="connsiteX0" fmla="*/ 752221 w 763231"/>
                <a:gd name="connsiteY0" fmla="*/ 0 h 907481"/>
                <a:gd name="connsiteX1" fmla="*/ 569563 w 763231"/>
                <a:gd name="connsiteY1" fmla="*/ 1661 h 907481"/>
                <a:gd name="connsiteX2" fmla="*/ 549636 w 763231"/>
                <a:gd name="connsiteY2" fmla="*/ 417624 h 907481"/>
                <a:gd name="connsiteX3" fmla="*/ 113747 w 763231"/>
                <a:gd name="connsiteY3" fmla="*/ 752221 h 907481"/>
                <a:gd name="connsiteX4" fmla="*/ 0 w 763231"/>
                <a:gd name="connsiteY4" fmla="*/ 907481 h 907481"/>
                <a:gd name="connsiteX5" fmla="*/ 752221 w 763231"/>
                <a:gd name="connsiteY5" fmla="*/ 0 h 907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3231" h="907481">
                  <a:moveTo>
                    <a:pt x="752221" y="0"/>
                  </a:moveTo>
                  <a:cubicBezTo>
                    <a:pt x="690782" y="0"/>
                    <a:pt x="630172" y="0"/>
                    <a:pt x="569563" y="1661"/>
                  </a:cubicBezTo>
                  <a:cubicBezTo>
                    <a:pt x="569563" y="1661"/>
                    <a:pt x="691612" y="133673"/>
                    <a:pt x="549636" y="417624"/>
                  </a:cubicBezTo>
                  <a:cubicBezTo>
                    <a:pt x="459968" y="596131"/>
                    <a:pt x="265685" y="732295"/>
                    <a:pt x="113747" y="752221"/>
                  </a:cubicBezTo>
                  <a:cubicBezTo>
                    <a:pt x="77215" y="796226"/>
                    <a:pt x="39023" y="847702"/>
                    <a:pt x="0" y="907481"/>
                  </a:cubicBezTo>
                  <a:cubicBezTo>
                    <a:pt x="797886" y="778790"/>
                    <a:pt x="784602" y="206737"/>
                    <a:pt x="752221" y="0"/>
                  </a:cubicBezTo>
                  <a:close/>
                </a:path>
              </a:pathLst>
            </a:custGeom>
            <a:gradFill flip="none" rotWithShape="1">
              <a:gsLst>
                <a:gs pos="32000">
                  <a:srgbClr val="FFBE0D"/>
                </a:gs>
                <a:gs pos="98000">
                  <a:srgbClr val="FF86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iş1íḓe"/>
            <p:cNvSpPr/>
            <p:nvPr/>
          </p:nvSpPr>
          <p:spPr>
            <a:xfrm>
              <a:off x="4355531" y="1580563"/>
              <a:ext cx="1433024" cy="1040085"/>
            </a:xfrm>
            <a:custGeom>
              <a:avLst/>
              <a:gdLst>
                <a:gd name="connsiteX0" fmla="*/ 3865 w 1839742"/>
                <a:gd name="connsiteY0" fmla="*/ 798098 h 1335280"/>
                <a:gd name="connsiteX1" fmla="*/ 257096 w 1839742"/>
                <a:gd name="connsiteY1" fmla="*/ 1335281 h 1335280"/>
                <a:gd name="connsiteX2" fmla="*/ 1037547 w 1839742"/>
                <a:gd name="connsiteY2" fmla="*/ 990720 h 1335280"/>
                <a:gd name="connsiteX3" fmla="*/ 1362181 w 1839742"/>
                <a:gd name="connsiteY3" fmla="*/ 706769 h 1335280"/>
                <a:gd name="connsiteX4" fmla="*/ 1343915 w 1839742"/>
                <a:gd name="connsiteY4" fmla="*/ 1139338 h 1335280"/>
                <a:gd name="connsiteX5" fmla="*/ 1652774 w 1839742"/>
                <a:gd name="connsiteY5" fmla="*/ 1236479 h 1335280"/>
                <a:gd name="connsiteX6" fmla="*/ 1230999 w 1839742"/>
                <a:gd name="connsiteY6" fmla="*/ 27611 h 1335280"/>
                <a:gd name="connsiteX7" fmla="*/ 3865 w 1839742"/>
                <a:gd name="connsiteY7" fmla="*/ 798098 h 1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9742" h="1335280">
                  <a:moveTo>
                    <a:pt x="3865" y="798098"/>
                  </a:moveTo>
                  <a:cubicBezTo>
                    <a:pt x="-36818" y="1264708"/>
                    <a:pt x="257096" y="1335281"/>
                    <a:pt x="257096" y="1335281"/>
                  </a:cubicBezTo>
                  <a:cubicBezTo>
                    <a:pt x="287816" y="879464"/>
                    <a:pt x="875645" y="1092013"/>
                    <a:pt x="1037547" y="990720"/>
                  </a:cubicBezTo>
                  <a:cubicBezTo>
                    <a:pt x="946217" y="778172"/>
                    <a:pt x="1199449" y="585550"/>
                    <a:pt x="1362181" y="706769"/>
                  </a:cubicBezTo>
                  <a:cubicBezTo>
                    <a:pt x="1609600" y="891918"/>
                    <a:pt x="1343915" y="1139338"/>
                    <a:pt x="1343915" y="1139338"/>
                  </a:cubicBezTo>
                  <a:cubicBezTo>
                    <a:pt x="1434414" y="1283804"/>
                    <a:pt x="1606279" y="1266369"/>
                    <a:pt x="1652774" y="1236479"/>
                  </a:cubicBezTo>
                  <a:cubicBezTo>
                    <a:pt x="2055453" y="973284"/>
                    <a:pt x="1758218" y="179550"/>
                    <a:pt x="1230999" y="27611"/>
                  </a:cubicBezTo>
                  <a:cubicBezTo>
                    <a:pt x="766880" y="-106062"/>
                    <a:pt x="51190" y="260916"/>
                    <a:pt x="3865" y="798098"/>
                  </a:cubicBezTo>
                  <a:close/>
                </a:path>
              </a:pathLst>
            </a:custGeom>
            <a:gradFill>
              <a:gsLst>
                <a:gs pos="26000">
                  <a:srgbClr val="022A63"/>
                </a:gs>
                <a:gs pos="74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í$ľidé"/>
            <p:cNvSpPr/>
            <p:nvPr/>
          </p:nvSpPr>
          <p:spPr>
            <a:xfrm>
              <a:off x="4761446" y="2771334"/>
              <a:ext cx="71139" cy="71139"/>
            </a:xfrm>
            <a:custGeom>
              <a:avLst/>
              <a:gdLst>
                <a:gd name="connsiteX0" fmla="*/ 91329 w 91329"/>
                <a:gd name="connsiteY0" fmla="*/ 45665 h 91329"/>
                <a:gd name="connsiteX1" fmla="*/ 45665 w 91329"/>
                <a:gd name="connsiteY1" fmla="*/ 91329 h 91329"/>
                <a:gd name="connsiteX2" fmla="*/ 0 w 91329"/>
                <a:gd name="connsiteY2" fmla="*/ 45665 h 91329"/>
                <a:gd name="connsiteX3" fmla="*/ 45665 w 91329"/>
                <a:gd name="connsiteY3" fmla="*/ 0 h 91329"/>
                <a:gd name="connsiteX4" fmla="*/ 91329 w 91329"/>
                <a:gd name="connsiteY4" fmla="*/ 45665 h 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9" h="91329">
                  <a:moveTo>
                    <a:pt x="91329" y="45665"/>
                  </a:moveTo>
                  <a:cubicBezTo>
                    <a:pt x="91329" y="70885"/>
                    <a:pt x="70885" y="91329"/>
                    <a:pt x="45665" y="91329"/>
                  </a:cubicBezTo>
                  <a:cubicBezTo>
                    <a:pt x="20445" y="91329"/>
                    <a:pt x="0" y="70885"/>
                    <a:pt x="0" y="45665"/>
                  </a:cubicBezTo>
                  <a:cubicBezTo>
                    <a:pt x="0" y="20445"/>
                    <a:pt x="20445" y="0"/>
                    <a:pt x="45665" y="0"/>
                  </a:cubicBezTo>
                  <a:cubicBezTo>
                    <a:pt x="70885" y="0"/>
                    <a:pt x="91329" y="20445"/>
                    <a:pt x="91329" y="45665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iS1ïḍê"/>
            <p:cNvSpPr/>
            <p:nvPr/>
          </p:nvSpPr>
          <p:spPr>
            <a:xfrm>
              <a:off x="4418040" y="2289530"/>
              <a:ext cx="138397" cy="323358"/>
            </a:xfrm>
            <a:custGeom>
              <a:avLst/>
              <a:gdLst>
                <a:gd name="connsiteX0" fmla="*/ 177677 w 177677"/>
                <a:gd name="connsiteY0" fmla="*/ 415133 h 415133"/>
                <a:gd name="connsiteX1" fmla="*/ 90499 w 177677"/>
                <a:gd name="connsiteY1" fmla="*/ 336258 h 415133"/>
                <a:gd name="connsiteX2" fmla="*/ 30720 w 177677"/>
                <a:gd name="connsiteY2" fmla="*/ 233305 h 415133"/>
                <a:gd name="connsiteX3" fmla="*/ 2491 w 177677"/>
                <a:gd name="connsiteY3" fmla="*/ 117898 h 415133"/>
                <a:gd name="connsiteX4" fmla="*/ 0 w 177677"/>
                <a:gd name="connsiteY4" fmla="*/ 58949 h 415133"/>
                <a:gd name="connsiteX5" fmla="*/ 830 w 177677"/>
                <a:gd name="connsiteY5" fmla="*/ 44004 h 415133"/>
                <a:gd name="connsiteX6" fmla="*/ 2491 w 177677"/>
                <a:gd name="connsiteY6" fmla="*/ 29059 h 415133"/>
                <a:gd name="connsiteX7" fmla="*/ 5812 w 177677"/>
                <a:gd name="connsiteY7" fmla="*/ 0 h 415133"/>
                <a:gd name="connsiteX8" fmla="*/ 7472 w 177677"/>
                <a:gd name="connsiteY8" fmla="*/ 29059 h 415133"/>
                <a:gd name="connsiteX9" fmla="*/ 9133 w 177677"/>
                <a:gd name="connsiteY9" fmla="*/ 58119 h 415133"/>
                <a:gd name="connsiteX10" fmla="*/ 12454 w 177677"/>
                <a:gd name="connsiteY10" fmla="*/ 87178 h 415133"/>
                <a:gd name="connsiteX11" fmla="*/ 17436 w 177677"/>
                <a:gd name="connsiteY11" fmla="*/ 115407 h 415133"/>
                <a:gd name="connsiteX12" fmla="*/ 23247 w 177677"/>
                <a:gd name="connsiteY12" fmla="*/ 143636 h 415133"/>
                <a:gd name="connsiteX13" fmla="*/ 30720 w 177677"/>
                <a:gd name="connsiteY13" fmla="*/ 171035 h 415133"/>
                <a:gd name="connsiteX14" fmla="*/ 39023 w 177677"/>
                <a:gd name="connsiteY14" fmla="*/ 198434 h 415133"/>
                <a:gd name="connsiteX15" fmla="*/ 48986 w 177677"/>
                <a:gd name="connsiteY15" fmla="*/ 225002 h 415133"/>
                <a:gd name="connsiteX16" fmla="*/ 59779 w 177677"/>
                <a:gd name="connsiteY16" fmla="*/ 251571 h 415133"/>
                <a:gd name="connsiteX17" fmla="*/ 73063 w 177677"/>
                <a:gd name="connsiteY17" fmla="*/ 277309 h 415133"/>
                <a:gd name="connsiteX18" fmla="*/ 102953 w 177677"/>
                <a:gd name="connsiteY18" fmla="*/ 326295 h 415133"/>
                <a:gd name="connsiteX19" fmla="*/ 177677 w 177677"/>
                <a:gd name="connsiteY19" fmla="*/ 415133 h 41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7677" h="415133">
                  <a:moveTo>
                    <a:pt x="177677" y="415133"/>
                  </a:moveTo>
                  <a:cubicBezTo>
                    <a:pt x="143636" y="395207"/>
                    <a:pt x="114577" y="366978"/>
                    <a:pt x="90499" y="336258"/>
                  </a:cubicBezTo>
                  <a:cubicBezTo>
                    <a:pt x="65591" y="304708"/>
                    <a:pt x="44834" y="270667"/>
                    <a:pt x="30720" y="233305"/>
                  </a:cubicBezTo>
                  <a:cubicBezTo>
                    <a:pt x="16605" y="195943"/>
                    <a:pt x="4982" y="157751"/>
                    <a:pt x="2491" y="117898"/>
                  </a:cubicBezTo>
                  <a:cubicBezTo>
                    <a:pt x="-830" y="97971"/>
                    <a:pt x="830" y="78045"/>
                    <a:pt x="0" y="58949"/>
                  </a:cubicBezTo>
                  <a:cubicBezTo>
                    <a:pt x="0" y="53967"/>
                    <a:pt x="0" y="48986"/>
                    <a:pt x="830" y="44004"/>
                  </a:cubicBezTo>
                  <a:lnTo>
                    <a:pt x="2491" y="29059"/>
                  </a:lnTo>
                  <a:cubicBezTo>
                    <a:pt x="3321" y="19096"/>
                    <a:pt x="4982" y="9133"/>
                    <a:pt x="5812" y="0"/>
                  </a:cubicBezTo>
                  <a:cubicBezTo>
                    <a:pt x="6642" y="9963"/>
                    <a:pt x="7472" y="19926"/>
                    <a:pt x="7472" y="29059"/>
                  </a:cubicBezTo>
                  <a:cubicBezTo>
                    <a:pt x="8303" y="39022"/>
                    <a:pt x="7472" y="48155"/>
                    <a:pt x="9133" y="58119"/>
                  </a:cubicBezTo>
                  <a:lnTo>
                    <a:pt x="12454" y="87178"/>
                  </a:lnTo>
                  <a:cubicBezTo>
                    <a:pt x="13284" y="97141"/>
                    <a:pt x="14945" y="106274"/>
                    <a:pt x="17436" y="115407"/>
                  </a:cubicBezTo>
                  <a:lnTo>
                    <a:pt x="23247" y="143636"/>
                  </a:lnTo>
                  <a:lnTo>
                    <a:pt x="30720" y="171035"/>
                  </a:lnTo>
                  <a:cubicBezTo>
                    <a:pt x="33211" y="180168"/>
                    <a:pt x="36532" y="189301"/>
                    <a:pt x="39023" y="198434"/>
                  </a:cubicBezTo>
                  <a:cubicBezTo>
                    <a:pt x="42344" y="207567"/>
                    <a:pt x="44834" y="216699"/>
                    <a:pt x="48986" y="225002"/>
                  </a:cubicBezTo>
                  <a:lnTo>
                    <a:pt x="59779" y="251571"/>
                  </a:lnTo>
                  <a:lnTo>
                    <a:pt x="73063" y="277309"/>
                  </a:lnTo>
                  <a:cubicBezTo>
                    <a:pt x="82196" y="293914"/>
                    <a:pt x="92160" y="310520"/>
                    <a:pt x="102953" y="326295"/>
                  </a:cubicBezTo>
                  <a:cubicBezTo>
                    <a:pt x="123710" y="358675"/>
                    <a:pt x="148618" y="388565"/>
                    <a:pt x="177677" y="415133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ïşḻîḑè"/>
            <p:cNvSpPr/>
            <p:nvPr/>
          </p:nvSpPr>
          <p:spPr>
            <a:xfrm>
              <a:off x="4477250" y="2305698"/>
              <a:ext cx="67545" cy="291669"/>
            </a:xfrm>
            <a:custGeom>
              <a:avLst/>
              <a:gdLst>
                <a:gd name="connsiteX0" fmla="*/ 86717 w 86716"/>
                <a:gd name="connsiteY0" fmla="*/ 374450 h 374450"/>
                <a:gd name="connsiteX1" fmla="*/ 30259 w 86716"/>
                <a:gd name="connsiteY1" fmla="*/ 292254 h 374450"/>
                <a:gd name="connsiteX2" fmla="*/ 2030 w 86716"/>
                <a:gd name="connsiteY2" fmla="*/ 195113 h 374450"/>
                <a:gd name="connsiteX3" fmla="*/ 369 w 86716"/>
                <a:gd name="connsiteY3" fmla="*/ 169374 h 374450"/>
                <a:gd name="connsiteX4" fmla="*/ 369 w 86716"/>
                <a:gd name="connsiteY4" fmla="*/ 143636 h 374450"/>
                <a:gd name="connsiteX5" fmla="*/ 7841 w 86716"/>
                <a:gd name="connsiteY5" fmla="*/ 92990 h 374450"/>
                <a:gd name="connsiteX6" fmla="*/ 10332 w 86716"/>
                <a:gd name="connsiteY6" fmla="*/ 80536 h 374450"/>
                <a:gd name="connsiteX7" fmla="*/ 13653 w 86716"/>
                <a:gd name="connsiteY7" fmla="*/ 68082 h 374450"/>
                <a:gd name="connsiteX8" fmla="*/ 22786 w 86716"/>
                <a:gd name="connsiteY8" fmla="*/ 44004 h 374450"/>
                <a:gd name="connsiteX9" fmla="*/ 33580 w 86716"/>
                <a:gd name="connsiteY9" fmla="*/ 21587 h 374450"/>
                <a:gd name="connsiteX10" fmla="*/ 46034 w 86716"/>
                <a:gd name="connsiteY10" fmla="*/ 0 h 374450"/>
                <a:gd name="connsiteX11" fmla="*/ 39392 w 86716"/>
                <a:gd name="connsiteY11" fmla="*/ 24078 h 374450"/>
                <a:gd name="connsiteX12" fmla="*/ 32749 w 86716"/>
                <a:gd name="connsiteY12" fmla="*/ 48155 h 374450"/>
                <a:gd name="connsiteX13" fmla="*/ 27768 w 86716"/>
                <a:gd name="connsiteY13" fmla="*/ 72233 h 374450"/>
                <a:gd name="connsiteX14" fmla="*/ 24447 w 86716"/>
                <a:gd name="connsiteY14" fmla="*/ 96311 h 374450"/>
                <a:gd name="connsiteX15" fmla="*/ 21126 w 86716"/>
                <a:gd name="connsiteY15" fmla="*/ 144466 h 374450"/>
                <a:gd name="connsiteX16" fmla="*/ 21956 w 86716"/>
                <a:gd name="connsiteY16" fmla="*/ 168544 h 374450"/>
                <a:gd name="connsiteX17" fmla="*/ 24447 w 86716"/>
                <a:gd name="connsiteY17" fmla="*/ 192622 h 374450"/>
                <a:gd name="connsiteX18" fmla="*/ 46864 w 86716"/>
                <a:gd name="connsiteY18" fmla="*/ 286442 h 374450"/>
                <a:gd name="connsiteX19" fmla="*/ 86717 w 86716"/>
                <a:gd name="connsiteY19" fmla="*/ 374450 h 37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716" h="374450">
                  <a:moveTo>
                    <a:pt x="86717" y="374450"/>
                  </a:moveTo>
                  <a:cubicBezTo>
                    <a:pt x="62639" y="351203"/>
                    <a:pt x="44373" y="322143"/>
                    <a:pt x="30259" y="292254"/>
                  </a:cubicBezTo>
                  <a:cubicBezTo>
                    <a:pt x="16144" y="261534"/>
                    <a:pt x="6181" y="228323"/>
                    <a:pt x="2030" y="195113"/>
                  </a:cubicBezTo>
                  <a:cubicBezTo>
                    <a:pt x="1199" y="186810"/>
                    <a:pt x="-461" y="178507"/>
                    <a:pt x="369" y="169374"/>
                  </a:cubicBezTo>
                  <a:cubicBezTo>
                    <a:pt x="369" y="161072"/>
                    <a:pt x="-461" y="151939"/>
                    <a:pt x="369" y="143636"/>
                  </a:cubicBezTo>
                  <a:cubicBezTo>
                    <a:pt x="2030" y="127031"/>
                    <a:pt x="2860" y="109595"/>
                    <a:pt x="7841" y="92990"/>
                  </a:cubicBezTo>
                  <a:lnTo>
                    <a:pt x="10332" y="80536"/>
                  </a:lnTo>
                  <a:cubicBezTo>
                    <a:pt x="11162" y="76384"/>
                    <a:pt x="11993" y="72233"/>
                    <a:pt x="13653" y="68082"/>
                  </a:cubicBezTo>
                  <a:lnTo>
                    <a:pt x="22786" y="44004"/>
                  </a:lnTo>
                  <a:cubicBezTo>
                    <a:pt x="25277" y="35701"/>
                    <a:pt x="29428" y="29059"/>
                    <a:pt x="33580" y="21587"/>
                  </a:cubicBezTo>
                  <a:cubicBezTo>
                    <a:pt x="37731" y="14115"/>
                    <a:pt x="41882" y="6642"/>
                    <a:pt x="46034" y="0"/>
                  </a:cubicBezTo>
                  <a:cubicBezTo>
                    <a:pt x="43543" y="8303"/>
                    <a:pt x="41882" y="15775"/>
                    <a:pt x="39392" y="24078"/>
                  </a:cubicBezTo>
                  <a:cubicBezTo>
                    <a:pt x="36901" y="32380"/>
                    <a:pt x="33580" y="39853"/>
                    <a:pt x="32749" y="48155"/>
                  </a:cubicBezTo>
                  <a:lnTo>
                    <a:pt x="27768" y="72233"/>
                  </a:lnTo>
                  <a:cubicBezTo>
                    <a:pt x="25277" y="79705"/>
                    <a:pt x="25277" y="88008"/>
                    <a:pt x="24447" y="96311"/>
                  </a:cubicBezTo>
                  <a:cubicBezTo>
                    <a:pt x="21956" y="112086"/>
                    <a:pt x="21956" y="128691"/>
                    <a:pt x="21126" y="144466"/>
                  </a:cubicBezTo>
                  <a:cubicBezTo>
                    <a:pt x="21126" y="152769"/>
                    <a:pt x="21956" y="160241"/>
                    <a:pt x="21956" y="168544"/>
                  </a:cubicBezTo>
                  <a:cubicBezTo>
                    <a:pt x="21956" y="176847"/>
                    <a:pt x="22786" y="184319"/>
                    <a:pt x="24447" y="192622"/>
                  </a:cubicBezTo>
                  <a:cubicBezTo>
                    <a:pt x="27768" y="224172"/>
                    <a:pt x="36070" y="255722"/>
                    <a:pt x="46864" y="286442"/>
                  </a:cubicBezTo>
                  <a:cubicBezTo>
                    <a:pt x="55997" y="315501"/>
                    <a:pt x="70111" y="345391"/>
                    <a:pt x="86717" y="374450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íṧḻîdé"/>
            <p:cNvSpPr/>
            <p:nvPr/>
          </p:nvSpPr>
          <p:spPr>
            <a:xfrm>
              <a:off x="5690131" y="1556153"/>
              <a:ext cx="167499" cy="543889"/>
            </a:xfrm>
            <a:custGeom>
              <a:avLst/>
              <a:gdLst>
                <a:gd name="connsiteX0" fmla="*/ 0 w 215038"/>
                <a:gd name="connsiteY0" fmla="*/ 0 h 698254"/>
                <a:gd name="connsiteX1" fmla="*/ 40683 w 215038"/>
                <a:gd name="connsiteY1" fmla="*/ 24908 h 698254"/>
                <a:gd name="connsiteX2" fmla="*/ 58119 w 215038"/>
                <a:gd name="connsiteY2" fmla="*/ 41513 h 698254"/>
                <a:gd name="connsiteX3" fmla="*/ 73894 w 215038"/>
                <a:gd name="connsiteY3" fmla="*/ 59779 h 698254"/>
                <a:gd name="connsiteX4" fmla="*/ 119558 w 215038"/>
                <a:gd name="connsiteY4" fmla="*/ 144466 h 698254"/>
                <a:gd name="connsiteX5" fmla="*/ 127861 w 215038"/>
                <a:gd name="connsiteY5" fmla="*/ 166884 h 698254"/>
                <a:gd name="connsiteX6" fmla="*/ 134503 w 215038"/>
                <a:gd name="connsiteY6" fmla="*/ 190131 h 698254"/>
                <a:gd name="connsiteX7" fmla="*/ 146127 w 215038"/>
                <a:gd name="connsiteY7" fmla="*/ 236626 h 698254"/>
                <a:gd name="connsiteX8" fmla="*/ 158581 w 215038"/>
                <a:gd name="connsiteY8" fmla="*/ 331276 h 698254"/>
                <a:gd name="connsiteX9" fmla="*/ 172696 w 215038"/>
                <a:gd name="connsiteY9" fmla="*/ 518086 h 698254"/>
                <a:gd name="connsiteX10" fmla="*/ 185980 w 215038"/>
                <a:gd name="connsiteY10" fmla="*/ 610246 h 698254"/>
                <a:gd name="connsiteX11" fmla="*/ 196773 w 215038"/>
                <a:gd name="connsiteY11" fmla="*/ 655080 h 698254"/>
                <a:gd name="connsiteX12" fmla="*/ 204246 w 215038"/>
                <a:gd name="connsiteY12" fmla="*/ 677497 h 698254"/>
                <a:gd name="connsiteX13" fmla="*/ 215039 w 215038"/>
                <a:gd name="connsiteY13" fmla="*/ 698254 h 698254"/>
                <a:gd name="connsiteX14" fmla="*/ 189301 w 215038"/>
                <a:gd name="connsiteY14" fmla="*/ 658401 h 698254"/>
                <a:gd name="connsiteX15" fmla="*/ 171865 w 215038"/>
                <a:gd name="connsiteY15" fmla="*/ 613567 h 698254"/>
                <a:gd name="connsiteX16" fmla="*/ 149448 w 215038"/>
                <a:gd name="connsiteY16" fmla="*/ 521407 h 698254"/>
                <a:gd name="connsiteX17" fmla="*/ 145297 w 215038"/>
                <a:gd name="connsiteY17" fmla="*/ 498160 h 698254"/>
                <a:gd name="connsiteX18" fmla="*/ 141976 w 215038"/>
                <a:gd name="connsiteY18" fmla="*/ 474912 h 698254"/>
                <a:gd name="connsiteX19" fmla="*/ 136164 w 215038"/>
                <a:gd name="connsiteY19" fmla="*/ 427587 h 698254"/>
                <a:gd name="connsiteX20" fmla="*/ 128691 w 215038"/>
                <a:gd name="connsiteY20" fmla="*/ 333767 h 698254"/>
                <a:gd name="connsiteX21" fmla="*/ 118728 w 215038"/>
                <a:gd name="connsiteY21" fmla="*/ 241608 h 698254"/>
                <a:gd name="connsiteX22" fmla="*/ 109595 w 215038"/>
                <a:gd name="connsiteY22" fmla="*/ 196773 h 698254"/>
                <a:gd name="connsiteX23" fmla="*/ 104614 w 215038"/>
                <a:gd name="connsiteY23" fmla="*/ 174356 h 698254"/>
                <a:gd name="connsiteX24" fmla="*/ 97972 w 215038"/>
                <a:gd name="connsiteY24" fmla="*/ 151939 h 698254"/>
                <a:gd name="connsiteX25" fmla="*/ 62270 w 215038"/>
                <a:gd name="connsiteY25" fmla="*/ 68082 h 698254"/>
                <a:gd name="connsiteX26" fmla="*/ 49816 w 215038"/>
                <a:gd name="connsiteY26" fmla="*/ 48986 h 698254"/>
                <a:gd name="connsiteX27" fmla="*/ 35702 w 215038"/>
                <a:gd name="connsiteY27" fmla="*/ 30720 h 698254"/>
                <a:gd name="connsiteX28" fmla="*/ 0 w 215038"/>
                <a:gd name="connsiteY28" fmla="*/ 0 h 69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038" h="698254">
                  <a:moveTo>
                    <a:pt x="0" y="0"/>
                  </a:moveTo>
                  <a:cubicBezTo>
                    <a:pt x="14945" y="4982"/>
                    <a:pt x="28229" y="14115"/>
                    <a:pt x="40683" y="24908"/>
                  </a:cubicBezTo>
                  <a:cubicBezTo>
                    <a:pt x="47325" y="29890"/>
                    <a:pt x="52307" y="35701"/>
                    <a:pt x="58119" y="41513"/>
                  </a:cubicBezTo>
                  <a:cubicBezTo>
                    <a:pt x="63100" y="47325"/>
                    <a:pt x="68912" y="53967"/>
                    <a:pt x="73894" y="59779"/>
                  </a:cubicBezTo>
                  <a:cubicBezTo>
                    <a:pt x="93820" y="85517"/>
                    <a:pt x="107935" y="114577"/>
                    <a:pt x="119558" y="144466"/>
                  </a:cubicBezTo>
                  <a:cubicBezTo>
                    <a:pt x="122049" y="151939"/>
                    <a:pt x="125370" y="159411"/>
                    <a:pt x="127861" y="166884"/>
                  </a:cubicBezTo>
                  <a:lnTo>
                    <a:pt x="134503" y="190131"/>
                  </a:lnTo>
                  <a:cubicBezTo>
                    <a:pt x="139485" y="205076"/>
                    <a:pt x="141976" y="220851"/>
                    <a:pt x="146127" y="236626"/>
                  </a:cubicBezTo>
                  <a:cubicBezTo>
                    <a:pt x="151939" y="268176"/>
                    <a:pt x="156090" y="299726"/>
                    <a:pt x="158581" y="331276"/>
                  </a:cubicBezTo>
                  <a:cubicBezTo>
                    <a:pt x="162732" y="394377"/>
                    <a:pt x="166053" y="455816"/>
                    <a:pt x="172696" y="518086"/>
                  </a:cubicBezTo>
                  <a:cubicBezTo>
                    <a:pt x="176017" y="548806"/>
                    <a:pt x="180168" y="579526"/>
                    <a:pt x="185980" y="610246"/>
                  </a:cubicBezTo>
                  <a:cubicBezTo>
                    <a:pt x="188471" y="625191"/>
                    <a:pt x="192622" y="640966"/>
                    <a:pt x="196773" y="655080"/>
                  </a:cubicBezTo>
                  <a:cubicBezTo>
                    <a:pt x="199264" y="662553"/>
                    <a:pt x="201755" y="670025"/>
                    <a:pt x="204246" y="677497"/>
                  </a:cubicBezTo>
                  <a:cubicBezTo>
                    <a:pt x="207567" y="684970"/>
                    <a:pt x="210058" y="691612"/>
                    <a:pt x="215039" y="698254"/>
                  </a:cubicBezTo>
                  <a:cubicBezTo>
                    <a:pt x="203415" y="687461"/>
                    <a:pt x="195943" y="672516"/>
                    <a:pt x="189301" y="658401"/>
                  </a:cubicBezTo>
                  <a:cubicBezTo>
                    <a:pt x="182659" y="644287"/>
                    <a:pt x="176847" y="629342"/>
                    <a:pt x="171865" y="613567"/>
                  </a:cubicBezTo>
                  <a:cubicBezTo>
                    <a:pt x="161902" y="583677"/>
                    <a:pt x="155260" y="552127"/>
                    <a:pt x="149448" y="521407"/>
                  </a:cubicBezTo>
                  <a:lnTo>
                    <a:pt x="145297" y="498160"/>
                  </a:lnTo>
                  <a:cubicBezTo>
                    <a:pt x="143636" y="490687"/>
                    <a:pt x="142806" y="482385"/>
                    <a:pt x="141976" y="474912"/>
                  </a:cubicBezTo>
                  <a:cubicBezTo>
                    <a:pt x="139485" y="459137"/>
                    <a:pt x="137824" y="443362"/>
                    <a:pt x="136164" y="427587"/>
                  </a:cubicBezTo>
                  <a:cubicBezTo>
                    <a:pt x="132843" y="396037"/>
                    <a:pt x="131182" y="364487"/>
                    <a:pt x="128691" y="333767"/>
                  </a:cubicBezTo>
                  <a:cubicBezTo>
                    <a:pt x="127031" y="303047"/>
                    <a:pt x="123710" y="272327"/>
                    <a:pt x="118728" y="241608"/>
                  </a:cubicBezTo>
                  <a:cubicBezTo>
                    <a:pt x="116237" y="226663"/>
                    <a:pt x="113747" y="210888"/>
                    <a:pt x="109595" y="196773"/>
                  </a:cubicBezTo>
                  <a:lnTo>
                    <a:pt x="104614" y="174356"/>
                  </a:lnTo>
                  <a:cubicBezTo>
                    <a:pt x="102953" y="166884"/>
                    <a:pt x="100462" y="159411"/>
                    <a:pt x="97972" y="151939"/>
                  </a:cubicBezTo>
                  <a:cubicBezTo>
                    <a:pt x="88839" y="122879"/>
                    <a:pt x="78045" y="93820"/>
                    <a:pt x="62270" y="68082"/>
                  </a:cubicBezTo>
                  <a:cubicBezTo>
                    <a:pt x="58119" y="61440"/>
                    <a:pt x="53967" y="54798"/>
                    <a:pt x="49816" y="48986"/>
                  </a:cubicBezTo>
                  <a:cubicBezTo>
                    <a:pt x="44834" y="43174"/>
                    <a:pt x="40683" y="36532"/>
                    <a:pt x="35702" y="30720"/>
                  </a:cubicBezTo>
                  <a:cubicBezTo>
                    <a:pt x="24908" y="19096"/>
                    <a:pt x="13284" y="7472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íšľíďê"/>
            <p:cNvSpPr/>
            <p:nvPr/>
          </p:nvSpPr>
          <p:spPr>
            <a:xfrm>
              <a:off x="5455373" y="1010119"/>
              <a:ext cx="554882" cy="163177"/>
            </a:xfrm>
            <a:custGeom>
              <a:avLst/>
              <a:gdLst>
                <a:gd name="connsiteX0" fmla="*/ 0 w 712368"/>
                <a:gd name="connsiteY0" fmla="*/ 50909 h 209490"/>
                <a:gd name="connsiteX1" fmla="*/ 188470 w 712368"/>
                <a:gd name="connsiteY1" fmla="*/ 3584 h 209490"/>
                <a:gd name="connsiteX2" fmla="*/ 383583 w 712368"/>
                <a:gd name="connsiteY2" fmla="*/ 11887 h 209490"/>
                <a:gd name="connsiteX3" fmla="*/ 478234 w 712368"/>
                <a:gd name="connsiteY3" fmla="*/ 38455 h 209490"/>
                <a:gd name="connsiteX4" fmla="*/ 500651 w 712368"/>
                <a:gd name="connsiteY4" fmla="*/ 47588 h 209490"/>
                <a:gd name="connsiteX5" fmla="*/ 523068 w 712368"/>
                <a:gd name="connsiteY5" fmla="*/ 57551 h 209490"/>
                <a:gd name="connsiteX6" fmla="*/ 545485 w 712368"/>
                <a:gd name="connsiteY6" fmla="*/ 68345 h 209490"/>
                <a:gd name="connsiteX7" fmla="*/ 567072 w 712368"/>
                <a:gd name="connsiteY7" fmla="*/ 80799 h 209490"/>
                <a:gd name="connsiteX8" fmla="*/ 712369 w 712368"/>
                <a:gd name="connsiteY8" fmla="*/ 209490 h 209490"/>
                <a:gd name="connsiteX9" fmla="*/ 555448 w 712368"/>
                <a:gd name="connsiteY9" fmla="*/ 101555 h 209490"/>
                <a:gd name="connsiteX10" fmla="*/ 377771 w 712368"/>
                <a:gd name="connsiteY10" fmla="*/ 40946 h 209490"/>
                <a:gd name="connsiteX11" fmla="*/ 283951 w 712368"/>
                <a:gd name="connsiteY11" fmla="*/ 28492 h 209490"/>
                <a:gd name="connsiteX12" fmla="*/ 189301 w 712368"/>
                <a:gd name="connsiteY12" fmla="*/ 26831 h 209490"/>
                <a:gd name="connsiteX13" fmla="*/ 0 w 712368"/>
                <a:gd name="connsiteY13" fmla="*/ 50909 h 20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2368" h="209490">
                  <a:moveTo>
                    <a:pt x="0" y="50909"/>
                  </a:moveTo>
                  <a:cubicBezTo>
                    <a:pt x="58949" y="25171"/>
                    <a:pt x="123710" y="10226"/>
                    <a:pt x="188470" y="3584"/>
                  </a:cubicBezTo>
                  <a:cubicBezTo>
                    <a:pt x="253231" y="-3058"/>
                    <a:pt x="319653" y="-567"/>
                    <a:pt x="383583" y="11887"/>
                  </a:cubicBezTo>
                  <a:cubicBezTo>
                    <a:pt x="415964" y="18529"/>
                    <a:pt x="447514" y="26831"/>
                    <a:pt x="478234" y="38455"/>
                  </a:cubicBezTo>
                  <a:cubicBezTo>
                    <a:pt x="485706" y="40946"/>
                    <a:pt x="493178" y="45097"/>
                    <a:pt x="500651" y="47588"/>
                  </a:cubicBezTo>
                  <a:cubicBezTo>
                    <a:pt x="508123" y="50909"/>
                    <a:pt x="515596" y="54230"/>
                    <a:pt x="523068" y="57551"/>
                  </a:cubicBezTo>
                  <a:cubicBezTo>
                    <a:pt x="530540" y="60872"/>
                    <a:pt x="538013" y="65024"/>
                    <a:pt x="545485" y="68345"/>
                  </a:cubicBezTo>
                  <a:lnTo>
                    <a:pt x="567072" y="80799"/>
                  </a:lnTo>
                  <a:cubicBezTo>
                    <a:pt x="623530" y="114009"/>
                    <a:pt x="673346" y="158844"/>
                    <a:pt x="712369" y="209490"/>
                  </a:cubicBezTo>
                  <a:cubicBezTo>
                    <a:pt x="663383" y="167146"/>
                    <a:pt x="611906" y="129785"/>
                    <a:pt x="555448" y="101555"/>
                  </a:cubicBezTo>
                  <a:cubicBezTo>
                    <a:pt x="498990" y="73326"/>
                    <a:pt x="439211" y="52570"/>
                    <a:pt x="377771" y="40946"/>
                  </a:cubicBezTo>
                  <a:cubicBezTo>
                    <a:pt x="347051" y="34304"/>
                    <a:pt x="315501" y="30983"/>
                    <a:pt x="283951" y="28492"/>
                  </a:cubicBezTo>
                  <a:cubicBezTo>
                    <a:pt x="252401" y="26001"/>
                    <a:pt x="220851" y="26001"/>
                    <a:pt x="189301" y="26831"/>
                  </a:cubicBezTo>
                  <a:cubicBezTo>
                    <a:pt x="126200" y="30153"/>
                    <a:pt x="63100" y="37625"/>
                    <a:pt x="0" y="5090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iŝḷïḋè"/>
            <p:cNvSpPr/>
            <p:nvPr/>
          </p:nvSpPr>
          <p:spPr>
            <a:xfrm>
              <a:off x="5032420" y="1550333"/>
              <a:ext cx="309777" cy="85507"/>
            </a:xfrm>
            <a:custGeom>
              <a:avLst/>
              <a:gdLst>
                <a:gd name="connsiteX0" fmla="*/ 3321 w 397697"/>
                <a:gd name="connsiteY0" fmla="*/ 0 h 109775"/>
                <a:gd name="connsiteX1" fmla="*/ 88838 w 397697"/>
                <a:gd name="connsiteY1" fmla="*/ 56458 h 109775"/>
                <a:gd name="connsiteX2" fmla="*/ 189301 w 397697"/>
                <a:gd name="connsiteY2" fmla="*/ 78045 h 109775"/>
                <a:gd name="connsiteX3" fmla="*/ 215039 w 397697"/>
                <a:gd name="connsiteY3" fmla="*/ 78875 h 109775"/>
                <a:gd name="connsiteX4" fmla="*/ 240777 w 397697"/>
                <a:gd name="connsiteY4" fmla="*/ 78045 h 109775"/>
                <a:gd name="connsiteX5" fmla="*/ 266516 w 397697"/>
                <a:gd name="connsiteY5" fmla="*/ 76384 h 109775"/>
                <a:gd name="connsiteX6" fmla="*/ 292254 w 397697"/>
                <a:gd name="connsiteY6" fmla="*/ 75554 h 109775"/>
                <a:gd name="connsiteX7" fmla="*/ 317992 w 397697"/>
                <a:gd name="connsiteY7" fmla="*/ 73894 h 109775"/>
                <a:gd name="connsiteX8" fmla="*/ 343730 w 397697"/>
                <a:gd name="connsiteY8" fmla="*/ 73063 h 109775"/>
                <a:gd name="connsiteX9" fmla="*/ 396867 w 397697"/>
                <a:gd name="connsiteY9" fmla="*/ 70573 h 109775"/>
                <a:gd name="connsiteX10" fmla="*/ 397698 w 397697"/>
                <a:gd name="connsiteY10" fmla="*/ 73894 h 109775"/>
                <a:gd name="connsiteX11" fmla="*/ 347882 w 397697"/>
                <a:gd name="connsiteY11" fmla="*/ 94650 h 109775"/>
                <a:gd name="connsiteX12" fmla="*/ 294745 w 397697"/>
                <a:gd name="connsiteY12" fmla="*/ 107104 h 109775"/>
                <a:gd name="connsiteX13" fmla="*/ 185980 w 397697"/>
                <a:gd name="connsiteY13" fmla="*/ 103783 h 109775"/>
                <a:gd name="connsiteX14" fmla="*/ 82196 w 397697"/>
                <a:gd name="connsiteY14" fmla="*/ 71403 h 109775"/>
                <a:gd name="connsiteX15" fmla="*/ 36532 w 397697"/>
                <a:gd name="connsiteY15" fmla="*/ 41513 h 109775"/>
                <a:gd name="connsiteX16" fmla="*/ 0 w 397697"/>
                <a:gd name="connsiteY16" fmla="*/ 2491 h 109775"/>
                <a:gd name="connsiteX17" fmla="*/ 3321 w 397697"/>
                <a:gd name="connsiteY17" fmla="*/ 0 h 1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7697" h="109773">
                  <a:moveTo>
                    <a:pt x="3321" y="0"/>
                  </a:moveTo>
                  <a:cubicBezTo>
                    <a:pt x="26569" y="25738"/>
                    <a:pt x="57288" y="44004"/>
                    <a:pt x="88838" y="56458"/>
                  </a:cubicBezTo>
                  <a:cubicBezTo>
                    <a:pt x="120389" y="69742"/>
                    <a:pt x="154430" y="75554"/>
                    <a:pt x="189301" y="78045"/>
                  </a:cubicBezTo>
                  <a:cubicBezTo>
                    <a:pt x="197603" y="78045"/>
                    <a:pt x="206736" y="78875"/>
                    <a:pt x="215039" y="78875"/>
                  </a:cubicBezTo>
                  <a:lnTo>
                    <a:pt x="240777" y="78045"/>
                  </a:lnTo>
                  <a:cubicBezTo>
                    <a:pt x="249080" y="78045"/>
                    <a:pt x="258213" y="77215"/>
                    <a:pt x="266516" y="76384"/>
                  </a:cubicBezTo>
                  <a:cubicBezTo>
                    <a:pt x="274818" y="75554"/>
                    <a:pt x="283951" y="75554"/>
                    <a:pt x="292254" y="75554"/>
                  </a:cubicBezTo>
                  <a:cubicBezTo>
                    <a:pt x="300556" y="75554"/>
                    <a:pt x="309689" y="73894"/>
                    <a:pt x="317992" y="73894"/>
                  </a:cubicBezTo>
                  <a:lnTo>
                    <a:pt x="343730" y="73063"/>
                  </a:lnTo>
                  <a:cubicBezTo>
                    <a:pt x="361166" y="71403"/>
                    <a:pt x="378601" y="70573"/>
                    <a:pt x="396867" y="70573"/>
                  </a:cubicBezTo>
                  <a:lnTo>
                    <a:pt x="397698" y="73894"/>
                  </a:lnTo>
                  <a:cubicBezTo>
                    <a:pt x="381923" y="82196"/>
                    <a:pt x="364487" y="88838"/>
                    <a:pt x="347882" y="94650"/>
                  </a:cubicBezTo>
                  <a:cubicBezTo>
                    <a:pt x="330446" y="99632"/>
                    <a:pt x="313010" y="103783"/>
                    <a:pt x="294745" y="107104"/>
                  </a:cubicBezTo>
                  <a:cubicBezTo>
                    <a:pt x="259043" y="112086"/>
                    <a:pt x="221681" y="109595"/>
                    <a:pt x="185980" y="103783"/>
                  </a:cubicBezTo>
                  <a:cubicBezTo>
                    <a:pt x="150278" y="97971"/>
                    <a:pt x="114577" y="88008"/>
                    <a:pt x="82196" y="71403"/>
                  </a:cubicBezTo>
                  <a:cubicBezTo>
                    <a:pt x="66421" y="63100"/>
                    <a:pt x="50646" y="53137"/>
                    <a:pt x="36532" y="41513"/>
                  </a:cubicBezTo>
                  <a:cubicBezTo>
                    <a:pt x="22417" y="29890"/>
                    <a:pt x="9963" y="17436"/>
                    <a:pt x="0" y="2491"/>
                  </a:cubicBezTo>
                  <a:lnTo>
                    <a:pt x="332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íṧḻiḋè"/>
            <p:cNvSpPr/>
            <p:nvPr/>
          </p:nvSpPr>
          <p:spPr>
            <a:xfrm>
              <a:off x="5047941" y="1440391"/>
              <a:ext cx="333705" cy="144217"/>
            </a:xfrm>
            <a:custGeom>
              <a:avLst/>
              <a:gdLst>
                <a:gd name="connsiteX0" fmla="*/ 4151 w 428417"/>
                <a:gd name="connsiteY0" fmla="*/ 0 h 185149"/>
                <a:gd name="connsiteX1" fmla="*/ 9133 w 428417"/>
                <a:gd name="connsiteY1" fmla="*/ 14115 h 185149"/>
                <a:gd name="connsiteX2" fmla="*/ 12454 w 428417"/>
                <a:gd name="connsiteY2" fmla="*/ 20757 h 185149"/>
                <a:gd name="connsiteX3" fmla="*/ 16605 w 428417"/>
                <a:gd name="connsiteY3" fmla="*/ 26568 h 185149"/>
                <a:gd name="connsiteX4" fmla="*/ 36532 w 428417"/>
                <a:gd name="connsiteY4" fmla="*/ 46495 h 185149"/>
                <a:gd name="connsiteX5" fmla="*/ 41513 w 428417"/>
                <a:gd name="connsiteY5" fmla="*/ 50646 h 185149"/>
                <a:gd name="connsiteX6" fmla="*/ 47325 w 428417"/>
                <a:gd name="connsiteY6" fmla="*/ 54798 h 185149"/>
                <a:gd name="connsiteX7" fmla="*/ 58949 w 428417"/>
                <a:gd name="connsiteY7" fmla="*/ 62270 h 185149"/>
                <a:gd name="connsiteX8" fmla="*/ 83857 w 428417"/>
                <a:gd name="connsiteY8" fmla="*/ 75554 h 185149"/>
                <a:gd name="connsiteX9" fmla="*/ 193452 w 428417"/>
                <a:gd name="connsiteY9" fmla="*/ 114577 h 185149"/>
                <a:gd name="connsiteX10" fmla="*/ 221681 w 428417"/>
                <a:gd name="connsiteY10" fmla="*/ 122879 h 185149"/>
                <a:gd name="connsiteX11" fmla="*/ 250740 w 428417"/>
                <a:gd name="connsiteY11" fmla="*/ 130352 h 185149"/>
                <a:gd name="connsiteX12" fmla="*/ 279800 w 428417"/>
                <a:gd name="connsiteY12" fmla="*/ 138654 h 185149"/>
                <a:gd name="connsiteX13" fmla="*/ 294745 w 428417"/>
                <a:gd name="connsiteY13" fmla="*/ 141976 h 185149"/>
                <a:gd name="connsiteX14" fmla="*/ 309689 w 428417"/>
                <a:gd name="connsiteY14" fmla="*/ 146127 h 185149"/>
                <a:gd name="connsiteX15" fmla="*/ 428418 w 428417"/>
                <a:gd name="connsiteY15" fmla="*/ 181828 h 185149"/>
                <a:gd name="connsiteX16" fmla="*/ 428418 w 428417"/>
                <a:gd name="connsiteY16" fmla="*/ 185149 h 185149"/>
                <a:gd name="connsiteX17" fmla="*/ 306368 w 428417"/>
                <a:gd name="connsiteY17" fmla="*/ 170205 h 185149"/>
                <a:gd name="connsiteX18" fmla="*/ 275648 w 428417"/>
                <a:gd name="connsiteY18" fmla="*/ 165223 h 185149"/>
                <a:gd name="connsiteX19" fmla="*/ 245759 w 428417"/>
                <a:gd name="connsiteY19" fmla="*/ 159411 h 185149"/>
                <a:gd name="connsiteX20" fmla="*/ 185980 w 428417"/>
                <a:gd name="connsiteY20" fmla="*/ 144466 h 185149"/>
                <a:gd name="connsiteX21" fmla="*/ 171035 w 428417"/>
                <a:gd name="connsiteY21" fmla="*/ 140315 h 185149"/>
                <a:gd name="connsiteX22" fmla="*/ 156920 w 428417"/>
                <a:gd name="connsiteY22" fmla="*/ 135333 h 185149"/>
                <a:gd name="connsiteX23" fmla="*/ 127861 w 428417"/>
                <a:gd name="connsiteY23" fmla="*/ 124540 h 185149"/>
                <a:gd name="connsiteX24" fmla="*/ 99632 w 428417"/>
                <a:gd name="connsiteY24" fmla="*/ 112086 h 185149"/>
                <a:gd name="connsiteX25" fmla="*/ 72233 w 428417"/>
                <a:gd name="connsiteY25" fmla="*/ 97141 h 185149"/>
                <a:gd name="connsiteX26" fmla="*/ 46495 w 428417"/>
                <a:gd name="connsiteY26" fmla="*/ 79706 h 185149"/>
                <a:gd name="connsiteX27" fmla="*/ 34871 w 428417"/>
                <a:gd name="connsiteY27" fmla="*/ 68912 h 185149"/>
                <a:gd name="connsiteX28" fmla="*/ 29059 w 428417"/>
                <a:gd name="connsiteY28" fmla="*/ 63930 h 185149"/>
                <a:gd name="connsiteX29" fmla="*/ 24078 w 428417"/>
                <a:gd name="connsiteY29" fmla="*/ 58119 h 185149"/>
                <a:gd name="connsiteX30" fmla="*/ 14945 w 428417"/>
                <a:gd name="connsiteY30" fmla="*/ 45665 h 185149"/>
                <a:gd name="connsiteX31" fmla="*/ 7472 w 428417"/>
                <a:gd name="connsiteY31" fmla="*/ 32380 h 185149"/>
                <a:gd name="connsiteX32" fmla="*/ 4151 w 428417"/>
                <a:gd name="connsiteY32" fmla="*/ 24908 h 185149"/>
                <a:gd name="connsiteX33" fmla="*/ 1661 w 428417"/>
                <a:gd name="connsiteY33" fmla="*/ 17436 h 185149"/>
                <a:gd name="connsiteX34" fmla="*/ 0 w 428417"/>
                <a:gd name="connsiteY34" fmla="*/ 1661 h 185149"/>
                <a:gd name="connsiteX35" fmla="*/ 4151 w 428417"/>
                <a:gd name="connsiteY35" fmla="*/ 0 h 18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8417" h="185149">
                  <a:moveTo>
                    <a:pt x="4151" y="0"/>
                  </a:moveTo>
                  <a:cubicBezTo>
                    <a:pt x="4982" y="4982"/>
                    <a:pt x="7472" y="9133"/>
                    <a:pt x="9133" y="14115"/>
                  </a:cubicBezTo>
                  <a:lnTo>
                    <a:pt x="12454" y="20757"/>
                  </a:lnTo>
                  <a:lnTo>
                    <a:pt x="16605" y="26568"/>
                  </a:lnTo>
                  <a:cubicBezTo>
                    <a:pt x="22417" y="34041"/>
                    <a:pt x="29059" y="40683"/>
                    <a:pt x="36532" y="46495"/>
                  </a:cubicBezTo>
                  <a:cubicBezTo>
                    <a:pt x="38192" y="48155"/>
                    <a:pt x="39853" y="49816"/>
                    <a:pt x="41513" y="50646"/>
                  </a:cubicBezTo>
                  <a:cubicBezTo>
                    <a:pt x="43174" y="52307"/>
                    <a:pt x="45665" y="53137"/>
                    <a:pt x="47325" y="54798"/>
                  </a:cubicBezTo>
                  <a:lnTo>
                    <a:pt x="58949" y="62270"/>
                  </a:lnTo>
                  <a:cubicBezTo>
                    <a:pt x="68082" y="66421"/>
                    <a:pt x="75554" y="71403"/>
                    <a:pt x="83857" y="75554"/>
                  </a:cubicBezTo>
                  <a:cubicBezTo>
                    <a:pt x="117898" y="92160"/>
                    <a:pt x="155260" y="103783"/>
                    <a:pt x="193452" y="114577"/>
                  </a:cubicBezTo>
                  <a:lnTo>
                    <a:pt x="221681" y="122879"/>
                  </a:lnTo>
                  <a:cubicBezTo>
                    <a:pt x="230814" y="126200"/>
                    <a:pt x="240777" y="127031"/>
                    <a:pt x="250740" y="130352"/>
                  </a:cubicBezTo>
                  <a:lnTo>
                    <a:pt x="279800" y="138654"/>
                  </a:lnTo>
                  <a:cubicBezTo>
                    <a:pt x="284781" y="140315"/>
                    <a:pt x="289763" y="141145"/>
                    <a:pt x="294745" y="141976"/>
                  </a:cubicBezTo>
                  <a:lnTo>
                    <a:pt x="309689" y="146127"/>
                  </a:lnTo>
                  <a:cubicBezTo>
                    <a:pt x="348712" y="156920"/>
                    <a:pt x="388565" y="166053"/>
                    <a:pt x="428418" y="181828"/>
                  </a:cubicBezTo>
                  <a:lnTo>
                    <a:pt x="428418" y="185149"/>
                  </a:lnTo>
                  <a:cubicBezTo>
                    <a:pt x="387734" y="180998"/>
                    <a:pt x="347051" y="176847"/>
                    <a:pt x="306368" y="170205"/>
                  </a:cubicBezTo>
                  <a:cubicBezTo>
                    <a:pt x="296405" y="168544"/>
                    <a:pt x="286442" y="167714"/>
                    <a:pt x="275648" y="165223"/>
                  </a:cubicBezTo>
                  <a:lnTo>
                    <a:pt x="245759" y="159411"/>
                  </a:lnTo>
                  <a:cubicBezTo>
                    <a:pt x="225832" y="156090"/>
                    <a:pt x="205906" y="150278"/>
                    <a:pt x="185980" y="144466"/>
                  </a:cubicBezTo>
                  <a:cubicBezTo>
                    <a:pt x="180998" y="142806"/>
                    <a:pt x="176016" y="141976"/>
                    <a:pt x="171035" y="140315"/>
                  </a:cubicBezTo>
                  <a:lnTo>
                    <a:pt x="156920" y="135333"/>
                  </a:lnTo>
                  <a:cubicBezTo>
                    <a:pt x="146957" y="132012"/>
                    <a:pt x="137824" y="128691"/>
                    <a:pt x="127861" y="124540"/>
                  </a:cubicBezTo>
                  <a:lnTo>
                    <a:pt x="99632" y="112086"/>
                  </a:lnTo>
                  <a:cubicBezTo>
                    <a:pt x="90499" y="107935"/>
                    <a:pt x="81366" y="102123"/>
                    <a:pt x="72233" y="97141"/>
                  </a:cubicBezTo>
                  <a:cubicBezTo>
                    <a:pt x="63100" y="92160"/>
                    <a:pt x="55628" y="85517"/>
                    <a:pt x="46495" y="79706"/>
                  </a:cubicBezTo>
                  <a:lnTo>
                    <a:pt x="34871" y="68912"/>
                  </a:lnTo>
                  <a:cubicBezTo>
                    <a:pt x="33211" y="67252"/>
                    <a:pt x="30720" y="65591"/>
                    <a:pt x="29059" y="63930"/>
                  </a:cubicBezTo>
                  <a:lnTo>
                    <a:pt x="24078" y="58119"/>
                  </a:lnTo>
                  <a:cubicBezTo>
                    <a:pt x="20757" y="53967"/>
                    <a:pt x="17436" y="50646"/>
                    <a:pt x="14945" y="45665"/>
                  </a:cubicBezTo>
                  <a:cubicBezTo>
                    <a:pt x="12454" y="41513"/>
                    <a:pt x="9133" y="37362"/>
                    <a:pt x="7472" y="32380"/>
                  </a:cubicBezTo>
                  <a:lnTo>
                    <a:pt x="4151" y="24908"/>
                  </a:lnTo>
                  <a:lnTo>
                    <a:pt x="1661" y="17436"/>
                  </a:lnTo>
                  <a:cubicBezTo>
                    <a:pt x="830" y="12454"/>
                    <a:pt x="0" y="7472"/>
                    <a:pt x="0" y="1661"/>
                  </a:cubicBezTo>
                  <a:lnTo>
                    <a:pt x="415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íslïḍê"/>
            <p:cNvSpPr/>
            <p:nvPr/>
          </p:nvSpPr>
          <p:spPr>
            <a:xfrm>
              <a:off x="5022073" y="3059122"/>
              <a:ext cx="3235294" cy="2941913"/>
            </a:xfrm>
            <a:custGeom>
              <a:avLst/>
              <a:gdLst>
                <a:gd name="connsiteX0" fmla="*/ 3004734 w 4153528"/>
                <a:gd name="connsiteY0" fmla="*/ 0 h 3776881"/>
                <a:gd name="connsiteX1" fmla="*/ 2007584 w 4153528"/>
                <a:gd name="connsiteY1" fmla="*/ 1617359 h 3776881"/>
                <a:gd name="connsiteX2" fmla="*/ 2017547 w 4153528"/>
                <a:gd name="connsiteY2" fmla="*/ 2621151 h 3776881"/>
                <a:gd name="connsiteX3" fmla="*/ 618549 w 4153528"/>
                <a:gd name="connsiteY3" fmla="*/ 2773089 h 3776881"/>
                <a:gd name="connsiteX4" fmla="*/ 0 w 4153528"/>
                <a:gd name="connsiteY4" fmla="*/ 3411564 h 3776881"/>
                <a:gd name="connsiteX5" fmla="*/ 87178 w 4153528"/>
                <a:gd name="connsiteY5" fmla="*/ 3776882 h 3776881"/>
                <a:gd name="connsiteX6" fmla="*/ 4097365 w 4153528"/>
                <a:gd name="connsiteY6" fmla="*/ 3776882 h 3776881"/>
                <a:gd name="connsiteX7" fmla="*/ 3004734 w 4153528"/>
                <a:gd name="connsiteY7" fmla="*/ 0 h 377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3528" h="3776881">
                  <a:moveTo>
                    <a:pt x="3004734" y="0"/>
                  </a:moveTo>
                  <a:lnTo>
                    <a:pt x="2007584" y="1617359"/>
                  </a:lnTo>
                  <a:cubicBezTo>
                    <a:pt x="2007584" y="1617359"/>
                    <a:pt x="2433511" y="2205188"/>
                    <a:pt x="2017547" y="2621151"/>
                  </a:cubicBezTo>
                  <a:cubicBezTo>
                    <a:pt x="1827416" y="2811282"/>
                    <a:pt x="1320954" y="2797167"/>
                    <a:pt x="618549" y="2773089"/>
                  </a:cubicBezTo>
                  <a:lnTo>
                    <a:pt x="0" y="3411564"/>
                  </a:lnTo>
                  <a:cubicBezTo>
                    <a:pt x="24908" y="3529462"/>
                    <a:pt x="87178" y="3776882"/>
                    <a:pt x="87178" y="3776882"/>
                  </a:cubicBezTo>
                  <a:lnTo>
                    <a:pt x="4097365" y="3776882"/>
                  </a:lnTo>
                  <a:cubicBezTo>
                    <a:pt x="4333161" y="1627322"/>
                    <a:pt x="3799299" y="533031"/>
                    <a:pt x="3004734" y="0"/>
                  </a:cubicBezTo>
                  <a:close/>
                </a:path>
              </a:pathLst>
            </a:custGeom>
            <a:gradFill>
              <a:gsLst>
                <a:gs pos="27000">
                  <a:srgbClr val="FF9C0D"/>
                </a:gs>
                <a:gs pos="73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íśľîďê"/>
            <p:cNvSpPr/>
            <p:nvPr/>
          </p:nvSpPr>
          <p:spPr>
            <a:xfrm>
              <a:off x="5805893" y="1173944"/>
              <a:ext cx="191427" cy="92480"/>
            </a:xfrm>
            <a:custGeom>
              <a:avLst/>
              <a:gdLst>
                <a:gd name="connsiteX0" fmla="*/ 0 w 245758"/>
                <a:gd name="connsiteY0" fmla="*/ 0 h 118728"/>
                <a:gd name="connsiteX1" fmla="*/ 245759 w 245758"/>
                <a:gd name="connsiteY1" fmla="*/ 118728 h 11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758" h="118726">
                  <a:moveTo>
                    <a:pt x="0" y="0"/>
                  </a:moveTo>
                  <a:cubicBezTo>
                    <a:pt x="76385" y="25738"/>
                    <a:pt x="158581" y="64761"/>
                    <a:pt x="245759" y="118728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iṥlïḓe"/>
            <p:cNvSpPr/>
            <p:nvPr/>
          </p:nvSpPr>
          <p:spPr>
            <a:xfrm>
              <a:off x="5183752" y="1140258"/>
              <a:ext cx="512846" cy="221232"/>
            </a:xfrm>
            <a:custGeom>
              <a:avLst/>
              <a:gdLst>
                <a:gd name="connsiteX0" fmla="*/ 0 w 658401"/>
                <a:gd name="connsiteY0" fmla="*/ 284023 h 284022"/>
                <a:gd name="connsiteX1" fmla="*/ 658401 w 658401"/>
                <a:gd name="connsiteY1" fmla="*/ 8374 h 28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401" h="284022">
                  <a:moveTo>
                    <a:pt x="0" y="284023"/>
                  </a:moveTo>
                  <a:cubicBezTo>
                    <a:pt x="0" y="284023"/>
                    <a:pt x="227493" y="-57217"/>
                    <a:pt x="658401" y="8374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iš1iḓê"/>
            <p:cNvSpPr/>
            <p:nvPr/>
          </p:nvSpPr>
          <p:spPr>
            <a:xfrm>
              <a:off x="5452140" y="1842002"/>
              <a:ext cx="221866" cy="512200"/>
            </a:xfrm>
            <a:custGeom>
              <a:avLst/>
              <a:gdLst>
                <a:gd name="connsiteX0" fmla="*/ 0 w 284835"/>
                <a:gd name="connsiteY0" fmla="*/ 0 h 657571"/>
                <a:gd name="connsiteX1" fmla="*/ 276479 w 284835"/>
                <a:gd name="connsiteY1" fmla="*/ 657571 h 657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835" h="657571">
                  <a:moveTo>
                    <a:pt x="0" y="0"/>
                  </a:moveTo>
                  <a:cubicBezTo>
                    <a:pt x="0" y="0"/>
                    <a:pt x="342070" y="227493"/>
                    <a:pt x="276479" y="657571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išļîḍê"/>
            <p:cNvSpPr/>
            <p:nvPr/>
          </p:nvSpPr>
          <p:spPr>
            <a:xfrm>
              <a:off x="5551734" y="2197049"/>
              <a:ext cx="51283" cy="274207"/>
            </a:xfrm>
            <a:custGeom>
              <a:avLst/>
              <a:gdLst>
                <a:gd name="connsiteX0" fmla="*/ 57288 w 65838"/>
                <a:gd name="connsiteY0" fmla="*/ 0 h 352032"/>
                <a:gd name="connsiteX1" fmla="*/ 0 w 65838"/>
                <a:gd name="connsiteY1" fmla="*/ 352033 h 35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38" h="352032">
                  <a:moveTo>
                    <a:pt x="57288" y="0"/>
                  </a:moveTo>
                  <a:cubicBezTo>
                    <a:pt x="75554" y="102953"/>
                    <a:pt x="68082" y="224172"/>
                    <a:pt x="0" y="352033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îśļíḍê"/>
            <p:cNvSpPr/>
            <p:nvPr/>
          </p:nvSpPr>
          <p:spPr>
            <a:xfrm>
              <a:off x="5492236" y="1968758"/>
              <a:ext cx="71139" cy="118995"/>
            </a:xfrm>
            <a:custGeom>
              <a:avLst/>
              <a:gdLst>
                <a:gd name="connsiteX0" fmla="*/ 0 w 91329"/>
                <a:gd name="connsiteY0" fmla="*/ 0 h 152768"/>
                <a:gd name="connsiteX1" fmla="*/ 91329 w 91329"/>
                <a:gd name="connsiteY1" fmla="*/ 152769 h 1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329" h="152768">
                  <a:moveTo>
                    <a:pt x="0" y="0"/>
                  </a:moveTo>
                  <a:cubicBezTo>
                    <a:pt x="0" y="0"/>
                    <a:pt x="50646" y="58119"/>
                    <a:pt x="91329" y="152769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íṥļíďé"/>
            <p:cNvSpPr/>
            <p:nvPr/>
          </p:nvSpPr>
          <p:spPr>
            <a:xfrm>
              <a:off x="4408339" y="2723477"/>
              <a:ext cx="4123735" cy="3581515"/>
            </a:xfrm>
            <a:custGeom>
              <a:avLst/>
              <a:gdLst>
                <a:gd name="connsiteX0" fmla="*/ 2352975 w 5294125"/>
                <a:gd name="connsiteY0" fmla="*/ 0 h 4598014"/>
                <a:gd name="connsiteX1" fmla="*/ 2368750 w 5294125"/>
                <a:gd name="connsiteY1" fmla="*/ 76384 h 4598014"/>
                <a:gd name="connsiteX2" fmla="*/ 2780562 w 5294125"/>
                <a:gd name="connsiteY2" fmla="*/ 2020038 h 4598014"/>
                <a:gd name="connsiteX3" fmla="*/ 2784714 w 5294125"/>
                <a:gd name="connsiteY3" fmla="*/ 2039134 h 4598014"/>
                <a:gd name="connsiteX4" fmla="*/ 2798828 w 5294125"/>
                <a:gd name="connsiteY4" fmla="*/ 2052419 h 4598014"/>
                <a:gd name="connsiteX5" fmla="*/ 3120141 w 5294125"/>
                <a:gd name="connsiteY5" fmla="*/ 2908423 h 4598014"/>
                <a:gd name="connsiteX6" fmla="*/ 2881855 w 5294125"/>
                <a:gd name="connsiteY6" fmla="*/ 3131765 h 4598014"/>
                <a:gd name="connsiteX7" fmla="*/ 2263306 w 5294125"/>
                <a:gd name="connsiteY7" fmla="*/ 3229736 h 4598014"/>
                <a:gd name="connsiteX8" fmla="*/ 2074836 w 5294125"/>
                <a:gd name="connsiteY8" fmla="*/ 3224754 h 4598014"/>
                <a:gd name="connsiteX9" fmla="*/ 143636 w 5294125"/>
                <a:gd name="connsiteY9" fmla="*/ 3057871 h 4598014"/>
                <a:gd name="connsiteX10" fmla="*/ 88839 w 5294125"/>
                <a:gd name="connsiteY10" fmla="*/ 3051229 h 4598014"/>
                <a:gd name="connsiteX11" fmla="*/ 76385 w 5294125"/>
                <a:gd name="connsiteY11" fmla="*/ 3105196 h 4598014"/>
                <a:gd name="connsiteX12" fmla="*/ 11624 w 5294125"/>
                <a:gd name="connsiteY12" fmla="*/ 3388317 h 4598014"/>
                <a:gd name="connsiteX13" fmla="*/ 0 w 5294125"/>
                <a:gd name="connsiteY13" fmla="*/ 3438133 h 4598014"/>
                <a:gd name="connsiteX14" fmla="*/ 47325 w 5294125"/>
                <a:gd name="connsiteY14" fmla="*/ 3458059 h 4598014"/>
                <a:gd name="connsiteX15" fmla="*/ 619379 w 5294125"/>
                <a:gd name="connsiteY15" fmla="*/ 3746992 h 4598014"/>
                <a:gd name="connsiteX16" fmla="*/ 1323445 w 5294125"/>
                <a:gd name="connsiteY16" fmla="*/ 4093213 h 4598014"/>
                <a:gd name="connsiteX17" fmla="*/ 2525670 w 5294125"/>
                <a:gd name="connsiteY17" fmla="*/ 4461021 h 4598014"/>
                <a:gd name="connsiteX18" fmla="*/ 3644039 w 5294125"/>
                <a:gd name="connsiteY18" fmla="*/ 4598015 h 4598014"/>
                <a:gd name="connsiteX19" fmla="*/ 4768220 w 5294125"/>
                <a:gd name="connsiteY19" fmla="*/ 4327349 h 4598014"/>
                <a:gd name="connsiteX20" fmla="*/ 5281325 w 5294125"/>
                <a:gd name="connsiteY20" fmla="*/ 3412395 h 4598014"/>
                <a:gd name="connsiteX21" fmla="*/ 4529934 w 5294125"/>
                <a:gd name="connsiteY21" fmla="*/ 952315 h 4598014"/>
                <a:gd name="connsiteX22" fmla="*/ 3613320 w 5294125"/>
                <a:gd name="connsiteY22" fmla="*/ 275648 h 4598014"/>
                <a:gd name="connsiteX23" fmla="*/ 2432681 w 5294125"/>
                <a:gd name="connsiteY23" fmla="*/ 3321 h 4598014"/>
                <a:gd name="connsiteX24" fmla="*/ 2352975 w 5294125"/>
                <a:gd name="connsiteY24" fmla="*/ 0 h 4598014"/>
                <a:gd name="connsiteX25" fmla="*/ 2352975 w 5294125"/>
                <a:gd name="connsiteY25" fmla="*/ 0 h 4598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94125" h="4598014">
                  <a:moveTo>
                    <a:pt x="2352975" y="0"/>
                  </a:moveTo>
                  <a:lnTo>
                    <a:pt x="2368750" y="76384"/>
                  </a:lnTo>
                  <a:lnTo>
                    <a:pt x="2780562" y="2020038"/>
                  </a:lnTo>
                  <a:lnTo>
                    <a:pt x="2784714" y="2039134"/>
                  </a:lnTo>
                  <a:lnTo>
                    <a:pt x="2798828" y="2052419"/>
                  </a:lnTo>
                  <a:cubicBezTo>
                    <a:pt x="2922538" y="2167825"/>
                    <a:pt x="3240530" y="2603715"/>
                    <a:pt x="3120141" y="2908423"/>
                  </a:cubicBezTo>
                  <a:cubicBezTo>
                    <a:pt x="3082779" y="3003904"/>
                    <a:pt x="3002243" y="3078628"/>
                    <a:pt x="2881855" y="3131765"/>
                  </a:cubicBezTo>
                  <a:cubicBezTo>
                    <a:pt x="2734067" y="3197356"/>
                    <a:pt x="2525670" y="3229736"/>
                    <a:pt x="2263306" y="3229736"/>
                  </a:cubicBezTo>
                  <a:cubicBezTo>
                    <a:pt x="2203527" y="3229736"/>
                    <a:pt x="2140427" y="3228076"/>
                    <a:pt x="2074836" y="3224754"/>
                  </a:cubicBezTo>
                  <a:cubicBezTo>
                    <a:pt x="1809981" y="3210640"/>
                    <a:pt x="690782" y="3126783"/>
                    <a:pt x="143636" y="3057871"/>
                  </a:cubicBezTo>
                  <a:lnTo>
                    <a:pt x="88839" y="3051229"/>
                  </a:lnTo>
                  <a:lnTo>
                    <a:pt x="76385" y="3105196"/>
                  </a:lnTo>
                  <a:lnTo>
                    <a:pt x="11624" y="3388317"/>
                  </a:lnTo>
                  <a:lnTo>
                    <a:pt x="0" y="3438133"/>
                  </a:lnTo>
                  <a:lnTo>
                    <a:pt x="47325" y="3458059"/>
                  </a:lnTo>
                  <a:cubicBezTo>
                    <a:pt x="243268" y="3539425"/>
                    <a:pt x="425927" y="3639887"/>
                    <a:pt x="619379" y="3746992"/>
                  </a:cubicBezTo>
                  <a:cubicBezTo>
                    <a:pt x="840230" y="3869041"/>
                    <a:pt x="1068553" y="3995242"/>
                    <a:pt x="1323445" y="4093213"/>
                  </a:cubicBezTo>
                  <a:cubicBezTo>
                    <a:pt x="1735257" y="4250964"/>
                    <a:pt x="2139597" y="4374673"/>
                    <a:pt x="2525670" y="4461021"/>
                  </a:cubicBezTo>
                  <a:cubicBezTo>
                    <a:pt x="2933331" y="4551520"/>
                    <a:pt x="3309442" y="4598015"/>
                    <a:pt x="3644039" y="4598015"/>
                  </a:cubicBezTo>
                  <a:cubicBezTo>
                    <a:pt x="4114800" y="4598015"/>
                    <a:pt x="4493402" y="4506686"/>
                    <a:pt x="4768220" y="4327349"/>
                  </a:cubicBezTo>
                  <a:cubicBezTo>
                    <a:pt x="5076249" y="4126424"/>
                    <a:pt x="5248945" y="3818395"/>
                    <a:pt x="5281325" y="3412395"/>
                  </a:cubicBezTo>
                  <a:cubicBezTo>
                    <a:pt x="5357709" y="2455098"/>
                    <a:pt x="5090363" y="1581657"/>
                    <a:pt x="4529934" y="952315"/>
                  </a:cubicBezTo>
                  <a:cubicBezTo>
                    <a:pt x="4274212" y="665043"/>
                    <a:pt x="3965352" y="437550"/>
                    <a:pt x="3613320" y="275648"/>
                  </a:cubicBezTo>
                  <a:cubicBezTo>
                    <a:pt x="3252154" y="110425"/>
                    <a:pt x="2855286" y="18266"/>
                    <a:pt x="2432681" y="3321"/>
                  </a:cubicBezTo>
                  <a:lnTo>
                    <a:pt x="2352975" y="0"/>
                  </a:lnTo>
                  <a:lnTo>
                    <a:pt x="2352975" y="0"/>
                  </a:ln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îṣḻïḓé"/>
            <p:cNvSpPr/>
            <p:nvPr/>
          </p:nvSpPr>
          <p:spPr>
            <a:xfrm>
              <a:off x="5280113" y="2920725"/>
              <a:ext cx="3251121" cy="3384267"/>
            </a:xfrm>
            <a:custGeom>
              <a:avLst/>
              <a:gdLst>
                <a:gd name="connsiteX0" fmla="*/ 3409074 w 4173848"/>
                <a:gd name="connsiteY0" fmla="*/ 698254 h 4344783"/>
                <a:gd name="connsiteX1" fmla="*/ 2492460 w 4173848"/>
                <a:gd name="connsiteY1" fmla="*/ 21587 h 4344783"/>
                <a:gd name="connsiteX2" fmla="*/ 2444305 w 4173848"/>
                <a:gd name="connsiteY2" fmla="*/ 0 h 4344783"/>
                <a:gd name="connsiteX3" fmla="*/ 2871892 w 4173848"/>
                <a:gd name="connsiteY3" fmla="*/ 400188 h 4344783"/>
                <a:gd name="connsiteX4" fmla="*/ 3623283 w 4173848"/>
                <a:gd name="connsiteY4" fmla="*/ 2929180 h 4344783"/>
                <a:gd name="connsiteX5" fmla="*/ 3110178 w 4173848"/>
                <a:gd name="connsiteY5" fmla="*/ 3869041 h 4344783"/>
                <a:gd name="connsiteX6" fmla="*/ 1985997 w 4173848"/>
                <a:gd name="connsiteY6" fmla="*/ 4147181 h 4344783"/>
                <a:gd name="connsiteX7" fmla="*/ 867628 w 4173848"/>
                <a:gd name="connsiteY7" fmla="*/ 4006865 h 4344783"/>
                <a:gd name="connsiteX8" fmla="*/ 0 w 4173848"/>
                <a:gd name="connsiteY8" fmla="*/ 3753634 h 4344783"/>
                <a:gd name="connsiteX9" fmla="*/ 203415 w 4173848"/>
                <a:gd name="connsiteY9" fmla="*/ 3839982 h 4344783"/>
                <a:gd name="connsiteX10" fmla="*/ 1405641 w 4173848"/>
                <a:gd name="connsiteY10" fmla="*/ 4207790 h 4344783"/>
                <a:gd name="connsiteX11" fmla="*/ 2524010 w 4173848"/>
                <a:gd name="connsiteY11" fmla="*/ 4344784 h 4344783"/>
                <a:gd name="connsiteX12" fmla="*/ 3648191 w 4173848"/>
                <a:gd name="connsiteY12" fmla="*/ 4074117 h 4344783"/>
                <a:gd name="connsiteX13" fmla="*/ 4161295 w 4173848"/>
                <a:gd name="connsiteY13" fmla="*/ 3159164 h 4344783"/>
                <a:gd name="connsiteX14" fmla="*/ 3409074 w 4173848"/>
                <a:gd name="connsiteY14" fmla="*/ 698254 h 434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73847" h="4344783">
                  <a:moveTo>
                    <a:pt x="3409074" y="698254"/>
                  </a:moveTo>
                  <a:cubicBezTo>
                    <a:pt x="3153352" y="410982"/>
                    <a:pt x="2844493" y="183489"/>
                    <a:pt x="2492460" y="21587"/>
                  </a:cubicBezTo>
                  <a:cubicBezTo>
                    <a:pt x="2476685" y="14114"/>
                    <a:pt x="2460910" y="7472"/>
                    <a:pt x="2444305" y="0"/>
                  </a:cubicBezTo>
                  <a:cubicBezTo>
                    <a:pt x="2599564" y="117067"/>
                    <a:pt x="2742370" y="250740"/>
                    <a:pt x="2871892" y="400188"/>
                  </a:cubicBezTo>
                  <a:cubicBezTo>
                    <a:pt x="3432322" y="1046966"/>
                    <a:pt x="3699667" y="1945314"/>
                    <a:pt x="3623283" y="2929180"/>
                  </a:cubicBezTo>
                  <a:cubicBezTo>
                    <a:pt x="3590902" y="3345973"/>
                    <a:pt x="3418207" y="3662305"/>
                    <a:pt x="3110178" y="3869041"/>
                  </a:cubicBezTo>
                  <a:cubicBezTo>
                    <a:pt x="2835360" y="4053361"/>
                    <a:pt x="2457589" y="4147181"/>
                    <a:pt x="1985997" y="4147181"/>
                  </a:cubicBezTo>
                  <a:cubicBezTo>
                    <a:pt x="1651400" y="4147181"/>
                    <a:pt x="1275289" y="4099855"/>
                    <a:pt x="867628" y="4006865"/>
                  </a:cubicBezTo>
                  <a:cubicBezTo>
                    <a:pt x="586168" y="3942105"/>
                    <a:pt x="295575" y="3857417"/>
                    <a:pt x="0" y="3753634"/>
                  </a:cubicBezTo>
                  <a:cubicBezTo>
                    <a:pt x="66421" y="3784354"/>
                    <a:pt x="133673" y="3812583"/>
                    <a:pt x="203415" y="3839982"/>
                  </a:cubicBezTo>
                  <a:cubicBezTo>
                    <a:pt x="615227" y="3997733"/>
                    <a:pt x="1019567" y="4121442"/>
                    <a:pt x="1405641" y="4207790"/>
                  </a:cubicBezTo>
                  <a:cubicBezTo>
                    <a:pt x="1813302" y="4298289"/>
                    <a:pt x="2189413" y="4344784"/>
                    <a:pt x="2524010" y="4344784"/>
                  </a:cubicBezTo>
                  <a:cubicBezTo>
                    <a:pt x="2994771" y="4344784"/>
                    <a:pt x="3373372" y="4253455"/>
                    <a:pt x="3648191" y="4074117"/>
                  </a:cubicBezTo>
                  <a:cubicBezTo>
                    <a:pt x="3956220" y="3873193"/>
                    <a:pt x="4128915" y="3565164"/>
                    <a:pt x="4161295" y="3159164"/>
                  </a:cubicBezTo>
                  <a:cubicBezTo>
                    <a:pt x="4236850" y="2201036"/>
                    <a:pt x="3969504" y="1327596"/>
                    <a:pt x="3409074" y="698254"/>
                  </a:cubicBezTo>
                  <a:close/>
                </a:path>
              </a:pathLst>
            </a:custGeom>
            <a:gradFill>
              <a:gsLst>
                <a:gs pos="0">
                  <a:srgbClr val="FAAA1A"/>
                </a:gs>
                <a:gs pos="100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iṥ1îdè"/>
            <p:cNvSpPr/>
            <p:nvPr/>
          </p:nvSpPr>
          <p:spPr>
            <a:xfrm>
              <a:off x="7035302" y="3461380"/>
              <a:ext cx="842024" cy="842024"/>
            </a:xfrm>
            <a:custGeom>
              <a:avLst/>
              <a:gdLst>
                <a:gd name="connsiteX0" fmla="*/ 1081007 w 1081006"/>
                <a:gd name="connsiteY0" fmla="*/ 376941 h 1081006"/>
                <a:gd name="connsiteX1" fmla="*/ 376941 w 1081006"/>
                <a:gd name="connsiteY1" fmla="*/ 1081007 h 1081006"/>
                <a:gd name="connsiteX2" fmla="*/ 0 w 1081006"/>
                <a:gd name="connsiteY2" fmla="*/ 704896 h 1081006"/>
                <a:gd name="connsiteX3" fmla="*/ 704896 w 1081006"/>
                <a:gd name="connsiteY3" fmla="*/ 0 h 108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006" h="1081006">
                  <a:moveTo>
                    <a:pt x="1081007" y="376941"/>
                  </a:moveTo>
                  <a:lnTo>
                    <a:pt x="376941" y="1081007"/>
                  </a:lnTo>
                  <a:lnTo>
                    <a:pt x="0" y="704896"/>
                  </a:lnTo>
                  <a:lnTo>
                    <a:pt x="7048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AA1A"/>
                </a:gs>
                <a:gs pos="68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ísľíḑè"/>
            <p:cNvSpPr/>
            <p:nvPr/>
          </p:nvSpPr>
          <p:spPr>
            <a:xfrm rot="18900000">
              <a:off x="7176977" y="3781873"/>
              <a:ext cx="488913" cy="130635"/>
            </a:xfrm>
            <a:custGeom>
              <a:avLst/>
              <a:gdLst>
                <a:gd name="connsiteX0" fmla="*/ 0 w 627675"/>
                <a:gd name="connsiteY0" fmla="*/ 0 h 167712"/>
                <a:gd name="connsiteX1" fmla="*/ 627675 w 627675"/>
                <a:gd name="connsiteY1" fmla="*/ 0 h 167712"/>
                <a:gd name="connsiteX2" fmla="*/ 627675 w 627675"/>
                <a:gd name="connsiteY2" fmla="*/ 167712 h 167712"/>
                <a:gd name="connsiteX3" fmla="*/ 0 w 627675"/>
                <a:gd name="connsiteY3" fmla="*/ 167712 h 1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675" h="167712">
                  <a:moveTo>
                    <a:pt x="0" y="0"/>
                  </a:moveTo>
                  <a:lnTo>
                    <a:pt x="627675" y="0"/>
                  </a:lnTo>
                  <a:lnTo>
                    <a:pt x="627675" y="167712"/>
                  </a:lnTo>
                  <a:lnTo>
                    <a:pt x="0" y="167712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íṧḻîdé"/>
            <p:cNvSpPr/>
            <p:nvPr/>
          </p:nvSpPr>
          <p:spPr>
            <a:xfrm>
              <a:off x="4407692" y="5099513"/>
              <a:ext cx="154565" cy="338879"/>
            </a:xfrm>
            <a:custGeom>
              <a:avLst/>
              <a:gdLst>
                <a:gd name="connsiteX0" fmla="*/ 198434 w 198433"/>
                <a:gd name="connsiteY0" fmla="*/ 13285 h 435059"/>
                <a:gd name="connsiteX1" fmla="*/ 143636 w 198433"/>
                <a:gd name="connsiteY1" fmla="*/ 6643 h 435059"/>
                <a:gd name="connsiteX2" fmla="*/ 88839 w 198433"/>
                <a:gd name="connsiteY2" fmla="*/ 0 h 435059"/>
                <a:gd name="connsiteX3" fmla="*/ 76385 w 198433"/>
                <a:gd name="connsiteY3" fmla="*/ 53967 h 435059"/>
                <a:gd name="connsiteX4" fmla="*/ 11624 w 198433"/>
                <a:gd name="connsiteY4" fmla="*/ 337088 h 435059"/>
                <a:gd name="connsiteX5" fmla="*/ 0 w 198433"/>
                <a:gd name="connsiteY5" fmla="*/ 386904 h 435059"/>
                <a:gd name="connsiteX6" fmla="*/ 47325 w 198433"/>
                <a:gd name="connsiteY6" fmla="*/ 406831 h 435059"/>
                <a:gd name="connsiteX7" fmla="*/ 112086 w 198433"/>
                <a:gd name="connsiteY7" fmla="*/ 435060 h 435059"/>
                <a:gd name="connsiteX8" fmla="*/ 198434 w 198433"/>
                <a:gd name="connsiteY8" fmla="*/ 13285 h 43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433" h="435059">
                  <a:moveTo>
                    <a:pt x="198434" y="13285"/>
                  </a:moveTo>
                  <a:cubicBezTo>
                    <a:pt x="179338" y="10794"/>
                    <a:pt x="161072" y="9133"/>
                    <a:pt x="143636" y="6643"/>
                  </a:cubicBezTo>
                  <a:lnTo>
                    <a:pt x="88839" y="0"/>
                  </a:lnTo>
                  <a:lnTo>
                    <a:pt x="76385" y="53967"/>
                  </a:lnTo>
                  <a:lnTo>
                    <a:pt x="11624" y="337088"/>
                  </a:lnTo>
                  <a:lnTo>
                    <a:pt x="0" y="386904"/>
                  </a:lnTo>
                  <a:lnTo>
                    <a:pt x="47325" y="406831"/>
                  </a:lnTo>
                  <a:cubicBezTo>
                    <a:pt x="68912" y="415964"/>
                    <a:pt x="90499" y="425096"/>
                    <a:pt x="112086" y="435060"/>
                  </a:cubicBezTo>
                  <a:lnTo>
                    <a:pt x="198434" y="13285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íŝ1íḍe"/>
            <p:cNvSpPr/>
            <p:nvPr/>
          </p:nvSpPr>
          <p:spPr>
            <a:xfrm>
              <a:off x="4421273" y="5375014"/>
              <a:ext cx="72432" cy="38156"/>
            </a:xfrm>
            <a:custGeom>
              <a:avLst/>
              <a:gdLst>
                <a:gd name="connsiteX0" fmla="*/ 0 w 92989"/>
                <a:gd name="connsiteY0" fmla="*/ 0 h 48985"/>
                <a:gd name="connsiteX1" fmla="*/ 92990 w 92989"/>
                <a:gd name="connsiteY1" fmla="*/ 48986 h 4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989" h="48985">
                  <a:moveTo>
                    <a:pt x="0" y="0"/>
                  </a:moveTo>
                  <a:lnTo>
                    <a:pt x="92990" y="4898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îṣḻíḑe"/>
            <p:cNvSpPr/>
            <p:nvPr/>
          </p:nvSpPr>
          <p:spPr>
            <a:xfrm>
              <a:off x="4427740" y="5345266"/>
              <a:ext cx="73079" cy="34276"/>
            </a:xfrm>
            <a:custGeom>
              <a:avLst/>
              <a:gdLst>
                <a:gd name="connsiteX0" fmla="*/ 0 w 93820"/>
                <a:gd name="connsiteY0" fmla="*/ 0 h 44004"/>
                <a:gd name="connsiteX1" fmla="*/ 93820 w 93820"/>
                <a:gd name="connsiteY1" fmla="*/ 44004 h 4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44004">
                  <a:moveTo>
                    <a:pt x="0" y="0"/>
                  </a:moveTo>
                  <a:lnTo>
                    <a:pt x="93820" y="4400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ïś1ïḍê"/>
            <p:cNvSpPr/>
            <p:nvPr/>
          </p:nvSpPr>
          <p:spPr>
            <a:xfrm>
              <a:off x="4434207" y="5316163"/>
              <a:ext cx="73079" cy="31042"/>
            </a:xfrm>
            <a:custGeom>
              <a:avLst/>
              <a:gdLst>
                <a:gd name="connsiteX0" fmla="*/ 0 w 93820"/>
                <a:gd name="connsiteY0" fmla="*/ 0 h 39852"/>
                <a:gd name="connsiteX1" fmla="*/ 93820 w 93820"/>
                <a:gd name="connsiteY1" fmla="*/ 39853 h 3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9852">
                  <a:moveTo>
                    <a:pt x="0" y="0"/>
                  </a:moveTo>
                  <a:lnTo>
                    <a:pt x="93820" y="39853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îšlidè"/>
            <p:cNvSpPr/>
            <p:nvPr/>
          </p:nvSpPr>
          <p:spPr>
            <a:xfrm>
              <a:off x="4440674" y="5287061"/>
              <a:ext cx="73079" cy="27808"/>
            </a:xfrm>
            <a:custGeom>
              <a:avLst/>
              <a:gdLst>
                <a:gd name="connsiteX0" fmla="*/ 0 w 93820"/>
                <a:gd name="connsiteY0" fmla="*/ 0 h 35701"/>
                <a:gd name="connsiteX1" fmla="*/ 93820 w 93820"/>
                <a:gd name="connsiteY1" fmla="*/ 35702 h 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5701">
                  <a:moveTo>
                    <a:pt x="0" y="0"/>
                  </a:moveTo>
                  <a:lnTo>
                    <a:pt x="93820" y="35702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íSḻide"/>
            <p:cNvSpPr/>
            <p:nvPr/>
          </p:nvSpPr>
          <p:spPr>
            <a:xfrm>
              <a:off x="4446495" y="5257959"/>
              <a:ext cx="73725" cy="24575"/>
            </a:xfrm>
            <a:custGeom>
              <a:avLst/>
              <a:gdLst>
                <a:gd name="connsiteX0" fmla="*/ 0 w 94650"/>
                <a:gd name="connsiteY0" fmla="*/ 0 h 31550"/>
                <a:gd name="connsiteX1" fmla="*/ 94650 w 94650"/>
                <a:gd name="connsiteY1" fmla="*/ 31550 h 3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31550">
                  <a:moveTo>
                    <a:pt x="0" y="0"/>
                  </a:moveTo>
                  <a:lnTo>
                    <a:pt x="94650" y="31550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îşļíḍe"/>
            <p:cNvSpPr/>
            <p:nvPr/>
          </p:nvSpPr>
          <p:spPr>
            <a:xfrm>
              <a:off x="4452962" y="5229503"/>
              <a:ext cx="73725" cy="21341"/>
            </a:xfrm>
            <a:custGeom>
              <a:avLst/>
              <a:gdLst>
                <a:gd name="connsiteX0" fmla="*/ 0 w 94650"/>
                <a:gd name="connsiteY0" fmla="*/ 0 h 27398"/>
                <a:gd name="connsiteX1" fmla="*/ 94650 w 94650"/>
                <a:gd name="connsiteY1" fmla="*/ 27399 h 2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27398">
                  <a:moveTo>
                    <a:pt x="0" y="0"/>
                  </a:moveTo>
                  <a:lnTo>
                    <a:pt x="94650" y="27399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îšlïďè"/>
            <p:cNvSpPr/>
            <p:nvPr/>
          </p:nvSpPr>
          <p:spPr>
            <a:xfrm>
              <a:off x="4458783" y="5201048"/>
              <a:ext cx="74372" cy="18108"/>
            </a:xfrm>
            <a:custGeom>
              <a:avLst/>
              <a:gdLst>
                <a:gd name="connsiteX0" fmla="*/ 0 w 95480"/>
                <a:gd name="connsiteY0" fmla="*/ 0 h 23247"/>
                <a:gd name="connsiteX1" fmla="*/ 95481 w 95480"/>
                <a:gd name="connsiteY1" fmla="*/ 23247 h 2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23247">
                  <a:moveTo>
                    <a:pt x="0" y="0"/>
                  </a:moveTo>
                  <a:lnTo>
                    <a:pt x="95481" y="23247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íşľíḑè"/>
            <p:cNvSpPr/>
            <p:nvPr/>
          </p:nvSpPr>
          <p:spPr>
            <a:xfrm>
              <a:off x="4465250" y="5172592"/>
              <a:ext cx="74372" cy="15521"/>
            </a:xfrm>
            <a:custGeom>
              <a:avLst/>
              <a:gdLst>
                <a:gd name="connsiteX0" fmla="*/ 0 w 95480"/>
                <a:gd name="connsiteY0" fmla="*/ 0 h 19926"/>
                <a:gd name="connsiteX1" fmla="*/ 95481 w 95480"/>
                <a:gd name="connsiteY1" fmla="*/ 19926 h 1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19926">
                  <a:moveTo>
                    <a:pt x="0" y="0"/>
                  </a:moveTo>
                  <a:lnTo>
                    <a:pt x="95481" y="1992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íṩľiďe"/>
            <p:cNvSpPr/>
            <p:nvPr/>
          </p:nvSpPr>
          <p:spPr>
            <a:xfrm>
              <a:off x="4471071" y="5144783"/>
              <a:ext cx="75018" cy="12288"/>
            </a:xfrm>
            <a:custGeom>
              <a:avLst/>
              <a:gdLst>
                <a:gd name="connsiteX0" fmla="*/ 0 w 96310"/>
                <a:gd name="connsiteY0" fmla="*/ 0 h 15775"/>
                <a:gd name="connsiteX1" fmla="*/ 96311 w 96310"/>
                <a:gd name="connsiteY1" fmla="*/ 15775 h 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5775">
                  <a:moveTo>
                    <a:pt x="0" y="0"/>
                  </a:moveTo>
                  <a:lnTo>
                    <a:pt x="96311" y="15775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íśļïďè"/>
            <p:cNvSpPr/>
            <p:nvPr/>
          </p:nvSpPr>
          <p:spPr>
            <a:xfrm>
              <a:off x="4476891" y="5116975"/>
              <a:ext cx="75018" cy="9700"/>
            </a:xfrm>
            <a:custGeom>
              <a:avLst/>
              <a:gdLst>
                <a:gd name="connsiteX0" fmla="*/ 0 w 96310"/>
                <a:gd name="connsiteY0" fmla="*/ 0 h 12453"/>
                <a:gd name="connsiteX1" fmla="*/ 96311 w 96310"/>
                <a:gd name="connsiteY1" fmla="*/ 12454 h 1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2453">
                  <a:moveTo>
                    <a:pt x="0" y="0"/>
                  </a:moveTo>
                  <a:lnTo>
                    <a:pt x="96311" y="1245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íŝļïḓé"/>
            <p:cNvSpPr/>
            <p:nvPr/>
          </p:nvSpPr>
          <p:spPr>
            <a:xfrm>
              <a:off x="4797016" y="5413170"/>
              <a:ext cx="2069493" cy="417889"/>
            </a:xfrm>
            <a:custGeom>
              <a:avLst/>
              <a:gdLst>
                <a:gd name="connsiteX0" fmla="*/ 2656852 w 2656852"/>
                <a:gd name="connsiteY0" fmla="*/ 523898 h 536493"/>
                <a:gd name="connsiteX1" fmla="*/ 0 w 2656852"/>
                <a:gd name="connsiteY1" fmla="*/ 0 h 53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852" h="536493">
                  <a:moveTo>
                    <a:pt x="2656852" y="523898"/>
                  </a:moveTo>
                  <a:cubicBezTo>
                    <a:pt x="1903801" y="587829"/>
                    <a:pt x="949825" y="407661"/>
                    <a:pt x="0" y="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íṣḷïḋé"/>
            <p:cNvSpPr/>
            <p:nvPr/>
          </p:nvSpPr>
          <p:spPr>
            <a:xfrm>
              <a:off x="7832057" y="4368076"/>
              <a:ext cx="195377" cy="1045094"/>
            </a:xfrm>
            <a:custGeom>
              <a:avLst/>
              <a:gdLst>
                <a:gd name="connsiteX0" fmla="*/ 151939 w 250829"/>
                <a:gd name="connsiteY0" fmla="*/ 0 h 1341710"/>
                <a:gd name="connsiteX1" fmla="*/ 239947 w 250829"/>
                <a:gd name="connsiteY1" fmla="*/ 428417 h 1341710"/>
                <a:gd name="connsiteX2" fmla="*/ 0 w 250829"/>
                <a:gd name="connsiteY2" fmla="*/ 1341710 h 134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29" h="1341710">
                  <a:moveTo>
                    <a:pt x="151939" y="0"/>
                  </a:moveTo>
                  <a:cubicBezTo>
                    <a:pt x="192622" y="133673"/>
                    <a:pt x="222512" y="276479"/>
                    <a:pt x="239947" y="428417"/>
                  </a:cubicBezTo>
                  <a:cubicBezTo>
                    <a:pt x="283951" y="808680"/>
                    <a:pt x="192622" y="1112557"/>
                    <a:pt x="0" y="134171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îšḻîḓe"/>
            <p:cNvSpPr/>
            <p:nvPr/>
          </p:nvSpPr>
          <p:spPr>
            <a:xfrm>
              <a:off x="6076221" y="2964702"/>
              <a:ext cx="975895" cy="370568"/>
            </a:xfrm>
            <a:custGeom>
              <a:avLst/>
              <a:gdLst>
                <a:gd name="connsiteX0" fmla="*/ 0 w 1252871"/>
                <a:gd name="connsiteY0" fmla="*/ 0 h 475742"/>
                <a:gd name="connsiteX1" fmla="*/ 1252872 w 1252871"/>
                <a:gd name="connsiteY1" fmla="*/ 475743 h 47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2871" h="475742">
                  <a:moveTo>
                    <a:pt x="0" y="0"/>
                  </a:moveTo>
                  <a:cubicBezTo>
                    <a:pt x="0" y="0"/>
                    <a:pt x="621870" y="102953"/>
                    <a:pt x="1252872" y="475743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ïşļíḑé"/>
            <p:cNvSpPr/>
            <p:nvPr/>
          </p:nvSpPr>
          <p:spPr>
            <a:xfrm>
              <a:off x="4905017" y="1841355"/>
              <a:ext cx="32336" cy="32336"/>
            </a:xfrm>
            <a:custGeom>
              <a:avLst/>
              <a:gdLst>
                <a:gd name="connsiteX0" fmla="*/ 41513 w 41513"/>
                <a:gd name="connsiteY0" fmla="*/ 20757 h 41513"/>
                <a:gd name="connsiteX1" fmla="*/ 20757 w 41513"/>
                <a:gd name="connsiteY1" fmla="*/ 41513 h 41513"/>
                <a:gd name="connsiteX2" fmla="*/ 0 w 41513"/>
                <a:gd name="connsiteY2" fmla="*/ 20757 h 41513"/>
                <a:gd name="connsiteX3" fmla="*/ 20757 w 41513"/>
                <a:gd name="connsiteY3" fmla="*/ 0 h 41513"/>
                <a:gd name="connsiteX4" fmla="*/ 41513 w 41513"/>
                <a:gd name="connsiteY4" fmla="*/ 20757 h 4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13" h="41513">
                  <a:moveTo>
                    <a:pt x="41513" y="20757"/>
                  </a:moveTo>
                  <a:cubicBezTo>
                    <a:pt x="41513" y="32220"/>
                    <a:pt x="32220" y="41513"/>
                    <a:pt x="20757" y="41513"/>
                  </a:cubicBezTo>
                  <a:cubicBezTo>
                    <a:pt x="9293" y="41513"/>
                    <a:pt x="0" y="32220"/>
                    <a:pt x="0" y="20757"/>
                  </a:cubicBezTo>
                  <a:cubicBezTo>
                    <a:pt x="0" y="9293"/>
                    <a:pt x="9293" y="0"/>
                    <a:pt x="20757" y="0"/>
                  </a:cubicBezTo>
                  <a:cubicBezTo>
                    <a:pt x="32220" y="0"/>
                    <a:pt x="41513" y="9293"/>
                    <a:pt x="41513" y="20757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îṩ1íďe"/>
            <p:cNvSpPr/>
            <p:nvPr/>
          </p:nvSpPr>
          <p:spPr>
            <a:xfrm>
              <a:off x="4782141" y="2100042"/>
              <a:ext cx="97007" cy="97007"/>
            </a:xfrm>
            <a:custGeom>
              <a:avLst/>
              <a:gdLst>
                <a:gd name="connsiteX0" fmla="*/ 124540 w 124539"/>
                <a:gd name="connsiteY0" fmla="*/ 62270 h 124539"/>
                <a:gd name="connsiteX1" fmla="*/ 62270 w 124539"/>
                <a:gd name="connsiteY1" fmla="*/ 124540 h 124539"/>
                <a:gd name="connsiteX2" fmla="*/ 0 w 124539"/>
                <a:gd name="connsiteY2" fmla="*/ 62270 h 124539"/>
                <a:gd name="connsiteX3" fmla="*/ 62270 w 124539"/>
                <a:gd name="connsiteY3" fmla="*/ 0 h 124539"/>
                <a:gd name="connsiteX4" fmla="*/ 124540 w 124539"/>
                <a:gd name="connsiteY4" fmla="*/ 62270 h 12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539" h="124539">
                  <a:moveTo>
                    <a:pt x="124540" y="62270"/>
                  </a:moveTo>
                  <a:cubicBezTo>
                    <a:pt x="124540" y="96661"/>
                    <a:pt x="96661" y="124540"/>
                    <a:pt x="62270" y="124540"/>
                  </a:cubicBezTo>
                  <a:cubicBezTo>
                    <a:pt x="27879" y="124540"/>
                    <a:pt x="0" y="96661"/>
                    <a:pt x="0" y="62270"/>
                  </a:cubicBezTo>
                  <a:cubicBezTo>
                    <a:pt x="0" y="27879"/>
                    <a:pt x="27879" y="0"/>
                    <a:pt x="62270" y="0"/>
                  </a:cubicBezTo>
                  <a:cubicBezTo>
                    <a:pt x="96661" y="0"/>
                    <a:pt x="124540" y="27879"/>
                    <a:pt x="124540" y="62270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íŝḻïḍe"/>
            <p:cNvSpPr/>
            <p:nvPr/>
          </p:nvSpPr>
          <p:spPr>
            <a:xfrm>
              <a:off x="3704711" y="1556800"/>
              <a:ext cx="3198660" cy="3573755"/>
            </a:xfrm>
            <a:custGeom>
              <a:avLst/>
              <a:gdLst>
                <a:gd name="connsiteX0" fmla="*/ 4106498 w 4106497"/>
                <a:gd name="connsiteY0" fmla="*/ 2515707 h 4588051"/>
                <a:gd name="connsiteX1" fmla="*/ 638475 w 4106497"/>
                <a:gd name="connsiteY1" fmla="*/ 4588052 h 4588051"/>
                <a:gd name="connsiteX2" fmla="*/ 0 w 4106497"/>
                <a:gd name="connsiteY2" fmla="*/ 3949577 h 4588051"/>
                <a:gd name="connsiteX3" fmla="*/ 1042815 w 4106497"/>
                <a:gd name="connsiteY3" fmla="*/ 0 h 458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497" h="4588051">
                  <a:moveTo>
                    <a:pt x="4106498" y="2515707"/>
                  </a:moveTo>
                  <a:lnTo>
                    <a:pt x="638475" y="4588052"/>
                  </a:lnTo>
                  <a:lnTo>
                    <a:pt x="0" y="3949577"/>
                  </a:lnTo>
                  <a:lnTo>
                    <a:pt x="104281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7FAFD">
                    <a:alpha val="50000"/>
                  </a:srgbClr>
                </a:gs>
                <a:gs pos="43000">
                  <a:srgbClr val="87FAFD">
                    <a:alpha val="0"/>
                  </a:srgbClr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2764" y="290463"/>
            <a:ext cx="10387723" cy="5588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我会写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5664724" y="5023938"/>
            <a:ext cx="4021236" cy="53553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第二笔横在横中线上</a:t>
            </a:r>
            <a:endParaRPr lang="zh-CN" altLang="en-US" sz="3200" b="1">
              <a:solidFill>
                <a:srgbClr val="E6685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532906" y="4731949"/>
            <a:ext cx="1209157" cy="1326653"/>
            <a:chOff x="3659926" y="959408"/>
            <a:chExt cx="4872148" cy="5345584"/>
          </a:xfrm>
        </p:grpSpPr>
        <p:sp>
          <p:nvSpPr>
            <p:cNvPr id="17" name="îšļiḓe"/>
            <p:cNvSpPr/>
            <p:nvPr/>
          </p:nvSpPr>
          <p:spPr>
            <a:xfrm>
              <a:off x="3659926" y="4627895"/>
              <a:ext cx="553995" cy="553265"/>
            </a:xfrm>
            <a:custGeom>
              <a:avLst/>
              <a:gdLst>
                <a:gd name="connsiteX0" fmla="*/ 702613 w 711229"/>
                <a:gd name="connsiteY0" fmla="*/ 690159 h 710292"/>
                <a:gd name="connsiteX1" fmla="*/ 691820 w 711229"/>
                <a:gd name="connsiteY1" fmla="*/ 700952 h 710292"/>
                <a:gd name="connsiteX2" fmla="*/ 647815 w 711229"/>
                <a:gd name="connsiteY2" fmla="*/ 700952 h 710292"/>
                <a:gd name="connsiteX3" fmla="*/ 9340 w 711229"/>
                <a:gd name="connsiteY3" fmla="*/ 64138 h 710292"/>
                <a:gd name="connsiteX4" fmla="*/ 9340 w 711229"/>
                <a:gd name="connsiteY4" fmla="*/ 20134 h 710292"/>
                <a:gd name="connsiteX5" fmla="*/ 20134 w 711229"/>
                <a:gd name="connsiteY5" fmla="*/ 9340 h 710292"/>
                <a:gd name="connsiteX6" fmla="*/ 64138 w 711229"/>
                <a:gd name="connsiteY6" fmla="*/ 9340 h 710292"/>
                <a:gd name="connsiteX7" fmla="*/ 701783 w 711229"/>
                <a:gd name="connsiteY7" fmla="*/ 646985 h 710292"/>
                <a:gd name="connsiteX8" fmla="*/ 702613 w 711229"/>
                <a:gd name="connsiteY8" fmla="*/ 690159 h 71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229" h="710292">
                  <a:moveTo>
                    <a:pt x="702613" y="690159"/>
                  </a:moveTo>
                  <a:lnTo>
                    <a:pt x="691820" y="700952"/>
                  </a:lnTo>
                  <a:cubicBezTo>
                    <a:pt x="679366" y="713406"/>
                    <a:pt x="659439" y="713406"/>
                    <a:pt x="647815" y="700952"/>
                  </a:cubicBezTo>
                  <a:lnTo>
                    <a:pt x="9340" y="64138"/>
                  </a:lnTo>
                  <a:cubicBezTo>
                    <a:pt x="-3113" y="51684"/>
                    <a:pt x="-3113" y="31758"/>
                    <a:pt x="9340" y="20134"/>
                  </a:cubicBezTo>
                  <a:lnTo>
                    <a:pt x="20134" y="9340"/>
                  </a:lnTo>
                  <a:cubicBezTo>
                    <a:pt x="32588" y="-3113"/>
                    <a:pt x="52514" y="-3113"/>
                    <a:pt x="64138" y="9340"/>
                  </a:cubicBezTo>
                  <a:lnTo>
                    <a:pt x="701783" y="646985"/>
                  </a:lnTo>
                  <a:cubicBezTo>
                    <a:pt x="714237" y="657779"/>
                    <a:pt x="714237" y="677705"/>
                    <a:pt x="702613" y="690159"/>
                  </a:cubicBezTo>
                  <a:close/>
                </a:path>
              </a:pathLst>
            </a:custGeom>
            <a:solidFill>
              <a:srgbClr val="032066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îṣļîďé"/>
            <p:cNvSpPr/>
            <p:nvPr/>
          </p:nvSpPr>
          <p:spPr>
            <a:xfrm>
              <a:off x="3727185" y="4693860"/>
              <a:ext cx="105091" cy="105091"/>
            </a:xfrm>
            <a:custGeom>
              <a:avLst/>
              <a:gdLst>
                <a:gd name="connsiteX0" fmla="*/ 1868 w 134918"/>
                <a:gd name="connsiteY0" fmla="*/ 4359 h 134918"/>
                <a:gd name="connsiteX1" fmla="*/ 4359 w 134918"/>
                <a:gd name="connsiteY1" fmla="*/ 1868 h 134918"/>
                <a:gd name="connsiteX2" fmla="*/ 12662 w 134918"/>
                <a:gd name="connsiteY2" fmla="*/ 1868 h 134918"/>
                <a:gd name="connsiteX3" fmla="*/ 133050 w 134918"/>
                <a:gd name="connsiteY3" fmla="*/ 122257 h 134918"/>
                <a:gd name="connsiteX4" fmla="*/ 133050 w 134918"/>
                <a:gd name="connsiteY4" fmla="*/ 130559 h 134918"/>
                <a:gd name="connsiteX5" fmla="*/ 130559 w 134918"/>
                <a:gd name="connsiteY5" fmla="*/ 133051 h 134918"/>
                <a:gd name="connsiteX6" fmla="*/ 122257 w 134918"/>
                <a:gd name="connsiteY6" fmla="*/ 133051 h 134918"/>
                <a:gd name="connsiteX7" fmla="*/ 1868 w 134918"/>
                <a:gd name="connsiteY7" fmla="*/ 12662 h 134918"/>
                <a:gd name="connsiteX8" fmla="*/ 1868 w 134918"/>
                <a:gd name="connsiteY8" fmla="*/ 4359 h 13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918" h="134918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133050" y="122257"/>
                  </a:lnTo>
                  <a:cubicBezTo>
                    <a:pt x="135541" y="124748"/>
                    <a:pt x="135541" y="128069"/>
                    <a:pt x="133050" y="130559"/>
                  </a:cubicBezTo>
                  <a:lnTo>
                    <a:pt x="130559" y="133051"/>
                  </a:lnTo>
                  <a:cubicBezTo>
                    <a:pt x="128069" y="135541"/>
                    <a:pt x="124748" y="135541"/>
                    <a:pt x="122257" y="133051"/>
                  </a:cubicBezTo>
                  <a:lnTo>
                    <a:pt x="1868" y="12662"/>
                  </a:lnTo>
                  <a:cubicBezTo>
                    <a:pt x="-623" y="10171"/>
                    <a:pt x="-623" y="6850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ïsľîde"/>
            <p:cNvSpPr/>
            <p:nvPr/>
          </p:nvSpPr>
          <p:spPr>
            <a:xfrm>
              <a:off x="3859115" y="4825790"/>
              <a:ext cx="47533" cy="47533"/>
            </a:xfrm>
            <a:custGeom>
              <a:avLst/>
              <a:gdLst>
                <a:gd name="connsiteX0" fmla="*/ 1868 w 61024"/>
                <a:gd name="connsiteY0" fmla="*/ 4359 h 61024"/>
                <a:gd name="connsiteX1" fmla="*/ 4359 w 61024"/>
                <a:gd name="connsiteY1" fmla="*/ 1868 h 61024"/>
                <a:gd name="connsiteX2" fmla="*/ 12662 w 61024"/>
                <a:gd name="connsiteY2" fmla="*/ 1868 h 61024"/>
                <a:gd name="connsiteX3" fmla="*/ 59156 w 61024"/>
                <a:gd name="connsiteY3" fmla="*/ 48363 h 61024"/>
                <a:gd name="connsiteX4" fmla="*/ 59156 w 61024"/>
                <a:gd name="connsiteY4" fmla="*/ 56665 h 61024"/>
                <a:gd name="connsiteX5" fmla="*/ 56666 w 61024"/>
                <a:gd name="connsiteY5" fmla="*/ 59157 h 61024"/>
                <a:gd name="connsiteX6" fmla="*/ 48363 w 61024"/>
                <a:gd name="connsiteY6" fmla="*/ 59157 h 61024"/>
                <a:gd name="connsiteX7" fmla="*/ 1868 w 61024"/>
                <a:gd name="connsiteY7" fmla="*/ 12661 h 61024"/>
                <a:gd name="connsiteX8" fmla="*/ 1868 w 61024"/>
                <a:gd name="connsiteY8" fmla="*/ 4359 h 6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024" h="61024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59156" y="48363"/>
                  </a:lnTo>
                  <a:cubicBezTo>
                    <a:pt x="61647" y="50854"/>
                    <a:pt x="61647" y="54175"/>
                    <a:pt x="59156" y="56665"/>
                  </a:cubicBezTo>
                  <a:lnTo>
                    <a:pt x="56666" y="59157"/>
                  </a:lnTo>
                  <a:cubicBezTo>
                    <a:pt x="54175" y="61647"/>
                    <a:pt x="50854" y="61647"/>
                    <a:pt x="48363" y="59157"/>
                  </a:cubicBezTo>
                  <a:lnTo>
                    <a:pt x="1868" y="12661"/>
                  </a:lnTo>
                  <a:cubicBezTo>
                    <a:pt x="-623" y="10171"/>
                    <a:pt x="-623" y="6849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îšḻiďè"/>
            <p:cNvSpPr/>
            <p:nvPr/>
          </p:nvSpPr>
          <p:spPr>
            <a:xfrm>
              <a:off x="5397168" y="2542396"/>
              <a:ext cx="878621" cy="899447"/>
            </a:xfrm>
            <a:custGeom>
              <a:avLst/>
              <a:gdLst>
                <a:gd name="connsiteX0" fmla="*/ 1115048 w 1127989"/>
                <a:gd name="connsiteY0" fmla="*/ 298896 h 1154726"/>
                <a:gd name="connsiteX1" fmla="*/ 308859 w 1127989"/>
                <a:gd name="connsiteY1" fmla="*/ 0 h 1154726"/>
                <a:gd name="connsiteX2" fmla="*/ 0 w 1127989"/>
                <a:gd name="connsiteY2" fmla="*/ 542164 h 1154726"/>
                <a:gd name="connsiteX3" fmla="*/ 141976 w 1127989"/>
                <a:gd name="connsiteY3" fmla="*/ 694103 h 1154726"/>
                <a:gd name="connsiteX4" fmla="*/ 50646 w 1127989"/>
                <a:gd name="connsiteY4" fmla="*/ 1048626 h 1154726"/>
                <a:gd name="connsiteX5" fmla="*/ 993829 w 1127989"/>
                <a:gd name="connsiteY5" fmla="*/ 865968 h 1154726"/>
                <a:gd name="connsiteX6" fmla="*/ 1115048 w 1127989"/>
                <a:gd name="connsiteY6" fmla="*/ 298896 h 11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989" h="1154726">
                  <a:moveTo>
                    <a:pt x="1115048" y="298896"/>
                  </a:moveTo>
                  <a:cubicBezTo>
                    <a:pt x="1089309" y="192622"/>
                    <a:pt x="390225" y="324634"/>
                    <a:pt x="308859" y="0"/>
                  </a:cubicBezTo>
                  <a:cubicBezTo>
                    <a:pt x="308859" y="0"/>
                    <a:pt x="192622" y="187640"/>
                    <a:pt x="0" y="542164"/>
                  </a:cubicBezTo>
                  <a:cubicBezTo>
                    <a:pt x="0" y="542164"/>
                    <a:pt x="126200" y="599452"/>
                    <a:pt x="141976" y="694103"/>
                  </a:cubicBezTo>
                  <a:cubicBezTo>
                    <a:pt x="182659" y="937371"/>
                    <a:pt x="50646" y="1048626"/>
                    <a:pt x="50646" y="1048626"/>
                  </a:cubicBezTo>
                  <a:cubicBezTo>
                    <a:pt x="50646" y="1048626"/>
                    <a:pt x="616058" y="1382394"/>
                    <a:pt x="993829" y="865968"/>
                  </a:cubicBezTo>
                  <a:cubicBezTo>
                    <a:pt x="1186451" y="602773"/>
                    <a:pt x="1115048" y="298896"/>
                    <a:pt x="1115048" y="298896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isḷîďe"/>
            <p:cNvSpPr/>
            <p:nvPr/>
          </p:nvSpPr>
          <p:spPr>
            <a:xfrm>
              <a:off x="5000084" y="959408"/>
              <a:ext cx="1351637" cy="1560033"/>
            </a:xfrm>
            <a:custGeom>
              <a:avLst/>
              <a:gdLst>
                <a:gd name="connsiteX0" fmla="*/ 0 w 1735256"/>
                <a:gd name="connsiteY0" fmla="*/ 832535 h 2002799"/>
                <a:gd name="connsiteX1" fmla="*/ 58119 w 1735256"/>
                <a:gd name="connsiteY1" fmla="*/ 683087 h 2002799"/>
                <a:gd name="connsiteX2" fmla="*/ 744749 w 1735256"/>
                <a:gd name="connsiteY2" fmla="*/ 10571 h 2002799"/>
                <a:gd name="connsiteX3" fmla="*/ 1654721 w 1735256"/>
                <a:gd name="connsiteY3" fmla="*/ 683917 h 2002799"/>
                <a:gd name="connsiteX4" fmla="*/ 1502782 w 1735256"/>
                <a:gd name="connsiteY4" fmla="*/ 1724241 h 2002799"/>
                <a:gd name="connsiteX5" fmla="*/ 1735257 w 1735256"/>
                <a:gd name="connsiteY5" fmla="*/ 1951734 h 2002799"/>
                <a:gd name="connsiteX6" fmla="*/ 1213019 w 1735256"/>
                <a:gd name="connsiteY6" fmla="*/ 1779038 h 2002799"/>
                <a:gd name="connsiteX7" fmla="*/ 893367 w 1735256"/>
                <a:gd name="connsiteY7" fmla="*/ 720449 h 2002799"/>
                <a:gd name="connsiteX8" fmla="*/ 368638 w 1735256"/>
                <a:gd name="connsiteY8" fmla="*/ 879030 h 2002799"/>
                <a:gd name="connsiteX9" fmla="*/ 0 w 1735256"/>
                <a:gd name="connsiteY9" fmla="*/ 832535 h 200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256" h="2002797">
                  <a:moveTo>
                    <a:pt x="0" y="832535"/>
                  </a:moveTo>
                  <a:cubicBezTo>
                    <a:pt x="0" y="832535"/>
                    <a:pt x="54798" y="769434"/>
                    <a:pt x="58119" y="683087"/>
                  </a:cubicBezTo>
                  <a:cubicBezTo>
                    <a:pt x="68082" y="439819"/>
                    <a:pt x="298066" y="74501"/>
                    <a:pt x="744749" y="10571"/>
                  </a:cubicBezTo>
                  <a:cubicBezTo>
                    <a:pt x="1360807" y="-77437"/>
                    <a:pt x="1609056" y="404947"/>
                    <a:pt x="1654721" y="683917"/>
                  </a:cubicBezTo>
                  <a:cubicBezTo>
                    <a:pt x="1732766" y="1161320"/>
                    <a:pt x="1517727" y="1603022"/>
                    <a:pt x="1502782" y="1724241"/>
                  </a:cubicBezTo>
                  <a:cubicBezTo>
                    <a:pt x="1485347" y="1867877"/>
                    <a:pt x="1577506" y="1945922"/>
                    <a:pt x="1735257" y="1951734"/>
                  </a:cubicBezTo>
                  <a:cubicBezTo>
                    <a:pt x="1735257" y="1951734"/>
                    <a:pt x="1356655" y="2145186"/>
                    <a:pt x="1213019" y="1779038"/>
                  </a:cubicBezTo>
                  <a:cubicBezTo>
                    <a:pt x="1037003" y="1329034"/>
                    <a:pt x="1183130" y="835856"/>
                    <a:pt x="893367" y="720449"/>
                  </a:cubicBezTo>
                  <a:cubicBezTo>
                    <a:pt x="670855" y="631610"/>
                    <a:pt x="368638" y="879030"/>
                    <a:pt x="368638" y="879030"/>
                  </a:cubicBezTo>
                  <a:lnTo>
                    <a:pt x="0" y="832535"/>
                  </a:lnTo>
                  <a:close/>
                </a:path>
              </a:pathLst>
            </a:custGeom>
            <a:gradFill>
              <a:gsLst>
                <a:gs pos="22000">
                  <a:srgbClr val="022A63"/>
                </a:gs>
                <a:gs pos="77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íşľïḑê"/>
            <p:cNvSpPr/>
            <p:nvPr/>
          </p:nvSpPr>
          <p:spPr>
            <a:xfrm>
              <a:off x="5397168" y="2629056"/>
              <a:ext cx="220530" cy="410018"/>
            </a:xfrm>
            <a:custGeom>
              <a:avLst/>
              <a:gdLst>
                <a:gd name="connsiteX0" fmla="*/ 283121 w 283120"/>
                <a:gd name="connsiteY0" fmla="*/ 0 h 526388"/>
                <a:gd name="connsiteX1" fmla="*/ 218360 w 283120"/>
                <a:gd name="connsiteY1" fmla="*/ 29059 h 526388"/>
                <a:gd name="connsiteX2" fmla="*/ 0 w 283120"/>
                <a:gd name="connsiteY2" fmla="*/ 430908 h 526388"/>
                <a:gd name="connsiteX3" fmla="*/ 117898 w 283120"/>
                <a:gd name="connsiteY3" fmla="*/ 526389 h 526388"/>
                <a:gd name="connsiteX4" fmla="*/ 117898 w 283120"/>
                <a:gd name="connsiteY4" fmla="*/ 526389 h 526388"/>
                <a:gd name="connsiteX5" fmla="*/ 283121 w 283120"/>
                <a:gd name="connsiteY5" fmla="*/ 0 h 52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120" h="526388">
                  <a:moveTo>
                    <a:pt x="283121" y="0"/>
                  </a:moveTo>
                  <a:lnTo>
                    <a:pt x="218360" y="29059"/>
                  </a:lnTo>
                  <a:cubicBezTo>
                    <a:pt x="162732" y="132012"/>
                    <a:pt x="88008" y="269837"/>
                    <a:pt x="0" y="430908"/>
                  </a:cubicBezTo>
                  <a:cubicBezTo>
                    <a:pt x="0" y="430908"/>
                    <a:pt x="77215" y="465779"/>
                    <a:pt x="117898" y="526389"/>
                  </a:cubicBezTo>
                  <a:lnTo>
                    <a:pt x="117898" y="526389"/>
                  </a:lnTo>
                  <a:lnTo>
                    <a:pt x="283121" y="0"/>
                  </a:ln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îṥḷíde"/>
            <p:cNvSpPr/>
            <p:nvPr/>
          </p:nvSpPr>
          <p:spPr>
            <a:xfrm>
              <a:off x="3704519" y="5712601"/>
              <a:ext cx="681832" cy="317949"/>
            </a:xfrm>
            <a:custGeom>
              <a:avLst/>
              <a:gdLst>
                <a:gd name="connsiteX0" fmla="*/ 875348 w 875348"/>
                <a:gd name="connsiteY0" fmla="*/ 303877 h 408188"/>
                <a:gd name="connsiteX1" fmla="*/ 530788 w 875348"/>
                <a:gd name="connsiteY1" fmla="*/ 354523 h 408188"/>
                <a:gd name="connsiteX2" fmla="*/ 192869 w 875348"/>
                <a:gd name="connsiteY2" fmla="*/ 398528 h 408188"/>
                <a:gd name="connsiteX3" fmla="*/ 128939 w 875348"/>
                <a:gd name="connsiteY3" fmla="*/ 348712 h 408188"/>
                <a:gd name="connsiteX4" fmla="*/ 273405 w 875348"/>
                <a:gd name="connsiteY4" fmla="*/ 282291 h 408188"/>
                <a:gd name="connsiteX5" fmla="*/ 129769 w 875348"/>
                <a:gd name="connsiteY5" fmla="*/ 291423 h 408188"/>
                <a:gd name="connsiteX6" fmla="*/ 52554 w 875348"/>
                <a:gd name="connsiteY6" fmla="*/ 407661 h 408188"/>
                <a:gd name="connsiteX7" fmla="*/ 14362 w 875348"/>
                <a:gd name="connsiteY7" fmla="*/ 214209 h 408188"/>
                <a:gd name="connsiteX8" fmla="*/ 413720 w 875348"/>
                <a:gd name="connsiteY8" fmla="*/ 116237 h 408188"/>
                <a:gd name="connsiteX9" fmla="*/ 804776 w 875348"/>
                <a:gd name="connsiteY9" fmla="*/ 0 h 408188"/>
                <a:gd name="connsiteX10" fmla="*/ 875348 w 875348"/>
                <a:gd name="connsiteY10" fmla="*/ 303877 h 4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5348" h="408188">
                  <a:moveTo>
                    <a:pt x="875348" y="303877"/>
                  </a:moveTo>
                  <a:cubicBezTo>
                    <a:pt x="837156" y="293084"/>
                    <a:pt x="576452" y="308859"/>
                    <a:pt x="530788" y="354523"/>
                  </a:cubicBezTo>
                  <a:cubicBezTo>
                    <a:pt x="460215" y="425096"/>
                    <a:pt x="281708" y="387734"/>
                    <a:pt x="192869" y="398528"/>
                  </a:cubicBezTo>
                  <a:cubicBezTo>
                    <a:pt x="84104" y="411812"/>
                    <a:pt x="85765" y="352863"/>
                    <a:pt x="128939" y="348712"/>
                  </a:cubicBezTo>
                  <a:cubicBezTo>
                    <a:pt x="267593" y="334597"/>
                    <a:pt x="272575" y="312180"/>
                    <a:pt x="273405" y="282291"/>
                  </a:cubicBezTo>
                  <a:cubicBezTo>
                    <a:pt x="273405" y="253231"/>
                    <a:pt x="206153" y="253231"/>
                    <a:pt x="129769" y="291423"/>
                  </a:cubicBezTo>
                  <a:cubicBezTo>
                    <a:pt x="64178" y="323804"/>
                    <a:pt x="80783" y="400188"/>
                    <a:pt x="52554" y="407661"/>
                  </a:cubicBezTo>
                  <a:cubicBezTo>
                    <a:pt x="14362" y="416793"/>
                    <a:pt x="-20509" y="305538"/>
                    <a:pt x="14362" y="214209"/>
                  </a:cubicBezTo>
                  <a:cubicBezTo>
                    <a:pt x="91577" y="13284"/>
                    <a:pt x="301634" y="103783"/>
                    <a:pt x="413720" y="116237"/>
                  </a:cubicBezTo>
                  <a:cubicBezTo>
                    <a:pt x="512522" y="127031"/>
                    <a:pt x="703483" y="40683"/>
                    <a:pt x="804776" y="0"/>
                  </a:cubicBezTo>
                  <a:lnTo>
                    <a:pt x="875348" y="303877"/>
                  </a:ln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ï$ḻïďê"/>
            <p:cNvSpPr/>
            <p:nvPr/>
          </p:nvSpPr>
          <p:spPr>
            <a:xfrm>
              <a:off x="4141245" y="5004445"/>
              <a:ext cx="2726557" cy="1003436"/>
            </a:xfrm>
            <a:custGeom>
              <a:avLst/>
              <a:gdLst>
                <a:gd name="connsiteX0" fmla="*/ 3500403 w 3500403"/>
                <a:gd name="connsiteY0" fmla="*/ 843550 h 1288229"/>
                <a:gd name="connsiteX1" fmla="*/ 2167826 w 3500403"/>
                <a:gd name="connsiteY1" fmla="*/ 0 h 1288229"/>
                <a:gd name="connsiteX2" fmla="*/ 2020038 w 3500403"/>
                <a:gd name="connsiteY2" fmla="*/ 79705 h 1288229"/>
                <a:gd name="connsiteX3" fmla="*/ 1849003 w 3500403"/>
                <a:gd name="connsiteY3" fmla="*/ 160241 h 1288229"/>
                <a:gd name="connsiteX4" fmla="*/ 0 w 3500403"/>
                <a:gd name="connsiteY4" fmla="*/ 919104 h 1288229"/>
                <a:gd name="connsiteX5" fmla="*/ 91329 w 3500403"/>
                <a:gd name="connsiteY5" fmla="*/ 1282762 h 1288229"/>
                <a:gd name="connsiteX6" fmla="*/ 1568373 w 3500403"/>
                <a:gd name="connsiteY6" fmla="*/ 1272798 h 1288229"/>
                <a:gd name="connsiteX7" fmla="*/ 2807131 w 3500403"/>
                <a:gd name="connsiteY7" fmla="*/ 1061080 h 1288229"/>
                <a:gd name="connsiteX8" fmla="*/ 3500403 w 3500403"/>
                <a:gd name="connsiteY8" fmla="*/ 843550 h 128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0403" h="1288229">
                  <a:moveTo>
                    <a:pt x="3500403" y="843550"/>
                  </a:moveTo>
                  <a:lnTo>
                    <a:pt x="2167826" y="0"/>
                  </a:lnTo>
                  <a:cubicBezTo>
                    <a:pt x="2121331" y="26568"/>
                    <a:pt x="2072345" y="53137"/>
                    <a:pt x="2020038" y="79705"/>
                  </a:cubicBezTo>
                  <a:cubicBezTo>
                    <a:pt x="1966901" y="106274"/>
                    <a:pt x="1908782" y="133673"/>
                    <a:pt x="1849003" y="160241"/>
                  </a:cubicBezTo>
                  <a:cubicBezTo>
                    <a:pt x="1606565" y="266515"/>
                    <a:pt x="0" y="919104"/>
                    <a:pt x="0" y="919104"/>
                  </a:cubicBezTo>
                  <a:lnTo>
                    <a:pt x="91329" y="1282762"/>
                  </a:lnTo>
                  <a:cubicBezTo>
                    <a:pt x="91329" y="1282762"/>
                    <a:pt x="1296876" y="1300197"/>
                    <a:pt x="1568373" y="1272798"/>
                  </a:cubicBezTo>
                  <a:cubicBezTo>
                    <a:pt x="2006754" y="1228794"/>
                    <a:pt x="2423548" y="1158222"/>
                    <a:pt x="2807131" y="1061080"/>
                  </a:cubicBezTo>
                  <a:cubicBezTo>
                    <a:pt x="3057871" y="997980"/>
                    <a:pt x="3289516" y="925747"/>
                    <a:pt x="3500403" y="843550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rgbClr val="FF9C0D"/>
                </a:gs>
                <a:gs pos="30000">
                  <a:srgbClr val="FF63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iṡlïḍê"/>
            <p:cNvSpPr/>
            <p:nvPr/>
          </p:nvSpPr>
          <p:spPr>
            <a:xfrm>
              <a:off x="4143832" y="5691905"/>
              <a:ext cx="167499" cy="314304"/>
            </a:xfrm>
            <a:custGeom>
              <a:avLst/>
              <a:gdLst>
                <a:gd name="connsiteX0" fmla="*/ 0 w 215038"/>
                <a:gd name="connsiteY0" fmla="*/ 35701 h 403509"/>
                <a:gd name="connsiteX1" fmla="*/ 80536 w 215038"/>
                <a:gd name="connsiteY1" fmla="*/ 353693 h 403509"/>
                <a:gd name="connsiteX2" fmla="*/ 92990 w 215038"/>
                <a:gd name="connsiteY2" fmla="*/ 403509 h 403509"/>
                <a:gd name="connsiteX3" fmla="*/ 215039 w 215038"/>
                <a:gd name="connsiteY3" fmla="*/ 395207 h 403509"/>
                <a:gd name="connsiteX4" fmla="*/ 104614 w 215038"/>
                <a:gd name="connsiteY4" fmla="*/ 0 h 403509"/>
                <a:gd name="connsiteX5" fmla="*/ 0 w 215038"/>
                <a:gd name="connsiteY5" fmla="*/ 35701 h 403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038" h="403509">
                  <a:moveTo>
                    <a:pt x="0" y="35701"/>
                  </a:moveTo>
                  <a:lnTo>
                    <a:pt x="80536" y="353693"/>
                  </a:lnTo>
                  <a:lnTo>
                    <a:pt x="92990" y="403509"/>
                  </a:lnTo>
                  <a:cubicBezTo>
                    <a:pt x="92990" y="403509"/>
                    <a:pt x="190961" y="396037"/>
                    <a:pt x="215039" y="395207"/>
                  </a:cubicBezTo>
                  <a:lnTo>
                    <a:pt x="104614" y="0"/>
                  </a:lnTo>
                  <a:lnTo>
                    <a:pt x="0" y="35701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ïṡ1iďé"/>
            <p:cNvSpPr/>
            <p:nvPr/>
          </p:nvSpPr>
          <p:spPr>
            <a:xfrm>
              <a:off x="4209802" y="5976346"/>
              <a:ext cx="92481" cy="1293"/>
            </a:xfrm>
            <a:custGeom>
              <a:avLst/>
              <a:gdLst>
                <a:gd name="connsiteX0" fmla="*/ 0 w 118728"/>
                <a:gd name="connsiteY0" fmla="*/ 0 h 1660"/>
                <a:gd name="connsiteX1" fmla="*/ 118728 w 118728"/>
                <a:gd name="connsiteY1" fmla="*/ 1661 h 1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726" h="1660">
                  <a:moveTo>
                    <a:pt x="0" y="0"/>
                  </a:moveTo>
                  <a:lnTo>
                    <a:pt x="118728" y="1661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íšḷídê"/>
            <p:cNvSpPr/>
            <p:nvPr/>
          </p:nvSpPr>
          <p:spPr>
            <a:xfrm>
              <a:off x="4203335" y="5945304"/>
              <a:ext cx="91187" cy="1939"/>
            </a:xfrm>
            <a:custGeom>
              <a:avLst/>
              <a:gdLst>
                <a:gd name="connsiteX0" fmla="*/ 0 w 117067"/>
                <a:gd name="connsiteY0" fmla="*/ 2491 h 2490"/>
                <a:gd name="connsiteX1" fmla="*/ 117068 w 117067"/>
                <a:gd name="connsiteY1" fmla="*/ 0 h 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067" h="2490">
                  <a:moveTo>
                    <a:pt x="0" y="2491"/>
                  </a:moveTo>
                  <a:lnTo>
                    <a:pt x="117068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íSľîdé"/>
            <p:cNvSpPr/>
            <p:nvPr/>
          </p:nvSpPr>
          <p:spPr>
            <a:xfrm>
              <a:off x="4196868" y="5912322"/>
              <a:ext cx="89894" cy="5174"/>
            </a:xfrm>
            <a:custGeom>
              <a:avLst/>
              <a:gdLst>
                <a:gd name="connsiteX0" fmla="*/ 0 w 115407"/>
                <a:gd name="connsiteY0" fmla="*/ 6642 h 6642"/>
                <a:gd name="connsiteX1" fmla="*/ 115407 w 115407"/>
                <a:gd name="connsiteY1" fmla="*/ 0 h 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407" h="6640">
                  <a:moveTo>
                    <a:pt x="0" y="6642"/>
                  </a:moveTo>
                  <a:lnTo>
                    <a:pt x="115407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ísḷïḋé"/>
            <p:cNvSpPr/>
            <p:nvPr/>
          </p:nvSpPr>
          <p:spPr>
            <a:xfrm>
              <a:off x="4190401" y="5879987"/>
              <a:ext cx="88600" cy="8407"/>
            </a:xfrm>
            <a:custGeom>
              <a:avLst/>
              <a:gdLst>
                <a:gd name="connsiteX0" fmla="*/ 0 w 113746"/>
                <a:gd name="connsiteY0" fmla="*/ 10793 h 10793"/>
                <a:gd name="connsiteX1" fmla="*/ 113746 w 113746"/>
                <a:gd name="connsiteY1" fmla="*/ 0 h 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746" h="10793">
                  <a:moveTo>
                    <a:pt x="0" y="10793"/>
                  </a:moveTo>
                  <a:lnTo>
                    <a:pt x="11374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í$lïḑé"/>
            <p:cNvSpPr/>
            <p:nvPr/>
          </p:nvSpPr>
          <p:spPr>
            <a:xfrm>
              <a:off x="4183933" y="5848299"/>
              <a:ext cx="87954" cy="10994"/>
            </a:xfrm>
            <a:custGeom>
              <a:avLst/>
              <a:gdLst>
                <a:gd name="connsiteX0" fmla="*/ 0 w 112916"/>
                <a:gd name="connsiteY0" fmla="*/ 14114 h 14114"/>
                <a:gd name="connsiteX1" fmla="*/ 112916 w 112916"/>
                <a:gd name="connsiteY1" fmla="*/ 0 h 1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916" h="14114">
                  <a:moveTo>
                    <a:pt x="0" y="14114"/>
                  </a:moveTo>
                  <a:lnTo>
                    <a:pt x="11291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ïŝľíďe"/>
            <p:cNvSpPr/>
            <p:nvPr/>
          </p:nvSpPr>
          <p:spPr>
            <a:xfrm>
              <a:off x="4177467" y="5816611"/>
              <a:ext cx="86660" cy="14227"/>
            </a:xfrm>
            <a:custGeom>
              <a:avLst/>
              <a:gdLst>
                <a:gd name="connsiteX0" fmla="*/ 0 w 111255"/>
                <a:gd name="connsiteY0" fmla="*/ 18266 h 18265"/>
                <a:gd name="connsiteX1" fmla="*/ 111256 w 111255"/>
                <a:gd name="connsiteY1" fmla="*/ 0 h 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255" h="18265">
                  <a:moveTo>
                    <a:pt x="0" y="18266"/>
                  </a:moveTo>
                  <a:lnTo>
                    <a:pt x="11125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ïśļiďè"/>
            <p:cNvSpPr/>
            <p:nvPr/>
          </p:nvSpPr>
          <p:spPr>
            <a:xfrm>
              <a:off x="4171646" y="5785569"/>
              <a:ext cx="85367" cy="16814"/>
            </a:xfrm>
            <a:custGeom>
              <a:avLst/>
              <a:gdLst>
                <a:gd name="connsiteX0" fmla="*/ 0 w 109595"/>
                <a:gd name="connsiteY0" fmla="*/ 21587 h 21586"/>
                <a:gd name="connsiteX1" fmla="*/ 109595 w 109595"/>
                <a:gd name="connsiteY1" fmla="*/ 0 h 2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95" h="21586">
                  <a:moveTo>
                    <a:pt x="0" y="21587"/>
                  </a:moveTo>
                  <a:lnTo>
                    <a:pt x="10959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íṩ1ïḑê"/>
            <p:cNvSpPr/>
            <p:nvPr/>
          </p:nvSpPr>
          <p:spPr>
            <a:xfrm>
              <a:off x="4165179" y="5754527"/>
              <a:ext cx="84719" cy="19400"/>
            </a:xfrm>
            <a:custGeom>
              <a:avLst/>
              <a:gdLst>
                <a:gd name="connsiteX0" fmla="*/ 0 w 108764"/>
                <a:gd name="connsiteY0" fmla="*/ 24908 h 24907"/>
                <a:gd name="connsiteX1" fmla="*/ 108765 w 108764"/>
                <a:gd name="connsiteY1" fmla="*/ 0 h 2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764" h="24907">
                  <a:moveTo>
                    <a:pt x="0" y="24908"/>
                  </a:moveTo>
                  <a:lnTo>
                    <a:pt x="10876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íṥlîḍè"/>
            <p:cNvSpPr/>
            <p:nvPr/>
          </p:nvSpPr>
          <p:spPr>
            <a:xfrm>
              <a:off x="4159358" y="5723485"/>
              <a:ext cx="82780" cy="22634"/>
            </a:xfrm>
            <a:custGeom>
              <a:avLst/>
              <a:gdLst>
                <a:gd name="connsiteX0" fmla="*/ 0 w 106274"/>
                <a:gd name="connsiteY0" fmla="*/ 29059 h 29059"/>
                <a:gd name="connsiteX1" fmla="*/ 106274 w 106274"/>
                <a:gd name="connsiteY1" fmla="*/ 0 h 2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74" h="29059">
                  <a:moveTo>
                    <a:pt x="0" y="29059"/>
                  </a:moveTo>
                  <a:lnTo>
                    <a:pt x="106274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iş1íḓé"/>
            <p:cNvSpPr/>
            <p:nvPr/>
          </p:nvSpPr>
          <p:spPr>
            <a:xfrm>
              <a:off x="4968930" y="2698669"/>
              <a:ext cx="3288515" cy="3302366"/>
            </a:xfrm>
            <a:custGeom>
              <a:avLst/>
              <a:gdLst>
                <a:gd name="connsiteX0" fmla="*/ 1122664 w 4221854"/>
                <a:gd name="connsiteY0" fmla="*/ 1959 h 4239637"/>
                <a:gd name="connsiteX1" fmla="*/ 1102738 w 4221854"/>
                <a:gd name="connsiteY1" fmla="*/ 417922 h 4239637"/>
                <a:gd name="connsiteX2" fmla="*/ 666848 w 4221854"/>
                <a:gd name="connsiteY2" fmla="*/ 752519 h 4239637"/>
                <a:gd name="connsiteX3" fmla="*/ 7616 w 4221854"/>
                <a:gd name="connsiteY3" fmla="*/ 2794975 h 4239637"/>
                <a:gd name="connsiteX4" fmla="*/ 155404 w 4221854"/>
                <a:gd name="connsiteY4" fmla="*/ 4239638 h 4239637"/>
                <a:gd name="connsiteX5" fmla="*/ 4165590 w 4221854"/>
                <a:gd name="connsiteY5" fmla="*/ 4239638 h 4239637"/>
                <a:gd name="connsiteX6" fmla="*/ 1122664 w 4221854"/>
                <a:gd name="connsiteY6" fmla="*/ 1959 h 423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21854" h="4239637">
                  <a:moveTo>
                    <a:pt x="1122664" y="1959"/>
                  </a:moveTo>
                  <a:cubicBezTo>
                    <a:pt x="1122664" y="1959"/>
                    <a:pt x="1244713" y="133971"/>
                    <a:pt x="1102738" y="417922"/>
                  </a:cubicBezTo>
                  <a:cubicBezTo>
                    <a:pt x="1013069" y="596429"/>
                    <a:pt x="818787" y="732593"/>
                    <a:pt x="666848" y="752519"/>
                  </a:cubicBezTo>
                  <a:cubicBezTo>
                    <a:pt x="423580" y="1046434"/>
                    <a:pt x="79850" y="1694872"/>
                    <a:pt x="7616" y="2794975"/>
                  </a:cubicBezTo>
                  <a:cubicBezTo>
                    <a:pt x="-40539" y="3528930"/>
                    <a:pt x="155404" y="4239638"/>
                    <a:pt x="155404" y="4239638"/>
                  </a:cubicBezTo>
                  <a:lnTo>
                    <a:pt x="4165590" y="4239638"/>
                  </a:lnTo>
                  <a:cubicBezTo>
                    <a:pt x="4573252" y="527517"/>
                    <a:pt x="2684395" y="-38724"/>
                    <a:pt x="1122664" y="1959"/>
                  </a:cubicBez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íṣliḍè"/>
            <p:cNvSpPr/>
            <p:nvPr/>
          </p:nvSpPr>
          <p:spPr>
            <a:xfrm>
              <a:off x="4968930" y="3271892"/>
              <a:ext cx="573750" cy="2729143"/>
            </a:xfrm>
            <a:custGeom>
              <a:avLst/>
              <a:gdLst>
                <a:gd name="connsiteX0" fmla="*/ 139629 w 736590"/>
                <a:gd name="connsiteY0" fmla="*/ 2018377 h 3503723"/>
                <a:gd name="connsiteX1" fmla="*/ 736590 w 736590"/>
                <a:gd name="connsiteY1" fmla="*/ 0 h 3503723"/>
                <a:gd name="connsiteX2" fmla="*/ 666848 w 736590"/>
                <a:gd name="connsiteY2" fmla="*/ 16605 h 3503723"/>
                <a:gd name="connsiteX3" fmla="*/ 7616 w 736590"/>
                <a:gd name="connsiteY3" fmla="*/ 2059061 h 3503723"/>
                <a:gd name="connsiteX4" fmla="*/ 155404 w 736590"/>
                <a:gd name="connsiteY4" fmla="*/ 3503724 h 3503723"/>
                <a:gd name="connsiteX5" fmla="*/ 287416 w 736590"/>
                <a:gd name="connsiteY5" fmla="*/ 3503724 h 3503723"/>
                <a:gd name="connsiteX6" fmla="*/ 139629 w 736590"/>
                <a:gd name="connsiteY6" fmla="*/ 2018377 h 350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6590" h="3503722">
                  <a:moveTo>
                    <a:pt x="139629" y="2018377"/>
                  </a:moveTo>
                  <a:cubicBezTo>
                    <a:pt x="205220" y="979714"/>
                    <a:pt x="500795" y="332937"/>
                    <a:pt x="736590" y="0"/>
                  </a:cubicBezTo>
                  <a:cubicBezTo>
                    <a:pt x="712513" y="7472"/>
                    <a:pt x="689265" y="13284"/>
                    <a:pt x="666848" y="16605"/>
                  </a:cubicBezTo>
                  <a:cubicBezTo>
                    <a:pt x="423580" y="310520"/>
                    <a:pt x="79850" y="958958"/>
                    <a:pt x="7616" y="2059061"/>
                  </a:cubicBezTo>
                  <a:cubicBezTo>
                    <a:pt x="-40539" y="2793016"/>
                    <a:pt x="155404" y="3503724"/>
                    <a:pt x="155404" y="3503724"/>
                  </a:cubicBezTo>
                  <a:lnTo>
                    <a:pt x="287416" y="3503724"/>
                  </a:lnTo>
                  <a:cubicBezTo>
                    <a:pt x="287416" y="3503724"/>
                    <a:pt x="91473" y="2772260"/>
                    <a:pt x="139629" y="2018377"/>
                  </a:cubicBezTo>
                  <a:close/>
                </a:path>
              </a:pathLst>
            </a:custGeom>
            <a:gradFill>
              <a:gsLst>
                <a:gs pos="8000">
                  <a:srgbClr val="FFBE0D"/>
                </a:gs>
                <a:gs pos="54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íṧ1íďê"/>
            <p:cNvSpPr/>
            <p:nvPr/>
          </p:nvSpPr>
          <p:spPr>
            <a:xfrm>
              <a:off x="4419267" y="1836007"/>
              <a:ext cx="1222904" cy="1388187"/>
            </a:xfrm>
            <a:custGeom>
              <a:avLst/>
              <a:gdLst>
                <a:gd name="connsiteX0" fmla="*/ 1569289 w 1569986"/>
                <a:gd name="connsiteY0" fmla="*/ 940916 h 1782179"/>
                <a:gd name="connsiteX1" fmla="*/ 1066978 w 1569986"/>
                <a:gd name="connsiteY1" fmla="*/ 1743784 h 1782179"/>
                <a:gd name="connsiteX2" fmla="*/ 715775 w 1569986"/>
                <a:gd name="connsiteY2" fmla="*/ 1600148 h 1782179"/>
                <a:gd name="connsiteX3" fmla="*/ 621955 w 1569986"/>
                <a:gd name="connsiteY3" fmla="*/ 1576900 h 1782179"/>
                <a:gd name="connsiteX4" fmla="*/ 470016 w 1569986"/>
                <a:gd name="connsiteY4" fmla="*/ 1596826 h 1782179"/>
                <a:gd name="connsiteX5" fmla="*/ 200180 w 1569986"/>
                <a:gd name="connsiteY5" fmla="*/ 1038057 h 1782179"/>
                <a:gd name="connsiteX6" fmla="*/ 296491 w 1569986"/>
                <a:gd name="connsiteY6" fmla="*/ 163787 h 1782179"/>
                <a:gd name="connsiteX7" fmla="*/ 1569289 w 1569986"/>
                <a:gd name="connsiteY7" fmla="*/ 940916 h 178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9986" h="1782179">
                  <a:moveTo>
                    <a:pt x="1569289" y="940916"/>
                  </a:moveTo>
                  <a:cubicBezTo>
                    <a:pt x="1569289" y="940916"/>
                    <a:pt x="1350099" y="1543689"/>
                    <a:pt x="1066978" y="1743784"/>
                  </a:cubicBezTo>
                  <a:cubicBezTo>
                    <a:pt x="910057" y="1854209"/>
                    <a:pt x="780536" y="1701440"/>
                    <a:pt x="715775" y="1600148"/>
                  </a:cubicBezTo>
                  <a:cubicBezTo>
                    <a:pt x="690867" y="1560295"/>
                    <a:pt x="660978" y="1551162"/>
                    <a:pt x="621955" y="1576900"/>
                  </a:cubicBezTo>
                  <a:cubicBezTo>
                    <a:pt x="582102" y="1602638"/>
                    <a:pt x="499076" y="1626716"/>
                    <a:pt x="470016" y="1596826"/>
                  </a:cubicBezTo>
                  <a:cubicBezTo>
                    <a:pt x="450090" y="1576900"/>
                    <a:pt x="275734" y="1134368"/>
                    <a:pt x="200180" y="1038057"/>
                  </a:cubicBezTo>
                  <a:cubicBezTo>
                    <a:pt x="-4066" y="776523"/>
                    <a:pt x="-160156" y="461022"/>
                    <a:pt x="296491" y="163787"/>
                  </a:cubicBezTo>
                  <a:cubicBezTo>
                    <a:pt x="857751" y="-203191"/>
                    <a:pt x="1595858" y="42568"/>
                    <a:pt x="1569289" y="940916"/>
                  </a:cubicBezTo>
                  <a:close/>
                </a:path>
              </a:pathLst>
            </a:custGeom>
            <a:gradFill>
              <a:gsLst>
                <a:gs pos="5100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iSlíḋê"/>
            <p:cNvSpPr/>
            <p:nvPr/>
          </p:nvSpPr>
          <p:spPr>
            <a:xfrm>
              <a:off x="4643097" y="2583238"/>
              <a:ext cx="418973" cy="420077"/>
            </a:xfrm>
            <a:custGeom>
              <a:avLst/>
              <a:gdLst>
                <a:gd name="connsiteX0" fmla="*/ 377771 w 537885"/>
                <a:gd name="connsiteY0" fmla="*/ 479767 h 539303"/>
                <a:gd name="connsiteX1" fmla="*/ 78045 w 537885"/>
                <a:gd name="connsiteY1" fmla="*/ 410024 h 539303"/>
                <a:gd name="connsiteX2" fmla="*/ 112916 w 537885"/>
                <a:gd name="connsiteY2" fmla="*/ 489730 h 539303"/>
                <a:gd name="connsiteX3" fmla="*/ 392716 w 537885"/>
                <a:gd name="connsiteY3" fmla="*/ 508826 h 539303"/>
                <a:gd name="connsiteX4" fmla="*/ 507293 w 537885"/>
                <a:gd name="connsiteY4" fmla="*/ 145169 h 539303"/>
                <a:gd name="connsiteX5" fmla="*/ 143636 w 537885"/>
                <a:gd name="connsiteY5" fmla="*/ 30592 h 539303"/>
                <a:gd name="connsiteX6" fmla="*/ 0 w 537885"/>
                <a:gd name="connsiteY6" fmla="*/ 238989 h 539303"/>
                <a:gd name="connsiteX7" fmla="*/ 36532 w 537885"/>
                <a:gd name="connsiteY7" fmla="*/ 317035 h 539303"/>
                <a:gd name="connsiteX8" fmla="*/ 159411 w 537885"/>
                <a:gd name="connsiteY8" fmla="*/ 59652 h 539303"/>
                <a:gd name="connsiteX9" fmla="*/ 478234 w 537885"/>
                <a:gd name="connsiteY9" fmla="*/ 160114 h 539303"/>
                <a:gd name="connsiteX10" fmla="*/ 377771 w 537885"/>
                <a:gd name="connsiteY10" fmla="*/ 479767 h 53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885" h="539303">
                  <a:moveTo>
                    <a:pt x="377771" y="479767"/>
                  </a:moveTo>
                  <a:cubicBezTo>
                    <a:pt x="273158" y="534564"/>
                    <a:pt x="146127" y="502184"/>
                    <a:pt x="78045" y="410024"/>
                  </a:cubicBezTo>
                  <a:cubicBezTo>
                    <a:pt x="89669" y="437423"/>
                    <a:pt x="101292" y="463991"/>
                    <a:pt x="112916" y="489730"/>
                  </a:cubicBezTo>
                  <a:cubicBezTo>
                    <a:pt x="192622" y="546188"/>
                    <a:pt x="300556" y="556981"/>
                    <a:pt x="392716" y="508826"/>
                  </a:cubicBezTo>
                  <a:cubicBezTo>
                    <a:pt x="524728" y="439914"/>
                    <a:pt x="576205" y="277182"/>
                    <a:pt x="507293" y="145169"/>
                  </a:cubicBezTo>
                  <a:cubicBezTo>
                    <a:pt x="438381" y="13157"/>
                    <a:pt x="275648" y="-38320"/>
                    <a:pt x="143636" y="30592"/>
                  </a:cubicBezTo>
                  <a:cubicBezTo>
                    <a:pt x="61440" y="73766"/>
                    <a:pt x="9963" y="153472"/>
                    <a:pt x="0" y="238989"/>
                  </a:cubicBezTo>
                  <a:cubicBezTo>
                    <a:pt x="11624" y="263897"/>
                    <a:pt x="24078" y="290466"/>
                    <a:pt x="36532" y="317035"/>
                  </a:cubicBezTo>
                  <a:cubicBezTo>
                    <a:pt x="15775" y="215742"/>
                    <a:pt x="63100" y="109468"/>
                    <a:pt x="159411" y="59652"/>
                  </a:cubicBezTo>
                  <a:cubicBezTo>
                    <a:pt x="275648" y="-958"/>
                    <a:pt x="417624" y="44707"/>
                    <a:pt x="478234" y="160114"/>
                  </a:cubicBezTo>
                  <a:cubicBezTo>
                    <a:pt x="538843" y="277182"/>
                    <a:pt x="494009" y="419987"/>
                    <a:pt x="377771" y="479767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îṩļíḑe"/>
            <p:cNvSpPr/>
            <p:nvPr/>
          </p:nvSpPr>
          <p:spPr>
            <a:xfrm>
              <a:off x="4500819" y="2614181"/>
              <a:ext cx="55617" cy="280675"/>
            </a:xfrm>
            <a:custGeom>
              <a:avLst/>
              <a:gdLst>
                <a:gd name="connsiteX0" fmla="*/ 71403 w 71402"/>
                <a:gd name="connsiteY0" fmla="*/ 0 h 360335"/>
                <a:gd name="connsiteX1" fmla="*/ 48155 w 71402"/>
                <a:gd name="connsiteY1" fmla="*/ 12454 h 360335"/>
                <a:gd name="connsiteX2" fmla="*/ 39022 w 71402"/>
                <a:gd name="connsiteY2" fmla="*/ 20757 h 360335"/>
                <a:gd name="connsiteX3" fmla="*/ 32380 w 71402"/>
                <a:gd name="connsiteY3" fmla="*/ 30720 h 360335"/>
                <a:gd name="connsiteX4" fmla="*/ 23247 w 71402"/>
                <a:gd name="connsiteY4" fmla="*/ 74724 h 360335"/>
                <a:gd name="connsiteX5" fmla="*/ 26569 w 71402"/>
                <a:gd name="connsiteY5" fmla="*/ 97971 h 360335"/>
                <a:gd name="connsiteX6" fmla="*/ 29059 w 71402"/>
                <a:gd name="connsiteY6" fmla="*/ 109595 h 360335"/>
                <a:gd name="connsiteX7" fmla="*/ 32380 w 71402"/>
                <a:gd name="connsiteY7" fmla="*/ 121219 h 360335"/>
                <a:gd name="connsiteX8" fmla="*/ 40683 w 71402"/>
                <a:gd name="connsiteY8" fmla="*/ 144466 h 360335"/>
                <a:gd name="connsiteX9" fmla="*/ 49816 w 71402"/>
                <a:gd name="connsiteY9" fmla="*/ 168544 h 360335"/>
                <a:gd name="connsiteX10" fmla="*/ 58119 w 71402"/>
                <a:gd name="connsiteY10" fmla="*/ 273158 h 360335"/>
                <a:gd name="connsiteX11" fmla="*/ 0 w 71402"/>
                <a:gd name="connsiteY11" fmla="*/ 360336 h 360335"/>
                <a:gd name="connsiteX12" fmla="*/ 24908 w 71402"/>
                <a:gd name="connsiteY12" fmla="*/ 316331 h 360335"/>
                <a:gd name="connsiteX13" fmla="*/ 36532 w 71402"/>
                <a:gd name="connsiteY13" fmla="*/ 269836 h 360335"/>
                <a:gd name="connsiteX14" fmla="*/ 37362 w 71402"/>
                <a:gd name="connsiteY14" fmla="*/ 246589 h 360335"/>
                <a:gd name="connsiteX15" fmla="*/ 36532 w 71402"/>
                <a:gd name="connsiteY15" fmla="*/ 234965 h 360335"/>
                <a:gd name="connsiteX16" fmla="*/ 34871 w 71402"/>
                <a:gd name="connsiteY16" fmla="*/ 223342 h 360335"/>
                <a:gd name="connsiteX17" fmla="*/ 29890 w 71402"/>
                <a:gd name="connsiteY17" fmla="*/ 200094 h 360335"/>
                <a:gd name="connsiteX18" fmla="*/ 26569 w 71402"/>
                <a:gd name="connsiteY18" fmla="*/ 188470 h 360335"/>
                <a:gd name="connsiteX19" fmla="*/ 22417 w 71402"/>
                <a:gd name="connsiteY19" fmla="*/ 176847 h 360335"/>
                <a:gd name="connsiteX20" fmla="*/ 14115 w 71402"/>
                <a:gd name="connsiteY20" fmla="*/ 152769 h 360335"/>
                <a:gd name="connsiteX21" fmla="*/ 6642 w 71402"/>
                <a:gd name="connsiteY21" fmla="*/ 127861 h 360335"/>
                <a:gd name="connsiteX22" fmla="*/ 3321 w 71402"/>
                <a:gd name="connsiteY22" fmla="*/ 114577 h 360335"/>
                <a:gd name="connsiteX23" fmla="*/ 1661 w 71402"/>
                <a:gd name="connsiteY23" fmla="*/ 101292 h 360335"/>
                <a:gd name="connsiteX24" fmla="*/ 830 w 71402"/>
                <a:gd name="connsiteY24" fmla="*/ 88008 h 360335"/>
                <a:gd name="connsiteX25" fmla="*/ 830 w 71402"/>
                <a:gd name="connsiteY25" fmla="*/ 74724 h 360335"/>
                <a:gd name="connsiteX26" fmla="*/ 20757 w 71402"/>
                <a:gd name="connsiteY26" fmla="*/ 23247 h 360335"/>
                <a:gd name="connsiteX27" fmla="*/ 31550 w 71402"/>
                <a:gd name="connsiteY27" fmla="*/ 13284 h 360335"/>
                <a:gd name="connsiteX28" fmla="*/ 44004 w 71402"/>
                <a:gd name="connsiteY28" fmla="*/ 5812 h 360335"/>
                <a:gd name="connsiteX29" fmla="*/ 71403 w 71402"/>
                <a:gd name="connsiteY29" fmla="*/ 0 h 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402" h="360335">
                  <a:moveTo>
                    <a:pt x="71403" y="0"/>
                  </a:moveTo>
                  <a:cubicBezTo>
                    <a:pt x="63100" y="2491"/>
                    <a:pt x="54798" y="7472"/>
                    <a:pt x="48155" y="12454"/>
                  </a:cubicBezTo>
                  <a:cubicBezTo>
                    <a:pt x="44834" y="14945"/>
                    <a:pt x="42344" y="18266"/>
                    <a:pt x="39022" y="20757"/>
                  </a:cubicBezTo>
                  <a:cubicBezTo>
                    <a:pt x="36532" y="24078"/>
                    <a:pt x="34041" y="26568"/>
                    <a:pt x="32380" y="30720"/>
                  </a:cubicBezTo>
                  <a:cubicBezTo>
                    <a:pt x="24908" y="44004"/>
                    <a:pt x="23247" y="59779"/>
                    <a:pt x="23247" y="74724"/>
                  </a:cubicBezTo>
                  <a:cubicBezTo>
                    <a:pt x="24078" y="82196"/>
                    <a:pt x="24908" y="90499"/>
                    <a:pt x="26569" y="97971"/>
                  </a:cubicBezTo>
                  <a:cubicBezTo>
                    <a:pt x="27399" y="102123"/>
                    <a:pt x="28229" y="105444"/>
                    <a:pt x="29059" y="109595"/>
                  </a:cubicBezTo>
                  <a:lnTo>
                    <a:pt x="32380" y="121219"/>
                  </a:lnTo>
                  <a:cubicBezTo>
                    <a:pt x="34871" y="128691"/>
                    <a:pt x="37362" y="136164"/>
                    <a:pt x="40683" y="144466"/>
                  </a:cubicBezTo>
                  <a:lnTo>
                    <a:pt x="49816" y="168544"/>
                  </a:lnTo>
                  <a:cubicBezTo>
                    <a:pt x="61440" y="201755"/>
                    <a:pt x="66421" y="238286"/>
                    <a:pt x="58119" y="273158"/>
                  </a:cubicBezTo>
                  <a:cubicBezTo>
                    <a:pt x="50646" y="308029"/>
                    <a:pt x="29890" y="340409"/>
                    <a:pt x="0" y="360336"/>
                  </a:cubicBezTo>
                  <a:cubicBezTo>
                    <a:pt x="10793" y="346221"/>
                    <a:pt x="19096" y="332106"/>
                    <a:pt x="24908" y="316331"/>
                  </a:cubicBezTo>
                  <a:cubicBezTo>
                    <a:pt x="30720" y="301387"/>
                    <a:pt x="34871" y="285612"/>
                    <a:pt x="36532" y="269836"/>
                  </a:cubicBezTo>
                  <a:cubicBezTo>
                    <a:pt x="37362" y="262364"/>
                    <a:pt x="37362" y="254061"/>
                    <a:pt x="37362" y="246589"/>
                  </a:cubicBezTo>
                  <a:lnTo>
                    <a:pt x="36532" y="234965"/>
                  </a:lnTo>
                  <a:cubicBezTo>
                    <a:pt x="36532" y="230814"/>
                    <a:pt x="35701" y="227493"/>
                    <a:pt x="34871" y="223342"/>
                  </a:cubicBezTo>
                  <a:cubicBezTo>
                    <a:pt x="33211" y="215869"/>
                    <a:pt x="32380" y="207566"/>
                    <a:pt x="29890" y="200094"/>
                  </a:cubicBezTo>
                  <a:lnTo>
                    <a:pt x="26569" y="188470"/>
                  </a:lnTo>
                  <a:lnTo>
                    <a:pt x="22417" y="176847"/>
                  </a:lnTo>
                  <a:lnTo>
                    <a:pt x="14115" y="152769"/>
                  </a:lnTo>
                  <a:cubicBezTo>
                    <a:pt x="10793" y="144466"/>
                    <a:pt x="8303" y="136164"/>
                    <a:pt x="6642" y="127861"/>
                  </a:cubicBezTo>
                  <a:lnTo>
                    <a:pt x="3321" y="114577"/>
                  </a:lnTo>
                  <a:cubicBezTo>
                    <a:pt x="2491" y="110425"/>
                    <a:pt x="2491" y="105444"/>
                    <a:pt x="1661" y="101292"/>
                  </a:cubicBezTo>
                  <a:cubicBezTo>
                    <a:pt x="1661" y="97141"/>
                    <a:pt x="0" y="92159"/>
                    <a:pt x="830" y="88008"/>
                  </a:cubicBezTo>
                  <a:lnTo>
                    <a:pt x="830" y="74724"/>
                  </a:lnTo>
                  <a:cubicBezTo>
                    <a:pt x="2491" y="56458"/>
                    <a:pt x="7472" y="38192"/>
                    <a:pt x="20757" y="23247"/>
                  </a:cubicBezTo>
                  <a:cubicBezTo>
                    <a:pt x="23247" y="19096"/>
                    <a:pt x="28229" y="16605"/>
                    <a:pt x="31550" y="13284"/>
                  </a:cubicBezTo>
                  <a:cubicBezTo>
                    <a:pt x="35701" y="10793"/>
                    <a:pt x="39853" y="7472"/>
                    <a:pt x="44004" y="5812"/>
                  </a:cubicBezTo>
                  <a:cubicBezTo>
                    <a:pt x="52307" y="2491"/>
                    <a:pt x="62270" y="0"/>
                    <a:pt x="71403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íṩliḍê"/>
            <p:cNvSpPr/>
            <p:nvPr/>
          </p:nvSpPr>
          <p:spPr>
            <a:xfrm>
              <a:off x="5617699" y="2509414"/>
              <a:ext cx="234111" cy="118349"/>
            </a:xfrm>
            <a:custGeom>
              <a:avLst/>
              <a:gdLst>
                <a:gd name="connsiteX0" fmla="*/ 0 w 300556"/>
                <a:gd name="connsiteY0" fmla="*/ 0 h 151938"/>
                <a:gd name="connsiteX1" fmla="*/ 73894 w 300556"/>
                <a:gd name="connsiteY1" fmla="*/ 44004 h 151938"/>
                <a:gd name="connsiteX2" fmla="*/ 113746 w 300556"/>
                <a:gd name="connsiteY2" fmla="*/ 51476 h 151938"/>
                <a:gd name="connsiteX3" fmla="*/ 134503 w 300556"/>
                <a:gd name="connsiteY3" fmla="*/ 51476 h 151938"/>
                <a:gd name="connsiteX4" fmla="*/ 144466 w 300556"/>
                <a:gd name="connsiteY4" fmla="*/ 50646 h 151938"/>
                <a:gd name="connsiteX5" fmla="*/ 155260 w 300556"/>
                <a:gd name="connsiteY5" fmla="*/ 48986 h 151938"/>
                <a:gd name="connsiteX6" fmla="*/ 249080 w 300556"/>
                <a:gd name="connsiteY6" fmla="*/ 74724 h 151938"/>
                <a:gd name="connsiteX7" fmla="*/ 300556 w 300556"/>
                <a:gd name="connsiteY7" fmla="*/ 151939 h 151938"/>
                <a:gd name="connsiteX8" fmla="*/ 235796 w 300556"/>
                <a:gd name="connsiteY8" fmla="*/ 94650 h 151938"/>
                <a:gd name="connsiteX9" fmla="*/ 158581 w 300556"/>
                <a:gd name="connsiteY9" fmla="*/ 79705 h 151938"/>
                <a:gd name="connsiteX10" fmla="*/ 146957 w 300556"/>
                <a:gd name="connsiteY10" fmla="*/ 81366 h 151938"/>
                <a:gd name="connsiteX11" fmla="*/ 134503 w 300556"/>
                <a:gd name="connsiteY11" fmla="*/ 82196 h 151938"/>
                <a:gd name="connsiteX12" fmla="*/ 109595 w 300556"/>
                <a:gd name="connsiteY12" fmla="*/ 81366 h 151938"/>
                <a:gd name="connsiteX13" fmla="*/ 63100 w 300556"/>
                <a:gd name="connsiteY13" fmla="*/ 67252 h 151938"/>
                <a:gd name="connsiteX14" fmla="*/ 0 w 300556"/>
                <a:gd name="connsiteY14" fmla="*/ 0 h 15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56" h="151938">
                  <a:moveTo>
                    <a:pt x="0" y="0"/>
                  </a:moveTo>
                  <a:cubicBezTo>
                    <a:pt x="22417" y="20757"/>
                    <a:pt x="47325" y="35701"/>
                    <a:pt x="73894" y="44004"/>
                  </a:cubicBezTo>
                  <a:cubicBezTo>
                    <a:pt x="87178" y="48155"/>
                    <a:pt x="100462" y="50646"/>
                    <a:pt x="113746" y="51476"/>
                  </a:cubicBezTo>
                  <a:cubicBezTo>
                    <a:pt x="120389" y="52307"/>
                    <a:pt x="127031" y="51476"/>
                    <a:pt x="134503" y="51476"/>
                  </a:cubicBezTo>
                  <a:cubicBezTo>
                    <a:pt x="137824" y="50646"/>
                    <a:pt x="141145" y="50646"/>
                    <a:pt x="144466" y="50646"/>
                  </a:cubicBezTo>
                  <a:lnTo>
                    <a:pt x="155260" y="48986"/>
                  </a:lnTo>
                  <a:cubicBezTo>
                    <a:pt x="188470" y="44004"/>
                    <a:pt x="224172" y="53967"/>
                    <a:pt x="249080" y="74724"/>
                  </a:cubicBezTo>
                  <a:cubicBezTo>
                    <a:pt x="274818" y="94650"/>
                    <a:pt x="293084" y="122049"/>
                    <a:pt x="300556" y="151939"/>
                  </a:cubicBezTo>
                  <a:cubicBezTo>
                    <a:pt x="281460" y="128691"/>
                    <a:pt x="259873" y="107935"/>
                    <a:pt x="235796" y="94650"/>
                  </a:cubicBezTo>
                  <a:cubicBezTo>
                    <a:pt x="211718" y="81366"/>
                    <a:pt x="185149" y="75554"/>
                    <a:pt x="158581" y="79705"/>
                  </a:cubicBezTo>
                  <a:lnTo>
                    <a:pt x="146957" y="81366"/>
                  </a:lnTo>
                  <a:cubicBezTo>
                    <a:pt x="142806" y="82196"/>
                    <a:pt x="138654" y="82196"/>
                    <a:pt x="134503" y="82196"/>
                  </a:cubicBezTo>
                  <a:cubicBezTo>
                    <a:pt x="126200" y="82196"/>
                    <a:pt x="117898" y="82196"/>
                    <a:pt x="109595" y="81366"/>
                  </a:cubicBezTo>
                  <a:cubicBezTo>
                    <a:pt x="92990" y="79705"/>
                    <a:pt x="77215" y="74724"/>
                    <a:pt x="63100" y="67252"/>
                  </a:cubicBezTo>
                  <a:cubicBezTo>
                    <a:pt x="35701" y="52307"/>
                    <a:pt x="12454" y="28229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iṡļïďè"/>
            <p:cNvSpPr/>
            <p:nvPr/>
          </p:nvSpPr>
          <p:spPr>
            <a:xfrm>
              <a:off x="4935806" y="2306991"/>
              <a:ext cx="223370" cy="316244"/>
            </a:xfrm>
            <a:custGeom>
              <a:avLst/>
              <a:gdLst>
                <a:gd name="connsiteX0" fmla="*/ 276804 w 286767"/>
                <a:gd name="connsiteY0" fmla="*/ 0 h 406000"/>
                <a:gd name="connsiteX1" fmla="*/ 1986 w 286767"/>
                <a:gd name="connsiteY1" fmla="*/ 382753 h 406000"/>
                <a:gd name="connsiteX2" fmla="*/ 326 w 286767"/>
                <a:gd name="connsiteY2" fmla="*/ 390225 h 406000"/>
                <a:gd name="connsiteX3" fmla="*/ 4477 w 286767"/>
                <a:gd name="connsiteY3" fmla="*/ 396867 h 406000"/>
                <a:gd name="connsiteX4" fmla="*/ 14440 w 286767"/>
                <a:gd name="connsiteY4" fmla="*/ 404340 h 406000"/>
                <a:gd name="connsiteX5" fmla="*/ 20252 w 286767"/>
                <a:gd name="connsiteY5" fmla="*/ 406000 h 406000"/>
                <a:gd name="connsiteX6" fmla="*/ 28555 w 286767"/>
                <a:gd name="connsiteY6" fmla="*/ 401849 h 406000"/>
                <a:gd name="connsiteX7" fmla="*/ 286768 w 286767"/>
                <a:gd name="connsiteY7" fmla="*/ 42344 h 406000"/>
                <a:gd name="connsiteX8" fmla="*/ 276804 w 286767"/>
                <a:gd name="connsiteY8" fmla="*/ 0 h 40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767" h="406000">
                  <a:moveTo>
                    <a:pt x="276804" y="0"/>
                  </a:moveTo>
                  <a:lnTo>
                    <a:pt x="1986" y="382753"/>
                  </a:lnTo>
                  <a:cubicBezTo>
                    <a:pt x="326" y="385244"/>
                    <a:pt x="-505" y="387734"/>
                    <a:pt x="326" y="390225"/>
                  </a:cubicBezTo>
                  <a:cubicBezTo>
                    <a:pt x="1156" y="392716"/>
                    <a:pt x="1986" y="395207"/>
                    <a:pt x="4477" y="396867"/>
                  </a:cubicBezTo>
                  <a:lnTo>
                    <a:pt x="14440" y="404340"/>
                  </a:lnTo>
                  <a:cubicBezTo>
                    <a:pt x="16101" y="406000"/>
                    <a:pt x="18592" y="406000"/>
                    <a:pt x="20252" y="406000"/>
                  </a:cubicBezTo>
                  <a:cubicBezTo>
                    <a:pt x="23573" y="406000"/>
                    <a:pt x="26894" y="404340"/>
                    <a:pt x="28555" y="401849"/>
                  </a:cubicBezTo>
                  <a:lnTo>
                    <a:pt x="286768" y="42344"/>
                  </a:lnTo>
                  <a:cubicBezTo>
                    <a:pt x="281786" y="27399"/>
                    <a:pt x="278465" y="13284"/>
                    <a:pt x="276804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ïṩḻîḑê"/>
            <p:cNvSpPr/>
            <p:nvPr/>
          </p:nvSpPr>
          <p:spPr>
            <a:xfrm>
              <a:off x="4618621" y="2559957"/>
              <a:ext cx="420167" cy="420167"/>
            </a:xfrm>
            <a:custGeom>
              <a:avLst/>
              <a:gdLst>
                <a:gd name="connsiteX0" fmla="*/ 508826 w 539418"/>
                <a:gd name="connsiteY0" fmla="*/ 145169 h 539418"/>
                <a:gd name="connsiteX1" fmla="*/ 145169 w 539418"/>
                <a:gd name="connsiteY1" fmla="*/ 30593 h 539418"/>
                <a:gd name="connsiteX2" fmla="*/ 30592 w 539418"/>
                <a:gd name="connsiteY2" fmla="*/ 394249 h 539418"/>
                <a:gd name="connsiteX3" fmla="*/ 394249 w 539418"/>
                <a:gd name="connsiteY3" fmla="*/ 508826 h 539418"/>
                <a:gd name="connsiteX4" fmla="*/ 508826 w 539418"/>
                <a:gd name="connsiteY4" fmla="*/ 145169 h 539418"/>
                <a:gd name="connsiteX5" fmla="*/ 379304 w 539418"/>
                <a:gd name="connsiteY5" fmla="*/ 479767 h 539418"/>
                <a:gd name="connsiteX6" fmla="*/ 60482 w 539418"/>
                <a:gd name="connsiteY6" fmla="*/ 379304 h 539418"/>
                <a:gd name="connsiteX7" fmla="*/ 160944 w 539418"/>
                <a:gd name="connsiteY7" fmla="*/ 60482 h 539418"/>
                <a:gd name="connsiteX8" fmla="*/ 479767 w 539418"/>
                <a:gd name="connsiteY8" fmla="*/ 160944 h 539418"/>
                <a:gd name="connsiteX9" fmla="*/ 379304 w 539418"/>
                <a:gd name="connsiteY9" fmla="*/ 479767 h 53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9418" h="539418">
                  <a:moveTo>
                    <a:pt x="508826" y="145169"/>
                  </a:moveTo>
                  <a:cubicBezTo>
                    <a:pt x="439914" y="13157"/>
                    <a:pt x="277182" y="-38320"/>
                    <a:pt x="145169" y="30593"/>
                  </a:cubicBezTo>
                  <a:cubicBezTo>
                    <a:pt x="13157" y="99505"/>
                    <a:pt x="-38320" y="262237"/>
                    <a:pt x="30592" y="394249"/>
                  </a:cubicBezTo>
                  <a:cubicBezTo>
                    <a:pt x="99505" y="526261"/>
                    <a:pt x="262237" y="577738"/>
                    <a:pt x="394249" y="508826"/>
                  </a:cubicBezTo>
                  <a:cubicBezTo>
                    <a:pt x="526262" y="439914"/>
                    <a:pt x="577738" y="277181"/>
                    <a:pt x="508826" y="145169"/>
                  </a:cubicBezTo>
                  <a:close/>
                  <a:moveTo>
                    <a:pt x="379304" y="479767"/>
                  </a:moveTo>
                  <a:cubicBezTo>
                    <a:pt x="263067" y="540376"/>
                    <a:pt x="121092" y="494711"/>
                    <a:pt x="60482" y="379304"/>
                  </a:cubicBezTo>
                  <a:cubicBezTo>
                    <a:pt x="-127" y="263067"/>
                    <a:pt x="45537" y="121091"/>
                    <a:pt x="160944" y="60482"/>
                  </a:cubicBezTo>
                  <a:cubicBezTo>
                    <a:pt x="277182" y="-127"/>
                    <a:pt x="419157" y="45537"/>
                    <a:pt x="479767" y="160944"/>
                  </a:cubicBezTo>
                  <a:cubicBezTo>
                    <a:pt x="539546" y="276351"/>
                    <a:pt x="494711" y="419157"/>
                    <a:pt x="379304" y="479767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ïSļîḑè"/>
            <p:cNvSpPr/>
            <p:nvPr/>
          </p:nvSpPr>
          <p:spPr>
            <a:xfrm>
              <a:off x="3912712" y="2772627"/>
              <a:ext cx="4570732" cy="3484068"/>
            </a:xfrm>
            <a:custGeom>
              <a:avLst/>
              <a:gdLst>
                <a:gd name="connsiteX0" fmla="*/ 5855349 w 5867988"/>
                <a:gd name="connsiteY0" fmla="*/ 3343483 h 4472909"/>
                <a:gd name="connsiteX1" fmla="*/ 3064824 w 5867988"/>
                <a:gd name="connsiteY1" fmla="*/ 0 h 4472909"/>
                <a:gd name="connsiteX2" fmla="*/ 3475806 w 5867988"/>
                <a:gd name="connsiteY2" fmla="*/ 1944484 h 4472909"/>
                <a:gd name="connsiteX3" fmla="*/ 2706149 w 5867988"/>
                <a:gd name="connsiteY3" fmla="*/ 3222264 h 4472909"/>
                <a:gd name="connsiteX4" fmla="*/ 693583 w 5867988"/>
                <a:gd name="connsiteY4" fmla="*/ 3044587 h 4472909"/>
                <a:gd name="connsiteX5" fmla="*/ 349022 w 5867988"/>
                <a:gd name="connsiteY5" fmla="*/ 2882685 h 4472909"/>
                <a:gd name="connsiteX6" fmla="*/ 247730 w 5867988"/>
                <a:gd name="connsiteY6" fmla="*/ 2882685 h 4472909"/>
                <a:gd name="connsiteX7" fmla="*/ 379742 w 5867988"/>
                <a:gd name="connsiteY7" fmla="*/ 3075307 h 4472909"/>
                <a:gd name="connsiteX8" fmla="*/ 156401 w 5867988"/>
                <a:gd name="connsiteY8" fmla="*/ 2964051 h 4472909"/>
                <a:gd name="connsiteX9" fmla="*/ 24388 w 5867988"/>
                <a:gd name="connsiteY9" fmla="*/ 2730746 h 4472909"/>
                <a:gd name="connsiteX10" fmla="*/ 44315 w 5867988"/>
                <a:gd name="connsiteY10" fmla="*/ 2974014 h 4472909"/>
                <a:gd name="connsiteX11" fmla="*/ 449485 w 5867988"/>
                <a:gd name="connsiteY11" fmla="*/ 3248002 h 4472909"/>
                <a:gd name="connsiteX12" fmla="*/ 1979666 w 5867988"/>
                <a:gd name="connsiteY12" fmla="*/ 3972825 h 4472909"/>
                <a:gd name="connsiteX13" fmla="*/ 5855349 w 5867988"/>
                <a:gd name="connsiteY13" fmla="*/ 3343483 h 447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67988" h="4472909">
                  <a:moveTo>
                    <a:pt x="5855349" y="3343483"/>
                  </a:moveTo>
                  <a:cubicBezTo>
                    <a:pt x="6004797" y="1462929"/>
                    <a:pt x="4814196" y="62270"/>
                    <a:pt x="3064824" y="0"/>
                  </a:cubicBezTo>
                  <a:lnTo>
                    <a:pt x="3475806" y="1944484"/>
                  </a:lnTo>
                  <a:cubicBezTo>
                    <a:pt x="3726546" y="2180280"/>
                    <a:pt x="4460502" y="3312763"/>
                    <a:pt x="2706149" y="3222264"/>
                  </a:cubicBezTo>
                  <a:cubicBezTo>
                    <a:pt x="2417216" y="3207319"/>
                    <a:pt x="1200046" y="3114329"/>
                    <a:pt x="693583" y="3044587"/>
                  </a:cubicBezTo>
                  <a:cubicBezTo>
                    <a:pt x="604744" y="3032133"/>
                    <a:pt x="509264" y="2963221"/>
                    <a:pt x="349022" y="2882685"/>
                  </a:cubicBezTo>
                  <a:cubicBezTo>
                    <a:pt x="246069" y="2830378"/>
                    <a:pt x="215350" y="2850304"/>
                    <a:pt x="247730" y="2882685"/>
                  </a:cubicBezTo>
                  <a:cubicBezTo>
                    <a:pt x="349022" y="2983978"/>
                    <a:pt x="419595" y="3055380"/>
                    <a:pt x="379742" y="3075307"/>
                  </a:cubicBezTo>
                  <a:cubicBezTo>
                    <a:pt x="319133" y="3106027"/>
                    <a:pt x="227804" y="3055380"/>
                    <a:pt x="156401" y="2964051"/>
                  </a:cubicBezTo>
                  <a:cubicBezTo>
                    <a:pt x="60090" y="2839511"/>
                    <a:pt x="55108" y="2730746"/>
                    <a:pt x="24388" y="2730746"/>
                  </a:cubicBezTo>
                  <a:cubicBezTo>
                    <a:pt x="-6332" y="2730746"/>
                    <a:pt x="-16295" y="2832039"/>
                    <a:pt x="44315" y="2974014"/>
                  </a:cubicBezTo>
                  <a:cubicBezTo>
                    <a:pt x="158891" y="3240530"/>
                    <a:pt x="335738" y="3214792"/>
                    <a:pt x="449485" y="3248002"/>
                  </a:cubicBezTo>
                  <a:cubicBezTo>
                    <a:pt x="990818" y="3405753"/>
                    <a:pt x="1420896" y="3758616"/>
                    <a:pt x="1979666" y="3972825"/>
                  </a:cubicBezTo>
                  <a:cubicBezTo>
                    <a:pt x="3801270" y="4671079"/>
                    <a:pt x="5740773" y="4786486"/>
                    <a:pt x="5855349" y="3343483"/>
                  </a:cubicBez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iŝḷiďe"/>
            <p:cNvSpPr/>
            <p:nvPr/>
          </p:nvSpPr>
          <p:spPr>
            <a:xfrm>
              <a:off x="5399755" y="2698254"/>
              <a:ext cx="594501" cy="706861"/>
            </a:xfrm>
            <a:custGeom>
              <a:avLst/>
              <a:gdLst>
                <a:gd name="connsiteX0" fmla="*/ 752221 w 763231"/>
                <a:gd name="connsiteY0" fmla="*/ 0 h 907481"/>
                <a:gd name="connsiteX1" fmla="*/ 569563 w 763231"/>
                <a:gd name="connsiteY1" fmla="*/ 1661 h 907481"/>
                <a:gd name="connsiteX2" fmla="*/ 549636 w 763231"/>
                <a:gd name="connsiteY2" fmla="*/ 417624 h 907481"/>
                <a:gd name="connsiteX3" fmla="*/ 113747 w 763231"/>
                <a:gd name="connsiteY3" fmla="*/ 752221 h 907481"/>
                <a:gd name="connsiteX4" fmla="*/ 0 w 763231"/>
                <a:gd name="connsiteY4" fmla="*/ 907481 h 907481"/>
                <a:gd name="connsiteX5" fmla="*/ 752221 w 763231"/>
                <a:gd name="connsiteY5" fmla="*/ 0 h 907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3231" h="907481">
                  <a:moveTo>
                    <a:pt x="752221" y="0"/>
                  </a:moveTo>
                  <a:cubicBezTo>
                    <a:pt x="690782" y="0"/>
                    <a:pt x="630172" y="0"/>
                    <a:pt x="569563" y="1661"/>
                  </a:cubicBezTo>
                  <a:cubicBezTo>
                    <a:pt x="569563" y="1661"/>
                    <a:pt x="691612" y="133673"/>
                    <a:pt x="549636" y="417624"/>
                  </a:cubicBezTo>
                  <a:cubicBezTo>
                    <a:pt x="459968" y="596131"/>
                    <a:pt x="265685" y="732295"/>
                    <a:pt x="113747" y="752221"/>
                  </a:cubicBezTo>
                  <a:cubicBezTo>
                    <a:pt x="77215" y="796226"/>
                    <a:pt x="39023" y="847702"/>
                    <a:pt x="0" y="907481"/>
                  </a:cubicBezTo>
                  <a:cubicBezTo>
                    <a:pt x="797886" y="778790"/>
                    <a:pt x="784602" y="206737"/>
                    <a:pt x="752221" y="0"/>
                  </a:cubicBezTo>
                  <a:close/>
                </a:path>
              </a:pathLst>
            </a:custGeom>
            <a:gradFill flip="none" rotWithShape="1">
              <a:gsLst>
                <a:gs pos="32000">
                  <a:srgbClr val="FFBE0D"/>
                </a:gs>
                <a:gs pos="98000">
                  <a:srgbClr val="FF86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iş1íḓe"/>
            <p:cNvSpPr/>
            <p:nvPr/>
          </p:nvSpPr>
          <p:spPr>
            <a:xfrm>
              <a:off x="4355531" y="1580563"/>
              <a:ext cx="1433024" cy="1040085"/>
            </a:xfrm>
            <a:custGeom>
              <a:avLst/>
              <a:gdLst>
                <a:gd name="connsiteX0" fmla="*/ 3865 w 1839742"/>
                <a:gd name="connsiteY0" fmla="*/ 798098 h 1335280"/>
                <a:gd name="connsiteX1" fmla="*/ 257096 w 1839742"/>
                <a:gd name="connsiteY1" fmla="*/ 1335281 h 1335280"/>
                <a:gd name="connsiteX2" fmla="*/ 1037547 w 1839742"/>
                <a:gd name="connsiteY2" fmla="*/ 990720 h 1335280"/>
                <a:gd name="connsiteX3" fmla="*/ 1362181 w 1839742"/>
                <a:gd name="connsiteY3" fmla="*/ 706769 h 1335280"/>
                <a:gd name="connsiteX4" fmla="*/ 1343915 w 1839742"/>
                <a:gd name="connsiteY4" fmla="*/ 1139338 h 1335280"/>
                <a:gd name="connsiteX5" fmla="*/ 1652774 w 1839742"/>
                <a:gd name="connsiteY5" fmla="*/ 1236479 h 1335280"/>
                <a:gd name="connsiteX6" fmla="*/ 1230999 w 1839742"/>
                <a:gd name="connsiteY6" fmla="*/ 27611 h 1335280"/>
                <a:gd name="connsiteX7" fmla="*/ 3865 w 1839742"/>
                <a:gd name="connsiteY7" fmla="*/ 798098 h 1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9742" h="1335280">
                  <a:moveTo>
                    <a:pt x="3865" y="798098"/>
                  </a:moveTo>
                  <a:cubicBezTo>
                    <a:pt x="-36818" y="1264708"/>
                    <a:pt x="257096" y="1335281"/>
                    <a:pt x="257096" y="1335281"/>
                  </a:cubicBezTo>
                  <a:cubicBezTo>
                    <a:pt x="287816" y="879464"/>
                    <a:pt x="875645" y="1092013"/>
                    <a:pt x="1037547" y="990720"/>
                  </a:cubicBezTo>
                  <a:cubicBezTo>
                    <a:pt x="946217" y="778172"/>
                    <a:pt x="1199449" y="585550"/>
                    <a:pt x="1362181" y="706769"/>
                  </a:cubicBezTo>
                  <a:cubicBezTo>
                    <a:pt x="1609600" y="891918"/>
                    <a:pt x="1343915" y="1139338"/>
                    <a:pt x="1343915" y="1139338"/>
                  </a:cubicBezTo>
                  <a:cubicBezTo>
                    <a:pt x="1434414" y="1283804"/>
                    <a:pt x="1606279" y="1266369"/>
                    <a:pt x="1652774" y="1236479"/>
                  </a:cubicBezTo>
                  <a:cubicBezTo>
                    <a:pt x="2055453" y="973284"/>
                    <a:pt x="1758218" y="179550"/>
                    <a:pt x="1230999" y="27611"/>
                  </a:cubicBezTo>
                  <a:cubicBezTo>
                    <a:pt x="766880" y="-106062"/>
                    <a:pt x="51190" y="260916"/>
                    <a:pt x="3865" y="798098"/>
                  </a:cubicBezTo>
                  <a:close/>
                </a:path>
              </a:pathLst>
            </a:custGeom>
            <a:gradFill>
              <a:gsLst>
                <a:gs pos="26000">
                  <a:srgbClr val="022A63"/>
                </a:gs>
                <a:gs pos="74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í$ľidé"/>
            <p:cNvSpPr/>
            <p:nvPr/>
          </p:nvSpPr>
          <p:spPr>
            <a:xfrm>
              <a:off x="4761446" y="2771334"/>
              <a:ext cx="71139" cy="71139"/>
            </a:xfrm>
            <a:custGeom>
              <a:avLst/>
              <a:gdLst>
                <a:gd name="connsiteX0" fmla="*/ 91329 w 91329"/>
                <a:gd name="connsiteY0" fmla="*/ 45665 h 91329"/>
                <a:gd name="connsiteX1" fmla="*/ 45665 w 91329"/>
                <a:gd name="connsiteY1" fmla="*/ 91329 h 91329"/>
                <a:gd name="connsiteX2" fmla="*/ 0 w 91329"/>
                <a:gd name="connsiteY2" fmla="*/ 45665 h 91329"/>
                <a:gd name="connsiteX3" fmla="*/ 45665 w 91329"/>
                <a:gd name="connsiteY3" fmla="*/ 0 h 91329"/>
                <a:gd name="connsiteX4" fmla="*/ 91329 w 91329"/>
                <a:gd name="connsiteY4" fmla="*/ 45665 h 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9" h="91329">
                  <a:moveTo>
                    <a:pt x="91329" y="45665"/>
                  </a:moveTo>
                  <a:cubicBezTo>
                    <a:pt x="91329" y="70885"/>
                    <a:pt x="70885" y="91329"/>
                    <a:pt x="45665" y="91329"/>
                  </a:cubicBezTo>
                  <a:cubicBezTo>
                    <a:pt x="20445" y="91329"/>
                    <a:pt x="0" y="70885"/>
                    <a:pt x="0" y="45665"/>
                  </a:cubicBezTo>
                  <a:cubicBezTo>
                    <a:pt x="0" y="20445"/>
                    <a:pt x="20445" y="0"/>
                    <a:pt x="45665" y="0"/>
                  </a:cubicBezTo>
                  <a:cubicBezTo>
                    <a:pt x="70885" y="0"/>
                    <a:pt x="91329" y="20445"/>
                    <a:pt x="91329" y="45665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iS1ïḍê"/>
            <p:cNvSpPr/>
            <p:nvPr/>
          </p:nvSpPr>
          <p:spPr>
            <a:xfrm>
              <a:off x="4418040" y="2289530"/>
              <a:ext cx="138397" cy="323358"/>
            </a:xfrm>
            <a:custGeom>
              <a:avLst/>
              <a:gdLst>
                <a:gd name="connsiteX0" fmla="*/ 177677 w 177677"/>
                <a:gd name="connsiteY0" fmla="*/ 415133 h 415133"/>
                <a:gd name="connsiteX1" fmla="*/ 90499 w 177677"/>
                <a:gd name="connsiteY1" fmla="*/ 336258 h 415133"/>
                <a:gd name="connsiteX2" fmla="*/ 30720 w 177677"/>
                <a:gd name="connsiteY2" fmla="*/ 233305 h 415133"/>
                <a:gd name="connsiteX3" fmla="*/ 2491 w 177677"/>
                <a:gd name="connsiteY3" fmla="*/ 117898 h 415133"/>
                <a:gd name="connsiteX4" fmla="*/ 0 w 177677"/>
                <a:gd name="connsiteY4" fmla="*/ 58949 h 415133"/>
                <a:gd name="connsiteX5" fmla="*/ 830 w 177677"/>
                <a:gd name="connsiteY5" fmla="*/ 44004 h 415133"/>
                <a:gd name="connsiteX6" fmla="*/ 2491 w 177677"/>
                <a:gd name="connsiteY6" fmla="*/ 29059 h 415133"/>
                <a:gd name="connsiteX7" fmla="*/ 5812 w 177677"/>
                <a:gd name="connsiteY7" fmla="*/ 0 h 415133"/>
                <a:gd name="connsiteX8" fmla="*/ 7472 w 177677"/>
                <a:gd name="connsiteY8" fmla="*/ 29059 h 415133"/>
                <a:gd name="connsiteX9" fmla="*/ 9133 w 177677"/>
                <a:gd name="connsiteY9" fmla="*/ 58119 h 415133"/>
                <a:gd name="connsiteX10" fmla="*/ 12454 w 177677"/>
                <a:gd name="connsiteY10" fmla="*/ 87178 h 415133"/>
                <a:gd name="connsiteX11" fmla="*/ 17436 w 177677"/>
                <a:gd name="connsiteY11" fmla="*/ 115407 h 415133"/>
                <a:gd name="connsiteX12" fmla="*/ 23247 w 177677"/>
                <a:gd name="connsiteY12" fmla="*/ 143636 h 415133"/>
                <a:gd name="connsiteX13" fmla="*/ 30720 w 177677"/>
                <a:gd name="connsiteY13" fmla="*/ 171035 h 415133"/>
                <a:gd name="connsiteX14" fmla="*/ 39023 w 177677"/>
                <a:gd name="connsiteY14" fmla="*/ 198434 h 415133"/>
                <a:gd name="connsiteX15" fmla="*/ 48986 w 177677"/>
                <a:gd name="connsiteY15" fmla="*/ 225002 h 415133"/>
                <a:gd name="connsiteX16" fmla="*/ 59779 w 177677"/>
                <a:gd name="connsiteY16" fmla="*/ 251571 h 415133"/>
                <a:gd name="connsiteX17" fmla="*/ 73063 w 177677"/>
                <a:gd name="connsiteY17" fmla="*/ 277309 h 415133"/>
                <a:gd name="connsiteX18" fmla="*/ 102953 w 177677"/>
                <a:gd name="connsiteY18" fmla="*/ 326295 h 415133"/>
                <a:gd name="connsiteX19" fmla="*/ 177677 w 177677"/>
                <a:gd name="connsiteY19" fmla="*/ 415133 h 41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7677" h="415133">
                  <a:moveTo>
                    <a:pt x="177677" y="415133"/>
                  </a:moveTo>
                  <a:cubicBezTo>
                    <a:pt x="143636" y="395207"/>
                    <a:pt x="114577" y="366978"/>
                    <a:pt x="90499" y="336258"/>
                  </a:cubicBezTo>
                  <a:cubicBezTo>
                    <a:pt x="65591" y="304708"/>
                    <a:pt x="44834" y="270667"/>
                    <a:pt x="30720" y="233305"/>
                  </a:cubicBezTo>
                  <a:cubicBezTo>
                    <a:pt x="16605" y="195943"/>
                    <a:pt x="4982" y="157751"/>
                    <a:pt x="2491" y="117898"/>
                  </a:cubicBezTo>
                  <a:cubicBezTo>
                    <a:pt x="-830" y="97971"/>
                    <a:pt x="830" y="78045"/>
                    <a:pt x="0" y="58949"/>
                  </a:cubicBezTo>
                  <a:cubicBezTo>
                    <a:pt x="0" y="53967"/>
                    <a:pt x="0" y="48986"/>
                    <a:pt x="830" y="44004"/>
                  </a:cubicBezTo>
                  <a:lnTo>
                    <a:pt x="2491" y="29059"/>
                  </a:lnTo>
                  <a:cubicBezTo>
                    <a:pt x="3321" y="19096"/>
                    <a:pt x="4982" y="9133"/>
                    <a:pt x="5812" y="0"/>
                  </a:cubicBezTo>
                  <a:cubicBezTo>
                    <a:pt x="6642" y="9963"/>
                    <a:pt x="7472" y="19926"/>
                    <a:pt x="7472" y="29059"/>
                  </a:cubicBezTo>
                  <a:cubicBezTo>
                    <a:pt x="8303" y="39022"/>
                    <a:pt x="7472" y="48155"/>
                    <a:pt x="9133" y="58119"/>
                  </a:cubicBezTo>
                  <a:lnTo>
                    <a:pt x="12454" y="87178"/>
                  </a:lnTo>
                  <a:cubicBezTo>
                    <a:pt x="13284" y="97141"/>
                    <a:pt x="14945" y="106274"/>
                    <a:pt x="17436" y="115407"/>
                  </a:cubicBezTo>
                  <a:lnTo>
                    <a:pt x="23247" y="143636"/>
                  </a:lnTo>
                  <a:lnTo>
                    <a:pt x="30720" y="171035"/>
                  </a:lnTo>
                  <a:cubicBezTo>
                    <a:pt x="33211" y="180168"/>
                    <a:pt x="36532" y="189301"/>
                    <a:pt x="39023" y="198434"/>
                  </a:cubicBezTo>
                  <a:cubicBezTo>
                    <a:pt x="42344" y="207567"/>
                    <a:pt x="44834" y="216699"/>
                    <a:pt x="48986" y="225002"/>
                  </a:cubicBezTo>
                  <a:lnTo>
                    <a:pt x="59779" y="251571"/>
                  </a:lnTo>
                  <a:lnTo>
                    <a:pt x="73063" y="277309"/>
                  </a:lnTo>
                  <a:cubicBezTo>
                    <a:pt x="82196" y="293914"/>
                    <a:pt x="92160" y="310520"/>
                    <a:pt x="102953" y="326295"/>
                  </a:cubicBezTo>
                  <a:cubicBezTo>
                    <a:pt x="123710" y="358675"/>
                    <a:pt x="148618" y="388565"/>
                    <a:pt x="177677" y="415133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ïşḻîḑè"/>
            <p:cNvSpPr/>
            <p:nvPr/>
          </p:nvSpPr>
          <p:spPr>
            <a:xfrm>
              <a:off x="4477250" y="2305698"/>
              <a:ext cx="67545" cy="291669"/>
            </a:xfrm>
            <a:custGeom>
              <a:avLst/>
              <a:gdLst>
                <a:gd name="connsiteX0" fmla="*/ 86717 w 86716"/>
                <a:gd name="connsiteY0" fmla="*/ 374450 h 374450"/>
                <a:gd name="connsiteX1" fmla="*/ 30259 w 86716"/>
                <a:gd name="connsiteY1" fmla="*/ 292254 h 374450"/>
                <a:gd name="connsiteX2" fmla="*/ 2030 w 86716"/>
                <a:gd name="connsiteY2" fmla="*/ 195113 h 374450"/>
                <a:gd name="connsiteX3" fmla="*/ 369 w 86716"/>
                <a:gd name="connsiteY3" fmla="*/ 169374 h 374450"/>
                <a:gd name="connsiteX4" fmla="*/ 369 w 86716"/>
                <a:gd name="connsiteY4" fmla="*/ 143636 h 374450"/>
                <a:gd name="connsiteX5" fmla="*/ 7841 w 86716"/>
                <a:gd name="connsiteY5" fmla="*/ 92990 h 374450"/>
                <a:gd name="connsiteX6" fmla="*/ 10332 w 86716"/>
                <a:gd name="connsiteY6" fmla="*/ 80536 h 374450"/>
                <a:gd name="connsiteX7" fmla="*/ 13653 w 86716"/>
                <a:gd name="connsiteY7" fmla="*/ 68082 h 374450"/>
                <a:gd name="connsiteX8" fmla="*/ 22786 w 86716"/>
                <a:gd name="connsiteY8" fmla="*/ 44004 h 374450"/>
                <a:gd name="connsiteX9" fmla="*/ 33580 w 86716"/>
                <a:gd name="connsiteY9" fmla="*/ 21587 h 374450"/>
                <a:gd name="connsiteX10" fmla="*/ 46034 w 86716"/>
                <a:gd name="connsiteY10" fmla="*/ 0 h 374450"/>
                <a:gd name="connsiteX11" fmla="*/ 39392 w 86716"/>
                <a:gd name="connsiteY11" fmla="*/ 24078 h 374450"/>
                <a:gd name="connsiteX12" fmla="*/ 32749 w 86716"/>
                <a:gd name="connsiteY12" fmla="*/ 48155 h 374450"/>
                <a:gd name="connsiteX13" fmla="*/ 27768 w 86716"/>
                <a:gd name="connsiteY13" fmla="*/ 72233 h 374450"/>
                <a:gd name="connsiteX14" fmla="*/ 24447 w 86716"/>
                <a:gd name="connsiteY14" fmla="*/ 96311 h 374450"/>
                <a:gd name="connsiteX15" fmla="*/ 21126 w 86716"/>
                <a:gd name="connsiteY15" fmla="*/ 144466 h 374450"/>
                <a:gd name="connsiteX16" fmla="*/ 21956 w 86716"/>
                <a:gd name="connsiteY16" fmla="*/ 168544 h 374450"/>
                <a:gd name="connsiteX17" fmla="*/ 24447 w 86716"/>
                <a:gd name="connsiteY17" fmla="*/ 192622 h 374450"/>
                <a:gd name="connsiteX18" fmla="*/ 46864 w 86716"/>
                <a:gd name="connsiteY18" fmla="*/ 286442 h 374450"/>
                <a:gd name="connsiteX19" fmla="*/ 86717 w 86716"/>
                <a:gd name="connsiteY19" fmla="*/ 374450 h 37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716" h="374450">
                  <a:moveTo>
                    <a:pt x="86717" y="374450"/>
                  </a:moveTo>
                  <a:cubicBezTo>
                    <a:pt x="62639" y="351203"/>
                    <a:pt x="44373" y="322143"/>
                    <a:pt x="30259" y="292254"/>
                  </a:cubicBezTo>
                  <a:cubicBezTo>
                    <a:pt x="16144" y="261534"/>
                    <a:pt x="6181" y="228323"/>
                    <a:pt x="2030" y="195113"/>
                  </a:cubicBezTo>
                  <a:cubicBezTo>
                    <a:pt x="1199" y="186810"/>
                    <a:pt x="-461" y="178507"/>
                    <a:pt x="369" y="169374"/>
                  </a:cubicBezTo>
                  <a:cubicBezTo>
                    <a:pt x="369" y="161072"/>
                    <a:pt x="-461" y="151939"/>
                    <a:pt x="369" y="143636"/>
                  </a:cubicBezTo>
                  <a:cubicBezTo>
                    <a:pt x="2030" y="127031"/>
                    <a:pt x="2860" y="109595"/>
                    <a:pt x="7841" y="92990"/>
                  </a:cubicBezTo>
                  <a:lnTo>
                    <a:pt x="10332" y="80536"/>
                  </a:lnTo>
                  <a:cubicBezTo>
                    <a:pt x="11162" y="76384"/>
                    <a:pt x="11993" y="72233"/>
                    <a:pt x="13653" y="68082"/>
                  </a:cubicBezTo>
                  <a:lnTo>
                    <a:pt x="22786" y="44004"/>
                  </a:lnTo>
                  <a:cubicBezTo>
                    <a:pt x="25277" y="35701"/>
                    <a:pt x="29428" y="29059"/>
                    <a:pt x="33580" y="21587"/>
                  </a:cubicBezTo>
                  <a:cubicBezTo>
                    <a:pt x="37731" y="14115"/>
                    <a:pt x="41882" y="6642"/>
                    <a:pt x="46034" y="0"/>
                  </a:cubicBezTo>
                  <a:cubicBezTo>
                    <a:pt x="43543" y="8303"/>
                    <a:pt x="41882" y="15775"/>
                    <a:pt x="39392" y="24078"/>
                  </a:cubicBezTo>
                  <a:cubicBezTo>
                    <a:pt x="36901" y="32380"/>
                    <a:pt x="33580" y="39853"/>
                    <a:pt x="32749" y="48155"/>
                  </a:cubicBezTo>
                  <a:lnTo>
                    <a:pt x="27768" y="72233"/>
                  </a:lnTo>
                  <a:cubicBezTo>
                    <a:pt x="25277" y="79705"/>
                    <a:pt x="25277" y="88008"/>
                    <a:pt x="24447" y="96311"/>
                  </a:cubicBezTo>
                  <a:cubicBezTo>
                    <a:pt x="21956" y="112086"/>
                    <a:pt x="21956" y="128691"/>
                    <a:pt x="21126" y="144466"/>
                  </a:cubicBezTo>
                  <a:cubicBezTo>
                    <a:pt x="21126" y="152769"/>
                    <a:pt x="21956" y="160241"/>
                    <a:pt x="21956" y="168544"/>
                  </a:cubicBezTo>
                  <a:cubicBezTo>
                    <a:pt x="21956" y="176847"/>
                    <a:pt x="22786" y="184319"/>
                    <a:pt x="24447" y="192622"/>
                  </a:cubicBezTo>
                  <a:cubicBezTo>
                    <a:pt x="27768" y="224172"/>
                    <a:pt x="36070" y="255722"/>
                    <a:pt x="46864" y="286442"/>
                  </a:cubicBezTo>
                  <a:cubicBezTo>
                    <a:pt x="55997" y="315501"/>
                    <a:pt x="70111" y="345391"/>
                    <a:pt x="86717" y="374450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íṧḻîdé"/>
            <p:cNvSpPr/>
            <p:nvPr/>
          </p:nvSpPr>
          <p:spPr>
            <a:xfrm>
              <a:off x="5690131" y="1556153"/>
              <a:ext cx="167499" cy="543889"/>
            </a:xfrm>
            <a:custGeom>
              <a:avLst/>
              <a:gdLst>
                <a:gd name="connsiteX0" fmla="*/ 0 w 215038"/>
                <a:gd name="connsiteY0" fmla="*/ 0 h 698254"/>
                <a:gd name="connsiteX1" fmla="*/ 40683 w 215038"/>
                <a:gd name="connsiteY1" fmla="*/ 24908 h 698254"/>
                <a:gd name="connsiteX2" fmla="*/ 58119 w 215038"/>
                <a:gd name="connsiteY2" fmla="*/ 41513 h 698254"/>
                <a:gd name="connsiteX3" fmla="*/ 73894 w 215038"/>
                <a:gd name="connsiteY3" fmla="*/ 59779 h 698254"/>
                <a:gd name="connsiteX4" fmla="*/ 119558 w 215038"/>
                <a:gd name="connsiteY4" fmla="*/ 144466 h 698254"/>
                <a:gd name="connsiteX5" fmla="*/ 127861 w 215038"/>
                <a:gd name="connsiteY5" fmla="*/ 166884 h 698254"/>
                <a:gd name="connsiteX6" fmla="*/ 134503 w 215038"/>
                <a:gd name="connsiteY6" fmla="*/ 190131 h 698254"/>
                <a:gd name="connsiteX7" fmla="*/ 146127 w 215038"/>
                <a:gd name="connsiteY7" fmla="*/ 236626 h 698254"/>
                <a:gd name="connsiteX8" fmla="*/ 158581 w 215038"/>
                <a:gd name="connsiteY8" fmla="*/ 331276 h 698254"/>
                <a:gd name="connsiteX9" fmla="*/ 172696 w 215038"/>
                <a:gd name="connsiteY9" fmla="*/ 518086 h 698254"/>
                <a:gd name="connsiteX10" fmla="*/ 185980 w 215038"/>
                <a:gd name="connsiteY10" fmla="*/ 610246 h 698254"/>
                <a:gd name="connsiteX11" fmla="*/ 196773 w 215038"/>
                <a:gd name="connsiteY11" fmla="*/ 655080 h 698254"/>
                <a:gd name="connsiteX12" fmla="*/ 204246 w 215038"/>
                <a:gd name="connsiteY12" fmla="*/ 677497 h 698254"/>
                <a:gd name="connsiteX13" fmla="*/ 215039 w 215038"/>
                <a:gd name="connsiteY13" fmla="*/ 698254 h 698254"/>
                <a:gd name="connsiteX14" fmla="*/ 189301 w 215038"/>
                <a:gd name="connsiteY14" fmla="*/ 658401 h 698254"/>
                <a:gd name="connsiteX15" fmla="*/ 171865 w 215038"/>
                <a:gd name="connsiteY15" fmla="*/ 613567 h 698254"/>
                <a:gd name="connsiteX16" fmla="*/ 149448 w 215038"/>
                <a:gd name="connsiteY16" fmla="*/ 521407 h 698254"/>
                <a:gd name="connsiteX17" fmla="*/ 145297 w 215038"/>
                <a:gd name="connsiteY17" fmla="*/ 498160 h 698254"/>
                <a:gd name="connsiteX18" fmla="*/ 141976 w 215038"/>
                <a:gd name="connsiteY18" fmla="*/ 474912 h 698254"/>
                <a:gd name="connsiteX19" fmla="*/ 136164 w 215038"/>
                <a:gd name="connsiteY19" fmla="*/ 427587 h 698254"/>
                <a:gd name="connsiteX20" fmla="*/ 128691 w 215038"/>
                <a:gd name="connsiteY20" fmla="*/ 333767 h 698254"/>
                <a:gd name="connsiteX21" fmla="*/ 118728 w 215038"/>
                <a:gd name="connsiteY21" fmla="*/ 241608 h 698254"/>
                <a:gd name="connsiteX22" fmla="*/ 109595 w 215038"/>
                <a:gd name="connsiteY22" fmla="*/ 196773 h 698254"/>
                <a:gd name="connsiteX23" fmla="*/ 104614 w 215038"/>
                <a:gd name="connsiteY23" fmla="*/ 174356 h 698254"/>
                <a:gd name="connsiteX24" fmla="*/ 97972 w 215038"/>
                <a:gd name="connsiteY24" fmla="*/ 151939 h 698254"/>
                <a:gd name="connsiteX25" fmla="*/ 62270 w 215038"/>
                <a:gd name="connsiteY25" fmla="*/ 68082 h 698254"/>
                <a:gd name="connsiteX26" fmla="*/ 49816 w 215038"/>
                <a:gd name="connsiteY26" fmla="*/ 48986 h 698254"/>
                <a:gd name="connsiteX27" fmla="*/ 35702 w 215038"/>
                <a:gd name="connsiteY27" fmla="*/ 30720 h 698254"/>
                <a:gd name="connsiteX28" fmla="*/ 0 w 215038"/>
                <a:gd name="connsiteY28" fmla="*/ 0 h 69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038" h="698254">
                  <a:moveTo>
                    <a:pt x="0" y="0"/>
                  </a:moveTo>
                  <a:cubicBezTo>
                    <a:pt x="14945" y="4982"/>
                    <a:pt x="28229" y="14115"/>
                    <a:pt x="40683" y="24908"/>
                  </a:cubicBezTo>
                  <a:cubicBezTo>
                    <a:pt x="47325" y="29890"/>
                    <a:pt x="52307" y="35701"/>
                    <a:pt x="58119" y="41513"/>
                  </a:cubicBezTo>
                  <a:cubicBezTo>
                    <a:pt x="63100" y="47325"/>
                    <a:pt x="68912" y="53967"/>
                    <a:pt x="73894" y="59779"/>
                  </a:cubicBezTo>
                  <a:cubicBezTo>
                    <a:pt x="93820" y="85517"/>
                    <a:pt x="107935" y="114577"/>
                    <a:pt x="119558" y="144466"/>
                  </a:cubicBezTo>
                  <a:cubicBezTo>
                    <a:pt x="122049" y="151939"/>
                    <a:pt x="125370" y="159411"/>
                    <a:pt x="127861" y="166884"/>
                  </a:cubicBezTo>
                  <a:lnTo>
                    <a:pt x="134503" y="190131"/>
                  </a:lnTo>
                  <a:cubicBezTo>
                    <a:pt x="139485" y="205076"/>
                    <a:pt x="141976" y="220851"/>
                    <a:pt x="146127" y="236626"/>
                  </a:cubicBezTo>
                  <a:cubicBezTo>
                    <a:pt x="151939" y="268176"/>
                    <a:pt x="156090" y="299726"/>
                    <a:pt x="158581" y="331276"/>
                  </a:cubicBezTo>
                  <a:cubicBezTo>
                    <a:pt x="162732" y="394377"/>
                    <a:pt x="166053" y="455816"/>
                    <a:pt x="172696" y="518086"/>
                  </a:cubicBezTo>
                  <a:cubicBezTo>
                    <a:pt x="176017" y="548806"/>
                    <a:pt x="180168" y="579526"/>
                    <a:pt x="185980" y="610246"/>
                  </a:cubicBezTo>
                  <a:cubicBezTo>
                    <a:pt x="188471" y="625191"/>
                    <a:pt x="192622" y="640966"/>
                    <a:pt x="196773" y="655080"/>
                  </a:cubicBezTo>
                  <a:cubicBezTo>
                    <a:pt x="199264" y="662553"/>
                    <a:pt x="201755" y="670025"/>
                    <a:pt x="204246" y="677497"/>
                  </a:cubicBezTo>
                  <a:cubicBezTo>
                    <a:pt x="207567" y="684970"/>
                    <a:pt x="210058" y="691612"/>
                    <a:pt x="215039" y="698254"/>
                  </a:cubicBezTo>
                  <a:cubicBezTo>
                    <a:pt x="203415" y="687461"/>
                    <a:pt x="195943" y="672516"/>
                    <a:pt x="189301" y="658401"/>
                  </a:cubicBezTo>
                  <a:cubicBezTo>
                    <a:pt x="182659" y="644287"/>
                    <a:pt x="176847" y="629342"/>
                    <a:pt x="171865" y="613567"/>
                  </a:cubicBezTo>
                  <a:cubicBezTo>
                    <a:pt x="161902" y="583677"/>
                    <a:pt x="155260" y="552127"/>
                    <a:pt x="149448" y="521407"/>
                  </a:cubicBezTo>
                  <a:lnTo>
                    <a:pt x="145297" y="498160"/>
                  </a:lnTo>
                  <a:cubicBezTo>
                    <a:pt x="143636" y="490687"/>
                    <a:pt x="142806" y="482385"/>
                    <a:pt x="141976" y="474912"/>
                  </a:cubicBezTo>
                  <a:cubicBezTo>
                    <a:pt x="139485" y="459137"/>
                    <a:pt x="137824" y="443362"/>
                    <a:pt x="136164" y="427587"/>
                  </a:cubicBezTo>
                  <a:cubicBezTo>
                    <a:pt x="132843" y="396037"/>
                    <a:pt x="131182" y="364487"/>
                    <a:pt x="128691" y="333767"/>
                  </a:cubicBezTo>
                  <a:cubicBezTo>
                    <a:pt x="127031" y="303047"/>
                    <a:pt x="123710" y="272327"/>
                    <a:pt x="118728" y="241608"/>
                  </a:cubicBezTo>
                  <a:cubicBezTo>
                    <a:pt x="116237" y="226663"/>
                    <a:pt x="113747" y="210888"/>
                    <a:pt x="109595" y="196773"/>
                  </a:cubicBezTo>
                  <a:lnTo>
                    <a:pt x="104614" y="174356"/>
                  </a:lnTo>
                  <a:cubicBezTo>
                    <a:pt x="102953" y="166884"/>
                    <a:pt x="100462" y="159411"/>
                    <a:pt x="97972" y="151939"/>
                  </a:cubicBezTo>
                  <a:cubicBezTo>
                    <a:pt x="88839" y="122879"/>
                    <a:pt x="78045" y="93820"/>
                    <a:pt x="62270" y="68082"/>
                  </a:cubicBezTo>
                  <a:cubicBezTo>
                    <a:pt x="58119" y="61440"/>
                    <a:pt x="53967" y="54798"/>
                    <a:pt x="49816" y="48986"/>
                  </a:cubicBezTo>
                  <a:cubicBezTo>
                    <a:pt x="44834" y="43174"/>
                    <a:pt x="40683" y="36532"/>
                    <a:pt x="35702" y="30720"/>
                  </a:cubicBezTo>
                  <a:cubicBezTo>
                    <a:pt x="24908" y="19096"/>
                    <a:pt x="13284" y="7472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íšľíďê"/>
            <p:cNvSpPr/>
            <p:nvPr/>
          </p:nvSpPr>
          <p:spPr>
            <a:xfrm>
              <a:off x="5455373" y="1010119"/>
              <a:ext cx="554882" cy="163177"/>
            </a:xfrm>
            <a:custGeom>
              <a:avLst/>
              <a:gdLst>
                <a:gd name="connsiteX0" fmla="*/ 0 w 712368"/>
                <a:gd name="connsiteY0" fmla="*/ 50909 h 209490"/>
                <a:gd name="connsiteX1" fmla="*/ 188470 w 712368"/>
                <a:gd name="connsiteY1" fmla="*/ 3584 h 209490"/>
                <a:gd name="connsiteX2" fmla="*/ 383583 w 712368"/>
                <a:gd name="connsiteY2" fmla="*/ 11887 h 209490"/>
                <a:gd name="connsiteX3" fmla="*/ 478234 w 712368"/>
                <a:gd name="connsiteY3" fmla="*/ 38455 h 209490"/>
                <a:gd name="connsiteX4" fmla="*/ 500651 w 712368"/>
                <a:gd name="connsiteY4" fmla="*/ 47588 h 209490"/>
                <a:gd name="connsiteX5" fmla="*/ 523068 w 712368"/>
                <a:gd name="connsiteY5" fmla="*/ 57551 h 209490"/>
                <a:gd name="connsiteX6" fmla="*/ 545485 w 712368"/>
                <a:gd name="connsiteY6" fmla="*/ 68345 h 209490"/>
                <a:gd name="connsiteX7" fmla="*/ 567072 w 712368"/>
                <a:gd name="connsiteY7" fmla="*/ 80799 h 209490"/>
                <a:gd name="connsiteX8" fmla="*/ 712369 w 712368"/>
                <a:gd name="connsiteY8" fmla="*/ 209490 h 209490"/>
                <a:gd name="connsiteX9" fmla="*/ 555448 w 712368"/>
                <a:gd name="connsiteY9" fmla="*/ 101555 h 209490"/>
                <a:gd name="connsiteX10" fmla="*/ 377771 w 712368"/>
                <a:gd name="connsiteY10" fmla="*/ 40946 h 209490"/>
                <a:gd name="connsiteX11" fmla="*/ 283951 w 712368"/>
                <a:gd name="connsiteY11" fmla="*/ 28492 h 209490"/>
                <a:gd name="connsiteX12" fmla="*/ 189301 w 712368"/>
                <a:gd name="connsiteY12" fmla="*/ 26831 h 209490"/>
                <a:gd name="connsiteX13" fmla="*/ 0 w 712368"/>
                <a:gd name="connsiteY13" fmla="*/ 50909 h 20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2368" h="209490">
                  <a:moveTo>
                    <a:pt x="0" y="50909"/>
                  </a:moveTo>
                  <a:cubicBezTo>
                    <a:pt x="58949" y="25171"/>
                    <a:pt x="123710" y="10226"/>
                    <a:pt x="188470" y="3584"/>
                  </a:cubicBezTo>
                  <a:cubicBezTo>
                    <a:pt x="253231" y="-3058"/>
                    <a:pt x="319653" y="-567"/>
                    <a:pt x="383583" y="11887"/>
                  </a:cubicBezTo>
                  <a:cubicBezTo>
                    <a:pt x="415964" y="18529"/>
                    <a:pt x="447514" y="26831"/>
                    <a:pt x="478234" y="38455"/>
                  </a:cubicBezTo>
                  <a:cubicBezTo>
                    <a:pt x="485706" y="40946"/>
                    <a:pt x="493178" y="45097"/>
                    <a:pt x="500651" y="47588"/>
                  </a:cubicBezTo>
                  <a:cubicBezTo>
                    <a:pt x="508123" y="50909"/>
                    <a:pt x="515596" y="54230"/>
                    <a:pt x="523068" y="57551"/>
                  </a:cubicBezTo>
                  <a:cubicBezTo>
                    <a:pt x="530540" y="60872"/>
                    <a:pt x="538013" y="65024"/>
                    <a:pt x="545485" y="68345"/>
                  </a:cubicBezTo>
                  <a:lnTo>
                    <a:pt x="567072" y="80799"/>
                  </a:lnTo>
                  <a:cubicBezTo>
                    <a:pt x="623530" y="114009"/>
                    <a:pt x="673346" y="158844"/>
                    <a:pt x="712369" y="209490"/>
                  </a:cubicBezTo>
                  <a:cubicBezTo>
                    <a:pt x="663383" y="167146"/>
                    <a:pt x="611906" y="129785"/>
                    <a:pt x="555448" y="101555"/>
                  </a:cubicBezTo>
                  <a:cubicBezTo>
                    <a:pt x="498990" y="73326"/>
                    <a:pt x="439211" y="52570"/>
                    <a:pt x="377771" y="40946"/>
                  </a:cubicBezTo>
                  <a:cubicBezTo>
                    <a:pt x="347051" y="34304"/>
                    <a:pt x="315501" y="30983"/>
                    <a:pt x="283951" y="28492"/>
                  </a:cubicBezTo>
                  <a:cubicBezTo>
                    <a:pt x="252401" y="26001"/>
                    <a:pt x="220851" y="26001"/>
                    <a:pt x="189301" y="26831"/>
                  </a:cubicBezTo>
                  <a:cubicBezTo>
                    <a:pt x="126200" y="30153"/>
                    <a:pt x="63100" y="37625"/>
                    <a:pt x="0" y="5090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iŝḷïḋè"/>
            <p:cNvSpPr/>
            <p:nvPr/>
          </p:nvSpPr>
          <p:spPr>
            <a:xfrm>
              <a:off x="5032420" y="1550333"/>
              <a:ext cx="309777" cy="85507"/>
            </a:xfrm>
            <a:custGeom>
              <a:avLst/>
              <a:gdLst>
                <a:gd name="connsiteX0" fmla="*/ 3321 w 397697"/>
                <a:gd name="connsiteY0" fmla="*/ 0 h 109775"/>
                <a:gd name="connsiteX1" fmla="*/ 88838 w 397697"/>
                <a:gd name="connsiteY1" fmla="*/ 56458 h 109775"/>
                <a:gd name="connsiteX2" fmla="*/ 189301 w 397697"/>
                <a:gd name="connsiteY2" fmla="*/ 78045 h 109775"/>
                <a:gd name="connsiteX3" fmla="*/ 215039 w 397697"/>
                <a:gd name="connsiteY3" fmla="*/ 78875 h 109775"/>
                <a:gd name="connsiteX4" fmla="*/ 240777 w 397697"/>
                <a:gd name="connsiteY4" fmla="*/ 78045 h 109775"/>
                <a:gd name="connsiteX5" fmla="*/ 266516 w 397697"/>
                <a:gd name="connsiteY5" fmla="*/ 76384 h 109775"/>
                <a:gd name="connsiteX6" fmla="*/ 292254 w 397697"/>
                <a:gd name="connsiteY6" fmla="*/ 75554 h 109775"/>
                <a:gd name="connsiteX7" fmla="*/ 317992 w 397697"/>
                <a:gd name="connsiteY7" fmla="*/ 73894 h 109775"/>
                <a:gd name="connsiteX8" fmla="*/ 343730 w 397697"/>
                <a:gd name="connsiteY8" fmla="*/ 73063 h 109775"/>
                <a:gd name="connsiteX9" fmla="*/ 396867 w 397697"/>
                <a:gd name="connsiteY9" fmla="*/ 70573 h 109775"/>
                <a:gd name="connsiteX10" fmla="*/ 397698 w 397697"/>
                <a:gd name="connsiteY10" fmla="*/ 73894 h 109775"/>
                <a:gd name="connsiteX11" fmla="*/ 347882 w 397697"/>
                <a:gd name="connsiteY11" fmla="*/ 94650 h 109775"/>
                <a:gd name="connsiteX12" fmla="*/ 294745 w 397697"/>
                <a:gd name="connsiteY12" fmla="*/ 107104 h 109775"/>
                <a:gd name="connsiteX13" fmla="*/ 185980 w 397697"/>
                <a:gd name="connsiteY13" fmla="*/ 103783 h 109775"/>
                <a:gd name="connsiteX14" fmla="*/ 82196 w 397697"/>
                <a:gd name="connsiteY14" fmla="*/ 71403 h 109775"/>
                <a:gd name="connsiteX15" fmla="*/ 36532 w 397697"/>
                <a:gd name="connsiteY15" fmla="*/ 41513 h 109775"/>
                <a:gd name="connsiteX16" fmla="*/ 0 w 397697"/>
                <a:gd name="connsiteY16" fmla="*/ 2491 h 109775"/>
                <a:gd name="connsiteX17" fmla="*/ 3321 w 397697"/>
                <a:gd name="connsiteY17" fmla="*/ 0 h 1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7697" h="109773">
                  <a:moveTo>
                    <a:pt x="3321" y="0"/>
                  </a:moveTo>
                  <a:cubicBezTo>
                    <a:pt x="26569" y="25738"/>
                    <a:pt x="57288" y="44004"/>
                    <a:pt x="88838" y="56458"/>
                  </a:cubicBezTo>
                  <a:cubicBezTo>
                    <a:pt x="120389" y="69742"/>
                    <a:pt x="154430" y="75554"/>
                    <a:pt x="189301" y="78045"/>
                  </a:cubicBezTo>
                  <a:cubicBezTo>
                    <a:pt x="197603" y="78045"/>
                    <a:pt x="206736" y="78875"/>
                    <a:pt x="215039" y="78875"/>
                  </a:cubicBezTo>
                  <a:lnTo>
                    <a:pt x="240777" y="78045"/>
                  </a:lnTo>
                  <a:cubicBezTo>
                    <a:pt x="249080" y="78045"/>
                    <a:pt x="258213" y="77215"/>
                    <a:pt x="266516" y="76384"/>
                  </a:cubicBezTo>
                  <a:cubicBezTo>
                    <a:pt x="274818" y="75554"/>
                    <a:pt x="283951" y="75554"/>
                    <a:pt x="292254" y="75554"/>
                  </a:cubicBezTo>
                  <a:cubicBezTo>
                    <a:pt x="300556" y="75554"/>
                    <a:pt x="309689" y="73894"/>
                    <a:pt x="317992" y="73894"/>
                  </a:cubicBezTo>
                  <a:lnTo>
                    <a:pt x="343730" y="73063"/>
                  </a:lnTo>
                  <a:cubicBezTo>
                    <a:pt x="361166" y="71403"/>
                    <a:pt x="378601" y="70573"/>
                    <a:pt x="396867" y="70573"/>
                  </a:cubicBezTo>
                  <a:lnTo>
                    <a:pt x="397698" y="73894"/>
                  </a:lnTo>
                  <a:cubicBezTo>
                    <a:pt x="381923" y="82196"/>
                    <a:pt x="364487" y="88838"/>
                    <a:pt x="347882" y="94650"/>
                  </a:cubicBezTo>
                  <a:cubicBezTo>
                    <a:pt x="330446" y="99632"/>
                    <a:pt x="313010" y="103783"/>
                    <a:pt x="294745" y="107104"/>
                  </a:cubicBezTo>
                  <a:cubicBezTo>
                    <a:pt x="259043" y="112086"/>
                    <a:pt x="221681" y="109595"/>
                    <a:pt x="185980" y="103783"/>
                  </a:cubicBezTo>
                  <a:cubicBezTo>
                    <a:pt x="150278" y="97971"/>
                    <a:pt x="114577" y="88008"/>
                    <a:pt x="82196" y="71403"/>
                  </a:cubicBezTo>
                  <a:cubicBezTo>
                    <a:pt x="66421" y="63100"/>
                    <a:pt x="50646" y="53137"/>
                    <a:pt x="36532" y="41513"/>
                  </a:cubicBezTo>
                  <a:cubicBezTo>
                    <a:pt x="22417" y="29890"/>
                    <a:pt x="9963" y="17436"/>
                    <a:pt x="0" y="2491"/>
                  </a:cubicBezTo>
                  <a:lnTo>
                    <a:pt x="332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íṧḻiḋè"/>
            <p:cNvSpPr/>
            <p:nvPr/>
          </p:nvSpPr>
          <p:spPr>
            <a:xfrm>
              <a:off x="5047941" y="1440391"/>
              <a:ext cx="333705" cy="144217"/>
            </a:xfrm>
            <a:custGeom>
              <a:avLst/>
              <a:gdLst>
                <a:gd name="connsiteX0" fmla="*/ 4151 w 428417"/>
                <a:gd name="connsiteY0" fmla="*/ 0 h 185149"/>
                <a:gd name="connsiteX1" fmla="*/ 9133 w 428417"/>
                <a:gd name="connsiteY1" fmla="*/ 14115 h 185149"/>
                <a:gd name="connsiteX2" fmla="*/ 12454 w 428417"/>
                <a:gd name="connsiteY2" fmla="*/ 20757 h 185149"/>
                <a:gd name="connsiteX3" fmla="*/ 16605 w 428417"/>
                <a:gd name="connsiteY3" fmla="*/ 26568 h 185149"/>
                <a:gd name="connsiteX4" fmla="*/ 36532 w 428417"/>
                <a:gd name="connsiteY4" fmla="*/ 46495 h 185149"/>
                <a:gd name="connsiteX5" fmla="*/ 41513 w 428417"/>
                <a:gd name="connsiteY5" fmla="*/ 50646 h 185149"/>
                <a:gd name="connsiteX6" fmla="*/ 47325 w 428417"/>
                <a:gd name="connsiteY6" fmla="*/ 54798 h 185149"/>
                <a:gd name="connsiteX7" fmla="*/ 58949 w 428417"/>
                <a:gd name="connsiteY7" fmla="*/ 62270 h 185149"/>
                <a:gd name="connsiteX8" fmla="*/ 83857 w 428417"/>
                <a:gd name="connsiteY8" fmla="*/ 75554 h 185149"/>
                <a:gd name="connsiteX9" fmla="*/ 193452 w 428417"/>
                <a:gd name="connsiteY9" fmla="*/ 114577 h 185149"/>
                <a:gd name="connsiteX10" fmla="*/ 221681 w 428417"/>
                <a:gd name="connsiteY10" fmla="*/ 122879 h 185149"/>
                <a:gd name="connsiteX11" fmla="*/ 250740 w 428417"/>
                <a:gd name="connsiteY11" fmla="*/ 130352 h 185149"/>
                <a:gd name="connsiteX12" fmla="*/ 279800 w 428417"/>
                <a:gd name="connsiteY12" fmla="*/ 138654 h 185149"/>
                <a:gd name="connsiteX13" fmla="*/ 294745 w 428417"/>
                <a:gd name="connsiteY13" fmla="*/ 141976 h 185149"/>
                <a:gd name="connsiteX14" fmla="*/ 309689 w 428417"/>
                <a:gd name="connsiteY14" fmla="*/ 146127 h 185149"/>
                <a:gd name="connsiteX15" fmla="*/ 428418 w 428417"/>
                <a:gd name="connsiteY15" fmla="*/ 181828 h 185149"/>
                <a:gd name="connsiteX16" fmla="*/ 428418 w 428417"/>
                <a:gd name="connsiteY16" fmla="*/ 185149 h 185149"/>
                <a:gd name="connsiteX17" fmla="*/ 306368 w 428417"/>
                <a:gd name="connsiteY17" fmla="*/ 170205 h 185149"/>
                <a:gd name="connsiteX18" fmla="*/ 275648 w 428417"/>
                <a:gd name="connsiteY18" fmla="*/ 165223 h 185149"/>
                <a:gd name="connsiteX19" fmla="*/ 245759 w 428417"/>
                <a:gd name="connsiteY19" fmla="*/ 159411 h 185149"/>
                <a:gd name="connsiteX20" fmla="*/ 185980 w 428417"/>
                <a:gd name="connsiteY20" fmla="*/ 144466 h 185149"/>
                <a:gd name="connsiteX21" fmla="*/ 171035 w 428417"/>
                <a:gd name="connsiteY21" fmla="*/ 140315 h 185149"/>
                <a:gd name="connsiteX22" fmla="*/ 156920 w 428417"/>
                <a:gd name="connsiteY22" fmla="*/ 135333 h 185149"/>
                <a:gd name="connsiteX23" fmla="*/ 127861 w 428417"/>
                <a:gd name="connsiteY23" fmla="*/ 124540 h 185149"/>
                <a:gd name="connsiteX24" fmla="*/ 99632 w 428417"/>
                <a:gd name="connsiteY24" fmla="*/ 112086 h 185149"/>
                <a:gd name="connsiteX25" fmla="*/ 72233 w 428417"/>
                <a:gd name="connsiteY25" fmla="*/ 97141 h 185149"/>
                <a:gd name="connsiteX26" fmla="*/ 46495 w 428417"/>
                <a:gd name="connsiteY26" fmla="*/ 79706 h 185149"/>
                <a:gd name="connsiteX27" fmla="*/ 34871 w 428417"/>
                <a:gd name="connsiteY27" fmla="*/ 68912 h 185149"/>
                <a:gd name="connsiteX28" fmla="*/ 29059 w 428417"/>
                <a:gd name="connsiteY28" fmla="*/ 63930 h 185149"/>
                <a:gd name="connsiteX29" fmla="*/ 24078 w 428417"/>
                <a:gd name="connsiteY29" fmla="*/ 58119 h 185149"/>
                <a:gd name="connsiteX30" fmla="*/ 14945 w 428417"/>
                <a:gd name="connsiteY30" fmla="*/ 45665 h 185149"/>
                <a:gd name="connsiteX31" fmla="*/ 7472 w 428417"/>
                <a:gd name="connsiteY31" fmla="*/ 32380 h 185149"/>
                <a:gd name="connsiteX32" fmla="*/ 4151 w 428417"/>
                <a:gd name="connsiteY32" fmla="*/ 24908 h 185149"/>
                <a:gd name="connsiteX33" fmla="*/ 1661 w 428417"/>
                <a:gd name="connsiteY33" fmla="*/ 17436 h 185149"/>
                <a:gd name="connsiteX34" fmla="*/ 0 w 428417"/>
                <a:gd name="connsiteY34" fmla="*/ 1661 h 185149"/>
                <a:gd name="connsiteX35" fmla="*/ 4151 w 428417"/>
                <a:gd name="connsiteY35" fmla="*/ 0 h 18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8417" h="185149">
                  <a:moveTo>
                    <a:pt x="4151" y="0"/>
                  </a:moveTo>
                  <a:cubicBezTo>
                    <a:pt x="4982" y="4982"/>
                    <a:pt x="7472" y="9133"/>
                    <a:pt x="9133" y="14115"/>
                  </a:cubicBezTo>
                  <a:lnTo>
                    <a:pt x="12454" y="20757"/>
                  </a:lnTo>
                  <a:lnTo>
                    <a:pt x="16605" y="26568"/>
                  </a:lnTo>
                  <a:cubicBezTo>
                    <a:pt x="22417" y="34041"/>
                    <a:pt x="29059" y="40683"/>
                    <a:pt x="36532" y="46495"/>
                  </a:cubicBezTo>
                  <a:cubicBezTo>
                    <a:pt x="38192" y="48155"/>
                    <a:pt x="39853" y="49816"/>
                    <a:pt x="41513" y="50646"/>
                  </a:cubicBezTo>
                  <a:cubicBezTo>
                    <a:pt x="43174" y="52307"/>
                    <a:pt x="45665" y="53137"/>
                    <a:pt x="47325" y="54798"/>
                  </a:cubicBezTo>
                  <a:lnTo>
                    <a:pt x="58949" y="62270"/>
                  </a:lnTo>
                  <a:cubicBezTo>
                    <a:pt x="68082" y="66421"/>
                    <a:pt x="75554" y="71403"/>
                    <a:pt x="83857" y="75554"/>
                  </a:cubicBezTo>
                  <a:cubicBezTo>
                    <a:pt x="117898" y="92160"/>
                    <a:pt x="155260" y="103783"/>
                    <a:pt x="193452" y="114577"/>
                  </a:cubicBezTo>
                  <a:lnTo>
                    <a:pt x="221681" y="122879"/>
                  </a:lnTo>
                  <a:cubicBezTo>
                    <a:pt x="230814" y="126200"/>
                    <a:pt x="240777" y="127031"/>
                    <a:pt x="250740" y="130352"/>
                  </a:cubicBezTo>
                  <a:lnTo>
                    <a:pt x="279800" y="138654"/>
                  </a:lnTo>
                  <a:cubicBezTo>
                    <a:pt x="284781" y="140315"/>
                    <a:pt x="289763" y="141145"/>
                    <a:pt x="294745" y="141976"/>
                  </a:cubicBezTo>
                  <a:lnTo>
                    <a:pt x="309689" y="146127"/>
                  </a:lnTo>
                  <a:cubicBezTo>
                    <a:pt x="348712" y="156920"/>
                    <a:pt x="388565" y="166053"/>
                    <a:pt x="428418" y="181828"/>
                  </a:cubicBezTo>
                  <a:lnTo>
                    <a:pt x="428418" y="185149"/>
                  </a:lnTo>
                  <a:cubicBezTo>
                    <a:pt x="387734" y="180998"/>
                    <a:pt x="347051" y="176847"/>
                    <a:pt x="306368" y="170205"/>
                  </a:cubicBezTo>
                  <a:cubicBezTo>
                    <a:pt x="296405" y="168544"/>
                    <a:pt x="286442" y="167714"/>
                    <a:pt x="275648" y="165223"/>
                  </a:cubicBezTo>
                  <a:lnTo>
                    <a:pt x="245759" y="159411"/>
                  </a:lnTo>
                  <a:cubicBezTo>
                    <a:pt x="225832" y="156090"/>
                    <a:pt x="205906" y="150278"/>
                    <a:pt x="185980" y="144466"/>
                  </a:cubicBezTo>
                  <a:cubicBezTo>
                    <a:pt x="180998" y="142806"/>
                    <a:pt x="176016" y="141976"/>
                    <a:pt x="171035" y="140315"/>
                  </a:cubicBezTo>
                  <a:lnTo>
                    <a:pt x="156920" y="135333"/>
                  </a:lnTo>
                  <a:cubicBezTo>
                    <a:pt x="146957" y="132012"/>
                    <a:pt x="137824" y="128691"/>
                    <a:pt x="127861" y="124540"/>
                  </a:cubicBezTo>
                  <a:lnTo>
                    <a:pt x="99632" y="112086"/>
                  </a:lnTo>
                  <a:cubicBezTo>
                    <a:pt x="90499" y="107935"/>
                    <a:pt x="81366" y="102123"/>
                    <a:pt x="72233" y="97141"/>
                  </a:cubicBezTo>
                  <a:cubicBezTo>
                    <a:pt x="63100" y="92160"/>
                    <a:pt x="55628" y="85517"/>
                    <a:pt x="46495" y="79706"/>
                  </a:cubicBezTo>
                  <a:lnTo>
                    <a:pt x="34871" y="68912"/>
                  </a:lnTo>
                  <a:cubicBezTo>
                    <a:pt x="33211" y="67252"/>
                    <a:pt x="30720" y="65591"/>
                    <a:pt x="29059" y="63930"/>
                  </a:cubicBezTo>
                  <a:lnTo>
                    <a:pt x="24078" y="58119"/>
                  </a:lnTo>
                  <a:cubicBezTo>
                    <a:pt x="20757" y="53967"/>
                    <a:pt x="17436" y="50646"/>
                    <a:pt x="14945" y="45665"/>
                  </a:cubicBezTo>
                  <a:cubicBezTo>
                    <a:pt x="12454" y="41513"/>
                    <a:pt x="9133" y="37362"/>
                    <a:pt x="7472" y="32380"/>
                  </a:cubicBezTo>
                  <a:lnTo>
                    <a:pt x="4151" y="24908"/>
                  </a:lnTo>
                  <a:lnTo>
                    <a:pt x="1661" y="17436"/>
                  </a:lnTo>
                  <a:cubicBezTo>
                    <a:pt x="830" y="12454"/>
                    <a:pt x="0" y="7472"/>
                    <a:pt x="0" y="1661"/>
                  </a:cubicBezTo>
                  <a:lnTo>
                    <a:pt x="415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íslïḍê"/>
            <p:cNvSpPr/>
            <p:nvPr/>
          </p:nvSpPr>
          <p:spPr>
            <a:xfrm>
              <a:off x="5022073" y="3059122"/>
              <a:ext cx="3235294" cy="2941913"/>
            </a:xfrm>
            <a:custGeom>
              <a:avLst/>
              <a:gdLst>
                <a:gd name="connsiteX0" fmla="*/ 3004734 w 4153528"/>
                <a:gd name="connsiteY0" fmla="*/ 0 h 3776881"/>
                <a:gd name="connsiteX1" fmla="*/ 2007584 w 4153528"/>
                <a:gd name="connsiteY1" fmla="*/ 1617359 h 3776881"/>
                <a:gd name="connsiteX2" fmla="*/ 2017547 w 4153528"/>
                <a:gd name="connsiteY2" fmla="*/ 2621151 h 3776881"/>
                <a:gd name="connsiteX3" fmla="*/ 618549 w 4153528"/>
                <a:gd name="connsiteY3" fmla="*/ 2773089 h 3776881"/>
                <a:gd name="connsiteX4" fmla="*/ 0 w 4153528"/>
                <a:gd name="connsiteY4" fmla="*/ 3411564 h 3776881"/>
                <a:gd name="connsiteX5" fmla="*/ 87178 w 4153528"/>
                <a:gd name="connsiteY5" fmla="*/ 3776882 h 3776881"/>
                <a:gd name="connsiteX6" fmla="*/ 4097365 w 4153528"/>
                <a:gd name="connsiteY6" fmla="*/ 3776882 h 3776881"/>
                <a:gd name="connsiteX7" fmla="*/ 3004734 w 4153528"/>
                <a:gd name="connsiteY7" fmla="*/ 0 h 377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3528" h="3776881">
                  <a:moveTo>
                    <a:pt x="3004734" y="0"/>
                  </a:moveTo>
                  <a:lnTo>
                    <a:pt x="2007584" y="1617359"/>
                  </a:lnTo>
                  <a:cubicBezTo>
                    <a:pt x="2007584" y="1617359"/>
                    <a:pt x="2433511" y="2205188"/>
                    <a:pt x="2017547" y="2621151"/>
                  </a:cubicBezTo>
                  <a:cubicBezTo>
                    <a:pt x="1827416" y="2811282"/>
                    <a:pt x="1320954" y="2797167"/>
                    <a:pt x="618549" y="2773089"/>
                  </a:cubicBezTo>
                  <a:lnTo>
                    <a:pt x="0" y="3411564"/>
                  </a:lnTo>
                  <a:cubicBezTo>
                    <a:pt x="24908" y="3529462"/>
                    <a:pt x="87178" y="3776882"/>
                    <a:pt x="87178" y="3776882"/>
                  </a:cubicBezTo>
                  <a:lnTo>
                    <a:pt x="4097365" y="3776882"/>
                  </a:lnTo>
                  <a:cubicBezTo>
                    <a:pt x="4333161" y="1627322"/>
                    <a:pt x="3799299" y="533031"/>
                    <a:pt x="3004734" y="0"/>
                  </a:cubicBezTo>
                  <a:close/>
                </a:path>
              </a:pathLst>
            </a:custGeom>
            <a:gradFill>
              <a:gsLst>
                <a:gs pos="27000">
                  <a:srgbClr val="FF9C0D"/>
                </a:gs>
                <a:gs pos="73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íśľîďê"/>
            <p:cNvSpPr/>
            <p:nvPr/>
          </p:nvSpPr>
          <p:spPr>
            <a:xfrm>
              <a:off x="5805893" y="1173944"/>
              <a:ext cx="191427" cy="92480"/>
            </a:xfrm>
            <a:custGeom>
              <a:avLst/>
              <a:gdLst>
                <a:gd name="connsiteX0" fmla="*/ 0 w 245758"/>
                <a:gd name="connsiteY0" fmla="*/ 0 h 118728"/>
                <a:gd name="connsiteX1" fmla="*/ 245759 w 245758"/>
                <a:gd name="connsiteY1" fmla="*/ 118728 h 11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758" h="118726">
                  <a:moveTo>
                    <a:pt x="0" y="0"/>
                  </a:moveTo>
                  <a:cubicBezTo>
                    <a:pt x="76385" y="25738"/>
                    <a:pt x="158581" y="64761"/>
                    <a:pt x="245759" y="118728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iṥlïḓe"/>
            <p:cNvSpPr/>
            <p:nvPr/>
          </p:nvSpPr>
          <p:spPr>
            <a:xfrm>
              <a:off x="5183752" y="1140258"/>
              <a:ext cx="512846" cy="221232"/>
            </a:xfrm>
            <a:custGeom>
              <a:avLst/>
              <a:gdLst>
                <a:gd name="connsiteX0" fmla="*/ 0 w 658401"/>
                <a:gd name="connsiteY0" fmla="*/ 284023 h 284022"/>
                <a:gd name="connsiteX1" fmla="*/ 658401 w 658401"/>
                <a:gd name="connsiteY1" fmla="*/ 8374 h 28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401" h="284022">
                  <a:moveTo>
                    <a:pt x="0" y="284023"/>
                  </a:moveTo>
                  <a:cubicBezTo>
                    <a:pt x="0" y="284023"/>
                    <a:pt x="227493" y="-57217"/>
                    <a:pt x="658401" y="8374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iš1iḓê"/>
            <p:cNvSpPr/>
            <p:nvPr/>
          </p:nvSpPr>
          <p:spPr>
            <a:xfrm>
              <a:off x="5452140" y="1842002"/>
              <a:ext cx="221866" cy="512200"/>
            </a:xfrm>
            <a:custGeom>
              <a:avLst/>
              <a:gdLst>
                <a:gd name="connsiteX0" fmla="*/ 0 w 284835"/>
                <a:gd name="connsiteY0" fmla="*/ 0 h 657571"/>
                <a:gd name="connsiteX1" fmla="*/ 276479 w 284835"/>
                <a:gd name="connsiteY1" fmla="*/ 657571 h 657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835" h="657571">
                  <a:moveTo>
                    <a:pt x="0" y="0"/>
                  </a:moveTo>
                  <a:cubicBezTo>
                    <a:pt x="0" y="0"/>
                    <a:pt x="342070" y="227493"/>
                    <a:pt x="276479" y="657571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išļîḍê"/>
            <p:cNvSpPr/>
            <p:nvPr/>
          </p:nvSpPr>
          <p:spPr>
            <a:xfrm>
              <a:off x="5551734" y="2197049"/>
              <a:ext cx="51283" cy="274207"/>
            </a:xfrm>
            <a:custGeom>
              <a:avLst/>
              <a:gdLst>
                <a:gd name="connsiteX0" fmla="*/ 57288 w 65838"/>
                <a:gd name="connsiteY0" fmla="*/ 0 h 352032"/>
                <a:gd name="connsiteX1" fmla="*/ 0 w 65838"/>
                <a:gd name="connsiteY1" fmla="*/ 352033 h 35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38" h="352032">
                  <a:moveTo>
                    <a:pt x="57288" y="0"/>
                  </a:moveTo>
                  <a:cubicBezTo>
                    <a:pt x="75554" y="102953"/>
                    <a:pt x="68082" y="224172"/>
                    <a:pt x="0" y="352033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îśļíḍê"/>
            <p:cNvSpPr/>
            <p:nvPr/>
          </p:nvSpPr>
          <p:spPr>
            <a:xfrm>
              <a:off x="5492236" y="1968758"/>
              <a:ext cx="71139" cy="118995"/>
            </a:xfrm>
            <a:custGeom>
              <a:avLst/>
              <a:gdLst>
                <a:gd name="connsiteX0" fmla="*/ 0 w 91329"/>
                <a:gd name="connsiteY0" fmla="*/ 0 h 152768"/>
                <a:gd name="connsiteX1" fmla="*/ 91329 w 91329"/>
                <a:gd name="connsiteY1" fmla="*/ 152769 h 1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329" h="152768">
                  <a:moveTo>
                    <a:pt x="0" y="0"/>
                  </a:moveTo>
                  <a:cubicBezTo>
                    <a:pt x="0" y="0"/>
                    <a:pt x="50646" y="58119"/>
                    <a:pt x="91329" y="152769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íṥļíďé"/>
            <p:cNvSpPr/>
            <p:nvPr/>
          </p:nvSpPr>
          <p:spPr>
            <a:xfrm>
              <a:off x="4408339" y="2723477"/>
              <a:ext cx="4123735" cy="3581515"/>
            </a:xfrm>
            <a:custGeom>
              <a:avLst/>
              <a:gdLst>
                <a:gd name="connsiteX0" fmla="*/ 2352975 w 5294125"/>
                <a:gd name="connsiteY0" fmla="*/ 0 h 4598014"/>
                <a:gd name="connsiteX1" fmla="*/ 2368750 w 5294125"/>
                <a:gd name="connsiteY1" fmla="*/ 76384 h 4598014"/>
                <a:gd name="connsiteX2" fmla="*/ 2780562 w 5294125"/>
                <a:gd name="connsiteY2" fmla="*/ 2020038 h 4598014"/>
                <a:gd name="connsiteX3" fmla="*/ 2784714 w 5294125"/>
                <a:gd name="connsiteY3" fmla="*/ 2039134 h 4598014"/>
                <a:gd name="connsiteX4" fmla="*/ 2798828 w 5294125"/>
                <a:gd name="connsiteY4" fmla="*/ 2052419 h 4598014"/>
                <a:gd name="connsiteX5" fmla="*/ 3120141 w 5294125"/>
                <a:gd name="connsiteY5" fmla="*/ 2908423 h 4598014"/>
                <a:gd name="connsiteX6" fmla="*/ 2881855 w 5294125"/>
                <a:gd name="connsiteY6" fmla="*/ 3131765 h 4598014"/>
                <a:gd name="connsiteX7" fmla="*/ 2263306 w 5294125"/>
                <a:gd name="connsiteY7" fmla="*/ 3229736 h 4598014"/>
                <a:gd name="connsiteX8" fmla="*/ 2074836 w 5294125"/>
                <a:gd name="connsiteY8" fmla="*/ 3224754 h 4598014"/>
                <a:gd name="connsiteX9" fmla="*/ 143636 w 5294125"/>
                <a:gd name="connsiteY9" fmla="*/ 3057871 h 4598014"/>
                <a:gd name="connsiteX10" fmla="*/ 88839 w 5294125"/>
                <a:gd name="connsiteY10" fmla="*/ 3051229 h 4598014"/>
                <a:gd name="connsiteX11" fmla="*/ 76385 w 5294125"/>
                <a:gd name="connsiteY11" fmla="*/ 3105196 h 4598014"/>
                <a:gd name="connsiteX12" fmla="*/ 11624 w 5294125"/>
                <a:gd name="connsiteY12" fmla="*/ 3388317 h 4598014"/>
                <a:gd name="connsiteX13" fmla="*/ 0 w 5294125"/>
                <a:gd name="connsiteY13" fmla="*/ 3438133 h 4598014"/>
                <a:gd name="connsiteX14" fmla="*/ 47325 w 5294125"/>
                <a:gd name="connsiteY14" fmla="*/ 3458059 h 4598014"/>
                <a:gd name="connsiteX15" fmla="*/ 619379 w 5294125"/>
                <a:gd name="connsiteY15" fmla="*/ 3746992 h 4598014"/>
                <a:gd name="connsiteX16" fmla="*/ 1323445 w 5294125"/>
                <a:gd name="connsiteY16" fmla="*/ 4093213 h 4598014"/>
                <a:gd name="connsiteX17" fmla="*/ 2525670 w 5294125"/>
                <a:gd name="connsiteY17" fmla="*/ 4461021 h 4598014"/>
                <a:gd name="connsiteX18" fmla="*/ 3644039 w 5294125"/>
                <a:gd name="connsiteY18" fmla="*/ 4598015 h 4598014"/>
                <a:gd name="connsiteX19" fmla="*/ 4768220 w 5294125"/>
                <a:gd name="connsiteY19" fmla="*/ 4327349 h 4598014"/>
                <a:gd name="connsiteX20" fmla="*/ 5281325 w 5294125"/>
                <a:gd name="connsiteY20" fmla="*/ 3412395 h 4598014"/>
                <a:gd name="connsiteX21" fmla="*/ 4529934 w 5294125"/>
                <a:gd name="connsiteY21" fmla="*/ 952315 h 4598014"/>
                <a:gd name="connsiteX22" fmla="*/ 3613320 w 5294125"/>
                <a:gd name="connsiteY22" fmla="*/ 275648 h 4598014"/>
                <a:gd name="connsiteX23" fmla="*/ 2432681 w 5294125"/>
                <a:gd name="connsiteY23" fmla="*/ 3321 h 4598014"/>
                <a:gd name="connsiteX24" fmla="*/ 2352975 w 5294125"/>
                <a:gd name="connsiteY24" fmla="*/ 0 h 4598014"/>
                <a:gd name="connsiteX25" fmla="*/ 2352975 w 5294125"/>
                <a:gd name="connsiteY25" fmla="*/ 0 h 4598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94125" h="4598014">
                  <a:moveTo>
                    <a:pt x="2352975" y="0"/>
                  </a:moveTo>
                  <a:lnTo>
                    <a:pt x="2368750" y="76384"/>
                  </a:lnTo>
                  <a:lnTo>
                    <a:pt x="2780562" y="2020038"/>
                  </a:lnTo>
                  <a:lnTo>
                    <a:pt x="2784714" y="2039134"/>
                  </a:lnTo>
                  <a:lnTo>
                    <a:pt x="2798828" y="2052419"/>
                  </a:lnTo>
                  <a:cubicBezTo>
                    <a:pt x="2922538" y="2167825"/>
                    <a:pt x="3240530" y="2603715"/>
                    <a:pt x="3120141" y="2908423"/>
                  </a:cubicBezTo>
                  <a:cubicBezTo>
                    <a:pt x="3082779" y="3003904"/>
                    <a:pt x="3002243" y="3078628"/>
                    <a:pt x="2881855" y="3131765"/>
                  </a:cubicBezTo>
                  <a:cubicBezTo>
                    <a:pt x="2734067" y="3197356"/>
                    <a:pt x="2525670" y="3229736"/>
                    <a:pt x="2263306" y="3229736"/>
                  </a:cubicBezTo>
                  <a:cubicBezTo>
                    <a:pt x="2203527" y="3229736"/>
                    <a:pt x="2140427" y="3228076"/>
                    <a:pt x="2074836" y="3224754"/>
                  </a:cubicBezTo>
                  <a:cubicBezTo>
                    <a:pt x="1809981" y="3210640"/>
                    <a:pt x="690782" y="3126783"/>
                    <a:pt x="143636" y="3057871"/>
                  </a:cubicBezTo>
                  <a:lnTo>
                    <a:pt x="88839" y="3051229"/>
                  </a:lnTo>
                  <a:lnTo>
                    <a:pt x="76385" y="3105196"/>
                  </a:lnTo>
                  <a:lnTo>
                    <a:pt x="11624" y="3388317"/>
                  </a:lnTo>
                  <a:lnTo>
                    <a:pt x="0" y="3438133"/>
                  </a:lnTo>
                  <a:lnTo>
                    <a:pt x="47325" y="3458059"/>
                  </a:lnTo>
                  <a:cubicBezTo>
                    <a:pt x="243268" y="3539425"/>
                    <a:pt x="425927" y="3639887"/>
                    <a:pt x="619379" y="3746992"/>
                  </a:cubicBezTo>
                  <a:cubicBezTo>
                    <a:pt x="840230" y="3869041"/>
                    <a:pt x="1068553" y="3995242"/>
                    <a:pt x="1323445" y="4093213"/>
                  </a:cubicBezTo>
                  <a:cubicBezTo>
                    <a:pt x="1735257" y="4250964"/>
                    <a:pt x="2139597" y="4374673"/>
                    <a:pt x="2525670" y="4461021"/>
                  </a:cubicBezTo>
                  <a:cubicBezTo>
                    <a:pt x="2933331" y="4551520"/>
                    <a:pt x="3309442" y="4598015"/>
                    <a:pt x="3644039" y="4598015"/>
                  </a:cubicBezTo>
                  <a:cubicBezTo>
                    <a:pt x="4114800" y="4598015"/>
                    <a:pt x="4493402" y="4506686"/>
                    <a:pt x="4768220" y="4327349"/>
                  </a:cubicBezTo>
                  <a:cubicBezTo>
                    <a:pt x="5076249" y="4126424"/>
                    <a:pt x="5248945" y="3818395"/>
                    <a:pt x="5281325" y="3412395"/>
                  </a:cubicBezTo>
                  <a:cubicBezTo>
                    <a:pt x="5357709" y="2455098"/>
                    <a:pt x="5090363" y="1581657"/>
                    <a:pt x="4529934" y="952315"/>
                  </a:cubicBezTo>
                  <a:cubicBezTo>
                    <a:pt x="4274212" y="665043"/>
                    <a:pt x="3965352" y="437550"/>
                    <a:pt x="3613320" y="275648"/>
                  </a:cubicBezTo>
                  <a:cubicBezTo>
                    <a:pt x="3252154" y="110425"/>
                    <a:pt x="2855286" y="18266"/>
                    <a:pt x="2432681" y="3321"/>
                  </a:cubicBezTo>
                  <a:lnTo>
                    <a:pt x="2352975" y="0"/>
                  </a:lnTo>
                  <a:lnTo>
                    <a:pt x="2352975" y="0"/>
                  </a:ln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îṣḻïḓé"/>
            <p:cNvSpPr/>
            <p:nvPr/>
          </p:nvSpPr>
          <p:spPr>
            <a:xfrm>
              <a:off x="5280113" y="2920725"/>
              <a:ext cx="3251121" cy="3384267"/>
            </a:xfrm>
            <a:custGeom>
              <a:avLst/>
              <a:gdLst>
                <a:gd name="connsiteX0" fmla="*/ 3409074 w 4173848"/>
                <a:gd name="connsiteY0" fmla="*/ 698254 h 4344783"/>
                <a:gd name="connsiteX1" fmla="*/ 2492460 w 4173848"/>
                <a:gd name="connsiteY1" fmla="*/ 21587 h 4344783"/>
                <a:gd name="connsiteX2" fmla="*/ 2444305 w 4173848"/>
                <a:gd name="connsiteY2" fmla="*/ 0 h 4344783"/>
                <a:gd name="connsiteX3" fmla="*/ 2871892 w 4173848"/>
                <a:gd name="connsiteY3" fmla="*/ 400188 h 4344783"/>
                <a:gd name="connsiteX4" fmla="*/ 3623283 w 4173848"/>
                <a:gd name="connsiteY4" fmla="*/ 2929180 h 4344783"/>
                <a:gd name="connsiteX5" fmla="*/ 3110178 w 4173848"/>
                <a:gd name="connsiteY5" fmla="*/ 3869041 h 4344783"/>
                <a:gd name="connsiteX6" fmla="*/ 1985997 w 4173848"/>
                <a:gd name="connsiteY6" fmla="*/ 4147181 h 4344783"/>
                <a:gd name="connsiteX7" fmla="*/ 867628 w 4173848"/>
                <a:gd name="connsiteY7" fmla="*/ 4006865 h 4344783"/>
                <a:gd name="connsiteX8" fmla="*/ 0 w 4173848"/>
                <a:gd name="connsiteY8" fmla="*/ 3753634 h 4344783"/>
                <a:gd name="connsiteX9" fmla="*/ 203415 w 4173848"/>
                <a:gd name="connsiteY9" fmla="*/ 3839982 h 4344783"/>
                <a:gd name="connsiteX10" fmla="*/ 1405641 w 4173848"/>
                <a:gd name="connsiteY10" fmla="*/ 4207790 h 4344783"/>
                <a:gd name="connsiteX11" fmla="*/ 2524010 w 4173848"/>
                <a:gd name="connsiteY11" fmla="*/ 4344784 h 4344783"/>
                <a:gd name="connsiteX12" fmla="*/ 3648191 w 4173848"/>
                <a:gd name="connsiteY12" fmla="*/ 4074117 h 4344783"/>
                <a:gd name="connsiteX13" fmla="*/ 4161295 w 4173848"/>
                <a:gd name="connsiteY13" fmla="*/ 3159164 h 4344783"/>
                <a:gd name="connsiteX14" fmla="*/ 3409074 w 4173848"/>
                <a:gd name="connsiteY14" fmla="*/ 698254 h 434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73847" h="4344783">
                  <a:moveTo>
                    <a:pt x="3409074" y="698254"/>
                  </a:moveTo>
                  <a:cubicBezTo>
                    <a:pt x="3153352" y="410982"/>
                    <a:pt x="2844493" y="183489"/>
                    <a:pt x="2492460" y="21587"/>
                  </a:cubicBezTo>
                  <a:cubicBezTo>
                    <a:pt x="2476685" y="14114"/>
                    <a:pt x="2460910" y="7472"/>
                    <a:pt x="2444305" y="0"/>
                  </a:cubicBezTo>
                  <a:cubicBezTo>
                    <a:pt x="2599564" y="117067"/>
                    <a:pt x="2742370" y="250740"/>
                    <a:pt x="2871892" y="400188"/>
                  </a:cubicBezTo>
                  <a:cubicBezTo>
                    <a:pt x="3432322" y="1046966"/>
                    <a:pt x="3699667" y="1945314"/>
                    <a:pt x="3623283" y="2929180"/>
                  </a:cubicBezTo>
                  <a:cubicBezTo>
                    <a:pt x="3590902" y="3345973"/>
                    <a:pt x="3418207" y="3662305"/>
                    <a:pt x="3110178" y="3869041"/>
                  </a:cubicBezTo>
                  <a:cubicBezTo>
                    <a:pt x="2835360" y="4053361"/>
                    <a:pt x="2457589" y="4147181"/>
                    <a:pt x="1985997" y="4147181"/>
                  </a:cubicBezTo>
                  <a:cubicBezTo>
                    <a:pt x="1651400" y="4147181"/>
                    <a:pt x="1275289" y="4099855"/>
                    <a:pt x="867628" y="4006865"/>
                  </a:cubicBezTo>
                  <a:cubicBezTo>
                    <a:pt x="586168" y="3942105"/>
                    <a:pt x="295575" y="3857417"/>
                    <a:pt x="0" y="3753634"/>
                  </a:cubicBezTo>
                  <a:cubicBezTo>
                    <a:pt x="66421" y="3784354"/>
                    <a:pt x="133673" y="3812583"/>
                    <a:pt x="203415" y="3839982"/>
                  </a:cubicBezTo>
                  <a:cubicBezTo>
                    <a:pt x="615227" y="3997733"/>
                    <a:pt x="1019567" y="4121442"/>
                    <a:pt x="1405641" y="4207790"/>
                  </a:cubicBezTo>
                  <a:cubicBezTo>
                    <a:pt x="1813302" y="4298289"/>
                    <a:pt x="2189413" y="4344784"/>
                    <a:pt x="2524010" y="4344784"/>
                  </a:cubicBezTo>
                  <a:cubicBezTo>
                    <a:pt x="2994771" y="4344784"/>
                    <a:pt x="3373372" y="4253455"/>
                    <a:pt x="3648191" y="4074117"/>
                  </a:cubicBezTo>
                  <a:cubicBezTo>
                    <a:pt x="3956220" y="3873193"/>
                    <a:pt x="4128915" y="3565164"/>
                    <a:pt x="4161295" y="3159164"/>
                  </a:cubicBezTo>
                  <a:cubicBezTo>
                    <a:pt x="4236850" y="2201036"/>
                    <a:pt x="3969504" y="1327596"/>
                    <a:pt x="3409074" y="698254"/>
                  </a:cubicBezTo>
                  <a:close/>
                </a:path>
              </a:pathLst>
            </a:custGeom>
            <a:gradFill>
              <a:gsLst>
                <a:gs pos="0">
                  <a:srgbClr val="FAAA1A"/>
                </a:gs>
                <a:gs pos="100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iṥ1îdè"/>
            <p:cNvSpPr/>
            <p:nvPr/>
          </p:nvSpPr>
          <p:spPr>
            <a:xfrm>
              <a:off x="7035302" y="3461380"/>
              <a:ext cx="842024" cy="842024"/>
            </a:xfrm>
            <a:custGeom>
              <a:avLst/>
              <a:gdLst>
                <a:gd name="connsiteX0" fmla="*/ 1081007 w 1081006"/>
                <a:gd name="connsiteY0" fmla="*/ 376941 h 1081006"/>
                <a:gd name="connsiteX1" fmla="*/ 376941 w 1081006"/>
                <a:gd name="connsiteY1" fmla="*/ 1081007 h 1081006"/>
                <a:gd name="connsiteX2" fmla="*/ 0 w 1081006"/>
                <a:gd name="connsiteY2" fmla="*/ 704896 h 1081006"/>
                <a:gd name="connsiteX3" fmla="*/ 704896 w 1081006"/>
                <a:gd name="connsiteY3" fmla="*/ 0 h 108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006" h="1081006">
                  <a:moveTo>
                    <a:pt x="1081007" y="376941"/>
                  </a:moveTo>
                  <a:lnTo>
                    <a:pt x="376941" y="1081007"/>
                  </a:lnTo>
                  <a:lnTo>
                    <a:pt x="0" y="704896"/>
                  </a:lnTo>
                  <a:lnTo>
                    <a:pt x="7048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AA1A"/>
                </a:gs>
                <a:gs pos="68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ísľíḑè"/>
            <p:cNvSpPr/>
            <p:nvPr/>
          </p:nvSpPr>
          <p:spPr>
            <a:xfrm rot="18900000">
              <a:off x="7176977" y="3781873"/>
              <a:ext cx="488913" cy="130635"/>
            </a:xfrm>
            <a:custGeom>
              <a:avLst/>
              <a:gdLst>
                <a:gd name="connsiteX0" fmla="*/ 0 w 627675"/>
                <a:gd name="connsiteY0" fmla="*/ 0 h 167712"/>
                <a:gd name="connsiteX1" fmla="*/ 627675 w 627675"/>
                <a:gd name="connsiteY1" fmla="*/ 0 h 167712"/>
                <a:gd name="connsiteX2" fmla="*/ 627675 w 627675"/>
                <a:gd name="connsiteY2" fmla="*/ 167712 h 167712"/>
                <a:gd name="connsiteX3" fmla="*/ 0 w 627675"/>
                <a:gd name="connsiteY3" fmla="*/ 167712 h 1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675" h="167712">
                  <a:moveTo>
                    <a:pt x="0" y="0"/>
                  </a:moveTo>
                  <a:lnTo>
                    <a:pt x="627675" y="0"/>
                  </a:lnTo>
                  <a:lnTo>
                    <a:pt x="627675" y="167712"/>
                  </a:lnTo>
                  <a:lnTo>
                    <a:pt x="0" y="167712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íṧḻîdé"/>
            <p:cNvSpPr/>
            <p:nvPr/>
          </p:nvSpPr>
          <p:spPr>
            <a:xfrm>
              <a:off x="4407692" y="5099513"/>
              <a:ext cx="154565" cy="338879"/>
            </a:xfrm>
            <a:custGeom>
              <a:avLst/>
              <a:gdLst>
                <a:gd name="connsiteX0" fmla="*/ 198434 w 198433"/>
                <a:gd name="connsiteY0" fmla="*/ 13285 h 435059"/>
                <a:gd name="connsiteX1" fmla="*/ 143636 w 198433"/>
                <a:gd name="connsiteY1" fmla="*/ 6643 h 435059"/>
                <a:gd name="connsiteX2" fmla="*/ 88839 w 198433"/>
                <a:gd name="connsiteY2" fmla="*/ 0 h 435059"/>
                <a:gd name="connsiteX3" fmla="*/ 76385 w 198433"/>
                <a:gd name="connsiteY3" fmla="*/ 53967 h 435059"/>
                <a:gd name="connsiteX4" fmla="*/ 11624 w 198433"/>
                <a:gd name="connsiteY4" fmla="*/ 337088 h 435059"/>
                <a:gd name="connsiteX5" fmla="*/ 0 w 198433"/>
                <a:gd name="connsiteY5" fmla="*/ 386904 h 435059"/>
                <a:gd name="connsiteX6" fmla="*/ 47325 w 198433"/>
                <a:gd name="connsiteY6" fmla="*/ 406831 h 435059"/>
                <a:gd name="connsiteX7" fmla="*/ 112086 w 198433"/>
                <a:gd name="connsiteY7" fmla="*/ 435060 h 435059"/>
                <a:gd name="connsiteX8" fmla="*/ 198434 w 198433"/>
                <a:gd name="connsiteY8" fmla="*/ 13285 h 43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433" h="435059">
                  <a:moveTo>
                    <a:pt x="198434" y="13285"/>
                  </a:moveTo>
                  <a:cubicBezTo>
                    <a:pt x="179338" y="10794"/>
                    <a:pt x="161072" y="9133"/>
                    <a:pt x="143636" y="6643"/>
                  </a:cubicBezTo>
                  <a:lnTo>
                    <a:pt x="88839" y="0"/>
                  </a:lnTo>
                  <a:lnTo>
                    <a:pt x="76385" y="53967"/>
                  </a:lnTo>
                  <a:lnTo>
                    <a:pt x="11624" y="337088"/>
                  </a:lnTo>
                  <a:lnTo>
                    <a:pt x="0" y="386904"/>
                  </a:lnTo>
                  <a:lnTo>
                    <a:pt x="47325" y="406831"/>
                  </a:lnTo>
                  <a:cubicBezTo>
                    <a:pt x="68912" y="415964"/>
                    <a:pt x="90499" y="425096"/>
                    <a:pt x="112086" y="435060"/>
                  </a:cubicBezTo>
                  <a:lnTo>
                    <a:pt x="198434" y="13285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íŝ1íḍe"/>
            <p:cNvSpPr/>
            <p:nvPr/>
          </p:nvSpPr>
          <p:spPr>
            <a:xfrm>
              <a:off x="4421273" y="5375014"/>
              <a:ext cx="72432" cy="38156"/>
            </a:xfrm>
            <a:custGeom>
              <a:avLst/>
              <a:gdLst>
                <a:gd name="connsiteX0" fmla="*/ 0 w 92989"/>
                <a:gd name="connsiteY0" fmla="*/ 0 h 48985"/>
                <a:gd name="connsiteX1" fmla="*/ 92990 w 92989"/>
                <a:gd name="connsiteY1" fmla="*/ 48986 h 4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989" h="48985">
                  <a:moveTo>
                    <a:pt x="0" y="0"/>
                  </a:moveTo>
                  <a:lnTo>
                    <a:pt x="92990" y="4898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îṣḻíḑe"/>
            <p:cNvSpPr/>
            <p:nvPr/>
          </p:nvSpPr>
          <p:spPr>
            <a:xfrm>
              <a:off x="4427740" y="5345266"/>
              <a:ext cx="73079" cy="34276"/>
            </a:xfrm>
            <a:custGeom>
              <a:avLst/>
              <a:gdLst>
                <a:gd name="connsiteX0" fmla="*/ 0 w 93820"/>
                <a:gd name="connsiteY0" fmla="*/ 0 h 44004"/>
                <a:gd name="connsiteX1" fmla="*/ 93820 w 93820"/>
                <a:gd name="connsiteY1" fmla="*/ 44004 h 4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44004">
                  <a:moveTo>
                    <a:pt x="0" y="0"/>
                  </a:moveTo>
                  <a:lnTo>
                    <a:pt x="93820" y="4400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ïś1ïḍê"/>
            <p:cNvSpPr/>
            <p:nvPr/>
          </p:nvSpPr>
          <p:spPr>
            <a:xfrm>
              <a:off x="4434207" y="5316163"/>
              <a:ext cx="73079" cy="31042"/>
            </a:xfrm>
            <a:custGeom>
              <a:avLst/>
              <a:gdLst>
                <a:gd name="connsiteX0" fmla="*/ 0 w 93820"/>
                <a:gd name="connsiteY0" fmla="*/ 0 h 39852"/>
                <a:gd name="connsiteX1" fmla="*/ 93820 w 93820"/>
                <a:gd name="connsiteY1" fmla="*/ 39853 h 3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9852">
                  <a:moveTo>
                    <a:pt x="0" y="0"/>
                  </a:moveTo>
                  <a:lnTo>
                    <a:pt x="93820" y="39853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îšlidè"/>
            <p:cNvSpPr/>
            <p:nvPr/>
          </p:nvSpPr>
          <p:spPr>
            <a:xfrm>
              <a:off x="4440674" y="5287061"/>
              <a:ext cx="73079" cy="27808"/>
            </a:xfrm>
            <a:custGeom>
              <a:avLst/>
              <a:gdLst>
                <a:gd name="connsiteX0" fmla="*/ 0 w 93820"/>
                <a:gd name="connsiteY0" fmla="*/ 0 h 35701"/>
                <a:gd name="connsiteX1" fmla="*/ 93820 w 93820"/>
                <a:gd name="connsiteY1" fmla="*/ 35702 h 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5701">
                  <a:moveTo>
                    <a:pt x="0" y="0"/>
                  </a:moveTo>
                  <a:lnTo>
                    <a:pt x="93820" y="35702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íSḻide"/>
            <p:cNvSpPr/>
            <p:nvPr/>
          </p:nvSpPr>
          <p:spPr>
            <a:xfrm>
              <a:off x="4446495" y="5257959"/>
              <a:ext cx="73725" cy="24575"/>
            </a:xfrm>
            <a:custGeom>
              <a:avLst/>
              <a:gdLst>
                <a:gd name="connsiteX0" fmla="*/ 0 w 94650"/>
                <a:gd name="connsiteY0" fmla="*/ 0 h 31550"/>
                <a:gd name="connsiteX1" fmla="*/ 94650 w 94650"/>
                <a:gd name="connsiteY1" fmla="*/ 31550 h 3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31550">
                  <a:moveTo>
                    <a:pt x="0" y="0"/>
                  </a:moveTo>
                  <a:lnTo>
                    <a:pt x="94650" y="31550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îşļíḍe"/>
            <p:cNvSpPr/>
            <p:nvPr/>
          </p:nvSpPr>
          <p:spPr>
            <a:xfrm>
              <a:off x="4452962" y="5229503"/>
              <a:ext cx="73725" cy="21341"/>
            </a:xfrm>
            <a:custGeom>
              <a:avLst/>
              <a:gdLst>
                <a:gd name="connsiteX0" fmla="*/ 0 w 94650"/>
                <a:gd name="connsiteY0" fmla="*/ 0 h 27398"/>
                <a:gd name="connsiteX1" fmla="*/ 94650 w 94650"/>
                <a:gd name="connsiteY1" fmla="*/ 27399 h 2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27398">
                  <a:moveTo>
                    <a:pt x="0" y="0"/>
                  </a:moveTo>
                  <a:lnTo>
                    <a:pt x="94650" y="27399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îšlïďè"/>
            <p:cNvSpPr/>
            <p:nvPr/>
          </p:nvSpPr>
          <p:spPr>
            <a:xfrm>
              <a:off x="4458783" y="5201048"/>
              <a:ext cx="74372" cy="18108"/>
            </a:xfrm>
            <a:custGeom>
              <a:avLst/>
              <a:gdLst>
                <a:gd name="connsiteX0" fmla="*/ 0 w 95480"/>
                <a:gd name="connsiteY0" fmla="*/ 0 h 23247"/>
                <a:gd name="connsiteX1" fmla="*/ 95481 w 95480"/>
                <a:gd name="connsiteY1" fmla="*/ 23247 h 2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23247">
                  <a:moveTo>
                    <a:pt x="0" y="0"/>
                  </a:moveTo>
                  <a:lnTo>
                    <a:pt x="95481" y="23247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íşľíḑè"/>
            <p:cNvSpPr/>
            <p:nvPr/>
          </p:nvSpPr>
          <p:spPr>
            <a:xfrm>
              <a:off x="4465250" y="5172592"/>
              <a:ext cx="74372" cy="15521"/>
            </a:xfrm>
            <a:custGeom>
              <a:avLst/>
              <a:gdLst>
                <a:gd name="connsiteX0" fmla="*/ 0 w 95480"/>
                <a:gd name="connsiteY0" fmla="*/ 0 h 19926"/>
                <a:gd name="connsiteX1" fmla="*/ 95481 w 95480"/>
                <a:gd name="connsiteY1" fmla="*/ 19926 h 1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19926">
                  <a:moveTo>
                    <a:pt x="0" y="0"/>
                  </a:moveTo>
                  <a:lnTo>
                    <a:pt x="95481" y="1992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íṩľiďe"/>
            <p:cNvSpPr/>
            <p:nvPr/>
          </p:nvSpPr>
          <p:spPr>
            <a:xfrm>
              <a:off x="4471071" y="5144783"/>
              <a:ext cx="75018" cy="12288"/>
            </a:xfrm>
            <a:custGeom>
              <a:avLst/>
              <a:gdLst>
                <a:gd name="connsiteX0" fmla="*/ 0 w 96310"/>
                <a:gd name="connsiteY0" fmla="*/ 0 h 15775"/>
                <a:gd name="connsiteX1" fmla="*/ 96311 w 96310"/>
                <a:gd name="connsiteY1" fmla="*/ 15775 h 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5775">
                  <a:moveTo>
                    <a:pt x="0" y="0"/>
                  </a:moveTo>
                  <a:lnTo>
                    <a:pt x="96311" y="15775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íśļïďè"/>
            <p:cNvSpPr/>
            <p:nvPr/>
          </p:nvSpPr>
          <p:spPr>
            <a:xfrm>
              <a:off x="4476891" y="5116975"/>
              <a:ext cx="75018" cy="9700"/>
            </a:xfrm>
            <a:custGeom>
              <a:avLst/>
              <a:gdLst>
                <a:gd name="connsiteX0" fmla="*/ 0 w 96310"/>
                <a:gd name="connsiteY0" fmla="*/ 0 h 12453"/>
                <a:gd name="connsiteX1" fmla="*/ 96311 w 96310"/>
                <a:gd name="connsiteY1" fmla="*/ 12454 h 1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2453">
                  <a:moveTo>
                    <a:pt x="0" y="0"/>
                  </a:moveTo>
                  <a:lnTo>
                    <a:pt x="96311" y="1245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íŝļïḓé"/>
            <p:cNvSpPr/>
            <p:nvPr/>
          </p:nvSpPr>
          <p:spPr>
            <a:xfrm>
              <a:off x="4797016" y="5413170"/>
              <a:ext cx="2069493" cy="417889"/>
            </a:xfrm>
            <a:custGeom>
              <a:avLst/>
              <a:gdLst>
                <a:gd name="connsiteX0" fmla="*/ 2656852 w 2656852"/>
                <a:gd name="connsiteY0" fmla="*/ 523898 h 536493"/>
                <a:gd name="connsiteX1" fmla="*/ 0 w 2656852"/>
                <a:gd name="connsiteY1" fmla="*/ 0 h 53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852" h="536493">
                  <a:moveTo>
                    <a:pt x="2656852" y="523898"/>
                  </a:moveTo>
                  <a:cubicBezTo>
                    <a:pt x="1903801" y="587829"/>
                    <a:pt x="949825" y="407661"/>
                    <a:pt x="0" y="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íṣḷïḋé"/>
            <p:cNvSpPr/>
            <p:nvPr/>
          </p:nvSpPr>
          <p:spPr>
            <a:xfrm>
              <a:off x="7832057" y="4368076"/>
              <a:ext cx="195377" cy="1045094"/>
            </a:xfrm>
            <a:custGeom>
              <a:avLst/>
              <a:gdLst>
                <a:gd name="connsiteX0" fmla="*/ 151939 w 250829"/>
                <a:gd name="connsiteY0" fmla="*/ 0 h 1341710"/>
                <a:gd name="connsiteX1" fmla="*/ 239947 w 250829"/>
                <a:gd name="connsiteY1" fmla="*/ 428417 h 1341710"/>
                <a:gd name="connsiteX2" fmla="*/ 0 w 250829"/>
                <a:gd name="connsiteY2" fmla="*/ 1341710 h 134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29" h="1341710">
                  <a:moveTo>
                    <a:pt x="151939" y="0"/>
                  </a:moveTo>
                  <a:cubicBezTo>
                    <a:pt x="192622" y="133673"/>
                    <a:pt x="222512" y="276479"/>
                    <a:pt x="239947" y="428417"/>
                  </a:cubicBezTo>
                  <a:cubicBezTo>
                    <a:pt x="283951" y="808680"/>
                    <a:pt x="192622" y="1112557"/>
                    <a:pt x="0" y="134171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îšḻîḓe"/>
            <p:cNvSpPr/>
            <p:nvPr/>
          </p:nvSpPr>
          <p:spPr>
            <a:xfrm>
              <a:off x="6076221" y="2964702"/>
              <a:ext cx="975895" cy="370568"/>
            </a:xfrm>
            <a:custGeom>
              <a:avLst/>
              <a:gdLst>
                <a:gd name="connsiteX0" fmla="*/ 0 w 1252871"/>
                <a:gd name="connsiteY0" fmla="*/ 0 h 475742"/>
                <a:gd name="connsiteX1" fmla="*/ 1252872 w 1252871"/>
                <a:gd name="connsiteY1" fmla="*/ 475743 h 47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2871" h="475742">
                  <a:moveTo>
                    <a:pt x="0" y="0"/>
                  </a:moveTo>
                  <a:cubicBezTo>
                    <a:pt x="0" y="0"/>
                    <a:pt x="621870" y="102953"/>
                    <a:pt x="1252872" y="475743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ïşļíḑé"/>
            <p:cNvSpPr/>
            <p:nvPr/>
          </p:nvSpPr>
          <p:spPr>
            <a:xfrm>
              <a:off x="4905017" y="1841355"/>
              <a:ext cx="32336" cy="32336"/>
            </a:xfrm>
            <a:custGeom>
              <a:avLst/>
              <a:gdLst>
                <a:gd name="connsiteX0" fmla="*/ 41513 w 41513"/>
                <a:gd name="connsiteY0" fmla="*/ 20757 h 41513"/>
                <a:gd name="connsiteX1" fmla="*/ 20757 w 41513"/>
                <a:gd name="connsiteY1" fmla="*/ 41513 h 41513"/>
                <a:gd name="connsiteX2" fmla="*/ 0 w 41513"/>
                <a:gd name="connsiteY2" fmla="*/ 20757 h 41513"/>
                <a:gd name="connsiteX3" fmla="*/ 20757 w 41513"/>
                <a:gd name="connsiteY3" fmla="*/ 0 h 41513"/>
                <a:gd name="connsiteX4" fmla="*/ 41513 w 41513"/>
                <a:gd name="connsiteY4" fmla="*/ 20757 h 4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13" h="41513">
                  <a:moveTo>
                    <a:pt x="41513" y="20757"/>
                  </a:moveTo>
                  <a:cubicBezTo>
                    <a:pt x="41513" y="32220"/>
                    <a:pt x="32220" y="41513"/>
                    <a:pt x="20757" y="41513"/>
                  </a:cubicBezTo>
                  <a:cubicBezTo>
                    <a:pt x="9293" y="41513"/>
                    <a:pt x="0" y="32220"/>
                    <a:pt x="0" y="20757"/>
                  </a:cubicBezTo>
                  <a:cubicBezTo>
                    <a:pt x="0" y="9293"/>
                    <a:pt x="9293" y="0"/>
                    <a:pt x="20757" y="0"/>
                  </a:cubicBezTo>
                  <a:cubicBezTo>
                    <a:pt x="32220" y="0"/>
                    <a:pt x="41513" y="9293"/>
                    <a:pt x="41513" y="20757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îṩ1íďe"/>
            <p:cNvSpPr/>
            <p:nvPr/>
          </p:nvSpPr>
          <p:spPr>
            <a:xfrm>
              <a:off x="4782141" y="2100042"/>
              <a:ext cx="97007" cy="97007"/>
            </a:xfrm>
            <a:custGeom>
              <a:avLst/>
              <a:gdLst>
                <a:gd name="connsiteX0" fmla="*/ 124540 w 124539"/>
                <a:gd name="connsiteY0" fmla="*/ 62270 h 124539"/>
                <a:gd name="connsiteX1" fmla="*/ 62270 w 124539"/>
                <a:gd name="connsiteY1" fmla="*/ 124540 h 124539"/>
                <a:gd name="connsiteX2" fmla="*/ 0 w 124539"/>
                <a:gd name="connsiteY2" fmla="*/ 62270 h 124539"/>
                <a:gd name="connsiteX3" fmla="*/ 62270 w 124539"/>
                <a:gd name="connsiteY3" fmla="*/ 0 h 124539"/>
                <a:gd name="connsiteX4" fmla="*/ 124540 w 124539"/>
                <a:gd name="connsiteY4" fmla="*/ 62270 h 12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539" h="124539">
                  <a:moveTo>
                    <a:pt x="124540" y="62270"/>
                  </a:moveTo>
                  <a:cubicBezTo>
                    <a:pt x="124540" y="96661"/>
                    <a:pt x="96661" y="124540"/>
                    <a:pt x="62270" y="124540"/>
                  </a:cubicBezTo>
                  <a:cubicBezTo>
                    <a:pt x="27879" y="124540"/>
                    <a:pt x="0" y="96661"/>
                    <a:pt x="0" y="62270"/>
                  </a:cubicBezTo>
                  <a:cubicBezTo>
                    <a:pt x="0" y="27879"/>
                    <a:pt x="27879" y="0"/>
                    <a:pt x="62270" y="0"/>
                  </a:cubicBezTo>
                  <a:cubicBezTo>
                    <a:pt x="96661" y="0"/>
                    <a:pt x="124540" y="27879"/>
                    <a:pt x="124540" y="62270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íŝḻïḍe"/>
            <p:cNvSpPr/>
            <p:nvPr/>
          </p:nvSpPr>
          <p:spPr>
            <a:xfrm>
              <a:off x="3704711" y="1556800"/>
              <a:ext cx="3198660" cy="3573755"/>
            </a:xfrm>
            <a:custGeom>
              <a:avLst/>
              <a:gdLst>
                <a:gd name="connsiteX0" fmla="*/ 4106498 w 4106497"/>
                <a:gd name="connsiteY0" fmla="*/ 2515707 h 4588051"/>
                <a:gd name="connsiteX1" fmla="*/ 638475 w 4106497"/>
                <a:gd name="connsiteY1" fmla="*/ 4588052 h 4588051"/>
                <a:gd name="connsiteX2" fmla="*/ 0 w 4106497"/>
                <a:gd name="connsiteY2" fmla="*/ 3949577 h 4588051"/>
                <a:gd name="connsiteX3" fmla="*/ 1042815 w 4106497"/>
                <a:gd name="connsiteY3" fmla="*/ 0 h 458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497" h="4588051">
                  <a:moveTo>
                    <a:pt x="4106498" y="2515707"/>
                  </a:moveTo>
                  <a:lnTo>
                    <a:pt x="638475" y="4588052"/>
                  </a:lnTo>
                  <a:lnTo>
                    <a:pt x="0" y="3949577"/>
                  </a:lnTo>
                  <a:lnTo>
                    <a:pt x="104281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7FAFD">
                    <a:alpha val="50000"/>
                  </a:srgbClr>
                </a:gs>
                <a:gs pos="43000">
                  <a:srgbClr val="87FAFD">
                    <a:alpha val="0"/>
                  </a:srgbClr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764" y="1927531"/>
            <a:ext cx="2857500" cy="2857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468571" y="2105647"/>
            <a:ext cx="1733167" cy="2154350"/>
            <a:chOff x="6468571" y="2105647"/>
            <a:chExt cx="1733167" cy="2154350"/>
          </a:xfrm>
        </p:grpSpPr>
        <p:sp>
          <p:nvSpPr>
            <p:cNvPr id="81" name="矩形 80"/>
            <p:cNvSpPr/>
            <p:nvPr/>
          </p:nvSpPr>
          <p:spPr>
            <a:xfrm>
              <a:off x="6468571" y="2105647"/>
              <a:ext cx="173316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已 经</a:t>
              </a:r>
              <a:endParaRPr lang="zh-CN" altLang="en-US" sz="48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468571" y="3429000"/>
              <a:ext cx="173316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早 已</a:t>
              </a:r>
              <a:endParaRPr lang="zh-CN" altLang="en-US" sz="48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5730" y="5127699"/>
            <a:ext cx="3907854" cy="721521"/>
            <a:chOff x="229761" y="4999239"/>
            <a:chExt cx="3907854" cy="721521"/>
          </a:xfrm>
        </p:grpSpPr>
        <p:pic>
          <p:nvPicPr>
            <p:cNvPr id="83" name="Picture 14" descr="C:\Documents and Settings\Administrator\桌面\人一语大课堂（下）\人一语大课堂正文\已a.tif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2431" y="5246627"/>
              <a:ext cx="2525184" cy="474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4" name="矩形 83"/>
            <p:cNvSpPr>
              <a:spLocks noChangeArrowheads="1"/>
            </p:cNvSpPr>
            <p:nvPr/>
          </p:nvSpPr>
          <p:spPr bwMode="auto">
            <a:xfrm>
              <a:off x="229761" y="4999239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42883" y="5850118"/>
            <a:ext cx="10843681" cy="672556"/>
            <a:chOff x="527052" y="5492751"/>
            <a:chExt cx="10843681" cy="672556"/>
          </a:xfrm>
        </p:grpSpPr>
        <p:sp>
          <p:nvSpPr>
            <p:cNvPr id="86" name="矩形 10"/>
            <p:cNvSpPr>
              <a:spLocks noChangeArrowheads="1"/>
            </p:cNvSpPr>
            <p:nvPr/>
          </p:nvSpPr>
          <p:spPr bwMode="auto">
            <a:xfrm>
              <a:off x="527052" y="5492751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造句：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sp>
          <p:nvSpPr>
            <p:cNvPr id="87" name="矩形 10"/>
            <p:cNvSpPr>
              <a:spLocks noChangeArrowheads="1"/>
            </p:cNvSpPr>
            <p:nvPr/>
          </p:nvSpPr>
          <p:spPr bwMode="auto">
            <a:xfrm>
              <a:off x="1769533" y="5507567"/>
              <a:ext cx="9601200" cy="647550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后院种的花</a:t>
              </a:r>
              <a:r>
                <a:rPr lang="zh-CN" altLang="en-US" sz="3465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已经</a:t>
              </a:r>
              <a:r>
                <a:rPr lang="zh-CN" altLang="en-US" sz="3465" b="1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开了。</a:t>
              </a:r>
              <a:endParaRPr lang="zh-CN" altLang="en-US" sz="3465" b="1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2764" y="290463"/>
            <a:ext cx="10387723" cy="5588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我会写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9725629" y="4628809"/>
            <a:ext cx="1925257" cy="53553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左窄右宽</a:t>
            </a:r>
            <a:endParaRPr lang="zh-CN" altLang="en-US" sz="3200" b="1">
              <a:solidFill>
                <a:srgbClr val="E6685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82843" y="5310562"/>
            <a:ext cx="1209157" cy="1326653"/>
            <a:chOff x="3659926" y="959408"/>
            <a:chExt cx="4872148" cy="5345584"/>
          </a:xfrm>
        </p:grpSpPr>
        <p:sp>
          <p:nvSpPr>
            <p:cNvPr id="17" name="îšļiḓe"/>
            <p:cNvSpPr/>
            <p:nvPr/>
          </p:nvSpPr>
          <p:spPr>
            <a:xfrm>
              <a:off x="3659926" y="4627895"/>
              <a:ext cx="553995" cy="553265"/>
            </a:xfrm>
            <a:custGeom>
              <a:avLst/>
              <a:gdLst>
                <a:gd name="connsiteX0" fmla="*/ 702613 w 711229"/>
                <a:gd name="connsiteY0" fmla="*/ 690159 h 710292"/>
                <a:gd name="connsiteX1" fmla="*/ 691820 w 711229"/>
                <a:gd name="connsiteY1" fmla="*/ 700952 h 710292"/>
                <a:gd name="connsiteX2" fmla="*/ 647815 w 711229"/>
                <a:gd name="connsiteY2" fmla="*/ 700952 h 710292"/>
                <a:gd name="connsiteX3" fmla="*/ 9340 w 711229"/>
                <a:gd name="connsiteY3" fmla="*/ 64138 h 710292"/>
                <a:gd name="connsiteX4" fmla="*/ 9340 w 711229"/>
                <a:gd name="connsiteY4" fmla="*/ 20134 h 710292"/>
                <a:gd name="connsiteX5" fmla="*/ 20134 w 711229"/>
                <a:gd name="connsiteY5" fmla="*/ 9340 h 710292"/>
                <a:gd name="connsiteX6" fmla="*/ 64138 w 711229"/>
                <a:gd name="connsiteY6" fmla="*/ 9340 h 710292"/>
                <a:gd name="connsiteX7" fmla="*/ 701783 w 711229"/>
                <a:gd name="connsiteY7" fmla="*/ 646985 h 710292"/>
                <a:gd name="connsiteX8" fmla="*/ 702613 w 711229"/>
                <a:gd name="connsiteY8" fmla="*/ 690159 h 71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229" h="710292">
                  <a:moveTo>
                    <a:pt x="702613" y="690159"/>
                  </a:moveTo>
                  <a:lnTo>
                    <a:pt x="691820" y="700952"/>
                  </a:lnTo>
                  <a:cubicBezTo>
                    <a:pt x="679366" y="713406"/>
                    <a:pt x="659439" y="713406"/>
                    <a:pt x="647815" y="700952"/>
                  </a:cubicBezTo>
                  <a:lnTo>
                    <a:pt x="9340" y="64138"/>
                  </a:lnTo>
                  <a:cubicBezTo>
                    <a:pt x="-3113" y="51684"/>
                    <a:pt x="-3113" y="31758"/>
                    <a:pt x="9340" y="20134"/>
                  </a:cubicBezTo>
                  <a:lnTo>
                    <a:pt x="20134" y="9340"/>
                  </a:lnTo>
                  <a:cubicBezTo>
                    <a:pt x="32588" y="-3113"/>
                    <a:pt x="52514" y="-3113"/>
                    <a:pt x="64138" y="9340"/>
                  </a:cubicBezTo>
                  <a:lnTo>
                    <a:pt x="701783" y="646985"/>
                  </a:lnTo>
                  <a:cubicBezTo>
                    <a:pt x="714237" y="657779"/>
                    <a:pt x="714237" y="677705"/>
                    <a:pt x="702613" y="690159"/>
                  </a:cubicBezTo>
                  <a:close/>
                </a:path>
              </a:pathLst>
            </a:custGeom>
            <a:solidFill>
              <a:srgbClr val="032066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îṣļîďé"/>
            <p:cNvSpPr/>
            <p:nvPr/>
          </p:nvSpPr>
          <p:spPr>
            <a:xfrm>
              <a:off x="3727185" y="4693860"/>
              <a:ext cx="105091" cy="105091"/>
            </a:xfrm>
            <a:custGeom>
              <a:avLst/>
              <a:gdLst>
                <a:gd name="connsiteX0" fmla="*/ 1868 w 134918"/>
                <a:gd name="connsiteY0" fmla="*/ 4359 h 134918"/>
                <a:gd name="connsiteX1" fmla="*/ 4359 w 134918"/>
                <a:gd name="connsiteY1" fmla="*/ 1868 h 134918"/>
                <a:gd name="connsiteX2" fmla="*/ 12662 w 134918"/>
                <a:gd name="connsiteY2" fmla="*/ 1868 h 134918"/>
                <a:gd name="connsiteX3" fmla="*/ 133050 w 134918"/>
                <a:gd name="connsiteY3" fmla="*/ 122257 h 134918"/>
                <a:gd name="connsiteX4" fmla="*/ 133050 w 134918"/>
                <a:gd name="connsiteY4" fmla="*/ 130559 h 134918"/>
                <a:gd name="connsiteX5" fmla="*/ 130559 w 134918"/>
                <a:gd name="connsiteY5" fmla="*/ 133051 h 134918"/>
                <a:gd name="connsiteX6" fmla="*/ 122257 w 134918"/>
                <a:gd name="connsiteY6" fmla="*/ 133051 h 134918"/>
                <a:gd name="connsiteX7" fmla="*/ 1868 w 134918"/>
                <a:gd name="connsiteY7" fmla="*/ 12662 h 134918"/>
                <a:gd name="connsiteX8" fmla="*/ 1868 w 134918"/>
                <a:gd name="connsiteY8" fmla="*/ 4359 h 13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918" h="134918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133050" y="122257"/>
                  </a:lnTo>
                  <a:cubicBezTo>
                    <a:pt x="135541" y="124748"/>
                    <a:pt x="135541" y="128069"/>
                    <a:pt x="133050" y="130559"/>
                  </a:cubicBezTo>
                  <a:lnTo>
                    <a:pt x="130559" y="133051"/>
                  </a:lnTo>
                  <a:cubicBezTo>
                    <a:pt x="128069" y="135541"/>
                    <a:pt x="124748" y="135541"/>
                    <a:pt x="122257" y="133051"/>
                  </a:cubicBezTo>
                  <a:lnTo>
                    <a:pt x="1868" y="12662"/>
                  </a:lnTo>
                  <a:cubicBezTo>
                    <a:pt x="-623" y="10171"/>
                    <a:pt x="-623" y="6850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ïsľîde"/>
            <p:cNvSpPr/>
            <p:nvPr/>
          </p:nvSpPr>
          <p:spPr>
            <a:xfrm>
              <a:off x="3859115" y="4825790"/>
              <a:ext cx="47533" cy="47533"/>
            </a:xfrm>
            <a:custGeom>
              <a:avLst/>
              <a:gdLst>
                <a:gd name="connsiteX0" fmla="*/ 1868 w 61024"/>
                <a:gd name="connsiteY0" fmla="*/ 4359 h 61024"/>
                <a:gd name="connsiteX1" fmla="*/ 4359 w 61024"/>
                <a:gd name="connsiteY1" fmla="*/ 1868 h 61024"/>
                <a:gd name="connsiteX2" fmla="*/ 12662 w 61024"/>
                <a:gd name="connsiteY2" fmla="*/ 1868 h 61024"/>
                <a:gd name="connsiteX3" fmla="*/ 59156 w 61024"/>
                <a:gd name="connsiteY3" fmla="*/ 48363 h 61024"/>
                <a:gd name="connsiteX4" fmla="*/ 59156 w 61024"/>
                <a:gd name="connsiteY4" fmla="*/ 56665 h 61024"/>
                <a:gd name="connsiteX5" fmla="*/ 56666 w 61024"/>
                <a:gd name="connsiteY5" fmla="*/ 59157 h 61024"/>
                <a:gd name="connsiteX6" fmla="*/ 48363 w 61024"/>
                <a:gd name="connsiteY6" fmla="*/ 59157 h 61024"/>
                <a:gd name="connsiteX7" fmla="*/ 1868 w 61024"/>
                <a:gd name="connsiteY7" fmla="*/ 12661 h 61024"/>
                <a:gd name="connsiteX8" fmla="*/ 1868 w 61024"/>
                <a:gd name="connsiteY8" fmla="*/ 4359 h 6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024" h="61024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59156" y="48363"/>
                  </a:lnTo>
                  <a:cubicBezTo>
                    <a:pt x="61647" y="50854"/>
                    <a:pt x="61647" y="54175"/>
                    <a:pt x="59156" y="56665"/>
                  </a:cubicBezTo>
                  <a:lnTo>
                    <a:pt x="56666" y="59157"/>
                  </a:lnTo>
                  <a:cubicBezTo>
                    <a:pt x="54175" y="61647"/>
                    <a:pt x="50854" y="61647"/>
                    <a:pt x="48363" y="59157"/>
                  </a:cubicBezTo>
                  <a:lnTo>
                    <a:pt x="1868" y="12661"/>
                  </a:lnTo>
                  <a:cubicBezTo>
                    <a:pt x="-623" y="10171"/>
                    <a:pt x="-623" y="6849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îšḻiďè"/>
            <p:cNvSpPr/>
            <p:nvPr/>
          </p:nvSpPr>
          <p:spPr>
            <a:xfrm>
              <a:off x="5397168" y="2542396"/>
              <a:ext cx="878621" cy="899447"/>
            </a:xfrm>
            <a:custGeom>
              <a:avLst/>
              <a:gdLst>
                <a:gd name="connsiteX0" fmla="*/ 1115048 w 1127989"/>
                <a:gd name="connsiteY0" fmla="*/ 298896 h 1154726"/>
                <a:gd name="connsiteX1" fmla="*/ 308859 w 1127989"/>
                <a:gd name="connsiteY1" fmla="*/ 0 h 1154726"/>
                <a:gd name="connsiteX2" fmla="*/ 0 w 1127989"/>
                <a:gd name="connsiteY2" fmla="*/ 542164 h 1154726"/>
                <a:gd name="connsiteX3" fmla="*/ 141976 w 1127989"/>
                <a:gd name="connsiteY3" fmla="*/ 694103 h 1154726"/>
                <a:gd name="connsiteX4" fmla="*/ 50646 w 1127989"/>
                <a:gd name="connsiteY4" fmla="*/ 1048626 h 1154726"/>
                <a:gd name="connsiteX5" fmla="*/ 993829 w 1127989"/>
                <a:gd name="connsiteY5" fmla="*/ 865968 h 1154726"/>
                <a:gd name="connsiteX6" fmla="*/ 1115048 w 1127989"/>
                <a:gd name="connsiteY6" fmla="*/ 298896 h 11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989" h="1154726">
                  <a:moveTo>
                    <a:pt x="1115048" y="298896"/>
                  </a:moveTo>
                  <a:cubicBezTo>
                    <a:pt x="1089309" y="192622"/>
                    <a:pt x="390225" y="324634"/>
                    <a:pt x="308859" y="0"/>
                  </a:cubicBezTo>
                  <a:cubicBezTo>
                    <a:pt x="308859" y="0"/>
                    <a:pt x="192622" y="187640"/>
                    <a:pt x="0" y="542164"/>
                  </a:cubicBezTo>
                  <a:cubicBezTo>
                    <a:pt x="0" y="542164"/>
                    <a:pt x="126200" y="599452"/>
                    <a:pt x="141976" y="694103"/>
                  </a:cubicBezTo>
                  <a:cubicBezTo>
                    <a:pt x="182659" y="937371"/>
                    <a:pt x="50646" y="1048626"/>
                    <a:pt x="50646" y="1048626"/>
                  </a:cubicBezTo>
                  <a:cubicBezTo>
                    <a:pt x="50646" y="1048626"/>
                    <a:pt x="616058" y="1382394"/>
                    <a:pt x="993829" y="865968"/>
                  </a:cubicBezTo>
                  <a:cubicBezTo>
                    <a:pt x="1186451" y="602773"/>
                    <a:pt x="1115048" y="298896"/>
                    <a:pt x="1115048" y="298896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isḷîďe"/>
            <p:cNvSpPr/>
            <p:nvPr/>
          </p:nvSpPr>
          <p:spPr>
            <a:xfrm>
              <a:off x="5000084" y="959408"/>
              <a:ext cx="1351637" cy="1560033"/>
            </a:xfrm>
            <a:custGeom>
              <a:avLst/>
              <a:gdLst>
                <a:gd name="connsiteX0" fmla="*/ 0 w 1735256"/>
                <a:gd name="connsiteY0" fmla="*/ 832535 h 2002799"/>
                <a:gd name="connsiteX1" fmla="*/ 58119 w 1735256"/>
                <a:gd name="connsiteY1" fmla="*/ 683087 h 2002799"/>
                <a:gd name="connsiteX2" fmla="*/ 744749 w 1735256"/>
                <a:gd name="connsiteY2" fmla="*/ 10571 h 2002799"/>
                <a:gd name="connsiteX3" fmla="*/ 1654721 w 1735256"/>
                <a:gd name="connsiteY3" fmla="*/ 683917 h 2002799"/>
                <a:gd name="connsiteX4" fmla="*/ 1502782 w 1735256"/>
                <a:gd name="connsiteY4" fmla="*/ 1724241 h 2002799"/>
                <a:gd name="connsiteX5" fmla="*/ 1735257 w 1735256"/>
                <a:gd name="connsiteY5" fmla="*/ 1951734 h 2002799"/>
                <a:gd name="connsiteX6" fmla="*/ 1213019 w 1735256"/>
                <a:gd name="connsiteY6" fmla="*/ 1779038 h 2002799"/>
                <a:gd name="connsiteX7" fmla="*/ 893367 w 1735256"/>
                <a:gd name="connsiteY7" fmla="*/ 720449 h 2002799"/>
                <a:gd name="connsiteX8" fmla="*/ 368638 w 1735256"/>
                <a:gd name="connsiteY8" fmla="*/ 879030 h 2002799"/>
                <a:gd name="connsiteX9" fmla="*/ 0 w 1735256"/>
                <a:gd name="connsiteY9" fmla="*/ 832535 h 200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256" h="2002797">
                  <a:moveTo>
                    <a:pt x="0" y="832535"/>
                  </a:moveTo>
                  <a:cubicBezTo>
                    <a:pt x="0" y="832535"/>
                    <a:pt x="54798" y="769434"/>
                    <a:pt x="58119" y="683087"/>
                  </a:cubicBezTo>
                  <a:cubicBezTo>
                    <a:pt x="68082" y="439819"/>
                    <a:pt x="298066" y="74501"/>
                    <a:pt x="744749" y="10571"/>
                  </a:cubicBezTo>
                  <a:cubicBezTo>
                    <a:pt x="1360807" y="-77437"/>
                    <a:pt x="1609056" y="404947"/>
                    <a:pt x="1654721" y="683917"/>
                  </a:cubicBezTo>
                  <a:cubicBezTo>
                    <a:pt x="1732766" y="1161320"/>
                    <a:pt x="1517727" y="1603022"/>
                    <a:pt x="1502782" y="1724241"/>
                  </a:cubicBezTo>
                  <a:cubicBezTo>
                    <a:pt x="1485347" y="1867877"/>
                    <a:pt x="1577506" y="1945922"/>
                    <a:pt x="1735257" y="1951734"/>
                  </a:cubicBezTo>
                  <a:cubicBezTo>
                    <a:pt x="1735257" y="1951734"/>
                    <a:pt x="1356655" y="2145186"/>
                    <a:pt x="1213019" y="1779038"/>
                  </a:cubicBezTo>
                  <a:cubicBezTo>
                    <a:pt x="1037003" y="1329034"/>
                    <a:pt x="1183130" y="835856"/>
                    <a:pt x="893367" y="720449"/>
                  </a:cubicBezTo>
                  <a:cubicBezTo>
                    <a:pt x="670855" y="631610"/>
                    <a:pt x="368638" y="879030"/>
                    <a:pt x="368638" y="879030"/>
                  </a:cubicBezTo>
                  <a:lnTo>
                    <a:pt x="0" y="832535"/>
                  </a:lnTo>
                  <a:close/>
                </a:path>
              </a:pathLst>
            </a:custGeom>
            <a:gradFill>
              <a:gsLst>
                <a:gs pos="22000">
                  <a:srgbClr val="022A63"/>
                </a:gs>
                <a:gs pos="77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íşľïḑê"/>
            <p:cNvSpPr/>
            <p:nvPr/>
          </p:nvSpPr>
          <p:spPr>
            <a:xfrm>
              <a:off x="5397168" y="2629056"/>
              <a:ext cx="220530" cy="410018"/>
            </a:xfrm>
            <a:custGeom>
              <a:avLst/>
              <a:gdLst>
                <a:gd name="connsiteX0" fmla="*/ 283121 w 283120"/>
                <a:gd name="connsiteY0" fmla="*/ 0 h 526388"/>
                <a:gd name="connsiteX1" fmla="*/ 218360 w 283120"/>
                <a:gd name="connsiteY1" fmla="*/ 29059 h 526388"/>
                <a:gd name="connsiteX2" fmla="*/ 0 w 283120"/>
                <a:gd name="connsiteY2" fmla="*/ 430908 h 526388"/>
                <a:gd name="connsiteX3" fmla="*/ 117898 w 283120"/>
                <a:gd name="connsiteY3" fmla="*/ 526389 h 526388"/>
                <a:gd name="connsiteX4" fmla="*/ 117898 w 283120"/>
                <a:gd name="connsiteY4" fmla="*/ 526389 h 526388"/>
                <a:gd name="connsiteX5" fmla="*/ 283121 w 283120"/>
                <a:gd name="connsiteY5" fmla="*/ 0 h 52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120" h="526388">
                  <a:moveTo>
                    <a:pt x="283121" y="0"/>
                  </a:moveTo>
                  <a:lnTo>
                    <a:pt x="218360" y="29059"/>
                  </a:lnTo>
                  <a:cubicBezTo>
                    <a:pt x="162732" y="132012"/>
                    <a:pt x="88008" y="269837"/>
                    <a:pt x="0" y="430908"/>
                  </a:cubicBezTo>
                  <a:cubicBezTo>
                    <a:pt x="0" y="430908"/>
                    <a:pt x="77215" y="465779"/>
                    <a:pt x="117898" y="526389"/>
                  </a:cubicBezTo>
                  <a:lnTo>
                    <a:pt x="117898" y="526389"/>
                  </a:lnTo>
                  <a:lnTo>
                    <a:pt x="283121" y="0"/>
                  </a:ln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îṥḷíde"/>
            <p:cNvSpPr/>
            <p:nvPr/>
          </p:nvSpPr>
          <p:spPr>
            <a:xfrm>
              <a:off x="3704519" y="5712601"/>
              <a:ext cx="681832" cy="317949"/>
            </a:xfrm>
            <a:custGeom>
              <a:avLst/>
              <a:gdLst>
                <a:gd name="connsiteX0" fmla="*/ 875348 w 875348"/>
                <a:gd name="connsiteY0" fmla="*/ 303877 h 408188"/>
                <a:gd name="connsiteX1" fmla="*/ 530788 w 875348"/>
                <a:gd name="connsiteY1" fmla="*/ 354523 h 408188"/>
                <a:gd name="connsiteX2" fmla="*/ 192869 w 875348"/>
                <a:gd name="connsiteY2" fmla="*/ 398528 h 408188"/>
                <a:gd name="connsiteX3" fmla="*/ 128939 w 875348"/>
                <a:gd name="connsiteY3" fmla="*/ 348712 h 408188"/>
                <a:gd name="connsiteX4" fmla="*/ 273405 w 875348"/>
                <a:gd name="connsiteY4" fmla="*/ 282291 h 408188"/>
                <a:gd name="connsiteX5" fmla="*/ 129769 w 875348"/>
                <a:gd name="connsiteY5" fmla="*/ 291423 h 408188"/>
                <a:gd name="connsiteX6" fmla="*/ 52554 w 875348"/>
                <a:gd name="connsiteY6" fmla="*/ 407661 h 408188"/>
                <a:gd name="connsiteX7" fmla="*/ 14362 w 875348"/>
                <a:gd name="connsiteY7" fmla="*/ 214209 h 408188"/>
                <a:gd name="connsiteX8" fmla="*/ 413720 w 875348"/>
                <a:gd name="connsiteY8" fmla="*/ 116237 h 408188"/>
                <a:gd name="connsiteX9" fmla="*/ 804776 w 875348"/>
                <a:gd name="connsiteY9" fmla="*/ 0 h 408188"/>
                <a:gd name="connsiteX10" fmla="*/ 875348 w 875348"/>
                <a:gd name="connsiteY10" fmla="*/ 303877 h 4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5348" h="408188">
                  <a:moveTo>
                    <a:pt x="875348" y="303877"/>
                  </a:moveTo>
                  <a:cubicBezTo>
                    <a:pt x="837156" y="293084"/>
                    <a:pt x="576452" y="308859"/>
                    <a:pt x="530788" y="354523"/>
                  </a:cubicBezTo>
                  <a:cubicBezTo>
                    <a:pt x="460215" y="425096"/>
                    <a:pt x="281708" y="387734"/>
                    <a:pt x="192869" y="398528"/>
                  </a:cubicBezTo>
                  <a:cubicBezTo>
                    <a:pt x="84104" y="411812"/>
                    <a:pt x="85765" y="352863"/>
                    <a:pt x="128939" y="348712"/>
                  </a:cubicBezTo>
                  <a:cubicBezTo>
                    <a:pt x="267593" y="334597"/>
                    <a:pt x="272575" y="312180"/>
                    <a:pt x="273405" y="282291"/>
                  </a:cubicBezTo>
                  <a:cubicBezTo>
                    <a:pt x="273405" y="253231"/>
                    <a:pt x="206153" y="253231"/>
                    <a:pt x="129769" y="291423"/>
                  </a:cubicBezTo>
                  <a:cubicBezTo>
                    <a:pt x="64178" y="323804"/>
                    <a:pt x="80783" y="400188"/>
                    <a:pt x="52554" y="407661"/>
                  </a:cubicBezTo>
                  <a:cubicBezTo>
                    <a:pt x="14362" y="416793"/>
                    <a:pt x="-20509" y="305538"/>
                    <a:pt x="14362" y="214209"/>
                  </a:cubicBezTo>
                  <a:cubicBezTo>
                    <a:pt x="91577" y="13284"/>
                    <a:pt x="301634" y="103783"/>
                    <a:pt x="413720" y="116237"/>
                  </a:cubicBezTo>
                  <a:cubicBezTo>
                    <a:pt x="512522" y="127031"/>
                    <a:pt x="703483" y="40683"/>
                    <a:pt x="804776" y="0"/>
                  </a:cubicBezTo>
                  <a:lnTo>
                    <a:pt x="875348" y="303877"/>
                  </a:ln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ï$ḻïďê"/>
            <p:cNvSpPr/>
            <p:nvPr/>
          </p:nvSpPr>
          <p:spPr>
            <a:xfrm>
              <a:off x="4141245" y="5004445"/>
              <a:ext cx="2726557" cy="1003436"/>
            </a:xfrm>
            <a:custGeom>
              <a:avLst/>
              <a:gdLst>
                <a:gd name="connsiteX0" fmla="*/ 3500403 w 3500403"/>
                <a:gd name="connsiteY0" fmla="*/ 843550 h 1288229"/>
                <a:gd name="connsiteX1" fmla="*/ 2167826 w 3500403"/>
                <a:gd name="connsiteY1" fmla="*/ 0 h 1288229"/>
                <a:gd name="connsiteX2" fmla="*/ 2020038 w 3500403"/>
                <a:gd name="connsiteY2" fmla="*/ 79705 h 1288229"/>
                <a:gd name="connsiteX3" fmla="*/ 1849003 w 3500403"/>
                <a:gd name="connsiteY3" fmla="*/ 160241 h 1288229"/>
                <a:gd name="connsiteX4" fmla="*/ 0 w 3500403"/>
                <a:gd name="connsiteY4" fmla="*/ 919104 h 1288229"/>
                <a:gd name="connsiteX5" fmla="*/ 91329 w 3500403"/>
                <a:gd name="connsiteY5" fmla="*/ 1282762 h 1288229"/>
                <a:gd name="connsiteX6" fmla="*/ 1568373 w 3500403"/>
                <a:gd name="connsiteY6" fmla="*/ 1272798 h 1288229"/>
                <a:gd name="connsiteX7" fmla="*/ 2807131 w 3500403"/>
                <a:gd name="connsiteY7" fmla="*/ 1061080 h 1288229"/>
                <a:gd name="connsiteX8" fmla="*/ 3500403 w 3500403"/>
                <a:gd name="connsiteY8" fmla="*/ 843550 h 128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0403" h="1288229">
                  <a:moveTo>
                    <a:pt x="3500403" y="843550"/>
                  </a:moveTo>
                  <a:lnTo>
                    <a:pt x="2167826" y="0"/>
                  </a:lnTo>
                  <a:cubicBezTo>
                    <a:pt x="2121331" y="26568"/>
                    <a:pt x="2072345" y="53137"/>
                    <a:pt x="2020038" y="79705"/>
                  </a:cubicBezTo>
                  <a:cubicBezTo>
                    <a:pt x="1966901" y="106274"/>
                    <a:pt x="1908782" y="133673"/>
                    <a:pt x="1849003" y="160241"/>
                  </a:cubicBezTo>
                  <a:cubicBezTo>
                    <a:pt x="1606565" y="266515"/>
                    <a:pt x="0" y="919104"/>
                    <a:pt x="0" y="919104"/>
                  </a:cubicBezTo>
                  <a:lnTo>
                    <a:pt x="91329" y="1282762"/>
                  </a:lnTo>
                  <a:cubicBezTo>
                    <a:pt x="91329" y="1282762"/>
                    <a:pt x="1296876" y="1300197"/>
                    <a:pt x="1568373" y="1272798"/>
                  </a:cubicBezTo>
                  <a:cubicBezTo>
                    <a:pt x="2006754" y="1228794"/>
                    <a:pt x="2423548" y="1158222"/>
                    <a:pt x="2807131" y="1061080"/>
                  </a:cubicBezTo>
                  <a:cubicBezTo>
                    <a:pt x="3057871" y="997980"/>
                    <a:pt x="3289516" y="925747"/>
                    <a:pt x="3500403" y="843550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rgbClr val="FF9C0D"/>
                </a:gs>
                <a:gs pos="30000">
                  <a:srgbClr val="FF63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iṡlïḍê"/>
            <p:cNvSpPr/>
            <p:nvPr/>
          </p:nvSpPr>
          <p:spPr>
            <a:xfrm>
              <a:off x="4143832" y="5691905"/>
              <a:ext cx="167499" cy="314304"/>
            </a:xfrm>
            <a:custGeom>
              <a:avLst/>
              <a:gdLst>
                <a:gd name="connsiteX0" fmla="*/ 0 w 215038"/>
                <a:gd name="connsiteY0" fmla="*/ 35701 h 403509"/>
                <a:gd name="connsiteX1" fmla="*/ 80536 w 215038"/>
                <a:gd name="connsiteY1" fmla="*/ 353693 h 403509"/>
                <a:gd name="connsiteX2" fmla="*/ 92990 w 215038"/>
                <a:gd name="connsiteY2" fmla="*/ 403509 h 403509"/>
                <a:gd name="connsiteX3" fmla="*/ 215039 w 215038"/>
                <a:gd name="connsiteY3" fmla="*/ 395207 h 403509"/>
                <a:gd name="connsiteX4" fmla="*/ 104614 w 215038"/>
                <a:gd name="connsiteY4" fmla="*/ 0 h 403509"/>
                <a:gd name="connsiteX5" fmla="*/ 0 w 215038"/>
                <a:gd name="connsiteY5" fmla="*/ 35701 h 403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038" h="403509">
                  <a:moveTo>
                    <a:pt x="0" y="35701"/>
                  </a:moveTo>
                  <a:lnTo>
                    <a:pt x="80536" y="353693"/>
                  </a:lnTo>
                  <a:lnTo>
                    <a:pt x="92990" y="403509"/>
                  </a:lnTo>
                  <a:cubicBezTo>
                    <a:pt x="92990" y="403509"/>
                    <a:pt x="190961" y="396037"/>
                    <a:pt x="215039" y="395207"/>
                  </a:cubicBezTo>
                  <a:lnTo>
                    <a:pt x="104614" y="0"/>
                  </a:lnTo>
                  <a:lnTo>
                    <a:pt x="0" y="35701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ïṡ1iďé"/>
            <p:cNvSpPr/>
            <p:nvPr/>
          </p:nvSpPr>
          <p:spPr>
            <a:xfrm>
              <a:off x="4209802" y="5976346"/>
              <a:ext cx="92481" cy="1293"/>
            </a:xfrm>
            <a:custGeom>
              <a:avLst/>
              <a:gdLst>
                <a:gd name="connsiteX0" fmla="*/ 0 w 118728"/>
                <a:gd name="connsiteY0" fmla="*/ 0 h 1660"/>
                <a:gd name="connsiteX1" fmla="*/ 118728 w 118728"/>
                <a:gd name="connsiteY1" fmla="*/ 1661 h 1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726" h="1660">
                  <a:moveTo>
                    <a:pt x="0" y="0"/>
                  </a:moveTo>
                  <a:lnTo>
                    <a:pt x="118728" y="1661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íšḷídê"/>
            <p:cNvSpPr/>
            <p:nvPr/>
          </p:nvSpPr>
          <p:spPr>
            <a:xfrm>
              <a:off x="4203335" y="5945304"/>
              <a:ext cx="91187" cy="1939"/>
            </a:xfrm>
            <a:custGeom>
              <a:avLst/>
              <a:gdLst>
                <a:gd name="connsiteX0" fmla="*/ 0 w 117067"/>
                <a:gd name="connsiteY0" fmla="*/ 2491 h 2490"/>
                <a:gd name="connsiteX1" fmla="*/ 117068 w 117067"/>
                <a:gd name="connsiteY1" fmla="*/ 0 h 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067" h="2490">
                  <a:moveTo>
                    <a:pt x="0" y="2491"/>
                  </a:moveTo>
                  <a:lnTo>
                    <a:pt x="117068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íSľîdé"/>
            <p:cNvSpPr/>
            <p:nvPr/>
          </p:nvSpPr>
          <p:spPr>
            <a:xfrm>
              <a:off x="4196868" y="5912322"/>
              <a:ext cx="89894" cy="5174"/>
            </a:xfrm>
            <a:custGeom>
              <a:avLst/>
              <a:gdLst>
                <a:gd name="connsiteX0" fmla="*/ 0 w 115407"/>
                <a:gd name="connsiteY0" fmla="*/ 6642 h 6642"/>
                <a:gd name="connsiteX1" fmla="*/ 115407 w 115407"/>
                <a:gd name="connsiteY1" fmla="*/ 0 h 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407" h="6640">
                  <a:moveTo>
                    <a:pt x="0" y="6642"/>
                  </a:moveTo>
                  <a:lnTo>
                    <a:pt x="115407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ísḷïḋé"/>
            <p:cNvSpPr/>
            <p:nvPr/>
          </p:nvSpPr>
          <p:spPr>
            <a:xfrm>
              <a:off x="4190401" y="5879987"/>
              <a:ext cx="88600" cy="8407"/>
            </a:xfrm>
            <a:custGeom>
              <a:avLst/>
              <a:gdLst>
                <a:gd name="connsiteX0" fmla="*/ 0 w 113746"/>
                <a:gd name="connsiteY0" fmla="*/ 10793 h 10793"/>
                <a:gd name="connsiteX1" fmla="*/ 113746 w 113746"/>
                <a:gd name="connsiteY1" fmla="*/ 0 h 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746" h="10793">
                  <a:moveTo>
                    <a:pt x="0" y="10793"/>
                  </a:moveTo>
                  <a:lnTo>
                    <a:pt x="11374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í$lïḑé"/>
            <p:cNvSpPr/>
            <p:nvPr/>
          </p:nvSpPr>
          <p:spPr>
            <a:xfrm>
              <a:off x="4183933" y="5848299"/>
              <a:ext cx="87954" cy="10994"/>
            </a:xfrm>
            <a:custGeom>
              <a:avLst/>
              <a:gdLst>
                <a:gd name="connsiteX0" fmla="*/ 0 w 112916"/>
                <a:gd name="connsiteY0" fmla="*/ 14114 h 14114"/>
                <a:gd name="connsiteX1" fmla="*/ 112916 w 112916"/>
                <a:gd name="connsiteY1" fmla="*/ 0 h 1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916" h="14114">
                  <a:moveTo>
                    <a:pt x="0" y="14114"/>
                  </a:moveTo>
                  <a:lnTo>
                    <a:pt x="11291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ïŝľíďe"/>
            <p:cNvSpPr/>
            <p:nvPr/>
          </p:nvSpPr>
          <p:spPr>
            <a:xfrm>
              <a:off x="4177467" y="5816611"/>
              <a:ext cx="86660" cy="14227"/>
            </a:xfrm>
            <a:custGeom>
              <a:avLst/>
              <a:gdLst>
                <a:gd name="connsiteX0" fmla="*/ 0 w 111255"/>
                <a:gd name="connsiteY0" fmla="*/ 18266 h 18265"/>
                <a:gd name="connsiteX1" fmla="*/ 111256 w 111255"/>
                <a:gd name="connsiteY1" fmla="*/ 0 h 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255" h="18265">
                  <a:moveTo>
                    <a:pt x="0" y="18266"/>
                  </a:moveTo>
                  <a:lnTo>
                    <a:pt x="11125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ïśļiďè"/>
            <p:cNvSpPr/>
            <p:nvPr/>
          </p:nvSpPr>
          <p:spPr>
            <a:xfrm>
              <a:off x="4171646" y="5785569"/>
              <a:ext cx="85367" cy="16814"/>
            </a:xfrm>
            <a:custGeom>
              <a:avLst/>
              <a:gdLst>
                <a:gd name="connsiteX0" fmla="*/ 0 w 109595"/>
                <a:gd name="connsiteY0" fmla="*/ 21587 h 21586"/>
                <a:gd name="connsiteX1" fmla="*/ 109595 w 109595"/>
                <a:gd name="connsiteY1" fmla="*/ 0 h 2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95" h="21586">
                  <a:moveTo>
                    <a:pt x="0" y="21587"/>
                  </a:moveTo>
                  <a:lnTo>
                    <a:pt x="10959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íṩ1ïḑê"/>
            <p:cNvSpPr/>
            <p:nvPr/>
          </p:nvSpPr>
          <p:spPr>
            <a:xfrm>
              <a:off x="4165179" y="5754527"/>
              <a:ext cx="84719" cy="19400"/>
            </a:xfrm>
            <a:custGeom>
              <a:avLst/>
              <a:gdLst>
                <a:gd name="connsiteX0" fmla="*/ 0 w 108764"/>
                <a:gd name="connsiteY0" fmla="*/ 24908 h 24907"/>
                <a:gd name="connsiteX1" fmla="*/ 108765 w 108764"/>
                <a:gd name="connsiteY1" fmla="*/ 0 h 2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764" h="24907">
                  <a:moveTo>
                    <a:pt x="0" y="24908"/>
                  </a:moveTo>
                  <a:lnTo>
                    <a:pt x="10876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íṥlîḍè"/>
            <p:cNvSpPr/>
            <p:nvPr/>
          </p:nvSpPr>
          <p:spPr>
            <a:xfrm>
              <a:off x="4159358" y="5723485"/>
              <a:ext cx="82780" cy="22634"/>
            </a:xfrm>
            <a:custGeom>
              <a:avLst/>
              <a:gdLst>
                <a:gd name="connsiteX0" fmla="*/ 0 w 106274"/>
                <a:gd name="connsiteY0" fmla="*/ 29059 h 29059"/>
                <a:gd name="connsiteX1" fmla="*/ 106274 w 106274"/>
                <a:gd name="connsiteY1" fmla="*/ 0 h 2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74" h="29059">
                  <a:moveTo>
                    <a:pt x="0" y="29059"/>
                  </a:moveTo>
                  <a:lnTo>
                    <a:pt x="106274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iş1íḓé"/>
            <p:cNvSpPr/>
            <p:nvPr/>
          </p:nvSpPr>
          <p:spPr>
            <a:xfrm>
              <a:off x="4968930" y="2698669"/>
              <a:ext cx="3288515" cy="3302366"/>
            </a:xfrm>
            <a:custGeom>
              <a:avLst/>
              <a:gdLst>
                <a:gd name="connsiteX0" fmla="*/ 1122664 w 4221854"/>
                <a:gd name="connsiteY0" fmla="*/ 1959 h 4239637"/>
                <a:gd name="connsiteX1" fmla="*/ 1102738 w 4221854"/>
                <a:gd name="connsiteY1" fmla="*/ 417922 h 4239637"/>
                <a:gd name="connsiteX2" fmla="*/ 666848 w 4221854"/>
                <a:gd name="connsiteY2" fmla="*/ 752519 h 4239637"/>
                <a:gd name="connsiteX3" fmla="*/ 7616 w 4221854"/>
                <a:gd name="connsiteY3" fmla="*/ 2794975 h 4239637"/>
                <a:gd name="connsiteX4" fmla="*/ 155404 w 4221854"/>
                <a:gd name="connsiteY4" fmla="*/ 4239638 h 4239637"/>
                <a:gd name="connsiteX5" fmla="*/ 4165590 w 4221854"/>
                <a:gd name="connsiteY5" fmla="*/ 4239638 h 4239637"/>
                <a:gd name="connsiteX6" fmla="*/ 1122664 w 4221854"/>
                <a:gd name="connsiteY6" fmla="*/ 1959 h 423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21854" h="4239637">
                  <a:moveTo>
                    <a:pt x="1122664" y="1959"/>
                  </a:moveTo>
                  <a:cubicBezTo>
                    <a:pt x="1122664" y="1959"/>
                    <a:pt x="1244713" y="133971"/>
                    <a:pt x="1102738" y="417922"/>
                  </a:cubicBezTo>
                  <a:cubicBezTo>
                    <a:pt x="1013069" y="596429"/>
                    <a:pt x="818787" y="732593"/>
                    <a:pt x="666848" y="752519"/>
                  </a:cubicBezTo>
                  <a:cubicBezTo>
                    <a:pt x="423580" y="1046434"/>
                    <a:pt x="79850" y="1694872"/>
                    <a:pt x="7616" y="2794975"/>
                  </a:cubicBezTo>
                  <a:cubicBezTo>
                    <a:pt x="-40539" y="3528930"/>
                    <a:pt x="155404" y="4239638"/>
                    <a:pt x="155404" y="4239638"/>
                  </a:cubicBezTo>
                  <a:lnTo>
                    <a:pt x="4165590" y="4239638"/>
                  </a:lnTo>
                  <a:cubicBezTo>
                    <a:pt x="4573252" y="527517"/>
                    <a:pt x="2684395" y="-38724"/>
                    <a:pt x="1122664" y="1959"/>
                  </a:cubicBez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íṣliḍè"/>
            <p:cNvSpPr/>
            <p:nvPr/>
          </p:nvSpPr>
          <p:spPr>
            <a:xfrm>
              <a:off x="4968930" y="3271892"/>
              <a:ext cx="573750" cy="2729143"/>
            </a:xfrm>
            <a:custGeom>
              <a:avLst/>
              <a:gdLst>
                <a:gd name="connsiteX0" fmla="*/ 139629 w 736590"/>
                <a:gd name="connsiteY0" fmla="*/ 2018377 h 3503723"/>
                <a:gd name="connsiteX1" fmla="*/ 736590 w 736590"/>
                <a:gd name="connsiteY1" fmla="*/ 0 h 3503723"/>
                <a:gd name="connsiteX2" fmla="*/ 666848 w 736590"/>
                <a:gd name="connsiteY2" fmla="*/ 16605 h 3503723"/>
                <a:gd name="connsiteX3" fmla="*/ 7616 w 736590"/>
                <a:gd name="connsiteY3" fmla="*/ 2059061 h 3503723"/>
                <a:gd name="connsiteX4" fmla="*/ 155404 w 736590"/>
                <a:gd name="connsiteY4" fmla="*/ 3503724 h 3503723"/>
                <a:gd name="connsiteX5" fmla="*/ 287416 w 736590"/>
                <a:gd name="connsiteY5" fmla="*/ 3503724 h 3503723"/>
                <a:gd name="connsiteX6" fmla="*/ 139629 w 736590"/>
                <a:gd name="connsiteY6" fmla="*/ 2018377 h 350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6590" h="3503722">
                  <a:moveTo>
                    <a:pt x="139629" y="2018377"/>
                  </a:moveTo>
                  <a:cubicBezTo>
                    <a:pt x="205220" y="979714"/>
                    <a:pt x="500795" y="332937"/>
                    <a:pt x="736590" y="0"/>
                  </a:cubicBezTo>
                  <a:cubicBezTo>
                    <a:pt x="712513" y="7472"/>
                    <a:pt x="689265" y="13284"/>
                    <a:pt x="666848" y="16605"/>
                  </a:cubicBezTo>
                  <a:cubicBezTo>
                    <a:pt x="423580" y="310520"/>
                    <a:pt x="79850" y="958958"/>
                    <a:pt x="7616" y="2059061"/>
                  </a:cubicBezTo>
                  <a:cubicBezTo>
                    <a:pt x="-40539" y="2793016"/>
                    <a:pt x="155404" y="3503724"/>
                    <a:pt x="155404" y="3503724"/>
                  </a:cubicBezTo>
                  <a:lnTo>
                    <a:pt x="287416" y="3503724"/>
                  </a:lnTo>
                  <a:cubicBezTo>
                    <a:pt x="287416" y="3503724"/>
                    <a:pt x="91473" y="2772260"/>
                    <a:pt x="139629" y="2018377"/>
                  </a:cubicBezTo>
                  <a:close/>
                </a:path>
              </a:pathLst>
            </a:custGeom>
            <a:gradFill>
              <a:gsLst>
                <a:gs pos="8000">
                  <a:srgbClr val="FFBE0D"/>
                </a:gs>
                <a:gs pos="54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íṧ1íďê"/>
            <p:cNvSpPr/>
            <p:nvPr/>
          </p:nvSpPr>
          <p:spPr>
            <a:xfrm>
              <a:off x="4419267" y="1836007"/>
              <a:ext cx="1222904" cy="1388187"/>
            </a:xfrm>
            <a:custGeom>
              <a:avLst/>
              <a:gdLst>
                <a:gd name="connsiteX0" fmla="*/ 1569289 w 1569986"/>
                <a:gd name="connsiteY0" fmla="*/ 940916 h 1782179"/>
                <a:gd name="connsiteX1" fmla="*/ 1066978 w 1569986"/>
                <a:gd name="connsiteY1" fmla="*/ 1743784 h 1782179"/>
                <a:gd name="connsiteX2" fmla="*/ 715775 w 1569986"/>
                <a:gd name="connsiteY2" fmla="*/ 1600148 h 1782179"/>
                <a:gd name="connsiteX3" fmla="*/ 621955 w 1569986"/>
                <a:gd name="connsiteY3" fmla="*/ 1576900 h 1782179"/>
                <a:gd name="connsiteX4" fmla="*/ 470016 w 1569986"/>
                <a:gd name="connsiteY4" fmla="*/ 1596826 h 1782179"/>
                <a:gd name="connsiteX5" fmla="*/ 200180 w 1569986"/>
                <a:gd name="connsiteY5" fmla="*/ 1038057 h 1782179"/>
                <a:gd name="connsiteX6" fmla="*/ 296491 w 1569986"/>
                <a:gd name="connsiteY6" fmla="*/ 163787 h 1782179"/>
                <a:gd name="connsiteX7" fmla="*/ 1569289 w 1569986"/>
                <a:gd name="connsiteY7" fmla="*/ 940916 h 178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9986" h="1782179">
                  <a:moveTo>
                    <a:pt x="1569289" y="940916"/>
                  </a:moveTo>
                  <a:cubicBezTo>
                    <a:pt x="1569289" y="940916"/>
                    <a:pt x="1350099" y="1543689"/>
                    <a:pt x="1066978" y="1743784"/>
                  </a:cubicBezTo>
                  <a:cubicBezTo>
                    <a:pt x="910057" y="1854209"/>
                    <a:pt x="780536" y="1701440"/>
                    <a:pt x="715775" y="1600148"/>
                  </a:cubicBezTo>
                  <a:cubicBezTo>
                    <a:pt x="690867" y="1560295"/>
                    <a:pt x="660978" y="1551162"/>
                    <a:pt x="621955" y="1576900"/>
                  </a:cubicBezTo>
                  <a:cubicBezTo>
                    <a:pt x="582102" y="1602638"/>
                    <a:pt x="499076" y="1626716"/>
                    <a:pt x="470016" y="1596826"/>
                  </a:cubicBezTo>
                  <a:cubicBezTo>
                    <a:pt x="450090" y="1576900"/>
                    <a:pt x="275734" y="1134368"/>
                    <a:pt x="200180" y="1038057"/>
                  </a:cubicBezTo>
                  <a:cubicBezTo>
                    <a:pt x="-4066" y="776523"/>
                    <a:pt x="-160156" y="461022"/>
                    <a:pt x="296491" y="163787"/>
                  </a:cubicBezTo>
                  <a:cubicBezTo>
                    <a:pt x="857751" y="-203191"/>
                    <a:pt x="1595858" y="42568"/>
                    <a:pt x="1569289" y="940916"/>
                  </a:cubicBezTo>
                  <a:close/>
                </a:path>
              </a:pathLst>
            </a:custGeom>
            <a:gradFill>
              <a:gsLst>
                <a:gs pos="5100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iSlíḋê"/>
            <p:cNvSpPr/>
            <p:nvPr/>
          </p:nvSpPr>
          <p:spPr>
            <a:xfrm>
              <a:off x="4643097" y="2583238"/>
              <a:ext cx="418973" cy="420077"/>
            </a:xfrm>
            <a:custGeom>
              <a:avLst/>
              <a:gdLst>
                <a:gd name="connsiteX0" fmla="*/ 377771 w 537885"/>
                <a:gd name="connsiteY0" fmla="*/ 479767 h 539303"/>
                <a:gd name="connsiteX1" fmla="*/ 78045 w 537885"/>
                <a:gd name="connsiteY1" fmla="*/ 410024 h 539303"/>
                <a:gd name="connsiteX2" fmla="*/ 112916 w 537885"/>
                <a:gd name="connsiteY2" fmla="*/ 489730 h 539303"/>
                <a:gd name="connsiteX3" fmla="*/ 392716 w 537885"/>
                <a:gd name="connsiteY3" fmla="*/ 508826 h 539303"/>
                <a:gd name="connsiteX4" fmla="*/ 507293 w 537885"/>
                <a:gd name="connsiteY4" fmla="*/ 145169 h 539303"/>
                <a:gd name="connsiteX5" fmla="*/ 143636 w 537885"/>
                <a:gd name="connsiteY5" fmla="*/ 30592 h 539303"/>
                <a:gd name="connsiteX6" fmla="*/ 0 w 537885"/>
                <a:gd name="connsiteY6" fmla="*/ 238989 h 539303"/>
                <a:gd name="connsiteX7" fmla="*/ 36532 w 537885"/>
                <a:gd name="connsiteY7" fmla="*/ 317035 h 539303"/>
                <a:gd name="connsiteX8" fmla="*/ 159411 w 537885"/>
                <a:gd name="connsiteY8" fmla="*/ 59652 h 539303"/>
                <a:gd name="connsiteX9" fmla="*/ 478234 w 537885"/>
                <a:gd name="connsiteY9" fmla="*/ 160114 h 539303"/>
                <a:gd name="connsiteX10" fmla="*/ 377771 w 537885"/>
                <a:gd name="connsiteY10" fmla="*/ 479767 h 53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885" h="539303">
                  <a:moveTo>
                    <a:pt x="377771" y="479767"/>
                  </a:moveTo>
                  <a:cubicBezTo>
                    <a:pt x="273158" y="534564"/>
                    <a:pt x="146127" y="502184"/>
                    <a:pt x="78045" y="410024"/>
                  </a:cubicBezTo>
                  <a:cubicBezTo>
                    <a:pt x="89669" y="437423"/>
                    <a:pt x="101292" y="463991"/>
                    <a:pt x="112916" y="489730"/>
                  </a:cubicBezTo>
                  <a:cubicBezTo>
                    <a:pt x="192622" y="546188"/>
                    <a:pt x="300556" y="556981"/>
                    <a:pt x="392716" y="508826"/>
                  </a:cubicBezTo>
                  <a:cubicBezTo>
                    <a:pt x="524728" y="439914"/>
                    <a:pt x="576205" y="277182"/>
                    <a:pt x="507293" y="145169"/>
                  </a:cubicBezTo>
                  <a:cubicBezTo>
                    <a:pt x="438381" y="13157"/>
                    <a:pt x="275648" y="-38320"/>
                    <a:pt x="143636" y="30592"/>
                  </a:cubicBezTo>
                  <a:cubicBezTo>
                    <a:pt x="61440" y="73766"/>
                    <a:pt x="9963" y="153472"/>
                    <a:pt x="0" y="238989"/>
                  </a:cubicBezTo>
                  <a:cubicBezTo>
                    <a:pt x="11624" y="263897"/>
                    <a:pt x="24078" y="290466"/>
                    <a:pt x="36532" y="317035"/>
                  </a:cubicBezTo>
                  <a:cubicBezTo>
                    <a:pt x="15775" y="215742"/>
                    <a:pt x="63100" y="109468"/>
                    <a:pt x="159411" y="59652"/>
                  </a:cubicBezTo>
                  <a:cubicBezTo>
                    <a:pt x="275648" y="-958"/>
                    <a:pt x="417624" y="44707"/>
                    <a:pt x="478234" y="160114"/>
                  </a:cubicBezTo>
                  <a:cubicBezTo>
                    <a:pt x="538843" y="277182"/>
                    <a:pt x="494009" y="419987"/>
                    <a:pt x="377771" y="479767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îṩļíḑe"/>
            <p:cNvSpPr/>
            <p:nvPr/>
          </p:nvSpPr>
          <p:spPr>
            <a:xfrm>
              <a:off x="4500819" y="2614181"/>
              <a:ext cx="55617" cy="280675"/>
            </a:xfrm>
            <a:custGeom>
              <a:avLst/>
              <a:gdLst>
                <a:gd name="connsiteX0" fmla="*/ 71403 w 71402"/>
                <a:gd name="connsiteY0" fmla="*/ 0 h 360335"/>
                <a:gd name="connsiteX1" fmla="*/ 48155 w 71402"/>
                <a:gd name="connsiteY1" fmla="*/ 12454 h 360335"/>
                <a:gd name="connsiteX2" fmla="*/ 39022 w 71402"/>
                <a:gd name="connsiteY2" fmla="*/ 20757 h 360335"/>
                <a:gd name="connsiteX3" fmla="*/ 32380 w 71402"/>
                <a:gd name="connsiteY3" fmla="*/ 30720 h 360335"/>
                <a:gd name="connsiteX4" fmla="*/ 23247 w 71402"/>
                <a:gd name="connsiteY4" fmla="*/ 74724 h 360335"/>
                <a:gd name="connsiteX5" fmla="*/ 26569 w 71402"/>
                <a:gd name="connsiteY5" fmla="*/ 97971 h 360335"/>
                <a:gd name="connsiteX6" fmla="*/ 29059 w 71402"/>
                <a:gd name="connsiteY6" fmla="*/ 109595 h 360335"/>
                <a:gd name="connsiteX7" fmla="*/ 32380 w 71402"/>
                <a:gd name="connsiteY7" fmla="*/ 121219 h 360335"/>
                <a:gd name="connsiteX8" fmla="*/ 40683 w 71402"/>
                <a:gd name="connsiteY8" fmla="*/ 144466 h 360335"/>
                <a:gd name="connsiteX9" fmla="*/ 49816 w 71402"/>
                <a:gd name="connsiteY9" fmla="*/ 168544 h 360335"/>
                <a:gd name="connsiteX10" fmla="*/ 58119 w 71402"/>
                <a:gd name="connsiteY10" fmla="*/ 273158 h 360335"/>
                <a:gd name="connsiteX11" fmla="*/ 0 w 71402"/>
                <a:gd name="connsiteY11" fmla="*/ 360336 h 360335"/>
                <a:gd name="connsiteX12" fmla="*/ 24908 w 71402"/>
                <a:gd name="connsiteY12" fmla="*/ 316331 h 360335"/>
                <a:gd name="connsiteX13" fmla="*/ 36532 w 71402"/>
                <a:gd name="connsiteY13" fmla="*/ 269836 h 360335"/>
                <a:gd name="connsiteX14" fmla="*/ 37362 w 71402"/>
                <a:gd name="connsiteY14" fmla="*/ 246589 h 360335"/>
                <a:gd name="connsiteX15" fmla="*/ 36532 w 71402"/>
                <a:gd name="connsiteY15" fmla="*/ 234965 h 360335"/>
                <a:gd name="connsiteX16" fmla="*/ 34871 w 71402"/>
                <a:gd name="connsiteY16" fmla="*/ 223342 h 360335"/>
                <a:gd name="connsiteX17" fmla="*/ 29890 w 71402"/>
                <a:gd name="connsiteY17" fmla="*/ 200094 h 360335"/>
                <a:gd name="connsiteX18" fmla="*/ 26569 w 71402"/>
                <a:gd name="connsiteY18" fmla="*/ 188470 h 360335"/>
                <a:gd name="connsiteX19" fmla="*/ 22417 w 71402"/>
                <a:gd name="connsiteY19" fmla="*/ 176847 h 360335"/>
                <a:gd name="connsiteX20" fmla="*/ 14115 w 71402"/>
                <a:gd name="connsiteY20" fmla="*/ 152769 h 360335"/>
                <a:gd name="connsiteX21" fmla="*/ 6642 w 71402"/>
                <a:gd name="connsiteY21" fmla="*/ 127861 h 360335"/>
                <a:gd name="connsiteX22" fmla="*/ 3321 w 71402"/>
                <a:gd name="connsiteY22" fmla="*/ 114577 h 360335"/>
                <a:gd name="connsiteX23" fmla="*/ 1661 w 71402"/>
                <a:gd name="connsiteY23" fmla="*/ 101292 h 360335"/>
                <a:gd name="connsiteX24" fmla="*/ 830 w 71402"/>
                <a:gd name="connsiteY24" fmla="*/ 88008 h 360335"/>
                <a:gd name="connsiteX25" fmla="*/ 830 w 71402"/>
                <a:gd name="connsiteY25" fmla="*/ 74724 h 360335"/>
                <a:gd name="connsiteX26" fmla="*/ 20757 w 71402"/>
                <a:gd name="connsiteY26" fmla="*/ 23247 h 360335"/>
                <a:gd name="connsiteX27" fmla="*/ 31550 w 71402"/>
                <a:gd name="connsiteY27" fmla="*/ 13284 h 360335"/>
                <a:gd name="connsiteX28" fmla="*/ 44004 w 71402"/>
                <a:gd name="connsiteY28" fmla="*/ 5812 h 360335"/>
                <a:gd name="connsiteX29" fmla="*/ 71403 w 71402"/>
                <a:gd name="connsiteY29" fmla="*/ 0 h 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402" h="360335">
                  <a:moveTo>
                    <a:pt x="71403" y="0"/>
                  </a:moveTo>
                  <a:cubicBezTo>
                    <a:pt x="63100" y="2491"/>
                    <a:pt x="54798" y="7472"/>
                    <a:pt x="48155" y="12454"/>
                  </a:cubicBezTo>
                  <a:cubicBezTo>
                    <a:pt x="44834" y="14945"/>
                    <a:pt x="42344" y="18266"/>
                    <a:pt x="39022" y="20757"/>
                  </a:cubicBezTo>
                  <a:cubicBezTo>
                    <a:pt x="36532" y="24078"/>
                    <a:pt x="34041" y="26568"/>
                    <a:pt x="32380" y="30720"/>
                  </a:cubicBezTo>
                  <a:cubicBezTo>
                    <a:pt x="24908" y="44004"/>
                    <a:pt x="23247" y="59779"/>
                    <a:pt x="23247" y="74724"/>
                  </a:cubicBezTo>
                  <a:cubicBezTo>
                    <a:pt x="24078" y="82196"/>
                    <a:pt x="24908" y="90499"/>
                    <a:pt x="26569" y="97971"/>
                  </a:cubicBezTo>
                  <a:cubicBezTo>
                    <a:pt x="27399" y="102123"/>
                    <a:pt x="28229" y="105444"/>
                    <a:pt x="29059" y="109595"/>
                  </a:cubicBezTo>
                  <a:lnTo>
                    <a:pt x="32380" y="121219"/>
                  </a:lnTo>
                  <a:cubicBezTo>
                    <a:pt x="34871" y="128691"/>
                    <a:pt x="37362" y="136164"/>
                    <a:pt x="40683" y="144466"/>
                  </a:cubicBezTo>
                  <a:lnTo>
                    <a:pt x="49816" y="168544"/>
                  </a:lnTo>
                  <a:cubicBezTo>
                    <a:pt x="61440" y="201755"/>
                    <a:pt x="66421" y="238286"/>
                    <a:pt x="58119" y="273158"/>
                  </a:cubicBezTo>
                  <a:cubicBezTo>
                    <a:pt x="50646" y="308029"/>
                    <a:pt x="29890" y="340409"/>
                    <a:pt x="0" y="360336"/>
                  </a:cubicBezTo>
                  <a:cubicBezTo>
                    <a:pt x="10793" y="346221"/>
                    <a:pt x="19096" y="332106"/>
                    <a:pt x="24908" y="316331"/>
                  </a:cubicBezTo>
                  <a:cubicBezTo>
                    <a:pt x="30720" y="301387"/>
                    <a:pt x="34871" y="285612"/>
                    <a:pt x="36532" y="269836"/>
                  </a:cubicBezTo>
                  <a:cubicBezTo>
                    <a:pt x="37362" y="262364"/>
                    <a:pt x="37362" y="254061"/>
                    <a:pt x="37362" y="246589"/>
                  </a:cubicBezTo>
                  <a:lnTo>
                    <a:pt x="36532" y="234965"/>
                  </a:lnTo>
                  <a:cubicBezTo>
                    <a:pt x="36532" y="230814"/>
                    <a:pt x="35701" y="227493"/>
                    <a:pt x="34871" y="223342"/>
                  </a:cubicBezTo>
                  <a:cubicBezTo>
                    <a:pt x="33211" y="215869"/>
                    <a:pt x="32380" y="207566"/>
                    <a:pt x="29890" y="200094"/>
                  </a:cubicBezTo>
                  <a:lnTo>
                    <a:pt x="26569" y="188470"/>
                  </a:lnTo>
                  <a:lnTo>
                    <a:pt x="22417" y="176847"/>
                  </a:lnTo>
                  <a:lnTo>
                    <a:pt x="14115" y="152769"/>
                  </a:lnTo>
                  <a:cubicBezTo>
                    <a:pt x="10793" y="144466"/>
                    <a:pt x="8303" y="136164"/>
                    <a:pt x="6642" y="127861"/>
                  </a:cubicBezTo>
                  <a:lnTo>
                    <a:pt x="3321" y="114577"/>
                  </a:lnTo>
                  <a:cubicBezTo>
                    <a:pt x="2491" y="110425"/>
                    <a:pt x="2491" y="105444"/>
                    <a:pt x="1661" y="101292"/>
                  </a:cubicBezTo>
                  <a:cubicBezTo>
                    <a:pt x="1661" y="97141"/>
                    <a:pt x="0" y="92159"/>
                    <a:pt x="830" y="88008"/>
                  </a:cubicBezTo>
                  <a:lnTo>
                    <a:pt x="830" y="74724"/>
                  </a:lnTo>
                  <a:cubicBezTo>
                    <a:pt x="2491" y="56458"/>
                    <a:pt x="7472" y="38192"/>
                    <a:pt x="20757" y="23247"/>
                  </a:cubicBezTo>
                  <a:cubicBezTo>
                    <a:pt x="23247" y="19096"/>
                    <a:pt x="28229" y="16605"/>
                    <a:pt x="31550" y="13284"/>
                  </a:cubicBezTo>
                  <a:cubicBezTo>
                    <a:pt x="35701" y="10793"/>
                    <a:pt x="39853" y="7472"/>
                    <a:pt x="44004" y="5812"/>
                  </a:cubicBezTo>
                  <a:cubicBezTo>
                    <a:pt x="52307" y="2491"/>
                    <a:pt x="62270" y="0"/>
                    <a:pt x="71403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íṩliḍê"/>
            <p:cNvSpPr/>
            <p:nvPr/>
          </p:nvSpPr>
          <p:spPr>
            <a:xfrm>
              <a:off x="5617699" y="2509414"/>
              <a:ext cx="234111" cy="118349"/>
            </a:xfrm>
            <a:custGeom>
              <a:avLst/>
              <a:gdLst>
                <a:gd name="connsiteX0" fmla="*/ 0 w 300556"/>
                <a:gd name="connsiteY0" fmla="*/ 0 h 151938"/>
                <a:gd name="connsiteX1" fmla="*/ 73894 w 300556"/>
                <a:gd name="connsiteY1" fmla="*/ 44004 h 151938"/>
                <a:gd name="connsiteX2" fmla="*/ 113746 w 300556"/>
                <a:gd name="connsiteY2" fmla="*/ 51476 h 151938"/>
                <a:gd name="connsiteX3" fmla="*/ 134503 w 300556"/>
                <a:gd name="connsiteY3" fmla="*/ 51476 h 151938"/>
                <a:gd name="connsiteX4" fmla="*/ 144466 w 300556"/>
                <a:gd name="connsiteY4" fmla="*/ 50646 h 151938"/>
                <a:gd name="connsiteX5" fmla="*/ 155260 w 300556"/>
                <a:gd name="connsiteY5" fmla="*/ 48986 h 151938"/>
                <a:gd name="connsiteX6" fmla="*/ 249080 w 300556"/>
                <a:gd name="connsiteY6" fmla="*/ 74724 h 151938"/>
                <a:gd name="connsiteX7" fmla="*/ 300556 w 300556"/>
                <a:gd name="connsiteY7" fmla="*/ 151939 h 151938"/>
                <a:gd name="connsiteX8" fmla="*/ 235796 w 300556"/>
                <a:gd name="connsiteY8" fmla="*/ 94650 h 151938"/>
                <a:gd name="connsiteX9" fmla="*/ 158581 w 300556"/>
                <a:gd name="connsiteY9" fmla="*/ 79705 h 151938"/>
                <a:gd name="connsiteX10" fmla="*/ 146957 w 300556"/>
                <a:gd name="connsiteY10" fmla="*/ 81366 h 151938"/>
                <a:gd name="connsiteX11" fmla="*/ 134503 w 300556"/>
                <a:gd name="connsiteY11" fmla="*/ 82196 h 151938"/>
                <a:gd name="connsiteX12" fmla="*/ 109595 w 300556"/>
                <a:gd name="connsiteY12" fmla="*/ 81366 h 151938"/>
                <a:gd name="connsiteX13" fmla="*/ 63100 w 300556"/>
                <a:gd name="connsiteY13" fmla="*/ 67252 h 151938"/>
                <a:gd name="connsiteX14" fmla="*/ 0 w 300556"/>
                <a:gd name="connsiteY14" fmla="*/ 0 h 15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56" h="151938">
                  <a:moveTo>
                    <a:pt x="0" y="0"/>
                  </a:moveTo>
                  <a:cubicBezTo>
                    <a:pt x="22417" y="20757"/>
                    <a:pt x="47325" y="35701"/>
                    <a:pt x="73894" y="44004"/>
                  </a:cubicBezTo>
                  <a:cubicBezTo>
                    <a:pt x="87178" y="48155"/>
                    <a:pt x="100462" y="50646"/>
                    <a:pt x="113746" y="51476"/>
                  </a:cubicBezTo>
                  <a:cubicBezTo>
                    <a:pt x="120389" y="52307"/>
                    <a:pt x="127031" y="51476"/>
                    <a:pt x="134503" y="51476"/>
                  </a:cubicBezTo>
                  <a:cubicBezTo>
                    <a:pt x="137824" y="50646"/>
                    <a:pt x="141145" y="50646"/>
                    <a:pt x="144466" y="50646"/>
                  </a:cubicBezTo>
                  <a:lnTo>
                    <a:pt x="155260" y="48986"/>
                  </a:lnTo>
                  <a:cubicBezTo>
                    <a:pt x="188470" y="44004"/>
                    <a:pt x="224172" y="53967"/>
                    <a:pt x="249080" y="74724"/>
                  </a:cubicBezTo>
                  <a:cubicBezTo>
                    <a:pt x="274818" y="94650"/>
                    <a:pt x="293084" y="122049"/>
                    <a:pt x="300556" y="151939"/>
                  </a:cubicBezTo>
                  <a:cubicBezTo>
                    <a:pt x="281460" y="128691"/>
                    <a:pt x="259873" y="107935"/>
                    <a:pt x="235796" y="94650"/>
                  </a:cubicBezTo>
                  <a:cubicBezTo>
                    <a:pt x="211718" y="81366"/>
                    <a:pt x="185149" y="75554"/>
                    <a:pt x="158581" y="79705"/>
                  </a:cubicBezTo>
                  <a:lnTo>
                    <a:pt x="146957" y="81366"/>
                  </a:lnTo>
                  <a:cubicBezTo>
                    <a:pt x="142806" y="82196"/>
                    <a:pt x="138654" y="82196"/>
                    <a:pt x="134503" y="82196"/>
                  </a:cubicBezTo>
                  <a:cubicBezTo>
                    <a:pt x="126200" y="82196"/>
                    <a:pt x="117898" y="82196"/>
                    <a:pt x="109595" y="81366"/>
                  </a:cubicBezTo>
                  <a:cubicBezTo>
                    <a:pt x="92990" y="79705"/>
                    <a:pt x="77215" y="74724"/>
                    <a:pt x="63100" y="67252"/>
                  </a:cubicBezTo>
                  <a:cubicBezTo>
                    <a:pt x="35701" y="52307"/>
                    <a:pt x="12454" y="28229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iṡļïďè"/>
            <p:cNvSpPr/>
            <p:nvPr/>
          </p:nvSpPr>
          <p:spPr>
            <a:xfrm>
              <a:off x="4935806" y="2306991"/>
              <a:ext cx="223370" cy="316244"/>
            </a:xfrm>
            <a:custGeom>
              <a:avLst/>
              <a:gdLst>
                <a:gd name="connsiteX0" fmla="*/ 276804 w 286767"/>
                <a:gd name="connsiteY0" fmla="*/ 0 h 406000"/>
                <a:gd name="connsiteX1" fmla="*/ 1986 w 286767"/>
                <a:gd name="connsiteY1" fmla="*/ 382753 h 406000"/>
                <a:gd name="connsiteX2" fmla="*/ 326 w 286767"/>
                <a:gd name="connsiteY2" fmla="*/ 390225 h 406000"/>
                <a:gd name="connsiteX3" fmla="*/ 4477 w 286767"/>
                <a:gd name="connsiteY3" fmla="*/ 396867 h 406000"/>
                <a:gd name="connsiteX4" fmla="*/ 14440 w 286767"/>
                <a:gd name="connsiteY4" fmla="*/ 404340 h 406000"/>
                <a:gd name="connsiteX5" fmla="*/ 20252 w 286767"/>
                <a:gd name="connsiteY5" fmla="*/ 406000 h 406000"/>
                <a:gd name="connsiteX6" fmla="*/ 28555 w 286767"/>
                <a:gd name="connsiteY6" fmla="*/ 401849 h 406000"/>
                <a:gd name="connsiteX7" fmla="*/ 286768 w 286767"/>
                <a:gd name="connsiteY7" fmla="*/ 42344 h 406000"/>
                <a:gd name="connsiteX8" fmla="*/ 276804 w 286767"/>
                <a:gd name="connsiteY8" fmla="*/ 0 h 40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767" h="406000">
                  <a:moveTo>
                    <a:pt x="276804" y="0"/>
                  </a:moveTo>
                  <a:lnTo>
                    <a:pt x="1986" y="382753"/>
                  </a:lnTo>
                  <a:cubicBezTo>
                    <a:pt x="326" y="385244"/>
                    <a:pt x="-505" y="387734"/>
                    <a:pt x="326" y="390225"/>
                  </a:cubicBezTo>
                  <a:cubicBezTo>
                    <a:pt x="1156" y="392716"/>
                    <a:pt x="1986" y="395207"/>
                    <a:pt x="4477" y="396867"/>
                  </a:cubicBezTo>
                  <a:lnTo>
                    <a:pt x="14440" y="404340"/>
                  </a:lnTo>
                  <a:cubicBezTo>
                    <a:pt x="16101" y="406000"/>
                    <a:pt x="18592" y="406000"/>
                    <a:pt x="20252" y="406000"/>
                  </a:cubicBezTo>
                  <a:cubicBezTo>
                    <a:pt x="23573" y="406000"/>
                    <a:pt x="26894" y="404340"/>
                    <a:pt x="28555" y="401849"/>
                  </a:cubicBezTo>
                  <a:lnTo>
                    <a:pt x="286768" y="42344"/>
                  </a:lnTo>
                  <a:cubicBezTo>
                    <a:pt x="281786" y="27399"/>
                    <a:pt x="278465" y="13284"/>
                    <a:pt x="276804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ïṩḻîḑê"/>
            <p:cNvSpPr/>
            <p:nvPr/>
          </p:nvSpPr>
          <p:spPr>
            <a:xfrm>
              <a:off x="4618621" y="2559957"/>
              <a:ext cx="420167" cy="420167"/>
            </a:xfrm>
            <a:custGeom>
              <a:avLst/>
              <a:gdLst>
                <a:gd name="connsiteX0" fmla="*/ 508826 w 539418"/>
                <a:gd name="connsiteY0" fmla="*/ 145169 h 539418"/>
                <a:gd name="connsiteX1" fmla="*/ 145169 w 539418"/>
                <a:gd name="connsiteY1" fmla="*/ 30593 h 539418"/>
                <a:gd name="connsiteX2" fmla="*/ 30592 w 539418"/>
                <a:gd name="connsiteY2" fmla="*/ 394249 h 539418"/>
                <a:gd name="connsiteX3" fmla="*/ 394249 w 539418"/>
                <a:gd name="connsiteY3" fmla="*/ 508826 h 539418"/>
                <a:gd name="connsiteX4" fmla="*/ 508826 w 539418"/>
                <a:gd name="connsiteY4" fmla="*/ 145169 h 539418"/>
                <a:gd name="connsiteX5" fmla="*/ 379304 w 539418"/>
                <a:gd name="connsiteY5" fmla="*/ 479767 h 539418"/>
                <a:gd name="connsiteX6" fmla="*/ 60482 w 539418"/>
                <a:gd name="connsiteY6" fmla="*/ 379304 h 539418"/>
                <a:gd name="connsiteX7" fmla="*/ 160944 w 539418"/>
                <a:gd name="connsiteY7" fmla="*/ 60482 h 539418"/>
                <a:gd name="connsiteX8" fmla="*/ 479767 w 539418"/>
                <a:gd name="connsiteY8" fmla="*/ 160944 h 539418"/>
                <a:gd name="connsiteX9" fmla="*/ 379304 w 539418"/>
                <a:gd name="connsiteY9" fmla="*/ 479767 h 53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9418" h="539418">
                  <a:moveTo>
                    <a:pt x="508826" y="145169"/>
                  </a:moveTo>
                  <a:cubicBezTo>
                    <a:pt x="439914" y="13157"/>
                    <a:pt x="277182" y="-38320"/>
                    <a:pt x="145169" y="30593"/>
                  </a:cubicBezTo>
                  <a:cubicBezTo>
                    <a:pt x="13157" y="99505"/>
                    <a:pt x="-38320" y="262237"/>
                    <a:pt x="30592" y="394249"/>
                  </a:cubicBezTo>
                  <a:cubicBezTo>
                    <a:pt x="99505" y="526261"/>
                    <a:pt x="262237" y="577738"/>
                    <a:pt x="394249" y="508826"/>
                  </a:cubicBezTo>
                  <a:cubicBezTo>
                    <a:pt x="526262" y="439914"/>
                    <a:pt x="577738" y="277181"/>
                    <a:pt x="508826" y="145169"/>
                  </a:cubicBezTo>
                  <a:close/>
                  <a:moveTo>
                    <a:pt x="379304" y="479767"/>
                  </a:moveTo>
                  <a:cubicBezTo>
                    <a:pt x="263067" y="540376"/>
                    <a:pt x="121092" y="494711"/>
                    <a:pt x="60482" y="379304"/>
                  </a:cubicBezTo>
                  <a:cubicBezTo>
                    <a:pt x="-127" y="263067"/>
                    <a:pt x="45537" y="121091"/>
                    <a:pt x="160944" y="60482"/>
                  </a:cubicBezTo>
                  <a:cubicBezTo>
                    <a:pt x="277182" y="-127"/>
                    <a:pt x="419157" y="45537"/>
                    <a:pt x="479767" y="160944"/>
                  </a:cubicBezTo>
                  <a:cubicBezTo>
                    <a:pt x="539546" y="276351"/>
                    <a:pt x="494711" y="419157"/>
                    <a:pt x="379304" y="479767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ïSļîḑè"/>
            <p:cNvSpPr/>
            <p:nvPr/>
          </p:nvSpPr>
          <p:spPr>
            <a:xfrm>
              <a:off x="3912712" y="2772627"/>
              <a:ext cx="4570732" cy="3484068"/>
            </a:xfrm>
            <a:custGeom>
              <a:avLst/>
              <a:gdLst>
                <a:gd name="connsiteX0" fmla="*/ 5855349 w 5867988"/>
                <a:gd name="connsiteY0" fmla="*/ 3343483 h 4472909"/>
                <a:gd name="connsiteX1" fmla="*/ 3064824 w 5867988"/>
                <a:gd name="connsiteY1" fmla="*/ 0 h 4472909"/>
                <a:gd name="connsiteX2" fmla="*/ 3475806 w 5867988"/>
                <a:gd name="connsiteY2" fmla="*/ 1944484 h 4472909"/>
                <a:gd name="connsiteX3" fmla="*/ 2706149 w 5867988"/>
                <a:gd name="connsiteY3" fmla="*/ 3222264 h 4472909"/>
                <a:gd name="connsiteX4" fmla="*/ 693583 w 5867988"/>
                <a:gd name="connsiteY4" fmla="*/ 3044587 h 4472909"/>
                <a:gd name="connsiteX5" fmla="*/ 349022 w 5867988"/>
                <a:gd name="connsiteY5" fmla="*/ 2882685 h 4472909"/>
                <a:gd name="connsiteX6" fmla="*/ 247730 w 5867988"/>
                <a:gd name="connsiteY6" fmla="*/ 2882685 h 4472909"/>
                <a:gd name="connsiteX7" fmla="*/ 379742 w 5867988"/>
                <a:gd name="connsiteY7" fmla="*/ 3075307 h 4472909"/>
                <a:gd name="connsiteX8" fmla="*/ 156401 w 5867988"/>
                <a:gd name="connsiteY8" fmla="*/ 2964051 h 4472909"/>
                <a:gd name="connsiteX9" fmla="*/ 24388 w 5867988"/>
                <a:gd name="connsiteY9" fmla="*/ 2730746 h 4472909"/>
                <a:gd name="connsiteX10" fmla="*/ 44315 w 5867988"/>
                <a:gd name="connsiteY10" fmla="*/ 2974014 h 4472909"/>
                <a:gd name="connsiteX11" fmla="*/ 449485 w 5867988"/>
                <a:gd name="connsiteY11" fmla="*/ 3248002 h 4472909"/>
                <a:gd name="connsiteX12" fmla="*/ 1979666 w 5867988"/>
                <a:gd name="connsiteY12" fmla="*/ 3972825 h 4472909"/>
                <a:gd name="connsiteX13" fmla="*/ 5855349 w 5867988"/>
                <a:gd name="connsiteY13" fmla="*/ 3343483 h 447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67988" h="4472909">
                  <a:moveTo>
                    <a:pt x="5855349" y="3343483"/>
                  </a:moveTo>
                  <a:cubicBezTo>
                    <a:pt x="6004797" y="1462929"/>
                    <a:pt x="4814196" y="62270"/>
                    <a:pt x="3064824" y="0"/>
                  </a:cubicBezTo>
                  <a:lnTo>
                    <a:pt x="3475806" y="1944484"/>
                  </a:lnTo>
                  <a:cubicBezTo>
                    <a:pt x="3726546" y="2180280"/>
                    <a:pt x="4460502" y="3312763"/>
                    <a:pt x="2706149" y="3222264"/>
                  </a:cubicBezTo>
                  <a:cubicBezTo>
                    <a:pt x="2417216" y="3207319"/>
                    <a:pt x="1200046" y="3114329"/>
                    <a:pt x="693583" y="3044587"/>
                  </a:cubicBezTo>
                  <a:cubicBezTo>
                    <a:pt x="604744" y="3032133"/>
                    <a:pt x="509264" y="2963221"/>
                    <a:pt x="349022" y="2882685"/>
                  </a:cubicBezTo>
                  <a:cubicBezTo>
                    <a:pt x="246069" y="2830378"/>
                    <a:pt x="215350" y="2850304"/>
                    <a:pt x="247730" y="2882685"/>
                  </a:cubicBezTo>
                  <a:cubicBezTo>
                    <a:pt x="349022" y="2983978"/>
                    <a:pt x="419595" y="3055380"/>
                    <a:pt x="379742" y="3075307"/>
                  </a:cubicBezTo>
                  <a:cubicBezTo>
                    <a:pt x="319133" y="3106027"/>
                    <a:pt x="227804" y="3055380"/>
                    <a:pt x="156401" y="2964051"/>
                  </a:cubicBezTo>
                  <a:cubicBezTo>
                    <a:pt x="60090" y="2839511"/>
                    <a:pt x="55108" y="2730746"/>
                    <a:pt x="24388" y="2730746"/>
                  </a:cubicBezTo>
                  <a:cubicBezTo>
                    <a:pt x="-6332" y="2730746"/>
                    <a:pt x="-16295" y="2832039"/>
                    <a:pt x="44315" y="2974014"/>
                  </a:cubicBezTo>
                  <a:cubicBezTo>
                    <a:pt x="158891" y="3240530"/>
                    <a:pt x="335738" y="3214792"/>
                    <a:pt x="449485" y="3248002"/>
                  </a:cubicBezTo>
                  <a:cubicBezTo>
                    <a:pt x="990818" y="3405753"/>
                    <a:pt x="1420896" y="3758616"/>
                    <a:pt x="1979666" y="3972825"/>
                  </a:cubicBezTo>
                  <a:cubicBezTo>
                    <a:pt x="3801270" y="4671079"/>
                    <a:pt x="5740773" y="4786486"/>
                    <a:pt x="5855349" y="3343483"/>
                  </a:cubicBez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iŝḷiďe"/>
            <p:cNvSpPr/>
            <p:nvPr/>
          </p:nvSpPr>
          <p:spPr>
            <a:xfrm>
              <a:off x="5399755" y="2698254"/>
              <a:ext cx="594501" cy="706861"/>
            </a:xfrm>
            <a:custGeom>
              <a:avLst/>
              <a:gdLst>
                <a:gd name="connsiteX0" fmla="*/ 752221 w 763231"/>
                <a:gd name="connsiteY0" fmla="*/ 0 h 907481"/>
                <a:gd name="connsiteX1" fmla="*/ 569563 w 763231"/>
                <a:gd name="connsiteY1" fmla="*/ 1661 h 907481"/>
                <a:gd name="connsiteX2" fmla="*/ 549636 w 763231"/>
                <a:gd name="connsiteY2" fmla="*/ 417624 h 907481"/>
                <a:gd name="connsiteX3" fmla="*/ 113747 w 763231"/>
                <a:gd name="connsiteY3" fmla="*/ 752221 h 907481"/>
                <a:gd name="connsiteX4" fmla="*/ 0 w 763231"/>
                <a:gd name="connsiteY4" fmla="*/ 907481 h 907481"/>
                <a:gd name="connsiteX5" fmla="*/ 752221 w 763231"/>
                <a:gd name="connsiteY5" fmla="*/ 0 h 907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3231" h="907481">
                  <a:moveTo>
                    <a:pt x="752221" y="0"/>
                  </a:moveTo>
                  <a:cubicBezTo>
                    <a:pt x="690782" y="0"/>
                    <a:pt x="630172" y="0"/>
                    <a:pt x="569563" y="1661"/>
                  </a:cubicBezTo>
                  <a:cubicBezTo>
                    <a:pt x="569563" y="1661"/>
                    <a:pt x="691612" y="133673"/>
                    <a:pt x="549636" y="417624"/>
                  </a:cubicBezTo>
                  <a:cubicBezTo>
                    <a:pt x="459968" y="596131"/>
                    <a:pt x="265685" y="732295"/>
                    <a:pt x="113747" y="752221"/>
                  </a:cubicBezTo>
                  <a:cubicBezTo>
                    <a:pt x="77215" y="796226"/>
                    <a:pt x="39023" y="847702"/>
                    <a:pt x="0" y="907481"/>
                  </a:cubicBezTo>
                  <a:cubicBezTo>
                    <a:pt x="797886" y="778790"/>
                    <a:pt x="784602" y="206737"/>
                    <a:pt x="752221" y="0"/>
                  </a:cubicBezTo>
                  <a:close/>
                </a:path>
              </a:pathLst>
            </a:custGeom>
            <a:gradFill flip="none" rotWithShape="1">
              <a:gsLst>
                <a:gs pos="32000">
                  <a:srgbClr val="FFBE0D"/>
                </a:gs>
                <a:gs pos="98000">
                  <a:srgbClr val="FF86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iş1íḓe"/>
            <p:cNvSpPr/>
            <p:nvPr/>
          </p:nvSpPr>
          <p:spPr>
            <a:xfrm>
              <a:off x="4355531" y="1580563"/>
              <a:ext cx="1433024" cy="1040085"/>
            </a:xfrm>
            <a:custGeom>
              <a:avLst/>
              <a:gdLst>
                <a:gd name="connsiteX0" fmla="*/ 3865 w 1839742"/>
                <a:gd name="connsiteY0" fmla="*/ 798098 h 1335280"/>
                <a:gd name="connsiteX1" fmla="*/ 257096 w 1839742"/>
                <a:gd name="connsiteY1" fmla="*/ 1335281 h 1335280"/>
                <a:gd name="connsiteX2" fmla="*/ 1037547 w 1839742"/>
                <a:gd name="connsiteY2" fmla="*/ 990720 h 1335280"/>
                <a:gd name="connsiteX3" fmla="*/ 1362181 w 1839742"/>
                <a:gd name="connsiteY3" fmla="*/ 706769 h 1335280"/>
                <a:gd name="connsiteX4" fmla="*/ 1343915 w 1839742"/>
                <a:gd name="connsiteY4" fmla="*/ 1139338 h 1335280"/>
                <a:gd name="connsiteX5" fmla="*/ 1652774 w 1839742"/>
                <a:gd name="connsiteY5" fmla="*/ 1236479 h 1335280"/>
                <a:gd name="connsiteX6" fmla="*/ 1230999 w 1839742"/>
                <a:gd name="connsiteY6" fmla="*/ 27611 h 1335280"/>
                <a:gd name="connsiteX7" fmla="*/ 3865 w 1839742"/>
                <a:gd name="connsiteY7" fmla="*/ 798098 h 1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9742" h="1335280">
                  <a:moveTo>
                    <a:pt x="3865" y="798098"/>
                  </a:moveTo>
                  <a:cubicBezTo>
                    <a:pt x="-36818" y="1264708"/>
                    <a:pt x="257096" y="1335281"/>
                    <a:pt x="257096" y="1335281"/>
                  </a:cubicBezTo>
                  <a:cubicBezTo>
                    <a:pt x="287816" y="879464"/>
                    <a:pt x="875645" y="1092013"/>
                    <a:pt x="1037547" y="990720"/>
                  </a:cubicBezTo>
                  <a:cubicBezTo>
                    <a:pt x="946217" y="778172"/>
                    <a:pt x="1199449" y="585550"/>
                    <a:pt x="1362181" y="706769"/>
                  </a:cubicBezTo>
                  <a:cubicBezTo>
                    <a:pt x="1609600" y="891918"/>
                    <a:pt x="1343915" y="1139338"/>
                    <a:pt x="1343915" y="1139338"/>
                  </a:cubicBezTo>
                  <a:cubicBezTo>
                    <a:pt x="1434414" y="1283804"/>
                    <a:pt x="1606279" y="1266369"/>
                    <a:pt x="1652774" y="1236479"/>
                  </a:cubicBezTo>
                  <a:cubicBezTo>
                    <a:pt x="2055453" y="973284"/>
                    <a:pt x="1758218" y="179550"/>
                    <a:pt x="1230999" y="27611"/>
                  </a:cubicBezTo>
                  <a:cubicBezTo>
                    <a:pt x="766880" y="-106062"/>
                    <a:pt x="51190" y="260916"/>
                    <a:pt x="3865" y="798098"/>
                  </a:cubicBezTo>
                  <a:close/>
                </a:path>
              </a:pathLst>
            </a:custGeom>
            <a:gradFill>
              <a:gsLst>
                <a:gs pos="26000">
                  <a:srgbClr val="022A63"/>
                </a:gs>
                <a:gs pos="74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í$ľidé"/>
            <p:cNvSpPr/>
            <p:nvPr/>
          </p:nvSpPr>
          <p:spPr>
            <a:xfrm>
              <a:off x="4761446" y="2771334"/>
              <a:ext cx="71139" cy="71139"/>
            </a:xfrm>
            <a:custGeom>
              <a:avLst/>
              <a:gdLst>
                <a:gd name="connsiteX0" fmla="*/ 91329 w 91329"/>
                <a:gd name="connsiteY0" fmla="*/ 45665 h 91329"/>
                <a:gd name="connsiteX1" fmla="*/ 45665 w 91329"/>
                <a:gd name="connsiteY1" fmla="*/ 91329 h 91329"/>
                <a:gd name="connsiteX2" fmla="*/ 0 w 91329"/>
                <a:gd name="connsiteY2" fmla="*/ 45665 h 91329"/>
                <a:gd name="connsiteX3" fmla="*/ 45665 w 91329"/>
                <a:gd name="connsiteY3" fmla="*/ 0 h 91329"/>
                <a:gd name="connsiteX4" fmla="*/ 91329 w 91329"/>
                <a:gd name="connsiteY4" fmla="*/ 45665 h 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9" h="91329">
                  <a:moveTo>
                    <a:pt x="91329" y="45665"/>
                  </a:moveTo>
                  <a:cubicBezTo>
                    <a:pt x="91329" y="70885"/>
                    <a:pt x="70885" y="91329"/>
                    <a:pt x="45665" y="91329"/>
                  </a:cubicBezTo>
                  <a:cubicBezTo>
                    <a:pt x="20445" y="91329"/>
                    <a:pt x="0" y="70885"/>
                    <a:pt x="0" y="45665"/>
                  </a:cubicBezTo>
                  <a:cubicBezTo>
                    <a:pt x="0" y="20445"/>
                    <a:pt x="20445" y="0"/>
                    <a:pt x="45665" y="0"/>
                  </a:cubicBezTo>
                  <a:cubicBezTo>
                    <a:pt x="70885" y="0"/>
                    <a:pt x="91329" y="20445"/>
                    <a:pt x="91329" y="45665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iS1ïḍê"/>
            <p:cNvSpPr/>
            <p:nvPr/>
          </p:nvSpPr>
          <p:spPr>
            <a:xfrm>
              <a:off x="4418040" y="2289530"/>
              <a:ext cx="138397" cy="323358"/>
            </a:xfrm>
            <a:custGeom>
              <a:avLst/>
              <a:gdLst>
                <a:gd name="connsiteX0" fmla="*/ 177677 w 177677"/>
                <a:gd name="connsiteY0" fmla="*/ 415133 h 415133"/>
                <a:gd name="connsiteX1" fmla="*/ 90499 w 177677"/>
                <a:gd name="connsiteY1" fmla="*/ 336258 h 415133"/>
                <a:gd name="connsiteX2" fmla="*/ 30720 w 177677"/>
                <a:gd name="connsiteY2" fmla="*/ 233305 h 415133"/>
                <a:gd name="connsiteX3" fmla="*/ 2491 w 177677"/>
                <a:gd name="connsiteY3" fmla="*/ 117898 h 415133"/>
                <a:gd name="connsiteX4" fmla="*/ 0 w 177677"/>
                <a:gd name="connsiteY4" fmla="*/ 58949 h 415133"/>
                <a:gd name="connsiteX5" fmla="*/ 830 w 177677"/>
                <a:gd name="connsiteY5" fmla="*/ 44004 h 415133"/>
                <a:gd name="connsiteX6" fmla="*/ 2491 w 177677"/>
                <a:gd name="connsiteY6" fmla="*/ 29059 h 415133"/>
                <a:gd name="connsiteX7" fmla="*/ 5812 w 177677"/>
                <a:gd name="connsiteY7" fmla="*/ 0 h 415133"/>
                <a:gd name="connsiteX8" fmla="*/ 7472 w 177677"/>
                <a:gd name="connsiteY8" fmla="*/ 29059 h 415133"/>
                <a:gd name="connsiteX9" fmla="*/ 9133 w 177677"/>
                <a:gd name="connsiteY9" fmla="*/ 58119 h 415133"/>
                <a:gd name="connsiteX10" fmla="*/ 12454 w 177677"/>
                <a:gd name="connsiteY10" fmla="*/ 87178 h 415133"/>
                <a:gd name="connsiteX11" fmla="*/ 17436 w 177677"/>
                <a:gd name="connsiteY11" fmla="*/ 115407 h 415133"/>
                <a:gd name="connsiteX12" fmla="*/ 23247 w 177677"/>
                <a:gd name="connsiteY12" fmla="*/ 143636 h 415133"/>
                <a:gd name="connsiteX13" fmla="*/ 30720 w 177677"/>
                <a:gd name="connsiteY13" fmla="*/ 171035 h 415133"/>
                <a:gd name="connsiteX14" fmla="*/ 39023 w 177677"/>
                <a:gd name="connsiteY14" fmla="*/ 198434 h 415133"/>
                <a:gd name="connsiteX15" fmla="*/ 48986 w 177677"/>
                <a:gd name="connsiteY15" fmla="*/ 225002 h 415133"/>
                <a:gd name="connsiteX16" fmla="*/ 59779 w 177677"/>
                <a:gd name="connsiteY16" fmla="*/ 251571 h 415133"/>
                <a:gd name="connsiteX17" fmla="*/ 73063 w 177677"/>
                <a:gd name="connsiteY17" fmla="*/ 277309 h 415133"/>
                <a:gd name="connsiteX18" fmla="*/ 102953 w 177677"/>
                <a:gd name="connsiteY18" fmla="*/ 326295 h 415133"/>
                <a:gd name="connsiteX19" fmla="*/ 177677 w 177677"/>
                <a:gd name="connsiteY19" fmla="*/ 415133 h 41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7677" h="415133">
                  <a:moveTo>
                    <a:pt x="177677" y="415133"/>
                  </a:moveTo>
                  <a:cubicBezTo>
                    <a:pt x="143636" y="395207"/>
                    <a:pt x="114577" y="366978"/>
                    <a:pt x="90499" y="336258"/>
                  </a:cubicBezTo>
                  <a:cubicBezTo>
                    <a:pt x="65591" y="304708"/>
                    <a:pt x="44834" y="270667"/>
                    <a:pt x="30720" y="233305"/>
                  </a:cubicBezTo>
                  <a:cubicBezTo>
                    <a:pt x="16605" y="195943"/>
                    <a:pt x="4982" y="157751"/>
                    <a:pt x="2491" y="117898"/>
                  </a:cubicBezTo>
                  <a:cubicBezTo>
                    <a:pt x="-830" y="97971"/>
                    <a:pt x="830" y="78045"/>
                    <a:pt x="0" y="58949"/>
                  </a:cubicBezTo>
                  <a:cubicBezTo>
                    <a:pt x="0" y="53967"/>
                    <a:pt x="0" y="48986"/>
                    <a:pt x="830" y="44004"/>
                  </a:cubicBezTo>
                  <a:lnTo>
                    <a:pt x="2491" y="29059"/>
                  </a:lnTo>
                  <a:cubicBezTo>
                    <a:pt x="3321" y="19096"/>
                    <a:pt x="4982" y="9133"/>
                    <a:pt x="5812" y="0"/>
                  </a:cubicBezTo>
                  <a:cubicBezTo>
                    <a:pt x="6642" y="9963"/>
                    <a:pt x="7472" y="19926"/>
                    <a:pt x="7472" y="29059"/>
                  </a:cubicBezTo>
                  <a:cubicBezTo>
                    <a:pt x="8303" y="39022"/>
                    <a:pt x="7472" y="48155"/>
                    <a:pt x="9133" y="58119"/>
                  </a:cubicBezTo>
                  <a:lnTo>
                    <a:pt x="12454" y="87178"/>
                  </a:lnTo>
                  <a:cubicBezTo>
                    <a:pt x="13284" y="97141"/>
                    <a:pt x="14945" y="106274"/>
                    <a:pt x="17436" y="115407"/>
                  </a:cubicBezTo>
                  <a:lnTo>
                    <a:pt x="23247" y="143636"/>
                  </a:lnTo>
                  <a:lnTo>
                    <a:pt x="30720" y="171035"/>
                  </a:lnTo>
                  <a:cubicBezTo>
                    <a:pt x="33211" y="180168"/>
                    <a:pt x="36532" y="189301"/>
                    <a:pt x="39023" y="198434"/>
                  </a:cubicBezTo>
                  <a:cubicBezTo>
                    <a:pt x="42344" y="207567"/>
                    <a:pt x="44834" y="216699"/>
                    <a:pt x="48986" y="225002"/>
                  </a:cubicBezTo>
                  <a:lnTo>
                    <a:pt x="59779" y="251571"/>
                  </a:lnTo>
                  <a:lnTo>
                    <a:pt x="73063" y="277309"/>
                  </a:lnTo>
                  <a:cubicBezTo>
                    <a:pt x="82196" y="293914"/>
                    <a:pt x="92160" y="310520"/>
                    <a:pt x="102953" y="326295"/>
                  </a:cubicBezTo>
                  <a:cubicBezTo>
                    <a:pt x="123710" y="358675"/>
                    <a:pt x="148618" y="388565"/>
                    <a:pt x="177677" y="415133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ïşḻîḑè"/>
            <p:cNvSpPr/>
            <p:nvPr/>
          </p:nvSpPr>
          <p:spPr>
            <a:xfrm>
              <a:off x="4477250" y="2305698"/>
              <a:ext cx="67545" cy="291669"/>
            </a:xfrm>
            <a:custGeom>
              <a:avLst/>
              <a:gdLst>
                <a:gd name="connsiteX0" fmla="*/ 86717 w 86716"/>
                <a:gd name="connsiteY0" fmla="*/ 374450 h 374450"/>
                <a:gd name="connsiteX1" fmla="*/ 30259 w 86716"/>
                <a:gd name="connsiteY1" fmla="*/ 292254 h 374450"/>
                <a:gd name="connsiteX2" fmla="*/ 2030 w 86716"/>
                <a:gd name="connsiteY2" fmla="*/ 195113 h 374450"/>
                <a:gd name="connsiteX3" fmla="*/ 369 w 86716"/>
                <a:gd name="connsiteY3" fmla="*/ 169374 h 374450"/>
                <a:gd name="connsiteX4" fmla="*/ 369 w 86716"/>
                <a:gd name="connsiteY4" fmla="*/ 143636 h 374450"/>
                <a:gd name="connsiteX5" fmla="*/ 7841 w 86716"/>
                <a:gd name="connsiteY5" fmla="*/ 92990 h 374450"/>
                <a:gd name="connsiteX6" fmla="*/ 10332 w 86716"/>
                <a:gd name="connsiteY6" fmla="*/ 80536 h 374450"/>
                <a:gd name="connsiteX7" fmla="*/ 13653 w 86716"/>
                <a:gd name="connsiteY7" fmla="*/ 68082 h 374450"/>
                <a:gd name="connsiteX8" fmla="*/ 22786 w 86716"/>
                <a:gd name="connsiteY8" fmla="*/ 44004 h 374450"/>
                <a:gd name="connsiteX9" fmla="*/ 33580 w 86716"/>
                <a:gd name="connsiteY9" fmla="*/ 21587 h 374450"/>
                <a:gd name="connsiteX10" fmla="*/ 46034 w 86716"/>
                <a:gd name="connsiteY10" fmla="*/ 0 h 374450"/>
                <a:gd name="connsiteX11" fmla="*/ 39392 w 86716"/>
                <a:gd name="connsiteY11" fmla="*/ 24078 h 374450"/>
                <a:gd name="connsiteX12" fmla="*/ 32749 w 86716"/>
                <a:gd name="connsiteY12" fmla="*/ 48155 h 374450"/>
                <a:gd name="connsiteX13" fmla="*/ 27768 w 86716"/>
                <a:gd name="connsiteY13" fmla="*/ 72233 h 374450"/>
                <a:gd name="connsiteX14" fmla="*/ 24447 w 86716"/>
                <a:gd name="connsiteY14" fmla="*/ 96311 h 374450"/>
                <a:gd name="connsiteX15" fmla="*/ 21126 w 86716"/>
                <a:gd name="connsiteY15" fmla="*/ 144466 h 374450"/>
                <a:gd name="connsiteX16" fmla="*/ 21956 w 86716"/>
                <a:gd name="connsiteY16" fmla="*/ 168544 h 374450"/>
                <a:gd name="connsiteX17" fmla="*/ 24447 w 86716"/>
                <a:gd name="connsiteY17" fmla="*/ 192622 h 374450"/>
                <a:gd name="connsiteX18" fmla="*/ 46864 w 86716"/>
                <a:gd name="connsiteY18" fmla="*/ 286442 h 374450"/>
                <a:gd name="connsiteX19" fmla="*/ 86717 w 86716"/>
                <a:gd name="connsiteY19" fmla="*/ 374450 h 37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716" h="374450">
                  <a:moveTo>
                    <a:pt x="86717" y="374450"/>
                  </a:moveTo>
                  <a:cubicBezTo>
                    <a:pt x="62639" y="351203"/>
                    <a:pt x="44373" y="322143"/>
                    <a:pt x="30259" y="292254"/>
                  </a:cubicBezTo>
                  <a:cubicBezTo>
                    <a:pt x="16144" y="261534"/>
                    <a:pt x="6181" y="228323"/>
                    <a:pt x="2030" y="195113"/>
                  </a:cubicBezTo>
                  <a:cubicBezTo>
                    <a:pt x="1199" y="186810"/>
                    <a:pt x="-461" y="178507"/>
                    <a:pt x="369" y="169374"/>
                  </a:cubicBezTo>
                  <a:cubicBezTo>
                    <a:pt x="369" y="161072"/>
                    <a:pt x="-461" y="151939"/>
                    <a:pt x="369" y="143636"/>
                  </a:cubicBezTo>
                  <a:cubicBezTo>
                    <a:pt x="2030" y="127031"/>
                    <a:pt x="2860" y="109595"/>
                    <a:pt x="7841" y="92990"/>
                  </a:cubicBezTo>
                  <a:lnTo>
                    <a:pt x="10332" y="80536"/>
                  </a:lnTo>
                  <a:cubicBezTo>
                    <a:pt x="11162" y="76384"/>
                    <a:pt x="11993" y="72233"/>
                    <a:pt x="13653" y="68082"/>
                  </a:cubicBezTo>
                  <a:lnTo>
                    <a:pt x="22786" y="44004"/>
                  </a:lnTo>
                  <a:cubicBezTo>
                    <a:pt x="25277" y="35701"/>
                    <a:pt x="29428" y="29059"/>
                    <a:pt x="33580" y="21587"/>
                  </a:cubicBezTo>
                  <a:cubicBezTo>
                    <a:pt x="37731" y="14115"/>
                    <a:pt x="41882" y="6642"/>
                    <a:pt x="46034" y="0"/>
                  </a:cubicBezTo>
                  <a:cubicBezTo>
                    <a:pt x="43543" y="8303"/>
                    <a:pt x="41882" y="15775"/>
                    <a:pt x="39392" y="24078"/>
                  </a:cubicBezTo>
                  <a:cubicBezTo>
                    <a:pt x="36901" y="32380"/>
                    <a:pt x="33580" y="39853"/>
                    <a:pt x="32749" y="48155"/>
                  </a:cubicBezTo>
                  <a:lnTo>
                    <a:pt x="27768" y="72233"/>
                  </a:lnTo>
                  <a:cubicBezTo>
                    <a:pt x="25277" y="79705"/>
                    <a:pt x="25277" y="88008"/>
                    <a:pt x="24447" y="96311"/>
                  </a:cubicBezTo>
                  <a:cubicBezTo>
                    <a:pt x="21956" y="112086"/>
                    <a:pt x="21956" y="128691"/>
                    <a:pt x="21126" y="144466"/>
                  </a:cubicBezTo>
                  <a:cubicBezTo>
                    <a:pt x="21126" y="152769"/>
                    <a:pt x="21956" y="160241"/>
                    <a:pt x="21956" y="168544"/>
                  </a:cubicBezTo>
                  <a:cubicBezTo>
                    <a:pt x="21956" y="176847"/>
                    <a:pt x="22786" y="184319"/>
                    <a:pt x="24447" y="192622"/>
                  </a:cubicBezTo>
                  <a:cubicBezTo>
                    <a:pt x="27768" y="224172"/>
                    <a:pt x="36070" y="255722"/>
                    <a:pt x="46864" y="286442"/>
                  </a:cubicBezTo>
                  <a:cubicBezTo>
                    <a:pt x="55997" y="315501"/>
                    <a:pt x="70111" y="345391"/>
                    <a:pt x="86717" y="374450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íṧḻîdé"/>
            <p:cNvSpPr/>
            <p:nvPr/>
          </p:nvSpPr>
          <p:spPr>
            <a:xfrm>
              <a:off x="5690131" y="1556153"/>
              <a:ext cx="167499" cy="543889"/>
            </a:xfrm>
            <a:custGeom>
              <a:avLst/>
              <a:gdLst>
                <a:gd name="connsiteX0" fmla="*/ 0 w 215038"/>
                <a:gd name="connsiteY0" fmla="*/ 0 h 698254"/>
                <a:gd name="connsiteX1" fmla="*/ 40683 w 215038"/>
                <a:gd name="connsiteY1" fmla="*/ 24908 h 698254"/>
                <a:gd name="connsiteX2" fmla="*/ 58119 w 215038"/>
                <a:gd name="connsiteY2" fmla="*/ 41513 h 698254"/>
                <a:gd name="connsiteX3" fmla="*/ 73894 w 215038"/>
                <a:gd name="connsiteY3" fmla="*/ 59779 h 698254"/>
                <a:gd name="connsiteX4" fmla="*/ 119558 w 215038"/>
                <a:gd name="connsiteY4" fmla="*/ 144466 h 698254"/>
                <a:gd name="connsiteX5" fmla="*/ 127861 w 215038"/>
                <a:gd name="connsiteY5" fmla="*/ 166884 h 698254"/>
                <a:gd name="connsiteX6" fmla="*/ 134503 w 215038"/>
                <a:gd name="connsiteY6" fmla="*/ 190131 h 698254"/>
                <a:gd name="connsiteX7" fmla="*/ 146127 w 215038"/>
                <a:gd name="connsiteY7" fmla="*/ 236626 h 698254"/>
                <a:gd name="connsiteX8" fmla="*/ 158581 w 215038"/>
                <a:gd name="connsiteY8" fmla="*/ 331276 h 698254"/>
                <a:gd name="connsiteX9" fmla="*/ 172696 w 215038"/>
                <a:gd name="connsiteY9" fmla="*/ 518086 h 698254"/>
                <a:gd name="connsiteX10" fmla="*/ 185980 w 215038"/>
                <a:gd name="connsiteY10" fmla="*/ 610246 h 698254"/>
                <a:gd name="connsiteX11" fmla="*/ 196773 w 215038"/>
                <a:gd name="connsiteY11" fmla="*/ 655080 h 698254"/>
                <a:gd name="connsiteX12" fmla="*/ 204246 w 215038"/>
                <a:gd name="connsiteY12" fmla="*/ 677497 h 698254"/>
                <a:gd name="connsiteX13" fmla="*/ 215039 w 215038"/>
                <a:gd name="connsiteY13" fmla="*/ 698254 h 698254"/>
                <a:gd name="connsiteX14" fmla="*/ 189301 w 215038"/>
                <a:gd name="connsiteY14" fmla="*/ 658401 h 698254"/>
                <a:gd name="connsiteX15" fmla="*/ 171865 w 215038"/>
                <a:gd name="connsiteY15" fmla="*/ 613567 h 698254"/>
                <a:gd name="connsiteX16" fmla="*/ 149448 w 215038"/>
                <a:gd name="connsiteY16" fmla="*/ 521407 h 698254"/>
                <a:gd name="connsiteX17" fmla="*/ 145297 w 215038"/>
                <a:gd name="connsiteY17" fmla="*/ 498160 h 698254"/>
                <a:gd name="connsiteX18" fmla="*/ 141976 w 215038"/>
                <a:gd name="connsiteY18" fmla="*/ 474912 h 698254"/>
                <a:gd name="connsiteX19" fmla="*/ 136164 w 215038"/>
                <a:gd name="connsiteY19" fmla="*/ 427587 h 698254"/>
                <a:gd name="connsiteX20" fmla="*/ 128691 w 215038"/>
                <a:gd name="connsiteY20" fmla="*/ 333767 h 698254"/>
                <a:gd name="connsiteX21" fmla="*/ 118728 w 215038"/>
                <a:gd name="connsiteY21" fmla="*/ 241608 h 698254"/>
                <a:gd name="connsiteX22" fmla="*/ 109595 w 215038"/>
                <a:gd name="connsiteY22" fmla="*/ 196773 h 698254"/>
                <a:gd name="connsiteX23" fmla="*/ 104614 w 215038"/>
                <a:gd name="connsiteY23" fmla="*/ 174356 h 698254"/>
                <a:gd name="connsiteX24" fmla="*/ 97972 w 215038"/>
                <a:gd name="connsiteY24" fmla="*/ 151939 h 698254"/>
                <a:gd name="connsiteX25" fmla="*/ 62270 w 215038"/>
                <a:gd name="connsiteY25" fmla="*/ 68082 h 698254"/>
                <a:gd name="connsiteX26" fmla="*/ 49816 w 215038"/>
                <a:gd name="connsiteY26" fmla="*/ 48986 h 698254"/>
                <a:gd name="connsiteX27" fmla="*/ 35702 w 215038"/>
                <a:gd name="connsiteY27" fmla="*/ 30720 h 698254"/>
                <a:gd name="connsiteX28" fmla="*/ 0 w 215038"/>
                <a:gd name="connsiteY28" fmla="*/ 0 h 69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038" h="698254">
                  <a:moveTo>
                    <a:pt x="0" y="0"/>
                  </a:moveTo>
                  <a:cubicBezTo>
                    <a:pt x="14945" y="4982"/>
                    <a:pt x="28229" y="14115"/>
                    <a:pt x="40683" y="24908"/>
                  </a:cubicBezTo>
                  <a:cubicBezTo>
                    <a:pt x="47325" y="29890"/>
                    <a:pt x="52307" y="35701"/>
                    <a:pt x="58119" y="41513"/>
                  </a:cubicBezTo>
                  <a:cubicBezTo>
                    <a:pt x="63100" y="47325"/>
                    <a:pt x="68912" y="53967"/>
                    <a:pt x="73894" y="59779"/>
                  </a:cubicBezTo>
                  <a:cubicBezTo>
                    <a:pt x="93820" y="85517"/>
                    <a:pt x="107935" y="114577"/>
                    <a:pt x="119558" y="144466"/>
                  </a:cubicBezTo>
                  <a:cubicBezTo>
                    <a:pt x="122049" y="151939"/>
                    <a:pt x="125370" y="159411"/>
                    <a:pt x="127861" y="166884"/>
                  </a:cubicBezTo>
                  <a:lnTo>
                    <a:pt x="134503" y="190131"/>
                  </a:lnTo>
                  <a:cubicBezTo>
                    <a:pt x="139485" y="205076"/>
                    <a:pt x="141976" y="220851"/>
                    <a:pt x="146127" y="236626"/>
                  </a:cubicBezTo>
                  <a:cubicBezTo>
                    <a:pt x="151939" y="268176"/>
                    <a:pt x="156090" y="299726"/>
                    <a:pt x="158581" y="331276"/>
                  </a:cubicBezTo>
                  <a:cubicBezTo>
                    <a:pt x="162732" y="394377"/>
                    <a:pt x="166053" y="455816"/>
                    <a:pt x="172696" y="518086"/>
                  </a:cubicBezTo>
                  <a:cubicBezTo>
                    <a:pt x="176017" y="548806"/>
                    <a:pt x="180168" y="579526"/>
                    <a:pt x="185980" y="610246"/>
                  </a:cubicBezTo>
                  <a:cubicBezTo>
                    <a:pt x="188471" y="625191"/>
                    <a:pt x="192622" y="640966"/>
                    <a:pt x="196773" y="655080"/>
                  </a:cubicBezTo>
                  <a:cubicBezTo>
                    <a:pt x="199264" y="662553"/>
                    <a:pt x="201755" y="670025"/>
                    <a:pt x="204246" y="677497"/>
                  </a:cubicBezTo>
                  <a:cubicBezTo>
                    <a:pt x="207567" y="684970"/>
                    <a:pt x="210058" y="691612"/>
                    <a:pt x="215039" y="698254"/>
                  </a:cubicBezTo>
                  <a:cubicBezTo>
                    <a:pt x="203415" y="687461"/>
                    <a:pt x="195943" y="672516"/>
                    <a:pt x="189301" y="658401"/>
                  </a:cubicBezTo>
                  <a:cubicBezTo>
                    <a:pt x="182659" y="644287"/>
                    <a:pt x="176847" y="629342"/>
                    <a:pt x="171865" y="613567"/>
                  </a:cubicBezTo>
                  <a:cubicBezTo>
                    <a:pt x="161902" y="583677"/>
                    <a:pt x="155260" y="552127"/>
                    <a:pt x="149448" y="521407"/>
                  </a:cubicBezTo>
                  <a:lnTo>
                    <a:pt x="145297" y="498160"/>
                  </a:lnTo>
                  <a:cubicBezTo>
                    <a:pt x="143636" y="490687"/>
                    <a:pt x="142806" y="482385"/>
                    <a:pt x="141976" y="474912"/>
                  </a:cubicBezTo>
                  <a:cubicBezTo>
                    <a:pt x="139485" y="459137"/>
                    <a:pt x="137824" y="443362"/>
                    <a:pt x="136164" y="427587"/>
                  </a:cubicBezTo>
                  <a:cubicBezTo>
                    <a:pt x="132843" y="396037"/>
                    <a:pt x="131182" y="364487"/>
                    <a:pt x="128691" y="333767"/>
                  </a:cubicBezTo>
                  <a:cubicBezTo>
                    <a:pt x="127031" y="303047"/>
                    <a:pt x="123710" y="272327"/>
                    <a:pt x="118728" y="241608"/>
                  </a:cubicBezTo>
                  <a:cubicBezTo>
                    <a:pt x="116237" y="226663"/>
                    <a:pt x="113747" y="210888"/>
                    <a:pt x="109595" y="196773"/>
                  </a:cubicBezTo>
                  <a:lnTo>
                    <a:pt x="104614" y="174356"/>
                  </a:lnTo>
                  <a:cubicBezTo>
                    <a:pt x="102953" y="166884"/>
                    <a:pt x="100462" y="159411"/>
                    <a:pt x="97972" y="151939"/>
                  </a:cubicBezTo>
                  <a:cubicBezTo>
                    <a:pt x="88839" y="122879"/>
                    <a:pt x="78045" y="93820"/>
                    <a:pt x="62270" y="68082"/>
                  </a:cubicBezTo>
                  <a:cubicBezTo>
                    <a:pt x="58119" y="61440"/>
                    <a:pt x="53967" y="54798"/>
                    <a:pt x="49816" y="48986"/>
                  </a:cubicBezTo>
                  <a:cubicBezTo>
                    <a:pt x="44834" y="43174"/>
                    <a:pt x="40683" y="36532"/>
                    <a:pt x="35702" y="30720"/>
                  </a:cubicBezTo>
                  <a:cubicBezTo>
                    <a:pt x="24908" y="19096"/>
                    <a:pt x="13284" y="7472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íšľíďê"/>
            <p:cNvSpPr/>
            <p:nvPr/>
          </p:nvSpPr>
          <p:spPr>
            <a:xfrm>
              <a:off x="5455373" y="1010119"/>
              <a:ext cx="554882" cy="163177"/>
            </a:xfrm>
            <a:custGeom>
              <a:avLst/>
              <a:gdLst>
                <a:gd name="connsiteX0" fmla="*/ 0 w 712368"/>
                <a:gd name="connsiteY0" fmla="*/ 50909 h 209490"/>
                <a:gd name="connsiteX1" fmla="*/ 188470 w 712368"/>
                <a:gd name="connsiteY1" fmla="*/ 3584 h 209490"/>
                <a:gd name="connsiteX2" fmla="*/ 383583 w 712368"/>
                <a:gd name="connsiteY2" fmla="*/ 11887 h 209490"/>
                <a:gd name="connsiteX3" fmla="*/ 478234 w 712368"/>
                <a:gd name="connsiteY3" fmla="*/ 38455 h 209490"/>
                <a:gd name="connsiteX4" fmla="*/ 500651 w 712368"/>
                <a:gd name="connsiteY4" fmla="*/ 47588 h 209490"/>
                <a:gd name="connsiteX5" fmla="*/ 523068 w 712368"/>
                <a:gd name="connsiteY5" fmla="*/ 57551 h 209490"/>
                <a:gd name="connsiteX6" fmla="*/ 545485 w 712368"/>
                <a:gd name="connsiteY6" fmla="*/ 68345 h 209490"/>
                <a:gd name="connsiteX7" fmla="*/ 567072 w 712368"/>
                <a:gd name="connsiteY7" fmla="*/ 80799 h 209490"/>
                <a:gd name="connsiteX8" fmla="*/ 712369 w 712368"/>
                <a:gd name="connsiteY8" fmla="*/ 209490 h 209490"/>
                <a:gd name="connsiteX9" fmla="*/ 555448 w 712368"/>
                <a:gd name="connsiteY9" fmla="*/ 101555 h 209490"/>
                <a:gd name="connsiteX10" fmla="*/ 377771 w 712368"/>
                <a:gd name="connsiteY10" fmla="*/ 40946 h 209490"/>
                <a:gd name="connsiteX11" fmla="*/ 283951 w 712368"/>
                <a:gd name="connsiteY11" fmla="*/ 28492 h 209490"/>
                <a:gd name="connsiteX12" fmla="*/ 189301 w 712368"/>
                <a:gd name="connsiteY12" fmla="*/ 26831 h 209490"/>
                <a:gd name="connsiteX13" fmla="*/ 0 w 712368"/>
                <a:gd name="connsiteY13" fmla="*/ 50909 h 20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2368" h="209490">
                  <a:moveTo>
                    <a:pt x="0" y="50909"/>
                  </a:moveTo>
                  <a:cubicBezTo>
                    <a:pt x="58949" y="25171"/>
                    <a:pt x="123710" y="10226"/>
                    <a:pt x="188470" y="3584"/>
                  </a:cubicBezTo>
                  <a:cubicBezTo>
                    <a:pt x="253231" y="-3058"/>
                    <a:pt x="319653" y="-567"/>
                    <a:pt x="383583" y="11887"/>
                  </a:cubicBezTo>
                  <a:cubicBezTo>
                    <a:pt x="415964" y="18529"/>
                    <a:pt x="447514" y="26831"/>
                    <a:pt x="478234" y="38455"/>
                  </a:cubicBezTo>
                  <a:cubicBezTo>
                    <a:pt x="485706" y="40946"/>
                    <a:pt x="493178" y="45097"/>
                    <a:pt x="500651" y="47588"/>
                  </a:cubicBezTo>
                  <a:cubicBezTo>
                    <a:pt x="508123" y="50909"/>
                    <a:pt x="515596" y="54230"/>
                    <a:pt x="523068" y="57551"/>
                  </a:cubicBezTo>
                  <a:cubicBezTo>
                    <a:pt x="530540" y="60872"/>
                    <a:pt x="538013" y="65024"/>
                    <a:pt x="545485" y="68345"/>
                  </a:cubicBezTo>
                  <a:lnTo>
                    <a:pt x="567072" y="80799"/>
                  </a:lnTo>
                  <a:cubicBezTo>
                    <a:pt x="623530" y="114009"/>
                    <a:pt x="673346" y="158844"/>
                    <a:pt x="712369" y="209490"/>
                  </a:cubicBezTo>
                  <a:cubicBezTo>
                    <a:pt x="663383" y="167146"/>
                    <a:pt x="611906" y="129785"/>
                    <a:pt x="555448" y="101555"/>
                  </a:cubicBezTo>
                  <a:cubicBezTo>
                    <a:pt x="498990" y="73326"/>
                    <a:pt x="439211" y="52570"/>
                    <a:pt x="377771" y="40946"/>
                  </a:cubicBezTo>
                  <a:cubicBezTo>
                    <a:pt x="347051" y="34304"/>
                    <a:pt x="315501" y="30983"/>
                    <a:pt x="283951" y="28492"/>
                  </a:cubicBezTo>
                  <a:cubicBezTo>
                    <a:pt x="252401" y="26001"/>
                    <a:pt x="220851" y="26001"/>
                    <a:pt x="189301" y="26831"/>
                  </a:cubicBezTo>
                  <a:cubicBezTo>
                    <a:pt x="126200" y="30153"/>
                    <a:pt x="63100" y="37625"/>
                    <a:pt x="0" y="5090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iŝḷïḋè"/>
            <p:cNvSpPr/>
            <p:nvPr/>
          </p:nvSpPr>
          <p:spPr>
            <a:xfrm>
              <a:off x="5032420" y="1550333"/>
              <a:ext cx="309777" cy="85507"/>
            </a:xfrm>
            <a:custGeom>
              <a:avLst/>
              <a:gdLst>
                <a:gd name="connsiteX0" fmla="*/ 3321 w 397697"/>
                <a:gd name="connsiteY0" fmla="*/ 0 h 109775"/>
                <a:gd name="connsiteX1" fmla="*/ 88838 w 397697"/>
                <a:gd name="connsiteY1" fmla="*/ 56458 h 109775"/>
                <a:gd name="connsiteX2" fmla="*/ 189301 w 397697"/>
                <a:gd name="connsiteY2" fmla="*/ 78045 h 109775"/>
                <a:gd name="connsiteX3" fmla="*/ 215039 w 397697"/>
                <a:gd name="connsiteY3" fmla="*/ 78875 h 109775"/>
                <a:gd name="connsiteX4" fmla="*/ 240777 w 397697"/>
                <a:gd name="connsiteY4" fmla="*/ 78045 h 109775"/>
                <a:gd name="connsiteX5" fmla="*/ 266516 w 397697"/>
                <a:gd name="connsiteY5" fmla="*/ 76384 h 109775"/>
                <a:gd name="connsiteX6" fmla="*/ 292254 w 397697"/>
                <a:gd name="connsiteY6" fmla="*/ 75554 h 109775"/>
                <a:gd name="connsiteX7" fmla="*/ 317992 w 397697"/>
                <a:gd name="connsiteY7" fmla="*/ 73894 h 109775"/>
                <a:gd name="connsiteX8" fmla="*/ 343730 w 397697"/>
                <a:gd name="connsiteY8" fmla="*/ 73063 h 109775"/>
                <a:gd name="connsiteX9" fmla="*/ 396867 w 397697"/>
                <a:gd name="connsiteY9" fmla="*/ 70573 h 109775"/>
                <a:gd name="connsiteX10" fmla="*/ 397698 w 397697"/>
                <a:gd name="connsiteY10" fmla="*/ 73894 h 109775"/>
                <a:gd name="connsiteX11" fmla="*/ 347882 w 397697"/>
                <a:gd name="connsiteY11" fmla="*/ 94650 h 109775"/>
                <a:gd name="connsiteX12" fmla="*/ 294745 w 397697"/>
                <a:gd name="connsiteY12" fmla="*/ 107104 h 109775"/>
                <a:gd name="connsiteX13" fmla="*/ 185980 w 397697"/>
                <a:gd name="connsiteY13" fmla="*/ 103783 h 109775"/>
                <a:gd name="connsiteX14" fmla="*/ 82196 w 397697"/>
                <a:gd name="connsiteY14" fmla="*/ 71403 h 109775"/>
                <a:gd name="connsiteX15" fmla="*/ 36532 w 397697"/>
                <a:gd name="connsiteY15" fmla="*/ 41513 h 109775"/>
                <a:gd name="connsiteX16" fmla="*/ 0 w 397697"/>
                <a:gd name="connsiteY16" fmla="*/ 2491 h 109775"/>
                <a:gd name="connsiteX17" fmla="*/ 3321 w 397697"/>
                <a:gd name="connsiteY17" fmla="*/ 0 h 1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7697" h="109773">
                  <a:moveTo>
                    <a:pt x="3321" y="0"/>
                  </a:moveTo>
                  <a:cubicBezTo>
                    <a:pt x="26569" y="25738"/>
                    <a:pt x="57288" y="44004"/>
                    <a:pt x="88838" y="56458"/>
                  </a:cubicBezTo>
                  <a:cubicBezTo>
                    <a:pt x="120389" y="69742"/>
                    <a:pt x="154430" y="75554"/>
                    <a:pt x="189301" y="78045"/>
                  </a:cubicBezTo>
                  <a:cubicBezTo>
                    <a:pt x="197603" y="78045"/>
                    <a:pt x="206736" y="78875"/>
                    <a:pt x="215039" y="78875"/>
                  </a:cubicBezTo>
                  <a:lnTo>
                    <a:pt x="240777" y="78045"/>
                  </a:lnTo>
                  <a:cubicBezTo>
                    <a:pt x="249080" y="78045"/>
                    <a:pt x="258213" y="77215"/>
                    <a:pt x="266516" y="76384"/>
                  </a:cubicBezTo>
                  <a:cubicBezTo>
                    <a:pt x="274818" y="75554"/>
                    <a:pt x="283951" y="75554"/>
                    <a:pt x="292254" y="75554"/>
                  </a:cubicBezTo>
                  <a:cubicBezTo>
                    <a:pt x="300556" y="75554"/>
                    <a:pt x="309689" y="73894"/>
                    <a:pt x="317992" y="73894"/>
                  </a:cubicBezTo>
                  <a:lnTo>
                    <a:pt x="343730" y="73063"/>
                  </a:lnTo>
                  <a:cubicBezTo>
                    <a:pt x="361166" y="71403"/>
                    <a:pt x="378601" y="70573"/>
                    <a:pt x="396867" y="70573"/>
                  </a:cubicBezTo>
                  <a:lnTo>
                    <a:pt x="397698" y="73894"/>
                  </a:lnTo>
                  <a:cubicBezTo>
                    <a:pt x="381923" y="82196"/>
                    <a:pt x="364487" y="88838"/>
                    <a:pt x="347882" y="94650"/>
                  </a:cubicBezTo>
                  <a:cubicBezTo>
                    <a:pt x="330446" y="99632"/>
                    <a:pt x="313010" y="103783"/>
                    <a:pt x="294745" y="107104"/>
                  </a:cubicBezTo>
                  <a:cubicBezTo>
                    <a:pt x="259043" y="112086"/>
                    <a:pt x="221681" y="109595"/>
                    <a:pt x="185980" y="103783"/>
                  </a:cubicBezTo>
                  <a:cubicBezTo>
                    <a:pt x="150278" y="97971"/>
                    <a:pt x="114577" y="88008"/>
                    <a:pt x="82196" y="71403"/>
                  </a:cubicBezTo>
                  <a:cubicBezTo>
                    <a:pt x="66421" y="63100"/>
                    <a:pt x="50646" y="53137"/>
                    <a:pt x="36532" y="41513"/>
                  </a:cubicBezTo>
                  <a:cubicBezTo>
                    <a:pt x="22417" y="29890"/>
                    <a:pt x="9963" y="17436"/>
                    <a:pt x="0" y="2491"/>
                  </a:cubicBezTo>
                  <a:lnTo>
                    <a:pt x="332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íṧḻiḋè"/>
            <p:cNvSpPr/>
            <p:nvPr/>
          </p:nvSpPr>
          <p:spPr>
            <a:xfrm>
              <a:off x="5047941" y="1440391"/>
              <a:ext cx="333705" cy="144217"/>
            </a:xfrm>
            <a:custGeom>
              <a:avLst/>
              <a:gdLst>
                <a:gd name="connsiteX0" fmla="*/ 4151 w 428417"/>
                <a:gd name="connsiteY0" fmla="*/ 0 h 185149"/>
                <a:gd name="connsiteX1" fmla="*/ 9133 w 428417"/>
                <a:gd name="connsiteY1" fmla="*/ 14115 h 185149"/>
                <a:gd name="connsiteX2" fmla="*/ 12454 w 428417"/>
                <a:gd name="connsiteY2" fmla="*/ 20757 h 185149"/>
                <a:gd name="connsiteX3" fmla="*/ 16605 w 428417"/>
                <a:gd name="connsiteY3" fmla="*/ 26568 h 185149"/>
                <a:gd name="connsiteX4" fmla="*/ 36532 w 428417"/>
                <a:gd name="connsiteY4" fmla="*/ 46495 h 185149"/>
                <a:gd name="connsiteX5" fmla="*/ 41513 w 428417"/>
                <a:gd name="connsiteY5" fmla="*/ 50646 h 185149"/>
                <a:gd name="connsiteX6" fmla="*/ 47325 w 428417"/>
                <a:gd name="connsiteY6" fmla="*/ 54798 h 185149"/>
                <a:gd name="connsiteX7" fmla="*/ 58949 w 428417"/>
                <a:gd name="connsiteY7" fmla="*/ 62270 h 185149"/>
                <a:gd name="connsiteX8" fmla="*/ 83857 w 428417"/>
                <a:gd name="connsiteY8" fmla="*/ 75554 h 185149"/>
                <a:gd name="connsiteX9" fmla="*/ 193452 w 428417"/>
                <a:gd name="connsiteY9" fmla="*/ 114577 h 185149"/>
                <a:gd name="connsiteX10" fmla="*/ 221681 w 428417"/>
                <a:gd name="connsiteY10" fmla="*/ 122879 h 185149"/>
                <a:gd name="connsiteX11" fmla="*/ 250740 w 428417"/>
                <a:gd name="connsiteY11" fmla="*/ 130352 h 185149"/>
                <a:gd name="connsiteX12" fmla="*/ 279800 w 428417"/>
                <a:gd name="connsiteY12" fmla="*/ 138654 h 185149"/>
                <a:gd name="connsiteX13" fmla="*/ 294745 w 428417"/>
                <a:gd name="connsiteY13" fmla="*/ 141976 h 185149"/>
                <a:gd name="connsiteX14" fmla="*/ 309689 w 428417"/>
                <a:gd name="connsiteY14" fmla="*/ 146127 h 185149"/>
                <a:gd name="connsiteX15" fmla="*/ 428418 w 428417"/>
                <a:gd name="connsiteY15" fmla="*/ 181828 h 185149"/>
                <a:gd name="connsiteX16" fmla="*/ 428418 w 428417"/>
                <a:gd name="connsiteY16" fmla="*/ 185149 h 185149"/>
                <a:gd name="connsiteX17" fmla="*/ 306368 w 428417"/>
                <a:gd name="connsiteY17" fmla="*/ 170205 h 185149"/>
                <a:gd name="connsiteX18" fmla="*/ 275648 w 428417"/>
                <a:gd name="connsiteY18" fmla="*/ 165223 h 185149"/>
                <a:gd name="connsiteX19" fmla="*/ 245759 w 428417"/>
                <a:gd name="connsiteY19" fmla="*/ 159411 h 185149"/>
                <a:gd name="connsiteX20" fmla="*/ 185980 w 428417"/>
                <a:gd name="connsiteY20" fmla="*/ 144466 h 185149"/>
                <a:gd name="connsiteX21" fmla="*/ 171035 w 428417"/>
                <a:gd name="connsiteY21" fmla="*/ 140315 h 185149"/>
                <a:gd name="connsiteX22" fmla="*/ 156920 w 428417"/>
                <a:gd name="connsiteY22" fmla="*/ 135333 h 185149"/>
                <a:gd name="connsiteX23" fmla="*/ 127861 w 428417"/>
                <a:gd name="connsiteY23" fmla="*/ 124540 h 185149"/>
                <a:gd name="connsiteX24" fmla="*/ 99632 w 428417"/>
                <a:gd name="connsiteY24" fmla="*/ 112086 h 185149"/>
                <a:gd name="connsiteX25" fmla="*/ 72233 w 428417"/>
                <a:gd name="connsiteY25" fmla="*/ 97141 h 185149"/>
                <a:gd name="connsiteX26" fmla="*/ 46495 w 428417"/>
                <a:gd name="connsiteY26" fmla="*/ 79706 h 185149"/>
                <a:gd name="connsiteX27" fmla="*/ 34871 w 428417"/>
                <a:gd name="connsiteY27" fmla="*/ 68912 h 185149"/>
                <a:gd name="connsiteX28" fmla="*/ 29059 w 428417"/>
                <a:gd name="connsiteY28" fmla="*/ 63930 h 185149"/>
                <a:gd name="connsiteX29" fmla="*/ 24078 w 428417"/>
                <a:gd name="connsiteY29" fmla="*/ 58119 h 185149"/>
                <a:gd name="connsiteX30" fmla="*/ 14945 w 428417"/>
                <a:gd name="connsiteY30" fmla="*/ 45665 h 185149"/>
                <a:gd name="connsiteX31" fmla="*/ 7472 w 428417"/>
                <a:gd name="connsiteY31" fmla="*/ 32380 h 185149"/>
                <a:gd name="connsiteX32" fmla="*/ 4151 w 428417"/>
                <a:gd name="connsiteY32" fmla="*/ 24908 h 185149"/>
                <a:gd name="connsiteX33" fmla="*/ 1661 w 428417"/>
                <a:gd name="connsiteY33" fmla="*/ 17436 h 185149"/>
                <a:gd name="connsiteX34" fmla="*/ 0 w 428417"/>
                <a:gd name="connsiteY34" fmla="*/ 1661 h 185149"/>
                <a:gd name="connsiteX35" fmla="*/ 4151 w 428417"/>
                <a:gd name="connsiteY35" fmla="*/ 0 h 18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8417" h="185149">
                  <a:moveTo>
                    <a:pt x="4151" y="0"/>
                  </a:moveTo>
                  <a:cubicBezTo>
                    <a:pt x="4982" y="4982"/>
                    <a:pt x="7472" y="9133"/>
                    <a:pt x="9133" y="14115"/>
                  </a:cubicBezTo>
                  <a:lnTo>
                    <a:pt x="12454" y="20757"/>
                  </a:lnTo>
                  <a:lnTo>
                    <a:pt x="16605" y="26568"/>
                  </a:lnTo>
                  <a:cubicBezTo>
                    <a:pt x="22417" y="34041"/>
                    <a:pt x="29059" y="40683"/>
                    <a:pt x="36532" y="46495"/>
                  </a:cubicBezTo>
                  <a:cubicBezTo>
                    <a:pt x="38192" y="48155"/>
                    <a:pt x="39853" y="49816"/>
                    <a:pt x="41513" y="50646"/>
                  </a:cubicBezTo>
                  <a:cubicBezTo>
                    <a:pt x="43174" y="52307"/>
                    <a:pt x="45665" y="53137"/>
                    <a:pt x="47325" y="54798"/>
                  </a:cubicBezTo>
                  <a:lnTo>
                    <a:pt x="58949" y="62270"/>
                  </a:lnTo>
                  <a:cubicBezTo>
                    <a:pt x="68082" y="66421"/>
                    <a:pt x="75554" y="71403"/>
                    <a:pt x="83857" y="75554"/>
                  </a:cubicBezTo>
                  <a:cubicBezTo>
                    <a:pt x="117898" y="92160"/>
                    <a:pt x="155260" y="103783"/>
                    <a:pt x="193452" y="114577"/>
                  </a:cubicBezTo>
                  <a:lnTo>
                    <a:pt x="221681" y="122879"/>
                  </a:lnTo>
                  <a:cubicBezTo>
                    <a:pt x="230814" y="126200"/>
                    <a:pt x="240777" y="127031"/>
                    <a:pt x="250740" y="130352"/>
                  </a:cubicBezTo>
                  <a:lnTo>
                    <a:pt x="279800" y="138654"/>
                  </a:lnTo>
                  <a:cubicBezTo>
                    <a:pt x="284781" y="140315"/>
                    <a:pt x="289763" y="141145"/>
                    <a:pt x="294745" y="141976"/>
                  </a:cubicBezTo>
                  <a:lnTo>
                    <a:pt x="309689" y="146127"/>
                  </a:lnTo>
                  <a:cubicBezTo>
                    <a:pt x="348712" y="156920"/>
                    <a:pt x="388565" y="166053"/>
                    <a:pt x="428418" y="181828"/>
                  </a:cubicBezTo>
                  <a:lnTo>
                    <a:pt x="428418" y="185149"/>
                  </a:lnTo>
                  <a:cubicBezTo>
                    <a:pt x="387734" y="180998"/>
                    <a:pt x="347051" y="176847"/>
                    <a:pt x="306368" y="170205"/>
                  </a:cubicBezTo>
                  <a:cubicBezTo>
                    <a:pt x="296405" y="168544"/>
                    <a:pt x="286442" y="167714"/>
                    <a:pt x="275648" y="165223"/>
                  </a:cubicBezTo>
                  <a:lnTo>
                    <a:pt x="245759" y="159411"/>
                  </a:lnTo>
                  <a:cubicBezTo>
                    <a:pt x="225832" y="156090"/>
                    <a:pt x="205906" y="150278"/>
                    <a:pt x="185980" y="144466"/>
                  </a:cubicBezTo>
                  <a:cubicBezTo>
                    <a:pt x="180998" y="142806"/>
                    <a:pt x="176016" y="141976"/>
                    <a:pt x="171035" y="140315"/>
                  </a:cubicBezTo>
                  <a:lnTo>
                    <a:pt x="156920" y="135333"/>
                  </a:lnTo>
                  <a:cubicBezTo>
                    <a:pt x="146957" y="132012"/>
                    <a:pt x="137824" y="128691"/>
                    <a:pt x="127861" y="124540"/>
                  </a:cubicBezTo>
                  <a:lnTo>
                    <a:pt x="99632" y="112086"/>
                  </a:lnTo>
                  <a:cubicBezTo>
                    <a:pt x="90499" y="107935"/>
                    <a:pt x="81366" y="102123"/>
                    <a:pt x="72233" y="97141"/>
                  </a:cubicBezTo>
                  <a:cubicBezTo>
                    <a:pt x="63100" y="92160"/>
                    <a:pt x="55628" y="85517"/>
                    <a:pt x="46495" y="79706"/>
                  </a:cubicBezTo>
                  <a:lnTo>
                    <a:pt x="34871" y="68912"/>
                  </a:lnTo>
                  <a:cubicBezTo>
                    <a:pt x="33211" y="67252"/>
                    <a:pt x="30720" y="65591"/>
                    <a:pt x="29059" y="63930"/>
                  </a:cubicBezTo>
                  <a:lnTo>
                    <a:pt x="24078" y="58119"/>
                  </a:lnTo>
                  <a:cubicBezTo>
                    <a:pt x="20757" y="53967"/>
                    <a:pt x="17436" y="50646"/>
                    <a:pt x="14945" y="45665"/>
                  </a:cubicBezTo>
                  <a:cubicBezTo>
                    <a:pt x="12454" y="41513"/>
                    <a:pt x="9133" y="37362"/>
                    <a:pt x="7472" y="32380"/>
                  </a:cubicBezTo>
                  <a:lnTo>
                    <a:pt x="4151" y="24908"/>
                  </a:lnTo>
                  <a:lnTo>
                    <a:pt x="1661" y="17436"/>
                  </a:lnTo>
                  <a:cubicBezTo>
                    <a:pt x="830" y="12454"/>
                    <a:pt x="0" y="7472"/>
                    <a:pt x="0" y="1661"/>
                  </a:cubicBezTo>
                  <a:lnTo>
                    <a:pt x="415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íslïḍê"/>
            <p:cNvSpPr/>
            <p:nvPr/>
          </p:nvSpPr>
          <p:spPr>
            <a:xfrm>
              <a:off x="5022073" y="3059122"/>
              <a:ext cx="3235294" cy="2941913"/>
            </a:xfrm>
            <a:custGeom>
              <a:avLst/>
              <a:gdLst>
                <a:gd name="connsiteX0" fmla="*/ 3004734 w 4153528"/>
                <a:gd name="connsiteY0" fmla="*/ 0 h 3776881"/>
                <a:gd name="connsiteX1" fmla="*/ 2007584 w 4153528"/>
                <a:gd name="connsiteY1" fmla="*/ 1617359 h 3776881"/>
                <a:gd name="connsiteX2" fmla="*/ 2017547 w 4153528"/>
                <a:gd name="connsiteY2" fmla="*/ 2621151 h 3776881"/>
                <a:gd name="connsiteX3" fmla="*/ 618549 w 4153528"/>
                <a:gd name="connsiteY3" fmla="*/ 2773089 h 3776881"/>
                <a:gd name="connsiteX4" fmla="*/ 0 w 4153528"/>
                <a:gd name="connsiteY4" fmla="*/ 3411564 h 3776881"/>
                <a:gd name="connsiteX5" fmla="*/ 87178 w 4153528"/>
                <a:gd name="connsiteY5" fmla="*/ 3776882 h 3776881"/>
                <a:gd name="connsiteX6" fmla="*/ 4097365 w 4153528"/>
                <a:gd name="connsiteY6" fmla="*/ 3776882 h 3776881"/>
                <a:gd name="connsiteX7" fmla="*/ 3004734 w 4153528"/>
                <a:gd name="connsiteY7" fmla="*/ 0 h 377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3528" h="3776881">
                  <a:moveTo>
                    <a:pt x="3004734" y="0"/>
                  </a:moveTo>
                  <a:lnTo>
                    <a:pt x="2007584" y="1617359"/>
                  </a:lnTo>
                  <a:cubicBezTo>
                    <a:pt x="2007584" y="1617359"/>
                    <a:pt x="2433511" y="2205188"/>
                    <a:pt x="2017547" y="2621151"/>
                  </a:cubicBezTo>
                  <a:cubicBezTo>
                    <a:pt x="1827416" y="2811282"/>
                    <a:pt x="1320954" y="2797167"/>
                    <a:pt x="618549" y="2773089"/>
                  </a:cubicBezTo>
                  <a:lnTo>
                    <a:pt x="0" y="3411564"/>
                  </a:lnTo>
                  <a:cubicBezTo>
                    <a:pt x="24908" y="3529462"/>
                    <a:pt x="87178" y="3776882"/>
                    <a:pt x="87178" y="3776882"/>
                  </a:cubicBezTo>
                  <a:lnTo>
                    <a:pt x="4097365" y="3776882"/>
                  </a:lnTo>
                  <a:cubicBezTo>
                    <a:pt x="4333161" y="1627322"/>
                    <a:pt x="3799299" y="533031"/>
                    <a:pt x="3004734" y="0"/>
                  </a:cubicBezTo>
                  <a:close/>
                </a:path>
              </a:pathLst>
            </a:custGeom>
            <a:gradFill>
              <a:gsLst>
                <a:gs pos="27000">
                  <a:srgbClr val="FF9C0D"/>
                </a:gs>
                <a:gs pos="73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íśľîďê"/>
            <p:cNvSpPr/>
            <p:nvPr/>
          </p:nvSpPr>
          <p:spPr>
            <a:xfrm>
              <a:off x="5805893" y="1173944"/>
              <a:ext cx="191427" cy="92480"/>
            </a:xfrm>
            <a:custGeom>
              <a:avLst/>
              <a:gdLst>
                <a:gd name="connsiteX0" fmla="*/ 0 w 245758"/>
                <a:gd name="connsiteY0" fmla="*/ 0 h 118728"/>
                <a:gd name="connsiteX1" fmla="*/ 245759 w 245758"/>
                <a:gd name="connsiteY1" fmla="*/ 118728 h 11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758" h="118726">
                  <a:moveTo>
                    <a:pt x="0" y="0"/>
                  </a:moveTo>
                  <a:cubicBezTo>
                    <a:pt x="76385" y="25738"/>
                    <a:pt x="158581" y="64761"/>
                    <a:pt x="245759" y="118728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iṥlïḓe"/>
            <p:cNvSpPr/>
            <p:nvPr/>
          </p:nvSpPr>
          <p:spPr>
            <a:xfrm>
              <a:off x="5183752" y="1140258"/>
              <a:ext cx="512846" cy="221232"/>
            </a:xfrm>
            <a:custGeom>
              <a:avLst/>
              <a:gdLst>
                <a:gd name="connsiteX0" fmla="*/ 0 w 658401"/>
                <a:gd name="connsiteY0" fmla="*/ 284023 h 284022"/>
                <a:gd name="connsiteX1" fmla="*/ 658401 w 658401"/>
                <a:gd name="connsiteY1" fmla="*/ 8374 h 28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401" h="284022">
                  <a:moveTo>
                    <a:pt x="0" y="284023"/>
                  </a:moveTo>
                  <a:cubicBezTo>
                    <a:pt x="0" y="284023"/>
                    <a:pt x="227493" y="-57217"/>
                    <a:pt x="658401" y="8374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iš1iḓê"/>
            <p:cNvSpPr/>
            <p:nvPr/>
          </p:nvSpPr>
          <p:spPr>
            <a:xfrm>
              <a:off x="5452140" y="1842002"/>
              <a:ext cx="221866" cy="512200"/>
            </a:xfrm>
            <a:custGeom>
              <a:avLst/>
              <a:gdLst>
                <a:gd name="connsiteX0" fmla="*/ 0 w 284835"/>
                <a:gd name="connsiteY0" fmla="*/ 0 h 657571"/>
                <a:gd name="connsiteX1" fmla="*/ 276479 w 284835"/>
                <a:gd name="connsiteY1" fmla="*/ 657571 h 657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835" h="657571">
                  <a:moveTo>
                    <a:pt x="0" y="0"/>
                  </a:moveTo>
                  <a:cubicBezTo>
                    <a:pt x="0" y="0"/>
                    <a:pt x="342070" y="227493"/>
                    <a:pt x="276479" y="657571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išļîḍê"/>
            <p:cNvSpPr/>
            <p:nvPr/>
          </p:nvSpPr>
          <p:spPr>
            <a:xfrm>
              <a:off x="5551734" y="2197049"/>
              <a:ext cx="51283" cy="274207"/>
            </a:xfrm>
            <a:custGeom>
              <a:avLst/>
              <a:gdLst>
                <a:gd name="connsiteX0" fmla="*/ 57288 w 65838"/>
                <a:gd name="connsiteY0" fmla="*/ 0 h 352032"/>
                <a:gd name="connsiteX1" fmla="*/ 0 w 65838"/>
                <a:gd name="connsiteY1" fmla="*/ 352033 h 35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38" h="352032">
                  <a:moveTo>
                    <a:pt x="57288" y="0"/>
                  </a:moveTo>
                  <a:cubicBezTo>
                    <a:pt x="75554" y="102953"/>
                    <a:pt x="68082" y="224172"/>
                    <a:pt x="0" y="352033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îśļíḍê"/>
            <p:cNvSpPr/>
            <p:nvPr/>
          </p:nvSpPr>
          <p:spPr>
            <a:xfrm>
              <a:off x="5492236" y="1968758"/>
              <a:ext cx="71139" cy="118995"/>
            </a:xfrm>
            <a:custGeom>
              <a:avLst/>
              <a:gdLst>
                <a:gd name="connsiteX0" fmla="*/ 0 w 91329"/>
                <a:gd name="connsiteY0" fmla="*/ 0 h 152768"/>
                <a:gd name="connsiteX1" fmla="*/ 91329 w 91329"/>
                <a:gd name="connsiteY1" fmla="*/ 152769 h 1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329" h="152768">
                  <a:moveTo>
                    <a:pt x="0" y="0"/>
                  </a:moveTo>
                  <a:cubicBezTo>
                    <a:pt x="0" y="0"/>
                    <a:pt x="50646" y="58119"/>
                    <a:pt x="91329" y="152769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íṥļíďé"/>
            <p:cNvSpPr/>
            <p:nvPr/>
          </p:nvSpPr>
          <p:spPr>
            <a:xfrm>
              <a:off x="4408339" y="2723477"/>
              <a:ext cx="4123735" cy="3581515"/>
            </a:xfrm>
            <a:custGeom>
              <a:avLst/>
              <a:gdLst>
                <a:gd name="connsiteX0" fmla="*/ 2352975 w 5294125"/>
                <a:gd name="connsiteY0" fmla="*/ 0 h 4598014"/>
                <a:gd name="connsiteX1" fmla="*/ 2368750 w 5294125"/>
                <a:gd name="connsiteY1" fmla="*/ 76384 h 4598014"/>
                <a:gd name="connsiteX2" fmla="*/ 2780562 w 5294125"/>
                <a:gd name="connsiteY2" fmla="*/ 2020038 h 4598014"/>
                <a:gd name="connsiteX3" fmla="*/ 2784714 w 5294125"/>
                <a:gd name="connsiteY3" fmla="*/ 2039134 h 4598014"/>
                <a:gd name="connsiteX4" fmla="*/ 2798828 w 5294125"/>
                <a:gd name="connsiteY4" fmla="*/ 2052419 h 4598014"/>
                <a:gd name="connsiteX5" fmla="*/ 3120141 w 5294125"/>
                <a:gd name="connsiteY5" fmla="*/ 2908423 h 4598014"/>
                <a:gd name="connsiteX6" fmla="*/ 2881855 w 5294125"/>
                <a:gd name="connsiteY6" fmla="*/ 3131765 h 4598014"/>
                <a:gd name="connsiteX7" fmla="*/ 2263306 w 5294125"/>
                <a:gd name="connsiteY7" fmla="*/ 3229736 h 4598014"/>
                <a:gd name="connsiteX8" fmla="*/ 2074836 w 5294125"/>
                <a:gd name="connsiteY8" fmla="*/ 3224754 h 4598014"/>
                <a:gd name="connsiteX9" fmla="*/ 143636 w 5294125"/>
                <a:gd name="connsiteY9" fmla="*/ 3057871 h 4598014"/>
                <a:gd name="connsiteX10" fmla="*/ 88839 w 5294125"/>
                <a:gd name="connsiteY10" fmla="*/ 3051229 h 4598014"/>
                <a:gd name="connsiteX11" fmla="*/ 76385 w 5294125"/>
                <a:gd name="connsiteY11" fmla="*/ 3105196 h 4598014"/>
                <a:gd name="connsiteX12" fmla="*/ 11624 w 5294125"/>
                <a:gd name="connsiteY12" fmla="*/ 3388317 h 4598014"/>
                <a:gd name="connsiteX13" fmla="*/ 0 w 5294125"/>
                <a:gd name="connsiteY13" fmla="*/ 3438133 h 4598014"/>
                <a:gd name="connsiteX14" fmla="*/ 47325 w 5294125"/>
                <a:gd name="connsiteY14" fmla="*/ 3458059 h 4598014"/>
                <a:gd name="connsiteX15" fmla="*/ 619379 w 5294125"/>
                <a:gd name="connsiteY15" fmla="*/ 3746992 h 4598014"/>
                <a:gd name="connsiteX16" fmla="*/ 1323445 w 5294125"/>
                <a:gd name="connsiteY16" fmla="*/ 4093213 h 4598014"/>
                <a:gd name="connsiteX17" fmla="*/ 2525670 w 5294125"/>
                <a:gd name="connsiteY17" fmla="*/ 4461021 h 4598014"/>
                <a:gd name="connsiteX18" fmla="*/ 3644039 w 5294125"/>
                <a:gd name="connsiteY18" fmla="*/ 4598015 h 4598014"/>
                <a:gd name="connsiteX19" fmla="*/ 4768220 w 5294125"/>
                <a:gd name="connsiteY19" fmla="*/ 4327349 h 4598014"/>
                <a:gd name="connsiteX20" fmla="*/ 5281325 w 5294125"/>
                <a:gd name="connsiteY20" fmla="*/ 3412395 h 4598014"/>
                <a:gd name="connsiteX21" fmla="*/ 4529934 w 5294125"/>
                <a:gd name="connsiteY21" fmla="*/ 952315 h 4598014"/>
                <a:gd name="connsiteX22" fmla="*/ 3613320 w 5294125"/>
                <a:gd name="connsiteY22" fmla="*/ 275648 h 4598014"/>
                <a:gd name="connsiteX23" fmla="*/ 2432681 w 5294125"/>
                <a:gd name="connsiteY23" fmla="*/ 3321 h 4598014"/>
                <a:gd name="connsiteX24" fmla="*/ 2352975 w 5294125"/>
                <a:gd name="connsiteY24" fmla="*/ 0 h 4598014"/>
                <a:gd name="connsiteX25" fmla="*/ 2352975 w 5294125"/>
                <a:gd name="connsiteY25" fmla="*/ 0 h 4598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94125" h="4598014">
                  <a:moveTo>
                    <a:pt x="2352975" y="0"/>
                  </a:moveTo>
                  <a:lnTo>
                    <a:pt x="2368750" y="76384"/>
                  </a:lnTo>
                  <a:lnTo>
                    <a:pt x="2780562" y="2020038"/>
                  </a:lnTo>
                  <a:lnTo>
                    <a:pt x="2784714" y="2039134"/>
                  </a:lnTo>
                  <a:lnTo>
                    <a:pt x="2798828" y="2052419"/>
                  </a:lnTo>
                  <a:cubicBezTo>
                    <a:pt x="2922538" y="2167825"/>
                    <a:pt x="3240530" y="2603715"/>
                    <a:pt x="3120141" y="2908423"/>
                  </a:cubicBezTo>
                  <a:cubicBezTo>
                    <a:pt x="3082779" y="3003904"/>
                    <a:pt x="3002243" y="3078628"/>
                    <a:pt x="2881855" y="3131765"/>
                  </a:cubicBezTo>
                  <a:cubicBezTo>
                    <a:pt x="2734067" y="3197356"/>
                    <a:pt x="2525670" y="3229736"/>
                    <a:pt x="2263306" y="3229736"/>
                  </a:cubicBezTo>
                  <a:cubicBezTo>
                    <a:pt x="2203527" y="3229736"/>
                    <a:pt x="2140427" y="3228076"/>
                    <a:pt x="2074836" y="3224754"/>
                  </a:cubicBezTo>
                  <a:cubicBezTo>
                    <a:pt x="1809981" y="3210640"/>
                    <a:pt x="690782" y="3126783"/>
                    <a:pt x="143636" y="3057871"/>
                  </a:cubicBezTo>
                  <a:lnTo>
                    <a:pt x="88839" y="3051229"/>
                  </a:lnTo>
                  <a:lnTo>
                    <a:pt x="76385" y="3105196"/>
                  </a:lnTo>
                  <a:lnTo>
                    <a:pt x="11624" y="3388317"/>
                  </a:lnTo>
                  <a:lnTo>
                    <a:pt x="0" y="3438133"/>
                  </a:lnTo>
                  <a:lnTo>
                    <a:pt x="47325" y="3458059"/>
                  </a:lnTo>
                  <a:cubicBezTo>
                    <a:pt x="243268" y="3539425"/>
                    <a:pt x="425927" y="3639887"/>
                    <a:pt x="619379" y="3746992"/>
                  </a:cubicBezTo>
                  <a:cubicBezTo>
                    <a:pt x="840230" y="3869041"/>
                    <a:pt x="1068553" y="3995242"/>
                    <a:pt x="1323445" y="4093213"/>
                  </a:cubicBezTo>
                  <a:cubicBezTo>
                    <a:pt x="1735257" y="4250964"/>
                    <a:pt x="2139597" y="4374673"/>
                    <a:pt x="2525670" y="4461021"/>
                  </a:cubicBezTo>
                  <a:cubicBezTo>
                    <a:pt x="2933331" y="4551520"/>
                    <a:pt x="3309442" y="4598015"/>
                    <a:pt x="3644039" y="4598015"/>
                  </a:cubicBezTo>
                  <a:cubicBezTo>
                    <a:pt x="4114800" y="4598015"/>
                    <a:pt x="4493402" y="4506686"/>
                    <a:pt x="4768220" y="4327349"/>
                  </a:cubicBezTo>
                  <a:cubicBezTo>
                    <a:pt x="5076249" y="4126424"/>
                    <a:pt x="5248945" y="3818395"/>
                    <a:pt x="5281325" y="3412395"/>
                  </a:cubicBezTo>
                  <a:cubicBezTo>
                    <a:pt x="5357709" y="2455098"/>
                    <a:pt x="5090363" y="1581657"/>
                    <a:pt x="4529934" y="952315"/>
                  </a:cubicBezTo>
                  <a:cubicBezTo>
                    <a:pt x="4274212" y="665043"/>
                    <a:pt x="3965352" y="437550"/>
                    <a:pt x="3613320" y="275648"/>
                  </a:cubicBezTo>
                  <a:cubicBezTo>
                    <a:pt x="3252154" y="110425"/>
                    <a:pt x="2855286" y="18266"/>
                    <a:pt x="2432681" y="3321"/>
                  </a:cubicBezTo>
                  <a:lnTo>
                    <a:pt x="2352975" y="0"/>
                  </a:lnTo>
                  <a:lnTo>
                    <a:pt x="2352975" y="0"/>
                  </a:ln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îṣḻïḓé"/>
            <p:cNvSpPr/>
            <p:nvPr/>
          </p:nvSpPr>
          <p:spPr>
            <a:xfrm>
              <a:off x="5280113" y="2920725"/>
              <a:ext cx="3251121" cy="3384267"/>
            </a:xfrm>
            <a:custGeom>
              <a:avLst/>
              <a:gdLst>
                <a:gd name="connsiteX0" fmla="*/ 3409074 w 4173848"/>
                <a:gd name="connsiteY0" fmla="*/ 698254 h 4344783"/>
                <a:gd name="connsiteX1" fmla="*/ 2492460 w 4173848"/>
                <a:gd name="connsiteY1" fmla="*/ 21587 h 4344783"/>
                <a:gd name="connsiteX2" fmla="*/ 2444305 w 4173848"/>
                <a:gd name="connsiteY2" fmla="*/ 0 h 4344783"/>
                <a:gd name="connsiteX3" fmla="*/ 2871892 w 4173848"/>
                <a:gd name="connsiteY3" fmla="*/ 400188 h 4344783"/>
                <a:gd name="connsiteX4" fmla="*/ 3623283 w 4173848"/>
                <a:gd name="connsiteY4" fmla="*/ 2929180 h 4344783"/>
                <a:gd name="connsiteX5" fmla="*/ 3110178 w 4173848"/>
                <a:gd name="connsiteY5" fmla="*/ 3869041 h 4344783"/>
                <a:gd name="connsiteX6" fmla="*/ 1985997 w 4173848"/>
                <a:gd name="connsiteY6" fmla="*/ 4147181 h 4344783"/>
                <a:gd name="connsiteX7" fmla="*/ 867628 w 4173848"/>
                <a:gd name="connsiteY7" fmla="*/ 4006865 h 4344783"/>
                <a:gd name="connsiteX8" fmla="*/ 0 w 4173848"/>
                <a:gd name="connsiteY8" fmla="*/ 3753634 h 4344783"/>
                <a:gd name="connsiteX9" fmla="*/ 203415 w 4173848"/>
                <a:gd name="connsiteY9" fmla="*/ 3839982 h 4344783"/>
                <a:gd name="connsiteX10" fmla="*/ 1405641 w 4173848"/>
                <a:gd name="connsiteY10" fmla="*/ 4207790 h 4344783"/>
                <a:gd name="connsiteX11" fmla="*/ 2524010 w 4173848"/>
                <a:gd name="connsiteY11" fmla="*/ 4344784 h 4344783"/>
                <a:gd name="connsiteX12" fmla="*/ 3648191 w 4173848"/>
                <a:gd name="connsiteY12" fmla="*/ 4074117 h 4344783"/>
                <a:gd name="connsiteX13" fmla="*/ 4161295 w 4173848"/>
                <a:gd name="connsiteY13" fmla="*/ 3159164 h 4344783"/>
                <a:gd name="connsiteX14" fmla="*/ 3409074 w 4173848"/>
                <a:gd name="connsiteY14" fmla="*/ 698254 h 434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73847" h="4344783">
                  <a:moveTo>
                    <a:pt x="3409074" y="698254"/>
                  </a:moveTo>
                  <a:cubicBezTo>
                    <a:pt x="3153352" y="410982"/>
                    <a:pt x="2844493" y="183489"/>
                    <a:pt x="2492460" y="21587"/>
                  </a:cubicBezTo>
                  <a:cubicBezTo>
                    <a:pt x="2476685" y="14114"/>
                    <a:pt x="2460910" y="7472"/>
                    <a:pt x="2444305" y="0"/>
                  </a:cubicBezTo>
                  <a:cubicBezTo>
                    <a:pt x="2599564" y="117067"/>
                    <a:pt x="2742370" y="250740"/>
                    <a:pt x="2871892" y="400188"/>
                  </a:cubicBezTo>
                  <a:cubicBezTo>
                    <a:pt x="3432322" y="1046966"/>
                    <a:pt x="3699667" y="1945314"/>
                    <a:pt x="3623283" y="2929180"/>
                  </a:cubicBezTo>
                  <a:cubicBezTo>
                    <a:pt x="3590902" y="3345973"/>
                    <a:pt x="3418207" y="3662305"/>
                    <a:pt x="3110178" y="3869041"/>
                  </a:cubicBezTo>
                  <a:cubicBezTo>
                    <a:pt x="2835360" y="4053361"/>
                    <a:pt x="2457589" y="4147181"/>
                    <a:pt x="1985997" y="4147181"/>
                  </a:cubicBezTo>
                  <a:cubicBezTo>
                    <a:pt x="1651400" y="4147181"/>
                    <a:pt x="1275289" y="4099855"/>
                    <a:pt x="867628" y="4006865"/>
                  </a:cubicBezTo>
                  <a:cubicBezTo>
                    <a:pt x="586168" y="3942105"/>
                    <a:pt x="295575" y="3857417"/>
                    <a:pt x="0" y="3753634"/>
                  </a:cubicBezTo>
                  <a:cubicBezTo>
                    <a:pt x="66421" y="3784354"/>
                    <a:pt x="133673" y="3812583"/>
                    <a:pt x="203415" y="3839982"/>
                  </a:cubicBezTo>
                  <a:cubicBezTo>
                    <a:pt x="615227" y="3997733"/>
                    <a:pt x="1019567" y="4121442"/>
                    <a:pt x="1405641" y="4207790"/>
                  </a:cubicBezTo>
                  <a:cubicBezTo>
                    <a:pt x="1813302" y="4298289"/>
                    <a:pt x="2189413" y="4344784"/>
                    <a:pt x="2524010" y="4344784"/>
                  </a:cubicBezTo>
                  <a:cubicBezTo>
                    <a:pt x="2994771" y="4344784"/>
                    <a:pt x="3373372" y="4253455"/>
                    <a:pt x="3648191" y="4074117"/>
                  </a:cubicBezTo>
                  <a:cubicBezTo>
                    <a:pt x="3956220" y="3873193"/>
                    <a:pt x="4128915" y="3565164"/>
                    <a:pt x="4161295" y="3159164"/>
                  </a:cubicBezTo>
                  <a:cubicBezTo>
                    <a:pt x="4236850" y="2201036"/>
                    <a:pt x="3969504" y="1327596"/>
                    <a:pt x="3409074" y="698254"/>
                  </a:cubicBezTo>
                  <a:close/>
                </a:path>
              </a:pathLst>
            </a:custGeom>
            <a:gradFill>
              <a:gsLst>
                <a:gs pos="0">
                  <a:srgbClr val="FAAA1A"/>
                </a:gs>
                <a:gs pos="100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iṥ1îdè"/>
            <p:cNvSpPr/>
            <p:nvPr/>
          </p:nvSpPr>
          <p:spPr>
            <a:xfrm>
              <a:off x="7035302" y="3461380"/>
              <a:ext cx="842024" cy="842024"/>
            </a:xfrm>
            <a:custGeom>
              <a:avLst/>
              <a:gdLst>
                <a:gd name="connsiteX0" fmla="*/ 1081007 w 1081006"/>
                <a:gd name="connsiteY0" fmla="*/ 376941 h 1081006"/>
                <a:gd name="connsiteX1" fmla="*/ 376941 w 1081006"/>
                <a:gd name="connsiteY1" fmla="*/ 1081007 h 1081006"/>
                <a:gd name="connsiteX2" fmla="*/ 0 w 1081006"/>
                <a:gd name="connsiteY2" fmla="*/ 704896 h 1081006"/>
                <a:gd name="connsiteX3" fmla="*/ 704896 w 1081006"/>
                <a:gd name="connsiteY3" fmla="*/ 0 h 108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006" h="1081006">
                  <a:moveTo>
                    <a:pt x="1081007" y="376941"/>
                  </a:moveTo>
                  <a:lnTo>
                    <a:pt x="376941" y="1081007"/>
                  </a:lnTo>
                  <a:lnTo>
                    <a:pt x="0" y="704896"/>
                  </a:lnTo>
                  <a:lnTo>
                    <a:pt x="7048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AA1A"/>
                </a:gs>
                <a:gs pos="68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ísľíḑè"/>
            <p:cNvSpPr/>
            <p:nvPr/>
          </p:nvSpPr>
          <p:spPr>
            <a:xfrm rot="18900000">
              <a:off x="7176977" y="3781873"/>
              <a:ext cx="488913" cy="130635"/>
            </a:xfrm>
            <a:custGeom>
              <a:avLst/>
              <a:gdLst>
                <a:gd name="connsiteX0" fmla="*/ 0 w 627675"/>
                <a:gd name="connsiteY0" fmla="*/ 0 h 167712"/>
                <a:gd name="connsiteX1" fmla="*/ 627675 w 627675"/>
                <a:gd name="connsiteY1" fmla="*/ 0 h 167712"/>
                <a:gd name="connsiteX2" fmla="*/ 627675 w 627675"/>
                <a:gd name="connsiteY2" fmla="*/ 167712 h 167712"/>
                <a:gd name="connsiteX3" fmla="*/ 0 w 627675"/>
                <a:gd name="connsiteY3" fmla="*/ 167712 h 1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675" h="167712">
                  <a:moveTo>
                    <a:pt x="0" y="0"/>
                  </a:moveTo>
                  <a:lnTo>
                    <a:pt x="627675" y="0"/>
                  </a:lnTo>
                  <a:lnTo>
                    <a:pt x="627675" y="167712"/>
                  </a:lnTo>
                  <a:lnTo>
                    <a:pt x="0" y="167712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íṧḻîdé"/>
            <p:cNvSpPr/>
            <p:nvPr/>
          </p:nvSpPr>
          <p:spPr>
            <a:xfrm>
              <a:off x="4407692" y="5099513"/>
              <a:ext cx="154565" cy="338879"/>
            </a:xfrm>
            <a:custGeom>
              <a:avLst/>
              <a:gdLst>
                <a:gd name="connsiteX0" fmla="*/ 198434 w 198433"/>
                <a:gd name="connsiteY0" fmla="*/ 13285 h 435059"/>
                <a:gd name="connsiteX1" fmla="*/ 143636 w 198433"/>
                <a:gd name="connsiteY1" fmla="*/ 6643 h 435059"/>
                <a:gd name="connsiteX2" fmla="*/ 88839 w 198433"/>
                <a:gd name="connsiteY2" fmla="*/ 0 h 435059"/>
                <a:gd name="connsiteX3" fmla="*/ 76385 w 198433"/>
                <a:gd name="connsiteY3" fmla="*/ 53967 h 435059"/>
                <a:gd name="connsiteX4" fmla="*/ 11624 w 198433"/>
                <a:gd name="connsiteY4" fmla="*/ 337088 h 435059"/>
                <a:gd name="connsiteX5" fmla="*/ 0 w 198433"/>
                <a:gd name="connsiteY5" fmla="*/ 386904 h 435059"/>
                <a:gd name="connsiteX6" fmla="*/ 47325 w 198433"/>
                <a:gd name="connsiteY6" fmla="*/ 406831 h 435059"/>
                <a:gd name="connsiteX7" fmla="*/ 112086 w 198433"/>
                <a:gd name="connsiteY7" fmla="*/ 435060 h 435059"/>
                <a:gd name="connsiteX8" fmla="*/ 198434 w 198433"/>
                <a:gd name="connsiteY8" fmla="*/ 13285 h 43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433" h="435059">
                  <a:moveTo>
                    <a:pt x="198434" y="13285"/>
                  </a:moveTo>
                  <a:cubicBezTo>
                    <a:pt x="179338" y="10794"/>
                    <a:pt x="161072" y="9133"/>
                    <a:pt x="143636" y="6643"/>
                  </a:cubicBezTo>
                  <a:lnTo>
                    <a:pt x="88839" y="0"/>
                  </a:lnTo>
                  <a:lnTo>
                    <a:pt x="76385" y="53967"/>
                  </a:lnTo>
                  <a:lnTo>
                    <a:pt x="11624" y="337088"/>
                  </a:lnTo>
                  <a:lnTo>
                    <a:pt x="0" y="386904"/>
                  </a:lnTo>
                  <a:lnTo>
                    <a:pt x="47325" y="406831"/>
                  </a:lnTo>
                  <a:cubicBezTo>
                    <a:pt x="68912" y="415964"/>
                    <a:pt x="90499" y="425096"/>
                    <a:pt x="112086" y="435060"/>
                  </a:cubicBezTo>
                  <a:lnTo>
                    <a:pt x="198434" y="13285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íŝ1íḍe"/>
            <p:cNvSpPr/>
            <p:nvPr/>
          </p:nvSpPr>
          <p:spPr>
            <a:xfrm>
              <a:off x="4421273" y="5375014"/>
              <a:ext cx="72432" cy="38156"/>
            </a:xfrm>
            <a:custGeom>
              <a:avLst/>
              <a:gdLst>
                <a:gd name="connsiteX0" fmla="*/ 0 w 92989"/>
                <a:gd name="connsiteY0" fmla="*/ 0 h 48985"/>
                <a:gd name="connsiteX1" fmla="*/ 92990 w 92989"/>
                <a:gd name="connsiteY1" fmla="*/ 48986 h 4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989" h="48985">
                  <a:moveTo>
                    <a:pt x="0" y="0"/>
                  </a:moveTo>
                  <a:lnTo>
                    <a:pt x="92990" y="4898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îṣḻíḑe"/>
            <p:cNvSpPr/>
            <p:nvPr/>
          </p:nvSpPr>
          <p:spPr>
            <a:xfrm>
              <a:off x="4427740" y="5345266"/>
              <a:ext cx="73079" cy="34276"/>
            </a:xfrm>
            <a:custGeom>
              <a:avLst/>
              <a:gdLst>
                <a:gd name="connsiteX0" fmla="*/ 0 w 93820"/>
                <a:gd name="connsiteY0" fmla="*/ 0 h 44004"/>
                <a:gd name="connsiteX1" fmla="*/ 93820 w 93820"/>
                <a:gd name="connsiteY1" fmla="*/ 44004 h 4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44004">
                  <a:moveTo>
                    <a:pt x="0" y="0"/>
                  </a:moveTo>
                  <a:lnTo>
                    <a:pt x="93820" y="4400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ïś1ïḍê"/>
            <p:cNvSpPr/>
            <p:nvPr/>
          </p:nvSpPr>
          <p:spPr>
            <a:xfrm>
              <a:off x="4434207" y="5316163"/>
              <a:ext cx="73079" cy="31042"/>
            </a:xfrm>
            <a:custGeom>
              <a:avLst/>
              <a:gdLst>
                <a:gd name="connsiteX0" fmla="*/ 0 w 93820"/>
                <a:gd name="connsiteY0" fmla="*/ 0 h 39852"/>
                <a:gd name="connsiteX1" fmla="*/ 93820 w 93820"/>
                <a:gd name="connsiteY1" fmla="*/ 39853 h 3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9852">
                  <a:moveTo>
                    <a:pt x="0" y="0"/>
                  </a:moveTo>
                  <a:lnTo>
                    <a:pt x="93820" y="39853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îšlidè"/>
            <p:cNvSpPr/>
            <p:nvPr/>
          </p:nvSpPr>
          <p:spPr>
            <a:xfrm>
              <a:off x="4440674" y="5287061"/>
              <a:ext cx="73079" cy="27808"/>
            </a:xfrm>
            <a:custGeom>
              <a:avLst/>
              <a:gdLst>
                <a:gd name="connsiteX0" fmla="*/ 0 w 93820"/>
                <a:gd name="connsiteY0" fmla="*/ 0 h 35701"/>
                <a:gd name="connsiteX1" fmla="*/ 93820 w 93820"/>
                <a:gd name="connsiteY1" fmla="*/ 35702 h 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5701">
                  <a:moveTo>
                    <a:pt x="0" y="0"/>
                  </a:moveTo>
                  <a:lnTo>
                    <a:pt x="93820" y="35702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íSḻide"/>
            <p:cNvSpPr/>
            <p:nvPr/>
          </p:nvSpPr>
          <p:spPr>
            <a:xfrm>
              <a:off x="4446495" y="5257959"/>
              <a:ext cx="73725" cy="24575"/>
            </a:xfrm>
            <a:custGeom>
              <a:avLst/>
              <a:gdLst>
                <a:gd name="connsiteX0" fmla="*/ 0 w 94650"/>
                <a:gd name="connsiteY0" fmla="*/ 0 h 31550"/>
                <a:gd name="connsiteX1" fmla="*/ 94650 w 94650"/>
                <a:gd name="connsiteY1" fmla="*/ 31550 h 3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31550">
                  <a:moveTo>
                    <a:pt x="0" y="0"/>
                  </a:moveTo>
                  <a:lnTo>
                    <a:pt x="94650" y="31550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îşļíḍe"/>
            <p:cNvSpPr/>
            <p:nvPr/>
          </p:nvSpPr>
          <p:spPr>
            <a:xfrm>
              <a:off x="4452962" y="5229503"/>
              <a:ext cx="73725" cy="21341"/>
            </a:xfrm>
            <a:custGeom>
              <a:avLst/>
              <a:gdLst>
                <a:gd name="connsiteX0" fmla="*/ 0 w 94650"/>
                <a:gd name="connsiteY0" fmla="*/ 0 h 27398"/>
                <a:gd name="connsiteX1" fmla="*/ 94650 w 94650"/>
                <a:gd name="connsiteY1" fmla="*/ 27399 h 2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27398">
                  <a:moveTo>
                    <a:pt x="0" y="0"/>
                  </a:moveTo>
                  <a:lnTo>
                    <a:pt x="94650" y="27399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îšlïďè"/>
            <p:cNvSpPr/>
            <p:nvPr/>
          </p:nvSpPr>
          <p:spPr>
            <a:xfrm>
              <a:off x="4458783" y="5201048"/>
              <a:ext cx="74372" cy="18108"/>
            </a:xfrm>
            <a:custGeom>
              <a:avLst/>
              <a:gdLst>
                <a:gd name="connsiteX0" fmla="*/ 0 w 95480"/>
                <a:gd name="connsiteY0" fmla="*/ 0 h 23247"/>
                <a:gd name="connsiteX1" fmla="*/ 95481 w 95480"/>
                <a:gd name="connsiteY1" fmla="*/ 23247 h 2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23247">
                  <a:moveTo>
                    <a:pt x="0" y="0"/>
                  </a:moveTo>
                  <a:lnTo>
                    <a:pt x="95481" y="23247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íşľíḑè"/>
            <p:cNvSpPr/>
            <p:nvPr/>
          </p:nvSpPr>
          <p:spPr>
            <a:xfrm>
              <a:off x="4465250" y="5172592"/>
              <a:ext cx="74372" cy="15521"/>
            </a:xfrm>
            <a:custGeom>
              <a:avLst/>
              <a:gdLst>
                <a:gd name="connsiteX0" fmla="*/ 0 w 95480"/>
                <a:gd name="connsiteY0" fmla="*/ 0 h 19926"/>
                <a:gd name="connsiteX1" fmla="*/ 95481 w 95480"/>
                <a:gd name="connsiteY1" fmla="*/ 19926 h 1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19926">
                  <a:moveTo>
                    <a:pt x="0" y="0"/>
                  </a:moveTo>
                  <a:lnTo>
                    <a:pt x="95481" y="1992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íṩľiďe"/>
            <p:cNvSpPr/>
            <p:nvPr/>
          </p:nvSpPr>
          <p:spPr>
            <a:xfrm>
              <a:off x="4471071" y="5144783"/>
              <a:ext cx="75018" cy="12288"/>
            </a:xfrm>
            <a:custGeom>
              <a:avLst/>
              <a:gdLst>
                <a:gd name="connsiteX0" fmla="*/ 0 w 96310"/>
                <a:gd name="connsiteY0" fmla="*/ 0 h 15775"/>
                <a:gd name="connsiteX1" fmla="*/ 96311 w 96310"/>
                <a:gd name="connsiteY1" fmla="*/ 15775 h 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5775">
                  <a:moveTo>
                    <a:pt x="0" y="0"/>
                  </a:moveTo>
                  <a:lnTo>
                    <a:pt x="96311" y="15775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íśļïďè"/>
            <p:cNvSpPr/>
            <p:nvPr/>
          </p:nvSpPr>
          <p:spPr>
            <a:xfrm>
              <a:off x="4476891" y="5116975"/>
              <a:ext cx="75018" cy="9700"/>
            </a:xfrm>
            <a:custGeom>
              <a:avLst/>
              <a:gdLst>
                <a:gd name="connsiteX0" fmla="*/ 0 w 96310"/>
                <a:gd name="connsiteY0" fmla="*/ 0 h 12453"/>
                <a:gd name="connsiteX1" fmla="*/ 96311 w 96310"/>
                <a:gd name="connsiteY1" fmla="*/ 12454 h 1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2453">
                  <a:moveTo>
                    <a:pt x="0" y="0"/>
                  </a:moveTo>
                  <a:lnTo>
                    <a:pt x="96311" y="1245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íŝļïḓé"/>
            <p:cNvSpPr/>
            <p:nvPr/>
          </p:nvSpPr>
          <p:spPr>
            <a:xfrm>
              <a:off x="4797016" y="5413170"/>
              <a:ext cx="2069493" cy="417889"/>
            </a:xfrm>
            <a:custGeom>
              <a:avLst/>
              <a:gdLst>
                <a:gd name="connsiteX0" fmla="*/ 2656852 w 2656852"/>
                <a:gd name="connsiteY0" fmla="*/ 523898 h 536493"/>
                <a:gd name="connsiteX1" fmla="*/ 0 w 2656852"/>
                <a:gd name="connsiteY1" fmla="*/ 0 h 53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852" h="536493">
                  <a:moveTo>
                    <a:pt x="2656852" y="523898"/>
                  </a:moveTo>
                  <a:cubicBezTo>
                    <a:pt x="1903801" y="587829"/>
                    <a:pt x="949825" y="407661"/>
                    <a:pt x="0" y="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íṣḷïḋé"/>
            <p:cNvSpPr/>
            <p:nvPr/>
          </p:nvSpPr>
          <p:spPr>
            <a:xfrm>
              <a:off x="7832057" y="4368076"/>
              <a:ext cx="195377" cy="1045094"/>
            </a:xfrm>
            <a:custGeom>
              <a:avLst/>
              <a:gdLst>
                <a:gd name="connsiteX0" fmla="*/ 151939 w 250829"/>
                <a:gd name="connsiteY0" fmla="*/ 0 h 1341710"/>
                <a:gd name="connsiteX1" fmla="*/ 239947 w 250829"/>
                <a:gd name="connsiteY1" fmla="*/ 428417 h 1341710"/>
                <a:gd name="connsiteX2" fmla="*/ 0 w 250829"/>
                <a:gd name="connsiteY2" fmla="*/ 1341710 h 134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29" h="1341710">
                  <a:moveTo>
                    <a:pt x="151939" y="0"/>
                  </a:moveTo>
                  <a:cubicBezTo>
                    <a:pt x="192622" y="133673"/>
                    <a:pt x="222512" y="276479"/>
                    <a:pt x="239947" y="428417"/>
                  </a:cubicBezTo>
                  <a:cubicBezTo>
                    <a:pt x="283951" y="808680"/>
                    <a:pt x="192622" y="1112557"/>
                    <a:pt x="0" y="134171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îšḻîḓe"/>
            <p:cNvSpPr/>
            <p:nvPr/>
          </p:nvSpPr>
          <p:spPr>
            <a:xfrm>
              <a:off x="6076221" y="2964702"/>
              <a:ext cx="975895" cy="370568"/>
            </a:xfrm>
            <a:custGeom>
              <a:avLst/>
              <a:gdLst>
                <a:gd name="connsiteX0" fmla="*/ 0 w 1252871"/>
                <a:gd name="connsiteY0" fmla="*/ 0 h 475742"/>
                <a:gd name="connsiteX1" fmla="*/ 1252872 w 1252871"/>
                <a:gd name="connsiteY1" fmla="*/ 475743 h 47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2871" h="475742">
                  <a:moveTo>
                    <a:pt x="0" y="0"/>
                  </a:moveTo>
                  <a:cubicBezTo>
                    <a:pt x="0" y="0"/>
                    <a:pt x="621870" y="102953"/>
                    <a:pt x="1252872" y="475743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ïşļíḑé"/>
            <p:cNvSpPr/>
            <p:nvPr/>
          </p:nvSpPr>
          <p:spPr>
            <a:xfrm>
              <a:off x="4905017" y="1841355"/>
              <a:ext cx="32336" cy="32336"/>
            </a:xfrm>
            <a:custGeom>
              <a:avLst/>
              <a:gdLst>
                <a:gd name="connsiteX0" fmla="*/ 41513 w 41513"/>
                <a:gd name="connsiteY0" fmla="*/ 20757 h 41513"/>
                <a:gd name="connsiteX1" fmla="*/ 20757 w 41513"/>
                <a:gd name="connsiteY1" fmla="*/ 41513 h 41513"/>
                <a:gd name="connsiteX2" fmla="*/ 0 w 41513"/>
                <a:gd name="connsiteY2" fmla="*/ 20757 h 41513"/>
                <a:gd name="connsiteX3" fmla="*/ 20757 w 41513"/>
                <a:gd name="connsiteY3" fmla="*/ 0 h 41513"/>
                <a:gd name="connsiteX4" fmla="*/ 41513 w 41513"/>
                <a:gd name="connsiteY4" fmla="*/ 20757 h 4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13" h="41513">
                  <a:moveTo>
                    <a:pt x="41513" y="20757"/>
                  </a:moveTo>
                  <a:cubicBezTo>
                    <a:pt x="41513" y="32220"/>
                    <a:pt x="32220" y="41513"/>
                    <a:pt x="20757" y="41513"/>
                  </a:cubicBezTo>
                  <a:cubicBezTo>
                    <a:pt x="9293" y="41513"/>
                    <a:pt x="0" y="32220"/>
                    <a:pt x="0" y="20757"/>
                  </a:cubicBezTo>
                  <a:cubicBezTo>
                    <a:pt x="0" y="9293"/>
                    <a:pt x="9293" y="0"/>
                    <a:pt x="20757" y="0"/>
                  </a:cubicBezTo>
                  <a:cubicBezTo>
                    <a:pt x="32220" y="0"/>
                    <a:pt x="41513" y="9293"/>
                    <a:pt x="41513" y="20757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îṩ1íďe"/>
            <p:cNvSpPr/>
            <p:nvPr/>
          </p:nvSpPr>
          <p:spPr>
            <a:xfrm>
              <a:off x="4782141" y="2100042"/>
              <a:ext cx="97007" cy="97007"/>
            </a:xfrm>
            <a:custGeom>
              <a:avLst/>
              <a:gdLst>
                <a:gd name="connsiteX0" fmla="*/ 124540 w 124539"/>
                <a:gd name="connsiteY0" fmla="*/ 62270 h 124539"/>
                <a:gd name="connsiteX1" fmla="*/ 62270 w 124539"/>
                <a:gd name="connsiteY1" fmla="*/ 124540 h 124539"/>
                <a:gd name="connsiteX2" fmla="*/ 0 w 124539"/>
                <a:gd name="connsiteY2" fmla="*/ 62270 h 124539"/>
                <a:gd name="connsiteX3" fmla="*/ 62270 w 124539"/>
                <a:gd name="connsiteY3" fmla="*/ 0 h 124539"/>
                <a:gd name="connsiteX4" fmla="*/ 124540 w 124539"/>
                <a:gd name="connsiteY4" fmla="*/ 62270 h 12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539" h="124539">
                  <a:moveTo>
                    <a:pt x="124540" y="62270"/>
                  </a:moveTo>
                  <a:cubicBezTo>
                    <a:pt x="124540" y="96661"/>
                    <a:pt x="96661" y="124540"/>
                    <a:pt x="62270" y="124540"/>
                  </a:cubicBezTo>
                  <a:cubicBezTo>
                    <a:pt x="27879" y="124540"/>
                    <a:pt x="0" y="96661"/>
                    <a:pt x="0" y="62270"/>
                  </a:cubicBezTo>
                  <a:cubicBezTo>
                    <a:pt x="0" y="27879"/>
                    <a:pt x="27879" y="0"/>
                    <a:pt x="62270" y="0"/>
                  </a:cubicBezTo>
                  <a:cubicBezTo>
                    <a:pt x="96661" y="0"/>
                    <a:pt x="124540" y="27879"/>
                    <a:pt x="124540" y="62270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íŝḻïḍe"/>
            <p:cNvSpPr/>
            <p:nvPr/>
          </p:nvSpPr>
          <p:spPr>
            <a:xfrm>
              <a:off x="3704711" y="1556800"/>
              <a:ext cx="3198660" cy="3573755"/>
            </a:xfrm>
            <a:custGeom>
              <a:avLst/>
              <a:gdLst>
                <a:gd name="connsiteX0" fmla="*/ 4106498 w 4106497"/>
                <a:gd name="connsiteY0" fmla="*/ 2515707 h 4588051"/>
                <a:gd name="connsiteX1" fmla="*/ 638475 w 4106497"/>
                <a:gd name="connsiteY1" fmla="*/ 4588052 h 4588051"/>
                <a:gd name="connsiteX2" fmla="*/ 0 w 4106497"/>
                <a:gd name="connsiteY2" fmla="*/ 3949577 h 4588051"/>
                <a:gd name="connsiteX3" fmla="*/ 1042815 w 4106497"/>
                <a:gd name="connsiteY3" fmla="*/ 0 h 458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497" h="4588051">
                  <a:moveTo>
                    <a:pt x="4106498" y="2515707"/>
                  </a:moveTo>
                  <a:lnTo>
                    <a:pt x="638475" y="4588052"/>
                  </a:lnTo>
                  <a:lnTo>
                    <a:pt x="0" y="3949577"/>
                  </a:lnTo>
                  <a:lnTo>
                    <a:pt x="104281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7FAFD">
                    <a:alpha val="50000"/>
                  </a:srgbClr>
                </a:gs>
                <a:gs pos="43000">
                  <a:srgbClr val="87FAFD">
                    <a:alpha val="0"/>
                  </a:srgbClr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68571" y="2105647"/>
            <a:ext cx="1733167" cy="2154350"/>
            <a:chOff x="6468571" y="2105647"/>
            <a:chExt cx="1733167" cy="2154350"/>
          </a:xfrm>
        </p:grpSpPr>
        <p:sp>
          <p:nvSpPr>
            <p:cNvPr id="81" name="矩形 80"/>
            <p:cNvSpPr/>
            <p:nvPr/>
          </p:nvSpPr>
          <p:spPr>
            <a:xfrm>
              <a:off x="6468571" y="2105647"/>
              <a:ext cx="173316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经 常</a:t>
              </a:r>
              <a:endParaRPr lang="zh-CN" altLang="en-US" sz="48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468571" y="3429000"/>
              <a:ext cx="173316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经 办</a:t>
              </a:r>
              <a:endParaRPr lang="zh-CN" altLang="en-US" sz="48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90376" y="5187795"/>
            <a:ext cx="9004300" cy="672556"/>
            <a:chOff x="518585" y="4684184"/>
            <a:chExt cx="9004300" cy="672556"/>
          </a:xfrm>
        </p:grpSpPr>
        <p:sp>
          <p:nvSpPr>
            <p:cNvPr id="89" name="矩形 88"/>
            <p:cNvSpPr>
              <a:spLocks noChangeArrowheads="1"/>
            </p:cNvSpPr>
            <p:nvPr/>
          </p:nvSpPr>
          <p:spPr bwMode="auto">
            <a:xfrm>
              <a:off x="518585" y="4684184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pic>
          <p:nvPicPr>
            <p:cNvPr id="90" name="Picture 14" descr="C:\Documents and Settings\Administrator\桌面\人一语大课堂（下）\人一语大课堂正文\经a.tif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991785" y="4806951"/>
              <a:ext cx="7531100" cy="43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1" name="组合 90"/>
          <p:cNvGrpSpPr/>
          <p:nvPr/>
        </p:nvGrpSpPr>
        <p:grpSpPr>
          <a:xfrm>
            <a:off x="133858" y="5929417"/>
            <a:ext cx="10843681" cy="672556"/>
            <a:chOff x="527052" y="5492751"/>
            <a:chExt cx="10843681" cy="672556"/>
          </a:xfrm>
        </p:grpSpPr>
        <p:sp>
          <p:nvSpPr>
            <p:cNvPr id="92" name="矩形 10"/>
            <p:cNvSpPr>
              <a:spLocks noChangeArrowheads="1"/>
            </p:cNvSpPr>
            <p:nvPr/>
          </p:nvSpPr>
          <p:spPr bwMode="auto">
            <a:xfrm>
              <a:off x="527052" y="5492751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造句：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sp>
          <p:nvSpPr>
            <p:cNvPr id="93" name="矩形 10"/>
            <p:cNvSpPr>
              <a:spLocks noChangeArrowheads="1"/>
            </p:cNvSpPr>
            <p:nvPr/>
          </p:nvSpPr>
          <p:spPr bwMode="auto">
            <a:xfrm>
              <a:off x="1769533" y="5507567"/>
              <a:ext cx="9601200" cy="647550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465" b="1">
                  <a:latin typeface="楷体" panose="02010609060101010101" pitchFamily="49" charset="-122"/>
                  <a:ea typeface="楷体" panose="02010609060101010101" pitchFamily="49" charset="-122"/>
                </a:rPr>
                <a:t>爷爷</a:t>
              </a:r>
              <a:r>
                <a:rPr lang="zh-CN" altLang="en-US" sz="3465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经常</a:t>
              </a:r>
              <a:r>
                <a:rPr lang="zh-CN" altLang="en-US" sz="3465" b="1">
                  <a:latin typeface="楷体" panose="02010609060101010101" pitchFamily="49" charset="-122"/>
                  <a:ea typeface="楷体" panose="02010609060101010101" pitchFamily="49" charset="-122"/>
                </a:rPr>
                <a:t>到公园的小路上散步。</a:t>
              </a:r>
              <a:endParaRPr lang="zh-CN" altLang="en-US" sz="3465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576" y="1795417"/>
            <a:ext cx="28575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663576" y="1816443"/>
            <a:ext cx="2859272" cy="28531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>
            <a:off x="1814732" y="1899916"/>
            <a:ext cx="621927" cy="1338401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2125695" y="2146830"/>
            <a:ext cx="621927" cy="1338401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1933965" y="2069879"/>
            <a:ext cx="33168" cy="2083554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9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261600" y="11176000"/>
            <a:ext cx="317500" cy="228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2764" y="290463"/>
            <a:ext cx="10387723" cy="5588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我会写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9135630" y="4673013"/>
            <a:ext cx="1925257" cy="97872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左窄右宽，左短右长</a:t>
            </a:r>
            <a:endParaRPr lang="zh-CN" altLang="en-US" sz="3200" b="1">
              <a:solidFill>
                <a:srgbClr val="E6685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82843" y="5310562"/>
            <a:ext cx="1209157" cy="1326653"/>
            <a:chOff x="3659926" y="959408"/>
            <a:chExt cx="4872148" cy="5345584"/>
          </a:xfrm>
        </p:grpSpPr>
        <p:sp>
          <p:nvSpPr>
            <p:cNvPr id="17" name="îšļiḓe"/>
            <p:cNvSpPr/>
            <p:nvPr/>
          </p:nvSpPr>
          <p:spPr>
            <a:xfrm>
              <a:off x="3659926" y="4627895"/>
              <a:ext cx="553995" cy="553265"/>
            </a:xfrm>
            <a:custGeom>
              <a:avLst/>
              <a:gdLst>
                <a:gd name="connsiteX0" fmla="*/ 702613 w 711229"/>
                <a:gd name="connsiteY0" fmla="*/ 690159 h 710292"/>
                <a:gd name="connsiteX1" fmla="*/ 691820 w 711229"/>
                <a:gd name="connsiteY1" fmla="*/ 700952 h 710292"/>
                <a:gd name="connsiteX2" fmla="*/ 647815 w 711229"/>
                <a:gd name="connsiteY2" fmla="*/ 700952 h 710292"/>
                <a:gd name="connsiteX3" fmla="*/ 9340 w 711229"/>
                <a:gd name="connsiteY3" fmla="*/ 64138 h 710292"/>
                <a:gd name="connsiteX4" fmla="*/ 9340 w 711229"/>
                <a:gd name="connsiteY4" fmla="*/ 20134 h 710292"/>
                <a:gd name="connsiteX5" fmla="*/ 20134 w 711229"/>
                <a:gd name="connsiteY5" fmla="*/ 9340 h 710292"/>
                <a:gd name="connsiteX6" fmla="*/ 64138 w 711229"/>
                <a:gd name="connsiteY6" fmla="*/ 9340 h 710292"/>
                <a:gd name="connsiteX7" fmla="*/ 701783 w 711229"/>
                <a:gd name="connsiteY7" fmla="*/ 646985 h 710292"/>
                <a:gd name="connsiteX8" fmla="*/ 702613 w 711229"/>
                <a:gd name="connsiteY8" fmla="*/ 690159 h 71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229" h="710292">
                  <a:moveTo>
                    <a:pt x="702613" y="690159"/>
                  </a:moveTo>
                  <a:lnTo>
                    <a:pt x="691820" y="700952"/>
                  </a:lnTo>
                  <a:cubicBezTo>
                    <a:pt x="679366" y="713406"/>
                    <a:pt x="659439" y="713406"/>
                    <a:pt x="647815" y="700952"/>
                  </a:cubicBezTo>
                  <a:lnTo>
                    <a:pt x="9340" y="64138"/>
                  </a:lnTo>
                  <a:cubicBezTo>
                    <a:pt x="-3113" y="51684"/>
                    <a:pt x="-3113" y="31758"/>
                    <a:pt x="9340" y="20134"/>
                  </a:cubicBezTo>
                  <a:lnTo>
                    <a:pt x="20134" y="9340"/>
                  </a:lnTo>
                  <a:cubicBezTo>
                    <a:pt x="32588" y="-3113"/>
                    <a:pt x="52514" y="-3113"/>
                    <a:pt x="64138" y="9340"/>
                  </a:cubicBezTo>
                  <a:lnTo>
                    <a:pt x="701783" y="646985"/>
                  </a:lnTo>
                  <a:cubicBezTo>
                    <a:pt x="714237" y="657779"/>
                    <a:pt x="714237" y="677705"/>
                    <a:pt x="702613" y="690159"/>
                  </a:cubicBezTo>
                  <a:close/>
                </a:path>
              </a:pathLst>
            </a:custGeom>
            <a:solidFill>
              <a:srgbClr val="032066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îṣļîďé"/>
            <p:cNvSpPr/>
            <p:nvPr/>
          </p:nvSpPr>
          <p:spPr>
            <a:xfrm>
              <a:off x="3727185" y="4693860"/>
              <a:ext cx="105091" cy="105091"/>
            </a:xfrm>
            <a:custGeom>
              <a:avLst/>
              <a:gdLst>
                <a:gd name="connsiteX0" fmla="*/ 1868 w 134918"/>
                <a:gd name="connsiteY0" fmla="*/ 4359 h 134918"/>
                <a:gd name="connsiteX1" fmla="*/ 4359 w 134918"/>
                <a:gd name="connsiteY1" fmla="*/ 1868 h 134918"/>
                <a:gd name="connsiteX2" fmla="*/ 12662 w 134918"/>
                <a:gd name="connsiteY2" fmla="*/ 1868 h 134918"/>
                <a:gd name="connsiteX3" fmla="*/ 133050 w 134918"/>
                <a:gd name="connsiteY3" fmla="*/ 122257 h 134918"/>
                <a:gd name="connsiteX4" fmla="*/ 133050 w 134918"/>
                <a:gd name="connsiteY4" fmla="*/ 130559 h 134918"/>
                <a:gd name="connsiteX5" fmla="*/ 130559 w 134918"/>
                <a:gd name="connsiteY5" fmla="*/ 133051 h 134918"/>
                <a:gd name="connsiteX6" fmla="*/ 122257 w 134918"/>
                <a:gd name="connsiteY6" fmla="*/ 133051 h 134918"/>
                <a:gd name="connsiteX7" fmla="*/ 1868 w 134918"/>
                <a:gd name="connsiteY7" fmla="*/ 12662 h 134918"/>
                <a:gd name="connsiteX8" fmla="*/ 1868 w 134918"/>
                <a:gd name="connsiteY8" fmla="*/ 4359 h 13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918" h="134918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133050" y="122257"/>
                  </a:lnTo>
                  <a:cubicBezTo>
                    <a:pt x="135541" y="124748"/>
                    <a:pt x="135541" y="128069"/>
                    <a:pt x="133050" y="130559"/>
                  </a:cubicBezTo>
                  <a:lnTo>
                    <a:pt x="130559" y="133051"/>
                  </a:lnTo>
                  <a:cubicBezTo>
                    <a:pt x="128069" y="135541"/>
                    <a:pt x="124748" y="135541"/>
                    <a:pt x="122257" y="133051"/>
                  </a:cubicBezTo>
                  <a:lnTo>
                    <a:pt x="1868" y="12662"/>
                  </a:lnTo>
                  <a:cubicBezTo>
                    <a:pt x="-623" y="10171"/>
                    <a:pt x="-623" y="6850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ïsľîde"/>
            <p:cNvSpPr/>
            <p:nvPr/>
          </p:nvSpPr>
          <p:spPr>
            <a:xfrm>
              <a:off x="3859115" y="4825790"/>
              <a:ext cx="47533" cy="47533"/>
            </a:xfrm>
            <a:custGeom>
              <a:avLst/>
              <a:gdLst>
                <a:gd name="connsiteX0" fmla="*/ 1868 w 61024"/>
                <a:gd name="connsiteY0" fmla="*/ 4359 h 61024"/>
                <a:gd name="connsiteX1" fmla="*/ 4359 w 61024"/>
                <a:gd name="connsiteY1" fmla="*/ 1868 h 61024"/>
                <a:gd name="connsiteX2" fmla="*/ 12662 w 61024"/>
                <a:gd name="connsiteY2" fmla="*/ 1868 h 61024"/>
                <a:gd name="connsiteX3" fmla="*/ 59156 w 61024"/>
                <a:gd name="connsiteY3" fmla="*/ 48363 h 61024"/>
                <a:gd name="connsiteX4" fmla="*/ 59156 w 61024"/>
                <a:gd name="connsiteY4" fmla="*/ 56665 h 61024"/>
                <a:gd name="connsiteX5" fmla="*/ 56666 w 61024"/>
                <a:gd name="connsiteY5" fmla="*/ 59157 h 61024"/>
                <a:gd name="connsiteX6" fmla="*/ 48363 w 61024"/>
                <a:gd name="connsiteY6" fmla="*/ 59157 h 61024"/>
                <a:gd name="connsiteX7" fmla="*/ 1868 w 61024"/>
                <a:gd name="connsiteY7" fmla="*/ 12661 h 61024"/>
                <a:gd name="connsiteX8" fmla="*/ 1868 w 61024"/>
                <a:gd name="connsiteY8" fmla="*/ 4359 h 6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024" h="61024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59156" y="48363"/>
                  </a:lnTo>
                  <a:cubicBezTo>
                    <a:pt x="61647" y="50854"/>
                    <a:pt x="61647" y="54175"/>
                    <a:pt x="59156" y="56665"/>
                  </a:cubicBezTo>
                  <a:lnTo>
                    <a:pt x="56666" y="59157"/>
                  </a:lnTo>
                  <a:cubicBezTo>
                    <a:pt x="54175" y="61647"/>
                    <a:pt x="50854" y="61647"/>
                    <a:pt x="48363" y="59157"/>
                  </a:cubicBezTo>
                  <a:lnTo>
                    <a:pt x="1868" y="12661"/>
                  </a:lnTo>
                  <a:cubicBezTo>
                    <a:pt x="-623" y="10171"/>
                    <a:pt x="-623" y="6849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îšḻiďè"/>
            <p:cNvSpPr/>
            <p:nvPr/>
          </p:nvSpPr>
          <p:spPr>
            <a:xfrm>
              <a:off x="5397168" y="2542396"/>
              <a:ext cx="878621" cy="899447"/>
            </a:xfrm>
            <a:custGeom>
              <a:avLst/>
              <a:gdLst>
                <a:gd name="connsiteX0" fmla="*/ 1115048 w 1127989"/>
                <a:gd name="connsiteY0" fmla="*/ 298896 h 1154726"/>
                <a:gd name="connsiteX1" fmla="*/ 308859 w 1127989"/>
                <a:gd name="connsiteY1" fmla="*/ 0 h 1154726"/>
                <a:gd name="connsiteX2" fmla="*/ 0 w 1127989"/>
                <a:gd name="connsiteY2" fmla="*/ 542164 h 1154726"/>
                <a:gd name="connsiteX3" fmla="*/ 141976 w 1127989"/>
                <a:gd name="connsiteY3" fmla="*/ 694103 h 1154726"/>
                <a:gd name="connsiteX4" fmla="*/ 50646 w 1127989"/>
                <a:gd name="connsiteY4" fmla="*/ 1048626 h 1154726"/>
                <a:gd name="connsiteX5" fmla="*/ 993829 w 1127989"/>
                <a:gd name="connsiteY5" fmla="*/ 865968 h 1154726"/>
                <a:gd name="connsiteX6" fmla="*/ 1115048 w 1127989"/>
                <a:gd name="connsiteY6" fmla="*/ 298896 h 11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989" h="1154726">
                  <a:moveTo>
                    <a:pt x="1115048" y="298896"/>
                  </a:moveTo>
                  <a:cubicBezTo>
                    <a:pt x="1089309" y="192622"/>
                    <a:pt x="390225" y="324634"/>
                    <a:pt x="308859" y="0"/>
                  </a:cubicBezTo>
                  <a:cubicBezTo>
                    <a:pt x="308859" y="0"/>
                    <a:pt x="192622" y="187640"/>
                    <a:pt x="0" y="542164"/>
                  </a:cubicBezTo>
                  <a:cubicBezTo>
                    <a:pt x="0" y="542164"/>
                    <a:pt x="126200" y="599452"/>
                    <a:pt x="141976" y="694103"/>
                  </a:cubicBezTo>
                  <a:cubicBezTo>
                    <a:pt x="182659" y="937371"/>
                    <a:pt x="50646" y="1048626"/>
                    <a:pt x="50646" y="1048626"/>
                  </a:cubicBezTo>
                  <a:cubicBezTo>
                    <a:pt x="50646" y="1048626"/>
                    <a:pt x="616058" y="1382394"/>
                    <a:pt x="993829" y="865968"/>
                  </a:cubicBezTo>
                  <a:cubicBezTo>
                    <a:pt x="1186451" y="602773"/>
                    <a:pt x="1115048" y="298896"/>
                    <a:pt x="1115048" y="298896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isḷîďe"/>
            <p:cNvSpPr/>
            <p:nvPr/>
          </p:nvSpPr>
          <p:spPr>
            <a:xfrm>
              <a:off x="5000084" y="959408"/>
              <a:ext cx="1351637" cy="1560033"/>
            </a:xfrm>
            <a:custGeom>
              <a:avLst/>
              <a:gdLst>
                <a:gd name="connsiteX0" fmla="*/ 0 w 1735256"/>
                <a:gd name="connsiteY0" fmla="*/ 832535 h 2002799"/>
                <a:gd name="connsiteX1" fmla="*/ 58119 w 1735256"/>
                <a:gd name="connsiteY1" fmla="*/ 683087 h 2002799"/>
                <a:gd name="connsiteX2" fmla="*/ 744749 w 1735256"/>
                <a:gd name="connsiteY2" fmla="*/ 10571 h 2002799"/>
                <a:gd name="connsiteX3" fmla="*/ 1654721 w 1735256"/>
                <a:gd name="connsiteY3" fmla="*/ 683917 h 2002799"/>
                <a:gd name="connsiteX4" fmla="*/ 1502782 w 1735256"/>
                <a:gd name="connsiteY4" fmla="*/ 1724241 h 2002799"/>
                <a:gd name="connsiteX5" fmla="*/ 1735257 w 1735256"/>
                <a:gd name="connsiteY5" fmla="*/ 1951734 h 2002799"/>
                <a:gd name="connsiteX6" fmla="*/ 1213019 w 1735256"/>
                <a:gd name="connsiteY6" fmla="*/ 1779038 h 2002799"/>
                <a:gd name="connsiteX7" fmla="*/ 893367 w 1735256"/>
                <a:gd name="connsiteY7" fmla="*/ 720449 h 2002799"/>
                <a:gd name="connsiteX8" fmla="*/ 368638 w 1735256"/>
                <a:gd name="connsiteY8" fmla="*/ 879030 h 2002799"/>
                <a:gd name="connsiteX9" fmla="*/ 0 w 1735256"/>
                <a:gd name="connsiteY9" fmla="*/ 832535 h 200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256" h="2002797">
                  <a:moveTo>
                    <a:pt x="0" y="832535"/>
                  </a:moveTo>
                  <a:cubicBezTo>
                    <a:pt x="0" y="832535"/>
                    <a:pt x="54798" y="769434"/>
                    <a:pt x="58119" y="683087"/>
                  </a:cubicBezTo>
                  <a:cubicBezTo>
                    <a:pt x="68082" y="439819"/>
                    <a:pt x="298066" y="74501"/>
                    <a:pt x="744749" y="10571"/>
                  </a:cubicBezTo>
                  <a:cubicBezTo>
                    <a:pt x="1360807" y="-77437"/>
                    <a:pt x="1609056" y="404947"/>
                    <a:pt x="1654721" y="683917"/>
                  </a:cubicBezTo>
                  <a:cubicBezTo>
                    <a:pt x="1732766" y="1161320"/>
                    <a:pt x="1517727" y="1603022"/>
                    <a:pt x="1502782" y="1724241"/>
                  </a:cubicBezTo>
                  <a:cubicBezTo>
                    <a:pt x="1485347" y="1867877"/>
                    <a:pt x="1577506" y="1945922"/>
                    <a:pt x="1735257" y="1951734"/>
                  </a:cubicBezTo>
                  <a:cubicBezTo>
                    <a:pt x="1735257" y="1951734"/>
                    <a:pt x="1356655" y="2145186"/>
                    <a:pt x="1213019" y="1779038"/>
                  </a:cubicBezTo>
                  <a:cubicBezTo>
                    <a:pt x="1037003" y="1329034"/>
                    <a:pt x="1183130" y="835856"/>
                    <a:pt x="893367" y="720449"/>
                  </a:cubicBezTo>
                  <a:cubicBezTo>
                    <a:pt x="670855" y="631610"/>
                    <a:pt x="368638" y="879030"/>
                    <a:pt x="368638" y="879030"/>
                  </a:cubicBezTo>
                  <a:lnTo>
                    <a:pt x="0" y="832535"/>
                  </a:lnTo>
                  <a:close/>
                </a:path>
              </a:pathLst>
            </a:custGeom>
            <a:gradFill>
              <a:gsLst>
                <a:gs pos="22000">
                  <a:srgbClr val="022A63"/>
                </a:gs>
                <a:gs pos="77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íşľïḑê"/>
            <p:cNvSpPr/>
            <p:nvPr/>
          </p:nvSpPr>
          <p:spPr>
            <a:xfrm>
              <a:off x="5397168" y="2629056"/>
              <a:ext cx="220530" cy="410018"/>
            </a:xfrm>
            <a:custGeom>
              <a:avLst/>
              <a:gdLst>
                <a:gd name="connsiteX0" fmla="*/ 283121 w 283120"/>
                <a:gd name="connsiteY0" fmla="*/ 0 h 526388"/>
                <a:gd name="connsiteX1" fmla="*/ 218360 w 283120"/>
                <a:gd name="connsiteY1" fmla="*/ 29059 h 526388"/>
                <a:gd name="connsiteX2" fmla="*/ 0 w 283120"/>
                <a:gd name="connsiteY2" fmla="*/ 430908 h 526388"/>
                <a:gd name="connsiteX3" fmla="*/ 117898 w 283120"/>
                <a:gd name="connsiteY3" fmla="*/ 526389 h 526388"/>
                <a:gd name="connsiteX4" fmla="*/ 117898 w 283120"/>
                <a:gd name="connsiteY4" fmla="*/ 526389 h 526388"/>
                <a:gd name="connsiteX5" fmla="*/ 283121 w 283120"/>
                <a:gd name="connsiteY5" fmla="*/ 0 h 52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120" h="526388">
                  <a:moveTo>
                    <a:pt x="283121" y="0"/>
                  </a:moveTo>
                  <a:lnTo>
                    <a:pt x="218360" y="29059"/>
                  </a:lnTo>
                  <a:cubicBezTo>
                    <a:pt x="162732" y="132012"/>
                    <a:pt x="88008" y="269837"/>
                    <a:pt x="0" y="430908"/>
                  </a:cubicBezTo>
                  <a:cubicBezTo>
                    <a:pt x="0" y="430908"/>
                    <a:pt x="77215" y="465779"/>
                    <a:pt x="117898" y="526389"/>
                  </a:cubicBezTo>
                  <a:lnTo>
                    <a:pt x="117898" y="526389"/>
                  </a:lnTo>
                  <a:lnTo>
                    <a:pt x="283121" y="0"/>
                  </a:ln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îṥḷíde"/>
            <p:cNvSpPr/>
            <p:nvPr/>
          </p:nvSpPr>
          <p:spPr>
            <a:xfrm>
              <a:off x="3704519" y="5712601"/>
              <a:ext cx="681832" cy="317949"/>
            </a:xfrm>
            <a:custGeom>
              <a:avLst/>
              <a:gdLst>
                <a:gd name="connsiteX0" fmla="*/ 875348 w 875348"/>
                <a:gd name="connsiteY0" fmla="*/ 303877 h 408188"/>
                <a:gd name="connsiteX1" fmla="*/ 530788 w 875348"/>
                <a:gd name="connsiteY1" fmla="*/ 354523 h 408188"/>
                <a:gd name="connsiteX2" fmla="*/ 192869 w 875348"/>
                <a:gd name="connsiteY2" fmla="*/ 398528 h 408188"/>
                <a:gd name="connsiteX3" fmla="*/ 128939 w 875348"/>
                <a:gd name="connsiteY3" fmla="*/ 348712 h 408188"/>
                <a:gd name="connsiteX4" fmla="*/ 273405 w 875348"/>
                <a:gd name="connsiteY4" fmla="*/ 282291 h 408188"/>
                <a:gd name="connsiteX5" fmla="*/ 129769 w 875348"/>
                <a:gd name="connsiteY5" fmla="*/ 291423 h 408188"/>
                <a:gd name="connsiteX6" fmla="*/ 52554 w 875348"/>
                <a:gd name="connsiteY6" fmla="*/ 407661 h 408188"/>
                <a:gd name="connsiteX7" fmla="*/ 14362 w 875348"/>
                <a:gd name="connsiteY7" fmla="*/ 214209 h 408188"/>
                <a:gd name="connsiteX8" fmla="*/ 413720 w 875348"/>
                <a:gd name="connsiteY8" fmla="*/ 116237 h 408188"/>
                <a:gd name="connsiteX9" fmla="*/ 804776 w 875348"/>
                <a:gd name="connsiteY9" fmla="*/ 0 h 408188"/>
                <a:gd name="connsiteX10" fmla="*/ 875348 w 875348"/>
                <a:gd name="connsiteY10" fmla="*/ 303877 h 4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5348" h="408188">
                  <a:moveTo>
                    <a:pt x="875348" y="303877"/>
                  </a:moveTo>
                  <a:cubicBezTo>
                    <a:pt x="837156" y="293084"/>
                    <a:pt x="576452" y="308859"/>
                    <a:pt x="530788" y="354523"/>
                  </a:cubicBezTo>
                  <a:cubicBezTo>
                    <a:pt x="460215" y="425096"/>
                    <a:pt x="281708" y="387734"/>
                    <a:pt x="192869" y="398528"/>
                  </a:cubicBezTo>
                  <a:cubicBezTo>
                    <a:pt x="84104" y="411812"/>
                    <a:pt x="85765" y="352863"/>
                    <a:pt x="128939" y="348712"/>
                  </a:cubicBezTo>
                  <a:cubicBezTo>
                    <a:pt x="267593" y="334597"/>
                    <a:pt x="272575" y="312180"/>
                    <a:pt x="273405" y="282291"/>
                  </a:cubicBezTo>
                  <a:cubicBezTo>
                    <a:pt x="273405" y="253231"/>
                    <a:pt x="206153" y="253231"/>
                    <a:pt x="129769" y="291423"/>
                  </a:cubicBezTo>
                  <a:cubicBezTo>
                    <a:pt x="64178" y="323804"/>
                    <a:pt x="80783" y="400188"/>
                    <a:pt x="52554" y="407661"/>
                  </a:cubicBezTo>
                  <a:cubicBezTo>
                    <a:pt x="14362" y="416793"/>
                    <a:pt x="-20509" y="305538"/>
                    <a:pt x="14362" y="214209"/>
                  </a:cubicBezTo>
                  <a:cubicBezTo>
                    <a:pt x="91577" y="13284"/>
                    <a:pt x="301634" y="103783"/>
                    <a:pt x="413720" y="116237"/>
                  </a:cubicBezTo>
                  <a:cubicBezTo>
                    <a:pt x="512522" y="127031"/>
                    <a:pt x="703483" y="40683"/>
                    <a:pt x="804776" y="0"/>
                  </a:cubicBezTo>
                  <a:lnTo>
                    <a:pt x="875348" y="303877"/>
                  </a:ln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ï$ḻïďê"/>
            <p:cNvSpPr/>
            <p:nvPr/>
          </p:nvSpPr>
          <p:spPr>
            <a:xfrm>
              <a:off x="4141245" y="5004445"/>
              <a:ext cx="2726557" cy="1003436"/>
            </a:xfrm>
            <a:custGeom>
              <a:avLst/>
              <a:gdLst>
                <a:gd name="connsiteX0" fmla="*/ 3500403 w 3500403"/>
                <a:gd name="connsiteY0" fmla="*/ 843550 h 1288229"/>
                <a:gd name="connsiteX1" fmla="*/ 2167826 w 3500403"/>
                <a:gd name="connsiteY1" fmla="*/ 0 h 1288229"/>
                <a:gd name="connsiteX2" fmla="*/ 2020038 w 3500403"/>
                <a:gd name="connsiteY2" fmla="*/ 79705 h 1288229"/>
                <a:gd name="connsiteX3" fmla="*/ 1849003 w 3500403"/>
                <a:gd name="connsiteY3" fmla="*/ 160241 h 1288229"/>
                <a:gd name="connsiteX4" fmla="*/ 0 w 3500403"/>
                <a:gd name="connsiteY4" fmla="*/ 919104 h 1288229"/>
                <a:gd name="connsiteX5" fmla="*/ 91329 w 3500403"/>
                <a:gd name="connsiteY5" fmla="*/ 1282762 h 1288229"/>
                <a:gd name="connsiteX6" fmla="*/ 1568373 w 3500403"/>
                <a:gd name="connsiteY6" fmla="*/ 1272798 h 1288229"/>
                <a:gd name="connsiteX7" fmla="*/ 2807131 w 3500403"/>
                <a:gd name="connsiteY7" fmla="*/ 1061080 h 1288229"/>
                <a:gd name="connsiteX8" fmla="*/ 3500403 w 3500403"/>
                <a:gd name="connsiteY8" fmla="*/ 843550 h 128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0403" h="1288229">
                  <a:moveTo>
                    <a:pt x="3500403" y="843550"/>
                  </a:moveTo>
                  <a:lnTo>
                    <a:pt x="2167826" y="0"/>
                  </a:lnTo>
                  <a:cubicBezTo>
                    <a:pt x="2121331" y="26568"/>
                    <a:pt x="2072345" y="53137"/>
                    <a:pt x="2020038" y="79705"/>
                  </a:cubicBezTo>
                  <a:cubicBezTo>
                    <a:pt x="1966901" y="106274"/>
                    <a:pt x="1908782" y="133673"/>
                    <a:pt x="1849003" y="160241"/>
                  </a:cubicBezTo>
                  <a:cubicBezTo>
                    <a:pt x="1606565" y="266515"/>
                    <a:pt x="0" y="919104"/>
                    <a:pt x="0" y="919104"/>
                  </a:cubicBezTo>
                  <a:lnTo>
                    <a:pt x="91329" y="1282762"/>
                  </a:lnTo>
                  <a:cubicBezTo>
                    <a:pt x="91329" y="1282762"/>
                    <a:pt x="1296876" y="1300197"/>
                    <a:pt x="1568373" y="1272798"/>
                  </a:cubicBezTo>
                  <a:cubicBezTo>
                    <a:pt x="2006754" y="1228794"/>
                    <a:pt x="2423548" y="1158222"/>
                    <a:pt x="2807131" y="1061080"/>
                  </a:cubicBezTo>
                  <a:cubicBezTo>
                    <a:pt x="3057871" y="997980"/>
                    <a:pt x="3289516" y="925747"/>
                    <a:pt x="3500403" y="843550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rgbClr val="FF9C0D"/>
                </a:gs>
                <a:gs pos="30000">
                  <a:srgbClr val="FF63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iṡlïḍê"/>
            <p:cNvSpPr/>
            <p:nvPr/>
          </p:nvSpPr>
          <p:spPr>
            <a:xfrm>
              <a:off x="4143832" y="5691905"/>
              <a:ext cx="167499" cy="314304"/>
            </a:xfrm>
            <a:custGeom>
              <a:avLst/>
              <a:gdLst>
                <a:gd name="connsiteX0" fmla="*/ 0 w 215038"/>
                <a:gd name="connsiteY0" fmla="*/ 35701 h 403509"/>
                <a:gd name="connsiteX1" fmla="*/ 80536 w 215038"/>
                <a:gd name="connsiteY1" fmla="*/ 353693 h 403509"/>
                <a:gd name="connsiteX2" fmla="*/ 92990 w 215038"/>
                <a:gd name="connsiteY2" fmla="*/ 403509 h 403509"/>
                <a:gd name="connsiteX3" fmla="*/ 215039 w 215038"/>
                <a:gd name="connsiteY3" fmla="*/ 395207 h 403509"/>
                <a:gd name="connsiteX4" fmla="*/ 104614 w 215038"/>
                <a:gd name="connsiteY4" fmla="*/ 0 h 403509"/>
                <a:gd name="connsiteX5" fmla="*/ 0 w 215038"/>
                <a:gd name="connsiteY5" fmla="*/ 35701 h 403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038" h="403509">
                  <a:moveTo>
                    <a:pt x="0" y="35701"/>
                  </a:moveTo>
                  <a:lnTo>
                    <a:pt x="80536" y="353693"/>
                  </a:lnTo>
                  <a:lnTo>
                    <a:pt x="92990" y="403509"/>
                  </a:lnTo>
                  <a:cubicBezTo>
                    <a:pt x="92990" y="403509"/>
                    <a:pt x="190961" y="396037"/>
                    <a:pt x="215039" y="395207"/>
                  </a:cubicBezTo>
                  <a:lnTo>
                    <a:pt x="104614" y="0"/>
                  </a:lnTo>
                  <a:lnTo>
                    <a:pt x="0" y="35701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ïṡ1iďé"/>
            <p:cNvSpPr/>
            <p:nvPr/>
          </p:nvSpPr>
          <p:spPr>
            <a:xfrm>
              <a:off x="4209802" y="5976346"/>
              <a:ext cx="92481" cy="1293"/>
            </a:xfrm>
            <a:custGeom>
              <a:avLst/>
              <a:gdLst>
                <a:gd name="connsiteX0" fmla="*/ 0 w 118728"/>
                <a:gd name="connsiteY0" fmla="*/ 0 h 1660"/>
                <a:gd name="connsiteX1" fmla="*/ 118728 w 118728"/>
                <a:gd name="connsiteY1" fmla="*/ 1661 h 1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726" h="1660">
                  <a:moveTo>
                    <a:pt x="0" y="0"/>
                  </a:moveTo>
                  <a:lnTo>
                    <a:pt x="118728" y="1661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íšḷídê"/>
            <p:cNvSpPr/>
            <p:nvPr/>
          </p:nvSpPr>
          <p:spPr>
            <a:xfrm>
              <a:off x="4203335" y="5945304"/>
              <a:ext cx="91187" cy="1939"/>
            </a:xfrm>
            <a:custGeom>
              <a:avLst/>
              <a:gdLst>
                <a:gd name="connsiteX0" fmla="*/ 0 w 117067"/>
                <a:gd name="connsiteY0" fmla="*/ 2491 h 2490"/>
                <a:gd name="connsiteX1" fmla="*/ 117068 w 117067"/>
                <a:gd name="connsiteY1" fmla="*/ 0 h 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067" h="2490">
                  <a:moveTo>
                    <a:pt x="0" y="2491"/>
                  </a:moveTo>
                  <a:lnTo>
                    <a:pt x="117068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íSľîdé"/>
            <p:cNvSpPr/>
            <p:nvPr/>
          </p:nvSpPr>
          <p:spPr>
            <a:xfrm>
              <a:off x="4196868" y="5912322"/>
              <a:ext cx="89894" cy="5174"/>
            </a:xfrm>
            <a:custGeom>
              <a:avLst/>
              <a:gdLst>
                <a:gd name="connsiteX0" fmla="*/ 0 w 115407"/>
                <a:gd name="connsiteY0" fmla="*/ 6642 h 6642"/>
                <a:gd name="connsiteX1" fmla="*/ 115407 w 115407"/>
                <a:gd name="connsiteY1" fmla="*/ 0 h 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407" h="6640">
                  <a:moveTo>
                    <a:pt x="0" y="6642"/>
                  </a:moveTo>
                  <a:lnTo>
                    <a:pt x="115407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ísḷïḋé"/>
            <p:cNvSpPr/>
            <p:nvPr/>
          </p:nvSpPr>
          <p:spPr>
            <a:xfrm>
              <a:off x="4190401" y="5879987"/>
              <a:ext cx="88600" cy="8407"/>
            </a:xfrm>
            <a:custGeom>
              <a:avLst/>
              <a:gdLst>
                <a:gd name="connsiteX0" fmla="*/ 0 w 113746"/>
                <a:gd name="connsiteY0" fmla="*/ 10793 h 10793"/>
                <a:gd name="connsiteX1" fmla="*/ 113746 w 113746"/>
                <a:gd name="connsiteY1" fmla="*/ 0 h 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746" h="10793">
                  <a:moveTo>
                    <a:pt x="0" y="10793"/>
                  </a:moveTo>
                  <a:lnTo>
                    <a:pt x="11374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í$lïḑé"/>
            <p:cNvSpPr/>
            <p:nvPr/>
          </p:nvSpPr>
          <p:spPr>
            <a:xfrm>
              <a:off x="4183933" y="5848299"/>
              <a:ext cx="87954" cy="10994"/>
            </a:xfrm>
            <a:custGeom>
              <a:avLst/>
              <a:gdLst>
                <a:gd name="connsiteX0" fmla="*/ 0 w 112916"/>
                <a:gd name="connsiteY0" fmla="*/ 14114 h 14114"/>
                <a:gd name="connsiteX1" fmla="*/ 112916 w 112916"/>
                <a:gd name="connsiteY1" fmla="*/ 0 h 1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916" h="14114">
                  <a:moveTo>
                    <a:pt x="0" y="14114"/>
                  </a:moveTo>
                  <a:lnTo>
                    <a:pt x="11291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ïŝľíďe"/>
            <p:cNvSpPr/>
            <p:nvPr/>
          </p:nvSpPr>
          <p:spPr>
            <a:xfrm>
              <a:off x="4177467" y="5816611"/>
              <a:ext cx="86660" cy="14227"/>
            </a:xfrm>
            <a:custGeom>
              <a:avLst/>
              <a:gdLst>
                <a:gd name="connsiteX0" fmla="*/ 0 w 111255"/>
                <a:gd name="connsiteY0" fmla="*/ 18266 h 18265"/>
                <a:gd name="connsiteX1" fmla="*/ 111256 w 111255"/>
                <a:gd name="connsiteY1" fmla="*/ 0 h 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255" h="18265">
                  <a:moveTo>
                    <a:pt x="0" y="18266"/>
                  </a:moveTo>
                  <a:lnTo>
                    <a:pt x="11125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ïśļiďè"/>
            <p:cNvSpPr/>
            <p:nvPr/>
          </p:nvSpPr>
          <p:spPr>
            <a:xfrm>
              <a:off x="4171646" y="5785569"/>
              <a:ext cx="85367" cy="16814"/>
            </a:xfrm>
            <a:custGeom>
              <a:avLst/>
              <a:gdLst>
                <a:gd name="connsiteX0" fmla="*/ 0 w 109595"/>
                <a:gd name="connsiteY0" fmla="*/ 21587 h 21586"/>
                <a:gd name="connsiteX1" fmla="*/ 109595 w 109595"/>
                <a:gd name="connsiteY1" fmla="*/ 0 h 2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95" h="21586">
                  <a:moveTo>
                    <a:pt x="0" y="21587"/>
                  </a:moveTo>
                  <a:lnTo>
                    <a:pt x="10959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íṩ1ïḑê"/>
            <p:cNvSpPr/>
            <p:nvPr/>
          </p:nvSpPr>
          <p:spPr>
            <a:xfrm>
              <a:off x="4165179" y="5754527"/>
              <a:ext cx="84719" cy="19400"/>
            </a:xfrm>
            <a:custGeom>
              <a:avLst/>
              <a:gdLst>
                <a:gd name="connsiteX0" fmla="*/ 0 w 108764"/>
                <a:gd name="connsiteY0" fmla="*/ 24908 h 24907"/>
                <a:gd name="connsiteX1" fmla="*/ 108765 w 108764"/>
                <a:gd name="connsiteY1" fmla="*/ 0 h 2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764" h="24907">
                  <a:moveTo>
                    <a:pt x="0" y="24908"/>
                  </a:moveTo>
                  <a:lnTo>
                    <a:pt x="10876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íṥlîḍè"/>
            <p:cNvSpPr/>
            <p:nvPr/>
          </p:nvSpPr>
          <p:spPr>
            <a:xfrm>
              <a:off x="4159358" y="5723485"/>
              <a:ext cx="82780" cy="22634"/>
            </a:xfrm>
            <a:custGeom>
              <a:avLst/>
              <a:gdLst>
                <a:gd name="connsiteX0" fmla="*/ 0 w 106274"/>
                <a:gd name="connsiteY0" fmla="*/ 29059 h 29059"/>
                <a:gd name="connsiteX1" fmla="*/ 106274 w 106274"/>
                <a:gd name="connsiteY1" fmla="*/ 0 h 2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74" h="29059">
                  <a:moveTo>
                    <a:pt x="0" y="29059"/>
                  </a:moveTo>
                  <a:lnTo>
                    <a:pt x="106274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iş1íḓé"/>
            <p:cNvSpPr/>
            <p:nvPr/>
          </p:nvSpPr>
          <p:spPr>
            <a:xfrm>
              <a:off x="4968930" y="2698669"/>
              <a:ext cx="3288515" cy="3302366"/>
            </a:xfrm>
            <a:custGeom>
              <a:avLst/>
              <a:gdLst>
                <a:gd name="connsiteX0" fmla="*/ 1122664 w 4221854"/>
                <a:gd name="connsiteY0" fmla="*/ 1959 h 4239637"/>
                <a:gd name="connsiteX1" fmla="*/ 1102738 w 4221854"/>
                <a:gd name="connsiteY1" fmla="*/ 417922 h 4239637"/>
                <a:gd name="connsiteX2" fmla="*/ 666848 w 4221854"/>
                <a:gd name="connsiteY2" fmla="*/ 752519 h 4239637"/>
                <a:gd name="connsiteX3" fmla="*/ 7616 w 4221854"/>
                <a:gd name="connsiteY3" fmla="*/ 2794975 h 4239637"/>
                <a:gd name="connsiteX4" fmla="*/ 155404 w 4221854"/>
                <a:gd name="connsiteY4" fmla="*/ 4239638 h 4239637"/>
                <a:gd name="connsiteX5" fmla="*/ 4165590 w 4221854"/>
                <a:gd name="connsiteY5" fmla="*/ 4239638 h 4239637"/>
                <a:gd name="connsiteX6" fmla="*/ 1122664 w 4221854"/>
                <a:gd name="connsiteY6" fmla="*/ 1959 h 423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21854" h="4239637">
                  <a:moveTo>
                    <a:pt x="1122664" y="1959"/>
                  </a:moveTo>
                  <a:cubicBezTo>
                    <a:pt x="1122664" y="1959"/>
                    <a:pt x="1244713" y="133971"/>
                    <a:pt x="1102738" y="417922"/>
                  </a:cubicBezTo>
                  <a:cubicBezTo>
                    <a:pt x="1013069" y="596429"/>
                    <a:pt x="818787" y="732593"/>
                    <a:pt x="666848" y="752519"/>
                  </a:cubicBezTo>
                  <a:cubicBezTo>
                    <a:pt x="423580" y="1046434"/>
                    <a:pt x="79850" y="1694872"/>
                    <a:pt x="7616" y="2794975"/>
                  </a:cubicBezTo>
                  <a:cubicBezTo>
                    <a:pt x="-40539" y="3528930"/>
                    <a:pt x="155404" y="4239638"/>
                    <a:pt x="155404" y="4239638"/>
                  </a:cubicBezTo>
                  <a:lnTo>
                    <a:pt x="4165590" y="4239638"/>
                  </a:lnTo>
                  <a:cubicBezTo>
                    <a:pt x="4573252" y="527517"/>
                    <a:pt x="2684395" y="-38724"/>
                    <a:pt x="1122664" y="1959"/>
                  </a:cubicBez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íṣliḍè"/>
            <p:cNvSpPr/>
            <p:nvPr/>
          </p:nvSpPr>
          <p:spPr>
            <a:xfrm>
              <a:off x="4968930" y="3271892"/>
              <a:ext cx="573750" cy="2729143"/>
            </a:xfrm>
            <a:custGeom>
              <a:avLst/>
              <a:gdLst>
                <a:gd name="connsiteX0" fmla="*/ 139629 w 736590"/>
                <a:gd name="connsiteY0" fmla="*/ 2018377 h 3503723"/>
                <a:gd name="connsiteX1" fmla="*/ 736590 w 736590"/>
                <a:gd name="connsiteY1" fmla="*/ 0 h 3503723"/>
                <a:gd name="connsiteX2" fmla="*/ 666848 w 736590"/>
                <a:gd name="connsiteY2" fmla="*/ 16605 h 3503723"/>
                <a:gd name="connsiteX3" fmla="*/ 7616 w 736590"/>
                <a:gd name="connsiteY3" fmla="*/ 2059061 h 3503723"/>
                <a:gd name="connsiteX4" fmla="*/ 155404 w 736590"/>
                <a:gd name="connsiteY4" fmla="*/ 3503724 h 3503723"/>
                <a:gd name="connsiteX5" fmla="*/ 287416 w 736590"/>
                <a:gd name="connsiteY5" fmla="*/ 3503724 h 3503723"/>
                <a:gd name="connsiteX6" fmla="*/ 139629 w 736590"/>
                <a:gd name="connsiteY6" fmla="*/ 2018377 h 350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6590" h="3503722">
                  <a:moveTo>
                    <a:pt x="139629" y="2018377"/>
                  </a:moveTo>
                  <a:cubicBezTo>
                    <a:pt x="205220" y="979714"/>
                    <a:pt x="500795" y="332937"/>
                    <a:pt x="736590" y="0"/>
                  </a:cubicBezTo>
                  <a:cubicBezTo>
                    <a:pt x="712513" y="7472"/>
                    <a:pt x="689265" y="13284"/>
                    <a:pt x="666848" y="16605"/>
                  </a:cubicBezTo>
                  <a:cubicBezTo>
                    <a:pt x="423580" y="310520"/>
                    <a:pt x="79850" y="958958"/>
                    <a:pt x="7616" y="2059061"/>
                  </a:cubicBezTo>
                  <a:cubicBezTo>
                    <a:pt x="-40539" y="2793016"/>
                    <a:pt x="155404" y="3503724"/>
                    <a:pt x="155404" y="3503724"/>
                  </a:cubicBezTo>
                  <a:lnTo>
                    <a:pt x="287416" y="3503724"/>
                  </a:lnTo>
                  <a:cubicBezTo>
                    <a:pt x="287416" y="3503724"/>
                    <a:pt x="91473" y="2772260"/>
                    <a:pt x="139629" y="2018377"/>
                  </a:cubicBezTo>
                  <a:close/>
                </a:path>
              </a:pathLst>
            </a:custGeom>
            <a:gradFill>
              <a:gsLst>
                <a:gs pos="8000">
                  <a:srgbClr val="FFBE0D"/>
                </a:gs>
                <a:gs pos="54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íṧ1íďê"/>
            <p:cNvSpPr/>
            <p:nvPr/>
          </p:nvSpPr>
          <p:spPr>
            <a:xfrm>
              <a:off x="4419267" y="1836007"/>
              <a:ext cx="1222904" cy="1388187"/>
            </a:xfrm>
            <a:custGeom>
              <a:avLst/>
              <a:gdLst>
                <a:gd name="connsiteX0" fmla="*/ 1569289 w 1569986"/>
                <a:gd name="connsiteY0" fmla="*/ 940916 h 1782179"/>
                <a:gd name="connsiteX1" fmla="*/ 1066978 w 1569986"/>
                <a:gd name="connsiteY1" fmla="*/ 1743784 h 1782179"/>
                <a:gd name="connsiteX2" fmla="*/ 715775 w 1569986"/>
                <a:gd name="connsiteY2" fmla="*/ 1600148 h 1782179"/>
                <a:gd name="connsiteX3" fmla="*/ 621955 w 1569986"/>
                <a:gd name="connsiteY3" fmla="*/ 1576900 h 1782179"/>
                <a:gd name="connsiteX4" fmla="*/ 470016 w 1569986"/>
                <a:gd name="connsiteY4" fmla="*/ 1596826 h 1782179"/>
                <a:gd name="connsiteX5" fmla="*/ 200180 w 1569986"/>
                <a:gd name="connsiteY5" fmla="*/ 1038057 h 1782179"/>
                <a:gd name="connsiteX6" fmla="*/ 296491 w 1569986"/>
                <a:gd name="connsiteY6" fmla="*/ 163787 h 1782179"/>
                <a:gd name="connsiteX7" fmla="*/ 1569289 w 1569986"/>
                <a:gd name="connsiteY7" fmla="*/ 940916 h 178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9986" h="1782179">
                  <a:moveTo>
                    <a:pt x="1569289" y="940916"/>
                  </a:moveTo>
                  <a:cubicBezTo>
                    <a:pt x="1569289" y="940916"/>
                    <a:pt x="1350099" y="1543689"/>
                    <a:pt x="1066978" y="1743784"/>
                  </a:cubicBezTo>
                  <a:cubicBezTo>
                    <a:pt x="910057" y="1854209"/>
                    <a:pt x="780536" y="1701440"/>
                    <a:pt x="715775" y="1600148"/>
                  </a:cubicBezTo>
                  <a:cubicBezTo>
                    <a:pt x="690867" y="1560295"/>
                    <a:pt x="660978" y="1551162"/>
                    <a:pt x="621955" y="1576900"/>
                  </a:cubicBezTo>
                  <a:cubicBezTo>
                    <a:pt x="582102" y="1602638"/>
                    <a:pt x="499076" y="1626716"/>
                    <a:pt x="470016" y="1596826"/>
                  </a:cubicBezTo>
                  <a:cubicBezTo>
                    <a:pt x="450090" y="1576900"/>
                    <a:pt x="275734" y="1134368"/>
                    <a:pt x="200180" y="1038057"/>
                  </a:cubicBezTo>
                  <a:cubicBezTo>
                    <a:pt x="-4066" y="776523"/>
                    <a:pt x="-160156" y="461022"/>
                    <a:pt x="296491" y="163787"/>
                  </a:cubicBezTo>
                  <a:cubicBezTo>
                    <a:pt x="857751" y="-203191"/>
                    <a:pt x="1595858" y="42568"/>
                    <a:pt x="1569289" y="940916"/>
                  </a:cubicBezTo>
                  <a:close/>
                </a:path>
              </a:pathLst>
            </a:custGeom>
            <a:gradFill>
              <a:gsLst>
                <a:gs pos="5100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iSlíḋê"/>
            <p:cNvSpPr/>
            <p:nvPr/>
          </p:nvSpPr>
          <p:spPr>
            <a:xfrm>
              <a:off x="4643097" y="2583238"/>
              <a:ext cx="418973" cy="420077"/>
            </a:xfrm>
            <a:custGeom>
              <a:avLst/>
              <a:gdLst>
                <a:gd name="connsiteX0" fmla="*/ 377771 w 537885"/>
                <a:gd name="connsiteY0" fmla="*/ 479767 h 539303"/>
                <a:gd name="connsiteX1" fmla="*/ 78045 w 537885"/>
                <a:gd name="connsiteY1" fmla="*/ 410024 h 539303"/>
                <a:gd name="connsiteX2" fmla="*/ 112916 w 537885"/>
                <a:gd name="connsiteY2" fmla="*/ 489730 h 539303"/>
                <a:gd name="connsiteX3" fmla="*/ 392716 w 537885"/>
                <a:gd name="connsiteY3" fmla="*/ 508826 h 539303"/>
                <a:gd name="connsiteX4" fmla="*/ 507293 w 537885"/>
                <a:gd name="connsiteY4" fmla="*/ 145169 h 539303"/>
                <a:gd name="connsiteX5" fmla="*/ 143636 w 537885"/>
                <a:gd name="connsiteY5" fmla="*/ 30592 h 539303"/>
                <a:gd name="connsiteX6" fmla="*/ 0 w 537885"/>
                <a:gd name="connsiteY6" fmla="*/ 238989 h 539303"/>
                <a:gd name="connsiteX7" fmla="*/ 36532 w 537885"/>
                <a:gd name="connsiteY7" fmla="*/ 317035 h 539303"/>
                <a:gd name="connsiteX8" fmla="*/ 159411 w 537885"/>
                <a:gd name="connsiteY8" fmla="*/ 59652 h 539303"/>
                <a:gd name="connsiteX9" fmla="*/ 478234 w 537885"/>
                <a:gd name="connsiteY9" fmla="*/ 160114 h 539303"/>
                <a:gd name="connsiteX10" fmla="*/ 377771 w 537885"/>
                <a:gd name="connsiteY10" fmla="*/ 479767 h 53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885" h="539303">
                  <a:moveTo>
                    <a:pt x="377771" y="479767"/>
                  </a:moveTo>
                  <a:cubicBezTo>
                    <a:pt x="273158" y="534564"/>
                    <a:pt x="146127" y="502184"/>
                    <a:pt x="78045" y="410024"/>
                  </a:cubicBezTo>
                  <a:cubicBezTo>
                    <a:pt x="89669" y="437423"/>
                    <a:pt x="101292" y="463991"/>
                    <a:pt x="112916" y="489730"/>
                  </a:cubicBezTo>
                  <a:cubicBezTo>
                    <a:pt x="192622" y="546188"/>
                    <a:pt x="300556" y="556981"/>
                    <a:pt x="392716" y="508826"/>
                  </a:cubicBezTo>
                  <a:cubicBezTo>
                    <a:pt x="524728" y="439914"/>
                    <a:pt x="576205" y="277182"/>
                    <a:pt x="507293" y="145169"/>
                  </a:cubicBezTo>
                  <a:cubicBezTo>
                    <a:pt x="438381" y="13157"/>
                    <a:pt x="275648" y="-38320"/>
                    <a:pt x="143636" y="30592"/>
                  </a:cubicBezTo>
                  <a:cubicBezTo>
                    <a:pt x="61440" y="73766"/>
                    <a:pt x="9963" y="153472"/>
                    <a:pt x="0" y="238989"/>
                  </a:cubicBezTo>
                  <a:cubicBezTo>
                    <a:pt x="11624" y="263897"/>
                    <a:pt x="24078" y="290466"/>
                    <a:pt x="36532" y="317035"/>
                  </a:cubicBezTo>
                  <a:cubicBezTo>
                    <a:pt x="15775" y="215742"/>
                    <a:pt x="63100" y="109468"/>
                    <a:pt x="159411" y="59652"/>
                  </a:cubicBezTo>
                  <a:cubicBezTo>
                    <a:pt x="275648" y="-958"/>
                    <a:pt x="417624" y="44707"/>
                    <a:pt x="478234" y="160114"/>
                  </a:cubicBezTo>
                  <a:cubicBezTo>
                    <a:pt x="538843" y="277182"/>
                    <a:pt x="494009" y="419987"/>
                    <a:pt x="377771" y="479767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îṩļíḑe"/>
            <p:cNvSpPr/>
            <p:nvPr/>
          </p:nvSpPr>
          <p:spPr>
            <a:xfrm>
              <a:off x="4500819" y="2614181"/>
              <a:ext cx="55617" cy="280675"/>
            </a:xfrm>
            <a:custGeom>
              <a:avLst/>
              <a:gdLst>
                <a:gd name="connsiteX0" fmla="*/ 71403 w 71402"/>
                <a:gd name="connsiteY0" fmla="*/ 0 h 360335"/>
                <a:gd name="connsiteX1" fmla="*/ 48155 w 71402"/>
                <a:gd name="connsiteY1" fmla="*/ 12454 h 360335"/>
                <a:gd name="connsiteX2" fmla="*/ 39022 w 71402"/>
                <a:gd name="connsiteY2" fmla="*/ 20757 h 360335"/>
                <a:gd name="connsiteX3" fmla="*/ 32380 w 71402"/>
                <a:gd name="connsiteY3" fmla="*/ 30720 h 360335"/>
                <a:gd name="connsiteX4" fmla="*/ 23247 w 71402"/>
                <a:gd name="connsiteY4" fmla="*/ 74724 h 360335"/>
                <a:gd name="connsiteX5" fmla="*/ 26569 w 71402"/>
                <a:gd name="connsiteY5" fmla="*/ 97971 h 360335"/>
                <a:gd name="connsiteX6" fmla="*/ 29059 w 71402"/>
                <a:gd name="connsiteY6" fmla="*/ 109595 h 360335"/>
                <a:gd name="connsiteX7" fmla="*/ 32380 w 71402"/>
                <a:gd name="connsiteY7" fmla="*/ 121219 h 360335"/>
                <a:gd name="connsiteX8" fmla="*/ 40683 w 71402"/>
                <a:gd name="connsiteY8" fmla="*/ 144466 h 360335"/>
                <a:gd name="connsiteX9" fmla="*/ 49816 w 71402"/>
                <a:gd name="connsiteY9" fmla="*/ 168544 h 360335"/>
                <a:gd name="connsiteX10" fmla="*/ 58119 w 71402"/>
                <a:gd name="connsiteY10" fmla="*/ 273158 h 360335"/>
                <a:gd name="connsiteX11" fmla="*/ 0 w 71402"/>
                <a:gd name="connsiteY11" fmla="*/ 360336 h 360335"/>
                <a:gd name="connsiteX12" fmla="*/ 24908 w 71402"/>
                <a:gd name="connsiteY12" fmla="*/ 316331 h 360335"/>
                <a:gd name="connsiteX13" fmla="*/ 36532 w 71402"/>
                <a:gd name="connsiteY13" fmla="*/ 269836 h 360335"/>
                <a:gd name="connsiteX14" fmla="*/ 37362 w 71402"/>
                <a:gd name="connsiteY14" fmla="*/ 246589 h 360335"/>
                <a:gd name="connsiteX15" fmla="*/ 36532 w 71402"/>
                <a:gd name="connsiteY15" fmla="*/ 234965 h 360335"/>
                <a:gd name="connsiteX16" fmla="*/ 34871 w 71402"/>
                <a:gd name="connsiteY16" fmla="*/ 223342 h 360335"/>
                <a:gd name="connsiteX17" fmla="*/ 29890 w 71402"/>
                <a:gd name="connsiteY17" fmla="*/ 200094 h 360335"/>
                <a:gd name="connsiteX18" fmla="*/ 26569 w 71402"/>
                <a:gd name="connsiteY18" fmla="*/ 188470 h 360335"/>
                <a:gd name="connsiteX19" fmla="*/ 22417 w 71402"/>
                <a:gd name="connsiteY19" fmla="*/ 176847 h 360335"/>
                <a:gd name="connsiteX20" fmla="*/ 14115 w 71402"/>
                <a:gd name="connsiteY20" fmla="*/ 152769 h 360335"/>
                <a:gd name="connsiteX21" fmla="*/ 6642 w 71402"/>
                <a:gd name="connsiteY21" fmla="*/ 127861 h 360335"/>
                <a:gd name="connsiteX22" fmla="*/ 3321 w 71402"/>
                <a:gd name="connsiteY22" fmla="*/ 114577 h 360335"/>
                <a:gd name="connsiteX23" fmla="*/ 1661 w 71402"/>
                <a:gd name="connsiteY23" fmla="*/ 101292 h 360335"/>
                <a:gd name="connsiteX24" fmla="*/ 830 w 71402"/>
                <a:gd name="connsiteY24" fmla="*/ 88008 h 360335"/>
                <a:gd name="connsiteX25" fmla="*/ 830 w 71402"/>
                <a:gd name="connsiteY25" fmla="*/ 74724 h 360335"/>
                <a:gd name="connsiteX26" fmla="*/ 20757 w 71402"/>
                <a:gd name="connsiteY26" fmla="*/ 23247 h 360335"/>
                <a:gd name="connsiteX27" fmla="*/ 31550 w 71402"/>
                <a:gd name="connsiteY27" fmla="*/ 13284 h 360335"/>
                <a:gd name="connsiteX28" fmla="*/ 44004 w 71402"/>
                <a:gd name="connsiteY28" fmla="*/ 5812 h 360335"/>
                <a:gd name="connsiteX29" fmla="*/ 71403 w 71402"/>
                <a:gd name="connsiteY29" fmla="*/ 0 h 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402" h="360335">
                  <a:moveTo>
                    <a:pt x="71403" y="0"/>
                  </a:moveTo>
                  <a:cubicBezTo>
                    <a:pt x="63100" y="2491"/>
                    <a:pt x="54798" y="7472"/>
                    <a:pt x="48155" y="12454"/>
                  </a:cubicBezTo>
                  <a:cubicBezTo>
                    <a:pt x="44834" y="14945"/>
                    <a:pt x="42344" y="18266"/>
                    <a:pt x="39022" y="20757"/>
                  </a:cubicBezTo>
                  <a:cubicBezTo>
                    <a:pt x="36532" y="24078"/>
                    <a:pt x="34041" y="26568"/>
                    <a:pt x="32380" y="30720"/>
                  </a:cubicBezTo>
                  <a:cubicBezTo>
                    <a:pt x="24908" y="44004"/>
                    <a:pt x="23247" y="59779"/>
                    <a:pt x="23247" y="74724"/>
                  </a:cubicBezTo>
                  <a:cubicBezTo>
                    <a:pt x="24078" y="82196"/>
                    <a:pt x="24908" y="90499"/>
                    <a:pt x="26569" y="97971"/>
                  </a:cubicBezTo>
                  <a:cubicBezTo>
                    <a:pt x="27399" y="102123"/>
                    <a:pt x="28229" y="105444"/>
                    <a:pt x="29059" y="109595"/>
                  </a:cubicBezTo>
                  <a:lnTo>
                    <a:pt x="32380" y="121219"/>
                  </a:lnTo>
                  <a:cubicBezTo>
                    <a:pt x="34871" y="128691"/>
                    <a:pt x="37362" y="136164"/>
                    <a:pt x="40683" y="144466"/>
                  </a:cubicBezTo>
                  <a:lnTo>
                    <a:pt x="49816" y="168544"/>
                  </a:lnTo>
                  <a:cubicBezTo>
                    <a:pt x="61440" y="201755"/>
                    <a:pt x="66421" y="238286"/>
                    <a:pt x="58119" y="273158"/>
                  </a:cubicBezTo>
                  <a:cubicBezTo>
                    <a:pt x="50646" y="308029"/>
                    <a:pt x="29890" y="340409"/>
                    <a:pt x="0" y="360336"/>
                  </a:cubicBezTo>
                  <a:cubicBezTo>
                    <a:pt x="10793" y="346221"/>
                    <a:pt x="19096" y="332106"/>
                    <a:pt x="24908" y="316331"/>
                  </a:cubicBezTo>
                  <a:cubicBezTo>
                    <a:pt x="30720" y="301387"/>
                    <a:pt x="34871" y="285612"/>
                    <a:pt x="36532" y="269836"/>
                  </a:cubicBezTo>
                  <a:cubicBezTo>
                    <a:pt x="37362" y="262364"/>
                    <a:pt x="37362" y="254061"/>
                    <a:pt x="37362" y="246589"/>
                  </a:cubicBezTo>
                  <a:lnTo>
                    <a:pt x="36532" y="234965"/>
                  </a:lnTo>
                  <a:cubicBezTo>
                    <a:pt x="36532" y="230814"/>
                    <a:pt x="35701" y="227493"/>
                    <a:pt x="34871" y="223342"/>
                  </a:cubicBezTo>
                  <a:cubicBezTo>
                    <a:pt x="33211" y="215869"/>
                    <a:pt x="32380" y="207566"/>
                    <a:pt x="29890" y="200094"/>
                  </a:cubicBezTo>
                  <a:lnTo>
                    <a:pt x="26569" y="188470"/>
                  </a:lnTo>
                  <a:lnTo>
                    <a:pt x="22417" y="176847"/>
                  </a:lnTo>
                  <a:lnTo>
                    <a:pt x="14115" y="152769"/>
                  </a:lnTo>
                  <a:cubicBezTo>
                    <a:pt x="10793" y="144466"/>
                    <a:pt x="8303" y="136164"/>
                    <a:pt x="6642" y="127861"/>
                  </a:cubicBezTo>
                  <a:lnTo>
                    <a:pt x="3321" y="114577"/>
                  </a:lnTo>
                  <a:cubicBezTo>
                    <a:pt x="2491" y="110425"/>
                    <a:pt x="2491" y="105444"/>
                    <a:pt x="1661" y="101292"/>
                  </a:cubicBezTo>
                  <a:cubicBezTo>
                    <a:pt x="1661" y="97141"/>
                    <a:pt x="0" y="92159"/>
                    <a:pt x="830" y="88008"/>
                  </a:cubicBezTo>
                  <a:lnTo>
                    <a:pt x="830" y="74724"/>
                  </a:lnTo>
                  <a:cubicBezTo>
                    <a:pt x="2491" y="56458"/>
                    <a:pt x="7472" y="38192"/>
                    <a:pt x="20757" y="23247"/>
                  </a:cubicBezTo>
                  <a:cubicBezTo>
                    <a:pt x="23247" y="19096"/>
                    <a:pt x="28229" y="16605"/>
                    <a:pt x="31550" y="13284"/>
                  </a:cubicBezTo>
                  <a:cubicBezTo>
                    <a:pt x="35701" y="10793"/>
                    <a:pt x="39853" y="7472"/>
                    <a:pt x="44004" y="5812"/>
                  </a:cubicBezTo>
                  <a:cubicBezTo>
                    <a:pt x="52307" y="2491"/>
                    <a:pt x="62270" y="0"/>
                    <a:pt x="71403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íṩliḍê"/>
            <p:cNvSpPr/>
            <p:nvPr/>
          </p:nvSpPr>
          <p:spPr>
            <a:xfrm>
              <a:off x="5617699" y="2509414"/>
              <a:ext cx="234111" cy="118349"/>
            </a:xfrm>
            <a:custGeom>
              <a:avLst/>
              <a:gdLst>
                <a:gd name="connsiteX0" fmla="*/ 0 w 300556"/>
                <a:gd name="connsiteY0" fmla="*/ 0 h 151938"/>
                <a:gd name="connsiteX1" fmla="*/ 73894 w 300556"/>
                <a:gd name="connsiteY1" fmla="*/ 44004 h 151938"/>
                <a:gd name="connsiteX2" fmla="*/ 113746 w 300556"/>
                <a:gd name="connsiteY2" fmla="*/ 51476 h 151938"/>
                <a:gd name="connsiteX3" fmla="*/ 134503 w 300556"/>
                <a:gd name="connsiteY3" fmla="*/ 51476 h 151938"/>
                <a:gd name="connsiteX4" fmla="*/ 144466 w 300556"/>
                <a:gd name="connsiteY4" fmla="*/ 50646 h 151938"/>
                <a:gd name="connsiteX5" fmla="*/ 155260 w 300556"/>
                <a:gd name="connsiteY5" fmla="*/ 48986 h 151938"/>
                <a:gd name="connsiteX6" fmla="*/ 249080 w 300556"/>
                <a:gd name="connsiteY6" fmla="*/ 74724 h 151938"/>
                <a:gd name="connsiteX7" fmla="*/ 300556 w 300556"/>
                <a:gd name="connsiteY7" fmla="*/ 151939 h 151938"/>
                <a:gd name="connsiteX8" fmla="*/ 235796 w 300556"/>
                <a:gd name="connsiteY8" fmla="*/ 94650 h 151938"/>
                <a:gd name="connsiteX9" fmla="*/ 158581 w 300556"/>
                <a:gd name="connsiteY9" fmla="*/ 79705 h 151938"/>
                <a:gd name="connsiteX10" fmla="*/ 146957 w 300556"/>
                <a:gd name="connsiteY10" fmla="*/ 81366 h 151938"/>
                <a:gd name="connsiteX11" fmla="*/ 134503 w 300556"/>
                <a:gd name="connsiteY11" fmla="*/ 82196 h 151938"/>
                <a:gd name="connsiteX12" fmla="*/ 109595 w 300556"/>
                <a:gd name="connsiteY12" fmla="*/ 81366 h 151938"/>
                <a:gd name="connsiteX13" fmla="*/ 63100 w 300556"/>
                <a:gd name="connsiteY13" fmla="*/ 67252 h 151938"/>
                <a:gd name="connsiteX14" fmla="*/ 0 w 300556"/>
                <a:gd name="connsiteY14" fmla="*/ 0 h 15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56" h="151938">
                  <a:moveTo>
                    <a:pt x="0" y="0"/>
                  </a:moveTo>
                  <a:cubicBezTo>
                    <a:pt x="22417" y="20757"/>
                    <a:pt x="47325" y="35701"/>
                    <a:pt x="73894" y="44004"/>
                  </a:cubicBezTo>
                  <a:cubicBezTo>
                    <a:pt x="87178" y="48155"/>
                    <a:pt x="100462" y="50646"/>
                    <a:pt x="113746" y="51476"/>
                  </a:cubicBezTo>
                  <a:cubicBezTo>
                    <a:pt x="120389" y="52307"/>
                    <a:pt x="127031" y="51476"/>
                    <a:pt x="134503" y="51476"/>
                  </a:cubicBezTo>
                  <a:cubicBezTo>
                    <a:pt x="137824" y="50646"/>
                    <a:pt x="141145" y="50646"/>
                    <a:pt x="144466" y="50646"/>
                  </a:cubicBezTo>
                  <a:lnTo>
                    <a:pt x="155260" y="48986"/>
                  </a:lnTo>
                  <a:cubicBezTo>
                    <a:pt x="188470" y="44004"/>
                    <a:pt x="224172" y="53967"/>
                    <a:pt x="249080" y="74724"/>
                  </a:cubicBezTo>
                  <a:cubicBezTo>
                    <a:pt x="274818" y="94650"/>
                    <a:pt x="293084" y="122049"/>
                    <a:pt x="300556" y="151939"/>
                  </a:cubicBezTo>
                  <a:cubicBezTo>
                    <a:pt x="281460" y="128691"/>
                    <a:pt x="259873" y="107935"/>
                    <a:pt x="235796" y="94650"/>
                  </a:cubicBezTo>
                  <a:cubicBezTo>
                    <a:pt x="211718" y="81366"/>
                    <a:pt x="185149" y="75554"/>
                    <a:pt x="158581" y="79705"/>
                  </a:cubicBezTo>
                  <a:lnTo>
                    <a:pt x="146957" y="81366"/>
                  </a:lnTo>
                  <a:cubicBezTo>
                    <a:pt x="142806" y="82196"/>
                    <a:pt x="138654" y="82196"/>
                    <a:pt x="134503" y="82196"/>
                  </a:cubicBezTo>
                  <a:cubicBezTo>
                    <a:pt x="126200" y="82196"/>
                    <a:pt x="117898" y="82196"/>
                    <a:pt x="109595" y="81366"/>
                  </a:cubicBezTo>
                  <a:cubicBezTo>
                    <a:pt x="92990" y="79705"/>
                    <a:pt x="77215" y="74724"/>
                    <a:pt x="63100" y="67252"/>
                  </a:cubicBezTo>
                  <a:cubicBezTo>
                    <a:pt x="35701" y="52307"/>
                    <a:pt x="12454" y="28229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iṡļïďè"/>
            <p:cNvSpPr/>
            <p:nvPr/>
          </p:nvSpPr>
          <p:spPr>
            <a:xfrm>
              <a:off x="4935806" y="2306991"/>
              <a:ext cx="223370" cy="316244"/>
            </a:xfrm>
            <a:custGeom>
              <a:avLst/>
              <a:gdLst>
                <a:gd name="connsiteX0" fmla="*/ 276804 w 286767"/>
                <a:gd name="connsiteY0" fmla="*/ 0 h 406000"/>
                <a:gd name="connsiteX1" fmla="*/ 1986 w 286767"/>
                <a:gd name="connsiteY1" fmla="*/ 382753 h 406000"/>
                <a:gd name="connsiteX2" fmla="*/ 326 w 286767"/>
                <a:gd name="connsiteY2" fmla="*/ 390225 h 406000"/>
                <a:gd name="connsiteX3" fmla="*/ 4477 w 286767"/>
                <a:gd name="connsiteY3" fmla="*/ 396867 h 406000"/>
                <a:gd name="connsiteX4" fmla="*/ 14440 w 286767"/>
                <a:gd name="connsiteY4" fmla="*/ 404340 h 406000"/>
                <a:gd name="connsiteX5" fmla="*/ 20252 w 286767"/>
                <a:gd name="connsiteY5" fmla="*/ 406000 h 406000"/>
                <a:gd name="connsiteX6" fmla="*/ 28555 w 286767"/>
                <a:gd name="connsiteY6" fmla="*/ 401849 h 406000"/>
                <a:gd name="connsiteX7" fmla="*/ 286768 w 286767"/>
                <a:gd name="connsiteY7" fmla="*/ 42344 h 406000"/>
                <a:gd name="connsiteX8" fmla="*/ 276804 w 286767"/>
                <a:gd name="connsiteY8" fmla="*/ 0 h 40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767" h="406000">
                  <a:moveTo>
                    <a:pt x="276804" y="0"/>
                  </a:moveTo>
                  <a:lnTo>
                    <a:pt x="1986" y="382753"/>
                  </a:lnTo>
                  <a:cubicBezTo>
                    <a:pt x="326" y="385244"/>
                    <a:pt x="-505" y="387734"/>
                    <a:pt x="326" y="390225"/>
                  </a:cubicBezTo>
                  <a:cubicBezTo>
                    <a:pt x="1156" y="392716"/>
                    <a:pt x="1986" y="395207"/>
                    <a:pt x="4477" y="396867"/>
                  </a:cubicBezTo>
                  <a:lnTo>
                    <a:pt x="14440" y="404340"/>
                  </a:lnTo>
                  <a:cubicBezTo>
                    <a:pt x="16101" y="406000"/>
                    <a:pt x="18592" y="406000"/>
                    <a:pt x="20252" y="406000"/>
                  </a:cubicBezTo>
                  <a:cubicBezTo>
                    <a:pt x="23573" y="406000"/>
                    <a:pt x="26894" y="404340"/>
                    <a:pt x="28555" y="401849"/>
                  </a:cubicBezTo>
                  <a:lnTo>
                    <a:pt x="286768" y="42344"/>
                  </a:lnTo>
                  <a:cubicBezTo>
                    <a:pt x="281786" y="27399"/>
                    <a:pt x="278465" y="13284"/>
                    <a:pt x="276804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ïṩḻîḑê"/>
            <p:cNvSpPr/>
            <p:nvPr/>
          </p:nvSpPr>
          <p:spPr>
            <a:xfrm>
              <a:off x="4618621" y="2559957"/>
              <a:ext cx="420167" cy="420167"/>
            </a:xfrm>
            <a:custGeom>
              <a:avLst/>
              <a:gdLst>
                <a:gd name="connsiteX0" fmla="*/ 508826 w 539418"/>
                <a:gd name="connsiteY0" fmla="*/ 145169 h 539418"/>
                <a:gd name="connsiteX1" fmla="*/ 145169 w 539418"/>
                <a:gd name="connsiteY1" fmla="*/ 30593 h 539418"/>
                <a:gd name="connsiteX2" fmla="*/ 30592 w 539418"/>
                <a:gd name="connsiteY2" fmla="*/ 394249 h 539418"/>
                <a:gd name="connsiteX3" fmla="*/ 394249 w 539418"/>
                <a:gd name="connsiteY3" fmla="*/ 508826 h 539418"/>
                <a:gd name="connsiteX4" fmla="*/ 508826 w 539418"/>
                <a:gd name="connsiteY4" fmla="*/ 145169 h 539418"/>
                <a:gd name="connsiteX5" fmla="*/ 379304 w 539418"/>
                <a:gd name="connsiteY5" fmla="*/ 479767 h 539418"/>
                <a:gd name="connsiteX6" fmla="*/ 60482 w 539418"/>
                <a:gd name="connsiteY6" fmla="*/ 379304 h 539418"/>
                <a:gd name="connsiteX7" fmla="*/ 160944 w 539418"/>
                <a:gd name="connsiteY7" fmla="*/ 60482 h 539418"/>
                <a:gd name="connsiteX8" fmla="*/ 479767 w 539418"/>
                <a:gd name="connsiteY8" fmla="*/ 160944 h 539418"/>
                <a:gd name="connsiteX9" fmla="*/ 379304 w 539418"/>
                <a:gd name="connsiteY9" fmla="*/ 479767 h 53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9418" h="539418">
                  <a:moveTo>
                    <a:pt x="508826" y="145169"/>
                  </a:moveTo>
                  <a:cubicBezTo>
                    <a:pt x="439914" y="13157"/>
                    <a:pt x="277182" y="-38320"/>
                    <a:pt x="145169" y="30593"/>
                  </a:cubicBezTo>
                  <a:cubicBezTo>
                    <a:pt x="13157" y="99505"/>
                    <a:pt x="-38320" y="262237"/>
                    <a:pt x="30592" y="394249"/>
                  </a:cubicBezTo>
                  <a:cubicBezTo>
                    <a:pt x="99505" y="526261"/>
                    <a:pt x="262237" y="577738"/>
                    <a:pt x="394249" y="508826"/>
                  </a:cubicBezTo>
                  <a:cubicBezTo>
                    <a:pt x="526262" y="439914"/>
                    <a:pt x="577738" y="277181"/>
                    <a:pt x="508826" y="145169"/>
                  </a:cubicBezTo>
                  <a:close/>
                  <a:moveTo>
                    <a:pt x="379304" y="479767"/>
                  </a:moveTo>
                  <a:cubicBezTo>
                    <a:pt x="263067" y="540376"/>
                    <a:pt x="121092" y="494711"/>
                    <a:pt x="60482" y="379304"/>
                  </a:cubicBezTo>
                  <a:cubicBezTo>
                    <a:pt x="-127" y="263067"/>
                    <a:pt x="45537" y="121091"/>
                    <a:pt x="160944" y="60482"/>
                  </a:cubicBezTo>
                  <a:cubicBezTo>
                    <a:pt x="277182" y="-127"/>
                    <a:pt x="419157" y="45537"/>
                    <a:pt x="479767" y="160944"/>
                  </a:cubicBezTo>
                  <a:cubicBezTo>
                    <a:pt x="539546" y="276351"/>
                    <a:pt x="494711" y="419157"/>
                    <a:pt x="379304" y="479767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ïSļîḑè"/>
            <p:cNvSpPr/>
            <p:nvPr/>
          </p:nvSpPr>
          <p:spPr>
            <a:xfrm>
              <a:off x="3912712" y="2772627"/>
              <a:ext cx="4570732" cy="3484068"/>
            </a:xfrm>
            <a:custGeom>
              <a:avLst/>
              <a:gdLst>
                <a:gd name="connsiteX0" fmla="*/ 5855349 w 5867988"/>
                <a:gd name="connsiteY0" fmla="*/ 3343483 h 4472909"/>
                <a:gd name="connsiteX1" fmla="*/ 3064824 w 5867988"/>
                <a:gd name="connsiteY1" fmla="*/ 0 h 4472909"/>
                <a:gd name="connsiteX2" fmla="*/ 3475806 w 5867988"/>
                <a:gd name="connsiteY2" fmla="*/ 1944484 h 4472909"/>
                <a:gd name="connsiteX3" fmla="*/ 2706149 w 5867988"/>
                <a:gd name="connsiteY3" fmla="*/ 3222264 h 4472909"/>
                <a:gd name="connsiteX4" fmla="*/ 693583 w 5867988"/>
                <a:gd name="connsiteY4" fmla="*/ 3044587 h 4472909"/>
                <a:gd name="connsiteX5" fmla="*/ 349022 w 5867988"/>
                <a:gd name="connsiteY5" fmla="*/ 2882685 h 4472909"/>
                <a:gd name="connsiteX6" fmla="*/ 247730 w 5867988"/>
                <a:gd name="connsiteY6" fmla="*/ 2882685 h 4472909"/>
                <a:gd name="connsiteX7" fmla="*/ 379742 w 5867988"/>
                <a:gd name="connsiteY7" fmla="*/ 3075307 h 4472909"/>
                <a:gd name="connsiteX8" fmla="*/ 156401 w 5867988"/>
                <a:gd name="connsiteY8" fmla="*/ 2964051 h 4472909"/>
                <a:gd name="connsiteX9" fmla="*/ 24388 w 5867988"/>
                <a:gd name="connsiteY9" fmla="*/ 2730746 h 4472909"/>
                <a:gd name="connsiteX10" fmla="*/ 44315 w 5867988"/>
                <a:gd name="connsiteY10" fmla="*/ 2974014 h 4472909"/>
                <a:gd name="connsiteX11" fmla="*/ 449485 w 5867988"/>
                <a:gd name="connsiteY11" fmla="*/ 3248002 h 4472909"/>
                <a:gd name="connsiteX12" fmla="*/ 1979666 w 5867988"/>
                <a:gd name="connsiteY12" fmla="*/ 3972825 h 4472909"/>
                <a:gd name="connsiteX13" fmla="*/ 5855349 w 5867988"/>
                <a:gd name="connsiteY13" fmla="*/ 3343483 h 447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67988" h="4472909">
                  <a:moveTo>
                    <a:pt x="5855349" y="3343483"/>
                  </a:moveTo>
                  <a:cubicBezTo>
                    <a:pt x="6004797" y="1462929"/>
                    <a:pt x="4814196" y="62270"/>
                    <a:pt x="3064824" y="0"/>
                  </a:cubicBezTo>
                  <a:lnTo>
                    <a:pt x="3475806" y="1944484"/>
                  </a:lnTo>
                  <a:cubicBezTo>
                    <a:pt x="3726546" y="2180280"/>
                    <a:pt x="4460502" y="3312763"/>
                    <a:pt x="2706149" y="3222264"/>
                  </a:cubicBezTo>
                  <a:cubicBezTo>
                    <a:pt x="2417216" y="3207319"/>
                    <a:pt x="1200046" y="3114329"/>
                    <a:pt x="693583" y="3044587"/>
                  </a:cubicBezTo>
                  <a:cubicBezTo>
                    <a:pt x="604744" y="3032133"/>
                    <a:pt x="509264" y="2963221"/>
                    <a:pt x="349022" y="2882685"/>
                  </a:cubicBezTo>
                  <a:cubicBezTo>
                    <a:pt x="246069" y="2830378"/>
                    <a:pt x="215350" y="2850304"/>
                    <a:pt x="247730" y="2882685"/>
                  </a:cubicBezTo>
                  <a:cubicBezTo>
                    <a:pt x="349022" y="2983978"/>
                    <a:pt x="419595" y="3055380"/>
                    <a:pt x="379742" y="3075307"/>
                  </a:cubicBezTo>
                  <a:cubicBezTo>
                    <a:pt x="319133" y="3106027"/>
                    <a:pt x="227804" y="3055380"/>
                    <a:pt x="156401" y="2964051"/>
                  </a:cubicBezTo>
                  <a:cubicBezTo>
                    <a:pt x="60090" y="2839511"/>
                    <a:pt x="55108" y="2730746"/>
                    <a:pt x="24388" y="2730746"/>
                  </a:cubicBezTo>
                  <a:cubicBezTo>
                    <a:pt x="-6332" y="2730746"/>
                    <a:pt x="-16295" y="2832039"/>
                    <a:pt x="44315" y="2974014"/>
                  </a:cubicBezTo>
                  <a:cubicBezTo>
                    <a:pt x="158891" y="3240530"/>
                    <a:pt x="335738" y="3214792"/>
                    <a:pt x="449485" y="3248002"/>
                  </a:cubicBezTo>
                  <a:cubicBezTo>
                    <a:pt x="990818" y="3405753"/>
                    <a:pt x="1420896" y="3758616"/>
                    <a:pt x="1979666" y="3972825"/>
                  </a:cubicBezTo>
                  <a:cubicBezTo>
                    <a:pt x="3801270" y="4671079"/>
                    <a:pt x="5740773" y="4786486"/>
                    <a:pt x="5855349" y="3343483"/>
                  </a:cubicBez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iŝḷiďe"/>
            <p:cNvSpPr/>
            <p:nvPr/>
          </p:nvSpPr>
          <p:spPr>
            <a:xfrm>
              <a:off x="5399755" y="2698254"/>
              <a:ext cx="594501" cy="706861"/>
            </a:xfrm>
            <a:custGeom>
              <a:avLst/>
              <a:gdLst>
                <a:gd name="connsiteX0" fmla="*/ 752221 w 763231"/>
                <a:gd name="connsiteY0" fmla="*/ 0 h 907481"/>
                <a:gd name="connsiteX1" fmla="*/ 569563 w 763231"/>
                <a:gd name="connsiteY1" fmla="*/ 1661 h 907481"/>
                <a:gd name="connsiteX2" fmla="*/ 549636 w 763231"/>
                <a:gd name="connsiteY2" fmla="*/ 417624 h 907481"/>
                <a:gd name="connsiteX3" fmla="*/ 113747 w 763231"/>
                <a:gd name="connsiteY3" fmla="*/ 752221 h 907481"/>
                <a:gd name="connsiteX4" fmla="*/ 0 w 763231"/>
                <a:gd name="connsiteY4" fmla="*/ 907481 h 907481"/>
                <a:gd name="connsiteX5" fmla="*/ 752221 w 763231"/>
                <a:gd name="connsiteY5" fmla="*/ 0 h 907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3231" h="907481">
                  <a:moveTo>
                    <a:pt x="752221" y="0"/>
                  </a:moveTo>
                  <a:cubicBezTo>
                    <a:pt x="690782" y="0"/>
                    <a:pt x="630172" y="0"/>
                    <a:pt x="569563" y="1661"/>
                  </a:cubicBezTo>
                  <a:cubicBezTo>
                    <a:pt x="569563" y="1661"/>
                    <a:pt x="691612" y="133673"/>
                    <a:pt x="549636" y="417624"/>
                  </a:cubicBezTo>
                  <a:cubicBezTo>
                    <a:pt x="459968" y="596131"/>
                    <a:pt x="265685" y="732295"/>
                    <a:pt x="113747" y="752221"/>
                  </a:cubicBezTo>
                  <a:cubicBezTo>
                    <a:pt x="77215" y="796226"/>
                    <a:pt x="39023" y="847702"/>
                    <a:pt x="0" y="907481"/>
                  </a:cubicBezTo>
                  <a:cubicBezTo>
                    <a:pt x="797886" y="778790"/>
                    <a:pt x="784602" y="206737"/>
                    <a:pt x="752221" y="0"/>
                  </a:cubicBezTo>
                  <a:close/>
                </a:path>
              </a:pathLst>
            </a:custGeom>
            <a:gradFill flip="none" rotWithShape="1">
              <a:gsLst>
                <a:gs pos="32000">
                  <a:srgbClr val="FFBE0D"/>
                </a:gs>
                <a:gs pos="98000">
                  <a:srgbClr val="FF86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iş1íḓe"/>
            <p:cNvSpPr/>
            <p:nvPr/>
          </p:nvSpPr>
          <p:spPr>
            <a:xfrm>
              <a:off x="4355531" y="1580563"/>
              <a:ext cx="1433024" cy="1040085"/>
            </a:xfrm>
            <a:custGeom>
              <a:avLst/>
              <a:gdLst>
                <a:gd name="connsiteX0" fmla="*/ 3865 w 1839742"/>
                <a:gd name="connsiteY0" fmla="*/ 798098 h 1335280"/>
                <a:gd name="connsiteX1" fmla="*/ 257096 w 1839742"/>
                <a:gd name="connsiteY1" fmla="*/ 1335281 h 1335280"/>
                <a:gd name="connsiteX2" fmla="*/ 1037547 w 1839742"/>
                <a:gd name="connsiteY2" fmla="*/ 990720 h 1335280"/>
                <a:gd name="connsiteX3" fmla="*/ 1362181 w 1839742"/>
                <a:gd name="connsiteY3" fmla="*/ 706769 h 1335280"/>
                <a:gd name="connsiteX4" fmla="*/ 1343915 w 1839742"/>
                <a:gd name="connsiteY4" fmla="*/ 1139338 h 1335280"/>
                <a:gd name="connsiteX5" fmla="*/ 1652774 w 1839742"/>
                <a:gd name="connsiteY5" fmla="*/ 1236479 h 1335280"/>
                <a:gd name="connsiteX6" fmla="*/ 1230999 w 1839742"/>
                <a:gd name="connsiteY6" fmla="*/ 27611 h 1335280"/>
                <a:gd name="connsiteX7" fmla="*/ 3865 w 1839742"/>
                <a:gd name="connsiteY7" fmla="*/ 798098 h 1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9742" h="1335280">
                  <a:moveTo>
                    <a:pt x="3865" y="798098"/>
                  </a:moveTo>
                  <a:cubicBezTo>
                    <a:pt x="-36818" y="1264708"/>
                    <a:pt x="257096" y="1335281"/>
                    <a:pt x="257096" y="1335281"/>
                  </a:cubicBezTo>
                  <a:cubicBezTo>
                    <a:pt x="287816" y="879464"/>
                    <a:pt x="875645" y="1092013"/>
                    <a:pt x="1037547" y="990720"/>
                  </a:cubicBezTo>
                  <a:cubicBezTo>
                    <a:pt x="946217" y="778172"/>
                    <a:pt x="1199449" y="585550"/>
                    <a:pt x="1362181" y="706769"/>
                  </a:cubicBezTo>
                  <a:cubicBezTo>
                    <a:pt x="1609600" y="891918"/>
                    <a:pt x="1343915" y="1139338"/>
                    <a:pt x="1343915" y="1139338"/>
                  </a:cubicBezTo>
                  <a:cubicBezTo>
                    <a:pt x="1434414" y="1283804"/>
                    <a:pt x="1606279" y="1266369"/>
                    <a:pt x="1652774" y="1236479"/>
                  </a:cubicBezTo>
                  <a:cubicBezTo>
                    <a:pt x="2055453" y="973284"/>
                    <a:pt x="1758218" y="179550"/>
                    <a:pt x="1230999" y="27611"/>
                  </a:cubicBezTo>
                  <a:cubicBezTo>
                    <a:pt x="766880" y="-106062"/>
                    <a:pt x="51190" y="260916"/>
                    <a:pt x="3865" y="798098"/>
                  </a:cubicBezTo>
                  <a:close/>
                </a:path>
              </a:pathLst>
            </a:custGeom>
            <a:gradFill>
              <a:gsLst>
                <a:gs pos="26000">
                  <a:srgbClr val="022A63"/>
                </a:gs>
                <a:gs pos="74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í$ľidé"/>
            <p:cNvSpPr/>
            <p:nvPr/>
          </p:nvSpPr>
          <p:spPr>
            <a:xfrm>
              <a:off x="4761446" y="2771334"/>
              <a:ext cx="71139" cy="71139"/>
            </a:xfrm>
            <a:custGeom>
              <a:avLst/>
              <a:gdLst>
                <a:gd name="connsiteX0" fmla="*/ 91329 w 91329"/>
                <a:gd name="connsiteY0" fmla="*/ 45665 h 91329"/>
                <a:gd name="connsiteX1" fmla="*/ 45665 w 91329"/>
                <a:gd name="connsiteY1" fmla="*/ 91329 h 91329"/>
                <a:gd name="connsiteX2" fmla="*/ 0 w 91329"/>
                <a:gd name="connsiteY2" fmla="*/ 45665 h 91329"/>
                <a:gd name="connsiteX3" fmla="*/ 45665 w 91329"/>
                <a:gd name="connsiteY3" fmla="*/ 0 h 91329"/>
                <a:gd name="connsiteX4" fmla="*/ 91329 w 91329"/>
                <a:gd name="connsiteY4" fmla="*/ 45665 h 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9" h="91329">
                  <a:moveTo>
                    <a:pt x="91329" y="45665"/>
                  </a:moveTo>
                  <a:cubicBezTo>
                    <a:pt x="91329" y="70885"/>
                    <a:pt x="70885" y="91329"/>
                    <a:pt x="45665" y="91329"/>
                  </a:cubicBezTo>
                  <a:cubicBezTo>
                    <a:pt x="20445" y="91329"/>
                    <a:pt x="0" y="70885"/>
                    <a:pt x="0" y="45665"/>
                  </a:cubicBezTo>
                  <a:cubicBezTo>
                    <a:pt x="0" y="20445"/>
                    <a:pt x="20445" y="0"/>
                    <a:pt x="45665" y="0"/>
                  </a:cubicBezTo>
                  <a:cubicBezTo>
                    <a:pt x="70885" y="0"/>
                    <a:pt x="91329" y="20445"/>
                    <a:pt x="91329" y="45665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iS1ïḍê"/>
            <p:cNvSpPr/>
            <p:nvPr/>
          </p:nvSpPr>
          <p:spPr>
            <a:xfrm>
              <a:off x="4418040" y="2289530"/>
              <a:ext cx="138397" cy="323358"/>
            </a:xfrm>
            <a:custGeom>
              <a:avLst/>
              <a:gdLst>
                <a:gd name="connsiteX0" fmla="*/ 177677 w 177677"/>
                <a:gd name="connsiteY0" fmla="*/ 415133 h 415133"/>
                <a:gd name="connsiteX1" fmla="*/ 90499 w 177677"/>
                <a:gd name="connsiteY1" fmla="*/ 336258 h 415133"/>
                <a:gd name="connsiteX2" fmla="*/ 30720 w 177677"/>
                <a:gd name="connsiteY2" fmla="*/ 233305 h 415133"/>
                <a:gd name="connsiteX3" fmla="*/ 2491 w 177677"/>
                <a:gd name="connsiteY3" fmla="*/ 117898 h 415133"/>
                <a:gd name="connsiteX4" fmla="*/ 0 w 177677"/>
                <a:gd name="connsiteY4" fmla="*/ 58949 h 415133"/>
                <a:gd name="connsiteX5" fmla="*/ 830 w 177677"/>
                <a:gd name="connsiteY5" fmla="*/ 44004 h 415133"/>
                <a:gd name="connsiteX6" fmla="*/ 2491 w 177677"/>
                <a:gd name="connsiteY6" fmla="*/ 29059 h 415133"/>
                <a:gd name="connsiteX7" fmla="*/ 5812 w 177677"/>
                <a:gd name="connsiteY7" fmla="*/ 0 h 415133"/>
                <a:gd name="connsiteX8" fmla="*/ 7472 w 177677"/>
                <a:gd name="connsiteY8" fmla="*/ 29059 h 415133"/>
                <a:gd name="connsiteX9" fmla="*/ 9133 w 177677"/>
                <a:gd name="connsiteY9" fmla="*/ 58119 h 415133"/>
                <a:gd name="connsiteX10" fmla="*/ 12454 w 177677"/>
                <a:gd name="connsiteY10" fmla="*/ 87178 h 415133"/>
                <a:gd name="connsiteX11" fmla="*/ 17436 w 177677"/>
                <a:gd name="connsiteY11" fmla="*/ 115407 h 415133"/>
                <a:gd name="connsiteX12" fmla="*/ 23247 w 177677"/>
                <a:gd name="connsiteY12" fmla="*/ 143636 h 415133"/>
                <a:gd name="connsiteX13" fmla="*/ 30720 w 177677"/>
                <a:gd name="connsiteY13" fmla="*/ 171035 h 415133"/>
                <a:gd name="connsiteX14" fmla="*/ 39023 w 177677"/>
                <a:gd name="connsiteY14" fmla="*/ 198434 h 415133"/>
                <a:gd name="connsiteX15" fmla="*/ 48986 w 177677"/>
                <a:gd name="connsiteY15" fmla="*/ 225002 h 415133"/>
                <a:gd name="connsiteX16" fmla="*/ 59779 w 177677"/>
                <a:gd name="connsiteY16" fmla="*/ 251571 h 415133"/>
                <a:gd name="connsiteX17" fmla="*/ 73063 w 177677"/>
                <a:gd name="connsiteY17" fmla="*/ 277309 h 415133"/>
                <a:gd name="connsiteX18" fmla="*/ 102953 w 177677"/>
                <a:gd name="connsiteY18" fmla="*/ 326295 h 415133"/>
                <a:gd name="connsiteX19" fmla="*/ 177677 w 177677"/>
                <a:gd name="connsiteY19" fmla="*/ 415133 h 41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7677" h="415133">
                  <a:moveTo>
                    <a:pt x="177677" y="415133"/>
                  </a:moveTo>
                  <a:cubicBezTo>
                    <a:pt x="143636" y="395207"/>
                    <a:pt x="114577" y="366978"/>
                    <a:pt x="90499" y="336258"/>
                  </a:cubicBezTo>
                  <a:cubicBezTo>
                    <a:pt x="65591" y="304708"/>
                    <a:pt x="44834" y="270667"/>
                    <a:pt x="30720" y="233305"/>
                  </a:cubicBezTo>
                  <a:cubicBezTo>
                    <a:pt x="16605" y="195943"/>
                    <a:pt x="4982" y="157751"/>
                    <a:pt x="2491" y="117898"/>
                  </a:cubicBezTo>
                  <a:cubicBezTo>
                    <a:pt x="-830" y="97971"/>
                    <a:pt x="830" y="78045"/>
                    <a:pt x="0" y="58949"/>
                  </a:cubicBezTo>
                  <a:cubicBezTo>
                    <a:pt x="0" y="53967"/>
                    <a:pt x="0" y="48986"/>
                    <a:pt x="830" y="44004"/>
                  </a:cubicBezTo>
                  <a:lnTo>
                    <a:pt x="2491" y="29059"/>
                  </a:lnTo>
                  <a:cubicBezTo>
                    <a:pt x="3321" y="19096"/>
                    <a:pt x="4982" y="9133"/>
                    <a:pt x="5812" y="0"/>
                  </a:cubicBezTo>
                  <a:cubicBezTo>
                    <a:pt x="6642" y="9963"/>
                    <a:pt x="7472" y="19926"/>
                    <a:pt x="7472" y="29059"/>
                  </a:cubicBezTo>
                  <a:cubicBezTo>
                    <a:pt x="8303" y="39022"/>
                    <a:pt x="7472" y="48155"/>
                    <a:pt x="9133" y="58119"/>
                  </a:cubicBezTo>
                  <a:lnTo>
                    <a:pt x="12454" y="87178"/>
                  </a:lnTo>
                  <a:cubicBezTo>
                    <a:pt x="13284" y="97141"/>
                    <a:pt x="14945" y="106274"/>
                    <a:pt x="17436" y="115407"/>
                  </a:cubicBezTo>
                  <a:lnTo>
                    <a:pt x="23247" y="143636"/>
                  </a:lnTo>
                  <a:lnTo>
                    <a:pt x="30720" y="171035"/>
                  </a:lnTo>
                  <a:cubicBezTo>
                    <a:pt x="33211" y="180168"/>
                    <a:pt x="36532" y="189301"/>
                    <a:pt x="39023" y="198434"/>
                  </a:cubicBezTo>
                  <a:cubicBezTo>
                    <a:pt x="42344" y="207567"/>
                    <a:pt x="44834" y="216699"/>
                    <a:pt x="48986" y="225002"/>
                  </a:cubicBezTo>
                  <a:lnTo>
                    <a:pt x="59779" y="251571"/>
                  </a:lnTo>
                  <a:lnTo>
                    <a:pt x="73063" y="277309"/>
                  </a:lnTo>
                  <a:cubicBezTo>
                    <a:pt x="82196" y="293914"/>
                    <a:pt x="92160" y="310520"/>
                    <a:pt x="102953" y="326295"/>
                  </a:cubicBezTo>
                  <a:cubicBezTo>
                    <a:pt x="123710" y="358675"/>
                    <a:pt x="148618" y="388565"/>
                    <a:pt x="177677" y="415133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ïşḻîḑè"/>
            <p:cNvSpPr/>
            <p:nvPr/>
          </p:nvSpPr>
          <p:spPr>
            <a:xfrm>
              <a:off x="4477250" y="2305698"/>
              <a:ext cx="67545" cy="291669"/>
            </a:xfrm>
            <a:custGeom>
              <a:avLst/>
              <a:gdLst>
                <a:gd name="connsiteX0" fmla="*/ 86717 w 86716"/>
                <a:gd name="connsiteY0" fmla="*/ 374450 h 374450"/>
                <a:gd name="connsiteX1" fmla="*/ 30259 w 86716"/>
                <a:gd name="connsiteY1" fmla="*/ 292254 h 374450"/>
                <a:gd name="connsiteX2" fmla="*/ 2030 w 86716"/>
                <a:gd name="connsiteY2" fmla="*/ 195113 h 374450"/>
                <a:gd name="connsiteX3" fmla="*/ 369 w 86716"/>
                <a:gd name="connsiteY3" fmla="*/ 169374 h 374450"/>
                <a:gd name="connsiteX4" fmla="*/ 369 w 86716"/>
                <a:gd name="connsiteY4" fmla="*/ 143636 h 374450"/>
                <a:gd name="connsiteX5" fmla="*/ 7841 w 86716"/>
                <a:gd name="connsiteY5" fmla="*/ 92990 h 374450"/>
                <a:gd name="connsiteX6" fmla="*/ 10332 w 86716"/>
                <a:gd name="connsiteY6" fmla="*/ 80536 h 374450"/>
                <a:gd name="connsiteX7" fmla="*/ 13653 w 86716"/>
                <a:gd name="connsiteY7" fmla="*/ 68082 h 374450"/>
                <a:gd name="connsiteX8" fmla="*/ 22786 w 86716"/>
                <a:gd name="connsiteY8" fmla="*/ 44004 h 374450"/>
                <a:gd name="connsiteX9" fmla="*/ 33580 w 86716"/>
                <a:gd name="connsiteY9" fmla="*/ 21587 h 374450"/>
                <a:gd name="connsiteX10" fmla="*/ 46034 w 86716"/>
                <a:gd name="connsiteY10" fmla="*/ 0 h 374450"/>
                <a:gd name="connsiteX11" fmla="*/ 39392 w 86716"/>
                <a:gd name="connsiteY11" fmla="*/ 24078 h 374450"/>
                <a:gd name="connsiteX12" fmla="*/ 32749 w 86716"/>
                <a:gd name="connsiteY12" fmla="*/ 48155 h 374450"/>
                <a:gd name="connsiteX13" fmla="*/ 27768 w 86716"/>
                <a:gd name="connsiteY13" fmla="*/ 72233 h 374450"/>
                <a:gd name="connsiteX14" fmla="*/ 24447 w 86716"/>
                <a:gd name="connsiteY14" fmla="*/ 96311 h 374450"/>
                <a:gd name="connsiteX15" fmla="*/ 21126 w 86716"/>
                <a:gd name="connsiteY15" fmla="*/ 144466 h 374450"/>
                <a:gd name="connsiteX16" fmla="*/ 21956 w 86716"/>
                <a:gd name="connsiteY16" fmla="*/ 168544 h 374450"/>
                <a:gd name="connsiteX17" fmla="*/ 24447 w 86716"/>
                <a:gd name="connsiteY17" fmla="*/ 192622 h 374450"/>
                <a:gd name="connsiteX18" fmla="*/ 46864 w 86716"/>
                <a:gd name="connsiteY18" fmla="*/ 286442 h 374450"/>
                <a:gd name="connsiteX19" fmla="*/ 86717 w 86716"/>
                <a:gd name="connsiteY19" fmla="*/ 374450 h 37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716" h="374450">
                  <a:moveTo>
                    <a:pt x="86717" y="374450"/>
                  </a:moveTo>
                  <a:cubicBezTo>
                    <a:pt x="62639" y="351203"/>
                    <a:pt x="44373" y="322143"/>
                    <a:pt x="30259" y="292254"/>
                  </a:cubicBezTo>
                  <a:cubicBezTo>
                    <a:pt x="16144" y="261534"/>
                    <a:pt x="6181" y="228323"/>
                    <a:pt x="2030" y="195113"/>
                  </a:cubicBezTo>
                  <a:cubicBezTo>
                    <a:pt x="1199" y="186810"/>
                    <a:pt x="-461" y="178507"/>
                    <a:pt x="369" y="169374"/>
                  </a:cubicBezTo>
                  <a:cubicBezTo>
                    <a:pt x="369" y="161072"/>
                    <a:pt x="-461" y="151939"/>
                    <a:pt x="369" y="143636"/>
                  </a:cubicBezTo>
                  <a:cubicBezTo>
                    <a:pt x="2030" y="127031"/>
                    <a:pt x="2860" y="109595"/>
                    <a:pt x="7841" y="92990"/>
                  </a:cubicBezTo>
                  <a:lnTo>
                    <a:pt x="10332" y="80536"/>
                  </a:lnTo>
                  <a:cubicBezTo>
                    <a:pt x="11162" y="76384"/>
                    <a:pt x="11993" y="72233"/>
                    <a:pt x="13653" y="68082"/>
                  </a:cubicBezTo>
                  <a:lnTo>
                    <a:pt x="22786" y="44004"/>
                  </a:lnTo>
                  <a:cubicBezTo>
                    <a:pt x="25277" y="35701"/>
                    <a:pt x="29428" y="29059"/>
                    <a:pt x="33580" y="21587"/>
                  </a:cubicBezTo>
                  <a:cubicBezTo>
                    <a:pt x="37731" y="14115"/>
                    <a:pt x="41882" y="6642"/>
                    <a:pt x="46034" y="0"/>
                  </a:cubicBezTo>
                  <a:cubicBezTo>
                    <a:pt x="43543" y="8303"/>
                    <a:pt x="41882" y="15775"/>
                    <a:pt x="39392" y="24078"/>
                  </a:cubicBezTo>
                  <a:cubicBezTo>
                    <a:pt x="36901" y="32380"/>
                    <a:pt x="33580" y="39853"/>
                    <a:pt x="32749" y="48155"/>
                  </a:cubicBezTo>
                  <a:lnTo>
                    <a:pt x="27768" y="72233"/>
                  </a:lnTo>
                  <a:cubicBezTo>
                    <a:pt x="25277" y="79705"/>
                    <a:pt x="25277" y="88008"/>
                    <a:pt x="24447" y="96311"/>
                  </a:cubicBezTo>
                  <a:cubicBezTo>
                    <a:pt x="21956" y="112086"/>
                    <a:pt x="21956" y="128691"/>
                    <a:pt x="21126" y="144466"/>
                  </a:cubicBezTo>
                  <a:cubicBezTo>
                    <a:pt x="21126" y="152769"/>
                    <a:pt x="21956" y="160241"/>
                    <a:pt x="21956" y="168544"/>
                  </a:cubicBezTo>
                  <a:cubicBezTo>
                    <a:pt x="21956" y="176847"/>
                    <a:pt x="22786" y="184319"/>
                    <a:pt x="24447" y="192622"/>
                  </a:cubicBezTo>
                  <a:cubicBezTo>
                    <a:pt x="27768" y="224172"/>
                    <a:pt x="36070" y="255722"/>
                    <a:pt x="46864" y="286442"/>
                  </a:cubicBezTo>
                  <a:cubicBezTo>
                    <a:pt x="55997" y="315501"/>
                    <a:pt x="70111" y="345391"/>
                    <a:pt x="86717" y="374450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íṧḻîdé"/>
            <p:cNvSpPr/>
            <p:nvPr/>
          </p:nvSpPr>
          <p:spPr>
            <a:xfrm>
              <a:off x="5690131" y="1556153"/>
              <a:ext cx="167499" cy="543889"/>
            </a:xfrm>
            <a:custGeom>
              <a:avLst/>
              <a:gdLst>
                <a:gd name="connsiteX0" fmla="*/ 0 w 215038"/>
                <a:gd name="connsiteY0" fmla="*/ 0 h 698254"/>
                <a:gd name="connsiteX1" fmla="*/ 40683 w 215038"/>
                <a:gd name="connsiteY1" fmla="*/ 24908 h 698254"/>
                <a:gd name="connsiteX2" fmla="*/ 58119 w 215038"/>
                <a:gd name="connsiteY2" fmla="*/ 41513 h 698254"/>
                <a:gd name="connsiteX3" fmla="*/ 73894 w 215038"/>
                <a:gd name="connsiteY3" fmla="*/ 59779 h 698254"/>
                <a:gd name="connsiteX4" fmla="*/ 119558 w 215038"/>
                <a:gd name="connsiteY4" fmla="*/ 144466 h 698254"/>
                <a:gd name="connsiteX5" fmla="*/ 127861 w 215038"/>
                <a:gd name="connsiteY5" fmla="*/ 166884 h 698254"/>
                <a:gd name="connsiteX6" fmla="*/ 134503 w 215038"/>
                <a:gd name="connsiteY6" fmla="*/ 190131 h 698254"/>
                <a:gd name="connsiteX7" fmla="*/ 146127 w 215038"/>
                <a:gd name="connsiteY7" fmla="*/ 236626 h 698254"/>
                <a:gd name="connsiteX8" fmla="*/ 158581 w 215038"/>
                <a:gd name="connsiteY8" fmla="*/ 331276 h 698254"/>
                <a:gd name="connsiteX9" fmla="*/ 172696 w 215038"/>
                <a:gd name="connsiteY9" fmla="*/ 518086 h 698254"/>
                <a:gd name="connsiteX10" fmla="*/ 185980 w 215038"/>
                <a:gd name="connsiteY10" fmla="*/ 610246 h 698254"/>
                <a:gd name="connsiteX11" fmla="*/ 196773 w 215038"/>
                <a:gd name="connsiteY11" fmla="*/ 655080 h 698254"/>
                <a:gd name="connsiteX12" fmla="*/ 204246 w 215038"/>
                <a:gd name="connsiteY12" fmla="*/ 677497 h 698254"/>
                <a:gd name="connsiteX13" fmla="*/ 215039 w 215038"/>
                <a:gd name="connsiteY13" fmla="*/ 698254 h 698254"/>
                <a:gd name="connsiteX14" fmla="*/ 189301 w 215038"/>
                <a:gd name="connsiteY14" fmla="*/ 658401 h 698254"/>
                <a:gd name="connsiteX15" fmla="*/ 171865 w 215038"/>
                <a:gd name="connsiteY15" fmla="*/ 613567 h 698254"/>
                <a:gd name="connsiteX16" fmla="*/ 149448 w 215038"/>
                <a:gd name="connsiteY16" fmla="*/ 521407 h 698254"/>
                <a:gd name="connsiteX17" fmla="*/ 145297 w 215038"/>
                <a:gd name="connsiteY17" fmla="*/ 498160 h 698254"/>
                <a:gd name="connsiteX18" fmla="*/ 141976 w 215038"/>
                <a:gd name="connsiteY18" fmla="*/ 474912 h 698254"/>
                <a:gd name="connsiteX19" fmla="*/ 136164 w 215038"/>
                <a:gd name="connsiteY19" fmla="*/ 427587 h 698254"/>
                <a:gd name="connsiteX20" fmla="*/ 128691 w 215038"/>
                <a:gd name="connsiteY20" fmla="*/ 333767 h 698254"/>
                <a:gd name="connsiteX21" fmla="*/ 118728 w 215038"/>
                <a:gd name="connsiteY21" fmla="*/ 241608 h 698254"/>
                <a:gd name="connsiteX22" fmla="*/ 109595 w 215038"/>
                <a:gd name="connsiteY22" fmla="*/ 196773 h 698254"/>
                <a:gd name="connsiteX23" fmla="*/ 104614 w 215038"/>
                <a:gd name="connsiteY23" fmla="*/ 174356 h 698254"/>
                <a:gd name="connsiteX24" fmla="*/ 97972 w 215038"/>
                <a:gd name="connsiteY24" fmla="*/ 151939 h 698254"/>
                <a:gd name="connsiteX25" fmla="*/ 62270 w 215038"/>
                <a:gd name="connsiteY25" fmla="*/ 68082 h 698254"/>
                <a:gd name="connsiteX26" fmla="*/ 49816 w 215038"/>
                <a:gd name="connsiteY26" fmla="*/ 48986 h 698254"/>
                <a:gd name="connsiteX27" fmla="*/ 35702 w 215038"/>
                <a:gd name="connsiteY27" fmla="*/ 30720 h 698254"/>
                <a:gd name="connsiteX28" fmla="*/ 0 w 215038"/>
                <a:gd name="connsiteY28" fmla="*/ 0 h 69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038" h="698254">
                  <a:moveTo>
                    <a:pt x="0" y="0"/>
                  </a:moveTo>
                  <a:cubicBezTo>
                    <a:pt x="14945" y="4982"/>
                    <a:pt x="28229" y="14115"/>
                    <a:pt x="40683" y="24908"/>
                  </a:cubicBezTo>
                  <a:cubicBezTo>
                    <a:pt x="47325" y="29890"/>
                    <a:pt x="52307" y="35701"/>
                    <a:pt x="58119" y="41513"/>
                  </a:cubicBezTo>
                  <a:cubicBezTo>
                    <a:pt x="63100" y="47325"/>
                    <a:pt x="68912" y="53967"/>
                    <a:pt x="73894" y="59779"/>
                  </a:cubicBezTo>
                  <a:cubicBezTo>
                    <a:pt x="93820" y="85517"/>
                    <a:pt x="107935" y="114577"/>
                    <a:pt x="119558" y="144466"/>
                  </a:cubicBezTo>
                  <a:cubicBezTo>
                    <a:pt x="122049" y="151939"/>
                    <a:pt x="125370" y="159411"/>
                    <a:pt x="127861" y="166884"/>
                  </a:cubicBezTo>
                  <a:lnTo>
                    <a:pt x="134503" y="190131"/>
                  </a:lnTo>
                  <a:cubicBezTo>
                    <a:pt x="139485" y="205076"/>
                    <a:pt x="141976" y="220851"/>
                    <a:pt x="146127" y="236626"/>
                  </a:cubicBezTo>
                  <a:cubicBezTo>
                    <a:pt x="151939" y="268176"/>
                    <a:pt x="156090" y="299726"/>
                    <a:pt x="158581" y="331276"/>
                  </a:cubicBezTo>
                  <a:cubicBezTo>
                    <a:pt x="162732" y="394377"/>
                    <a:pt x="166053" y="455816"/>
                    <a:pt x="172696" y="518086"/>
                  </a:cubicBezTo>
                  <a:cubicBezTo>
                    <a:pt x="176017" y="548806"/>
                    <a:pt x="180168" y="579526"/>
                    <a:pt x="185980" y="610246"/>
                  </a:cubicBezTo>
                  <a:cubicBezTo>
                    <a:pt x="188471" y="625191"/>
                    <a:pt x="192622" y="640966"/>
                    <a:pt x="196773" y="655080"/>
                  </a:cubicBezTo>
                  <a:cubicBezTo>
                    <a:pt x="199264" y="662553"/>
                    <a:pt x="201755" y="670025"/>
                    <a:pt x="204246" y="677497"/>
                  </a:cubicBezTo>
                  <a:cubicBezTo>
                    <a:pt x="207567" y="684970"/>
                    <a:pt x="210058" y="691612"/>
                    <a:pt x="215039" y="698254"/>
                  </a:cubicBezTo>
                  <a:cubicBezTo>
                    <a:pt x="203415" y="687461"/>
                    <a:pt x="195943" y="672516"/>
                    <a:pt x="189301" y="658401"/>
                  </a:cubicBezTo>
                  <a:cubicBezTo>
                    <a:pt x="182659" y="644287"/>
                    <a:pt x="176847" y="629342"/>
                    <a:pt x="171865" y="613567"/>
                  </a:cubicBezTo>
                  <a:cubicBezTo>
                    <a:pt x="161902" y="583677"/>
                    <a:pt x="155260" y="552127"/>
                    <a:pt x="149448" y="521407"/>
                  </a:cubicBezTo>
                  <a:lnTo>
                    <a:pt x="145297" y="498160"/>
                  </a:lnTo>
                  <a:cubicBezTo>
                    <a:pt x="143636" y="490687"/>
                    <a:pt x="142806" y="482385"/>
                    <a:pt x="141976" y="474912"/>
                  </a:cubicBezTo>
                  <a:cubicBezTo>
                    <a:pt x="139485" y="459137"/>
                    <a:pt x="137824" y="443362"/>
                    <a:pt x="136164" y="427587"/>
                  </a:cubicBezTo>
                  <a:cubicBezTo>
                    <a:pt x="132843" y="396037"/>
                    <a:pt x="131182" y="364487"/>
                    <a:pt x="128691" y="333767"/>
                  </a:cubicBezTo>
                  <a:cubicBezTo>
                    <a:pt x="127031" y="303047"/>
                    <a:pt x="123710" y="272327"/>
                    <a:pt x="118728" y="241608"/>
                  </a:cubicBezTo>
                  <a:cubicBezTo>
                    <a:pt x="116237" y="226663"/>
                    <a:pt x="113747" y="210888"/>
                    <a:pt x="109595" y="196773"/>
                  </a:cubicBezTo>
                  <a:lnTo>
                    <a:pt x="104614" y="174356"/>
                  </a:lnTo>
                  <a:cubicBezTo>
                    <a:pt x="102953" y="166884"/>
                    <a:pt x="100462" y="159411"/>
                    <a:pt x="97972" y="151939"/>
                  </a:cubicBezTo>
                  <a:cubicBezTo>
                    <a:pt x="88839" y="122879"/>
                    <a:pt x="78045" y="93820"/>
                    <a:pt x="62270" y="68082"/>
                  </a:cubicBezTo>
                  <a:cubicBezTo>
                    <a:pt x="58119" y="61440"/>
                    <a:pt x="53967" y="54798"/>
                    <a:pt x="49816" y="48986"/>
                  </a:cubicBezTo>
                  <a:cubicBezTo>
                    <a:pt x="44834" y="43174"/>
                    <a:pt x="40683" y="36532"/>
                    <a:pt x="35702" y="30720"/>
                  </a:cubicBezTo>
                  <a:cubicBezTo>
                    <a:pt x="24908" y="19096"/>
                    <a:pt x="13284" y="7472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íšľíďê"/>
            <p:cNvSpPr/>
            <p:nvPr/>
          </p:nvSpPr>
          <p:spPr>
            <a:xfrm>
              <a:off x="5455373" y="1010119"/>
              <a:ext cx="554882" cy="163177"/>
            </a:xfrm>
            <a:custGeom>
              <a:avLst/>
              <a:gdLst>
                <a:gd name="connsiteX0" fmla="*/ 0 w 712368"/>
                <a:gd name="connsiteY0" fmla="*/ 50909 h 209490"/>
                <a:gd name="connsiteX1" fmla="*/ 188470 w 712368"/>
                <a:gd name="connsiteY1" fmla="*/ 3584 h 209490"/>
                <a:gd name="connsiteX2" fmla="*/ 383583 w 712368"/>
                <a:gd name="connsiteY2" fmla="*/ 11887 h 209490"/>
                <a:gd name="connsiteX3" fmla="*/ 478234 w 712368"/>
                <a:gd name="connsiteY3" fmla="*/ 38455 h 209490"/>
                <a:gd name="connsiteX4" fmla="*/ 500651 w 712368"/>
                <a:gd name="connsiteY4" fmla="*/ 47588 h 209490"/>
                <a:gd name="connsiteX5" fmla="*/ 523068 w 712368"/>
                <a:gd name="connsiteY5" fmla="*/ 57551 h 209490"/>
                <a:gd name="connsiteX6" fmla="*/ 545485 w 712368"/>
                <a:gd name="connsiteY6" fmla="*/ 68345 h 209490"/>
                <a:gd name="connsiteX7" fmla="*/ 567072 w 712368"/>
                <a:gd name="connsiteY7" fmla="*/ 80799 h 209490"/>
                <a:gd name="connsiteX8" fmla="*/ 712369 w 712368"/>
                <a:gd name="connsiteY8" fmla="*/ 209490 h 209490"/>
                <a:gd name="connsiteX9" fmla="*/ 555448 w 712368"/>
                <a:gd name="connsiteY9" fmla="*/ 101555 h 209490"/>
                <a:gd name="connsiteX10" fmla="*/ 377771 w 712368"/>
                <a:gd name="connsiteY10" fmla="*/ 40946 h 209490"/>
                <a:gd name="connsiteX11" fmla="*/ 283951 w 712368"/>
                <a:gd name="connsiteY11" fmla="*/ 28492 h 209490"/>
                <a:gd name="connsiteX12" fmla="*/ 189301 w 712368"/>
                <a:gd name="connsiteY12" fmla="*/ 26831 h 209490"/>
                <a:gd name="connsiteX13" fmla="*/ 0 w 712368"/>
                <a:gd name="connsiteY13" fmla="*/ 50909 h 20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2368" h="209490">
                  <a:moveTo>
                    <a:pt x="0" y="50909"/>
                  </a:moveTo>
                  <a:cubicBezTo>
                    <a:pt x="58949" y="25171"/>
                    <a:pt x="123710" y="10226"/>
                    <a:pt x="188470" y="3584"/>
                  </a:cubicBezTo>
                  <a:cubicBezTo>
                    <a:pt x="253231" y="-3058"/>
                    <a:pt x="319653" y="-567"/>
                    <a:pt x="383583" y="11887"/>
                  </a:cubicBezTo>
                  <a:cubicBezTo>
                    <a:pt x="415964" y="18529"/>
                    <a:pt x="447514" y="26831"/>
                    <a:pt x="478234" y="38455"/>
                  </a:cubicBezTo>
                  <a:cubicBezTo>
                    <a:pt x="485706" y="40946"/>
                    <a:pt x="493178" y="45097"/>
                    <a:pt x="500651" y="47588"/>
                  </a:cubicBezTo>
                  <a:cubicBezTo>
                    <a:pt x="508123" y="50909"/>
                    <a:pt x="515596" y="54230"/>
                    <a:pt x="523068" y="57551"/>
                  </a:cubicBezTo>
                  <a:cubicBezTo>
                    <a:pt x="530540" y="60872"/>
                    <a:pt x="538013" y="65024"/>
                    <a:pt x="545485" y="68345"/>
                  </a:cubicBezTo>
                  <a:lnTo>
                    <a:pt x="567072" y="80799"/>
                  </a:lnTo>
                  <a:cubicBezTo>
                    <a:pt x="623530" y="114009"/>
                    <a:pt x="673346" y="158844"/>
                    <a:pt x="712369" y="209490"/>
                  </a:cubicBezTo>
                  <a:cubicBezTo>
                    <a:pt x="663383" y="167146"/>
                    <a:pt x="611906" y="129785"/>
                    <a:pt x="555448" y="101555"/>
                  </a:cubicBezTo>
                  <a:cubicBezTo>
                    <a:pt x="498990" y="73326"/>
                    <a:pt x="439211" y="52570"/>
                    <a:pt x="377771" y="40946"/>
                  </a:cubicBezTo>
                  <a:cubicBezTo>
                    <a:pt x="347051" y="34304"/>
                    <a:pt x="315501" y="30983"/>
                    <a:pt x="283951" y="28492"/>
                  </a:cubicBezTo>
                  <a:cubicBezTo>
                    <a:pt x="252401" y="26001"/>
                    <a:pt x="220851" y="26001"/>
                    <a:pt x="189301" y="26831"/>
                  </a:cubicBezTo>
                  <a:cubicBezTo>
                    <a:pt x="126200" y="30153"/>
                    <a:pt x="63100" y="37625"/>
                    <a:pt x="0" y="5090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iŝḷïḋè"/>
            <p:cNvSpPr/>
            <p:nvPr/>
          </p:nvSpPr>
          <p:spPr>
            <a:xfrm>
              <a:off x="5032420" y="1550333"/>
              <a:ext cx="309777" cy="85507"/>
            </a:xfrm>
            <a:custGeom>
              <a:avLst/>
              <a:gdLst>
                <a:gd name="connsiteX0" fmla="*/ 3321 w 397697"/>
                <a:gd name="connsiteY0" fmla="*/ 0 h 109775"/>
                <a:gd name="connsiteX1" fmla="*/ 88838 w 397697"/>
                <a:gd name="connsiteY1" fmla="*/ 56458 h 109775"/>
                <a:gd name="connsiteX2" fmla="*/ 189301 w 397697"/>
                <a:gd name="connsiteY2" fmla="*/ 78045 h 109775"/>
                <a:gd name="connsiteX3" fmla="*/ 215039 w 397697"/>
                <a:gd name="connsiteY3" fmla="*/ 78875 h 109775"/>
                <a:gd name="connsiteX4" fmla="*/ 240777 w 397697"/>
                <a:gd name="connsiteY4" fmla="*/ 78045 h 109775"/>
                <a:gd name="connsiteX5" fmla="*/ 266516 w 397697"/>
                <a:gd name="connsiteY5" fmla="*/ 76384 h 109775"/>
                <a:gd name="connsiteX6" fmla="*/ 292254 w 397697"/>
                <a:gd name="connsiteY6" fmla="*/ 75554 h 109775"/>
                <a:gd name="connsiteX7" fmla="*/ 317992 w 397697"/>
                <a:gd name="connsiteY7" fmla="*/ 73894 h 109775"/>
                <a:gd name="connsiteX8" fmla="*/ 343730 w 397697"/>
                <a:gd name="connsiteY8" fmla="*/ 73063 h 109775"/>
                <a:gd name="connsiteX9" fmla="*/ 396867 w 397697"/>
                <a:gd name="connsiteY9" fmla="*/ 70573 h 109775"/>
                <a:gd name="connsiteX10" fmla="*/ 397698 w 397697"/>
                <a:gd name="connsiteY10" fmla="*/ 73894 h 109775"/>
                <a:gd name="connsiteX11" fmla="*/ 347882 w 397697"/>
                <a:gd name="connsiteY11" fmla="*/ 94650 h 109775"/>
                <a:gd name="connsiteX12" fmla="*/ 294745 w 397697"/>
                <a:gd name="connsiteY12" fmla="*/ 107104 h 109775"/>
                <a:gd name="connsiteX13" fmla="*/ 185980 w 397697"/>
                <a:gd name="connsiteY13" fmla="*/ 103783 h 109775"/>
                <a:gd name="connsiteX14" fmla="*/ 82196 w 397697"/>
                <a:gd name="connsiteY14" fmla="*/ 71403 h 109775"/>
                <a:gd name="connsiteX15" fmla="*/ 36532 w 397697"/>
                <a:gd name="connsiteY15" fmla="*/ 41513 h 109775"/>
                <a:gd name="connsiteX16" fmla="*/ 0 w 397697"/>
                <a:gd name="connsiteY16" fmla="*/ 2491 h 109775"/>
                <a:gd name="connsiteX17" fmla="*/ 3321 w 397697"/>
                <a:gd name="connsiteY17" fmla="*/ 0 h 1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7697" h="109773">
                  <a:moveTo>
                    <a:pt x="3321" y="0"/>
                  </a:moveTo>
                  <a:cubicBezTo>
                    <a:pt x="26569" y="25738"/>
                    <a:pt x="57288" y="44004"/>
                    <a:pt x="88838" y="56458"/>
                  </a:cubicBezTo>
                  <a:cubicBezTo>
                    <a:pt x="120389" y="69742"/>
                    <a:pt x="154430" y="75554"/>
                    <a:pt x="189301" y="78045"/>
                  </a:cubicBezTo>
                  <a:cubicBezTo>
                    <a:pt x="197603" y="78045"/>
                    <a:pt x="206736" y="78875"/>
                    <a:pt x="215039" y="78875"/>
                  </a:cubicBezTo>
                  <a:lnTo>
                    <a:pt x="240777" y="78045"/>
                  </a:lnTo>
                  <a:cubicBezTo>
                    <a:pt x="249080" y="78045"/>
                    <a:pt x="258213" y="77215"/>
                    <a:pt x="266516" y="76384"/>
                  </a:cubicBezTo>
                  <a:cubicBezTo>
                    <a:pt x="274818" y="75554"/>
                    <a:pt x="283951" y="75554"/>
                    <a:pt x="292254" y="75554"/>
                  </a:cubicBezTo>
                  <a:cubicBezTo>
                    <a:pt x="300556" y="75554"/>
                    <a:pt x="309689" y="73894"/>
                    <a:pt x="317992" y="73894"/>
                  </a:cubicBezTo>
                  <a:lnTo>
                    <a:pt x="343730" y="73063"/>
                  </a:lnTo>
                  <a:cubicBezTo>
                    <a:pt x="361166" y="71403"/>
                    <a:pt x="378601" y="70573"/>
                    <a:pt x="396867" y="70573"/>
                  </a:cubicBezTo>
                  <a:lnTo>
                    <a:pt x="397698" y="73894"/>
                  </a:lnTo>
                  <a:cubicBezTo>
                    <a:pt x="381923" y="82196"/>
                    <a:pt x="364487" y="88838"/>
                    <a:pt x="347882" y="94650"/>
                  </a:cubicBezTo>
                  <a:cubicBezTo>
                    <a:pt x="330446" y="99632"/>
                    <a:pt x="313010" y="103783"/>
                    <a:pt x="294745" y="107104"/>
                  </a:cubicBezTo>
                  <a:cubicBezTo>
                    <a:pt x="259043" y="112086"/>
                    <a:pt x="221681" y="109595"/>
                    <a:pt x="185980" y="103783"/>
                  </a:cubicBezTo>
                  <a:cubicBezTo>
                    <a:pt x="150278" y="97971"/>
                    <a:pt x="114577" y="88008"/>
                    <a:pt x="82196" y="71403"/>
                  </a:cubicBezTo>
                  <a:cubicBezTo>
                    <a:pt x="66421" y="63100"/>
                    <a:pt x="50646" y="53137"/>
                    <a:pt x="36532" y="41513"/>
                  </a:cubicBezTo>
                  <a:cubicBezTo>
                    <a:pt x="22417" y="29890"/>
                    <a:pt x="9963" y="17436"/>
                    <a:pt x="0" y="2491"/>
                  </a:cubicBezTo>
                  <a:lnTo>
                    <a:pt x="332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íṧḻiḋè"/>
            <p:cNvSpPr/>
            <p:nvPr/>
          </p:nvSpPr>
          <p:spPr>
            <a:xfrm>
              <a:off x="5047941" y="1440391"/>
              <a:ext cx="333705" cy="144217"/>
            </a:xfrm>
            <a:custGeom>
              <a:avLst/>
              <a:gdLst>
                <a:gd name="connsiteX0" fmla="*/ 4151 w 428417"/>
                <a:gd name="connsiteY0" fmla="*/ 0 h 185149"/>
                <a:gd name="connsiteX1" fmla="*/ 9133 w 428417"/>
                <a:gd name="connsiteY1" fmla="*/ 14115 h 185149"/>
                <a:gd name="connsiteX2" fmla="*/ 12454 w 428417"/>
                <a:gd name="connsiteY2" fmla="*/ 20757 h 185149"/>
                <a:gd name="connsiteX3" fmla="*/ 16605 w 428417"/>
                <a:gd name="connsiteY3" fmla="*/ 26568 h 185149"/>
                <a:gd name="connsiteX4" fmla="*/ 36532 w 428417"/>
                <a:gd name="connsiteY4" fmla="*/ 46495 h 185149"/>
                <a:gd name="connsiteX5" fmla="*/ 41513 w 428417"/>
                <a:gd name="connsiteY5" fmla="*/ 50646 h 185149"/>
                <a:gd name="connsiteX6" fmla="*/ 47325 w 428417"/>
                <a:gd name="connsiteY6" fmla="*/ 54798 h 185149"/>
                <a:gd name="connsiteX7" fmla="*/ 58949 w 428417"/>
                <a:gd name="connsiteY7" fmla="*/ 62270 h 185149"/>
                <a:gd name="connsiteX8" fmla="*/ 83857 w 428417"/>
                <a:gd name="connsiteY8" fmla="*/ 75554 h 185149"/>
                <a:gd name="connsiteX9" fmla="*/ 193452 w 428417"/>
                <a:gd name="connsiteY9" fmla="*/ 114577 h 185149"/>
                <a:gd name="connsiteX10" fmla="*/ 221681 w 428417"/>
                <a:gd name="connsiteY10" fmla="*/ 122879 h 185149"/>
                <a:gd name="connsiteX11" fmla="*/ 250740 w 428417"/>
                <a:gd name="connsiteY11" fmla="*/ 130352 h 185149"/>
                <a:gd name="connsiteX12" fmla="*/ 279800 w 428417"/>
                <a:gd name="connsiteY12" fmla="*/ 138654 h 185149"/>
                <a:gd name="connsiteX13" fmla="*/ 294745 w 428417"/>
                <a:gd name="connsiteY13" fmla="*/ 141976 h 185149"/>
                <a:gd name="connsiteX14" fmla="*/ 309689 w 428417"/>
                <a:gd name="connsiteY14" fmla="*/ 146127 h 185149"/>
                <a:gd name="connsiteX15" fmla="*/ 428418 w 428417"/>
                <a:gd name="connsiteY15" fmla="*/ 181828 h 185149"/>
                <a:gd name="connsiteX16" fmla="*/ 428418 w 428417"/>
                <a:gd name="connsiteY16" fmla="*/ 185149 h 185149"/>
                <a:gd name="connsiteX17" fmla="*/ 306368 w 428417"/>
                <a:gd name="connsiteY17" fmla="*/ 170205 h 185149"/>
                <a:gd name="connsiteX18" fmla="*/ 275648 w 428417"/>
                <a:gd name="connsiteY18" fmla="*/ 165223 h 185149"/>
                <a:gd name="connsiteX19" fmla="*/ 245759 w 428417"/>
                <a:gd name="connsiteY19" fmla="*/ 159411 h 185149"/>
                <a:gd name="connsiteX20" fmla="*/ 185980 w 428417"/>
                <a:gd name="connsiteY20" fmla="*/ 144466 h 185149"/>
                <a:gd name="connsiteX21" fmla="*/ 171035 w 428417"/>
                <a:gd name="connsiteY21" fmla="*/ 140315 h 185149"/>
                <a:gd name="connsiteX22" fmla="*/ 156920 w 428417"/>
                <a:gd name="connsiteY22" fmla="*/ 135333 h 185149"/>
                <a:gd name="connsiteX23" fmla="*/ 127861 w 428417"/>
                <a:gd name="connsiteY23" fmla="*/ 124540 h 185149"/>
                <a:gd name="connsiteX24" fmla="*/ 99632 w 428417"/>
                <a:gd name="connsiteY24" fmla="*/ 112086 h 185149"/>
                <a:gd name="connsiteX25" fmla="*/ 72233 w 428417"/>
                <a:gd name="connsiteY25" fmla="*/ 97141 h 185149"/>
                <a:gd name="connsiteX26" fmla="*/ 46495 w 428417"/>
                <a:gd name="connsiteY26" fmla="*/ 79706 h 185149"/>
                <a:gd name="connsiteX27" fmla="*/ 34871 w 428417"/>
                <a:gd name="connsiteY27" fmla="*/ 68912 h 185149"/>
                <a:gd name="connsiteX28" fmla="*/ 29059 w 428417"/>
                <a:gd name="connsiteY28" fmla="*/ 63930 h 185149"/>
                <a:gd name="connsiteX29" fmla="*/ 24078 w 428417"/>
                <a:gd name="connsiteY29" fmla="*/ 58119 h 185149"/>
                <a:gd name="connsiteX30" fmla="*/ 14945 w 428417"/>
                <a:gd name="connsiteY30" fmla="*/ 45665 h 185149"/>
                <a:gd name="connsiteX31" fmla="*/ 7472 w 428417"/>
                <a:gd name="connsiteY31" fmla="*/ 32380 h 185149"/>
                <a:gd name="connsiteX32" fmla="*/ 4151 w 428417"/>
                <a:gd name="connsiteY32" fmla="*/ 24908 h 185149"/>
                <a:gd name="connsiteX33" fmla="*/ 1661 w 428417"/>
                <a:gd name="connsiteY33" fmla="*/ 17436 h 185149"/>
                <a:gd name="connsiteX34" fmla="*/ 0 w 428417"/>
                <a:gd name="connsiteY34" fmla="*/ 1661 h 185149"/>
                <a:gd name="connsiteX35" fmla="*/ 4151 w 428417"/>
                <a:gd name="connsiteY35" fmla="*/ 0 h 18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8417" h="185149">
                  <a:moveTo>
                    <a:pt x="4151" y="0"/>
                  </a:moveTo>
                  <a:cubicBezTo>
                    <a:pt x="4982" y="4982"/>
                    <a:pt x="7472" y="9133"/>
                    <a:pt x="9133" y="14115"/>
                  </a:cubicBezTo>
                  <a:lnTo>
                    <a:pt x="12454" y="20757"/>
                  </a:lnTo>
                  <a:lnTo>
                    <a:pt x="16605" y="26568"/>
                  </a:lnTo>
                  <a:cubicBezTo>
                    <a:pt x="22417" y="34041"/>
                    <a:pt x="29059" y="40683"/>
                    <a:pt x="36532" y="46495"/>
                  </a:cubicBezTo>
                  <a:cubicBezTo>
                    <a:pt x="38192" y="48155"/>
                    <a:pt x="39853" y="49816"/>
                    <a:pt x="41513" y="50646"/>
                  </a:cubicBezTo>
                  <a:cubicBezTo>
                    <a:pt x="43174" y="52307"/>
                    <a:pt x="45665" y="53137"/>
                    <a:pt x="47325" y="54798"/>
                  </a:cubicBezTo>
                  <a:lnTo>
                    <a:pt x="58949" y="62270"/>
                  </a:lnTo>
                  <a:cubicBezTo>
                    <a:pt x="68082" y="66421"/>
                    <a:pt x="75554" y="71403"/>
                    <a:pt x="83857" y="75554"/>
                  </a:cubicBezTo>
                  <a:cubicBezTo>
                    <a:pt x="117898" y="92160"/>
                    <a:pt x="155260" y="103783"/>
                    <a:pt x="193452" y="114577"/>
                  </a:cubicBezTo>
                  <a:lnTo>
                    <a:pt x="221681" y="122879"/>
                  </a:lnTo>
                  <a:cubicBezTo>
                    <a:pt x="230814" y="126200"/>
                    <a:pt x="240777" y="127031"/>
                    <a:pt x="250740" y="130352"/>
                  </a:cubicBezTo>
                  <a:lnTo>
                    <a:pt x="279800" y="138654"/>
                  </a:lnTo>
                  <a:cubicBezTo>
                    <a:pt x="284781" y="140315"/>
                    <a:pt x="289763" y="141145"/>
                    <a:pt x="294745" y="141976"/>
                  </a:cubicBezTo>
                  <a:lnTo>
                    <a:pt x="309689" y="146127"/>
                  </a:lnTo>
                  <a:cubicBezTo>
                    <a:pt x="348712" y="156920"/>
                    <a:pt x="388565" y="166053"/>
                    <a:pt x="428418" y="181828"/>
                  </a:cubicBezTo>
                  <a:lnTo>
                    <a:pt x="428418" y="185149"/>
                  </a:lnTo>
                  <a:cubicBezTo>
                    <a:pt x="387734" y="180998"/>
                    <a:pt x="347051" y="176847"/>
                    <a:pt x="306368" y="170205"/>
                  </a:cubicBezTo>
                  <a:cubicBezTo>
                    <a:pt x="296405" y="168544"/>
                    <a:pt x="286442" y="167714"/>
                    <a:pt x="275648" y="165223"/>
                  </a:cubicBezTo>
                  <a:lnTo>
                    <a:pt x="245759" y="159411"/>
                  </a:lnTo>
                  <a:cubicBezTo>
                    <a:pt x="225832" y="156090"/>
                    <a:pt x="205906" y="150278"/>
                    <a:pt x="185980" y="144466"/>
                  </a:cubicBezTo>
                  <a:cubicBezTo>
                    <a:pt x="180998" y="142806"/>
                    <a:pt x="176016" y="141976"/>
                    <a:pt x="171035" y="140315"/>
                  </a:cubicBezTo>
                  <a:lnTo>
                    <a:pt x="156920" y="135333"/>
                  </a:lnTo>
                  <a:cubicBezTo>
                    <a:pt x="146957" y="132012"/>
                    <a:pt x="137824" y="128691"/>
                    <a:pt x="127861" y="124540"/>
                  </a:cubicBezTo>
                  <a:lnTo>
                    <a:pt x="99632" y="112086"/>
                  </a:lnTo>
                  <a:cubicBezTo>
                    <a:pt x="90499" y="107935"/>
                    <a:pt x="81366" y="102123"/>
                    <a:pt x="72233" y="97141"/>
                  </a:cubicBezTo>
                  <a:cubicBezTo>
                    <a:pt x="63100" y="92160"/>
                    <a:pt x="55628" y="85517"/>
                    <a:pt x="46495" y="79706"/>
                  </a:cubicBezTo>
                  <a:lnTo>
                    <a:pt x="34871" y="68912"/>
                  </a:lnTo>
                  <a:cubicBezTo>
                    <a:pt x="33211" y="67252"/>
                    <a:pt x="30720" y="65591"/>
                    <a:pt x="29059" y="63930"/>
                  </a:cubicBezTo>
                  <a:lnTo>
                    <a:pt x="24078" y="58119"/>
                  </a:lnTo>
                  <a:cubicBezTo>
                    <a:pt x="20757" y="53967"/>
                    <a:pt x="17436" y="50646"/>
                    <a:pt x="14945" y="45665"/>
                  </a:cubicBezTo>
                  <a:cubicBezTo>
                    <a:pt x="12454" y="41513"/>
                    <a:pt x="9133" y="37362"/>
                    <a:pt x="7472" y="32380"/>
                  </a:cubicBezTo>
                  <a:lnTo>
                    <a:pt x="4151" y="24908"/>
                  </a:lnTo>
                  <a:lnTo>
                    <a:pt x="1661" y="17436"/>
                  </a:lnTo>
                  <a:cubicBezTo>
                    <a:pt x="830" y="12454"/>
                    <a:pt x="0" y="7472"/>
                    <a:pt x="0" y="1661"/>
                  </a:cubicBezTo>
                  <a:lnTo>
                    <a:pt x="415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íslïḍê"/>
            <p:cNvSpPr/>
            <p:nvPr/>
          </p:nvSpPr>
          <p:spPr>
            <a:xfrm>
              <a:off x="5022073" y="3059122"/>
              <a:ext cx="3235294" cy="2941913"/>
            </a:xfrm>
            <a:custGeom>
              <a:avLst/>
              <a:gdLst>
                <a:gd name="connsiteX0" fmla="*/ 3004734 w 4153528"/>
                <a:gd name="connsiteY0" fmla="*/ 0 h 3776881"/>
                <a:gd name="connsiteX1" fmla="*/ 2007584 w 4153528"/>
                <a:gd name="connsiteY1" fmla="*/ 1617359 h 3776881"/>
                <a:gd name="connsiteX2" fmla="*/ 2017547 w 4153528"/>
                <a:gd name="connsiteY2" fmla="*/ 2621151 h 3776881"/>
                <a:gd name="connsiteX3" fmla="*/ 618549 w 4153528"/>
                <a:gd name="connsiteY3" fmla="*/ 2773089 h 3776881"/>
                <a:gd name="connsiteX4" fmla="*/ 0 w 4153528"/>
                <a:gd name="connsiteY4" fmla="*/ 3411564 h 3776881"/>
                <a:gd name="connsiteX5" fmla="*/ 87178 w 4153528"/>
                <a:gd name="connsiteY5" fmla="*/ 3776882 h 3776881"/>
                <a:gd name="connsiteX6" fmla="*/ 4097365 w 4153528"/>
                <a:gd name="connsiteY6" fmla="*/ 3776882 h 3776881"/>
                <a:gd name="connsiteX7" fmla="*/ 3004734 w 4153528"/>
                <a:gd name="connsiteY7" fmla="*/ 0 h 377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3528" h="3776881">
                  <a:moveTo>
                    <a:pt x="3004734" y="0"/>
                  </a:moveTo>
                  <a:lnTo>
                    <a:pt x="2007584" y="1617359"/>
                  </a:lnTo>
                  <a:cubicBezTo>
                    <a:pt x="2007584" y="1617359"/>
                    <a:pt x="2433511" y="2205188"/>
                    <a:pt x="2017547" y="2621151"/>
                  </a:cubicBezTo>
                  <a:cubicBezTo>
                    <a:pt x="1827416" y="2811282"/>
                    <a:pt x="1320954" y="2797167"/>
                    <a:pt x="618549" y="2773089"/>
                  </a:cubicBezTo>
                  <a:lnTo>
                    <a:pt x="0" y="3411564"/>
                  </a:lnTo>
                  <a:cubicBezTo>
                    <a:pt x="24908" y="3529462"/>
                    <a:pt x="87178" y="3776882"/>
                    <a:pt x="87178" y="3776882"/>
                  </a:cubicBezTo>
                  <a:lnTo>
                    <a:pt x="4097365" y="3776882"/>
                  </a:lnTo>
                  <a:cubicBezTo>
                    <a:pt x="4333161" y="1627322"/>
                    <a:pt x="3799299" y="533031"/>
                    <a:pt x="3004734" y="0"/>
                  </a:cubicBezTo>
                  <a:close/>
                </a:path>
              </a:pathLst>
            </a:custGeom>
            <a:gradFill>
              <a:gsLst>
                <a:gs pos="27000">
                  <a:srgbClr val="FF9C0D"/>
                </a:gs>
                <a:gs pos="73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íśľîďê"/>
            <p:cNvSpPr/>
            <p:nvPr/>
          </p:nvSpPr>
          <p:spPr>
            <a:xfrm>
              <a:off x="5805893" y="1173944"/>
              <a:ext cx="191427" cy="92480"/>
            </a:xfrm>
            <a:custGeom>
              <a:avLst/>
              <a:gdLst>
                <a:gd name="connsiteX0" fmla="*/ 0 w 245758"/>
                <a:gd name="connsiteY0" fmla="*/ 0 h 118728"/>
                <a:gd name="connsiteX1" fmla="*/ 245759 w 245758"/>
                <a:gd name="connsiteY1" fmla="*/ 118728 h 11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758" h="118726">
                  <a:moveTo>
                    <a:pt x="0" y="0"/>
                  </a:moveTo>
                  <a:cubicBezTo>
                    <a:pt x="76385" y="25738"/>
                    <a:pt x="158581" y="64761"/>
                    <a:pt x="245759" y="118728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iṥlïḓe"/>
            <p:cNvSpPr/>
            <p:nvPr/>
          </p:nvSpPr>
          <p:spPr>
            <a:xfrm>
              <a:off x="5183752" y="1140258"/>
              <a:ext cx="512846" cy="221232"/>
            </a:xfrm>
            <a:custGeom>
              <a:avLst/>
              <a:gdLst>
                <a:gd name="connsiteX0" fmla="*/ 0 w 658401"/>
                <a:gd name="connsiteY0" fmla="*/ 284023 h 284022"/>
                <a:gd name="connsiteX1" fmla="*/ 658401 w 658401"/>
                <a:gd name="connsiteY1" fmla="*/ 8374 h 28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401" h="284022">
                  <a:moveTo>
                    <a:pt x="0" y="284023"/>
                  </a:moveTo>
                  <a:cubicBezTo>
                    <a:pt x="0" y="284023"/>
                    <a:pt x="227493" y="-57217"/>
                    <a:pt x="658401" y="8374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iš1iḓê"/>
            <p:cNvSpPr/>
            <p:nvPr/>
          </p:nvSpPr>
          <p:spPr>
            <a:xfrm>
              <a:off x="5452140" y="1842002"/>
              <a:ext cx="221866" cy="512200"/>
            </a:xfrm>
            <a:custGeom>
              <a:avLst/>
              <a:gdLst>
                <a:gd name="connsiteX0" fmla="*/ 0 w 284835"/>
                <a:gd name="connsiteY0" fmla="*/ 0 h 657571"/>
                <a:gd name="connsiteX1" fmla="*/ 276479 w 284835"/>
                <a:gd name="connsiteY1" fmla="*/ 657571 h 657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835" h="657571">
                  <a:moveTo>
                    <a:pt x="0" y="0"/>
                  </a:moveTo>
                  <a:cubicBezTo>
                    <a:pt x="0" y="0"/>
                    <a:pt x="342070" y="227493"/>
                    <a:pt x="276479" y="657571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išļîḍê"/>
            <p:cNvSpPr/>
            <p:nvPr/>
          </p:nvSpPr>
          <p:spPr>
            <a:xfrm>
              <a:off x="5551734" y="2197049"/>
              <a:ext cx="51283" cy="274207"/>
            </a:xfrm>
            <a:custGeom>
              <a:avLst/>
              <a:gdLst>
                <a:gd name="connsiteX0" fmla="*/ 57288 w 65838"/>
                <a:gd name="connsiteY0" fmla="*/ 0 h 352032"/>
                <a:gd name="connsiteX1" fmla="*/ 0 w 65838"/>
                <a:gd name="connsiteY1" fmla="*/ 352033 h 35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38" h="352032">
                  <a:moveTo>
                    <a:pt x="57288" y="0"/>
                  </a:moveTo>
                  <a:cubicBezTo>
                    <a:pt x="75554" y="102953"/>
                    <a:pt x="68082" y="224172"/>
                    <a:pt x="0" y="352033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îśļíḍê"/>
            <p:cNvSpPr/>
            <p:nvPr/>
          </p:nvSpPr>
          <p:spPr>
            <a:xfrm>
              <a:off x="5492236" y="1968758"/>
              <a:ext cx="71139" cy="118995"/>
            </a:xfrm>
            <a:custGeom>
              <a:avLst/>
              <a:gdLst>
                <a:gd name="connsiteX0" fmla="*/ 0 w 91329"/>
                <a:gd name="connsiteY0" fmla="*/ 0 h 152768"/>
                <a:gd name="connsiteX1" fmla="*/ 91329 w 91329"/>
                <a:gd name="connsiteY1" fmla="*/ 152769 h 1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329" h="152768">
                  <a:moveTo>
                    <a:pt x="0" y="0"/>
                  </a:moveTo>
                  <a:cubicBezTo>
                    <a:pt x="0" y="0"/>
                    <a:pt x="50646" y="58119"/>
                    <a:pt x="91329" y="152769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íṥļíďé"/>
            <p:cNvSpPr/>
            <p:nvPr/>
          </p:nvSpPr>
          <p:spPr>
            <a:xfrm>
              <a:off x="4408339" y="2723477"/>
              <a:ext cx="4123735" cy="3581515"/>
            </a:xfrm>
            <a:custGeom>
              <a:avLst/>
              <a:gdLst>
                <a:gd name="connsiteX0" fmla="*/ 2352975 w 5294125"/>
                <a:gd name="connsiteY0" fmla="*/ 0 h 4598014"/>
                <a:gd name="connsiteX1" fmla="*/ 2368750 w 5294125"/>
                <a:gd name="connsiteY1" fmla="*/ 76384 h 4598014"/>
                <a:gd name="connsiteX2" fmla="*/ 2780562 w 5294125"/>
                <a:gd name="connsiteY2" fmla="*/ 2020038 h 4598014"/>
                <a:gd name="connsiteX3" fmla="*/ 2784714 w 5294125"/>
                <a:gd name="connsiteY3" fmla="*/ 2039134 h 4598014"/>
                <a:gd name="connsiteX4" fmla="*/ 2798828 w 5294125"/>
                <a:gd name="connsiteY4" fmla="*/ 2052419 h 4598014"/>
                <a:gd name="connsiteX5" fmla="*/ 3120141 w 5294125"/>
                <a:gd name="connsiteY5" fmla="*/ 2908423 h 4598014"/>
                <a:gd name="connsiteX6" fmla="*/ 2881855 w 5294125"/>
                <a:gd name="connsiteY6" fmla="*/ 3131765 h 4598014"/>
                <a:gd name="connsiteX7" fmla="*/ 2263306 w 5294125"/>
                <a:gd name="connsiteY7" fmla="*/ 3229736 h 4598014"/>
                <a:gd name="connsiteX8" fmla="*/ 2074836 w 5294125"/>
                <a:gd name="connsiteY8" fmla="*/ 3224754 h 4598014"/>
                <a:gd name="connsiteX9" fmla="*/ 143636 w 5294125"/>
                <a:gd name="connsiteY9" fmla="*/ 3057871 h 4598014"/>
                <a:gd name="connsiteX10" fmla="*/ 88839 w 5294125"/>
                <a:gd name="connsiteY10" fmla="*/ 3051229 h 4598014"/>
                <a:gd name="connsiteX11" fmla="*/ 76385 w 5294125"/>
                <a:gd name="connsiteY11" fmla="*/ 3105196 h 4598014"/>
                <a:gd name="connsiteX12" fmla="*/ 11624 w 5294125"/>
                <a:gd name="connsiteY12" fmla="*/ 3388317 h 4598014"/>
                <a:gd name="connsiteX13" fmla="*/ 0 w 5294125"/>
                <a:gd name="connsiteY13" fmla="*/ 3438133 h 4598014"/>
                <a:gd name="connsiteX14" fmla="*/ 47325 w 5294125"/>
                <a:gd name="connsiteY14" fmla="*/ 3458059 h 4598014"/>
                <a:gd name="connsiteX15" fmla="*/ 619379 w 5294125"/>
                <a:gd name="connsiteY15" fmla="*/ 3746992 h 4598014"/>
                <a:gd name="connsiteX16" fmla="*/ 1323445 w 5294125"/>
                <a:gd name="connsiteY16" fmla="*/ 4093213 h 4598014"/>
                <a:gd name="connsiteX17" fmla="*/ 2525670 w 5294125"/>
                <a:gd name="connsiteY17" fmla="*/ 4461021 h 4598014"/>
                <a:gd name="connsiteX18" fmla="*/ 3644039 w 5294125"/>
                <a:gd name="connsiteY18" fmla="*/ 4598015 h 4598014"/>
                <a:gd name="connsiteX19" fmla="*/ 4768220 w 5294125"/>
                <a:gd name="connsiteY19" fmla="*/ 4327349 h 4598014"/>
                <a:gd name="connsiteX20" fmla="*/ 5281325 w 5294125"/>
                <a:gd name="connsiteY20" fmla="*/ 3412395 h 4598014"/>
                <a:gd name="connsiteX21" fmla="*/ 4529934 w 5294125"/>
                <a:gd name="connsiteY21" fmla="*/ 952315 h 4598014"/>
                <a:gd name="connsiteX22" fmla="*/ 3613320 w 5294125"/>
                <a:gd name="connsiteY22" fmla="*/ 275648 h 4598014"/>
                <a:gd name="connsiteX23" fmla="*/ 2432681 w 5294125"/>
                <a:gd name="connsiteY23" fmla="*/ 3321 h 4598014"/>
                <a:gd name="connsiteX24" fmla="*/ 2352975 w 5294125"/>
                <a:gd name="connsiteY24" fmla="*/ 0 h 4598014"/>
                <a:gd name="connsiteX25" fmla="*/ 2352975 w 5294125"/>
                <a:gd name="connsiteY25" fmla="*/ 0 h 4598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94125" h="4598014">
                  <a:moveTo>
                    <a:pt x="2352975" y="0"/>
                  </a:moveTo>
                  <a:lnTo>
                    <a:pt x="2368750" y="76384"/>
                  </a:lnTo>
                  <a:lnTo>
                    <a:pt x="2780562" y="2020038"/>
                  </a:lnTo>
                  <a:lnTo>
                    <a:pt x="2784714" y="2039134"/>
                  </a:lnTo>
                  <a:lnTo>
                    <a:pt x="2798828" y="2052419"/>
                  </a:lnTo>
                  <a:cubicBezTo>
                    <a:pt x="2922538" y="2167825"/>
                    <a:pt x="3240530" y="2603715"/>
                    <a:pt x="3120141" y="2908423"/>
                  </a:cubicBezTo>
                  <a:cubicBezTo>
                    <a:pt x="3082779" y="3003904"/>
                    <a:pt x="3002243" y="3078628"/>
                    <a:pt x="2881855" y="3131765"/>
                  </a:cubicBezTo>
                  <a:cubicBezTo>
                    <a:pt x="2734067" y="3197356"/>
                    <a:pt x="2525670" y="3229736"/>
                    <a:pt x="2263306" y="3229736"/>
                  </a:cubicBezTo>
                  <a:cubicBezTo>
                    <a:pt x="2203527" y="3229736"/>
                    <a:pt x="2140427" y="3228076"/>
                    <a:pt x="2074836" y="3224754"/>
                  </a:cubicBezTo>
                  <a:cubicBezTo>
                    <a:pt x="1809981" y="3210640"/>
                    <a:pt x="690782" y="3126783"/>
                    <a:pt x="143636" y="3057871"/>
                  </a:cubicBezTo>
                  <a:lnTo>
                    <a:pt x="88839" y="3051229"/>
                  </a:lnTo>
                  <a:lnTo>
                    <a:pt x="76385" y="3105196"/>
                  </a:lnTo>
                  <a:lnTo>
                    <a:pt x="11624" y="3388317"/>
                  </a:lnTo>
                  <a:lnTo>
                    <a:pt x="0" y="3438133"/>
                  </a:lnTo>
                  <a:lnTo>
                    <a:pt x="47325" y="3458059"/>
                  </a:lnTo>
                  <a:cubicBezTo>
                    <a:pt x="243268" y="3539425"/>
                    <a:pt x="425927" y="3639887"/>
                    <a:pt x="619379" y="3746992"/>
                  </a:cubicBezTo>
                  <a:cubicBezTo>
                    <a:pt x="840230" y="3869041"/>
                    <a:pt x="1068553" y="3995242"/>
                    <a:pt x="1323445" y="4093213"/>
                  </a:cubicBezTo>
                  <a:cubicBezTo>
                    <a:pt x="1735257" y="4250964"/>
                    <a:pt x="2139597" y="4374673"/>
                    <a:pt x="2525670" y="4461021"/>
                  </a:cubicBezTo>
                  <a:cubicBezTo>
                    <a:pt x="2933331" y="4551520"/>
                    <a:pt x="3309442" y="4598015"/>
                    <a:pt x="3644039" y="4598015"/>
                  </a:cubicBezTo>
                  <a:cubicBezTo>
                    <a:pt x="4114800" y="4598015"/>
                    <a:pt x="4493402" y="4506686"/>
                    <a:pt x="4768220" y="4327349"/>
                  </a:cubicBezTo>
                  <a:cubicBezTo>
                    <a:pt x="5076249" y="4126424"/>
                    <a:pt x="5248945" y="3818395"/>
                    <a:pt x="5281325" y="3412395"/>
                  </a:cubicBezTo>
                  <a:cubicBezTo>
                    <a:pt x="5357709" y="2455098"/>
                    <a:pt x="5090363" y="1581657"/>
                    <a:pt x="4529934" y="952315"/>
                  </a:cubicBezTo>
                  <a:cubicBezTo>
                    <a:pt x="4274212" y="665043"/>
                    <a:pt x="3965352" y="437550"/>
                    <a:pt x="3613320" y="275648"/>
                  </a:cubicBezTo>
                  <a:cubicBezTo>
                    <a:pt x="3252154" y="110425"/>
                    <a:pt x="2855286" y="18266"/>
                    <a:pt x="2432681" y="3321"/>
                  </a:cubicBezTo>
                  <a:lnTo>
                    <a:pt x="2352975" y="0"/>
                  </a:lnTo>
                  <a:lnTo>
                    <a:pt x="2352975" y="0"/>
                  </a:ln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îṣḻïḓé"/>
            <p:cNvSpPr/>
            <p:nvPr/>
          </p:nvSpPr>
          <p:spPr>
            <a:xfrm>
              <a:off x="5280113" y="2920725"/>
              <a:ext cx="3251121" cy="3384267"/>
            </a:xfrm>
            <a:custGeom>
              <a:avLst/>
              <a:gdLst>
                <a:gd name="connsiteX0" fmla="*/ 3409074 w 4173848"/>
                <a:gd name="connsiteY0" fmla="*/ 698254 h 4344783"/>
                <a:gd name="connsiteX1" fmla="*/ 2492460 w 4173848"/>
                <a:gd name="connsiteY1" fmla="*/ 21587 h 4344783"/>
                <a:gd name="connsiteX2" fmla="*/ 2444305 w 4173848"/>
                <a:gd name="connsiteY2" fmla="*/ 0 h 4344783"/>
                <a:gd name="connsiteX3" fmla="*/ 2871892 w 4173848"/>
                <a:gd name="connsiteY3" fmla="*/ 400188 h 4344783"/>
                <a:gd name="connsiteX4" fmla="*/ 3623283 w 4173848"/>
                <a:gd name="connsiteY4" fmla="*/ 2929180 h 4344783"/>
                <a:gd name="connsiteX5" fmla="*/ 3110178 w 4173848"/>
                <a:gd name="connsiteY5" fmla="*/ 3869041 h 4344783"/>
                <a:gd name="connsiteX6" fmla="*/ 1985997 w 4173848"/>
                <a:gd name="connsiteY6" fmla="*/ 4147181 h 4344783"/>
                <a:gd name="connsiteX7" fmla="*/ 867628 w 4173848"/>
                <a:gd name="connsiteY7" fmla="*/ 4006865 h 4344783"/>
                <a:gd name="connsiteX8" fmla="*/ 0 w 4173848"/>
                <a:gd name="connsiteY8" fmla="*/ 3753634 h 4344783"/>
                <a:gd name="connsiteX9" fmla="*/ 203415 w 4173848"/>
                <a:gd name="connsiteY9" fmla="*/ 3839982 h 4344783"/>
                <a:gd name="connsiteX10" fmla="*/ 1405641 w 4173848"/>
                <a:gd name="connsiteY10" fmla="*/ 4207790 h 4344783"/>
                <a:gd name="connsiteX11" fmla="*/ 2524010 w 4173848"/>
                <a:gd name="connsiteY11" fmla="*/ 4344784 h 4344783"/>
                <a:gd name="connsiteX12" fmla="*/ 3648191 w 4173848"/>
                <a:gd name="connsiteY12" fmla="*/ 4074117 h 4344783"/>
                <a:gd name="connsiteX13" fmla="*/ 4161295 w 4173848"/>
                <a:gd name="connsiteY13" fmla="*/ 3159164 h 4344783"/>
                <a:gd name="connsiteX14" fmla="*/ 3409074 w 4173848"/>
                <a:gd name="connsiteY14" fmla="*/ 698254 h 434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73847" h="4344783">
                  <a:moveTo>
                    <a:pt x="3409074" y="698254"/>
                  </a:moveTo>
                  <a:cubicBezTo>
                    <a:pt x="3153352" y="410982"/>
                    <a:pt x="2844493" y="183489"/>
                    <a:pt x="2492460" y="21587"/>
                  </a:cubicBezTo>
                  <a:cubicBezTo>
                    <a:pt x="2476685" y="14114"/>
                    <a:pt x="2460910" y="7472"/>
                    <a:pt x="2444305" y="0"/>
                  </a:cubicBezTo>
                  <a:cubicBezTo>
                    <a:pt x="2599564" y="117067"/>
                    <a:pt x="2742370" y="250740"/>
                    <a:pt x="2871892" y="400188"/>
                  </a:cubicBezTo>
                  <a:cubicBezTo>
                    <a:pt x="3432322" y="1046966"/>
                    <a:pt x="3699667" y="1945314"/>
                    <a:pt x="3623283" y="2929180"/>
                  </a:cubicBezTo>
                  <a:cubicBezTo>
                    <a:pt x="3590902" y="3345973"/>
                    <a:pt x="3418207" y="3662305"/>
                    <a:pt x="3110178" y="3869041"/>
                  </a:cubicBezTo>
                  <a:cubicBezTo>
                    <a:pt x="2835360" y="4053361"/>
                    <a:pt x="2457589" y="4147181"/>
                    <a:pt x="1985997" y="4147181"/>
                  </a:cubicBezTo>
                  <a:cubicBezTo>
                    <a:pt x="1651400" y="4147181"/>
                    <a:pt x="1275289" y="4099855"/>
                    <a:pt x="867628" y="4006865"/>
                  </a:cubicBezTo>
                  <a:cubicBezTo>
                    <a:pt x="586168" y="3942105"/>
                    <a:pt x="295575" y="3857417"/>
                    <a:pt x="0" y="3753634"/>
                  </a:cubicBezTo>
                  <a:cubicBezTo>
                    <a:pt x="66421" y="3784354"/>
                    <a:pt x="133673" y="3812583"/>
                    <a:pt x="203415" y="3839982"/>
                  </a:cubicBezTo>
                  <a:cubicBezTo>
                    <a:pt x="615227" y="3997733"/>
                    <a:pt x="1019567" y="4121442"/>
                    <a:pt x="1405641" y="4207790"/>
                  </a:cubicBezTo>
                  <a:cubicBezTo>
                    <a:pt x="1813302" y="4298289"/>
                    <a:pt x="2189413" y="4344784"/>
                    <a:pt x="2524010" y="4344784"/>
                  </a:cubicBezTo>
                  <a:cubicBezTo>
                    <a:pt x="2994771" y="4344784"/>
                    <a:pt x="3373372" y="4253455"/>
                    <a:pt x="3648191" y="4074117"/>
                  </a:cubicBezTo>
                  <a:cubicBezTo>
                    <a:pt x="3956220" y="3873193"/>
                    <a:pt x="4128915" y="3565164"/>
                    <a:pt x="4161295" y="3159164"/>
                  </a:cubicBezTo>
                  <a:cubicBezTo>
                    <a:pt x="4236850" y="2201036"/>
                    <a:pt x="3969504" y="1327596"/>
                    <a:pt x="3409074" y="698254"/>
                  </a:cubicBezTo>
                  <a:close/>
                </a:path>
              </a:pathLst>
            </a:custGeom>
            <a:gradFill>
              <a:gsLst>
                <a:gs pos="0">
                  <a:srgbClr val="FAAA1A"/>
                </a:gs>
                <a:gs pos="100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iṥ1îdè"/>
            <p:cNvSpPr/>
            <p:nvPr/>
          </p:nvSpPr>
          <p:spPr>
            <a:xfrm>
              <a:off x="7035302" y="3461380"/>
              <a:ext cx="842024" cy="842024"/>
            </a:xfrm>
            <a:custGeom>
              <a:avLst/>
              <a:gdLst>
                <a:gd name="connsiteX0" fmla="*/ 1081007 w 1081006"/>
                <a:gd name="connsiteY0" fmla="*/ 376941 h 1081006"/>
                <a:gd name="connsiteX1" fmla="*/ 376941 w 1081006"/>
                <a:gd name="connsiteY1" fmla="*/ 1081007 h 1081006"/>
                <a:gd name="connsiteX2" fmla="*/ 0 w 1081006"/>
                <a:gd name="connsiteY2" fmla="*/ 704896 h 1081006"/>
                <a:gd name="connsiteX3" fmla="*/ 704896 w 1081006"/>
                <a:gd name="connsiteY3" fmla="*/ 0 h 108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006" h="1081006">
                  <a:moveTo>
                    <a:pt x="1081007" y="376941"/>
                  </a:moveTo>
                  <a:lnTo>
                    <a:pt x="376941" y="1081007"/>
                  </a:lnTo>
                  <a:lnTo>
                    <a:pt x="0" y="704896"/>
                  </a:lnTo>
                  <a:lnTo>
                    <a:pt x="7048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AA1A"/>
                </a:gs>
                <a:gs pos="68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ísľíḑè"/>
            <p:cNvSpPr/>
            <p:nvPr/>
          </p:nvSpPr>
          <p:spPr>
            <a:xfrm rot="18900000">
              <a:off x="7176977" y="3781873"/>
              <a:ext cx="488913" cy="130635"/>
            </a:xfrm>
            <a:custGeom>
              <a:avLst/>
              <a:gdLst>
                <a:gd name="connsiteX0" fmla="*/ 0 w 627675"/>
                <a:gd name="connsiteY0" fmla="*/ 0 h 167712"/>
                <a:gd name="connsiteX1" fmla="*/ 627675 w 627675"/>
                <a:gd name="connsiteY1" fmla="*/ 0 h 167712"/>
                <a:gd name="connsiteX2" fmla="*/ 627675 w 627675"/>
                <a:gd name="connsiteY2" fmla="*/ 167712 h 167712"/>
                <a:gd name="connsiteX3" fmla="*/ 0 w 627675"/>
                <a:gd name="connsiteY3" fmla="*/ 167712 h 1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675" h="167712">
                  <a:moveTo>
                    <a:pt x="0" y="0"/>
                  </a:moveTo>
                  <a:lnTo>
                    <a:pt x="627675" y="0"/>
                  </a:lnTo>
                  <a:lnTo>
                    <a:pt x="627675" y="167712"/>
                  </a:lnTo>
                  <a:lnTo>
                    <a:pt x="0" y="167712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íṧḻîdé"/>
            <p:cNvSpPr/>
            <p:nvPr/>
          </p:nvSpPr>
          <p:spPr>
            <a:xfrm>
              <a:off x="4407692" y="5099513"/>
              <a:ext cx="154565" cy="338879"/>
            </a:xfrm>
            <a:custGeom>
              <a:avLst/>
              <a:gdLst>
                <a:gd name="connsiteX0" fmla="*/ 198434 w 198433"/>
                <a:gd name="connsiteY0" fmla="*/ 13285 h 435059"/>
                <a:gd name="connsiteX1" fmla="*/ 143636 w 198433"/>
                <a:gd name="connsiteY1" fmla="*/ 6643 h 435059"/>
                <a:gd name="connsiteX2" fmla="*/ 88839 w 198433"/>
                <a:gd name="connsiteY2" fmla="*/ 0 h 435059"/>
                <a:gd name="connsiteX3" fmla="*/ 76385 w 198433"/>
                <a:gd name="connsiteY3" fmla="*/ 53967 h 435059"/>
                <a:gd name="connsiteX4" fmla="*/ 11624 w 198433"/>
                <a:gd name="connsiteY4" fmla="*/ 337088 h 435059"/>
                <a:gd name="connsiteX5" fmla="*/ 0 w 198433"/>
                <a:gd name="connsiteY5" fmla="*/ 386904 h 435059"/>
                <a:gd name="connsiteX6" fmla="*/ 47325 w 198433"/>
                <a:gd name="connsiteY6" fmla="*/ 406831 h 435059"/>
                <a:gd name="connsiteX7" fmla="*/ 112086 w 198433"/>
                <a:gd name="connsiteY7" fmla="*/ 435060 h 435059"/>
                <a:gd name="connsiteX8" fmla="*/ 198434 w 198433"/>
                <a:gd name="connsiteY8" fmla="*/ 13285 h 43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433" h="435059">
                  <a:moveTo>
                    <a:pt x="198434" y="13285"/>
                  </a:moveTo>
                  <a:cubicBezTo>
                    <a:pt x="179338" y="10794"/>
                    <a:pt x="161072" y="9133"/>
                    <a:pt x="143636" y="6643"/>
                  </a:cubicBezTo>
                  <a:lnTo>
                    <a:pt x="88839" y="0"/>
                  </a:lnTo>
                  <a:lnTo>
                    <a:pt x="76385" y="53967"/>
                  </a:lnTo>
                  <a:lnTo>
                    <a:pt x="11624" y="337088"/>
                  </a:lnTo>
                  <a:lnTo>
                    <a:pt x="0" y="386904"/>
                  </a:lnTo>
                  <a:lnTo>
                    <a:pt x="47325" y="406831"/>
                  </a:lnTo>
                  <a:cubicBezTo>
                    <a:pt x="68912" y="415964"/>
                    <a:pt x="90499" y="425096"/>
                    <a:pt x="112086" y="435060"/>
                  </a:cubicBezTo>
                  <a:lnTo>
                    <a:pt x="198434" y="13285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íŝ1íḍe"/>
            <p:cNvSpPr/>
            <p:nvPr/>
          </p:nvSpPr>
          <p:spPr>
            <a:xfrm>
              <a:off x="4421273" y="5375014"/>
              <a:ext cx="72432" cy="38156"/>
            </a:xfrm>
            <a:custGeom>
              <a:avLst/>
              <a:gdLst>
                <a:gd name="connsiteX0" fmla="*/ 0 w 92989"/>
                <a:gd name="connsiteY0" fmla="*/ 0 h 48985"/>
                <a:gd name="connsiteX1" fmla="*/ 92990 w 92989"/>
                <a:gd name="connsiteY1" fmla="*/ 48986 h 4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989" h="48985">
                  <a:moveTo>
                    <a:pt x="0" y="0"/>
                  </a:moveTo>
                  <a:lnTo>
                    <a:pt x="92990" y="4898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îṣḻíḑe"/>
            <p:cNvSpPr/>
            <p:nvPr/>
          </p:nvSpPr>
          <p:spPr>
            <a:xfrm>
              <a:off x="4427740" y="5345266"/>
              <a:ext cx="73079" cy="34276"/>
            </a:xfrm>
            <a:custGeom>
              <a:avLst/>
              <a:gdLst>
                <a:gd name="connsiteX0" fmla="*/ 0 w 93820"/>
                <a:gd name="connsiteY0" fmla="*/ 0 h 44004"/>
                <a:gd name="connsiteX1" fmla="*/ 93820 w 93820"/>
                <a:gd name="connsiteY1" fmla="*/ 44004 h 4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44004">
                  <a:moveTo>
                    <a:pt x="0" y="0"/>
                  </a:moveTo>
                  <a:lnTo>
                    <a:pt x="93820" y="4400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ïś1ïḍê"/>
            <p:cNvSpPr/>
            <p:nvPr/>
          </p:nvSpPr>
          <p:spPr>
            <a:xfrm>
              <a:off x="4434207" y="5316163"/>
              <a:ext cx="73079" cy="31042"/>
            </a:xfrm>
            <a:custGeom>
              <a:avLst/>
              <a:gdLst>
                <a:gd name="connsiteX0" fmla="*/ 0 w 93820"/>
                <a:gd name="connsiteY0" fmla="*/ 0 h 39852"/>
                <a:gd name="connsiteX1" fmla="*/ 93820 w 93820"/>
                <a:gd name="connsiteY1" fmla="*/ 39853 h 3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9852">
                  <a:moveTo>
                    <a:pt x="0" y="0"/>
                  </a:moveTo>
                  <a:lnTo>
                    <a:pt x="93820" y="39853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îšlidè"/>
            <p:cNvSpPr/>
            <p:nvPr/>
          </p:nvSpPr>
          <p:spPr>
            <a:xfrm>
              <a:off x="4440674" y="5287061"/>
              <a:ext cx="73079" cy="27808"/>
            </a:xfrm>
            <a:custGeom>
              <a:avLst/>
              <a:gdLst>
                <a:gd name="connsiteX0" fmla="*/ 0 w 93820"/>
                <a:gd name="connsiteY0" fmla="*/ 0 h 35701"/>
                <a:gd name="connsiteX1" fmla="*/ 93820 w 93820"/>
                <a:gd name="connsiteY1" fmla="*/ 35702 h 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5701">
                  <a:moveTo>
                    <a:pt x="0" y="0"/>
                  </a:moveTo>
                  <a:lnTo>
                    <a:pt x="93820" y="35702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íSḻide"/>
            <p:cNvSpPr/>
            <p:nvPr/>
          </p:nvSpPr>
          <p:spPr>
            <a:xfrm>
              <a:off x="4446495" y="5257959"/>
              <a:ext cx="73725" cy="24575"/>
            </a:xfrm>
            <a:custGeom>
              <a:avLst/>
              <a:gdLst>
                <a:gd name="connsiteX0" fmla="*/ 0 w 94650"/>
                <a:gd name="connsiteY0" fmla="*/ 0 h 31550"/>
                <a:gd name="connsiteX1" fmla="*/ 94650 w 94650"/>
                <a:gd name="connsiteY1" fmla="*/ 31550 h 3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31550">
                  <a:moveTo>
                    <a:pt x="0" y="0"/>
                  </a:moveTo>
                  <a:lnTo>
                    <a:pt x="94650" y="31550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îşļíḍe"/>
            <p:cNvSpPr/>
            <p:nvPr/>
          </p:nvSpPr>
          <p:spPr>
            <a:xfrm>
              <a:off x="4452962" y="5229503"/>
              <a:ext cx="73725" cy="21341"/>
            </a:xfrm>
            <a:custGeom>
              <a:avLst/>
              <a:gdLst>
                <a:gd name="connsiteX0" fmla="*/ 0 w 94650"/>
                <a:gd name="connsiteY0" fmla="*/ 0 h 27398"/>
                <a:gd name="connsiteX1" fmla="*/ 94650 w 94650"/>
                <a:gd name="connsiteY1" fmla="*/ 27399 h 2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27398">
                  <a:moveTo>
                    <a:pt x="0" y="0"/>
                  </a:moveTo>
                  <a:lnTo>
                    <a:pt x="94650" y="27399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îšlïďè"/>
            <p:cNvSpPr/>
            <p:nvPr/>
          </p:nvSpPr>
          <p:spPr>
            <a:xfrm>
              <a:off x="4458783" y="5201048"/>
              <a:ext cx="74372" cy="18108"/>
            </a:xfrm>
            <a:custGeom>
              <a:avLst/>
              <a:gdLst>
                <a:gd name="connsiteX0" fmla="*/ 0 w 95480"/>
                <a:gd name="connsiteY0" fmla="*/ 0 h 23247"/>
                <a:gd name="connsiteX1" fmla="*/ 95481 w 95480"/>
                <a:gd name="connsiteY1" fmla="*/ 23247 h 2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23247">
                  <a:moveTo>
                    <a:pt x="0" y="0"/>
                  </a:moveTo>
                  <a:lnTo>
                    <a:pt x="95481" y="23247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íşľíḑè"/>
            <p:cNvSpPr/>
            <p:nvPr/>
          </p:nvSpPr>
          <p:spPr>
            <a:xfrm>
              <a:off x="4465250" y="5172592"/>
              <a:ext cx="74372" cy="15521"/>
            </a:xfrm>
            <a:custGeom>
              <a:avLst/>
              <a:gdLst>
                <a:gd name="connsiteX0" fmla="*/ 0 w 95480"/>
                <a:gd name="connsiteY0" fmla="*/ 0 h 19926"/>
                <a:gd name="connsiteX1" fmla="*/ 95481 w 95480"/>
                <a:gd name="connsiteY1" fmla="*/ 19926 h 1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19926">
                  <a:moveTo>
                    <a:pt x="0" y="0"/>
                  </a:moveTo>
                  <a:lnTo>
                    <a:pt x="95481" y="1992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íṩľiďe"/>
            <p:cNvSpPr/>
            <p:nvPr/>
          </p:nvSpPr>
          <p:spPr>
            <a:xfrm>
              <a:off x="4471071" y="5144783"/>
              <a:ext cx="75018" cy="12288"/>
            </a:xfrm>
            <a:custGeom>
              <a:avLst/>
              <a:gdLst>
                <a:gd name="connsiteX0" fmla="*/ 0 w 96310"/>
                <a:gd name="connsiteY0" fmla="*/ 0 h 15775"/>
                <a:gd name="connsiteX1" fmla="*/ 96311 w 96310"/>
                <a:gd name="connsiteY1" fmla="*/ 15775 h 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5775">
                  <a:moveTo>
                    <a:pt x="0" y="0"/>
                  </a:moveTo>
                  <a:lnTo>
                    <a:pt x="96311" y="15775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íśļïďè"/>
            <p:cNvSpPr/>
            <p:nvPr/>
          </p:nvSpPr>
          <p:spPr>
            <a:xfrm>
              <a:off x="4476891" y="5116975"/>
              <a:ext cx="75018" cy="9700"/>
            </a:xfrm>
            <a:custGeom>
              <a:avLst/>
              <a:gdLst>
                <a:gd name="connsiteX0" fmla="*/ 0 w 96310"/>
                <a:gd name="connsiteY0" fmla="*/ 0 h 12453"/>
                <a:gd name="connsiteX1" fmla="*/ 96311 w 96310"/>
                <a:gd name="connsiteY1" fmla="*/ 12454 h 1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2453">
                  <a:moveTo>
                    <a:pt x="0" y="0"/>
                  </a:moveTo>
                  <a:lnTo>
                    <a:pt x="96311" y="1245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íŝļïḓé"/>
            <p:cNvSpPr/>
            <p:nvPr/>
          </p:nvSpPr>
          <p:spPr>
            <a:xfrm>
              <a:off x="4797016" y="5413170"/>
              <a:ext cx="2069493" cy="417889"/>
            </a:xfrm>
            <a:custGeom>
              <a:avLst/>
              <a:gdLst>
                <a:gd name="connsiteX0" fmla="*/ 2656852 w 2656852"/>
                <a:gd name="connsiteY0" fmla="*/ 523898 h 536493"/>
                <a:gd name="connsiteX1" fmla="*/ 0 w 2656852"/>
                <a:gd name="connsiteY1" fmla="*/ 0 h 53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852" h="536493">
                  <a:moveTo>
                    <a:pt x="2656852" y="523898"/>
                  </a:moveTo>
                  <a:cubicBezTo>
                    <a:pt x="1903801" y="587829"/>
                    <a:pt x="949825" y="407661"/>
                    <a:pt x="0" y="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íṣḷïḋé"/>
            <p:cNvSpPr/>
            <p:nvPr/>
          </p:nvSpPr>
          <p:spPr>
            <a:xfrm>
              <a:off x="7832057" y="4368076"/>
              <a:ext cx="195377" cy="1045094"/>
            </a:xfrm>
            <a:custGeom>
              <a:avLst/>
              <a:gdLst>
                <a:gd name="connsiteX0" fmla="*/ 151939 w 250829"/>
                <a:gd name="connsiteY0" fmla="*/ 0 h 1341710"/>
                <a:gd name="connsiteX1" fmla="*/ 239947 w 250829"/>
                <a:gd name="connsiteY1" fmla="*/ 428417 h 1341710"/>
                <a:gd name="connsiteX2" fmla="*/ 0 w 250829"/>
                <a:gd name="connsiteY2" fmla="*/ 1341710 h 134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29" h="1341710">
                  <a:moveTo>
                    <a:pt x="151939" y="0"/>
                  </a:moveTo>
                  <a:cubicBezTo>
                    <a:pt x="192622" y="133673"/>
                    <a:pt x="222512" y="276479"/>
                    <a:pt x="239947" y="428417"/>
                  </a:cubicBezTo>
                  <a:cubicBezTo>
                    <a:pt x="283951" y="808680"/>
                    <a:pt x="192622" y="1112557"/>
                    <a:pt x="0" y="134171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îšḻîḓe"/>
            <p:cNvSpPr/>
            <p:nvPr/>
          </p:nvSpPr>
          <p:spPr>
            <a:xfrm>
              <a:off x="6076221" y="2964702"/>
              <a:ext cx="975895" cy="370568"/>
            </a:xfrm>
            <a:custGeom>
              <a:avLst/>
              <a:gdLst>
                <a:gd name="connsiteX0" fmla="*/ 0 w 1252871"/>
                <a:gd name="connsiteY0" fmla="*/ 0 h 475742"/>
                <a:gd name="connsiteX1" fmla="*/ 1252872 w 1252871"/>
                <a:gd name="connsiteY1" fmla="*/ 475743 h 47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2871" h="475742">
                  <a:moveTo>
                    <a:pt x="0" y="0"/>
                  </a:moveTo>
                  <a:cubicBezTo>
                    <a:pt x="0" y="0"/>
                    <a:pt x="621870" y="102953"/>
                    <a:pt x="1252872" y="475743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ïşļíḑé"/>
            <p:cNvSpPr/>
            <p:nvPr/>
          </p:nvSpPr>
          <p:spPr>
            <a:xfrm>
              <a:off x="4905017" y="1841355"/>
              <a:ext cx="32336" cy="32336"/>
            </a:xfrm>
            <a:custGeom>
              <a:avLst/>
              <a:gdLst>
                <a:gd name="connsiteX0" fmla="*/ 41513 w 41513"/>
                <a:gd name="connsiteY0" fmla="*/ 20757 h 41513"/>
                <a:gd name="connsiteX1" fmla="*/ 20757 w 41513"/>
                <a:gd name="connsiteY1" fmla="*/ 41513 h 41513"/>
                <a:gd name="connsiteX2" fmla="*/ 0 w 41513"/>
                <a:gd name="connsiteY2" fmla="*/ 20757 h 41513"/>
                <a:gd name="connsiteX3" fmla="*/ 20757 w 41513"/>
                <a:gd name="connsiteY3" fmla="*/ 0 h 41513"/>
                <a:gd name="connsiteX4" fmla="*/ 41513 w 41513"/>
                <a:gd name="connsiteY4" fmla="*/ 20757 h 4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13" h="41513">
                  <a:moveTo>
                    <a:pt x="41513" y="20757"/>
                  </a:moveTo>
                  <a:cubicBezTo>
                    <a:pt x="41513" y="32220"/>
                    <a:pt x="32220" y="41513"/>
                    <a:pt x="20757" y="41513"/>
                  </a:cubicBezTo>
                  <a:cubicBezTo>
                    <a:pt x="9293" y="41513"/>
                    <a:pt x="0" y="32220"/>
                    <a:pt x="0" y="20757"/>
                  </a:cubicBezTo>
                  <a:cubicBezTo>
                    <a:pt x="0" y="9293"/>
                    <a:pt x="9293" y="0"/>
                    <a:pt x="20757" y="0"/>
                  </a:cubicBezTo>
                  <a:cubicBezTo>
                    <a:pt x="32220" y="0"/>
                    <a:pt x="41513" y="9293"/>
                    <a:pt x="41513" y="20757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îṩ1íďe"/>
            <p:cNvSpPr/>
            <p:nvPr/>
          </p:nvSpPr>
          <p:spPr>
            <a:xfrm>
              <a:off x="4782141" y="2100042"/>
              <a:ext cx="97007" cy="97007"/>
            </a:xfrm>
            <a:custGeom>
              <a:avLst/>
              <a:gdLst>
                <a:gd name="connsiteX0" fmla="*/ 124540 w 124539"/>
                <a:gd name="connsiteY0" fmla="*/ 62270 h 124539"/>
                <a:gd name="connsiteX1" fmla="*/ 62270 w 124539"/>
                <a:gd name="connsiteY1" fmla="*/ 124540 h 124539"/>
                <a:gd name="connsiteX2" fmla="*/ 0 w 124539"/>
                <a:gd name="connsiteY2" fmla="*/ 62270 h 124539"/>
                <a:gd name="connsiteX3" fmla="*/ 62270 w 124539"/>
                <a:gd name="connsiteY3" fmla="*/ 0 h 124539"/>
                <a:gd name="connsiteX4" fmla="*/ 124540 w 124539"/>
                <a:gd name="connsiteY4" fmla="*/ 62270 h 12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539" h="124539">
                  <a:moveTo>
                    <a:pt x="124540" y="62270"/>
                  </a:moveTo>
                  <a:cubicBezTo>
                    <a:pt x="124540" y="96661"/>
                    <a:pt x="96661" y="124540"/>
                    <a:pt x="62270" y="124540"/>
                  </a:cubicBezTo>
                  <a:cubicBezTo>
                    <a:pt x="27879" y="124540"/>
                    <a:pt x="0" y="96661"/>
                    <a:pt x="0" y="62270"/>
                  </a:cubicBezTo>
                  <a:cubicBezTo>
                    <a:pt x="0" y="27879"/>
                    <a:pt x="27879" y="0"/>
                    <a:pt x="62270" y="0"/>
                  </a:cubicBezTo>
                  <a:cubicBezTo>
                    <a:pt x="96661" y="0"/>
                    <a:pt x="124540" y="27879"/>
                    <a:pt x="124540" y="62270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íŝḻïḍe"/>
            <p:cNvSpPr/>
            <p:nvPr/>
          </p:nvSpPr>
          <p:spPr>
            <a:xfrm>
              <a:off x="3704711" y="1556800"/>
              <a:ext cx="3198660" cy="3573755"/>
            </a:xfrm>
            <a:custGeom>
              <a:avLst/>
              <a:gdLst>
                <a:gd name="connsiteX0" fmla="*/ 4106498 w 4106497"/>
                <a:gd name="connsiteY0" fmla="*/ 2515707 h 4588051"/>
                <a:gd name="connsiteX1" fmla="*/ 638475 w 4106497"/>
                <a:gd name="connsiteY1" fmla="*/ 4588052 h 4588051"/>
                <a:gd name="connsiteX2" fmla="*/ 0 w 4106497"/>
                <a:gd name="connsiteY2" fmla="*/ 3949577 h 4588051"/>
                <a:gd name="connsiteX3" fmla="*/ 1042815 w 4106497"/>
                <a:gd name="connsiteY3" fmla="*/ 0 h 458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497" h="4588051">
                  <a:moveTo>
                    <a:pt x="4106498" y="2515707"/>
                  </a:moveTo>
                  <a:lnTo>
                    <a:pt x="638475" y="4588052"/>
                  </a:lnTo>
                  <a:lnTo>
                    <a:pt x="0" y="3949577"/>
                  </a:lnTo>
                  <a:lnTo>
                    <a:pt x="104281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7FAFD">
                    <a:alpha val="50000"/>
                  </a:srgbClr>
                </a:gs>
                <a:gs pos="43000">
                  <a:srgbClr val="87FAFD">
                    <a:alpha val="0"/>
                  </a:srgbClr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8157" y="5167866"/>
            <a:ext cx="8219015" cy="672556"/>
            <a:chOff x="518585" y="5067300"/>
            <a:chExt cx="8219015" cy="672556"/>
          </a:xfrm>
        </p:grpSpPr>
        <p:sp>
          <p:nvSpPr>
            <p:cNvPr id="83" name="矩形 10"/>
            <p:cNvSpPr>
              <a:spLocks noChangeArrowheads="1"/>
            </p:cNvSpPr>
            <p:nvPr/>
          </p:nvSpPr>
          <p:spPr bwMode="auto">
            <a:xfrm>
              <a:off x="518585" y="5067300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pic>
          <p:nvPicPr>
            <p:cNvPr id="84" name="Picture 23" descr="C:\Documents and Settings\Administrator\桌面\人一语大课堂（下）\人一语大课堂正文\钟a.tif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989667" y="5196417"/>
              <a:ext cx="6747933" cy="440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5" name="组合 84"/>
          <p:cNvGrpSpPr/>
          <p:nvPr/>
        </p:nvGrpSpPr>
        <p:grpSpPr>
          <a:xfrm>
            <a:off x="113696" y="5917531"/>
            <a:ext cx="10081681" cy="674672"/>
            <a:chOff x="527052" y="5873751"/>
            <a:chExt cx="10081681" cy="674672"/>
          </a:xfrm>
        </p:grpSpPr>
        <p:sp>
          <p:nvSpPr>
            <p:cNvPr id="86" name="矩形 10"/>
            <p:cNvSpPr>
              <a:spLocks noChangeArrowheads="1"/>
            </p:cNvSpPr>
            <p:nvPr/>
          </p:nvSpPr>
          <p:spPr bwMode="auto">
            <a:xfrm>
              <a:off x="527052" y="5875867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造句：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sp>
          <p:nvSpPr>
            <p:cNvPr id="87" name="矩形 10"/>
            <p:cNvSpPr>
              <a:spLocks noChangeArrowheads="1"/>
            </p:cNvSpPr>
            <p:nvPr/>
          </p:nvSpPr>
          <p:spPr bwMode="auto">
            <a:xfrm>
              <a:off x="1727200" y="5873751"/>
              <a:ext cx="8881533" cy="647550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465" b="1">
                  <a:latin typeface="楷体" panose="02010609060101010101" pitchFamily="49" charset="-122"/>
                  <a:ea typeface="楷体" panose="02010609060101010101" pitchFamily="49" charset="-122"/>
                </a:rPr>
                <a:t>爸爸给我买了一个小闹钟。</a:t>
              </a:r>
              <a:endParaRPr lang="zh-CN" altLang="en-US" sz="3465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682" y="1771309"/>
            <a:ext cx="2857500" cy="28575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959834" y="1469118"/>
            <a:ext cx="3235543" cy="2374095"/>
            <a:chOff x="6959834" y="1469118"/>
            <a:chExt cx="3235543" cy="2374095"/>
          </a:xfrm>
        </p:grpSpPr>
        <p:grpSp>
          <p:nvGrpSpPr>
            <p:cNvPr id="3" name="组合 2"/>
            <p:cNvGrpSpPr/>
            <p:nvPr/>
          </p:nvGrpSpPr>
          <p:grpSpPr>
            <a:xfrm>
              <a:off x="6959834" y="1688863"/>
              <a:ext cx="3235543" cy="2154350"/>
              <a:chOff x="6959834" y="1688863"/>
              <a:chExt cx="3235543" cy="215435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6959834" y="1688863"/>
                <a:ext cx="2040943" cy="2154350"/>
                <a:chOff x="6468571" y="2105647"/>
                <a:chExt cx="2040943" cy="2154350"/>
              </a:xfrm>
            </p:grpSpPr>
            <p:sp>
              <p:nvSpPr>
                <p:cNvPr id="81" name="矩形 80"/>
                <p:cNvSpPr/>
                <p:nvPr/>
              </p:nvSpPr>
              <p:spPr>
                <a:xfrm>
                  <a:off x="6468571" y="2105647"/>
                  <a:ext cx="2040943" cy="83099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zh-CN" altLang="en-US" sz="48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一</a:t>
                  </a:r>
                  <a:r>
                    <a:rPr lang="zh-CN" altLang="en-US" sz="4800" b="1">
                      <a:latin typeface="方正楷体拼音字库01" panose="03000509000000000000" pitchFamily="65" charset="-122"/>
                      <a:ea typeface="方正楷体拼音字库01" panose="03000509000000000000" pitchFamily="65" charset="-122"/>
                    </a:rPr>
                    <a:t>分钟</a:t>
                  </a:r>
                  <a:endParaRPr lang="zh-CN" altLang="en-US" sz="4800" b="1">
                    <a:latin typeface="方正楷体拼音字库01" panose="03000509000000000000" pitchFamily="65" charset="-122"/>
                    <a:ea typeface="方正楷体拼音字库01" panose="03000509000000000000" pitchFamily="65" charset="-122"/>
                  </a:endParaRPr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6468571" y="3429000"/>
                  <a:ext cx="1422184" cy="83099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zh-CN" altLang="en-US" sz="4800" b="1">
                      <a:latin typeface="方正楷体拼音字库01" panose="03000509000000000000" pitchFamily="65" charset="-122"/>
                      <a:ea typeface="方正楷体拼音字库01" panose="03000509000000000000" pitchFamily="65" charset="-122"/>
                    </a:rPr>
                    <a:t>钟头</a:t>
                  </a:r>
                  <a:endParaRPr lang="zh-CN" altLang="en-US" sz="4800" b="1">
                    <a:latin typeface="方正楷体拼音字库01" panose="03000509000000000000" pitchFamily="65" charset="-122"/>
                    <a:ea typeface="方正楷体拼音字库01" panose="03000509000000000000" pitchFamily="65" charset="-122"/>
                  </a:endParaRPr>
                </a:p>
              </p:txBody>
            </p:sp>
          </p:grpSp>
          <p:sp>
            <p:nvSpPr>
              <p:cNvPr id="94" name="矩形 93"/>
              <p:cNvSpPr/>
              <p:nvPr/>
            </p:nvSpPr>
            <p:spPr>
              <a:xfrm>
                <a:off x="8773193" y="2994656"/>
                <a:ext cx="1422184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en-US" sz="4800" b="1">
                    <a:latin typeface="方正楷体拼音字库01" panose="03000509000000000000" pitchFamily="65" charset="-122"/>
                    <a:ea typeface="方正楷体拼音字库01" panose="03000509000000000000" pitchFamily="65" charset="-122"/>
                  </a:rPr>
                  <a:t>时钟</a:t>
                </a:r>
                <a:endPara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7145732" y="1469118"/>
              <a:ext cx="440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err="1"/>
                <a:t>yì</a:t>
              </a:r>
              <a:endParaRPr lang="zh-CN" altLang="en-US" sz="2000"/>
            </a:p>
          </p:txBody>
        </p:sp>
      </p:grpSp>
      <p:cxnSp>
        <p:nvCxnSpPr>
          <p:cNvPr id="88" name="直接连接符 87"/>
          <p:cNvCxnSpPr/>
          <p:nvPr/>
        </p:nvCxnSpPr>
        <p:spPr>
          <a:xfrm flipH="1">
            <a:off x="4206240" y="2486544"/>
            <a:ext cx="208672" cy="731503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V="1">
            <a:off x="2489982" y="4065284"/>
            <a:ext cx="1924930" cy="1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朗读课文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188084" y="3049989"/>
            <a:ext cx="10289564" cy="1851520"/>
            <a:chOff x="1230923" y="2432092"/>
            <a:chExt cx="10289564" cy="1851520"/>
          </a:xfrm>
        </p:grpSpPr>
        <p:sp>
          <p:nvSpPr>
            <p:cNvPr id="3" name="文本框 2"/>
            <p:cNvSpPr txBox="1"/>
            <p:nvPr/>
          </p:nvSpPr>
          <p:spPr>
            <a:xfrm>
              <a:off x="1230923" y="2659128"/>
              <a:ext cx="10289564" cy="162448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丁</a:t>
              </a:r>
              <a:r>
                <a:rPr lang="zh-CN" altLang="en-US" sz="3600" dirty="0">
                  <a:solidFill>
                    <a:srgbClr val="FF0000"/>
                  </a:solidFill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零零</a:t>
              </a: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，闹钟响了。</a:t>
              </a:r>
              <a:r>
                <a:rPr lang="zh-CN" altLang="en-US" sz="3600" dirty="0">
                  <a:solidFill>
                    <a:srgbClr val="FF0000"/>
                  </a:solidFill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元</a:t>
              </a: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元打了个哈欠，翻了个身，心想：再睡一分钟吧，就睡一分钟，不会迟到的。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567224" y="2432092"/>
              <a:ext cx="984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err="1">
                  <a:solidFill>
                    <a:srgbClr val="FF0000"/>
                  </a:solidFill>
                </a:rPr>
                <a:t>qian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08c017a7-74bf-46e1-b314-ddac917eef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861453" y="855153"/>
            <a:ext cx="2074128" cy="2310077"/>
            <a:chOff x="3930761" y="1214014"/>
            <a:chExt cx="4330478" cy="5026449"/>
          </a:xfrm>
        </p:grpSpPr>
        <p:sp>
          <p:nvSpPr>
            <p:cNvPr id="7" name="iŝḷîďé"/>
            <p:cNvSpPr/>
            <p:nvPr/>
          </p:nvSpPr>
          <p:spPr bwMode="auto">
            <a:xfrm>
              <a:off x="3930761" y="1349339"/>
              <a:ext cx="4330478" cy="4891124"/>
            </a:xfrm>
            <a:custGeom>
              <a:avLst/>
              <a:gdLst>
                <a:gd name="T0" fmla="*/ 441 w 464"/>
                <a:gd name="T1" fmla="*/ 255 h 525"/>
                <a:gd name="T2" fmla="*/ 328 w 464"/>
                <a:gd name="T3" fmla="*/ 107 h 525"/>
                <a:gd name="T4" fmla="*/ 287 w 464"/>
                <a:gd name="T5" fmla="*/ 86 h 525"/>
                <a:gd name="T6" fmla="*/ 288 w 464"/>
                <a:gd name="T7" fmla="*/ 32 h 525"/>
                <a:gd name="T8" fmla="*/ 244 w 464"/>
                <a:gd name="T9" fmla="*/ 5 h 525"/>
                <a:gd name="T10" fmla="*/ 200 w 464"/>
                <a:gd name="T11" fmla="*/ 11 h 525"/>
                <a:gd name="T12" fmla="*/ 176 w 464"/>
                <a:gd name="T13" fmla="*/ 27 h 525"/>
                <a:gd name="T14" fmla="*/ 164 w 464"/>
                <a:gd name="T15" fmla="*/ 62 h 525"/>
                <a:gd name="T16" fmla="*/ 169 w 464"/>
                <a:gd name="T17" fmla="*/ 72 h 525"/>
                <a:gd name="T18" fmla="*/ 172 w 464"/>
                <a:gd name="T19" fmla="*/ 81 h 525"/>
                <a:gd name="T20" fmla="*/ 158 w 464"/>
                <a:gd name="T21" fmla="*/ 86 h 525"/>
                <a:gd name="T22" fmla="*/ 103 w 464"/>
                <a:gd name="T23" fmla="*/ 131 h 525"/>
                <a:gd name="T24" fmla="*/ 101 w 464"/>
                <a:gd name="T25" fmla="*/ 136 h 525"/>
                <a:gd name="T26" fmla="*/ 85 w 464"/>
                <a:gd name="T27" fmla="*/ 148 h 525"/>
                <a:gd name="T28" fmla="*/ 7 w 464"/>
                <a:gd name="T29" fmla="*/ 307 h 525"/>
                <a:gd name="T30" fmla="*/ 257 w 464"/>
                <a:gd name="T31" fmla="*/ 508 h 525"/>
                <a:gd name="T32" fmla="*/ 441 w 464"/>
                <a:gd name="T33" fmla="*/ 255 h 525"/>
                <a:gd name="T34" fmla="*/ 282 w 464"/>
                <a:gd name="T35" fmla="*/ 449 h 525"/>
                <a:gd name="T36" fmla="*/ 57 w 464"/>
                <a:gd name="T37" fmla="*/ 338 h 525"/>
                <a:gd name="T38" fmla="*/ 118 w 464"/>
                <a:gd name="T39" fmla="*/ 162 h 525"/>
                <a:gd name="T40" fmla="*/ 132 w 464"/>
                <a:gd name="T41" fmla="*/ 160 h 525"/>
                <a:gd name="T42" fmla="*/ 185 w 464"/>
                <a:gd name="T43" fmla="*/ 130 h 525"/>
                <a:gd name="T44" fmla="*/ 253 w 464"/>
                <a:gd name="T45" fmla="*/ 128 h 525"/>
                <a:gd name="T46" fmla="*/ 369 w 464"/>
                <a:gd name="T47" fmla="*/ 217 h 525"/>
                <a:gd name="T48" fmla="*/ 282 w 464"/>
                <a:gd name="T49" fmla="*/ 449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2" h="525">
                  <a:moveTo>
                    <a:pt x="441" y="255"/>
                  </a:moveTo>
                  <a:cubicBezTo>
                    <a:pt x="430" y="194"/>
                    <a:pt x="377" y="140"/>
                    <a:pt x="328" y="107"/>
                  </a:cubicBezTo>
                  <a:cubicBezTo>
                    <a:pt x="315" y="98"/>
                    <a:pt x="301" y="91"/>
                    <a:pt x="287" y="86"/>
                  </a:cubicBezTo>
                  <a:cubicBezTo>
                    <a:pt x="299" y="70"/>
                    <a:pt x="298" y="49"/>
                    <a:pt x="288" y="32"/>
                  </a:cubicBezTo>
                  <a:cubicBezTo>
                    <a:pt x="279" y="14"/>
                    <a:pt x="262" y="6"/>
                    <a:pt x="244" y="5"/>
                  </a:cubicBezTo>
                  <a:cubicBezTo>
                    <a:pt x="229" y="0"/>
                    <a:pt x="213" y="2"/>
                    <a:pt x="200" y="11"/>
                  </a:cubicBezTo>
                  <a:cubicBezTo>
                    <a:pt x="191" y="15"/>
                    <a:pt x="183" y="20"/>
                    <a:pt x="176" y="27"/>
                  </a:cubicBezTo>
                  <a:cubicBezTo>
                    <a:pt x="169" y="36"/>
                    <a:pt x="160" y="50"/>
                    <a:pt x="164" y="62"/>
                  </a:cubicBezTo>
                  <a:cubicBezTo>
                    <a:pt x="165" y="65"/>
                    <a:pt x="166" y="69"/>
                    <a:pt x="169" y="72"/>
                  </a:cubicBezTo>
                  <a:cubicBezTo>
                    <a:pt x="169" y="75"/>
                    <a:pt x="170" y="78"/>
                    <a:pt x="172" y="81"/>
                  </a:cubicBezTo>
                  <a:cubicBezTo>
                    <a:pt x="167" y="83"/>
                    <a:pt x="163" y="84"/>
                    <a:pt x="158" y="86"/>
                  </a:cubicBezTo>
                  <a:cubicBezTo>
                    <a:pt x="135" y="95"/>
                    <a:pt x="114" y="108"/>
                    <a:pt x="103" y="131"/>
                  </a:cubicBezTo>
                  <a:cubicBezTo>
                    <a:pt x="102" y="132"/>
                    <a:pt x="101" y="134"/>
                    <a:pt x="101" y="136"/>
                  </a:cubicBezTo>
                  <a:cubicBezTo>
                    <a:pt x="95" y="139"/>
                    <a:pt x="90" y="144"/>
                    <a:pt x="85" y="148"/>
                  </a:cubicBezTo>
                  <a:cubicBezTo>
                    <a:pt x="37" y="186"/>
                    <a:pt x="10" y="247"/>
                    <a:pt x="7" y="307"/>
                  </a:cubicBezTo>
                  <a:cubicBezTo>
                    <a:pt x="0" y="440"/>
                    <a:pt x="136" y="525"/>
                    <a:pt x="257" y="508"/>
                  </a:cubicBezTo>
                  <a:cubicBezTo>
                    <a:pt x="374" y="492"/>
                    <a:pt x="464" y="370"/>
                    <a:pt x="441" y="255"/>
                  </a:cubicBezTo>
                  <a:close/>
                  <a:moveTo>
                    <a:pt x="282" y="449"/>
                  </a:moveTo>
                  <a:cubicBezTo>
                    <a:pt x="192" y="485"/>
                    <a:pt x="78" y="435"/>
                    <a:pt x="57" y="338"/>
                  </a:cubicBezTo>
                  <a:cubicBezTo>
                    <a:pt x="44" y="282"/>
                    <a:pt x="71" y="209"/>
                    <a:pt x="118" y="162"/>
                  </a:cubicBezTo>
                  <a:cubicBezTo>
                    <a:pt x="122" y="163"/>
                    <a:pt x="127" y="163"/>
                    <a:pt x="132" y="160"/>
                  </a:cubicBezTo>
                  <a:cubicBezTo>
                    <a:pt x="149" y="148"/>
                    <a:pt x="165" y="136"/>
                    <a:pt x="185" y="130"/>
                  </a:cubicBezTo>
                  <a:cubicBezTo>
                    <a:pt x="207" y="122"/>
                    <a:pt x="231" y="123"/>
                    <a:pt x="253" y="128"/>
                  </a:cubicBezTo>
                  <a:cubicBezTo>
                    <a:pt x="302" y="140"/>
                    <a:pt x="341" y="177"/>
                    <a:pt x="369" y="217"/>
                  </a:cubicBezTo>
                  <a:cubicBezTo>
                    <a:pt x="429" y="303"/>
                    <a:pt x="373" y="413"/>
                    <a:pt x="282" y="449"/>
                  </a:cubicBezTo>
                  <a:close/>
                </a:path>
              </a:pathLst>
            </a:custGeom>
            <a:solidFill>
              <a:srgbClr val="F5A2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ṩḷíḋe"/>
            <p:cNvSpPr/>
            <p:nvPr/>
          </p:nvSpPr>
          <p:spPr bwMode="auto">
            <a:xfrm>
              <a:off x="5309812" y="3179482"/>
              <a:ext cx="1688371" cy="1868808"/>
            </a:xfrm>
            <a:custGeom>
              <a:avLst/>
              <a:gdLst>
                <a:gd name="T0" fmla="*/ 175 w 181"/>
                <a:gd name="T1" fmla="*/ 2 h 201"/>
                <a:gd name="T2" fmla="*/ 164 w 181"/>
                <a:gd name="T3" fmla="*/ 9 h 201"/>
                <a:gd name="T4" fmla="*/ 158 w 181"/>
                <a:gd name="T5" fmla="*/ 11 h 201"/>
                <a:gd name="T6" fmla="*/ 155 w 181"/>
                <a:gd name="T7" fmla="*/ 15 h 201"/>
                <a:gd name="T8" fmla="*/ 90 w 181"/>
                <a:gd name="T9" fmla="*/ 58 h 201"/>
                <a:gd name="T10" fmla="*/ 50 w 181"/>
                <a:gd name="T11" fmla="*/ 96 h 201"/>
                <a:gd name="T12" fmla="*/ 43 w 181"/>
                <a:gd name="T13" fmla="*/ 111 h 201"/>
                <a:gd name="T14" fmla="*/ 32 w 181"/>
                <a:gd name="T15" fmla="*/ 134 h 201"/>
                <a:gd name="T16" fmla="*/ 27 w 181"/>
                <a:gd name="T17" fmla="*/ 139 h 201"/>
                <a:gd name="T18" fmla="*/ 20 w 181"/>
                <a:gd name="T19" fmla="*/ 156 h 201"/>
                <a:gd name="T20" fmla="*/ 1 w 181"/>
                <a:gd name="T21" fmla="*/ 194 h 201"/>
                <a:gd name="T22" fmla="*/ 7 w 181"/>
                <a:gd name="T23" fmla="*/ 199 h 201"/>
                <a:gd name="T24" fmla="*/ 20 w 181"/>
                <a:gd name="T25" fmla="*/ 188 h 201"/>
                <a:gd name="T26" fmla="*/ 38 w 181"/>
                <a:gd name="T27" fmla="*/ 178 h 201"/>
                <a:gd name="T28" fmla="*/ 59 w 181"/>
                <a:gd name="T29" fmla="*/ 172 h 201"/>
                <a:gd name="T30" fmla="*/ 93 w 181"/>
                <a:gd name="T31" fmla="*/ 155 h 201"/>
                <a:gd name="T32" fmla="*/ 102 w 181"/>
                <a:gd name="T33" fmla="*/ 136 h 201"/>
                <a:gd name="T34" fmla="*/ 108 w 181"/>
                <a:gd name="T35" fmla="*/ 130 h 201"/>
                <a:gd name="T36" fmla="*/ 173 w 181"/>
                <a:gd name="T37" fmla="*/ 23 h 201"/>
                <a:gd name="T38" fmla="*/ 173 w 181"/>
                <a:gd name="T39" fmla="*/ 13 h 201"/>
                <a:gd name="T40" fmla="*/ 179 w 181"/>
                <a:gd name="T41" fmla="*/ 6 h 201"/>
                <a:gd name="T42" fmla="*/ 175 w 181"/>
                <a:gd name="T43" fmla="*/ 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1" h="201">
                  <a:moveTo>
                    <a:pt x="175" y="2"/>
                  </a:moveTo>
                  <a:cubicBezTo>
                    <a:pt x="172" y="4"/>
                    <a:pt x="168" y="6"/>
                    <a:pt x="164" y="9"/>
                  </a:cubicBezTo>
                  <a:cubicBezTo>
                    <a:pt x="162" y="9"/>
                    <a:pt x="160" y="10"/>
                    <a:pt x="158" y="11"/>
                  </a:cubicBezTo>
                  <a:cubicBezTo>
                    <a:pt x="157" y="12"/>
                    <a:pt x="156" y="14"/>
                    <a:pt x="155" y="15"/>
                  </a:cubicBezTo>
                  <a:cubicBezTo>
                    <a:pt x="133" y="29"/>
                    <a:pt x="111" y="43"/>
                    <a:pt x="90" y="58"/>
                  </a:cubicBezTo>
                  <a:cubicBezTo>
                    <a:pt x="72" y="64"/>
                    <a:pt x="60" y="78"/>
                    <a:pt x="50" y="96"/>
                  </a:cubicBezTo>
                  <a:cubicBezTo>
                    <a:pt x="48" y="101"/>
                    <a:pt x="45" y="106"/>
                    <a:pt x="43" y="111"/>
                  </a:cubicBezTo>
                  <a:cubicBezTo>
                    <a:pt x="39" y="119"/>
                    <a:pt x="36" y="126"/>
                    <a:pt x="32" y="134"/>
                  </a:cubicBezTo>
                  <a:cubicBezTo>
                    <a:pt x="30" y="136"/>
                    <a:pt x="28" y="138"/>
                    <a:pt x="27" y="139"/>
                  </a:cubicBezTo>
                  <a:cubicBezTo>
                    <a:pt x="22" y="145"/>
                    <a:pt x="20" y="150"/>
                    <a:pt x="20" y="156"/>
                  </a:cubicBezTo>
                  <a:cubicBezTo>
                    <a:pt x="14" y="168"/>
                    <a:pt x="8" y="181"/>
                    <a:pt x="1" y="194"/>
                  </a:cubicBezTo>
                  <a:cubicBezTo>
                    <a:pt x="0" y="197"/>
                    <a:pt x="3" y="201"/>
                    <a:pt x="7" y="199"/>
                  </a:cubicBezTo>
                  <a:cubicBezTo>
                    <a:pt x="12" y="196"/>
                    <a:pt x="16" y="192"/>
                    <a:pt x="20" y="188"/>
                  </a:cubicBezTo>
                  <a:cubicBezTo>
                    <a:pt x="26" y="184"/>
                    <a:pt x="32" y="181"/>
                    <a:pt x="38" y="178"/>
                  </a:cubicBezTo>
                  <a:cubicBezTo>
                    <a:pt x="45" y="179"/>
                    <a:pt x="52" y="178"/>
                    <a:pt x="59" y="172"/>
                  </a:cubicBezTo>
                  <a:cubicBezTo>
                    <a:pt x="69" y="163"/>
                    <a:pt x="84" y="163"/>
                    <a:pt x="93" y="155"/>
                  </a:cubicBezTo>
                  <a:cubicBezTo>
                    <a:pt x="98" y="150"/>
                    <a:pt x="100" y="143"/>
                    <a:pt x="102" y="136"/>
                  </a:cubicBezTo>
                  <a:cubicBezTo>
                    <a:pt x="104" y="134"/>
                    <a:pt x="106" y="132"/>
                    <a:pt x="108" y="130"/>
                  </a:cubicBezTo>
                  <a:cubicBezTo>
                    <a:pt x="133" y="98"/>
                    <a:pt x="154" y="59"/>
                    <a:pt x="173" y="23"/>
                  </a:cubicBezTo>
                  <a:cubicBezTo>
                    <a:pt x="176" y="19"/>
                    <a:pt x="175" y="15"/>
                    <a:pt x="173" y="13"/>
                  </a:cubicBezTo>
                  <a:cubicBezTo>
                    <a:pt x="175" y="10"/>
                    <a:pt x="177" y="8"/>
                    <a:pt x="179" y="6"/>
                  </a:cubicBezTo>
                  <a:cubicBezTo>
                    <a:pt x="181" y="4"/>
                    <a:pt x="178" y="0"/>
                    <a:pt x="175" y="2"/>
                  </a:cubicBezTo>
                  <a:close/>
                </a:path>
              </a:pathLst>
            </a:custGeom>
            <a:solidFill>
              <a:srgbClr val="7CB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ïṣḷíḋè"/>
            <p:cNvSpPr/>
            <p:nvPr/>
          </p:nvSpPr>
          <p:spPr bwMode="auto">
            <a:xfrm>
              <a:off x="5767346" y="2741279"/>
              <a:ext cx="605751" cy="586421"/>
            </a:xfrm>
            <a:custGeom>
              <a:avLst/>
              <a:gdLst>
                <a:gd name="T0" fmla="*/ 62 w 65"/>
                <a:gd name="T1" fmla="*/ 26 h 63"/>
                <a:gd name="T2" fmla="*/ 61 w 65"/>
                <a:gd name="T3" fmla="*/ 21 h 63"/>
                <a:gd name="T4" fmla="*/ 48 w 65"/>
                <a:gd name="T5" fmla="*/ 5 h 63"/>
                <a:gd name="T6" fmla="*/ 27 w 65"/>
                <a:gd name="T7" fmla="*/ 2 h 63"/>
                <a:gd name="T8" fmla="*/ 10 w 65"/>
                <a:gd name="T9" fmla="*/ 43 h 63"/>
                <a:gd name="T10" fmla="*/ 13 w 65"/>
                <a:gd name="T11" fmla="*/ 47 h 63"/>
                <a:gd name="T12" fmla="*/ 44 w 65"/>
                <a:gd name="T13" fmla="*/ 60 h 63"/>
                <a:gd name="T14" fmla="*/ 60 w 65"/>
                <a:gd name="T15" fmla="*/ 47 h 63"/>
                <a:gd name="T16" fmla="*/ 62 w 65"/>
                <a:gd name="T17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2">
                  <a:moveTo>
                    <a:pt x="62" y="26"/>
                  </a:moveTo>
                  <a:cubicBezTo>
                    <a:pt x="62" y="25"/>
                    <a:pt x="61" y="23"/>
                    <a:pt x="61" y="21"/>
                  </a:cubicBezTo>
                  <a:cubicBezTo>
                    <a:pt x="58" y="14"/>
                    <a:pt x="55" y="9"/>
                    <a:pt x="48" y="5"/>
                  </a:cubicBezTo>
                  <a:cubicBezTo>
                    <a:pt x="42" y="1"/>
                    <a:pt x="34" y="0"/>
                    <a:pt x="27" y="2"/>
                  </a:cubicBezTo>
                  <a:cubicBezTo>
                    <a:pt x="10" y="7"/>
                    <a:pt x="0" y="28"/>
                    <a:pt x="10" y="43"/>
                  </a:cubicBezTo>
                  <a:cubicBezTo>
                    <a:pt x="11" y="44"/>
                    <a:pt x="12" y="46"/>
                    <a:pt x="13" y="47"/>
                  </a:cubicBezTo>
                  <a:cubicBezTo>
                    <a:pt x="20" y="57"/>
                    <a:pt x="31" y="63"/>
                    <a:pt x="44" y="60"/>
                  </a:cubicBezTo>
                  <a:cubicBezTo>
                    <a:pt x="50" y="58"/>
                    <a:pt x="56" y="53"/>
                    <a:pt x="60" y="47"/>
                  </a:cubicBezTo>
                  <a:cubicBezTo>
                    <a:pt x="63" y="41"/>
                    <a:pt x="65" y="33"/>
                    <a:pt x="62" y="26"/>
                  </a:cubicBezTo>
                  <a:close/>
                </a:path>
              </a:pathLst>
            </a:custGeom>
            <a:solidFill>
              <a:srgbClr val="E2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ṣlíďè"/>
            <p:cNvSpPr/>
            <p:nvPr/>
          </p:nvSpPr>
          <p:spPr bwMode="auto">
            <a:xfrm>
              <a:off x="4414071" y="3959228"/>
              <a:ext cx="541310" cy="541310"/>
            </a:xfrm>
            <a:custGeom>
              <a:avLst/>
              <a:gdLst>
                <a:gd name="T0" fmla="*/ 56 w 58"/>
                <a:gd name="T1" fmla="*/ 20 h 58"/>
                <a:gd name="T2" fmla="*/ 53 w 58"/>
                <a:gd name="T3" fmla="*/ 14 h 58"/>
                <a:gd name="T4" fmla="*/ 43 w 58"/>
                <a:gd name="T5" fmla="*/ 4 h 58"/>
                <a:gd name="T6" fmla="*/ 29 w 58"/>
                <a:gd name="T7" fmla="*/ 0 h 58"/>
                <a:gd name="T8" fmla="*/ 9 w 58"/>
                <a:gd name="T9" fmla="*/ 9 h 58"/>
                <a:gd name="T10" fmla="*/ 2 w 58"/>
                <a:gd name="T11" fmla="*/ 20 h 58"/>
                <a:gd name="T12" fmla="*/ 5 w 58"/>
                <a:gd name="T13" fmla="*/ 41 h 58"/>
                <a:gd name="T14" fmla="*/ 41 w 58"/>
                <a:gd name="T15" fmla="*/ 50 h 58"/>
                <a:gd name="T16" fmla="*/ 47 w 58"/>
                <a:gd name="T17" fmla="*/ 45 h 58"/>
                <a:gd name="T18" fmla="*/ 49 w 58"/>
                <a:gd name="T19" fmla="*/ 43 h 58"/>
                <a:gd name="T20" fmla="*/ 56 w 58"/>
                <a:gd name="T21" fmla="*/ 2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57">
                  <a:moveTo>
                    <a:pt x="56" y="20"/>
                  </a:moveTo>
                  <a:cubicBezTo>
                    <a:pt x="55" y="18"/>
                    <a:pt x="54" y="16"/>
                    <a:pt x="53" y="14"/>
                  </a:cubicBezTo>
                  <a:cubicBezTo>
                    <a:pt x="50" y="8"/>
                    <a:pt x="48" y="7"/>
                    <a:pt x="43" y="4"/>
                  </a:cubicBezTo>
                  <a:cubicBezTo>
                    <a:pt x="39" y="1"/>
                    <a:pt x="33" y="0"/>
                    <a:pt x="29" y="0"/>
                  </a:cubicBezTo>
                  <a:cubicBezTo>
                    <a:pt x="20" y="0"/>
                    <a:pt x="15" y="3"/>
                    <a:pt x="9" y="9"/>
                  </a:cubicBezTo>
                  <a:cubicBezTo>
                    <a:pt x="6" y="12"/>
                    <a:pt x="3" y="16"/>
                    <a:pt x="2" y="20"/>
                  </a:cubicBezTo>
                  <a:cubicBezTo>
                    <a:pt x="0" y="27"/>
                    <a:pt x="1" y="34"/>
                    <a:pt x="5" y="41"/>
                  </a:cubicBezTo>
                  <a:cubicBezTo>
                    <a:pt x="12" y="52"/>
                    <a:pt x="29" y="58"/>
                    <a:pt x="41" y="50"/>
                  </a:cubicBezTo>
                  <a:cubicBezTo>
                    <a:pt x="43" y="48"/>
                    <a:pt x="45" y="48"/>
                    <a:pt x="47" y="45"/>
                  </a:cubicBezTo>
                  <a:cubicBezTo>
                    <a:pt x="48" y="44"/>
                    <a:pt x="49" y="44"/>
                    <a:pt x="49" y="43"/>
                  </a:cubicBezTo>
                  <a:cubicBezTo>
                    <a:pt x="55" y="37"/>
                    <a:pt x="58" y="28"/>
                    <a:pt x="56" y="20"/>
                  </a:cubicBezTo>
                  <a:close/>
                </a:path>
              </a:pathLst>
            </a:custGeom>
            <a:solidFill>
              <a:srgbClr val="E2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ïṧḻïdè"/>
            <p:cNvSpPr/>
            <p:nvPr/>
          </p:nvSpPr>
          <p:spPr bwMode="auto">
            <a:xfrm>
              <a:off x="5780234" y="5190062"/>
              <a:ext cx="509091" cy="528422"/>
            </a:xfrm>
            <a:custGeom>
              <a:avLst/>
              <a:gdLst>
                <a:gd name="T0" fmla="*/ 47 w 55"/>
                <a:gd name="T1" fmla="*/ 9 h 57"/>
                <a:gd name="T2" fmla="*/ 42 w 55"/>
                <a:gd name="T3" fmla="*/ 5 h 57"/>
                <a:gd name="T4" fmla="*/ 40 w 55"/>
                <a:gd name="T5" fmla="*/ 4 h 57"/>
                <a:gd name="T6" fmla="*/ 39 w 55"/>
                <a:gd name="T7" fmla="*/ 4 h 57"/>
                <a:gd name="T8" fmla="*/ 31 w 55"/>
                <a:gd name="T9" fmla="*/ 1 h 57"/>
                <a:gd name="T10" fmla="*/ 26 w 55"/>
                <a:gd name="T11" fmla="*/ 0 h 57"/>
                <a:gd name="T12" fmla="*/ 26 w 55"/>
                <a:gd name="T13" fmla="*/ 0 h 57"/>
                <a:gd name="T14" fmla="*/ 26 w 55"/>
                <a:gd name="T15" fmla="*/ 0 h 57"/>
                <a:gd name="T16" fmla="*/ 13 w 55"/>
                <a:gd name="T17" fmla="*/ 3 h 57"/>
                <a:gd name="T18" fmla="*/ 8 w 55"/>
                <a:gd name="T19" fmla="*/ 8 h 57"/>
                <a:gd name="T20" fmla="*/ 1 w 55"/>
                <a:gd name="T21" fmla="*/ 19 h 57"/>
                <a:gd name="T22" fmla="*/ 1 w 55"/>
                <a:gd name="T23" fmla="*/ 33 h 57"/>
                <a:gd name="T24" fmla="*/ 36 w 55"/>
                <a:gd name="T25" fmla="*/ 52 h 57"/>
                <a:gd name="T26" fmla="*/ 47 w 55"/>
                <a:gd name="T27" fmla="*/ 46 h 57"/>
                <a:gd name="T28" fmla="*/ 55 w 55"/>
                <a:gd name="T29" fmla="*/ 27 h 57"/>
                <a:gd name="T30" fmla="*/ 47 w 55"/>
                <a:gd name="T31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7">
                  <a:moveTo>
                    <a:pt x="47" y="9"/>
                  </a:moveTo>
                  <a:cubicBezTo>
                    <a:pt x="45" y="8"/>
                    <a:pt x="43" y="6"/>
                    <a:pt x="42" y="5"/>
                  </a:cubicBezTo>
                  <a:cubicBezTo>
                    <a:pt x="41" y="5"/>
                    <a:pt x="41" y="5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6" y="2"/>
                    <a:pt x="34" y="1"/>
                    <a:pt x="31" y="1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17" y="1"/>
                    <a:pt x="13" y="3"/>
                  </a:cubicBezTo>
                  <a:cubicBezTo>
                    <a:pt x="13" y="3"/>
                    <a:pt x="9" y="6"/>
                    <a:pt x="8" y="8"/>
                  </a:cubicBezTo>
                  <a:cubicBezTo>
                    <a:pt x="4" y="11"/>
                    <a:pt x="2" y="15"/>
                    <a:pt x="1" y="19"/>
                  </a:cubicBezTo>
                  <a:cubicBezTo>
                    <a:pt x="0" y="24"/>
                    <a:pt x="0" y="28"/>
                    <a:pt x="1" y="33"/>
                  </a:cubicBezTo>
                  <a:cubicBezTo>
                    <a:pt x="4" y="47"/>
                    <a:pt x="22" y="57"/>
                    <a:pt x="36" y="52"/>
                  </a:cubicBezTo>
                  <a:cubicBezTo>
                    <a:pt x="40" y="51"/>
                    <a:pt x="44" y="49"/>
                    <a:pt x="47" y="46"/>
                  </a:cubicBezTo>
                  <a:cubicBezTo>
                    <a:pt x="52" y="41"/>
                    <a:pt x="55" y="34"/>
                    <a:pt x="55" y="27"/>
                  </a:cubicBezTo>
                  <a:cubicBezTo>
                    <a:pt x="55" y="21"/>
                    <a:pt x="52" y="14"/>
                    <a:pt x="47" y="9"/>
                  </a:cubicBezTo>
                  <a:close/>
                </a:path>
              </a:pathLst>
            </a:custGeom>
            <a:solidFill>
              <a:srgbClr val="E2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Sľide"/>
            <p:cNvSpPr/>
            <p:nvPr/>
          </p:nvSpPr>
          <p:spPr bwMode="auto">
            <a:xfrm flipH="1">
              <a:off x="5902675" y="52158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2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îŝḷídé"/>
            <p:cNvSpPr/>
            <p:nvPr/>
          </p:nvSpPr>
          <p:spPr bwMode="auto">
            <a:xfrm>
              <a:off x="6985295" y="3746569"/>
              <a:ext cx="509091" cy="476868"/>
            </a:xfrm>
            <a:custGeom>
              <a:avLst/>
              <a:gdLst>
                <a:gd name="T0" fmla="*/ 47 w 55"/>
                <a:gd name="T1" fmla="*/ 8 h 51"/>
                <a:gd name="T2" fmla="*/ 30 w 55"/>
                <a:gd name="T3" fmla="*/ 1 h 51"/>
                <a:gd name="T4" fmla="*/ 25 w 55"/>
                <a:gd name="T5" fmla="*/ 0 h 51"/>
                <a:gd name="T6" fmla="*/ 7 w 55"/>
                <a:gd name="T7" fmla="*/ 8 h 51"/>
                <a:gd name="T8" fmla="*/ 0 w 55"/>
                <a:gd name="T9" fmla="*/ 25 h 51"/>
                <a:gd name="T10" fmla="*/ 7 w 55"/>
                <a:gd name="T11" fmla="*/ 43 h 51"/>
                <a:gd name="T12" fmla="*/ 25 w 55"/>
                <a:gd name="T13" fmla="*/ 50 h 51"/>
                <a:gd name="T14" fmla="*/ 30 w 55"/>
                <a:gd name="T15" fmla="*/ 50 h 51"/>
                <a:gd name="T16" fmla="*/ 47 w 55"/>
                <a:gd name="T17" fmla="*/ 43 h 51"/>
                <a:gd name="T18" fmla="*/ 55 w 55"/>
                <a:gd name="T19" fmla="*/ 25 h 51"/>
                <a:gd name="T20" fmla="*/ 47 w 55"/>
                <a:gd name="T21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1">
                  <a:moveTo>
                    <a:pt x="47" y="8"/>
                  </a:moveTo>
                  <a:cubicBezTo>
                    <a:pt x="43" y="3"/>
                    <a:pt x="37" y="1"/>
                    <a:pt x="30" y="1"/>
                  </a:cubicBezTo>
                  <a:cubicBezTo>
                    <a:pt x="28" y="1"/>
                    <a:pt x="27" y="0"/>
                    <a:pt x="25" y="0"/>
                  </a:cubicBezTo>
                  <a:cubicBezTo>
                    <a:pt x="19" y="0"/>
                    <a:pt x="12" y="3"/>
                    <a:pt x="7" y="8"/>
                  </a:cubicBezTo>
                  <a:cubicBezTo>
                    <a:pt x="3" y="12"/>
                    <a:pt x="0" y="19"/>
                    <a:pt x="0" y="25"/>
                  </a:cubicBezTo>
                  <a:cubicBezTo>
                    <a:pt x="0" y="32"/>
                    <a:pt x="3" y="38"/>
                    <a:pt x="7" y="43"/>
                  </a:cubicBezTo>
                  <a:cubicBezTo>
                    <a:pt x="12" y="47"/>
                    <a:pt x="19" y="51"/>
                    <a:pt x="25" y="50"/>
                  </a:cubicBezTo>
                  <a:cubicBezTo>
                    <a:pt x="27" y="50"/>
                    <a:pt x="28" y="50"/>
                    <a:pt x="30" y="50"/>
                  </a:cubicBezTo>
                  <a:cubicBezTo>
                    <a:pt x="37" y="50"/>
                    <a:pt x="43" y="48"/>
                    <a:pt x="47" y="43"/>
                  </a:cubicBezTo>
                  <a:cubicBezTo>
                    <a:pt x="52" y="38"/>
                    <a:pt x="55" y="32"/>
                    <a:pt x="55" y="25"/>
                  </a:cubicBezTo>
                  <a:cubicBezTo>
                    <a:pt x="55" y="19"/>
                    <a:pt x="52" y="12"/>
                    <a:pt x="47" y="8"/>
                  </a:cubicBezTo>
                  <a:close/>
                </a:path>
              </a:pathLst>
            </a:custGeom>
            <a:solidFill>
              <a:srgbClr val="E2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ïṥľiḑè"/>
            <p:cNvSpPr/>
            <p:nvPr/>
          </p:nvSpPr>
          <p:spPr bwMode="auto">
            <a:xfrm>
              <a:off x="3950091" y="1214014"/>
              <a:ext cx="4182264" cy="4936231"/>
            </a:xfrm>
            <a:custGeom>
              <a:avLst/>
              <a:gdLst>
                <a:gd name="T0" fmla="*/ 176 w 448"/>
                <a:gd name="T1" fmla="*/ 110 h 530"/>
                <a:gd name="T2" fmla="*/ 187 w 448"/>
                <a:gd name="T3" fmla="*/ 18 h 530"/>
                <a:gd name="T4" fmla="*/ 278 w 448"/>
                <a:gd name="T5" fmla="*/ 26 h 530"/>
                <a:gd name="T6" fmla="*/ 296 w 448"/>
                <a:gd name="T7" fmla="*/ 72 h 530"/>
                <a:gd name="T8" fmla="*/ 274 w 448"/>
                <a:gd name="T9" fmla="*/ 114 h 530"/>
                <a:gd name="T10" fmla="*/ 282 w 448"/>
                <a:gd name="T11" fmla="*/ 117 h 530"/>
                <a:gd name="T12" fmla="*/ 369 w 448"/>
                <a:gd name="T13" fmla="*/ 164 h 530"/>
                <a:gd name="T14" fmla="*/ 425 w 448"/>
                <a:gd name="T15" fmla="*/ 246 h 530"/>
                <a:gd name="T16" fmla="*/ 439 w 448"/>
                <a:gd name="T17" fmla="*/ 359 h 530"/>
                <a:gd name="T18" fmla="*/ 369 w 448"/>
                <a:gd name="T19" fmla="*/ 472 h 530"/>
                <a:gd name="T20" fmla="*/ 269 w 448"/>
                <a:gd name="T21" fmla="*/ 520 h 530"/>
                <a:gd name="T22" fmla="*/ 172 w 448"/>
                <a:gd name="T23" fmla="*/ 526 h 530"/>
                <a:gd name="T24" fmla="*/ 88 w 448"/>
                <a:gd name="T25" fmla="*/ 491 h 530"/>
                <a:gd name="T26" fmla="*/ 5 w 448"/>
                <a:gd name="T27" fmla="*/ 357 h 530"/>
                <a:gd name="T28" fmla="*/ 13 w 448"/>
                <a:gd name="T29" fmla="*/ 267 h 530"/>
                <a:gd name="T30" fmla="*/ 102 w 448"/>
                <a:gd name="T31" fmla="*/ 145 h 530"/>
                <a:gd name="T32" fmla="*/ 163 w 448"/>
                <a:gd name="T33" fmla="*/ 116 h 530"/>
                <a:gd name="T34" fmla="*/ 176 w 448"/>
                <a:gd name="T35" fmla="*/ 110 h 530"/>
                <a:gd name="T36" fmla="*/ 204 w 448"/>
                <a:gd name="T37" fmla="*/ 113 h 530"/>
                <a:gd name="T38" fmla="*/ 175 w 448"/>
                <a:gd name="T39" fmla="*/ 118 h 530"/>
                <a:gd name="T40" fmla="*/ 117 w 448"/>
                <a:gd name="T41" fmla="*/ 144 h 530"/>
                <a:gd name="T42" fmla="*/ 52 w 448"/>
                <a:gd name="T43" fmla="*/ 213 h 530"/>
                <a:gd name="T44" fmla="*/ 40 w 448"/>
                <a:gd name="T45" fmla="*/ 244 h 530"/>
                <a:gd name="T46" fmla="*/ 25 w 448"/>
                <a:gd name="T47" fmla="*/ 372 h 530"/>
                <a:gd name="T48" fmla="*/ 123 w 448"/>
                <a:gd name="T49" fmla="*/ 496 h 530"/>
                <a:gd name="T50" fmla="*/ 214 w 448"/>
                <a:gd name="T51" fmla="*/ 515 h 530"/>
                <a:gd name="T52" fmla="*/ 301 w 448"/>
                <a:gd name="T53" fmla="*/ 492 h 530"/>
                <a:gd name="T54" fmla="*/ 370 w 448"/>
                <a:gd name="T55" fmla="*/ 446 h 530"/>
                <a:gd name="T56" fmla="*/ 406 w 448"/>
                <a:gd name="T57" fmla="*/ 393 h 530"/>
                <a:gd name="T58" fmla="*/ 421 w 448"/>
                <a:gd name="T59" fmla="*/ 299 h 530"/>
                <a:gd name="T60" fmla="*/ 280 w 448"/>
                <a:gd name="T61" fmla="*/ 124 h 530"/>
                <a:gd name="T62" fmla="*/ 261 w 448"/>
                <a:gd name="T63" fmla="*/ 116 h 530"/>
                <a:gd name="T64" fmla="*/ 266 w 448"/>
                <a:gd name="T65" fmla="*/ 111 h 530"/>
                <a:gd name="T66" fmla="*/ 256 w 448"/>
                <a:gd name="T67" fmla="*/ 23 h 530"/>
                <a:gd name="T68" fmla="*/ 188 w 448"/>
                <a:gd name="T69" fmla="*/ 32 h 530"/>
                <a:gd name="T70" fmla="*/ 177 w 448"/>
                <a:gd name="T71" fmla="*/ 52 h 530"/>
                <a:gd name="T72" fmla="*/ 192 w 448"/>
                <a:gd name="T73" fmla="*/ 99 h 530"/>
                <a:gd name="T74" fmla="*/ 204 w 448"/>
                <a:gd name="T75" fmla="*/ 11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8" h="530">
                  <a:moveTo>
                    <a:pt x="176" y="110"/>
                  </a:moveTo>
                  <a:cubicBezTo>
                    <a:pt x="155" y="66"/>
                    <a:pt x="159" y="39"/>
                    <a:pt x="187" y="18"/>
                  </a:cubicBezTo>
                  <a:cubicBezTo>
                    <a:pt x="209" y="1"/>
                    <a:pt x="255" y="0"/>
                    <a:pt x="278" y="26"/>
                  </a:cubicBezTo>
                  <a:cubicBezTo>
                    <a:pt x="290" y="40"/>
                    <a:pt x="295" y="55"/>
                    <a:pt x="296" y="72"/>
                  </a:cubicBezTo>
                  <a:cubicBezTo>
                    <a:pt x="297" y="90"/>
                    <a:pt x="286" y="101"/>
                    <a:pt x="274" y="114"/>
                  </a:cubicBezTo>
                  <a:cubicBezTo>
                    <a:pt x="277" y="115"/>
                    <a:pt x="280" y="117"/>
                    <a:pt x="282" y="117"/>
                  </a:cubicBezTo>
                  <a:cubicBezTo>
                    <a:pt x="318" y="120"/>
                    <a:pt x="343" y="144"/>
                    <a:pt x="369" y="164"/>
                  </a:cubicBezTo>
                  <a:cubicBezTo>
                    <a:pt x="396" y="185"/>
                    <a:pt x="412" y="214"/>
                    <a:pt x="425" y="246"/>
                  </a:cubicBezTo>
                  <a:cubicBezTo>
                    <a:pt x="439" y="282"/>
                    <a:pt x="448" y="319"/>
                    <a:pt x="439" y="359"/>
                  </a:cubicBezTo>
                  <a:cubicBezTo>
                    <a:pt x="429" y="404"/>
                    <a:pt x="407" y="443"/>
                    <a:pt x="369" y="472"/>
                  </a:cubicBezTo>
                  <a:cubicBezTo>
                    <a:pt x="339" y="495"/>
                    <a:pt x="306" y="514"/>
                    <a:pt x="269" y="520"/>
                  </a:cubicBezTo>
                  <a:cubicBezTo>
                    <a:pt x="237" y="525"/>
                    <a:pt x="205" y="530"/>
                    <a:pt x="172" y="526"/>
                  </a:cubicBezTo>
                  <a:cubicBezTo>
                    <a:pt x="141" y="522"/>
                    <a:pt x="113" y="511"/>
                    <a:pt x="88" y="491"/>
                  </a:cubicBezTo>
                  <a:cubicBezTo>
                    <a:pt x="45" y="455"/>
                    <a:pt x="14" y="413"/>
                    <a:pt x="5" y="357"/>
                  </a:cubicBezTo>
                  <a:cubicBezTo>
                    <a:pt x="0" y="326"/>
                    <a:pt x="3" y="296"/>
                    <a:pt x="13" y="267"/>
                  </a:cubicBezTo>
                  <a:cubicBezTo>
                    <a:pt x="30" y="217"/>
                    <a:pt x="56" y="174"/>
                    <a:pt x="102" y="145"/>
                  </a:cubicBezTo>
                  <a:cubicBezTo>
                    <a:pt x="121" y="134"/>
                    <a:pt x="142" y="126"/>
                    <a:pt x="163" y="116"/>
                  </a:cubicBezTo>
                  <a:cubicBezTo>
                    <a:pt x="167" y="114"/>
                    <a:pt x="171" y="113"/>
                    <a:pt x="176" y="110"/>
                  </a:cubicBezTo>
                  <a:close/>
                  <a:moveTo>
                    <a:pt x="204" y="113"/>
                  </a:moveTo>
                  <a:cubicBezTo>
                    <a:pt x="192" y="115"/>
                    <a:pt x="183" y="115"/>
                    <a:pt x="175" y="118"/>
                  </a:cubicBezTo>
                  <a:cubicBezTo>
                    <a:pt x="155" y="126"/>
                    <a:pt x="135" y="134"/>
                    <a:pt x="117" y="144"/>
                  </a:cubicBezTo>
                  <a:cubicBezTo>
                    <a:pt x="89" y="161"/>
                    <a:pt x="67" y="184"/>
                    <a:pt x="52" y="213"/>
                  </a:cubicBezTo>
                  <a:cubicBezTo>
                    <a:pt x="47" y="223"/>
                    <a:pt x="44" y="234"/>
                    <a:pt x="40" y="244"/>
                  </a:cubicBezTo>
                  <a:cubicBezTo>
                    <a:pt x="24" y="285"/>
                    <a:pt x="11" y="326"/>
                    <a:pt x="25" y="372"/>
                  </a:cubicBezTo>
                  <a:cubicBezTo>
                    <a:pt x="43" y="426"/>
                    <a:pt x="71" y="469"/>
                    <a:pt x="123" y="496"/>
                  </a:cubicBezTo>
                  <a:cubicBezTo>
                    <a:pt x="151" y="510"/>
                    <a:pt x="181" y="517"/>
                    <a:pt x="214" y="515"/>
                  </a:cubicBezTo>
                  <a:cubicBezTo>
                    <a:pt x="245" y="514"/>
                    <a:pt x="275" y="507"/>
                    <a:pt x="301" y="492"/>
                  </a:cubicBezTo>
                  <a:cubicBezTo>
                    <a:pt x="325" y="479"/>
                    <a:pt x="347" y="462"/>
                    <a:pt x="370" y="446"/>
                  </a:cubicBezTo>
                  <a:cubicBezTo>
                    <a:pt x="389" y="433"/>
                    <a:pt x="400" y="415"/>
                    <a:pt x="406" y="393"/>
                  </a:cubicBezTo>
                  <a:cubicBezTo>
                    <a:pt x="415" y="363"/>
                    <a:pt x="426" y="333"/>
                    <a:pt x="421" y="299"/>
                  </a:cubicBezTo>
                  <a:cubicBezTo>
                    <a:pt x="408" y="213"/>
                    <a:pt x="365" y="152"/>
                    <a:pt x="280" y="124"/>
                  </a:cubicBezTo>
                  <a:cubicBezTo>
                    <a:pt x="274" y="122"/>
                    <a:pt x="268" y="119"/>
                    <a:pt x="261" y="116"/>
                  </a:cubicBezTo>
                  <a:cubicBezTo>
                    <a:pt x="264" y="113"/>
                    <a:pt x="265" y="112"/>
                    <a:pt x="266" y="111"/>
                  </a:cubicBezTo>
                  <a:cubicBezTo>
                    <a:pt x="292" y="86"/>
                    <a:pt x="286" y="42"/>
                    <a:pt x="256" y="23"/>
                  </a:cubicBezTo>
                  <a:cubicBezTo>
                    <a:pt x="239" y="12"/>
                    <a:pt x="199" y="20"/>
                    <a:pt x="188" y="32"/>
                  </a:cubicBezTo>
                  <a:cubicBezTo>
                    <a:pt x="183" y="37"/>
                    <a:pt x="178" y="45"/>
                    <a:pt x="177" y="52"/>
                  </a:cubicBezTo>
                  <a:cubicBezTo>
                    <a:pt x="175" y="70"/>
                    <a:pt x="177" y="87"/>
                    <a:pt x="192" y="99"/>
                  </a:cubicBezTo>
                  <a:cubicBezTo>
                    <a:pt x="196" y="103"/>
                    <a:pt x="199" y="107"/>
                    <a:pt x="204" y="113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ś1îde"/>
            <p:cNvSpPr/>
            <p:nvPr/>
          </p:nvSpPr>
          <p:spPr bwMode="auto">
            <a:xfrm>
              <a:off x="4220746" y="2438405"/>
              <a:ext cx="3621620" cy="3338078"/>
            </a:xfrm>
            <a:custGeom>
              <a:avLst/>
              <a:gdLst>
                <a:gd name="T0" fmla="*/ 158 w 388"/>
                <a:gd name="T1" fmla="*/ 352 h 358"/>
                <a:gd name="T2" fmla="*/ 73 w 388"/>
                <a:gd name="T3" fmla="*/ 316 h 358"/>
                <a:gd name="T4" fmla="*/ 72 w 388"/>
                <a:gd name="T5" fmla="*/ 315 h 358"/>
                <a:gd name="T6" fmla="*/ 21 w 388"/>
                <a:gd name="T7" fmla="*/ 131 h 358"/>
                <a:gd name="T8" fmla="*/ 30 w 388"/>
                <a:gd name="T9" fmla="*/ 110 h 358"/>
                <a:gd name="T10" fmla="*/ 128 w 388"/>
                <a:gd name="T11" fmla="*/ 19 h 358"/>
                <a:gd name="T12" fmla="*/ 221 w 388"/>
                <a:gd name="T13" fmla="*/ 10 h 358"/>
                <a:gd name="T14" fmla="*/ 231 w 388"/>
                <a:gd name="T15" fmla="*/ 11 h 358"/>
                <a:gd name="T16" fmla="*/ 301 w 388"/>
                <a:gd name="T17" fmla="*/ 37 h 358"/>
                <a:gd name="T18" fmla="*/ 372 w 388"/>
                <a:gd name="T19" fmla="*/ 128 h 358"/>
                <a:gd name="T20" fmla="*/ 354 w 388"/>
                <a:gd name="T21" fmla="*/ 264 h 358"/>
                <a:gd name="T22" fmla="*/ 312 w 388"/>
                <a:gd name="T23" fmla="*/ 316 h 358"/>
                <a:gd name="T24" fmla="*/ 235 w 388"/>
                <a:gd name="T25" fmla="*/ 355 h 358"/>
                <a:gd name="T26" fmla="*/ 216 w 388"/>
                <a:gd name="T27" fmla="*/ 358 h 358"/>
                <a:gd name="T28" fmla="*/ 163 w 388"/>
                <a:gd name="T29" fmla="*/ 355 h 358"/>
                <a:gd name="T30" fmla="*/ 157 w 388"/>
                <a:gd name="T31" fmla="*/ 351 h 358"/>
                <a:gd name="T32" fmla="*/ 203 w 388"/>
                <a:gd name="T33" fmla="*/ 353 h 358"/>
                <a:gd name="T34" fmla="*/ 272 w 388"/>
                <a:gd name="T35" fmla="*/ 330 h 358"/>
                <a:gd name="T36" fmla="*/ 348 w 388"/>
                <a:gd name="T37" fmla="*/ 106 h 358"/>
                <a:gd name="T38" fmla="*/ 285 w 388"/>
                <a:gd name="T39" fmla="*/ 37 h 358"/>
                <a:gd name="T40" fmla="*/ 244 w 388"/>
                <a:gd name="T41" fmla="*/ 21 h 358"/>
                <a:gd name="T42" fmla="*/ 192 w 388"/>
                <a:gd name="T43" fmla="*/ 15 h 358"/>
                <a:gd name="T44" fmla="*/ 126 w 388"/>
                <a:gd name="T45" fmla="*/ 30 h 358"/>
                <a:gd name="T46" fmla="*/ 58 w 388"/>
                <a:gd name="T47" fmla="*/ 94 h 358"/>
                <a:gd name="T48" fmla="*/ 23 w 388"/>
                <a:gd name="T49" fmla="*/ 185 h 358"/>
                <a:gd name="T50" fmla="*/ 26 w 388"/>
                <a:gd name="T51" fmla="*/ 190 h 358"/>
                <a:gd name="T52" fmla="*/ 57 w 388"/>
                <a:gd name="T53" fmla="*/ 183 h 358"/>
                <a:gd name="T54" fmla="*/ 62 w 388"/>
                <a:gd name="T55" fmla="*/ 208 h 358"/>
                <a:gd name="T56" fmla="*/ 28 w 388"/>
                <a:gd name="T57" fmla="*/ 215 h 358"/>
                <a:gd name="T58" fmla="*/ 28 w 388"/>
                <a:gd name="T59" fmla="*/ 224 h 358"/>
                <a:gd name="T60" fmla="*/ 117 w 388"/>
                <a:gd name="T61" fmla="*/ 335 h 358"/>
                <a:gd name="T62" fmla="*/ 158 w 388"/>
                <a:gd name="T63" fmla="*/ 352 h 358"/>
                <a:gd name="T64" fmla="*/ 31 w 388"/>
                <a:gd name="T65" fmla="*/ 200 h 358"/>
                <a:gd name="T66" fmla="*/ 32 w 388"/>
                <a:gd name="T67" fmla="*/ 204 h 358"/>
                <a:gd name="T68" fmla="*/ 52 w 388"/>
                <a:gd name="T69" fmla="*/ 204 h 358"/>
                <a:gd name="T70" fmla="*/ 48 w 388"/>
                <a:gd name="T71" fmla="*/ 184 h 358"/>
                <a:gd name="T72" fmla="*/ 31 w 388"/>
                <a:gd name="T73" fmla="*/ 20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8" h="358">
                  <a:moveTo>
                    <a:pt x="158" y="352"/>
                  </a:moveTo>
                  <a:cubicBezTo>
                    <a:pt x="124" y="354"/>
                    <a:pt x="97" y="338"/>
                    <a:pt x="73" y="316"/>
                  </a:cubicBezTo>
                  <a:cubicBezTo>
                    <a:pt x="73" y="315"/>
                    <a:pt x="72" y="315"/>
                    <a:pt x="72" y="315"/>
                  </a:cubicBezTo>
                  <a:cubicBezTo>
                    <a:pt x="17" y="267"/>
                    <a:pt x="0" y="193"/>
                    <a:pt x="21" y="131"/>
                  </a:cubicBezTo>
                  <a:cubicBezTo>
                    <a:pt x="23" y="123"/>
                    <a:pt x="26" y="116"/>
                    <a:pt x="30" y="110"/>
                  </a:cubicBezTo>
                  <a:cubicBezTo>
                    <a:pt x="56" y="72"/>
                    <a:pt x="86" y="39"/>
                    <a:pt x="128" y="19"/>
                  </a:cubicBezTo>
                  <a:cubicBezTo>
                    <a:pt x="158" y="5"/>
                    <a:pt x="189" y="0"/>
                    <a:pt x="221" y="10"/>
                  </a:cubicBezTo>
                  <a:cubicBezTo>
                    <a:pt x="224" y="11"/>
                    <a:pt x="228" y="12"/>
                    <a:pt x="231" y="11"/>
                  </a:cubicBezTo>
                  <a:cubicBezTo>
                    <a:pt x="258" y="9"/>
                    <a:pt x="281" y="20"/>
                    <a:pt x="301" y="37"/>
                  </a:cubicBezTo>
                  <a:cubicBezTo>
                    <a:pt x="331" y="63"/>
                    <a:pt x="360" y="89"/>
                    <a:pt x="372" y="128"/>
                  </a:cubicBezTo>
                  <a:cubicBezTo>
                    <a:pt x="388" y="177"/>
                    <a:pt x="379" y="221"/>
                    <a:pt x="354" y="264"/>
                  </a:cubicBezTo>
                  <a:cubicBezTo>
                    <a:pt x="343" y="284"/>
                    <a:pt x="331" y="303"/>
                    <a:pt x="312" y="316"/>
                  </a:cubicBezTo>
                  <a:cubicBezTo>
                    <a:pt x="289" y="334"/>
                    <a:pt x="263" y="345"/>
                    <a:pt x="235" y="355"/>
                  </a:cubicBezTo>
                  <a:cubicBezTo>
                    <a:pt x="230" y="358"/>
                    <a:pt x="223" y="358"/>
                    <a:pt x="216" y="358"/>
                  </a:cubicBezTo>
                  <a:cubicBezTo>
                    <a:pt x="199" y="357"/>
                    <a:pt x="181" y="356"/>
                    <a:pt x="163" y="355"/>
                  </a:cubicBezTo>
                  <a:cubicBezTo>
                    <a:pt x="161" y="355"/>
                    <a:pt x="159" y="353"/>
                    <a:pt x="157" y="351"/>
                  </a:cubicBezTo>
                  <a:cubicBezTo>
                    <a:pt x="172" y="352"/>
                    <a:pt x="188" y="352"/>
                    <a:pt x="203" y="353"/>
                  </a:cubicBezTo>
                  <a:cubicBezTo>
                    <a:pt x="229" y="353"/>
                    <a:pt x="250" y="341"/>
                    <a:pt x="272" y="330"/>
                  </a:cubicBezTo>
                  <a:cubicBezTo>
                    <a:pt x="352" y="289"/>
                    <a:pt x="384" y="185"/>
                    <a:pt x="348" y="106"/>
                  </a:cubicBezTo>
                  <a:cubicBezTo>
                    <a:pt x="334" y="76"/>
                    <a:pt x="310" y="57"/>
                    <a:pt x="285" y="37"/>
                  </a:cubicBezTo>
                  <a:cubicBezTo>
                    <a:pt x="273" y="28"/>
                    <a:pt x="259" y="23"/>
                    <a:pt x="244" y="21"/>
                  </a:cubicBezTo>
                  <a:cubicBezTo>
                    <a:pt x="227" y="19"/>
                    <a:pt x="210" y="16"/>
                    <a:pt x="192" y="15"/>
                  </a:cubicBezTo>
                  <a:cubicBezTo>
                    <a:pt x="169" y="13"/>
                    <a:pt x="147" y="17"/>
                    <a:pt x="126" y="30"/>
                  </a:cubicBezTo>
                  <a:cubicBezTo>
                    <a:pt x="98" y="46"/>
                    <a:pt x="77" y="69"/>
                    <a:pt x="58" y="94"/>
                  </a:cubicBezTo>
                  <a:cubicBezTo>
                    <a:pt x="37" y="121"/>
                    <a:pt x="27" y="152"/>
                    <a:pt x="23" y="185"/>
                  </a:cubicBezTo>
                  <a:cubicBezTo>
                    <a:pt x="23" y="186"/>
                    <a:pt x="24" y="188"/>
                    <a:pt x="26" y="190"/>
                  </a:cubicBezTo>
                  <a:cubicBezTo>
                    <a:pt x="35" y="178"/>
                    <a:pt x="45" y="180"/>
                    <a:pt x="57" y="183"/>
                  </a:cubicBezTo>
                  <a:cubicBezTo>
                    <a:pt x="59" y="191"/>
                    <a:pt x="60" y="198"/>
                    <a:pt x="62" y="208"/>
                  </a:cubicBezTo>
                  <a:cubicBezTo>
                    <a:pt x="50" y="210"/>
                    <a:pt x="40" y="213"/>
                    <a:pt x="28" y="215"/>
                  </a:cubicBezTo>
                  <a:cubicBezTo>
                    <a:pt x="28" y="216"/>
                    <a:pt x="27" y="220"/>
                    <a:pt x="28" y="224"/>
                  </a:cubicBezTo>
                  <a:cubicBezTo>
                    <a:pt x="43" y="272"/>
                    <a:pt x="70" y="312"/>
                    <a:pt x="117" y="335"/>
                  </a:cubicBezTo>
                  <a:cubicBezTo>
                    <a:pt x="130" y="341"/>
                    <a:pt x="144" y="346"/>
                    <a:pt x="158" y="352"/>
                  </a:cubicBezTo>
                  <a:close/>
                  <a:moveTo>
                    <a:pt x="31" y="200"/>
                  </a:moveTo>
                  <a:cubicBezTo>
                    <a:pt x="31" y="201"/>
                    <a:pt x="32" y="202"/>
                    <a:pt x="32" y="204"/>
                  </a:cubicBezTo>
                  <a:cubicBezTo>
                    <a:pt x="38" y="204"/>
                    <a:pt x="44" y="204"/>
                    <a:pt x="52" y="204"/>
                  </a:cubicBezTo>
                  <a:cubicBezTo>
                    <a:pt x="50" y="197"/>
                    <a:pt x="50" y="192"/>
                    <a:pt x="48" y="184"/>
                  </a:cubicBezTo>
                  <a:cubicBezTo>
                    <a:pt x="41" y="191"/>
                    <a:pt x="36" y="195"/>
                    <a:pt x="31" y="200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ïṣḷíḑe"/>
            <p:cNvSpPr/>
            <p:nvPr/>
          </p:nvSpPr>
          <p:spPr bwMode="auto">
            <a:xfrm>
              <a:off x="5831787" y="1536222"/>
              <a:ext cx="457538" cy="399538"/>
            </a:xfrm>
            <a:custGeom>
              <a:avLst/>
              <a:gdLst>
                <a:gd name="T0" fmla="*/ 24 w 49"/>
                <a:gd name="T1" fmla="*/ 1 h 43"/>
                <a:gd name="T2" fmla="*/ 48 w 49"/>
                <a:gd name="T3" fmla="*/ 26 h 43"/>
                <a:gd name="T4" fmla="*/ 24 w 49"/>
                <a:gd name="T5" fmla="*/ 41 h 43"/>
                <a:gd name="T6" fmla="*/ 2 w 49"/>
                <a:gd name="T7" fmla="*/ 15 h 43"/>
                <a:gd name="T8" fmla="*/ 24 w 49"/>
                <a:gd name="T9" fmla="*/ 1 h 43"/>
                <a:gd name="T10" fmla="*/ 21 w 49"/>
                <a:gd name="T11" fmla="*/ 9 h 43"/>
                <a:gd name="T12" fmla="*/ 14 w 49"/>
                <a:gd name="T13" fmla="*/ 20 h 43"/>
                <a:gd name="T14" fmla="*/ 26 w 49"/>
                <a:gd name="T15" fmla="*/ 31 h 43"/>
                <a:gd name="T16" fmla="*/ 37 w 49"/>
                <a:gd name="T17" fmla="*/ 23 h 43"/>
                <a:gd name="T18" fmla="*/ 21 w 49"/>
                <a:gd name="T1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3">
                  <a:moveTo>
                    <a:pt x="24" y="1"/>
                  </a:moveTo>
                  <a:cubicBezTo>
                    <a:pt x="38" y="3"/>
                    <a:pt x="49" y="15"/>
                    <a:pt x="48" y="26"/>
                  </a:cubicBezTo>
                  <a:cubicBezTo>
                    <a:pt x="47" y="34"/>
                    <a:pt x="33" y="43"/>
                    <a:pt x="24" y="41"/>
                  </a:cubicBezTo>
                  <a:cubicBezTo>
                    <a:pt x="11" y="40"/>
                    <a:pt x="0" y="27"/>
                    <a:pt x="2" y="15"/>
                  </a:cubicBezTo>
                  <a:cubicBezTo>
                    <a:pt x="3" y="6"/>
                    <a:pt x="12" y="0"/>
                    <a:pt x="24" y="1"/>
                  </a:cubicBezTo>
                  <a:close/>
                  <a:moveTo>
                    <a:pt x="21" y="9"/>
                  </a:moveTo>
                  <a:cubicBezTo>
                    <a:pt x="19" y="12"/>
                    <a:pt x="14" y="15"/>
                    <a:pt x="14" y="20"/>
                  </a:cubicBezTo>
                  <a:cubicBezTo>
                    <a:pt x="12" y="28"/>
                    <a:pt x="19" y="31"/>
                    <a:pt x="26" y="31"/>
                  </a:cubicBezTo>
                  <a:cubicBezTo>
                    <a:pt x="31" y="31"/>
                    <a:pt x="36" y="30"/>
                    <a:pt x="37" y="23"/>
                  </a:cubicBezTo>
                  <a:cubicBezTo>
                    <a:pt x="37" y="17"/>
                    <a:pt x="30" y="9"/>
                    <a:pt x="21" y="9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ṩľîḋè"/>
            <p:cNvSpPr/>
            <p:nvPr/>
          </p:nvSpPr>
          <p:spPr bwMode="auto">
            <a:xfrm>
              <a:off x="5116487" y="3044157"/>
              <a:ext cx="1959026" cy="2249016"/>
            </a:xfrm>
            <a:custGeom>
              <a:avLst/>
              <a:gdLst>
                <a:gd name="T0" fmla="*/ 1 w 210"/>
                <a:gd name="T1" fmla="*/ 239 h 241"/>
                <a:gd name="T2" fmla="*/ 2 w 210"/>
                <a:gd name="T3" fmla="*/ 226 h 241"/>
                <a:gd name="T4" fmla="*/ 18 w 210"/>
                <a:gd name="T5" fmla="*/ 196 h 241"/>
                <a:gd name="T6" fmla="*/ 69 w 210"/>
                <a:gd name="T7" fmla="*/ 99 h 241"/>
                <a:gd name="T8" fmla="*/ 82 w 210"/>
                <a:gd name="T9" fmla="*/ 83 h 241"/>
                <a:gd name="T10" fmla="*/ 209 w 210"/>
                <a:gd name="T11" fmla="*/ 0 h 241"/>
                <a:gd name="T12" fmla="*/ 209 w 210"/>
                <a:gd name="T13" fmla="*/ 14 h 241"/>
                <a:gd name="T14" fmla="*/ 175 w 210"/>
                <a:gd name="T15" fmla="*/ 79 h 241"/>
                <a:gd name="T16" fmla="*/ 141 w 210"/>
                <a:gd name="T17" fmla="*/ 135 h 241"/>
                <a:gd name="T18" fmla="*/ 124 w 210"/>
                <a:gd name="T19" fmla="*/ 152 h 241"/>
                <a:gd name="T20" fmla="*/ 38 w 210"/>
                <a:gd name="T21" fmla="*/ 210 h 241"/>
                <a:gd name="T22" fmla="*/ 5 w 210"/>
                <a:gd name="T23" fmla="*/ 241 h 241"/>
                <a:gd name="T24" fmla="*/ 1 w 210"/>
                <a:gd name="T25" fmla="*/ 239 h 241"/>
                <a:gd name="T26" fmla="*/ 32 w 210"/>
                <a:gd name="T27" fmla="*/ 197 h 241"/>
                <a:gd name="T28" fmla="*/ 98 w 210"/>
                <a:gd name="T29" fmla="*/ 120 h 241"/>
                <a:gd name="T30" fmla="*/ 78 w 210"/>
                <a:gd name="T31" fmla="*/ 104 h 241"/>
                <a:gd name="T32" fmla="*/ 50 w 210"/>
                <a:gd name="T33" fmla="*/ 159 h 241"/>
                <a:gd name="T34" fmla="*/ 31 w 210"/>
                <a:gd name="T35" fmla="*/ 196 h 241"/>
                <a:gd name="T36" fmla="*/ 23 w 210"/>
                <a:gd name="T37" fmla="*/ 211 h 241"/>
                <a:gd name="T38" fmla="*/ 32 w 210"/>
                <a:gd name="T39" fmla="*/ 197 h 241"/>
                <a:gd name="T40" fmla="*/ 136 w 210"/>
                <a:gd name="T41" fmla="*/ 77 h 241"/>
                <a:gd name="T42" fmla="*/ 137 w 210"/>
                <a:gd name="T43" fmla="*/ 77 h 241"/>
                <a:gd name="T44" fmla="*/ 154 w 210"/>
                <a:gd name="T45" fmla="*/ 58 h 241"/>
                <a:gd name="T46" fmla="*/ 175 w 210"/>
                <a:gd name="T47" fmla="*/ 31 h 241"/>
                <a:gd name="T48" fmla="*/ 83 w 210"/>
                <a:gd name="T49" fmla="*/ 92 h 241"/>
                <a:gd name="T50" fmla="*/ 128 w 210"/>
                <a:gd name="T51" fmla="*/ 137 h 241"/>
                <a:gd name="T52" fmla="*/ 187 w 210"/>
                <a:gd name="T53" fmla="*/ 39 h 241"/>
                <a:gd name="T54" fmla="*/ 183 w 210"/>
                <a:gd name="T55" fmla="*/ 37 h 241"/>
                <a:gd name="T56" fmla="*/ 167 w 210"/>
                <a:gd name="T57" fmla="*/ 51 h 241"/>
                <a:gd name="T58" fmla="*/ 136 w 210"/>
                <a:gd name="T59" fmla="*/ 77 h 241"/>
                <a:gd name="T60" fmla="*/ 55 w 210"/>
                <a:gd name="T61" fmla="*/ 184 h 241"/>
                <a:gd name="T62" fmla="*/ 58 w 210"/>
                <a:gd name="T63" fmla="*/ 187 h 241"/>
                <a:gd name="T64" fmla="*/ 121 w 210"/>
                <a:gd name="T65" fmla="*/ 145 h 241"/>
                <a:gd name="T66" fmla="*/ 101 w 210"/>
                <a:gd name="T67" fmla="*/ 127 h 241"/>
                <a:gd name="T68" fmla="*/ 55 w 210"/>
                <a:gd name="T69" fmla="*/ 18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241">
                  <a:moveTo>
                    <a:pt x="1" y="239"/>
                  </a:moveTo>
                  <a:cubicBezTo>
                    <a:pt x="1" y="235"/>
                    <a:pt x="0" y="230"/>
                    <a:pt x="2" y="226"/>
                  </a:cubicBezTo>
                  <a:cubicBezTo>
                    <a:pt x="6" y="216"/>
                    <a:pt x="12" y="206"/>
                    <a:pt x="18" y="196"/>
                  </a:cubicBezTo>
                  <a:cubicBezTo>
                    <a:pt x="35" y="163"/>
                    <a:pt x="52" y="131"/>
                    <a:pt x="69" y="99"/>
                  </a:cubicBezTo>
                  <a:cubicBezTo>
                    <a:pt x="72" y="93"/>
                    <a:pt x="76" y="86"/>
                    <a:pt x="82" y="83"/>
                  </a:cubicBezTo>
                  <a:cubicBezTo>
                    <a:pt x="123" y="55"/>
                    <a:pt x="164" y="29"/>
                    <a:pt x="209" y="0"/>
                  </a:cubicBezTo>
                  <a:cubicBezTo>
                    <a:pt x="209" y="8"/>
                    <a:pt x="210" y="11"/>
                    <a:pt x="209" y="14"/>
                  </a:cubicBezTo>
                  <a:cubicBezTo>
                    <a:pt x="201" y="38"/>
                    <a:pt x="190" y="59"/>
                    <a:pt x="175" y="79"/>
                  </a:cubicBezTo>
                  <a:cubicBezTo>
                    <a:pt x="163" y="97"/>
                    <a:pt x="152" y="116"/>
                    <a:pt x="141" y="135"/>
                  </a:cubicBezTo>
                  <a:cubicBezTo>
                    <a:pt x="137" y="142"/>
                    <a:pt x="132" y="147"/>
                    <a:pt x="124" y="152"/>
                  </a:cubicBezTo>
                  <a:cubicBezTo>
                    <a:pt x="95" y="171"/>
                    <a:pt x="66" y="190"/>
                    <a:pt x="38" y="210"/>
                  </a:cubicBezTo>
                  <a:cubicBezTo>
                    <a:pt x="26" y="219"/>
                    <a:pt x="16" y="230"/>
                    <a:pt x="5" y="241"/>
                  </a:cubicBezTo>
                  <a:cubicBezTo>
                    <a:pt x="4" y="240"/>
                    <a:pt x="2" y="240"/>
                    <a:pt x="1" y="239"/>
                  </a:cubicBezTo>
                  <a:close/>
                  <a:moveTo>
                    <a:pt x="32" y="197"/>
                  </a:moveTo>
                  <a:cubicBezTo>
                    <a:pt x="54" y="172"/>
                    <a:pt x="75" y="147"/>
                    <a:pt x="98" y="120"/>
                  </a:cubicBezTo>
                  <a:cubicBezTo>
                    <a:pt x="91" y="114"/>
                    <a:pt x="85" y="109"/>
                    <a:pt x="78" y="104"/>
                  </a:cubicBezTo>
                  <a:cubicBezTo>
                    <a:pt x="68" y="124"/>
                    <a:pt x="59" y="141"/>
                    <a:pt x="50" y="159"/>
                  </a:cubicBezTo>
                  <a:cubicBezTo>
                    <a:pt x="44" y="171"/>
                    <a:pt x="38" y="184"/>
                    <a:pt x="31" y="196"/>
                  </a:cubicBezTo>
                  <a:cubicBezTo>
                    <a:pt x="24" y="198"/>
                    <a:pt x="22" y="204"/>
                    <a:pt x="23" y="211"/>
                  </a:cubicBezTo>
                  <a:cubicBezTo>
                    <a:pt x="26" y="206"/>
                    <a:pt x="29" y="202"/>
                    <a:pt x="32" y="197"/>
                  </a:cubicBezTo>
                  <a:close/>
                  <a:moveTo>
                    <a:pt x="136" y="77"/>
                  </a:moveTo>
                  <a:cubicBezTo>
                    <a:pt x="137" y="77"/>
                    <a:pt x="137" y="77"/>
                    <a:pt x="137" y="77"/>
                  </a:cubicBezTo>
                  <a:cubicBezTo>
                    <a:pt x="142" y="71"/>
                    <a:pt x="147" y="64"/>
                    <a:pt x="154" y="58"/>
                  </a:cubicBezTo>
                  <a:cubicBezTo>
                    <a:pt x="167" y="46"/>
                    <a:pt x="171" y="42"/>
                    <a:pt x="175" y="31"/>
                  </a:cubicBezTo>
                  <a:cubicBezTo>
                    <a:pt x="143" y="49"/>
                    <a:pt x="111" y="65"/>
                    <a:pt x="83" y="92"/>
                  </a:cubicBezTo>
                  <a:cubicBezTo>
                    <a:pt x="98" y="107"/>
                    <a:pt x="113" y="122"/>
                    <a:pt x="128" y="137"/>
                  </a:cubicBezTo>
                  <a:cubicBezTo>
                    <a:pt x="148" y="103"/>
                    <a:pt x="167" y="71"/>
                    <a:pt x="187" y="39"/>
                  </a:cubicBezTo>
                  <a:cubicBezTo>
                    <a:pt x="185" y="38"/>
                    <a:pt x="184" y="38"/>
                    <a:pt x="183" y="37"/>
                  </a:cubicBezTo>
                  <a:cubicBezTo>
                    <a:pt x="178" y="42"/>
                    <a:pt x="173" y="47"/>
                    <a:pt x="167" y="51"/>
                  </a:cubicBezTo>
                  <a:cubicBezTo>
                    <a:pt x="157" y="60"/>
                    <a:pt x="146" y="68"/>
                    <a:pt x="136" y="77"/>
                  </a:cubicBezTo>
                  <a:close/>
                  <a:moveTo>
                    <a:pt x="55" y="184"/>
                  </a:moveTo>
                  <a:cubicBezTo>
                    <a:pt x="56" y="185"/>
                    <a:pt x="57" y="186"/>
                    <a:pt x="58" y="187"/>
                  </a:cubicBezTo>
                  <a:cubicBezTo>
                    <a:pt x="78" y="174"/>
                    <a:pt x="98" y="160"/>
                    <a:pt x="121" y="145"/>
                  </a:cubicBezTo>
                  <a:cubicBezTo>
                    <a:pt x="113" y="138"/>
                    <a:pt x="108" y="133"/>
                    <a:pt x="101" y="127"/>
                  </a:cubicBezTo>
                  <a:cubicBezTo>
                    <a:pt x="85" y="147"/>
                    <a:pt x="70" y="165"/>
                    <a:pt x="55" y="184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ṣļîḓé"/>
            <p:cNvSpPr/>
            <p:nvPr/>
          </p:nvSpPr>
          <p:spPr bwMode="auto">
            <a:xfrm>
              <a:off x="5870452" y="2812167"/>
              <a:ext cx="335097" cy="380208"/>
            </a:xfrm>
            <a:custGeom>
              <a:avLst/>
              <a:gdLst>
                <a:gd name="T0" fmla="*/ 36 w 36"/>
                <a:gd name="T1" fmla="*/ 29 h 41"/>
                <a:gd name="T2" fmla="*/ 11 w 36"/>
                <a:gd name="T3" fmla="*/ 33 h 41"/>
                <a:gd name="T4" fmla="*/ 7 w 36"/>
                <a:gd name="T5" fmla="*/ 0 h 41"/>
                <a:gd name="T6" fmla="*/ 36 w 36"/>
                <a:gd name="T7" fmla="*/ 29 h 41"/>
                <a:gd name="T8" fmla="*/ 28 w 36"/>
                <a:gd name="T9" fmla="*/ 9 h 41"/>
                <a:gd name="T10" fmla="*/ 15 w 36"/>
                <a:gd name="T11" fmla="*/ 24 h 41"/>
                <a:gd name="T12" fmla="*/ 26 w 36"/>
                <a:gd name="T13" fmla="*/ 28 h 41"/>
                <a:gd name="T14" fmla="*/ 28 w 36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1">
                  <a:moveTo>
                    <a:pt x="36" y="29"/>
                  </a:moveTo>
                  <a:cubicBezTo>
                    <a:pt x="27" y="34"/>
                    <a:pt x="20" y="41"/>
                    <a:pt x="11" y="33"/>
                  </a:cubicBezTo>
                  <a:cubicBezTo>
                    <a:pt x="0" y="23"/>
                    <a:pt x="3" y="11"/>
                    <a:pt x="7" y="0"/>
                  </a:cubicBezTo>
                  <a:cubicBezTo>
                    <a:pt x="34" y="5"/>
                    <a:pt x="34" y="5"/>
                    <a:pt x="36" y="29"/>
                  </a:cubicBezTo>
                  <a:close/>
                  <a:moveTo>
                    <a:pt x="28" y="9"/>
                  </a:moveTo>
                  <a:cubicBezTo>
                    <a:pt x="16" y="10"/>
                    <a:pt x="11" y="15"/>
                    <a:pt x="15" y="24"/>
                  </a:cubicBezTo>
                  <a:cubicBezTo>
                    <a:pt x="16" y="27"/>
                    <a:pt x="23" y="29"/>
                    <a:pt x="26" y="28"/>
                  </a:cubicBezTo>
                  <a:cubicBezTo>
                    <a:pt x="35" y="23"/>
                    <a:pt x="29" y="16"/>
                    <a:pt x="28" y="9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ṣľîḓè"/>
            <p:cNvSpPr/>
            <p:nvPr/>
          </p:nvSpPr>
          <p:spPr bwMode="auto">
            <a:xfrm>
              <a:off x="7139955" y="3933452"/>
              <a:ext cx="315766" cy="289989"/>
            </a:xfrm>
            <a:custGeom>
              <a:avLst/>
              <a:gdLst>
                <a:gd name="T0" fmla="*/ 34 w 34"/>
                <a:gd name="T1" fmla="*/ 15 h 31"/>
                <a:gd name="T2" fmla="*/ 18 w 34"/>
                <a:gd name="T3" fmla="*/ 31 h 31"/>
                <a:gd name="T4" fmla="*/ 0 w 34"/>
                <a:gd name="T5" fmla="*/ 15 h 31"/>
                <a:gd name="T6" fmla="*/ 19 w 34"/>
                <a:gd name="T7" fmla="*/ 0 h 31"/>
                <a:gd name="T8" fmla="*/ 34 w 34"/>
                <a:gd name="T9" fmla="*/ 15 h 31"/>
                <a:gd name="T10" fmla="*/ 21 w 34"/>
                <a:gd name="T11" fmla="*/ 1 h 31"/>
                <a:gd name="T12" fmla="*/ 8 w 34"/>
                <a:gd name="T13" fmla="*/ 20 h 31"/>
                <a:gd name="T14" fmla="*/ 21 w 34"/>
                <a:gd name="T1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1">
                  <a:moveTo>
                    <a:pt x="34" y="15"/>
                  </a:moveTo>
                  <a:cubicBezTo>
                    <a:pt x="34" y="22"/>
                    <a:pt x="25" y="31"/>
                    <a:pt x="18" y="31"/>
                  </a:cubicBezTo>
                  <a:cubicBezTo>
                    <a:pt x="9" y="30"/>
                    <a:pt x="0" y="23"/>
                    <a:pt x="0" y="15"/>
                  </a:cubicBezTo>
                  <a:cubicBezTo>
                    <a:pt x="0" y="7"/>
                    <a:pt x="10" y="0"/>
                    <a:pt x="19" y="0"/>
                  </a:cubicBezTo>
                  <a:cubicBezTo>
                    <a:pt x="27" y="1"/>
                    <a:pt x="34" y="8"/>
                    <a:pt x="34" y="15"/>
                  </a:cubicBezTo>
                  <a:close/>
                  <a:moveTo>
                    <a:pt x="21" y="1"/>
                  </a:moveTo>
                  <a:cubicBezTo>
                    <a:pt x="15" y="9"/>
                    <a:pt x="12" y="14"/>
                    <a:pt x="8" y="20"/>
                  </a:cubicBezTo>
                  <a:cubicBezTo>
                    <a:pt x="25" y="21"/>
                    <a:pt x="25" y="21"/>
                    <a:pt x="21" y="1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ṧlíḓé"/>
            <p:cNvSpPr/>
            <p:nvPr/>
          </p:nvSpPr>
          <p:spPr bwMode="auto">
            <a:xfrm>
              <a:off x="5986447" y="5344722"/>
              <a:ext cx="335097" cy="302878"/>
            </a:xfrm>
            <a:custGeom>
              <a:avLst/>
              <a:gdLst>
                <a:gd name="T0" fmla="*/ 32 w 36"/>
                <a:gd name="T1" fmla="*/ 1 h 32"/>
                <a:gd name="T2" fmla="*/ 36 w 36"/>
                <a:gd name="T3" fmla="*/ 24 h 32"/>
                <a:gd name="T4" fmla="*/ 20 w 36"/>
                <a:gd name="T5" fmla="*/ 30 h 32"/>
                <a:gd name="T6" fmla="*/ 2 w 36"/>
                <a:gd name="T7" fmla="*/ 17 h 32"/>
                <a:gd name="T8" fmla="*/ 14 w 36"/>
                <a:gd name="T9" fmla="*/ 1 h 32"/>
                <a:gd name="T10" fmla="*/ 32 w 36"/>
                <a:gd name="T11" fmla="*/ 1 h 32"/>
                <a:gd name="T12" fmla="*/ 32 w 36"/>
                <a:gd name="T13" fmla="*/ 13 h 32"/>
                <a:gd name="T14" fmla="*/ 20 w 36"/>
                <a:gd name="T15" fmla="*/ 7 h 32"/>
                <a:gd name="T16" fmla="*/ 11 w 36"/>
                <a:gd name="T17" fmla="*/ 16 h 32"/>
                <a:gd name="T18" fmla="*/ 18 w 36"/>
                <a:gd name="T19" fmla="*/ 22 h 32"/>
                <a:gd name="T20" fmla="*/ 32 w 36"/>
                <a:gd name="T21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2">
                  <a:moveTo>
                    <a:pt x="32" y="1"/>
                  </a:moveTo>
                  <a:cubicBezTo>
                    <a:pt x="33" y="9"/>
                    <a:pt x="34" y="16"/>
                    <a:pt x="36" y="24"/>
                  </a:cubicBezTo>
                  <a:cubicBezTo>
                    <a:pt x="29" y="26"/>
                    <a:pt x="25" y="29"/>
                    <a:pt x="20" y="30"/>
                  </a:cubicBezTo>
                  <a:cubicBezTo>
                    <a:pt x="12" y="32"/>
                    <a:pt x="4" y="26"/>
                    <a:pt x="2" y="17"/>
                  </a:cubicBezTo>
                  <a:cubicBezTo>
                    <a:pt x="0" y="9"/>
                    <a:pt x="4" y="3"/>
                    <a:pt x="14" y="1"/>
                  </a:cubicBezTo>
                  <a:cubicBezTo>
                    <a:pt x="19" y="0"/>
                    <a:pt x="24" y="1"/>
                    <a:pt x="32" y="1"/>
                  </a:cubicBezTo>
                  <a:close/>
                  <a:moveTo>
                    <a:pt x="32" y="13"/>
                  </a:moveTo>
                  <a:cubicBezTo>
                    <a:pt x="26" y="9"/>
                    <a:pt x="23" y="7"/>
                    <a:pt x="20" y="7"/>
                  </a:cubicBezTo>
                  <a:cubicBezTo>
                    <a:pt x="15" y="7"/>
                    <a:pt x="9" y="9"/>
                    <a:pt x="11" y="16"/>
                  </a:cubicBezTo>
                  <a:cubicBezTo>
                    <a:pt x="11" y="18"/>
                    <a:pt x="16" y="22"/>
                    <a:pt x="18" y="22"/>
                  </a:cubicBezTo>
                  <a:cubicBezTo>
                    <a:pt x="23" y="21"/>
                    <a:pt x="26" y="17"/>
                    <a:pt x="32" y="13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iṩ1ídé"/>
            <p:cNvSpPr/>
            <p:nvPr/>
          </p:nvSpPr>
          <p:spPr bwMode="auto">
            <a:xfrm>
              <a:off x="6121777" y="3765903"/>
              <a:ext cx="270655" cy="335097"/>
            </a:xfrm>
            <a:custGeom>
              <a:avLst/>
              <a:gdLst>
                <a:gd name="T0" fmla="*/ 28 w 29"/>
                <a:gd name="T1" fmla="*/ 0 h 36"/>
                <a:gd name="T2" fmla="*/ 0 w 29"/>
                <a:gd name="T3" fmla="*/ 36 h 36"/>
                <a:gd name="T4" fmla="*/ 29 w 29"/>
                <a:gd name="T5" fmla="*/ 0 h 36"/>
                <a:gd name="T6" fmla="*/ 28 w 29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6">
                  <a:moveTo>
                    <a:pt x="28" y="0"/>
                  </a:moveTo>
                  <a:cubicBezTo>
                    <a:pt x="24" y="15"/>
                    <a:pt x="13" y="25"/>
                    <a:pt x="0" y="36"/>
                  </a:cubicBezTo>
                  <a:cubicBezTo>
                    <a:pt x="3" y="25"/>
                    <a:pt x="16" y="10"/>
                    <a:pt x="29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  <p:custDataLst>
      <p:tags r:id="rId2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朗读课文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30923" y="2574389"/>
            <a:ext cx="10289564" cy="1709223"/>
            <a:chOff x="1230923" y="2574389"/>
            <a:chExt cx="10289564" cy="1709223"/>
          </a:xfrm>
        </p:grpSpPr>
        <p:sp>
          <p:nvSpPr>
            <p:cNvPr id="3" name="文本框 2"/>
            <p:cNvSpPr txBox="1"/>
            <p:nvPr/>
          </p:nvSpPr>
          <p:spPr>
            <a:xfrm>
              <a:off x="1230923" y="2659128"/>
              <a:ext cx="10289564" cy="162448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solidFill>
                    <a:srgbClr val="FF0000"/>
                  </a:solidFill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                 元</a:t>
              </a: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元打了个哈欠，翻了个身，心想：再睡一分钟吧，就睡一分钟，不会迟到的。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91975" y="2574389"/>
              <a:ext cx="984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err="1">
                  <a:solidFill>
                    <a:srgbClr val="FF0000"/>
                  </a:solidFill>
                </a:rPr>
                <a:t>qian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6096000" y="3429000"/>
            <a:ext cx="4820529" cy="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矩形: 圆角 8"/>
          <p:cNvSpPr/>
          <p:nvPr/>
        </p:nvSpPr>
        <p:spPr>
          <a:xfrm>
            <a:off x="3643532" y="3738489"/>
            <a:ext cx="1364566" cy="4923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6794695" y="3706503"/>
            <a:ext cx="1469597" cy="4923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16773" y="0"/>
            <a:ext cx="4904772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45" y="6398"/>
            <a:ext cx="4904772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629094">
            <a:off x="10411375" y="476970"/>
            <a:ext cx="736238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88773" y="2563238"/>
            <a:ext cx="2428407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、朗读课文</a:t>
            </a:r>
            <a:endParaRPr lang="en-US" altLang="zh-CN" sz="3200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、标自然段</a:t>
            </a:r>
            <a:endParaRPr lang="en-US" altLang="zh-CN" sz="3200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、圈画生字</a:t>
            </a:r>
            <a:endParaRPr lang="en-US" altLang="zh-CN" sz="3200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、提出问题</a:t>
            </a:r>
            <a:endParaRPr lang="zh-CN" altLang="en-US" sz="3200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0643" y="1500605"/>
            <a:ext cx="554763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6987" y="2558583"/>
            <a:ext cx="554763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69347" y="508703"/>
            <a:ext cx="554763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88688" y="1955618"/>
            <a:ext cx="554763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64377" y="2679532"/>
            <a:ext cx="554763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48952" y="4102397"/>
            <a:ext cx="554763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99402" y="508703"/>
            <a:ext cx="472169" cy="52659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66882" y="2999024"/>
            <a:ext cx="220485" cy="33262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630036" y="3007198"/>
            <a:ext cx="273495" cy="33262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035486" y="1540626"/>
            <a:ext cx="320716" cy="33262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872063" y="2246227"/>
            <a:ext cx="258189" cy="3845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767102" y="940520"/>
            <a:ext cx="253021" cy="37393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767101" y="2706698"/>
            <a:ext cx="431015" cy="40356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54734" y="2374074"/>
            <a:ext cx="482082" cy="40356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724275" y="3351698"/>
            <a:ext cx="317811" cy="34400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529137" y="3733309"/>
            <a:ext cx="273495" cy="33262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020123" y="961173"/>
            <a:ext cx="273495" cy="33262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7" grpId="0" animBg="1"/>
      <p:bldP spid="15" grpId="0" animBg="1"/>
      <p:bldP spid="17" grpId="0" animBg="1"/>
      <p:bldP spid="18" grpId="0" animBg="1"/>
      <p:bldP spid="19" grpId="0" animBg="1"/>
      <p:bldP spid="8" grpId="0" animBg="1"/>
      <p:bldP spid="22" grpId="0" animBg="1"/>
      <p:bldP spid="23" grpId="0" animBg="1"/>
      <p:bldP spid="28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朗读课文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30923" y="2293368"/>
            <a:ext cx="10289564" cy="32864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到了学校，已经上课了。元元红着脸，低着头坐到了自己的座位上。李老师看了看手表说：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元元，今天你迟到了二十分钟。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元元非常后悔。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问一问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11393" y="2490316"/>
            <a:ext cx="10289564" cy="24554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：元元后悔什么呢？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：一开始元元还觉得不会迟到，最后为什么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    非常后悔呢？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0" name="组合 1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9129933" y="4394079"/>
            <a:ext cx="2729132" cy="2173458"/>
            <a:chOff x="3573463" y="1027113"/>
            <a:chExt cx="4935538" cy="4803775"/>
          </a:xfrm>
        </p:grpSpPr>
        <p:sp>
          <p:nvSpPr>
            <p:cNvPr id="121" name="işḷiďè"/>
            <p:cNvSpPr/>
            <p:nvPr/>
          </p:nvSpPr>
          <p:spPr bwMode="auto">
            <a:xfrm>
              <a:off x="7869238" y="5049838"/>
              <a:ext cx="288925" cy="566738"/>
            </a:xfrm>
            <a:custGeom>
              <a:avLst/>
              <a:gdLst>
                <a:gd name="T0" fmla="*/ 99 w 99"/>
                <a:gd name="T1" fmla="*/ 173 h 194"/>
                <a:gd name="T2" fmla="*/ 31 w 99"/>
                <a:gd name="T3" fmla="*/ 102 h 194"/>
                <a:gd name="T4" fmla="*/ 93 w 99"/>
                <a:gd name="T5" fmla="*/ 18 h 194"/>
                <a:gd name="T6" fmla="*/ 86 w 99"/>
                <a:gd name="T7" fmla="*/ 0 h 194"/>
                <a:gd name="T8" fmla="*/ 4 w 99"/>
                <a:gd name="T9" fmla="*/ 51 h 194"/>
                <a:gd name="T10" fmla="*/ 16 w 99"/>
                <a:gd name="T11" fmla="*/ 154 h 194"/>
                <a:gd name="T12" fmla="*/ 85 w 99"/>
                <a:gd name="T13" fmla="*/ 194 h 194"/>
                <a:gd name="T14" fmla="*/ 99 w 99"/>
                <a:gd name="T15" fmla="*/ 17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94">
                  <a:moveTo>
                    <a:pt x="99" y="173"/>
                  </a:moveTo>
                  <a:cubicBezTo>
                    <a:pt x="99" y="173"/>
                    <a:pt x="34" y="156"/>
                    <a:pt x="31" y="102"/>
                  </a:cubicBezTo>
                  <a:cubicBezTo>
                    <a:pt x="28" y="33"/>
                    <a:pt x="93" y="18"/>
                    <a:pt x="93" y="18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" y="27"/>
                    <a:pt x="4" y="51"/>
                  </a:cubicBezTo>
                  <a:cubicBezTo>
                    <a:pt x="0" y="75"/>
                    <a:pt x="16" y="154"/>
                    <a:pt x="16" y="154"/>
                  </a:cubicBezTo>
                  <a:cubicBezTo>
                    <a:pt x="85" y="194"/>
                    <a:pt x="85" y="194"/>
                    <a:pt x="85" y="194"/>
                  </a:cubicBezTo>
                  <a:lnTo>
                    <a:pt x="99" y="173"/>
                  </a:lnTo>
                  <a:close/>
                </a:path>
              </a:pathLst>
            </a:custGeom>
            <a:solidFill>
              <a:srgbClr val="BF9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îşḷîďê"/>
            <p:cNvSpPr/>
            <p:nvPr/>
          </p:nvSpPr>
          <p:spPr bwMode="auto">
            <a:xfrm>
              <a:off x="6607176" y="5183188"/>
              <a:ext cx="212725" cy="506413"/>
            </a:xfrm>
            <a:prstGeom prst="rect">
              <a:avLst/>
            </a:prstGeom>
            <a:solidFill>
              <a:srgbClr val="BF9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iŝḷîḍé"/>
            <p:cNvSpPr/>
            <p:nvPr/>
          </p:nvSpPr>
          <p:spPr bwMode="auto">
            <a:xfrm>
              <a:off x="6662738" y="5183188"/>
              <a:ext cx="169863" cy="506413"/>
            </a:xfrm>
            <a:prstGeom prst="rect">
              <a:avLst/>
            </a:prstGeom>
            <a:solidFill>
              <a:srgbClr val="FFC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i$ḻidé"/>
            <p:cNvSpPr/>
            <p:nvPr/>
          </p:nvSpPr>
          <p:spPr bwMode="auto">
            <a:xfrm>
              <a:off x="6853238" y="5183188"/>
              <a:ext cx="125413" cy="466725"/>
            </a:xfrm>
            <a:prstGeom prst="rect">
              <a:avLst/>
            </a:prstGeom>
            <a:solidFill>
              <a:srgbClr val="BF9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î$ľïḓe"/>
            <p:cNvSpPr/>
            <p:nvPr/>
          </p:nvSpPr>
          <p:spPr bwMode="auto">
            <a:xfrm>
              <a:off x="6899276" y="5183188"/>
              <a:ext cx="100013" cy="466725"/>
            </a:xfrm>
            <a:prstGeom prst="rect">
              <a:avLst/>
            </a:prstGeom>
            <a:solidFill>
              <a:srgbClr val="FFC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ïS1íḋé"/>
            <p:cNvSpPr/>
            <p:nvPr/>
          </p:nvSpPr>
          <p:spPr bwMode="auto">
            <a:xfrm>
              <a:off x="6330951" y="5178426"/>
              <a:ext cx="1560514" cy="263525"/>
            </a:xfrm>
            <a:prstGeom prst="rect">
              <a:avLst/>
            </a:prstGeom>
            <a:solidFill>
              <a:srgbClr val="FFC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ïṩḻîďé"/>
            <p:cNvSpPr/>
            <p:nvPr/>
          </p:nvSpPr>
          <p:spPr bwMode="auto">
            <a:xfrm>
              <a:off x="7800976" y="4987926"/>
              <a:ext cx="679450" cy="682625"/>
            </a:xfrm>
            <a:custGeom>
              <a:avLst/>
              <a:gdLst>
                <a:gd name="T0" fmla="*/ 116 w 232"/>
                <a:gd name="T1" fmla="*/ 0 h 233"/>
                <a:gd name="T2" fmla="*/ 0 w 232"/>
                <a:gd name="T3" fmla="*/ 117 h 233"/>
                <a:gd name="T4" fmla="*/ 116 w 232"/>
                <a:gd name="T5" fmla="*/ 233 h 233"/>
                <a:gd name="T6" fmla="*/ 232 w 232"/>
                <a:gd name="T7" fmla="*/ 117 h 233"/>
                <a:gd name="T8" fmla="*/ 116 w 232"/>
                <a:gd name="T9" fmla="*/ 0 h 233"/>
                <a:gd name="T10" fmla="*/ 116 w 232"/>
                <a:gd name="T11" fmla="*/ 194 h 233"/>
                <a:gd name="T12" fmla="*/ 39 w 232"/>
                <a:gd name="T13" fmla="*/ 117 h 233"/>
                <a:gd name="T14" fmla="*/ 116 w 232"/>
                <a:gd name="T15" fmla="*/ 39 h 233"/>
                <a:gd name="T16" fmla="*/ 194 w 232"/>
                <a:gd name="T17" fmla="*/ 117 h 233"/>
                <a:gd name="T18" fmla="*/ 116 w 232"/>
                <a:gd name="T19" fmla="*/ 19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3">
                  <a:moveTo>
                    <a:pt x="116" y="0"/>
                  </a:moveTo>
                  <a:cubicBezTo>
                    <a:pt x="52" y="0"/>
                    <a:pt x="0" y="52"/>
                    <a:pt x="0" y="117"/>
                  </a:cubicBezTo>
                  <a:cubicBezTo>
                    <a:pt x="0" y="181"/>
                    <a:pt x="52" y="233"/>
                    <a:pt x="116" y="233"/>
                  </a:cubicBezTo>
                  <a:cubicBezTo>
                    <a:pt x="180" y="233"/>
                    <a:pt x="232" y="181"/>
                    <a:pt x="232" y="117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16" y="194"/>
                  </a:moveTo>
                  <a:cubicBezTo>
                    <a:pt x="73" y="194"/>
                    <a:pt x="39" y="160"/>
                    <a:pt x="39" y="117"/>
                  </a:cubicBezTo>
                  <a:cubicBezTo>
                    <a:pt x="39" y="74"/>
                    <a:pt x="73" y="39"/>
                    <a:pt x="116" y="39"/>
                  </a:cubicBezTo>
                  <a:cubicBezTo>
                    <a:pt x="159" y="39"/>
                    <a:pt x="194" y="74"/>
                    <a:pt x="194" y="117"/>
                  </a:cubicBezTo>
                  <a:cubicBezTo>
                    <a:pt x="194" y="160"/>
                    <a:pt x="159" y="194"/>
                    <a:pt x="116" y="194"/>
                  </a:cubicBezTo>
                  <a:close/>
                </a:path>
              </a:pathLst>
            </a:custGeom>
            <a:solidFill>
              <a:srgbClr val="FFC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íślîḍé"/>
            <p:cNvSpPr/>
            <p:nvPr/>
          </p:nvSpPr>
          <p:spPr bwMode="auto">
            <a:xfrm>
              <a:off x="6330951" y="5178426"/>
              <a:ext cx="214313" cy="590550"/>
            </a:xfrm>
            <a:prstGeom prst="rect">
              <a:avLst/>
            </a:prstGeom>
            <a:solidFill>
              <a:srgbClr val="BF9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íSḷiḓe"/>
            <p:cNvSpPr/>
            <p:nvPr/>
          </p:nvSpPr>
          <p:spPr bwMode="auto">
            <a:xfrm>
              <a:off x="6381751" y="5178426"/>
              <a:ext cx="163513" cy="590550"/>
            </a:xfrm>
            <a:prstGeom prst="rect">
              <a:avLst/>
            </a:prstGeom>
            <a:solidFill>
              <a:srgbClr val="FFC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ïsḻiḑé"/>
            <p:cNvSpPr/>
            <p:nvPr/>
          </p:nvSpPr>
          <p:spPr bwMode="auto">
            <a:xfrm>
              <a:off x="6402388" y="5183188"/>
              <a:ext cx="1398588" cy="30163"/>
            </a:xfrm>
            <a:prstGeom prst="rect">
              <a:avLst/>
            </a:prstGeom>
            <a:solidFill>
              <a:srgbClr val="FFD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ïṣ1îḓê"/>
            <p:cNvSpPr/>
            <p:nvPr/>
          </p:nvSpPr>
          <p:spPr bwMode="auto">
            <a:xfrm>
              <a:off x="7891463" y="5160963"/>
              <a:ext cx="381000" cy="412750"/>
            </a:xfrm>
            <a:custGeom>
              <a:avLst/>
              <a:gdLst>
                <a:gd name="T0" fmla="*/ 33 w 130"/>
                <a:gd name="T1" fmla="*/ 0 h 141"/>
                <a:gd name="T2" fmla="*/ 0 w 130"/>
                <a:gd name="T3" fmla="*/ 64 h 141"/>
                <a:gd name="T4" fmla="*/ 78 w 130"/>
                <a:gd name="T5" fmla="*/ 141 h 141"/>
                <a:gd name="T6" fmla="*/ 130 w 130"/>
                <a:gd name="T7" fmla="*/ 121 h 141"/>
                <a:gd name="T8" fmla="*/ 85 w 130"/>
                <a:gd name="T9" fmla="*/ 135 h 141"/>
                <a:gd name="T10" fmla="*/ 8 w 130"/>
                <a:gd name="T11" fmla="*/ 58 h 141"/>
                <a:gd name="T12" fmla="*/ 33 w 130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33" y="0"/>
                  </a:moveTo>
                  <a:cubicBezTo>
                    <a:pt x="13" y="14"/>
                    <a:pt x="0" y="37"/>
                    <a:pt x="0" y="64"/>
                  </a:cubicBezTo>
                  <a:cubicBezTo>
                    <a:pt x="0" y="107"/>
                    <a:pt x="35" y="141"/>
                    <a:pt x="78" y="141"/>
                  </a:cubicBezTo>
                  <a:cubicBezTo>
                    <a:pt x="98" y="141"/>
                    <a:pt x="116" y="134"/>
                    <a:pt x="130" y="121"/>
                  </a:cubicBezTo>
                  <a:cubicBezTo>
                    <a:pt x="117" y="130"/>
                    <a:pt x="102" y="135"/>
                    <a:pt x="85" y="135"/>
                  </a:cubicBezTo>
                  <a:cubicBezTo>
                    <a:pt x="42" y="135"/>
                    <a:pt x="8" y="101"/>
                    <a:pt x="8" y="58"/>
                  </a:cubicBezTo>
                  <a:cubicBezTo>
                    <a:pt x="8" y="35"/>
                    <a:pt x="18" y="14"/>
                    <a:pt x="33" y="0"/>
                  </a:cubicBezTo>
                  <a:close/>
                </a:path>
              </a:pathLst>
            </a:custGeom>
            <a:solidFill>
              <a:srgbClr val="FFD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ïṧľiḓê"/>
            <p:cNvSpPr/>
            <p:nvPr/>
          </p:nvSpPr>
          <p:spPr bwMode="auto">
            <a:xfrm>
              <a:off x="7918451" y="4987926"/>
              <a:ext cx="561975" cy="614363"/>
            </a:xfrm>
            <a:custGeom>
              <a:avLst/>
              <a:gdLst>
                <a:gd name="T0" fmla="*/ 76 w 192"/>
                <a:gd name="T1" fmla="*/ 0 h 210"/>
                <a:gd name="T2" fmla="*/ 0 w 192"/>
                <a:gd name="T3" fmla="*/ 29 h 210"/>
                <a:gd name="T4" fmla="*/ 69 w 192"/>
                <a:gd name="T5" fmla="*/ 6 h 210"/>
                <a:gd name="T6" fmla="*/ 185 w 192"/>
                <a:gd name="T7" fmla="*/ 123 h 210"/>
                <a:gd name="T8" fmla="*/ 145 w 192"/>
                <a:gd name="T9" fmla="*/ 210 h 210"/>
                <a:gd name="T10" fmla="*/ 192 w 192"/>
                <a:gd name="T11" fmla="*/ 117 h 210"/>
                <a:gd name="T12" fmla="*/ 76 w 192"/>
                <a:gd name="T1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10">
                  <a:moveTo>
                    <a:pt x="76" y="0"/>
                  </a:moveTo>
                  <a:cubicBezTo>
                    <a:pt x="47" y="0"/>
                    <a:pt x="20" y="11"/>
                    <a:pt x="0" y="29"/>
                  </a:cubicBezTo>
                  <a:cubicBezTo>
                    <a:pt x="19" y="15"/>
                    <a:pt x="43" y="6"/>
                    <a:pt x="69" y="6"/>
                  </a:cubicBezTo>
                  <a:cubicBezTo>
                    <a:pt x="133" y="6"/>
                    <a:pt x="185" y="58"/>
                    <a:pt x="185" y="123"/>
                  </a:cubicBezTo>
                  <a:cubicBezTo>
                    <a:pt x="185" y="158"/>
                    <a:pt x="169" y="189"/>
                    <a:pt x="145" y="210"/>
                  </a:cubicBezTo>
                  <a:cubicBezTo>
                    <a:pt x="174" y="189"/>
                    <a:pt x="192" y="155"/>
                    <a:pt x="192" y="117"/>
                  </a:cubicBezTo>
                  <a:cubicBezTo>
                    <a:pt x="192" y="52"/>
                    <a:pt x="140" y="0"/>
                    <a:pt x="76" y="0"/>
                  </a:cubicBezTo>
                  <a:close/>
                </a:path>
              </a:pathLst>
            </a:custGeom>
            <a:solidFill>
              <a:srgbClr val="FFD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ïṡlíḑê"/>
            <p:cNvSpPr/>
            <p:nvPr/>
          </p:nvSpPr>
          <p:spPr bwMode="auto">
            <a:xfrm>
              <a:off x="3573463" y="1027113"/>
              <a:ext cx="2822575" cy="3305175"/>
            </a:xfrm>
            <a:custGeom>
              <a:avLst/>
              <a:gdLst>
                <a:gd name="T0" fmla="*/ 964 w 964"/>
                <a:gd name="T1" fmla="*/ 482 h 1129"/>
                <a:gd name="T2" fmla="*/ 911 w 964"/>
                <a:gd name="T3" fmla="*/ 706 h 1129"/>
                <a:gd name="T4" fmla="*/ 841 w 964"/>
                <a:gd name="T5" fmla="*/ 780 h 1129"/>
                <a:gd name="T6" fmla="*/ 762 w 964"/>
                <a:gd name="T7" fmla="*/ 866 h 1129"/>
                <a:gd name="T8" fmla="*/ 692 w 964"/>
                <a:gd name="T9" fmla="*/ 1129 h 1129"/>
                <a:gd name="T10" fmla="*/ 273 w 964"/>
                <a:gd name="T11" fmla="*/ 1129 h 1129"/>
                <a:gd name="T12" fmla="*/ 273 w 964"/>
                <a:gd name="T13" fmla="*/ 1110 h 1129"/>
                <a:gd name="T14" fmla="*/ 268 w 964"/>
                <a:gd name="T15" fmla="*/ 1042 h 1129"/>
                <a:gd name="T16" fmla="*/ 263 w 964"/>
                <a:gd name="T17" fmla="*/ 1006 h 1129"/>
                <a:gd name="T18" fmla="*/ 228 w 964"/>
                <a:gd name="T19" fmla="*/ 901 h 1129"/>
                <a:gd name="T20" fmla="*/ 153 w 964"/>
                <a:gd name="T21" fmla="*/ 813 h 1129"/>
                <a:gd name="T22" fmla="*/ 74 w 964"/>
                <a:gd name="T23" fmla="*/ 731 h 1129"/>
                <a:gd name="T24" fmla="*/ 0 w 964"/>
                <a:gd name="T25" fmla="*/ 482 h 1129"/>
                <a:gd name="T26" fmla="*/ 437 w 964"/>
                <a:gd name="T27" fmla="*/ 3 h 1129"/>
                <a:gd name="T28" fmla="*/ 482 w 964"/>
                <a:gd name="T29" fmla="*/ 0 h 1129"/>
                <a:gd name="T30" fmla="*/ 964 w 964"/>
                <a:gd name="T31" fmla="*/ 482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4" h="1129">
                  <a:moveTo>
                    <a:pt x="964" y="482"/>
                  </a:moveTo>
                  <a:cubicBezTo>
                    <a:pt x="964" y="556"/>
                    <a:pt x="949" y="641"/>
                    <a:pt x="911" y="706"/>
                  </a:cubicBezTo>
                  <a:cubicBezTo>
                    <a:pt x="893" y="735"/>
                    <a:pt x="864" y="756"/>
                    <a:pt x="841" y="780"/>
                  </a:cubicBezTo>
                  <a:cubicBezTo>
                    <a:pt x="815" y="806"/>
                    <a:pt x="781" y="836"/>
                    <a:pt x="762" y="866"/>
                  </a:cubicBezTo>
                  <a:cubicBezTo>
                    <a:pt x="718" y="934"/>
                    <a:pt x="692" y="1023"/>
                    <a:pt x="692" y="1129"/>
                  </a:cubicBezTo>
                  <a:cubicBezTo>
                    <a:pt x="273" y="1129"/>
                    <a:pt x="273" y="1129"/>
                    <a:pt x="273" y="1129"/>
                  </a:cubicBezTo>
                  <a:cubicBezTo>
                    <a:pt x="273" y="1123"/>
                    <a:pt x="273" y="1116"/>
                    <a:pt x="273" y="1110"/>
                  </a:cubicBezTo>
                  <a:cubicBezTo>
                    <a:pt x="271" y="1087"/>
                    <a:pt x="270" y="1064"/>
                    <a:pt x="268" y="1042"/>
                  </a:cubicBezTo>
                  <a:cubicBezTo>
                    <a:pt x="267" y="1030"/>
                    <a:pt x="265" y="1018"/>
                    <a:pt x="263" y="1006"/>
                  </a:cubicBezTo>
                  <a:cubicBezTo>
                    <a:pt x="257" y="969"/>
                    <a:pt x="246" y="934"/>
                    <a:pt x="228" y="901"/>
                  </a:cubicBezTo>
                  <a:cubicBezTo>
                    <a:pt x="211" y="870"/>
                    <a:pt x="177" y="842"/>
                    <a:pt x="153" y="813"/>
                  </a:cubicBezTo>
                  <a:cubicBezTo>
                    <a:pt x="128" y="784"/>
                    <a:pt x="98" y="760"/>
                    <a:pt x="74" y="731"/>
                  </a:cubicBezTo>
                  <a:cubicBezTo>
                    <a:pt x="17" y="665"/>
                    <a:pt x="0" y="567"/>
                    <a:pt x="0" y="482"/>
                  </a:cubicBezTo>
                  <a:cubicBezTo>
                    <a:pt x="0" y="232"/>
                    <a:pt x="192" y="25"/>
                    <a:pt x="437" y="3"/>
                  </a:cubicBezTo>
                  <a:cubicBezTo>
                    <a:pt x="452" y="1"/>
                    <a:pt x="467" y="0"/>
                    <a:pt x="482" y="0"/>
                  </a:cubicBezTo>
                  <a:cubicBezTo>
                    <a:pt x="748" y="0"/>
                    <a:pt x="964" y="216"/>
                    <a:pt x="964" y="482"/>
                  </a:cubicBezTo>
                  <a:close/>
                </a:path>
              </a:pathLst>
            </a:custGeom>
            <a:solidFill>
              <a:srgbClr val="FFC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íşḻïḍê"/>
            <p:cNvSpPr/>
            <p:nvPr/>
          </p:nvSpPr>
          <p:spPr bwMode="auto">
            <a:xfrm>
              <a:off x="4159251" y="2130426"/>
              <a:ext cx="860425" cy="1924050"/>
            </a:xfrm>
            <a:custGeom>
              <a:avLst/>
              <a:gdLst>
                <a:gd name="T0" fmla="*/ 171 w 294"/>
                <a:gd name="T1" fmla="*/ 657 h 657"/>
                <a:gd name="T2" fmla="*/ 134 w 294"/>
                <a:gd name="T3" fmla="*/ 657 h 657"/>
                <a:gd name="T4" fmla="*/ 134 w 294"/>
                <a:gd name="T5" fmla="*/ 227 h 657"/>
                <a:gd name="T6" fmla="*/ 17 w 294"/>
                <a:gd name="T7" fmla="*/ 133 h 657"/>
                <a:gd name="T8" fmla="*/ 34 w 294"/>
                <a:gd name="T9" fmla="*/ 23 h 657"/>
                <a:gd name="T10" fmla="*/ 84 w 294"/>
                <a:gd name="T11" fmla="*/ 2 h 657"/>
                <a:gd name="T12" fmla="*/ 139 w 294"/>
                <a:gd name="T13" fmla="*/ 43 h 657"/>
                <a:gd name="T14" fmla="*/ 171 w 294"/>
                <a:gd name="T15" fmla="*/ 160 h 657"/>
                <a:gd name="T16" fmla="*/ 171 w 294"/>
                <a:gd name="T17" fmla="*/ 199 h 657"/>
                <a:gd name="T18" fmla="*/ 294 w 294"/>
                <a:gd name="T19" fmla="*/ 212 h 657"/>
                <a:gd name="T20" fmla="*/ 294 w 294"/>
                <a:gd name="T21" fmla="*/ 249 h 657"/>
                <a:gd name="T22" fmla="*/ 171 w 294"/>
                <a:gd name="T23" fmla="*/ 237 h 657"/>
                <a:gd name="T24" fmla="*/ 171 w 294"/>
                <a:gd name="T25" fmla="*/ 657 h 657"/>
                <a:gd name="T26" fmla="*/ 79 w 294"/>
                <a:gd name="T27" fmla="*/ 39 h 657"/>
                <a:gd name="T28" fmla="*/ 61 w 294"/>
                <a:gd name="T29" fmla="*/ 49 h 657"/>
                <a:gd name="T30" fmla="*/ 51 w 294"/>
                <a:gd name="T31" fmla="*/ 119 h 657"/>
                <a:gd name="T32" fmla="*/ 134 w 294"/>
                <a:gd name="T33" fmla="*/ 187 h 657"/>
                <a:gd name="T34" fmla="*/ 134 w 294"/>
                <a:gd name="T35" fmla="*/ 160 h 657"/>
                <a:gd name="T36" fmla="*/ 108 w 294"/>
                <a:gd name="T37" fmla="*/ 63 h 657"/>
                <a:gd name="T38" fmla="*/ 80 w 294"/>
                <a:gd name="T39" fmla="*/ 39 h 657"/>
                <a:gd name="T40" fmla="*/ 79 w 294"/>
                <a:gd name="T41" fmla="*/ 39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4" h="657">
                  <a:moveTo>
                    <a:pt x="171" y="657"/>
                  </a:moveTo>
                  <a:cubicBezTo>
                    <a:pt x="134" y="657"/>
                    <a:pt x="134" y="657"/>
                    <a:pt x="134" y="657"/>
                  </a:cubicBezTo>
                  <a:cubicBezTo>
                    <a:pt x="134" y="227"/>
                    <a:pt x="134" y="227"/>
                    <a:pt x="134" y="227"/>
                  </a:cubicBezTo>
                  <a:cubicBezTo>
                    <a:pt x="55" y="200"/>
                    <a:pt x="26" y="156"/>
                    <a:pt x="17" y="133"/>
                  </a:cubicBezTo>
                  <a:cubicBezTo>
                    <a:pt x="0" y="95"/>
                    <a:pt x="7" y="51"/>
                    <a:pt x="34" y="23"/>
                  </a:cubicBezTo>
                  <a:cubicBezTo>
                    <a:pt x="50" y="7"/>
                    <a:pt x="66" y="0"/>
                    <a:pt x="84" y="2"/>
                  </a:cubicBezTo>
                  <a:cubicBezTo>
                    <a:pt x="104" y="4"/>
                    <a:pt x="122" y="17"/>
                    <a:pt x="139" y="43"/>
                  </a:cubicBezTo>
                  <a:cubicBezTo>
                    <a:pt x="160" y="75"/>
                    <a:pt x="171" y="117"/>
                    <a:pt x="171" y="160"/>
                  </a:cubicBezTo>
                  <a:cubicBezTo>
                    <a:pt x="171" y="199"/>
                    <a:pt x="171" y="199"/>
                    <a:pt x="171" y="199"/>
                  </a:cubicBezTo>
                  <a:cubicBezTo>
                    <a:pt x="206" y="207"/>
                    <a:pt x="248" y="212"/>
                    <a:pt x="294" y="212"/>
                  </a:cubicBezTo>
                  <a:cubicBezTo>
                    <a:pt x="294" y="249"/>
                    <a:pt x="294" y="249"/>
                    <a:pt x="294" y="249"/>
                  </a:cubicBezTo>
                  <a:cubicBezTo>
                    <a:pt x="245" y="249"/>
                    <a:pt x="205" y="244"/>
                    <a:pt x="171" y="237"/>
                  </a:cubicBezTo>
                  <a:lnTo>
                    <a:pt x="171" y="657"/>
                  </a:lnTo>
                  <a:close/>
                  <a:moveTo>
                    <a:pt x="79" y="39"/>
                  </a:moveTo>
                  <a:cubicBezTo>
                    <a:pt x="74" y="39"/>
                    <a:pt x="68" y="42"/>
                    <a:pt x="61" y="49"/>
                  </a:cubicBezTo>
                  <a:cubicBezTo>
                    <a:pt x="44" y="67"/>
                    <a:pt x="40" y="93"/>
                    <a:pt x="51" y="119"/>
                  </a:cubicBezTo>
                  <a:cubicBezTo>
                    <a:pt x="63" y="148"/>
                    <a:pt x="92" y="171"/>
                    <a:pt x="134" y="18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24"/>
                    <a:pt x="125" y="89"/>
                    <a:pt x="108" y="63"/>
                  </a:cubicBezTo>
                  <a:cubicBezTo>
                    <a:pt x="98" y="48"/>
                    <a:pt x="88" y="39"/>
                    <a:pt x="80" y="39"/>
                  </a:cubicBezTo>
                  <a:cubicBezTo>
                    <a:pt x="80" y="39"/>
                    <a:pt x="79" y="39"/>
                    <a:pt x="79" y="39"/>
                  </a:cubicBezTo>
                  <a:close/>
                </a:path>
              </a:pathLst>
            </a:custGeom>
            <a:solidFill>
              <a:srgbClr val="BF9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íṧlïḍe"/>
            <p:cNvSpPr/>
            <p:nvPr/>
          </p:nvSpPr>
          <p:spPr bwMode="auto">
            <a:xfrm>
              <a:off x="5019676" y="2130426"/>
              <a:ext cx="860425" cy="1924050"/>
            </a:xfrm>
            <a:custGeom>
              <a:avLst/>
              <a:gdLst>
                <a:gd name="T0" fmla="*/ 160 w 294"/>
                <a:gd name="T1" fmla="*/ 657 h 657"/>
                <a:gd name="T2" fmla="*/ 123 w 294"/>
                <a:gd name="T3" fmla="*/ 657 h 657"/>
                <a:gd name="T4" fmla="*/ 123 w 294"/>
                <a:gd name="T5" fmla="*/ 237 h 657"/>
                <a:gd name="T6" fmla="*/ 0 w 294"/>
                <a:gd name="T7" fmla="*/ 249 h 657"/>
                <a:gd name="T8" fmla="*/ 0 w 294"/>
                <a:gd name="T9" fmla="*/ 212 h 657"/>
                <a:gd name="T10" fmla="*/ 123 w 294"/>
                <a:gd name="T11" fmla="*/ 199 h 657"/>
                <a:gd name="T12" fmla="*/ 123 w 294"/>
                <a:gd name="T13" fmla="*/ 160 h 657"/>
                <a:gd name="T14" fmla="*/ 155 w 294"/>
                <a:gd name="T15" fmla="*/ 43 h 657"/>
                <a:gd name="T16" fmla="*/ 210 w 294"/>
                <a:gd name="T17" fmla="*/ 2 h 657"/>
                <a:gd name="T18" fmla="*/ 260 w 294"/>
                <a:gd name="T19" fmla="*/ 23 h 657"/>
                <a:gd name="T20" fmla="*/ 277 w 294"/>
                <a:gd name="T21" fmla="*/ 133 h 657"/>
                <a:gd name="T22" fmla="*/ 160 w 294"/>
                <a:gd name="T23" fmla="*/ 227 h 657"/>
                <a:gd name="T24" fmla="*/ 160 w 294"/>
                <a:gd name="T25" fmla="*/ 657 h 657"/>
                <a:gd name="T26" fmla="*/ 215 w 294"/>
                <a:gd name="T27" fmla="*/ 39 h 657"/>
                <a:gd name="T28" fmla="*/ 214 w 294"/>
                <a:gd name="T29" fmla="*/ 39 h 657"/>
                <a:gd name="T30" fmla="*/ 186 w 294"/>
                <a:gd name="T31" fmla="*/ 63 h 657"/>
                <a:gd name="T32" fmla="*/ 160 w 294"/>
                <a:gd name="T33" fmla="*/ 160 h 657"/>
                <a:gd name="T34" fmla="*/ 160 w 294"/>
                <a:gd name="T35" fmla="*/ 187 h 657"/>
                <a:gd name="T36" fmla="*/ 243 w 294"/>
                <a:gd name="T37" fmla="*/ 119 h 657"/>
                <a:gd name="T38" fmla="*/ 233 w 294"/>
                <a:gd name="T39" fmla="*/ 49 h 657"/>
                <a:gd name="T40" fmla="*/ 215 w 294"/>
                <a:gd name="T41" fmla="*/ 39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4" h="657">
                  <a:moveTo>
                    <a:pt x="160" y="657"/>
                  </a:moveTo>
                  <a:cubicBezTo>
                    <a:pt x="123" y="657"/>
                    <a:pt x="123" y="657"/>
                    <a:pt x="123" y="657"/>
                  </a:cubicBezTo>
                  <a:cubicBezTo>
                    <a:pt x="123" y="237"/>
                    <a:pt x="123" y="237"/>
                    <a:pt x="123" y="237"/>
                  </a:cubicBezTo>
                  <a:cubicBezTo>
                    <a:pt x="89" y="244"/>
                    <a:pt x="49" y="249"/>
                    <a:pt x="0" y="249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46" y="212"/>
                    <a:pt x="88" y="207"/>
                    <a:pt x="123" y="19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17"/>
                    <a:pt x="134" y="75"/>
                    <a:pt x="155" y="43"/>
                  </a:cubicBezTo>
                  <a:cubicBezTo>
                    <a:pt x="171" y="17"/>
                    <a:pt x="190" y="4"/>
                    <a:pt x="210" y="2"/>
                  </a:cubicBezTo>
                  <a:cubicBezTo>
                    <a:pt x="227" y="0"/>
                    <a:pt x="244" y="7"/>
                    <a:pt x="260" y="23"/>
                  </a:cubicBezTo>
                  <a:cubicBezTo>
                    <a:pt x="287" y="51"/>
                    <a:pt x="294" y="95"/>
                    <a:pt x="277" y="133"/>
                  </a:cubicBezTo>
                  <a:cubicBezTo>
                    <a:pt x="267" y="156"/>
                    <a:pt x="239" y="200"/>
                    <a:pt x="160" y="227"/>
                  </a:cubicBezTo>
                  <a:lnTo>
                    <a:pt x="160" y="657"/>
                  </a:lnTo>
                  <a:close/>
                  <a:moveTo>
                    <a:pt x="215" y="39"/>
                  </a:moveTo>
                  <a:cubicBezTo>
                    <a:pt x="214" y="39"/>
                    <a:pt x="214" y="39"/>
                    <a:pt x="214" y="39"/>
                  </a:cubicBezTo>
                  <a:cubicBezTo>
                    <a:pt x="206" y="39"/>
                    <a:pt x="196" y="48"/>
                    <a:pt x="186" y="63"/>
                  </a:cubicBezTo>
                  <a:cubicBezTo>
                    <a:pt x="169" y="89"/>
                    <a:pt x="160" y="124"/>
                    <a:pt x="160" y="160"/>
                  </a:cubicBezTo>
                  <a:cubicBezTo>
                    <a:pt x="160" y="187"/>
                    <a:pt x="160" y="187"/>
                    <a:pt x="160" y="187"/>
                  </a:cubicBezTo>
                  <a:cubicBezTo>
                    <a:pt x="202" y="171"/>
                    <a:pt x="231" y="148"/>
                    <a:pt x="243" y="119"/>
                  </a:cubicBezTo>
                  <a:cubicBezTo>
                    <a:pt x="254" y="93"/>
                    <a:pt x="250" y="67"/>
                    <a:pt x="233" y="49"/>
                  </a:cubicBezTo>
                  <a:cubicBezTo>
                    <a:pt x="226" y="42"/>
                    <a:pt x="220" y="39"/>
                    <a:pt x="215" y="39"/>
                  </a:cubicBezTo>
                  <a:close/>
                </a:path>
              </a:pathLst>
            </a:custGeom>
            <a:solidFill>
              <a:srgbClr val="BF9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ïṧḻiḓè"/>
            <p:cNvSpPr/>
            <p:nvPr/>
          </p:nvSpPr>
          <p:spPr bwMode="auto">
            <a:xfrm>
              <a:off x="4949826" y="1211263"/>
              <a:ext cx="1165225" cy="1098550"/>
            </a:xfrm>
            <a:custGeom>
              <a:avLst/>
              <a:gdLst>
                <a:gd name="T0" fmla="*/ 1 w 398"/>
                <a:gd name="T1" fmla="*/ 0 h 375"/>
                <a:gd name="T2" fmla="*/ 150 w 398"/>
                <a:gd name="T3" fmla="*/ 23 h 375"/>
                <a:gd name="T4" fmla="*/ 221 w 398"/>
                <a:gd name="T5" fmla="*/ 51 h 375"/>
                <a:gd name="T6" fmla="*/ 287 w 398"/>
                <a:gd name="T7" fmla="*/ 94 h 375"/>
                <a:gd name="T8" fmla="*/ 295 w 398"/>
                <a:gd name="T9" fmla="*/ 100 h 375"/>
                <a:gd name="T10" fmla="*/ 302 w 398"/>
                <a:gd name="T11" fmla="*/ 106 h 375"/>
                <a:gd name="T12" fmla="*/ 317 w 398"/>
                <a:gd name="T13" fmla="*/ 119 h 375"/>
                <a:gd name="T14" fmla="*/ 331 w 398"/>
                <a:gd name="T15" fmla="*/ 134 h 375"/>
                <a:gd name="T16" fmla="*/ 345 w 398"/>
                <a:gd name="T17" fmla="*/ 149 h 375"/>
                <a:gd name="T18" fmla="*/ 384 w 398"/>
                <a:gd name="T19" fmla="*/ 219 h 375"/>
                <a:gd name="T20" fmla="*/ 387 w 398"/>
                <a:gd name="T21" fmla="*/ 229 h 375"/>
                <a:gd name="T22" fmla="*/ 389 w 398"/>
                <a:gd name="T23" fmla="*/ 238 h 375"/>
                <a:gd name="T24" fmla="*/ 392 w 398"/>
                <a:gd name="T25" fmla="*/ 248 h 375"/>
                <a:gd name="T26" fmla="*/ 394 w 398"/>
                <a:gd name="T27" fmla="*/ 258 h 375"/>
                <a:gd name="T28" fmla="*/ 397 w 398"/>
                <a:gd name="T29" fmla="*/ 278 h 375"/>
                <a:gd name="T30" fmla="*/ 398 w 398"/>
                <a:gd name="T31" fmla="*/ 297 h 375"/>
                <a:gd name="T32" fmla="*/ 396 w 398"/>
                <a:gd name="T33" fmla="*/ 337 h 375"/>
                <a:gd name="T34" fmla="*/ 392 w 398"/>
                <a:gd name="T35" fmla="*/ 356 h 375"/>
                <a:gd name="T36" fmla="*/ 387 w 398"/>
                <a:gd name="T37" fmla="*/ 375 h 375"/>
                <a:gd name="T38" fmla="*/ 382 w 398"/>
                <a:gd name="T39" fmla="*/ 375 h 375"/>
                <a:gd name="T40" fmla="*/ 369 w 398"/>
                <a:gd name="T41" fmla="*/ 339 h 375"/>
                <a:gd name="T42" fmla="*/ 357 w 398"/>
                <a:gd name="T43" fmla="*/ 305 h 375"/>
                <a:gd name="T44" fmla="*/ 351 w 398"/>
                <a:gd name="T45" fmla="*/ 288 h 375"/>
                <a:gd name="T46" fmla="*/ 345 w 398"/>
                <a:gd name="T47" fmla="*/ 272 h 375"/>
                <a:gd name="T48" fmla="*/ 341 w 398"/>
                <a:gd name="T49" fmla="*/ 264 h 375"/>
                <a:gd name="T50" fmla="*/ 338 w 398"/>
                <a:gd name="T51" fmla="*/ 256 h 375"/>
                <a:gd name="T52" fmla="*/ 330 w 398"/>
                <a:gd name="T53" fmla="*/ 241 h 375"/>
                <a:gd name="T54" fmla="*/ 323 w 398"/>
                <a:gd name="T55" fmla="*/ 226 h 375"/>
                <a:gd name="T56" fmla="*/ 319 w 398"/>
                <a:gd name="T57" fmla="*/ 219 h 375"/>
                <a:gd name="T58" fmla="*/ 315 w 398"/>
                <a:gd name="T59" fmla="*/ 211 h 375"/>
                <a:gd name="T60" fmla="*/ 311 w 398"/>
                <a:gd name="T61" fmla="*/ 204 h 375"/>
                <a:gd name="T62" fmla="*/ 307 w 398"/>
                <a:gd name="T63" fmla="*/ 197 h 375"/>
                <a:gd name="T64" fmla="*/ 302 w 398"/>
                <a:gd name="T65" fmla="*/ 189 h 375"/>
                <a:gd name="T66" fmla="*/ 298 w 398"/>
                <a:gd name="T67" fmla="*/ 182 h 375"/>
                <a:gd name="T68" fmla="*/ 256 w 398"/>
                <a:gd name="T69" fmla="*/ 128 h 375"/>
                <a:gd name="T70" fmla="*/ 202 w 398"/>
                <a:gd name="T71" fmla="*/ 85 h 375"/>
                <a:gd name="T72" fmla="*/ 139 w 398"/>
                <a:gd name="T73" fmla="*/ 50 h 375"/>
                <a:gd name="T74" fmla="*/ 0 w 398"/>
                <a:gd name="T75" fmla="*/ 6 h 375"/>
                <a:gd name="T76" fmla="*/ 1 w 398"/>
                <a:gd name="T7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8" h="375">
                  <a:moveTo>
                    <a:pt x="1" y="0"/>
                  </a:moveTo>
                  <a:cubicBezTo>
                    <a:pt x="51" y="0"/>
                    <a:pt x="101" y="8"/>
                    <a:pt x="150" y="23"/>
                  </a:cubicBezTo>
                  <a:cubicBezTo>
                    <a:pt x="174" y="30"/>
                    <a:pt x="198" y="40"/>
                    <a:pt x="221" y="51"/>
                  </a:cubicBezTo>
                  <a:cubicBezTo>
                    <a:pt x="244" y="63"/>
                    <a:pt x="266" y="77"/>
                    <a:pt x="287" y="94"/>
                  </a:cubicBezTo>
                  <a:cubicBezTo>
                    <a:pt x="295" y="100"/>
                    <a:pt x="295" y="100"/>
                    <a:pt x="295" y="100"/>
                  </a:cubicBezTo>
                  <a:cubicBezTo>
                    <a:pt x="302" y="106"/>
                    <a:pt x="302" y="106"/>
                    <a:pt x="302" y="106"/>
                  </a:cubicBezTo>
                  <a:cubicBezTo>
                    <a:pt x="307" y="111"/>
                    <a:pt x="312" y="115"/>
                    <a:pt x="317" y="119"/>
                  </a:cubicBezTo>
                  <a:cubicBezTo>
                    <a:pt x="322" y="124"/>
                    <a:pt x="327" y="129"/>
                    <a:pt x="331" y="134"/>
                  </a:cubicBezTo>
                  <a:cubicBezTo>
                    <a:pt x="345" y="149"/>
                    <a:pt x="345" y="149"/>
                    <a:pt x="345" y="149"/>
                  </a:cubicBezTo>
                  <a:cubicBezTo>
                    <a:pt x="362" y="170"/>
                    <a:pt x="375" y="194"/>
                    <a:pt x="384" y="219"/>
                  </a:cubicBezTo>
                  <a:cubicBezTo>
                    <a:pt x="385" y="222"/>
                    <a:pt x="386" y="225"/>
                    <a:pt x="387" y="229"/>
                  </a:cubicBezTo>
                  <a:cubicBezTo>
                    <a:pt x="389" y="238"/>
                    <a:pt x="389" y="238"/>
                    <a:pt x="389" y="238"/>
                  </a:cubicBezTo>
                  <a:cubicBezTo>
                    <a:pt x="392" y="248"/>
                    <a:pt x="392" y="248"/>
                    <a:pt x="392" y="248"/>
                  </a:cubicBezTo>
                  <a:cubicBezTo>
                    <a:pt x="393" y="251"/>
                    <a:pt x="393" y="255"/>
                    <a:pt x="394" y="258"/>
                  </a:cubicBezTo>
                  <a:cubicBezTo>
                    <a:pt x="395" y="265"/>
                    <a:pt x="396" y="271"/>
                    <a:pt x="397" y="278"/>
                  </a:cubicBezTo>
                  <a:cubicBezTo>
                    <a:pt x="397" y="284"/>
                    <a:pt x="397" y="291"/>
                    <a:pt x="398" y="297"/>
                  </a:cubicBezTo>
                  <a:cubicBezTo>
                    <a:pt x="398" y="311"/>
                    <a:pt x="397" y="324"/>
                    <a:pt x="396" y="337"/>
                  </a:cubicBezTo>
                  <a:cubicBezTo>
                    <a:pt x="395" y="343"/>
                    <a:pt x="394" y="349"/>
                    <a:pt x="392" y="356"/>
                  </a:cubicBezTo>
                  <a:cubicBezTo>
                    <a:pt x="391" y="362"/>
                    <a:pt x="389" y="368"/>
                    <a:pt x="387" y="375"/>
                  </a:cubicBezTo>
                  <a:cubicBezTo>
                    <a:pt x="382" y="375"/>
                    <a:pt x="382" y="375"/>
                    <a:pt x="382" y="375"/>
                  </a:cubicBezTo>
                  <a:cubicBezTo>
                    <a:pt x="377" y="363"/>
                    <a:pt x="373" y="351"/>
                    <a:pt x="369" y="339"/>
                  </a:cubicBezTo>
                  <a:cubicBezTo>
                    <a:pt x="365" y="327"/>
                    <a:pt x="362" y="316"/>
                    <a:pt x="357" y="305"/>
                  </a:cubicBezTo>
                  <a:cubicBezTo>
                    <a:pt x="351" y="288"/>
                    <a:pt x="351" y="288"/>
                    <a:pt x="351" y="288"/>
                  </a:cubicBezTo>
                  <a:cubicBezTo>
                    <a:pt x="349" y="283"/>
                    <a:pt x="347" y="277"/>
                    <a:pt x="345" y="272"/>
                  </a:cubicBezTo>
                  <a:cubicBezTo>
                    <a:pt x="343" y="269"/>
                    <a:pt x="343" y="267"/>
                    <a:pt x="341" y="264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5" y="251"/>
                    <a:pt x="333" y="246"/>
                    <a:pt x="330" y="241"/>
                  </a:cubicBezTo>
                  <a:cubicBezTo>
                    <a:pt x="328" y="236"/>
                    <a:pt x="325" y="231"/>
                    <a:pt x="323" y="226"/>
                  </a:cubicBezTo>
                  <a:cubicBezTo>
                    <a:pt x="322" y="224"/>
                    <a:pt x="320" y="221"/>
                    <a:pt x="319" y="219"/>
                  </a:cubicBezTo>
                  <a:cubicBezTo>
                    <a:pt x="317" y="216"/>
                    <a:pt x="316" y="214"/>
                    <a:pt x="315" y="211"/>
                  </a:cubicBezTo>
                  <a:cubicBezTo>
                    <a:pt x="313" y="209"/>
                    <a:pt x="312" y="206"/>
                    <a:pt x="311" y="204"/>
                  </a:cubicBezTo>
                  <a:cubicBezTo>
                    <a:pt x="307" y="197"/>
                    <a:pt x="307" y="197"/>
                    <a:pt x="307" y="197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1" y="187"/>
                    <a:pt x="300" y="184"/>
                    <a:pt x="298" y="182"/>
                  </a:cubicBezTo>
                  <a:cubicBezTo>
                    <a:pt x="287" y="163"/>
                    <a:pt x="273" y="144"/>
                    <a:pt x="256" y="128"/>
                  </a:cubicBezTo>
                  <a:cubicBezTo>
                    <a:pt x="240" y="112"/>
                    <a:pt x="222" y="97"/>
                    <a:pt x="202" y="85"/>
                  </a:cubicBezTo>
                  <a:cubicBezTo>
                    <a:pt x="182" y="71"/>
                    <a:pt x="161" y="60"/>
                    <a:pt x="139" y="50"/>
                  </a:cubicBezTo>
                  <a:cubicBezTo>
                    <a:pt x="96" y="30"/>
                    <a:pt x="49" y="15"/>
                    <a:pt x="0" y="6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2EA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íšľíḓé"/>
            <p:cNvSpPr/>
            <p:nvPr/>
          </p:nvSpPr>
          <p:spPr bwMode="auto">
            <a:xfrm>
              <a:off x="3573463" y="1036638"/>
              <a:ext cx="1279525" cy="3067050"/>
            </a:xfrm>
            <a:custGeom>
              <a:avLst/>
              <a:gdLst>
                <a:gd name="T0" fmla="*/ 262 w 437"/>
                <a:gd name="T1" fmla="*/ 842 h 1048"/>
                <a:gd name="T2" fmla="*/ 293 w 437"/>
                <a:gd name="T3" fmla="*/ 1042 h 1048"/>
                <a:gd name="T4" fmla="*/ 268 w 437"/>
                <a:gd name="T5" fmla="*/ 1039 h 1048"/>
                <a:gd name="T6" fmla="*/ 263 w 437"/>
                <a:gd name="T7" fmla="*/ 1003 h 1048"/>
                <a:gd name="T8" fmla="*/ 228 w 437"/>
                <a:gd name="T9" fmla="*/ 898 h 1048"/>
                <a:gd name="T10" fmla="*/ 153 w 437"/>
                <a:gd name="T11" fmla="*/ 810 h 1048"/>
                <a:gd name="T12" fmla="*/ 74 w 437"/>
                <a:gd name="T13" fmla="*/ 728 h 1048"/>
                <a:gd name="T14" fmla="*/ 0 w 437"/>
                <a:gd name="T15" fmla="*/ 479 h 1048"/>
                <a:gd name="T16" fmla="*/ 437 w 437"/>
                <a:gd name="T17" fmla="*/ 0 h 1048"/>
                <a:gd name="T18" fmla="*/ 88 w 437"/>
                <a:gd name="T19" fmla="*/ 414 h 1048"/>
                <a:gd name="T20" fmla="*/ 262 w 437"/>
                <a:gd name="T21" fmla="*/ 842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7" h="1048">
                  <a:moveTo>
                    <a:pt x="262" y="842"/>
                  </a:moveTo>
                  <a:cubicBezTo>
                    <a:pt x="314" y="944"/>
                    <a:pt x="296" y="1015"/>
                    <a:pt x="293" y="1042"/>
                  </a:cubicBezTo>
                  <a:cubicBezTo>
                    <a:pt x="292" y="1048"/>
                    <a:pt x="302" y="1042"/>
                    <a:pt x="268" y="1039"/>
                  </a:cubicBezTo>
                  <a:cubicBezTo>
                    <a:pt x="267" y="1027"/>
                    <a:pt x="265" y="1015"/>
                    <a:pt x="263" y="1003"/>
                  </a:cubicBezTo>
                  <a:cubicBezTo>
                    <a:pt x="257" y="966"/>
                    <a:pt x="246" y="931"/>
                    <a:pt x="228" y="898"/>
                  </a:cubicBezTo>
                  <a:cubicBezTo>
                    <a:pt x="211" y="867"/>
                    <a:pt x="177" y="839"/>
                    <a:pt x="153" y="810"/>
                  </a:cubicBezTo>
                  <a:cubicBezTo>
                    <a:pt x="128" y="781"/>
                    <a:pt x="98" y="757"/>
                    <a:pt x="74" y="728"/>
                  </a:cubicBezTo>
                  <a:cubicBezTo>
                    <a:pt x="17" y="662"/>
                    <a:pt x="0" y="564"/>
                    <a:pt x="0" y="479"/>
                  </a:cubicBezTo>
                  <a:cubicBezTo>
                    <a:pt x="0" y="229"/>
                    <a:pt x="192" y="22"/>
                    <a:pt x="437" y="0"/>
                  </a:cubicBezTo>
                  <a:cubicBezTo>
                    <a:pt x="437" y="0"/>
                    <a:pt x="148" y="54"/>
                    <a:pt x="88" y="414"/>
                  </a:cubicBezTo>
                  <a:cubicBezTo>
                    <a:pt x="49" y="648"/>
                    <a:pt x="198" y="715"/>
                    <a:pt x="262" y="842"/>
                  </a:cubicBezTo>
                  <a:close/>
                </a:path>
              </a:pathLst>
            </a:custGeom>
            <a:solidFill>
              <a:srgbClr val="EFB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iṡlïḋè"/>
            <p:cNvSpPr/>
            <p:nvPr/>
          </p:nvSpPr>
          <p:spPr bwMode="auto">
            <a:xfrm>
              <a:off x="4478338" y="5783263"/>
              <a:ext cx="1212850" cy="15875"/>
            </a:xfrm>
            <a:custGeom>
              <a:avLst/>
              <a:gdLst>
                <a:gd name="T0" fmla="*/ 0 w 764"/>
                <a:gd name="T1" fmla="*/ 0 h 10"/>
                <a:gd name="T2" fmla="*/ 0 w 764"/>
                <a:gd name="T3" fmla="*/ 10 h 10"/>
                <a:gd name="T4" fmla="*/ 751 w 764"/>
                <a:gd name="T5" fmla="*/ 10 h 10"/>
                <a:gd name="T6" fmla="*/ 764 w 764"/>
                <a:gd name="T7" fmla="*/ 0 h 10"/>
                <a:gd name="T8" fmla="*/ 0 w 76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4" h="10">
                  <a:moveTo>
                    <a:pt x="0" y="0"/>
                  </a:moveTo>
                  <a:lnTo>
                    <a:pt x="0" y="10"/>
                  </a:lnTo>
                  <a:lnTo>
                    <a:pt x="751" y="10"/>
                  </a:lnTo>
                  <a:lnTo>
                    <a:pt x="7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1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ïṣļiḓé"/>
            <p:cNvSpPr/>
            <p:nvPr/>
          </p:nvSpPr>
          <p:spPr bwMode="auto">
            <a:xfrm>
              <a:off x="4422776" y="4054476"/>
              <a:ext cx="1296988" cy="1728788"/>
            </a:xfrm>
            <a:custGeom>
              <a:avLst/>
              <a:gdLst>
                <a:gd name="T0" fmla="*/ 799 w 817"/>
                <a:gd name="T1" fmla="*/ 1089 h 1089"/>
                <a:gd name="T2" fmla="*/ 35 w 817"/>
                <a:gd name="T3" fmla="*/ 1089 h 1089"/>
                <a:gd name="T4" fmla="*/ 0 w 817"/>
                <a:gd name="T5" fmla="*/ 0 h 1089"/>
                <a:gd name="T6" fmla="*/ 817 w 817"/>
                <a:gd name="T7" fmla="*/ 0 h 1089"/>
                <a:gd name="T8" fmla="*/ 799 w 817"/>
                <a:gd name="T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7" h="1089">
                  <a:moveTo>
                    <a:pt x="799" y="1089"/>
                  </a:moveTo>
                  <a:lnTo>
                    <a:pt x="35" y="1089"/>
                  </a:lnTo>
                  <a:lnTo>
                    <a:pt x="0" y="0"/>
                  </a:lnTo>
                  <a:lnTo>
                    <a:pt x="817" y="0"/>
                  </a:lnTo>
                  <a:lnTo>
                    <a:pt x="799" y="1089"/>
                  </a:lnTo>
                  <a:close/>
                </a:path>
              </a:pathLst>
            </a:custGeom>
            <a:solidFill>
              <a:srgbClr val="78A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ïSlíḋe"/>
            <p:cNvSpPr/>
            <p:nvPr/>
          </p:nvSpPr>
          <p:spPr bwMode="auto">
            <a:xfrm>
              <a:off x="4422776" y="4054476"/>
              <a:ext cx="1296988" cy="1728788"/>
            </a:xfrm>
            <a:custGeom>
              <a:avLst/>
              <a:gdLst>
                <a:gd name="T0" fmla="*/ 799 w 817"/>
                <a:gd name="T1" fmla="*/ 1089 h 1089"/>
                <a:gd name="T2" fmla="*/ 35 w 817"/>
                <a:gd name="T3" fmla="*/ 1089 h 1089"/>
                <a:gd name="T4" fmla="*/ 0 w 817"/>
                <a:gd name="T5" fmla="*/ 0 h 1089"/>
                <a:gd name="T6" fmla="*/ 817 w 817"/>
                <a:gd name="T7" fmla="*/ 0 h 1089"/>
                <a:gd name="T8" fmla="*/ 799 w 817"/>
                <a:gd name="T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7" h="1089">
                  <a:moveTo>
                    <a:pt x="799" y="1089"/>
                  </a:moveTo>
                  <a:lnTo>
                    <a:pt x="35" y="1089"/>
                  </a:lnTo>
                  <a:lnTo>
                    <a:pt x="0" y="0"/>
                  </a:lnTo>
                  <a:lnTo>
                    <a:pt x="817" y="0"/>
                  </a:lnTo>
                  <a:lnTo>
                    <a:pt x="799" y="10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ïşľíḋê"/>
            <p:cNvSpPr/>
            <p:nvPr/>
          </p:nvSpPr>
          <p:spPr bwMode="auto">
            <a:xfrm>
              <a:off x="4432301" y="4206876"/>
              <a:ext cx="1409700" cy="119063"/>
            </a:xfrm>
            <a:custGeom>
              <a:avLst/>
              <a:gdLst>
                <a:gd name="T0" fmla="*/ 809 w 888"/>
                <a:gd name="T1" fmla="*/ 75 h 75"/>
                <a:gd name="T2" fmla="*/ 0 w 888"/>
                <a:gd name="T3" fmla="*/ 75 h 75"/>
                <a:gd name="T4" fmla="*/ 75 w 888"/>
                <a:gd name="T5" fmla="*/ 0 h 75"/>
                <a:gd name="T6" fmla="*/ 888 w 888"/>
                <a:gd name="T7" fmla="*/ 0 h 75"/>
                <a:gd name="T8" fmla="*/ 809 w 888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75">
                  <a:moveTo>
                    <a:pt x="809" y="75"/>
                  </a:moveTo>
                  <a:lnTo>
                    <a:pt x="0" y="75"/>
                  </a:lnTo>
                  <a:lnTo>
                    <a:pt x="75" y="0"/>
                  </a:lnTo>
                  <a:lnTo>
                    <a:pt x="888" y="0"/>
                  </a:lnTo>
                  <a:lnTo>
                    <a:pt x="809" y="75"/>
                  </a:lnTo>
                  <a:close/>
                </a:path>
              </a:pathLst>
            </a:custGeom>
            <a:solidFill>
              <a:srgbClr val="304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iṥļïďé"/>
            <p:cNvSpPr/>
            <p:nvPr/>
          </p:nvSpPr>
          <p:spPr bwMode="auto">
            <a:xfrm>
              <a:off x="5154613" y="4402138"/>
              <a:ext cx="131763" cy="169863"/>
            </a:xfrm>
            <a:custGeom>
              <a:avLst/>
              <a:gdLst>
                <a:gd name="T0" fmla="*/ 41 w 45"/>
                <a:gd name="T1" fmla="*/ 58 h 58"/>
                <a:gd name="T2" fmla="*/ 4 w 45"/>
                <a:gd name="T3" fmla="*/ 58 h 58"/>
                <a:gd name="T4" fmla="*/ 0 w 45"/>
                <a:gd name="T5" fmla="*/ 54 h 58"/>
                <a:gd name="T6" fmla="*/ 0 w 45"/>
                <a:gd name="T7" fmla="*/ 5 h 58"/>
                <a:gd name="T8" fmla="*/ 4 w 45"/>
                <a:gd name="T9" fmla="*/ 0 h 58"/>
                <a:gd name="T10" fmla="*/ 41 w 45"/>
                <a:gd name="T11" fmla="*/ 0 h 58"/>
                <a:gd name="T12" fmla="*/ 45 w 45"/>
                <a:gd name="T13" fmla="*/ 5 h 58"/>
                <a:gd name="T14" fmla="*/ 45 w 45"/>
                <a:gd name="T15" fmla="*/ 54 h 58"/>
                <a:gd name="T16" fmla="*/ 41 w 45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7">
                  <a:moveTo>
                    <a:pt x="41" y="58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7"/>
                    <a:pt x="0" y="5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2"/>
                    <a:pt x="45" y="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7"/>
                    <a:pt x="43" y="58"/>
                    <a:pt x="41" y="58"/>
                  </a:cubicBezTo>
                </a:path>
              </a:pathLst>
            </a:custGeom>
            <a:solidFill>
              <a:srgbClr val="305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íslíḓe"/>
            <p:cNvSpPr/>
            <p:nvPr/>
          </p:nvSpPr>
          <p:spPr bwMode="auto">
            <a:xfrm>
              <a:off x="5154613" y="4484688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7 h 13"/>
                <a:gd name="T4" fmla="*/ 13 w 13"/>
                <a:gd name="T5" fmla="*/ 13 h 13"/>
                <a:gd name="T6" fmla="*/ 13 w 13"/>
                <a:gd name="T7" fmla="*/ 5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7"/>
                  </a:lnTo>
                  <a:lnTo>
                    <a:pt x="13" y="13"/>
                  </a:lnTo>
                  <a:lnTo>
                    <a:pt x="1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5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íṥļïdê"/>
            <p:cNvSpPr/>
            <p:nvPr/>
          </p:nvSpPr>
          <p:spPr bwMode="auto">
            <a:xfrm>
              <a:off x="5154613" y="4484688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7 h 13"/>
                <a:gd name="T4" fmla="*/ 13 w 13"/>
                <a:gd name="T5" fmla="*/ 13 h 13"/>
                <a:gd name="T6" fmla="*/ 13 w 13"/>
                <a:gd name="T7" fmla="*/ 5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7"/>
                  </a:lnTo>
                  <a:lnTo>
                    <a:pt x="13" y="13"/>
                  </a:lnTo>
                  <a:lnTo>
                    <a:pt x="13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íṥ1íḍê"/>
            <p:cNvSpPr/>
            <p:nvPr/>
          </p:nvSpPr>
          <p:spPr bwMode="auto">
            <a:xfrm>
              <a:off x="5154613" y="4422776"/>
              <a:ext cx="20638" cy="26988"/>
            </a:xfrm>
            <a:custGeom>
              <a:avLst/>
              <a:gdLst>
                <a:gd name="T0" fmla="*/ 0 w 13"/>
                <a:gd name="T1" fmla="*/ 0 h 17"/>
                <a:gd name="T2" fmla="*/ 0 w 13"/>
                <a:gd name="T3" fmla="*/ 9 h 17"/>
                <a:gd name="T4" fmla="*/ 13 w 13"/>
                <a:gd name="T5" fmla="*/ 17 h 17"/>
                <a:gd name="T6" fmla="*/ 13 w 13"/>
                <a:gd name="T7" fmla="*/ 7 h 17"/>
                <a:gd name="T8" fmla="*/ 0 w 1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0" y="0"/>
                  </a:moveTo>
                  <a:lnTo>
                    <a:pt x="0" y="9"/>
                  </a:lnTo>
                  <a:lnTo>
                    <a:pt x="13" y="17"/>
                  </a:lnTo>
                  <a:lnTo>
                    <a:pt x="13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5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isḷíḑê"/>
            <p:cNvSpPr/>
            <p:nvPr/>
          </p:nvSpPr>
          <p:spPr bwMode="auto">
            <a:xfrm>
              <a:off x="5154613" y="4422776"/>
              <a:ext cx="20638" cy="26988"/>
            </a:xfrm>
            <a:custGeom>
              <a:avLst/>
              <a:gdLst>
                <a:gd name="T0" fmla="*/ 0 w 13"/>
                <a:gd name="T1" fmla="*/ 0 h 17"/>
                <a:gd name="T2" fmla="*/ 0 w 13"/>
                <a:gd name="T3" fmla="*/ 9 h 17"/>
                <a:gd name="T4" fmla="*/ 13 w 13"/>
                <a:gd name="T5" fmla="*/ 17 h 17"/>
                <a:gd name="T6" fmla="*/ 13 w 13"/>
                <a:gd name="T7" fmla="*/ 7 h 17"/>
                <a:gd name="T8" fmla="*/ 0 w 1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0" y="0"/>
                  </a:moveTo>
                  <a:lnTo>
                    <a:pt x="0" y="9"/>
                  </a:lnTo>
                  <a:lnTo>
                    <a:pt x="13" y="17"/>
                  </a:lnTo>
                  <a:lnTo>
                    <a:pt x="13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iṣ1íḓé"/>
            <p:cNvSpPr/>
            <p:nvPr/>
          </p:nvSpPr>
          <p:spPr bwMode="auto">
            <a:xfrm>
              <a:off x="5424488" y="4405313"/>
              <a:ext cx="136525" cy="173038"/>
            </a:xfrm>
            <a:prstGeom prst="rect">
              <a:avLst/>
            </a:prstGeom>
            <a:solidFill>
              <a:srgbClr val="305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ïSḷïďé"/>
            <p:cNvSpPr/>
            <p:nvPr/>
          </p:nvSpPr>
          <p:spPr bwMode="auto">
            <a:xfrm>
              <a:off x="5424488" y="4405313"/>
              <a:ext cx="136525" cy="17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" name="íṥliďé"/>
            <p:cNvSpPr/>
            <p:nvPr/>
          </p:nvSpPr>
          <p:spPr bwMode="auto">
            <a:xfrm>
              <a:off x="4565651" y="4408488"/>
              <a:ext cx="387350" cy="173038"/>
            </a:xfrm>
            <a:prstGeom prst="rect">
              <a:avLst/>
            </a:prstGeom>
            <a:solidFill>
              <a:srgbClr val="305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íşḷîďé"/>
            <p:cNvSpPr/>
            <p:nvPr/>
          </p:nvSpPr>
          <p:spPr bwMode="auto">
            <a:xfrm>
              <a:off x="4565651" y="4408488"/>
              <a:ext cx="387350" cy="17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ïŝlïḑê"/>
            <p:cNvSpPr/>
            <p:nvPr/>
          </p:nvSpPr>
          <p:spPr bwMode="auto">
            <a:xfrm>
              <a:off x="4668838" y="5181601"/>
              <a:ext cx="266700" cy="227013"/>
            </a:xfrm>
            <a:prstGeom prst="rect">
              <a:avLst/>
            </a:prstGeom>
            <a:solidFill>
              <a:srgbClr val="305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šļíde"/>
            <p:cNvSpPr/>
            <p:nvPr/>
          </p:nvSpPr>
          <p:spPr bwMode="auto">
            <a:xfrm>
              <a:off x="4668838" y="5181601"/>
              <a:ext cx="266700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ïSḷïďe"/>
            <p:cNvSpPr/>
            <p:nvPr/>
          </p:nvSpPr>
          <p:spPr bwMode="auto">
            <a:xfrm>
              <a:off x="4551363" y="4110038"/>
              <a:ext cx="1290638" cy="96838"/>
            </a:xfrm>
            <a:prstGeom prst="rect">
              <a:avLst/>
            </a:prstGeom>
            <a:solidFill>
              <a:srgbClr val="AEC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iṣḷíďê"/>
            <p:cNvSpPr/>
            <p:nvPr/>
          </p:nvSpPr>
          <p:spPr bwMode="auto">
            <a:xfrm>
              <a:off x="5175251" y="4405313"/>
              <a:ext cx="141288" cy="173038"/>
            </a:xfrm>
            <a:prstGeom prst="rect">
              <a:avLst/>
            </a:prstGeom>
            <a:solidFill>
              <a:srgbClr val="407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îSliďé"/>
            <p:cNvSpPr/>
            <p:nvPr/>
          </p:nvSpPr>
          <p:spPr bwMode="auto">
            <a:xfrm>
              <a:off x="5175251" y="4405313"/>
              <a:ext cx="141288" cy="17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ṥḷíḑe"/>
            <p:cNvSpPr/>
            <p:nvPr/>
          </p:nvSpPr>
          <p:spPr bwMode="auto">
            <a:xfrm>
              <a:off x="5178426" y="4484688"/>
              <a:ext cx="131763" cy="73025"/>
            </a:xfrm>
            <a:custGeom>
              <a:avLst/>
              <a:gdLst>
                <a:gd name="T0" fmla="*/ 0 w 83"/>
                <a:gd name="T1" fmla="*/ 0 h 46"/>
                <a:gd name="T2" fmla="*/ 0 w 83"/>
                <a:gd name="T3" fmla="*/ 7 h 46"/>
                <a:gd name="T4" fmla="*/ 83 w 83"/>
                <a:gd name="T5" fmla="*/ 46 h 46"/>
                <a:gd name="T6" fmla="*/ 83 w 83"/>
                <a:gd name="T7" fmla="*/ 38 h 46"/>
                <a:gd name="T8" fmla="*/ 0 w 83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6">
                  <a:moveTo>
                    <a:pt x="0" y="0"/>
                  </a:moveTo>
                  <a:lnTo>
                    <a:pt x="0" y="7"/>
                  </a:lnTo>
                  <a:lnTo>
                    <a:pt x="83" y="46"/>
                  </a:lnTo>
                  <a:lnTo>
                    <a:pt x="83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8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Sľïďe"/>
            <p:cNvSpPr/>
            <p:nvPr/>
          </p:nvSpPr>
          <p:spPr bwMode="auto">
            <a:xfrm>
              <a:off x="5178426" y="4484688"/>
              <a:ext cx="131763" cy="73025"/>
            </a:xfrm>
            <a:custGeom>
              <a:avLst/>
              <a:gdLst>
                <a:gd name="T0" fmla="*/ 0 w 83"/>
                <a:gd name="T1" fmla="*/ 0 h 46"/>
                <a:gd name="T2" fmla="*/ 0 w 83"/>
                <a:gd name="T3" fmla="*/ 7 h 46"/>
                <a:gd name="T4" fmla="*/ 83 w 83"/>
                <a:gd name="T5" fmla="*/ 46 h 46"/>
                <a:gd name="T6" fmla="*/ 83 w 83"/>
                <a:gd name="T7" fmla="*/ 38 h 46"/>
                <a:gd name="T8" fmla="*/ 0 w 83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6">
                  <a:moveTo>
                    <a:pt x="0" y="0"/>
                  </a:moveTo>
                  <a:lnTo>
                    <a:pt x="0" y="7"/>
                  </a:lnTo>
                  <a:lnTo>
                    <a:pt x="83" y="46"/>
                  </a:lnTo>
                  <a:lnTo>
                    <a:pt x="83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Sľidê"/>
            <p:cNvSpPr/>
            <p:nvPr/>
          </p:nvSpPr>
          <p:spPr bwMode="auto">
            <a:xfrm>
              <a:off x="5178426" y="4422776"/>
              <a:ext cx="131763" cy="79375"/>
            </a:xfrm>
            <a:custGeom>
              <a:avLst/>
              <a:gdLst>
                <a:gd name="T0" fmla="*/ 0 w 83"/>
                <a:gd name="T1" fmla="*/ 0 h 50"/>
                <a:gd name="T2" fmla="*/ 0 w 83"/>
                <a:gd name="T3" fmla="*/ 9 h 50"/>
                <a:gd name="T4" fmla="*/ 83 w 83"/>
                <a:gd name="T5" fmla="*/ 50 h 50"/>
                <a:gd name="T6" fmla="*/ 83 w 83"/>
                <a:gd name="T7" fmla="*/ 42 h 50"/>
                <a:gd name="T8" fmla="*/ 0 w 83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0">
                  <a:moveTo>
                    <a:pt x="0" y="0"/>
                  </a:moveTo>
                  <a:lnTo>
                    <a:pt x="0" y="9"/>
                  </a:lnTo>
                  <a:lnTo>
                    <a:pt x="83" y="50"/>
                  </a:lnTo>
                  <a:lnTo>
                    <a:pt x="83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8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ṣ1îḑè"/>
            <p:cNvSpPr/>
            <p:nvPr/>
          </p:nvSpPr>
          <p:spPr bwMode="auto">
            <a:xfrm>
              <a:off x="5178426" y="4422776"/>
              <a:ext cx="131763" cy="79375"/>
            </a:xfrm>
            <a:custGeom>
              <a:avLst/>
              <a:gdLst>
                <a:gd name="T0" fmla="*/ 0 w 83"/>
                <a:gd name="T1" fmla="*/ 0 h 50"/>
                <a:gd name="T2" fmla="*/ 0 w 83"/>
                <a:gd name="T3" fmla="*/ 9 h 50"/>
                <a:gd name="T4" fmla="*/ 83 w 83"/>
                <a:gd name="T5" fmla="*/ 50 h 50"/>
                <a:gd name="T6" fmla="*/ 83 w 83"/>
                <a:gd name="T7" fmla="*/ 42 h 50"/>
                <a:gd name="T8" fmla="*/ 0 w 83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0">
                  <a:moveTo>
                    <a:pt x="0" y="0"/>
                  </a:moveTo>
                  <a:lnTo>
                    <a:pt x="0" y="9"/>
                  </a:lnTo>
                  <a:lnTo>
                    <a:pt x="83" y="50"/>
                  </a:lnTo>
                  <a:lnTo>
                    <a:pt x="83" y="4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ṩḻíḋé"/>
            <p:cNvSpPr/>
            <p:nvPr/>
          </p:nvSpPr>
          <p:spPr bwMode="auto">
            <a:xfrm>
              <a:off x="5448301" y="4405313"/>
              <a:ext cx="136525" cy="173038"/>
            </a:xfrm>
            <a:prstGeom prst="rect">
              <a:avLst/>
            </a:prstGeom>
            <a:solidFill>
              <a:srgbClr val="407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îşḻiḍé"/>
            <p:cNvSpPr/>
            <p:nvPr/>
          </p:nvSpPr>
          <p:spPr bwMode="auto">
            <a:xfrm>
              <a:off x="5448301" y="4405313"/>
              <a:ext cx="136525" cy="17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îŝľîḍê"/>
            <p:cNvSpPr/>
            <p:nvPr/>
          </p:nvSpPr>
          <p:spPr bwMode="auto">
            <a:xfrm>
              <a:off x="5448301" y="4484688"/>
              <a:ext cx="133350" cy="73025"/>
            </a:xfrm>
            <a:custGeom>
              <a:avLst/>
              <a:gdLst>
                <a:gd name="T0" fmla="*/ 0 w 84"/>
                <a:gd name="T1" fmla="*/ 0 h 46"/>
                <a:gd name="T2" fmla="*/ 0 w 84"/>
                <a:gd name="T3" fmla="*/ 7 h 46"/>
                <a:gd name="T4" fmla="*/ 84 w 84"/>
                <a:gd name="T5" fmla="*/ 46 h 46"/>
                <a:gd name="T6" fmla="*/ 84 w 84"/>
                <a:gd name="T7" fmla="*/ 38 h 46"/>
                <a:gd name="T8" fmla="*/ 0 w 8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46">
                  <a:moveTo>
                    <a:pt x="0" y="0"/>
                  </a:moveTo>
                  <a:lnTo>
                    <a:pt x="0" y="7"/>
                  </a:lnTo>
                  <a:lnTo>
                    <a:pt x="84" y="46"/>
                  </a:lnTo>
                  <a:lnTo>
                    <a:pt x="84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8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ïSḷîḍê"/>
            <p:cNvSpPr/>
            <p:nvPr/>
          </p:nvSpPr>
          <p:spPr bwMode="auto">
            <a:xfrm>
              <a:off x="5448301" y="4484688"/>
              <a:ext cx="133350" cy="73025"/>
            </a:xfrm>
            <a:custGeom>
              <a:avLst/>
              <a:gdLst>
                <a:gd name="T0" fmla="*/ 0 w 84"/>
                <a:gd name="T1" fmla="*/ 0 h 46"/>
                <a:gd name="T2" fmla="*/ 0 w 84"/>
                <a:gd name="T3" fmla="*/ 7 h 46"/>
                <a:gd name="T4" fmla="*/ 84 w 84"/>
                <a:gd name="T5" fmla="*/ 46 h 46"/>
                <a:gd name="T6" fmla="*/ 84 w 84"/>
                <a:gd name="T7" fmla="*/ 38 h 46"/>
                <a:gd name="T8" fmla="*/ 0 w 8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46">
                  <a:moveTo>
                    <a:pt x="0" y="0"/>
                  </a:moveTo>
                  <a:lnTo>
                    <a:pt x="0" y="7"/>
                  </a:lnTo>
                  <a:lnTo>
                    <a:pt x="84" y="46"/>
                  </a:lnTo>
                  <a:lnTo>
                    <a:pt x="84" y="3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íṥḻídè"/>
            <p:cNvSpPr/>
            <p:nvPr/>
          </p:nvSpPr>
          <p:spPr bwMode="auto">
            <a:xfrm>
              <a:off x="5448301" y="4422776"/>
              <a:ext cx="133350" cy="79375"/>
            </a:xfrm>
            <a:custGeom>
              <a:avLst/>
              <a:gdLst>
                <a:gd name="T0" fmla="*/ 0 w 84"/>
                <a:gd name="T1" fmla="*/ 0 h 50"/>
                <a:gd name="T2" fmla="*/ 0 w 84"/>
                <a:gd name="T3" fmla="*/ 9 h 50"/>
                <a:gd name="T4" fmla="*/ 84 w 84"/>
                <a:gd name="T5" fmla="*/ 50 h 50"/>
                <a:gd name="T6" fmla="*/ 84 w 84"/>
                <a:gd name="T7" fmla="*/ 42 h 50"/>
                <a:gd name="T8" fmla="*/ 0 w 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0">
                  <a:moveTo>
                    <a:pt x="0" y="0"/>
                  </a:moveTo>
                  <a:lnTo>
                    <a:pt x="0" y="9"/>
                  </a:lnTo>
                  <a:lnTo>
                    <a:pt x="84" y="50"/>
                  </a:lnTo>
                  <a:lnTo>
                    <a:pt x="84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8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íśḻíḋe"/>
            <p:cNvSpPr/>
            <p:nvPr/>
          </p:nvSpPr>
          <p:spPr bwMode="auto">
            <a:xfrm>
              <a:off x="5448301" y="4422776"/>
              <a:ext cx="133350" cy="79375"/>
            </a:xfrm>
            <a:custGeom>
              <a:avLst/>
              <a:gdLst>
                <a:gd name="T0" fmla="*/ 0 w 84"/>
                <a:gd name="T1" fmla="*/ 0 h 50"/>
                <a:gd name="T2" fmla="*/ 0 w 84"/>
                <a:gd name="T3" fmla="*/ 9 h 50"/>
                <a:gd name="T4" fmla="*/ 84 w 84"/>
                <a:gd name="T5" fmla="*/ 50 h 50"/>
                <a:gd name="T6" fmla="*/ 84 w 84"/>
                <a:gd name="T7" fmla="*/ 42 h 50"/>
                <a:gd name="T8" fmla="*/ 0 w 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0">
                  <a:moveTo>
                    <a:pt x="0" y="0"/>
                  </a:moveTo>
                  <a:lnTo>
                    <a:pt x="0" y="9"/>
                  </a:lnTo>
                  <a:lnTo>
                    <a:pt x="84" y="50"/>
                  </a:lnTo>
                  <a:lnTo>
                    <a:pt x="84" y="4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íSḷîḍê"/>
            <p:cNvSpPr/>
            <p:nvPr/>
          </p:nvSpPr>
          <p:spPr bwMode="auto">
            <a:xfrm>
              <a:off x="4589463" y="4408488"/>
              <a:ext cx="387350" cy="173038"/>
            </a:xfrm>
            <a:prstGeom prst="rect">
              <a:avLst/>
            </a:prstGeom>
            <a:solidFill>
              <a:srgbClr val="407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işļïḑè"/>
            <p:cNvSpPr/>
            <p:nvPr/>
          </p:nvSpPr>
          <p:spPr bwMode="auto">
            <a:xfrm>
              <a:off x="4589463" y="4408488"/>
              <a:ext cx="387350" cy="17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ṡliďé"/>
            <p:cNvSpPr/>
            <p:nvPr/>
          </p:nvSpPr>
          <p:spPr bwMode="auto">
            <a:xfrm>
              <a:off x="4592638" y="4467226"/>
              <a:ext cx="384175" cy="93663"/>
            </a:xfrm>
            <a:custGeom>
              <a:avLst/>
              <a:gdLst>
                <a:gd name="T0" fmla="*/ 0 w 131"/>
                <a:gd name="T1" fmla="*/ 0 h 32"/>
                <a:gd name="T2" fmla="*/ 0 w 131"/>
                <a:gd name="T3" fmla="*/ 5 h 32"/>
                <a:gd name="T4" fmla="*/ 130 w 131"/>
                <a:gd name="T5" fmla="*/ 32 h 32"/>
                <a:gd name="T6" fmla="*/ 131 w 131"/>
                <a:gd name="T7" fmla="*/ 28 h 32"/>
                <a:gd name="T8" fmla="*/ 131 w 131"/>
                <a:gd name="T9" fmla="*/ 27 h 32"/>
                <a:gd name="T10" fmla="*/ 0 w 131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32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31"/>
                    <a:pt x="131" y="29"/>
                    <a:pt x="131" y="28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A8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ṩ1ïdé"/>
            <p:cNvSpPr/>
            <p:nvPr/>
          </p:nvSpPr>
          <p:spPr bwMode="auto">
            <a:xfrm>
              <a:off x="4592638" y="4429126"/>
              <a:ext cx="384175" cy="80963"/>
            </a:xfrm>
            <a:custGeom>
              <a:avLst/>
              <a:gdLst>
                <a:gd name="T0" fmla="*/ 0 w 131"/>
                <a:gd name="T1" fmla="*/ 0 h 28"/>
                <a:gd name="T2" fmla="*/ 0 w 131"/>
                <a:gd name="T3" fmla="*/ 2 h 28"/>
                <a:gd name="T4" fmla="*/ 0 w 131"/>
                <a:gd name="T5" fmla="*/ 4 h 28"/>
                <a:gd name="T6" fmla="*/ 131 w 131"/>
                <a:gd name="T7" fmla="*/ 28 h 28"/>
                <a:gd name="T8" fmla="*/ 131 w 131"/>
                <a:gd name="T9" fmla="*/ 23 h 28"/>
                <a:gd name="T10" fmla="*/ 0 w 131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8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A8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$ḻíḑe"/>
            <p:cNvSpPr/>
            <p:nvPr/>
          </p:nvSpPr>
          <p:spPr bwMode="auto">
            <a:xfrm>
              <a:off x="4443413" y="4648201"/>
              <a:ext cx="1398588" cy="41275"/>
            </a:xfrm>
            <a:custGeom>
              <a:avLst/>
              <a:gdLst>
                <a:gd name="T0" fmla="*/ 881 w 881"/>
                <a:gd name="T1" fmla="*/ 26 h 26"/>
                <a:gd name="T2" fmla="*/ 68 w 881"/>
                <a:gd name="T3" fmla="*/ 26 h 26"/>
                <a:gd name="T4" fmla="*/ 0 w 881"/>
                <a:gd name="T5" fmla="*/ 0 h 26"/>
                <a:gd name="T6" fmla="*/ 798 w 881"/>
                <a:gd name="T7" fmla="*/ 0 h 26"/>
                <a:gd name="T8" fmla="*/ 881 w 88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1" h="26">
                  <a:moveTo>
                    <a:pt x="881" y="26"/>
                  </a:moveTo>
                  <a:lnTo>
                    <a:pt x="68" y="26"/>
                  </a:lnTo>
                  <a:lnTo>
                    <a:pt x="0" y="0"/>
                  </a:lnTo>
                  <a:lnTo>
                    <a:pt x="798" y="0"/>
                  </a:lnTo>
                  <a:lnTo>
                    <a:pt x="881" y="26"/>
                  </a:lnTo>
                  <a:close/>
                </a:path>
              </a:pathLst>
            </a:custGeom>
            <a:solidFill>
              <a:srgbClr val="304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î$ľíḍè"/>
            <p:cNvSpPr/>
            <p:nvPr/>
          </p:nvSpPr>
          <p:spPr bwMode="auto">
            <a:xfrm>
              <a:off x="4551363" y="4689476"/>
              <a:ext cx="1290638" cy="63500"/>
            </a:xfrm>
            <a:prstGeom prst="rect">
              <a:avLst/>
            </a:prstGeom>
            <a:solidFill>
              <a:srgbClr val="AEC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isḷîḍè"/>
            <p:cNvSpPr/>
            <p:nvPr/>
          </p:nvSpPr>
          <p:spPr bwMode="auto">
            <a:xfrm>
              <a:off x="4595813" y="4797426"/>
              <a:ext cx="1077913" cy="236538"/>
            </a:xfrm>
            <a:custGeom>
              <a:avLst/>
              <a:gdLst>
                <a:gd name="T0" fmla="*/ 354 w 368"/>
                <a:gd name="T1" fmla="*/ 81 h 81"/>
                <a:gd name="T2" fmla="*/ 13 w 368"/>
                <a:gd name="T3" fmla="*/ 81 h 81"/>
                <a:gd name="T4" fmla="*/ 0 w 368"/>
                <a:gd name="T5" fmla="*/ 67 h 81"/>
                <a:gd name="T6" fmla="*/ 0 w 368"/>
                <a:gd name="T7" fmla="*/ 14 h 81"/>
                <a:gd name="T8" fmla="*/ 13 w 368"/>
                <a:gd name="T9" fmla="*/ 0 h 81"/>
                <a:gd name="T10" fmla="*/ 354 w 368"/>
                <a:gd name="T11" fmla="*/ 0 h 81"/>
                <a:gd name="T12" fmla="*/ 368 w 368"/>
                <a:gd name="T13" fmla="*/ 14 h 81"/>
                <a:gd name="T14" fmla="*/ 368 w 368"/>
                <a:gd name="T15" fmla="*/ 67 h 81"/>
                <a:gd name="T16" fmla="*/ 354 w 368"/>
                <a:gd name="T1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8" h="81">
                  <a:moveTo>
                    <a:pt x="354" y="81"/>
                  </a:moveTo>
                  <a:cubicBezTo>
                    <a:pt x="13" y="81"/>
                    <a:pt x="13" y="81"/>
                    <a:pt x="13" y="81"/>
                  </a:cubicBezTo>
                  <a:cubicBezTo>
                    <a:pt x="6" y="81"/>
                    <a:pt x="0" y="74"/>
                    <a:pt x="0" y="6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62" y="0"/>
                    <a:pt x="368" y="6"/>
                    <a:pt x="368" y="14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74"/>
                    <a:pt x="362" y="81"/>
                    <a:pt x="354" y="81"/>
                  </a:cubicBezTo>
                  <a:close/>
                </a:path>
              </a:pathLst>
            </a:custGeom>
            <a:solidFill>
              <a:srgbClr val="3055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íṩḻíďé"/>
            <p:cNvSpPr/>
            <p:nvPr/>
          </p:nvSpPr>
          <p:spPr bwMode="auto">
            <a:xfrm>
              <a:off x="4668838" y="4818063"/>
              <a:ext cx="1022350" cy="215900"/>
            </a:xfrm>
            <a:custGeom>
              <a:avLst/>
              <a:gdLst>
                <a:gd name="T0" fmla="*/ 335 w 349"/>
                <a:gd name="T1" fmla="*/ 74 h 74"/>
                <a:gd name="T2" fmla="*/ 14 w 349"/>
                <a:gd name="T3" fmla="*/ 74 h 74"/>
                <a:gd name="T4" fmla="*/ 0 w 349"/>
                <a:gd name="T5" fmla="*/ 60 h 74"/>
                <a:gd name="T6" fmla="*/ 0 w 349"/>
                <a:gd name="T7" fmla="*/ 13 h 74"/>
                <a:gd name="T8" fmla="*/ 14 w 349"/>
                <a:gd name="T9" fmla="*/ 0 h 74"/>
                <a:gd name="T10" fmla="*/ 335 w 349"/>
                <a:gd name="T11" fmla="*/ 0 h 74"/>
                <a:gd name="T12" fmla="*/ 349 w 349"/>
                <a:gd name="T13" fmla="*/ 13 h 74"/>
                <a:gd name="T14" fmla="*/ 349 w 349"/>
                <a:gd name="T15" fmla="*/ 60 h 74"/>
                <a:gd name="T16" fmla="*/ 335 w 349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4">
                  <a:moveTo>
                    <a:pt x="335" y="74"/>
                  </a:moveTo>
                  <a:cubicBezTo>
                    <a:pt x="14" y="74"/>
                    <a:pt x="14" y="74"/>
                    <a:pt x="14" y="74"/>
                  </a:cubicBezTo>
                  <a:cubicBezTo>
                    <a:pt x="6" y="74"/>
                    <a:pt x="0" y="67"/>
                    <a:pt x="0" y="6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42" y="0"/>
                    <a:pt x="349" y="6"/>
                    <a:pt x="349" y="13"/>
                  </a:cubicBezTo>
                  <a:cubicBezTo>
                    <a:pt x="349" y="60"/>
                    <a:pt x="349" y="60"/>
                    <a:pt x="349" y="60"/>
                  </a:cubicBezTo>
                  <a:cubicBezTo>
                    <a:pt x="349" y="67"/>
                    <a:pt x="342" y="74"/>
                    <a:pt x="335" y="74"/>
                  </a:cubicBezTo>
                  <a:close/>
                </a:path>
              </a:pathLst>
            </a:custGeom>
            <a:solidFill>
              <a:srgbClr val="407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iṡľíḓê"/>
            <p:cNvSpPr/>
            <p:nvPr/>
          </p:nvSpPr>
          <p:spPr bwMode="auto">
            <a:xfrm>
              <a:off x="5105401" y="5116513"/>
              <a:ext cx="417513" cy="666750"/>
            </a:xfrm>
            <a:custGeom>
              <a:avLst/>
              <a:gdLst>
                <a:gd name="T0" fmla="*/ 143 w 143"/>
                <a:gd name="T1" fmla="*/ 72 h 228"/>
                <a:gd name="T2" fmla="*/ 110 w 143"/>
                <a:gd name="T3" fmla="*/ 132 h 228"/>
                <a:gd name="T4" fmla="*/ 110 w 143"/>
                <a:gd name="T5" fmla="*/ 228 h 228"/>
                <a:gd name="T6" fmla="*/ 33 w 143"/>
                <a:gd name="T7" fmla="*/ 228 h 228"/>
                <a:gd name="T8" fmla="*/ 33 w 143"/>
                <a:gd name="T9" fmla="*/ 132 h 228"/>
                <a:gd name="T10" fmla="*/ 0 w 143"/>
                <a:gd name="T11" fmla="*/ 72 h 228"/>
                <a:gd name="T12" fmla="*/ 72 w 143"/>
                <a:gd name="T13" fmla="*/ 0 h 228"/>
                <a:gd name="T14" fmla="*/ 73 w 143"/>
                <a:gd name="T15" fmla="*/ 0 h 228"/>
                <a:gd name="T16" fmla="*/ 143 w 143"/>
                <a:gd name="T17" fmla="*/ 7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228">
                  <a:moveTo>
                    <a:pt x="143" y="72"/>
                  </a:moveTo>
                  <a:cubicBezTo>
                    <a:pt x="143" y="97"/>
                    <a:pt x="130" y="120"/>
                    <a:pt x="110" y="132"/>
                  </a:cubicBezTo>
                  <a:cubicBezTo>
                    <a:pt x="110" y="228"/>
                    <a:pt x="110" y="228"/>
                    <a:pt x="110" y="228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13" y="120"/>
                    <a:pt x="0" y="97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72" y="0"/>
                    <a:pt x="73" y="0"/>
                    <a:pt x="73" y="0"/>
                  </a:cubicBezTo>
                  <a:cubicBezTo>
                    <a:pt x="112" y="1"/>
                    <a:pt x="143" y="33"/>
                    <a:pt x="143" y="72"/>
                  </a:cubicBezTo>
                  <a:close/>
                </a:path>
              </a:pathLst>
            </a:custGeom>
            <a:solidFill>
              <a:srgbClr val="406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śḻiďe"/>
            <p:cNvSpPr/>
            <p:nvPr/>
          </p:nvSpPr>
          <p:spPr bwMode="auto">
            <a:xfrm>
              <a:off x="5202238" y="5783263"/>
              <a:ext cx="247650" cy="15875"/>
            </a:xfrm>
            <a:custGeom>
              <a:avLst/>
              <a:gdLst>
                <a:gd name="T0" fmla="*/ 0 w 156"/>
                <a:gd name="T1" fmla="*/ 0 h 10"/>
                <a:gd name="T2" fmla="*/ 9 w 156"/>
                <a:gd name="T3" fmla="*/ 10 h 10"/>
                <a:gd name="T4" fmla="*/ 156 w 156"/>
                <a:gd name="T5" fmla="*/ 10 h 10"/>
                <a:gd name="T6" fmla="*/ 142 w 156"/>
                <a:gd name="T7" fmla="*/ 0 h 10"/>
                <a:gd name="T8" fmla="*/ 0 w 15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0">
                  <a:moveTo>
                    <a:pt x="0" y="0"/>
                  </a:moveTo>
                  <a:lnTo>
                    <a:pt x="9" y="10"/>
                  </a:lnTo>
                  <a:lnTo>
                    <a:pt x="156" y="10"/>
                  </a:lnTo>
                  <a:lnTo>
                    <a:pt x="1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4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iṧľíḍè"/>
            <p:cNvSpPr/>
            <p:nvPr/>
          </p:nvSpPr>
          <p:spPr bwMode="auto">
            <a:xfrm>
              <a:off x="5216526" y="5799138"/>
              <a:ext cx="233363" cy="31750"/>
            </a:xfrm>
            <a:prstGeom prst="rect">
              <a:avLst/>
            </a:prstGeom>
            <a:solidFill>
              <a:srgbClr val="AEC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is1ïdê"/>
            <p:cNvSpPr/>
            <p:nvPr/>
          </p:nvSpPr>
          <p:spPr bwMode="auto">
            <a:xfrm>
              <a:off x="5105401" y="5116513"/>
              <a:ext cx="420688" cy="666750"/>
            </a:xfrm>
            <a:custGeom>
              <a:avLst/>
              <a:gdLst>
                <a:gd name="T0" fmla="*/ 73 w 144"/>
                <a:gd name="T1" fmla="*/ 0 h 228"/>
                <a:gd name="T2" fmla="*/ 72 w 144"/>
                <a:gd name="T3" fmla="*/ 0 h 228"/>
                <a:gd name="T4" fmla="*/ 72 w 144"/>
                <a:gd name="T5" fmla="*/ 0 h 228"/>
                <a:gd name="T6" fmla="*/ 0 w 144"/>
                <a:gd name="T7" fmla="*/ 72 h 228"/>
                <a:gd name="T8" fmla="*/ 33 w 144"/>
                <a:gd name="T9" fmla="*/ 132 h 228"/>
                <a:gd name="T10" fmla="*/ 33 w 144"/>
                <a:gd name="T11" fmla="*/ 228 h 228"/>
                <a:gd name="T12" fmla="*/ 46 w 144"/>
                <a:gd name="T13" fmla="*/ 129 h 228"/>
                <a:gd name="T14" fmla="*/ 13 w 144"/>
                <a:gd name="T15" fmla="*/ 66 h 228"/>
                <a:gd name="T16" fmla="*/ 31 w 144"/>
                <a:gd name="T17" fmla="*/ 26 h 228"/>
                <a:gd name="T18" fmla="*/ 113 w 144"/>
                <a:gd name="T19" fmla="*/ 26 h 228"/>
                <a:gd name="T20" fmla="*/ 131 w 144"/>
                <a:gd name="T21" fmla="*/ 66 h 228"/>
                <a:gd name="T22" fmla="*/ 98 w 144"/>
                <a:gd name="T23" fmla="*/ 129 h 228"/>
                <a:gd name="T24" fmla="*/ 111 w 144"/>
                <a:gd name="T25" fmla="*/ 228 h 228"/>
                <a:gd name="T26" fmla="*/ 111 w 144"/>
                <a:gd name="T27" fmla="*/ 132 h 228"/>
                <a:gd name="T28" fmla="*/ 144 w 144"/>
                <a:gd name="T29" fmla="*/ 72 h 228"/>
                <a:gd name="T30" fmla="*/ 73 w 144"/>
                <a:gd name="T3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4" h="228">
                  <a:moveTo>
                    <a:pt x="73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97"/>
                    <a:pt x="13" y="120"/>
                    <a:pt x="33" y="132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6" y="129"/>
                    <a:pt x="15" y="116"/>
                    <a:pt x="13" y="66"/>
                  </a:cubicBezTo>
                  <a:cubicBezTo>
                    <a:pt x="12" y="48"/>
                    <a:pt x="20" y="35"/>
                    <a:pt x="31" y="26"/>
                  </a:cubicBezTo>
                  <a:cubicBezTo>
                    <a:pt x="55" y="5"/>
                    <a:pt x="90" y="5"/>
                    <a:pt x="113" y="26"/>
                  </a:cubicBezTo>
                  <a:cubicBezTo>
                    <a:pt x="124" y="35"/>
                    <a:pt x="132" y="48"/>
                    <a:pt x="131" y="66"/>
                  </a:cubicBezTo>
                  <a:cubicBezTo>
                    <a:pt x="129" y="116"/>
                    <a:pt x="98" y="129"/>
                    <a:pt x="98" y="129"/>
                  </a:cubicBezTo>
                  <a:cubicBezTo>
                    <a:pt x="111" y="228"/>
                    <a:pt x="111" y="228"/>
                    <a:pt x="111" y="228"/>
                  </a:cubicBezTo>
                  <a:cubicBezTo>
                    <a:pt x="111" y="132"/>
                    <a:pt x="111" y="132"/>
                    <a:pt x="111" y="132"/>
                  </a:cubicBezTo>
                  <a:cubicBezTo>
                    <a:pt x="131" y="120"/>
                    <a:pt x="144" y="97"/>
                    <a:pt x="144" y="72"/>
                  </a:cubicBezTo>
                  <a:cubicBezTo>
                    <a:pt x="144" y="32"/>
                    <a:pt x="112" y="0"/>
                    <a:pt x="73" y="0"/>
                  </a:cubicBezTo>
                  <a:close/>
                </a:path>
              </a:pathLst>
            </a:custGeom>
            <a:solidFill>
              <a:srgbClr val="304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ïşḻîḓé"/>
            <p:cNvSpPr/>
            <p:nvPr/>
          </p:nvSpPr>
          <p:spPr bwMode="auto">
            <a:xfrm>
              <a:off x="5091113" y="5095876"/>
              <a:ext cx="447675" cy="687388"/>
            </a:xfrm>
            <a:custGeom>
              <a:avLst/>
              <a:gdLst>
                <a:gd name="T0" fmla="*/ 36 w 153"/>
                <a:gd name="T1" fmla="*/ 141 h 235"/>
                <a:gd name="T2" fmla="*/ 36 w 153"/>
                <a:gd name="T3" fmla="*/ 235 h 235"/>
                <a:gd name="T4" fmla="*/ 117 w 153"/>
                <a:gd name="T5" fmla="*/ 235 h 235"/>
                <a:gd name="T6" fmla="*/ 117 w 153"/>
                <a:gd name="T7" fmla="*/ 141 h 235"/>
                <a:gd name="T8" fmla="*/ 153 w 153"/>
                <a:gd name="T9" fmla="*/ 76 h 235"/>
                <a:gd name="T10" fmla="*/ 78 w 153"/>
                <a:gd name="T11" fmla="*/ 0 h 235"/>
                <a:gd name="T12" fmla="*/ 77 w 153"/>
                <a:gd name="T13" fmla="*/ 0 h 235"/>
                <a:gd name="T14" fmla="*/ 0 w 153"/>
                <a:gd name="T15" fmla="*/ 76 h 235"/>
                <a:gd name="T16" fmla="*/ 36 w 153"/>
                <a:gd name="T17" fmla="*/ 141 h 235"/>
                <a:gd name="T18" fmla="*/ 77 w 153"/>
                <a:gd name="T19" fmla="*/ 7 h 235"/>
                <a:gd name="T20" fmla="*/ 78 w 153"/>
                <a:gd name="T21" fmla="*/ 7 h 235"/>
                <a:gd name="T22" fmla="*/ 148 w 153"/>
                <a:gd name="T23" fmla="*/ 79 h 235"/>
                <a:gd name="T24" fmla="*/ 115 w 153"/>
                <a:gd name="T25" fmla="*/ 139 h 235"/>
                <a:gd name="T26" fmla="*/ 115 w 153"/>
                <a:gd name="T27" fmla="*/ 235 h 235"/>
                <a:gd name="T28" fmla="*/ 38 w 153"/>
                <a:gd name="T29" fmla="*/ 235 h 235"/>
                <a:gd name="T30" fmla="*/ 38 w 153"/>
                <a:gd name="T31" fmla="*/ 139 h 235"/>
                <a:gd name="T32" fmla="*/ 5 w 153"/>
                <a:gd name="T33" fmla="*/ 79 h 235"/>
                <a:gd name="T34" fmla="*/ 77 w 153"/>
                <a:gd name="T35" fmla="*/ 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235">
                  <a:moveTo>
                    <a:pt x="36" y="141"/>
                  </a:moveTo>
                  <a:cubicBezTo>
                    <a:pt x="36" y="235"/>
                    <a:pt x="36" y="235"/>
                    <a:pt x="36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39" y="127"/>
                    <a:pt x="153" y="103"/>
                    <a:pt x="153" y="76"/>
                  </a:cubicBezTo>
                  <a:cubicBezTo>
                    <a:pt x="153" y="35"/>
                    <a:pt x="120" y="1"/>
                    <a:pt x="78" y="0"/>
                  </a:cubicBezTo>
                  <a:cubicBezTo>
                    <a:pt x="78" y="0"/>
                    <a:pt x="77" y="0"/>
                    <a:pt x="77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3"/>
                    <a:pt x="14" y="127"/>
                    <a:pt x="36" y="141"/>
                  </a:cubicBezTo>
                  <a:close/>
                  <a:moveTo>
                    <a:pt x="77" y="7"/>
                  </a:moveTo>
                  <a:cubicBezTo>
                    <a:pt x="77" y="7"/>
                    <a:pt x="78" y="7"/>
                    <a:pt x="78" y="7"/>
                  </a:cubicBezTo>
                  <a:cubicBezTo>
                    <a:pt x="117" y="8"/>
                    <a:pt x="148" y="40"/>
                    <a:pt x="148" y="79"/>
                  </a:cubicBezTo>
                  <a:cubicBezTo>
                    <a:pt x="148" y="104"/>
                    <a:pt x="135" y="127"/>
                    <a:pt x="115" y="139"/>
                  </a:cubicBezTo>
                  <a:cubicBezTo>
                    <a:pt x="115" y="235"/>
                    <a:pt x="115" y="235"/>
                    <a:pt x="115" y="235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18" y="127"/>
                    <a:pt x="5" y="104"/>
                    <a:pt x="5" y="79"/>
                  </a:cubicBezTo>
                  <a:cubicBezTo>
                    <a:pt x="5" y="39"/>
                    <a:pt x="37" y="7"/>
                    <a:pt x="77" y="7"/>
                  </a:cubicBezTo>
                  <a:close/>
                </a:path>
              </a:pathLst>
            </a:custGeom>
            <a:solidFill>
              <a:srgbClr val="AEC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îṡliḋe"/>
            <p:cNvSpPr/>
            <p:nvPr/>
          </p:nvSpPr>
          <p:spPr bwMode="auto">
            <a:xfrm>
              <a:off x="4692651" y="5181601"/>
              <a:ext cx="266700" cy="209550"/>
            </a:xfrm>
            <a:prstGeom prst="rect">
              <a:avLst/>
            </a:prstGeom>
            <a:solidFill>
              <a:srgbClr val="4072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îsļîḋe"/>
            <p:cNvSpPr/>
            <p:nvPr/>
          </p:nvSpPr>
          <p:spPr bwMode="auto">
            <a:xfrm>
              <a:off x="4692651" y="5181601"/>
              <a:ext cx="266700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íş1îḑé"/>
            <p:cNvSpPr/>
            <p:nvPr/>
          </p:nvSpPr>
          <p:spPr bwMode="auto">
            <a:xfrm>
              <a:off x="4695826" y="5254626"/>
              <a:ext cx="257175" cy="111125"/>
            </a:xfrm>
            <a:custGeom>
              <a:avLst/>
              <a:gdLst>
                <a:gd name="T0" fmla="*/ 0 w 162"/>
                <a:gd name="T1" fmla="*/ 0 h 70"/>
                <a:gd name="T2" fmla="*/ 0 w 162"/>
                <a:gd name="T3" fmla="*/ 11 h 70"/>
                <a:gd name="T4" fmla="*/ 162 w 162"/>
                <a:gd name="T5" fmla="*/ 70 h 70"/>
                <a:gd name="T6" fmla="*/ 162 w 162"/>
                <a:gd name="T7" fmla="*/ 61 h 70"/>
                <a:gd name="T8" fmla="*/ 0 w 16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70">
                  <a:moveTo>
                    <a:pt x="0" y="0"/>
                  </a:moveTo>
                  <a:lnTo>
                    <a:pt x="0" y="11"/>
                  </a:lnTo>
                  <a:lnTo>
                    <a:pt x="162" y="70"/>
                  </a:lnTo>
                  <a:lnTo>
                    <a:pt x="162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8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ïš1îḋê"/>
            <p:cNvSpPr/>
            <p:nvPr/>
          </p:nvSpPr>
          <p:spPr bwMode="auto">
            <a:xfrm>
              <a:off x="4695826" y="5254626"/>
              <a:ext cx="257175" cy="111125"/>
            </a:xfrm>
            <a:custGeom>
              <a:avLst/>
              <a:gdLst>
                <a:gd name="T0" fmla="*/ 0 w 162"/>
                <a:gd name="T1" fmla="*/ 0 h 70"/>
                <a:gd name="T2" fmla="*/ 0 w 162"/>
                <a:gd name="T3" fmla="*/ 11 h 70"/>
                <a:gd name="T4" fmla="*/ 162 w 162"/>
                <a:gd name="T5" fmla="*/ 70 h 70"/>
                <a:gd name="T6" fmla="*/ 162 w 162"/>
                <a:gd name="T7" fmla="*/ 61 h 70"/>
                <a:gd name="T8" fmla="*/ 0 w 16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70">
                  <a:moveTo>
                    <a:pt x="0" y="0"/>
                  </a:moveTo>
                  <a:lnTo>
                    <a:pt x="0" y="11"/>
                  </a:lnTo>
                  <a:lnTo>
                    <a:pt x="162" y="70"/>
                  </a:lnTo>
                  <a:lnTo>
                    <a:pt x="162" y="6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îṡlîḑé"/>
            <p:cNvSpPr/>
            <p:nvPr/>
          </p:nvSpPr>
          <p:spPr bwMode="auto">
            <a:xfrm>
              <a:off x="4695826" y="5207001"/>
              <a:ext cx="257175" cy="100013"/>
            </a:xfrm>
            <a:custGeom>
              <a:avLst/>
              <a:gdLst>
                <a:gd name="T0" fmla="*/ 0 w 162"/>
                <a:gd name="T1" fmla="*/ 0 h 63"/>
                <a:gd name="T2" fmla="*/ 0 w 162"/>
                <a:gd name="T3" fmla="*/ 9 h 63"/>
                <a:gd name="T4" fmla="*/ 162 w 162"/>
                <a:gd name="T5" fmla="*/ 63 h 63"/>
                <a:gd name="T6" fmla="*/ 162 w 162"/>
                <a:gd name="T7" fmla="*/ 52 h 63"/>
                <a:gd name="T8" fmla="*/ 0 w 16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62">
                  <a:moveTo>
                    <a:pt x="0" y="0"/>
                  </a:moveTo>
                  <a:lnTo>
                    <a:pt x="0" y="9"/>
                  </a:lnTo>
                  <a:lnTo>
                    <a:pt x="162" y="63"/>
                  </a:lnTo>
                  <a:lnTo>
                    <a:pt x="162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8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ïṡļiḋé"/>
            <p:cNvSpPr/>
            <p:nvPr/>
          </p:nvSpPr>
          <p:spPr bwMode="auto">
            <a:xfrm>
              <a:off x="4695826" y="5207001"/>
              <a:ext cx="257175" cy="100013"/>
            </a:xfrm>
            <a:custGeom>
              <a:avLst/>
              <a:gdLst>
                <a:gd name="T0" fmla="*/ 0 w 162"/>
                <a:gd name="T1" fmla="*/ 0 h 63"/>
                <a:gd name="T2" fmla="*/ 0 w 162"/>
                <a:gd name="T3" fmla="*/ 9 h 63"/>
                <a:gd name="T4" fmla="*/ 162 w 162"/>
                <a:gd name="T5" fmla="*/ 63 h 63"/>
                <a:gd name="T6" fmla="*/ 162 w 162"/>
                <a:gd name="T7" fmla="*/ 52 h 63"/>
                <a:gd name="T8" fmla="*/ 0 w 16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62">
                  <a:moveTo>
                    <a:pt x="0" y="0"/>
                  </a:moveTo>
                  <a:lnTo>
                    <a:pt x="0" y="9"/>
                  </a:lnTo>
                  <a:lnTo>
                    <a:pt x="162" y="63"/>
                  </a:lnTo>
                  <a:lnTo>
                    <a:pt x="162" y="5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šļiḓe"/>
            <p:cNvSpPr/>
            <p:nvPr/>
          </p:nvSpPr>
          <p:spPr bwMode="auto">
            <a:xfrm>
              <a:off x="4429126" y="4110038"/>
              <a:ext cx="122238" cy="219075"/>
            </a:xfrm>
            <a:custGeom>
              <a:avLst/>
              <a:gdLst>
                <a:gd name="T0" fmla="*/ 77 w 77"/>
                <a:gd name="T1" fmla="*/ 0 h 138"/>
                <a:gd name="T2" fmla="*/ 0 w 77"/>
                <a:gd name="T3" fmla="*/ 72 h 138"/>
                <a:gd name="T4" fmla="*/ 0 w 77"/>
                <a:gd name="T5" fmla="*/ 138 h 138"/>
                <a:gd name="T6" fmla="*/ 77 w 77"/>
                <a:gd name="T7" fmla="*/ 61 h 138"/>
                <a:gd name="T8" fmla="*/ 77 w 77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38">
                  <a:moveTo>
                    <a:pt x="77" y="0"/>
                  </a:moveTo>
                  <a:lnTo>
                    <a:pt x="0" y="72"/>
                  </a:lnTo>
                  <a:lnTo>
                    <a:pt x="0" y="138"/>
                  </a:lnTo>
                  <a:lnTo>
                    <a:pt x="77" y="6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5A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ïṩḻïḋe"/>
            <p:cNvSpPr/>
            <p:nvPr/>
          </p:nvSpPr>
          <p:spPr bwMode="auto">
            <a:xfrm>
              <a:off x="4300538" y="4054476"/>
              <a:ext cx="177800" cy="1728788"/>
            </a:xfrm>
            <a:custGeom>
              <a:avLst/>
              <a:gdLst>
                <a:gd name="T0" fmla="*/ 112 w 112"/>
                <a:gd name="T1" fmla="*/ 1089 h 1089"/>
                <a:gd name="T2" fmla="*/ 38 w 112"/>
                <a:gd name="T3" fmla="*/ 1045 h 1089"/>
                <a:gd name="T4" fmla="*/ 0 w 112"/>
                <a:gd name="T5" fmla="*/ 79 h 1089"/>
                <a:gd name="T6" fmla="*/ 77 w 112"/>
                <a:gd name="T7" fmla="*/ 0 h 1089"/>
                <a:gd name="T8" fmla="*/ 112 w 112"/>
                <a:gd name="T9" fmla="*/ 1089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89">
                  <a:moveTo>
                    <a:pt x="112" y="1089"/>
                  </a:moveTo>
                  <a:lnTo>
                    <a:pt x="38" y="1045"/>
                  </a:lnTo>
                  <a:lnTo>
                    <a:pt x="0" y="79"/>
                  </a:lnTo>
                  <a:lnTo>
                    <a:pt x="77" y="0"/>
                  </a:lnTo>
                  <a:lnTo>
                    <a:pt x="112" y="1089"/>
                  </a:lnTo>
                  <a:close/>
                </a:path>
              </a:pathLst>
            </a:custGeom>
            <a:solidFill>
              <a:srgbClr val="5A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îśľíḓê"/>
            <p:cNvSpPr/>
            <p:nvPr/>
          </p:nvSpPr>
          <p:spPr bwMode="auto">
            <a:xfrm>
              <a:off x="4443413" y="4648201"/>
              <a:ext cx="107950" cy="104775"/>
            </a:xfrm>
            <a:custGeom>
              <a:avLst/>
              <a:gdLst>
                <a:gd name="T0" fmla="*/ 0 w 68"/>
                <a:gd name="T1" fmla="*/ 0 h 66"/>
                <a:gd name="T2" fmla="*/ 0 w 68"/>
                <a:gd name="T3" fmla="*/ 55 h 66"/>
                <a:gd name="T4" fmla="*/ 68 w 68"/>
                <a:gd name="T5" fmla="*/ 66 h 66"/>
                <a:gd name="T6" fmla="*/ 68 w 68"/>
                <a:gd name="T7" fmla="*/ 26 h 66"/>
                <a:gd name="T8" fmla="*/ 0 w 6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0" y="55"/>
                  </a:lnTo>
                  <a:lnTo>
                    <a:pt x="68" y="66"/>
                  </a:lnTo>
                  <a:lnTo>
                    <a:pt x="68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8" name="îs1îḑê"/>
            <p:cNvSpPr/>
            <p:nvPr/>
          </p:nvSpPr>
          <p:spPr bwMode="auto">
            <a:xfrm>
              <a:off x="5202238" y="5783263"/>
              <a:ext cx="14288" cy="47625"/>
            </a:xfrm>
            <a:custGeom>
              <a:avLst/>
              <a:gdLst>
                <a:gd name="T0" fmla="*/ 0 w 9"/>
                <a:gd name="T1" fmla="*/ 0 h 30"/>
                <a:gd name="T2" fmla="*/ 0 w 9"/>
                <a:gd name="T3" fmla="*/ 21 h 30"/>
                <a:gd name="T4" fmla="*/ 9 w 9"/>
                <a:gd name="T5" fmla="*/ 30 h 30"/>
                <a:gd name="T6" fmla="*/ 9 w 9"/>
                <a:gd name="T7" fmla="*/ 10 h 30"/>
                <a:gd name="T8" fmla="*/ 0 w 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0">
                  <a:moveTo>
                    <a:pt x="0" y="0"/>
                  </a:moveTo>
                  <a:lnTo>
                    <a:pt x="0" y="21"/>
                  </a:lnTo>
                  <a:lnTo>
                    <a:pt x="9" y="30"/>
                  </a:lnTo>
                  <a:lnTo>
                    <a:pt x="9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ïsļïḓê"/>
            <p:cNvSpPr/>
            <p:nvPr/>
          </p:nvSpPr>
          <p:spPr bwMode="auto">
            <a:xfrm>
              <a:off x="4935538" y="5391151"/>
              <a:ext cx="23813" cy="17463"/>
            </a:xfrm>
            <a:custGeom>
              <a:avLst/>
              <a:gdLst>
                <a:gd name="T0" fmla="*/ 0 w 15"/>
                <a:gd name="T1" fmla="*/ 11 h 11"/>
                <a:gd name="T2" fmla="*/ 15 w 15"/>
                <a:gd name="T3" fmla="*/ 0 h 11"/>
                <a:gd name="T4" fmla="*/ 0 w 15"/>
                <a:gd name="T5" fmla="*/ 0 h 11"/>
                <a:gd name="T6" fmla="*/ 0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11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305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îśļîḓé"/>
            <p:cNvSpPr/>
            <p:nvPr/>
          </p:nvSpPr>
          <p:spPr bwMode="auto">
            <a:xfrm>
              <a:off x="4935538" y="5391151"/>
              <a:ext cx="23813" cy="17463"/>
            </a:xfrm>
            <a:custGeom>
              <a:avLst/>
              <a:gdLst>
                <a:gd name="T0" fmla="*/ 0 w 15"/>
                <a:gd name="T1" fmla="*/ 11 h 11"/>
                <a:gd name="T2" fmla="*/ 15 w 15"/>
                <a:gd name="T3" fmla="*/ 0 h 11"/>
                <a:gd name="T4" fmla="*/ 0 w 15"/>
                <a:gd name="T5" fmla="*/ 0 h 11"/>
                <a:gd name="T6" fmla="*/ 0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11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1" name="iŝ1ïḓê"/>
            <p:cNvSpPr/>
            <p:nvPr/>
          </p:nvSpPr>
          <p:spPr bwMode="auto">
            <a:xfrm>
              <a:off x="4360863" y="5713413"/>
              <a:ext cx="117475" cy="85725"/>
            </a:xfrm>
            <a:custGeom>
              <a:avLst/>
              <a:gdLst>
                <a:gd name="T0" fmla="*/ 0 w 74"/>
                <a:gd name="T1" fmla="*/ 0 h 54"/>
                <a:gd name="T2" fmla="*/ 0 w 74"/>
                <a:gd name="T3" fmla="*/ 8 h 54"/>
                <a:gd name="T4" fmla="*/ 74 w 74"/>
                <a:gd name="T5" fmla="*/ 54 h 54"/>
                <a:gd name="T6" fmla="*/ 74 w 74"/>
                <a:gd name="T7" fmla="*/ 44 h 54"/>
                <a:gd name="T8" fmla="*/ 0 w 7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4">
                  <a:moveTo>
                    <a:pt x="0" y="0"/>
                  </a:moveTo>
                  <a:lnTo>
                    <a:pt x="0" y="8"/>
                  </a:lnTo>
                  <a:lnTo>
                    <a:pt x="74" y="54"/>
                  </a:lnTo>
                  <a:lnTo>
                    <a:pt x="74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3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2" name="ïŝ1iďè"/>
            <p:cNvSpPr/>
            <p:nvPr/>
          </p:nvSpPr>
          <p:spPr bwMode="auto">
            <a:xfrm>
              <a:off x="4360863" y="5713413"/>
              <a:ext cx="117475" cy="85725"/>
            </a:xfrm>
            <a:custGeom>
              <a:avLst/>
              <a:gdLst>
                <a:gd name="T0" fmla="*/ 0 w 74"/>
                <a:gd name="T1" fmla="*/ 0 h 54"/>
                <a:gd name="T2" fmla="*/ 0 w 74"/>
                <a:gd name="T3" fmla="*/ 8 h 54"/>
                <a:gd name="T4" fmla="*/ 74 w 74"/>
                <a:gd name="T5" fmla="*/ 54 h 54"/>
                <a:gd name="T6" fmla="*/ 74 w 74"/>
                <a:gd name="T7" fmla="*/ 44 h 54"/>
                <a:gd name="T8" fmla="*/ 0 w 7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4">
                  <a:moveTo>
                    <a:pt x="0" y="0"/>
                  </a:moveTo>
                  <a:lnTo>
                    <a:pt x="0" y="8"/>
                  </a:lnTo>
                  <a:lnTo>
                    <a:pt x="74" y="54"/>
                  </a:lnTo>
                  <a:lnTo>
                    <a:pt x="74" y="4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3" name="íṩļîḑe"/>
            <p:cNvSpPr/>
            <p:nvPr/>
          </p:nvSpPr>
          <p:spPr bwMode="auto">
            <a:xfrm>
              <a:off x="6989763" y="5476876"/>
              <a:ext cx="222250" cy="288925"/>
            </a:xfrm>
            <a:custGeom>
              <a:avLst/>
              <a:gdLst>
                <a:gd name="T0" fmla="*/ 70 w 140"/>
                <a:gd name="T1" fmla="*/ 0 h 182"/>
                <a:gd name="T2" fmla="*/ 34 w 140"/>
                <a:gd name="T3" fmla="*/ 90 h 182"/>
                <a:gd name="T4" fmla="*/ 24 w 140"/>
                <a:gd name="T5" fmla="*/ 168 h 182"/>
                <a:gd name="T6" fmla="*/ 0 w 140"/>
                <a:gd name="T7" fmla="*/ 173 h 182"/>
                <a:gd name="T8" fmla="*/ 48 w 140"/>
                <a:gd name="T9" fmla="*/ 182 h 182"/>
                <a:gd name="T10" fmla="*/ 57 w 140"/>
                <a:gd name="T11" fmla="*/ 105 h 182"/>
                <a:gd name="T12" fmla="*/ 87 w 140"/>
                <a:gd name="T13" fmla="*/ 39 h 182"/>
                <a:gd name="T14" fmla="*/ 93 w 140"/>
                <a:gd name="T15" fmla="*/ 98 h 182"/>
                <a:gd name="T16" fmla="*/ 118 w 140"/>
                <a:gd name="T17" fmla="*/ 168 h 182"/>
                <a:gd name="T18" fmla="*/ 94 w 140"/>
                <a:gd name="T19" fmla="*/ 169 h 182"/>
                <a:gd name="T20" fmla="*/ 140 w 140"/>
                <a:gd name="T21" fmla="*/ 179 h 182"/>
                <a:gd name="T22" fmla="*/ 116 w 140"/>
                <a:gd name="T23" fmla="*/ 94 h 182"/>
                <a:gd name="T24" fmla="*/ 122 w 140"/>
                <a:gd name="T25" fmla="*/ 2 h 182"/>
                <a:gd name="T26" fmla="*/ 70 w 140"/>
                <a:gd name="T2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182">
                  <a:moveTo>
                    <a:pt x="70" y="0"/>
                  </a:moveTo>
                  <a:lnTo>
                    <a:pt x="34" y="90"/>
                  </a:lnTo>
                  <a:lnTo>
                    <a:pt x="24" y="168"/>
                  </a:lnTo>
                  <a:lnTo>
                    <a:pt x="0" y="173"/>
                  </a:lnTo>
                  <a:lnTo>
                    <a:pt x="48" y="182"/>
                  </a:lnTo>
                  <a:lnTo>
                    <a:pt x="57" y="105"/>
                  </a:lnTo>
                  <a:lnTo>
                    <a:pt x="87" y="39"/>
                  </a:lnTo>
                  <a:lnTo>
                    <a:pt x="93" y="98"/>
                  </a:lnTo>
                  <a:lnTo>
                    <a:pt x="118" y="168"/>
                  </a:lnTo>
                  <a:lnTo>
                    <a:pt x="94" y="169"/>
                  </a:lnTo>
                  <a:lnTo>
                    <a:pt x="140" y="179"/>
                  </a:lnTo>
                  <a:lnTo>
                    <a:pt x="116" y="94"/>
                  </a:lnTo>
                  <a:lnTo>
                    <a:pt x="122" y="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406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4" name="í$ľîḋé"/>
            <p:cNvSpPr/>
            <p:nvPr/>
          </p:nvSpPr>
          <p:spPr bwMode="auto">
            <a:xfrm>
              <a:off x="7092951" y="5221288"/>
              <a:ext cx="84138" cy="88900"/>
            </a:xfrm>
            <a:prstGeom prst="ellipse">
              <a:avLst/>
            </a:prstGeom>
            <a:solidFill>
              <a:srgbClr val="D19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5" name="îSḷiḍe"/>
            <p:cNvSpPr/>
            <p:nvPr/>
          </p:nvSpPr>
          <p:spPr bwMode="auto">
            <a:xfrm>
              <a:off x="7138988" y="5286376"/>
              <a:ext cx="34925" cy="34925"/>
            </a:xfrm>
            <a:custGeom>
              <a:avLst/>
              <a:gdLst>
                <a:gd name="T0" fmla="*/ 1 w 12"/>
                <a:gd name="T1" fmla="*/ 1 h 12"/>
                <a:gd name="T2" fmla="*/ 0 w 12"/>
                <a:gd name="T3" fmla="*/ 12 h 12"/>
                <a:gd name="T4" fmla="*/ 12 w 12"/>
                <a:gd name="T5" fmla="*/ 12 h 12"/>
                <a:gd name="T6" fmla="*/ 10 w 12"/>
                <a:gd name="T7" fmla="*/ 0 h 12"/>
                <a:gd name="T8" fmla="*/ 1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1" y="12"/>
                    <a:pt x="12" y="12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19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6" name="íşļîḋe"/>
            <p:cNvSpPr/>
            <p:nvPr/>
          </p:nvSpPr>
          <p:spPr bwMode="auto">
            <a:xfrm>
              <a:off x="7099301" y="5213351"/>
              <a:ext cx="84138" cy="79375"/>
            </a:xfrm>
            <a:custGeom>
              <a:avLst/>
              <a:gdLst>
                <a:gd name="T0" fmla="*/ 27 w 29"/>
                <a:gd name="T1" fmla="*/ 7 h 27"/>
                <a:gd name="T2" fmla="*/ 13 w 29"/>
                <a:gd name="T3" fmla="*/ 2 h 27"/>
                <a:gd name="T4" fmla="*/ 5 w 29"/>
                <a:gd name="T5" fmla="*/ 0 h 27"/>
                <a:gd name="T6" fmla="*/ 4 w 29"/>
                <a:gd name="T7" fmla="*/ 1 h 27"/>
                <a:gd name="T8" fmla="*/ 1 w 29"/>
                <a:gd name="T9" fmla="*/ 8 h 27"/>
                <a:gd name="T10" fmla="*/ 1 w 29"/>
                <a:gd name="T11" fmla="*/ 9 h 27"/>
                <a:gd name="T12" fmla="*/ 11 w 29"/>
                <a:gd name="T13" fmla="*/ 11 h 27"/>
                <a:gd name="T14" fmla="*/ 13 w 29"/>
                <a:gd name="T15" fmla="*/ 17 h 27"/>
                <a:gd name="T16" fmla="*/ 17 w 29"/>
                <a:gd name="T17" fmla="*/ 14 h 27"/>
                <a:gd name="T18" fmla="*/ 21 w 29"/>
                <a:gd name="T19" fmla="*/ 18 h 27"/>
                <a:gd name="T20" fmla="*/ 18 w 29"/>
                <a:gd name="T21" fmla="*/ 21 h 27"/>
                <a:gd name="T22" fmla="*/ 24 w 29"/>
                <a:gd name="T23" fmla="*/ 27 h 27"/>
                <a:gd name="T24" fmla="*/ 27 w 29"/>
                <a:gd name="T25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7">
                  <a:moveTo>
                    <a:pt x="27" y="7"/>
                  </a:moveTo>
                  <a:cubicBezTo>
                    <a:pt x="27" y="7"/>
                    <a:pt x="22" y="2"/>
                    <a:pt x="13" y="2"/>
                  </a:cubicBezTo>
                  <a:cubicBezTo>
                    <a:pt x="4" y="3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3"/>
                    <a:pt x="0" y="6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2"/>
                    <a:pt x="8" y="11"/>
                    <a:pt x="11" y="11"/>
                  </a:cubicBezTo>
                  <a:cubicBezTo>
                    <a:pt x="13" y="12"/>
                    <a:pt x="13" y="15"/>
                    <a:pt x="13" y="17"/>
                  </a:cubicBezTo>
                  <a:cubicBezTo>
                    <a:pt x="14" y="15"/>
                    <a:pt x="15" y="14"/>
                    <a:pt x="17" y="14"/>
                  </a:cubicBezTo>
                  <a:cubicBezTo>
                    <a:pt x="19" y="14"/>
                    <a:pt x="21" y="16"/>
                    <a:pt x="21" y="18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19" y="24"/>
                    <a:pt x="21" y="27"/>
                    <a:pt x="24" y="27"/>
                  </a:cubicBezTo>
                  <a:cubicBezTo>
                    <a:pt x="29" y="27"/>
                    <a:pt x="27" y="7"/>
                    <a:pt x="27" y="7"/>
                  </a:cubicBezTo>
                  <a:close/>
                </a:path>
              </a:pathLst>
            </a:custGeom>
            <a:solidFill>
              <a:srgbClr val="2B3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7" name="îŝliḓê"/>
            <p:cNvSpPr/>
            <p:nvPr/>
          </p:nvSpPr>
          <p:spPr bwMode="auto">
            <a:xfrm>
              <a:off x="7100888" y="5313363"/>
              <a:ext cx="96838" cy="166688"/>
            </a:xfrm>
            <a:custGeom>
              <a:avLst/>
              <a:gdLst>
                <a:gd name="T0" fmla="*/ 33 w 33"/>
                <a:gd name="T1" fmla="*/ 0 h 57"/>
                <a:gd name="T2" fmla="*/ 32 w 33"/>
                <a:gd name="T3" fmla="*/ 29 h 57"/>
                <a:gd name="T4" fmla="*/ 32 w 33"/>
                <a:gd name="T5" fmla="*/ 29 h 57"/>
                <a:gd name="T6" fmla="*/ 31 w 33"/>
                <a:gd name="T7" fmla="*/ 36 h 57"/>
                <a:gd name="T8" fmla="*/ 31 w 33"/>
                <a:gd name="T9" fmla="*/ 37 h 57"/>
                <a:gd name="T10" fmla="*/ 28 w 33"/>
                <a:gd name="T11" fmla="*/ 55 h 57"/>
                <a:gd name="T12" fmla="*/ 28 w 33"/>
                <a:gd name="T13" fmla="*/ 55 h 57"/>
                <a:gd name="T14" fmla="*/ 28 w 33"/>
                <a:gd name="T15" fmla="*/ 55 h 57"/>
                <a:gd name="T16" fmla="*/ 28 w 33"/>
                <a:gd name="T17" fmla="*/ 57 h 57"/>
                <a:gd name="T18" fmla="*/ 0 w 33"/>
                <a:gd name="T19" fmla="*/ 56 h 57"/>
                <a:gd name="T20" fmla="*/ 5 w 33"/>
                <a:gd name="T21" fmla="*/ 0 h 57"/>
                <a:gd name="T22" fmla="*/ 33 w 3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57">
                  <a:moveTo>
                    <a:pt x="33" y="0"/>
                  </a:moveTo>
                  <a:cubicBezTo>
                    <a:pt x="33" y="0"/>
                    <a:pt x="33" y="15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2"/>
                    <a:pt x="31" y="34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44"/>
                    <a:pt x="29" y="53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6"/>
                    <a:pt x="28" y="56"/>
                    <a:pt x="28" y="5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F6E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8" name="ïŝ1íḍè"/>
            <p:cNvSpPr/>
            <p:nvPr/>
          </p:nvSpPr>
          <p:spPr bwMode="auto">
            <a:xfrm>
              <a:off x="7024688" y="5313363"/>
              <a:ext cx="92075" cy="139700"/>
            </a:xfrm>
            <a:custGeom>
              <a:avLst/>
              <a:gdLst>
                <a:gd name="T0" fmla="*/ 31 w 31"/>
                <a:gd name="T1" fmla="*/ 0 h 48"/>
                <a:gd name="T2" fmla="*/ 14 w 31"/>
                <a:gd name="T3" fmla="*/ 40 h 48"/>
                <a:gd name="T4" fmla="*/ 0 w 31"/>
                <a:gd name="T5" fmla="*/ 44 h 48"/>
                <a:gd name="T6" fmla="*/ 10 w 31"/>
                <a:gd name="T7" fmla="*/ 48 h 48"/>
                <a:gd name="T8" fmla="*/ 22 w 31"/>
                <a:gd name="T9" fmla="*/ 44 h 48"/>
                <a:gd name="T10" fmla="*/ 31 w 31"/>
                <a:gd name="T11" fmla="*/ 23 h 48"/>
                <a:gd name="T12" fmla="*/ 31 w 31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8">
                  <a:moveTo>
                    <a:pt x="31" y="0"/>
                  </a:moveTo>
                  <a:cubicBezTo>
                    <a:pt x="14" y="40"/>
                    <a:pt x="14" y="40"/>
                    <a:pt x="14" y="4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3" y="47"/>
                    <a:pt x="10" y="48"/>
                  </a:cubicBezTo>
                  <a:cubicBezTo>
                    <a:pt x="16" y="48"/>
                    <a:pt x="22" y="44"/>
                    <a:pt x="22" y="44"/>
                  </a:cubicBezTo>
                  <a:cubicBezTo>
                    <a:pt x="31" y="23"/>
                    <a:pt x="31" y="23"/>
                    <a:pt x="31" y="2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F6E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9" name="íṧḷídé"/>
            <p:cNvSpPr/>
            <p:nvPr/>
          </p:nvSpPr>
          <p:spPr bwMode="auto">
            <a:xfrm>
              <a:off x="7186613" y="5313363"/>
              <a:ext cx="58738" cy="142875"/>
            </a:xfrm>
            <a:custGeom>
              <a:avLst/>
              <a:gdLst>
                <a:gd name="T0" fmla="*/ 4 w 20"/>
                <a:gd name="T1" fmla="*/ 0 h 49"/>
                <a:gd name="T2" fmla="*/ 20 w 20"/>
                <a:gd name="T3" fmla="*/ 44 h 49"/>
                <a:gd name="T4" fmla="*/ 11 w 20"/>
                <a:gd name="T5" fmla="*/ 49 h 49"/>
                <a:gd name="T6" fmla="*/ 4 w 20"/>
                <a:gd name="T7" fmla="*/ 44 h 49"/>
                <a:gd name="T8" fmla="*/ 7 w 20"/>
                <a:gd name="T9" fmla="*/ 42 h 49"/>
                <a:gd name="T10" fmla="*/ 0 w 20"/>
                <a:gd name="T11" fmla="*/ 20 h 49"/>
                <a:gd name="T12" fmla="*/ 4 w 20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9">
                  <a:moveTo>
                    <a:pt x="4" y="0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15" y="49"/>
                    <a:pt x="11" y="49"/>
                  </a:cubicBezTo>
                  <a:cubicBezTo>
                    <a:pt x="7" y="49"/>
                    <a:pt x="4" y="44"/>
                    <a:pt x="4" y="44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6E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0" name="íṩľîḋê"/>
            <p:cNvSpPr/>
            <p:nvPr/>
          </p:nvSpPr>
          <p:spPr bwMode="auto">
            <a:xfrm>
              <a:off x="7099301" y="5467351"/>
              <a:ext cx="87313" cy="17463"/>
            </a:xfrm>
            <a:custGeom>
              <a:avLst/>
              <a:gdLst>
                <a:gd name="T0" fmla="*/ 55 w 55"/>
                <a:gd name="T1" fmla="*/ 11 h 11"/>
                <a:gd name="T2" fmla="*/ 0 w 55"/>
                <a:gd name="T3" fmla="*/ 8 h 11"/>
                <a:gd name="T4" fmla="*/ 0 w 55"/>
                <a:gd name="T5" fmla="*/ 0 h 11"/>
                <a:gd name="T6" fmla="*/ 55 w 55"/>
                <a:gd name="T7" fmla="*/ 4 h 11"/>
                <a:gd name="T8" fmla="*/ 55 w 5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">
                  <a:moveTo>
                    <a:pt x="55" y="11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5" y="4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5548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1" name="iṣliḓe"/>
            <p:cNvSpPr/>
            <p:nvPr/>
          </p:nvSpPr>
          <p:spPr bwMode="auto">
            <a:xfrm>
              <a:off x="7110413" y="5532438"/>
              <a:ext cx="41275" cy="7938"/>
            </a:xfrm>
            <a:custGeom>
              <a:avLst/>
              <a:gdLst>
                <a:gd name="T0" fmla="*/ 0 w 26"/>
                <a:gd name="T1" fmla="*/ 2 h 5"/>
                <a:gd name="T2" fmla="*/ 26 w 26"/>
                <a:gd name="T3" fmla="*/ 5 h 5"/>
                <a:gd name="T4" fmla="*/ 0 w 26"/>
                <a:gd name="T5" fmla="*/ 0 h 5"/>
                <a:gd name="T6" fmla="*/ 0 w 2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">
                  <a:moveTo>
                    <a:pt x="0" y="2"/>
                  </a:moveTo>
                  <a:lnTo>
                    <a:pt x="26" y="5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04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2" name="îṣlîdê"/>
            <p:cNvSpPr/>
            <p:nvPr/>
          </p:nvSpPr>
          <p:spPr bwMode="auto">
            <a:xfrm>
              <a:off x="7145338" y="5626101"/>
              <a:ext cx="31750" cy="6350"/>
            </a:xfrm>
            <a:custGeom>
              <a:avLst/>
              <a:gdLst>
                <a:gd name="T0" fmla="*/ 10 w 11"/>
                <a:gd name="T1" fmla="*/ 0 h 2"/>
                <a:gd name="T2" fmla="*/ 0 w 11"/>
                <a:gd name="T3" fmla="*/ 2 h 2"/>
                <a:gd name="T4" fmla="*/ 11 w 11"/>
                <a:gd name="T5" fmla="*/ 2 h 2"/>
                <a:gd name="T6" fmla="*/ 10 w 1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10" y="0"/>
                  </a:moveTo>
                  <a:cubicBezTo>
                    <a:pt x="9" y="0"/>
                    <a:pt x="0" y="2"/>
                    <a:pt x="0" y="2"/>
                  </a:cubicBezTo>
                  <a:cubicBezTo>
                    <a:pt x="11" y="2"/>
                    <a:pt x="11" y="2"/>
                    <a:pt x="11" y="2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304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3" name="ïśľîďé"/>
            <p:cNvSpPr/>
            <p:nvPr/>
          </p:nvSpPr>
          <p:spPr bwMode="auto">
            <a:xfrm>
              <a:off x="7054851" y="5629276"/>
              <a:ext cx="28575" cy="14288"/>
            </a:xfrm>
            <a:custGeom>
              <a:avLst/>
              <a:gdLst>
                <a:gd name="T0" fmla="*/ 16 w 18"/>
                <a:gd name="T1" fmla="*/ 9 h 9"/>
                <a:gd name="T2" fmla="*/ 0 w 18"/>
                <a:gd name="T3" fmla="*/ 0 h 9"/>
                <a:gd name="T4" fmla="*/ 18 w 18"/>
                <a:gd name="T5" fmla="*/ 3 h 9"/>
                <a:gd name="T6" fmla="*/ 16 w 1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6" y="9"/>
                  </a:moveTo>
                  <a:lnTo>
                    <a:pt x="0" y="0"/>
                  </a:lnTo>
                  <a:lnTo>
                    <a:pt x="18" y="3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304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4" name="íśļíďé"/>
            <p:cNvSpPr/>
            <p:nvPr/>
          </p:nvSpPr>
          <p:spPr bwMode="auto">
            <a:xfrm>
              <a:off x="7054851" y="5629276"/>
              <a:ext cx="28575" cy="14288"/>
            </a:xfrm>
            <a:custGeom>
              <a:avLst/>
              <a:gdLst>
                <a:gd name="T0" fmla="*/ 16 w 18"/>
                <a:gd name="T1" fmla="*/ 9 h 9"/>
                <a:gd name="T2" fmla="*/ 0 w 18"/>
                <a:gd name="T3" fmla="*/ 0 h 9"/>
                <a:gd name="T4" fmla="*/ 18 w 18"/>
                <a:gd name="T5" fmla="*/ 3 h 9"/>
                <a:gd name="T6" fmla="*/ 16 w 1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6" y="9"/>
                  </a:moveTo>
                  <a:lnTo>
                    <a:pt x="0" y="0"/>
                  </a:lnTo>
                  <a:lnTo>
                    <a:pt x="18" y="3"/>
                  </a:lnTo>
                  <a:lnTo>
                    <a:pt x="16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5" name="íşḻiḍé"/>
            <p:cNvSpPr/>
            <p:nvPr/>
          </p:nvSpPr>
          <p:spPr bwMode="auto">
            <a:xfrm>
              <a:off x="6992938" y="5743576"/>
              <a:ext cx="73025" cy="22225"/>
            </a:xfrm>
            <a:custGeom>
              <a:avLst/>
              <a:gdLst>
                <a:gd name="T0" fmla="*/ 22 w 46"/>
                <a:gd name="T1" fmla="*/ 0 h 14"/>
                <a:gd name="T2" fmla="*/ 46 w 46"/>
                <a:gd name="T3" fmla="*/ 14 h 14"/>
                <a:gd name="T4" fmla="*/ 0 w 46"/>
                <a:gd name="T5" fmla="*/ 5 h 14"/>
                <a:gd name="T6" fmla="*/ 22 w 4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4">
                  <a:moveTo>
                    <a:pt x="22" y="0"/>
                  </a:moveTo>
                  <a:lnTo>
                    <a:pt x="46" y="14"/>
                  </a:lnTo>
                  <a:lnTo>
                    <a:pt x="0" y="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04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6" name="îsľíde"/>
            <p:cNvSpPr/>
            <p:nvPr/>
          </p:nvSpPr>
          <p:spPr bwMode="auto">
            <a:xfrm>
              <a:off x="7138988" y="5743576"/>
              <a:ext cx="73025" cy="17463"/>
            </a:xfrm>
            <a:custGeom>
              <a:avLst/>
              <a:gdLst>
                <a:gd name="T0" fmla="*/ 24 w 46"/>
                <a:gd name="T1" fmla="*/ 0 h 11"/>
                <a:gd name="T2" fmla="*/ 46 w 46"/>
                <a:gd name="T3" fmla="*/ 11 h 11"/>
                <a:gd name="T4" fmla="*/ 0 w 46"/>
                <a:gd name="T5" fmla="*/ 1 h 11"/>
                <a:gd name="T6" fmla="*/ 24 w 46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1">
                  <a:moveTo>
                    <a:pt x="24" y="0"/>
                  </a:moveTo>
                  <a:lnTo>
                    <a:pt x="46" y="11"/>
                  </a:lnTo>
                  <a:lnTo>
                    <a:pt x="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04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7" name="îṧḻiḑê"/>
            <p:cNvSpPr/>
            <p:nvPr/>
          </p:nvSpPr>
          <p:spPr bwMode="auto">
            <a:xfrm>
              <a:off x="7100888" y="5368926"/>
              <a:ext cx="12700" cy="98425"/>
            </a:xfrm>
            <a:custGeom>
              <a:avLst/>
              <a:gdLst>
                <a:gd name="T0" fmla="*/ 4 w 8"/>
                <a:gd name="T1" fmla="*/ 20 h 62"/>
                <a:gd name="T2" fmla="*/ 8 w 8"/>
                <a:gd name="T3" fmla="*/ 0 h 62"/>
                <a:gd name="T4" fmla="*/ 6 w 8"/>
                <a:gd name="T5" fmla="*/ 62 h 62"/>
                <a:gd name="T6" fmla="*/ 0 w 8"/>
                <a:gd name="T7" fmla="*/ 62 h 62"/>
                <a:gd name="T8" fmla="*/ 4 w 8"/>
                <a:gd name="T9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2">
                  <a:moveTo>
                    <a:pt x="4" y="20"/>
                  </a:moveTo>
                  <a:lnTo>
                    <a:pt x="8" y="0"/>
                  </a:lnTo>
                  <a:lnTo>
                    <a:pt x="6" y="62"/>
                  </a:lnTo>
                  <a:lnTo>
                    <a:pt x="0" y="62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E8D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8" name="ïŝḷïḍê"/>
            <p:cNvSpPr/>
            <p:nvPr/>
          </p:nvSpPr>
          <p:spPr bwMode="auto">
            <a:xfrm>
              <a:off x="7177088" y="5397501"/>
              <a:ext cx="17463" cy="76200"/>
            </a:xfrm>
            <a:custGeom>
              <a:avLst/>
              <a:gdLst>
                <a:gd name="T0" fmla="*/ 5 w 6"/>
                <a:gd name="T1" fmla="*/ 7 h 26"/>
                <a:gd name="T2" fmla="*/ 5 w 6"/>
                <a:gd name="T3" fmla="*/ 8 h 26"/>
                <a:gd name="T4" fmla="*/ 2 w 6"/>
                <a:gd name="T5" fmla="*/ 26 h 26"/>
                <a:gd name="T6" fmla="*/ 2 w 6"/>
                <a:gd name="T7" fmla="*/ 26 h 26"/>
                <a:gd name="T8" fmla="*/ 2 w 6"/>
                <a:gd name="T9" fmla="*/ 26 h 26"/>
                <a:gd name="T10" fmla="*/ 2 w 6"/>
                <a:gd name="T11" fmla="*/ 26 h 26"/>
                <a:gd name="T12" fmla="*/ 0 w 6"/>
                <a:gd name="T13" fmla="*/ 26 h 26"/>
                <a:gd name="T14" fmla="*/ 6 w 6"/>
                <a:gd name="T15" fmla="*/ 0 h 26"/>
                <a:gd name="T16" fmla="*/ 6 w 6"/>
                <a:gd name="T17" fmla="*/ 0 h 26"/>
                <a:gd name="T18" fmla="*/ 5 w 6"/>
                <a:gd name="T1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6"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15"/>
                    <a:pt x="3" y="24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4"/>
                    <a:pt x="5" y="7"/>
                  </a:cubicBezTo>
                  <a:close/>
                </a:path>
              </a:pathLst>
            </a:custGeom>
            <a:solidFill>
              <a:srgbClr val="E8D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9" name="iṧļïde"/>
            <p:cNvSpPr/>
            <p:nvPr/>
          </p:nvSpPr>
          <p:spPr bwMode="auto">
            <a:xfrm>
              <a:off x="7519988" y="5476876"/>
              <a:ext cx="246063" cy="288925"/>
            </a:xfrm>
            <a:custGeom>
              <a:avLst/>
              <a:gdLst>
                <a:gd name="T0" fmla="*/ 35 w 155"/>
                <a:gd name="T1" fmla="*/ 0 h 182"/>
                <a:gd name="T2" fmla="*/ 0 w 155"/>
                <a:gd name="T3" fmla="*/ 83 h 182"/>
                <a:gd name="T4" fmla="*/ 35 w 155"/>
                <a:gd name="T5" fmla="*/ 158 h 182"/>
                <a:gd name="T6" fmla="*/ 13 w 155"/>
                <a:gd name="T7" fmla="*/ 173 h 182"/>
                <a:gd name="T8" fmla="*/ 55 w 155"/>
                <a:gd name="T9" fmla="*/ 164 h 182"/>
                <a:gd name="T10" fmla="*/ 35 w 155"/>
                <a:gd name="T11" fmla="*/ 81 h 182"/>
                <a:gd name="T12" fmla="*/ 63 w 155"/>
                <a:gd name="T13" fmla="*/ 35 h 182"/>
                <a:gd name="T14" fmla="*/ 74 w 155"/>
                <a:gd name="T15" fmla="*/ 88 h 182"/>
                <a:gd name="T16" fmla="*/ 124 w 155"/>
                <a:gd name="T17" fmla="*/ 169 h 182"/>
                <a:gd name="T18" fmla="*/ 109 w 155"/>
                <a:gd name="T19" fmla="*/ 182 h 182"/>
                <a:gd name="T20" fmla="*/ 155 w 155"/>
                <a:gd name="T21" fmla="*/ 179 h 182"/>
                <a:gd name="T22" fmla="*/ 103 w 155"/>
                <a:gd name="T23" fmla="*/ 85 h 182"/>
                <a:gd name="T24" fmla="*/ 103 w 155"/>
                <a:gd name="T25" fmla="*/ 0 h 182"/>
                <a:gd name="T26" fmla="*/ 35 w 155"/>
                <a:gd name="T2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82">
                  <a:moveTo>
                    <a:pt x="35" y="0"/>
                  </a:moveTo>
                  <a:lnTo>
                    <a:pt x="0" y="83"/>
                  </a:lnTo>
                  <a:lnTo>
                    <a:pt x="35" y="158"/>
                  </a:lnTo>
                  <a:lnTo>
                    <a:pt x="13" y="173"/>
                  </a:lnTo>
                  <a:lnTo>
                    <a:pt x="55" y="164"/>
                  </a:lnTo>
                  <a:lnTo>
                    <a:pt x="35" y="81"/>
                  </a:lnTo>
                  <a:lnTo>
                    <a:pt x="63" y="35"/>
                  </a:lnTo>
                  <a:lnTo>
                    <a:pt x="74" y="88"/>
                  </a:lnTo>
                  <a:lnTo>
                    <a:pt x="124" y="169"/>
                  </a:lnTo>
                  <a:lnTo>
                    <a:pt x="109" y="182"/>
                  </a:lnTo>
                  <a:lnTo>
                    <a:pt x="155" y="179"/>
                  </a:lnTo>
                  <a:lnTo>
                    <a:pt x="103" y="85"/>
                  </a:lnTo>
                  <a:lnTo>
                    <a:pt x="103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06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0" name="íŝḷîḓê"/>
            <p:cNvSpPr/>
            <p:nvPr/>
          </p:nvSpPr>
          <p:spPr bwMode="auto">
            <a:xfrm>
              <a:off x="7575551" y="5441951"/>
              <a:ext cx="111125" cy="34925"/>
            </a:xfrm>
            <a:custGeom>
              <a:avLst/>
              <a:gdLst>
                <a:gd name="T0" fmla="*/ 0 w 70"/>
                <a:gd name="T1" fmla="*/ 22 h 22"/>
                <a:gd name="T2" fmla="*/ 0 w 70"/>
                <a:gd name="T3" fmla="*/ 0 h 22"/>
                <a:gd name="T4" fmla="*/ 70 w 70"/>
                <a:gd name="T5" fmla="*/ 0 h 22"/>
                <a:gd name="T6" fmla="*/ 68 w 70"/>
                <a:gd name="T7" fmla="*/ 22 h 22"/>
                <a:gd name="T8" fmla="*/ 0 w 70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2">
                  <a:moveTo>
                    <a:pt x="0" y="22"/>
                  </a:moveTo>
                  <a:lnTo>
                    <a:pt x="0" y="0"/>
                  </a:lnTo>
                  <a:lnTo>
                    <a:pt x="70" y="0"/>
                  </a:lnTo>
                  <a:lnTo>
                    <a:pt x="68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6E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1" name="iŝlîďê"/>
            <p:cNvSpPr/>
            <p:nvPr/>
          </p:nvSpPr>
          <p:spPr bwMode="auto">
            <a:xfrm>
              <a:off x="7485063" y="5429251"/>
              <a:ext cx="34925" cy="23813"/>
            </a:xfrm>
            <a:prstGeom prst="ellipse">
              <a:avLst/>
            </a:prstGeom>
            <a:solidFill>
              <a:srgbClr val="594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2" name="îṥlíďe"/>
            <p:cNvSpPr/>
            <p:nvPr/>
          </p:nvSpPr>
          <p:spPr bwMode="auto">
            <a:xfrm>
              <a:off x="7699376" y="5429251"/>
              <a:ext cx="31750" cy="23813"/>
            </a:xfrm>
            <a:prstGeom prst="ellipse">
              <a:avLst/>
            </a:prstGeom>
            <a:solidFill>
              <a:srgbClr val="594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3" name="ïṡḷîḍe"/>
            <p:cNvSpPr/>
            <p:nvPr/>
          </p:nvSpPr>
          <p:spPr bwMode="auto">
            <a:xfrm>
              <a:off x="7569201" y="5470526"/>
              <a:ext cx="114300" cy="12700"/>
            </a:xfrm>
            <a:prstGeom prst="rect">
              <a:avLst/>
            </a:prstGeom>
            <a:solidFill>
              <a:srgbClr val="5548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4" name="iṥļïďé"/>
            <p:cNvSpPr/>
            <p:nvPr/>
          </p:nvSpPr>
          <p:spPr bwMode="auto">
            <a:xfrm>
              <a:off x="7693026" y="5745163"/>
              <a:ext cx="73025" cy="20638"/>
            </a:xfrm>
            <a:custGeom>
              <a:avLst/>
              <a:gdLst>
                <a:gd name="T0" fmla="*/ 15 w 46"/>
                <a:gd name="T1" fmla="*/ 0 h 13"/>
                <a:gd name="T2" fmla="*/ 46 w 46"/>
                <a:gd name="T3" fmla="*/ 10 h 13"/>
                <a:gd name="T4" fmla="*/ 0 w 46"/>
                <a:gd name="T5" fmla="*/ 13 h 13"/>
                <a:gd name="T6" fmla="*/ 15 w 46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3">
                  <a:moveTo>
                    <a:pt x="15" y="0"/>
                  </a:moveTo>
                  <a:lnTo>
                    <a:pt x="46" y="10"/>
                  </a:lnTo>
                  <a:lnTo>
                    <a:pt x="0" y="13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304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5" name="iš1ídè"/>
            <p:cNvSpPr/>
            <p:nvPr/>
          </p:nvSpPr>
          <p:spPr bwMode="auto">
            <a:xfrm>
              <a:off x="7693026" y="5745163"/>
              <a:ext cx="73025" cy="20638"/>
            </a:xfrm>
            <a:custGeom>
              <a:avLst/>
              <a:gdLst>
                <a:gd name="T0" fmla="*/ 15 w 46"/>
                <a:gd name="T1" fmla="*/ 0 h 13"/>
                <a:gd name="T2" fmla="*/ 46 w 46"/>
                <a:gd name="T3" fmla="*/ 10 h 13"/>
                <a:gd name="T4" fmla="*/ 0 w 46"/>
                <a:gd name="T5" fmla="*/ 13 h 13"/>
                <a:gd name="T6" fmla="*/ 15 w 46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3">
                  <a:moveTo>
                    <a:pt x="15" y="0"/>
                  </a:moveTo>
                  <a:lnTo>
                    <a:pt x="46" y="10"/>
                  </a:lnTo>
                  <a:lnTo>
                    <a:pt x="0" y="13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6" name="ís1iďê"/>
            <p:cNvSpPr/>
            <p:nvPr/>
          </p:nvSpPr>
          <p:spPr bwMode="auto">
            <a:xfrm>
              <a:off x="7540626" y="5727701"/>
              <a:ext cx="66675" cy="23813"/>
            </a:xfrm>
            <a:custGeom>
              <a:avLst/>
              <a:gdLst>
                <a:gd name="T0" fmla="*/ 22 w 42"/>
                <a:gd name="T1" fmla="*/ 0 h 15"/>
                <a:gd name="T2" fmla="*/ 42 w 42"/>
                <a:gd name="T3" fmla="*/ 6 h 15"/>
                <a:gd name="T4" fmla="*/ 0 w 42"/>
                <a:gd name="T5" fmla="*/ 15 h 15"/>
                <a:gd name="T6" fmla="*/ 22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22" y="0"/>
                  </a:moveTo>
                  <a:lnTo>
                    <a:pt x="42" y="6"/>
                  </a:lnTo>
                  <a:lnTo>
                    <a:pt x="0" y="1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049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7" name="îṩḻîḋê"/>
            <p:cNvSpPr/>
            <p:nvPr/>
          </p:nvSpPr>
          <p:spPr bwMode="auto">
            <a:xfrm>
              <a:off x="7613651" y="5467351"/>
              <a:ext cx="3175" cy="17463"/>
            </a:xfrm>
            <a:custGeom>
              <a:avLst/>
              <a:gdLst>
                <a:gd name="T0" fmla="*/ 0 w 1"/>
                <a:gd name="T1" fmla="*/ 6 h 6"/>
                <a:gd name="T2" fmla="*/ 0 w 1"/>
                <a:gd name="T3" fmla="*/ 6 h 6"/>
                <a:gd name="T4" fmla="*/ 0 w 1"/>
                <a:gd name="T5" fmla="*/ 5 h 6"/>
                <a:gd name="T6" fmla="*/ 0 w 1"/>
                <a:gd name="T7" fmla="*/ 0 h 6"/>
                <a:gd name="T8" fmla="*/ 0 w 1"/>
                <a:gd name="T9" fmla="*/ 0 h 6"/>
                <a:gd name="T10" fmla="*/ 1 w 1"/>
                <a:gd name="T11" fmla="*/ 0 h 6"/>
                <a:gd name="T12" fmla="*/ 1 w 1"/>
                <a:gd name="T13" fmla="*/ 5 h 6"/>
                <a:gd name="T14" fmla="*/ 0 w 1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solidFill>
              <a:srgbClr val="866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8" name="îṧḻîdé"/>
            <p:cNvSpPr/>
            <p:nvPr/>
          </p:nvSpPr>
          <p:spPr bwMode="auto">
            <a:xfrm>
              <a:off x="7613651" y="5467351"/>
              <a:ext cx="20638" cy="3175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1 h 1"/>
                <a:gd name="T4" fmla="*/ 0 w 7"/>
                <a:gd name="T5" fmla="*/ 1 h 1"/>
                <a:gd name="T6" fmla="*/ 0 w 7"/>
                <a:gd name="T7" fmla="*/ 0 h 1"/>
                <a:gd name="T8" fmla="*/ 6 w 7"/>
                <a:gd name="T9" fmla="*/ 0 h 1"/>
                <a:gd name="T10" fmla="*/ 7 w 7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lose/>
                </a:path>
              </a:pathLst>
            </a:custGeom>
            <a:solidFill>
              <a:srgbClr val="866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9" name="íṣlîḑe"/>
            <p:cNvSpPr/>
            <p:nvPr/>
          </p:nvSpPr>
          <p:spPr bwMode="auto">
            <a:xfrm>
              <a:off x="7613651" y="5483226"/>
              <a:ext cx="20638" cy="1588"/>
            </a:xfrm>
            <a:custGeom>
              <a:avLst/>
              <a:gdLst>
                <a:gd name="T0" fmla="*/ 7 w 7"/>
                <a:gd name="T1" fmla="*/ 0 h 1"/>
                <a:gd name="T2" fmla="*/ 7 w 7"/>
                <a:gd name="T3" fmla="*/ 0 h 1"/>
                <a:gd name="T4" fmla="*/ 6 w 7"/>
                <a:gd name="T5" fmla="*/ 1 h 1"/>
                <a:gd name="T6" fmla="*/ 0 w 7"/>
                <a:gd name="T7" fmla="*/ 1 h 1"/>
                <a:gd name="T8" fmla="*/ 0 w 7"/>
                <a:gd name="T9" fmla="*/ 0 h 1"/>
                <a:gd name="T10" fmla="*/ 7 w 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866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0" name="í$ḷîḍê"/>
            <p:cNvSpPr/>
            <p:nvPr/>
          </p:nvSpPr>
          <p:spPr bwMode="auto">
            <a:xfrm>
              <a:off x="8286751" y="5500688"/>
              <a:ext cx="182563" cy="280988"/>
            </a:xfrm>
            <a:custGeom>
              <a:avLst/>
              <a:gdLst>
                <a:gd name="T0" fmla="*/ 115 w 115"/>
                <a:gd name="T1" fmla="*/ 0 h 177"/>
                <a:gd name="T2" fmla="*/ 115 w 115"/>
                <a:gd name="T3" fmla="*/ 36 h 177"/>
                <a:gd name="T4" fmla="*/ 59 w 115"/>
                <a:gd name="T5" fmla="*/ 95 h 177"/>
                <a:gd name="T6" fmla="*/ 39 w 115"/>
                <a:gd name="T7" fmla="*/ 169 h 177"/>
                <a:gd name="T8" fmla="*/ 0 w 115"/>
                <a:gd name="T9" fmla="*/ 177 h 177"/>
                <a:gd name="T10" fmla="*/ 22 w 115"/>
                <a:gd name="T11" fmla="*/ 167 h 177"/>
                <a:gd name="T12" fmla="*/ 24 w 115"/>
                <a:gd name="T13" fmla="*/ 162 h 177"/>
                <a:gd name="T14" fmla="*/ 44 w 115"/>
                <a:gd name="T15" fmla="*/ 88 h 177"/>
                <a:gd name="T16" fmla="*/ 70 w 115"/>
                <a:gd name="T17" fmla="*/ 33 h 177"/>
                <a:gd name="T18" fmla="*/ 85 w 115"/>
                <a:gd name="T19" fmla="*/ 0 h 177"/>
                <a:gd name="T20" fmla="*/ 115 w 115"/>
                <a:gd name="T2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77">
                  <a:moveTo>
                    <a:pt x="115" y="0"/>
                  </a:moveTo>
                  <a:lnTo>
                    <a:pt x="115" y="36"/>
                  </a:lnTo>
                  <a:lnTo>
                    <a:pt x="59" y="95"/>
                  </a:lnTo>
                  <a:lnTo>
                    <a:pt x="39" y="169"/>
                  </a:lnTo>
                  <a:lnTo>
                    <a:pt x="0" y="177"/>
                  </a:lnTo>
                  <a:lnTo>
                    <a:pt x="22" y="167"/>
                  </a:lnTo>
                  <a:lnTo>
                    <a:pt x="24" y="162"/>
                  </a:lnTo>
                  <a:lnTo>
                    <a:pt x="44" y="88"/>
                  </a:lnTo>
                  <a:lnTo>
                    <a:pt x="70" y="33"/>
                  </a:lnTo>
                  <a:lnTo>
                    <a:pt x="85" y="0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D19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1" name="ïsľïďê"/>
            <p:cNvSpPr/>
            <p:nvPr/>
          </p:nvSpPr>
          <p:spPr bwMode="auto">
            <a:xfrm>
              <a:off x="8428038" y="5500688"/>
              <a:ext cx="80963" cy="282575"/>
            </a:xfrm>
            <a:custGeom>
              <a:avLst/>
              <a:gdLst>
                <a:gd name="T0" fmla="*/ 27 w 28"/>
                <a:gd name="T1" fmla="*/ 92 h 97"/>
                <a:gd name="T2" fmla="*/ 19 w 28"/>
                <a:gd name="T3" fmla="*/ 97 h 97"/>
                <a:gd name="T4" fmla="*/ 12 w 28"/>
                <a:gd name="T5" fmla="*/ 97 h 97"/>
                <a:gd name="T6" fmla="*/ 22 w 28"/>
                <a:gd name="T7" fmla="*/ 90 h 97"/>
                <a:gd name="T8" fmla="*/ 21 w 28"/>
                <a:gd name="T9" fmla="*/ 88 h 97"/>
                <a:gd name="T10" fmla="*/ 1 w 28"/>
                <a:gd name="T11" fmla="*/ 48 h 97"/>
                <a:gd name="T12" fmla="*/ 0 w 28"/>
                <a:gd name="T13" fmla="*/ 39 h 97"/>
                <a:gd name="T14" fmla="*/ 14 w 28"/>
                <a:gd name="T15" fmla="*/ 0 h 97"/>
                <a:gd name="T16" fmla="*/ 16 w 28"/>
                <a:gd name="T17" fmla="*/ 7 h 97"/>
                <a:gd name="T18" fmla="*/ 14 w 28"/>
                <a:gd name="T19" fmla="*/ 32 h 97"/>
                <a:gd name="T20" fmla="*/ 11 w 28"/>
                <a:gd name="T21" fmla="*/ 40 h 97"/>
                <a:gd name="T22" fmla="*/ 11 w 28"/>
                <a:gd name="T23" fmla="*/ 48 h 97"/>
                <a:gd name="T24" fmla="*/ 28 w 28"/>
                <a:gd name="T25" fmla="*/ 91 h 97"/>
                <a:gd name="T26" fmla="*/ 27 w 28"/>
                <a:gd name="T27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97">
                  <a:moveTo>
                    <a:pt x="27" y="92"/>
                  </a:moveTo>
                  <a:cubicBezTo>
                    <a:pt x="19" y="97"/>
                    <a:pt x="19" y="97"/>
                    <a:pt x="19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14"/>
                    <a:pt x="15" y="25"/>
                    <a:pt x="14" y="3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28" y="91"/>
                    <a:pt x="28" y="91"/>
                    <a:pt x="28" y="91"/>
                  </a:cubicBezTo>
                  <a:lnTo>
                    <a:pt x="27" y="92"/>
                  </a:lnTo>
                  <a:close/>
                </a:path>
              </a:pathLst>
            </a:custGeom>
            <a:solidFill>
              <a:srgbClr val="D19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2" name="ïŝľïdê"/>
            <p:cNvSpPr/>
            <p:nvPr/>
          </p:nvSpPr>
          <p:spPr bwMode="auto">
            <a:xfrm>
              <a:off x="8393113" y="5259388"/>
              <a:ext cx="69850" cy="73025"/>
            </a:xfrm>
            <a:prstGeom prst="ellipse">
              <a:avLst/>
            </a:prstGeom>
            <a:solidFill>
              <a:srgbClr val="D19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3" name="iślîḋe"/>
            <p:cNvSpPr/>
            <p:nvPr/>
          </p:nvSpPr>
          <p:spPr bwMode="auto">
            <a:xfrm>
              <a:off x="8432801" y="5310188"/>
              <a:ext cx="30163" cy="38100"/>
            </a:xfrm>
            <a:custGeom>
              <a:avLst/>
              <a:gdLst>
                <a:gd name="T0" fmla="*/ 0 w 19"/>
                <a:gd name="T1" fmla="*/ 2 h 24"/>
                <a:gd name="T2" fmla="*/ 6 w 19"/>
                <a:gd name="T3" fmla="*/ 24 h 24"/>
                <a:gd name="T4" fmla="*/ 19 w 19"/>
                <a:gd name="T5" fmla="*/ 18 h 24"/>
                <a:gd name="T6" fmla="*/ 11 w 19"/>
                <a:gd name="T7" fmla="*/ 0 h 24"/>
                <a:gd name="T8" fmla="*/ 0 w 1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0" y="2"/>
                  </a:moveTo>
                  <a:lnTo>
                    <a:pt x="6" y="24"/>
                  </a:lnTo>
                  <a:lnTo>
                    <a:pt x="19" y="18"/>
                  </a:lnTo>
                  <a:lnTo>
                    <a:pt x="1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19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4" name="îṥḻídé"/>
            <p:cNvSpPr/>
            <p:nvPr/>
          </p:nvSpPr>
          <p:spPr bwMode="auto">
            <a:xfrm>
              <a:off x="8393113" y="5248276"/>
              <a:ext cx="77788" cy="93663"/>
            </a:xfrm>
            <a:custGeom>
              <a:avLst/>
              <a:gdLst>
                <a:gd name="T0" fmla="*/ 1 w 27"/>
                <a:gd name="T1" fmla="*/ 13 h 32"/>
                <a:gd name="T2" fmla="*/ 19 w 27"/>
                <a:gd name="T3" fmla="*/ 19 h 32"/>
                <a:gd name="T4" fmla="*/ 19 w 27"/>
                <a:gd name="T5" fmla="*/ 21 h 32"/>
                <a:gd name="T6" fmla="*/ 18 w 27"/>
                <a:gd name="T7" fmla="*/ 32 h 32"/>
                <a:gd name="T8" fmla="*/ 27 w 27"/>
                <a:gd name="T9" fmla="*/ 18 h 32"/>
                <a:gd name="T10" fmla="*/ 18 w 27"/>
                <a:gd name="T11" fmla="*/ 2 h 32"/>
                <a:gd name="T12" fmla="*/ 0 w 27"/>
                <a:gd name="T13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2">
                  <a:moveTo>
                    <a:pt x="1" y="13"/>
                  </a:moveTo>
                  <a:cubicBezTo>
                    <a:pt x="1" y="13"/>
                    <a:pt x="18" y="10"/>
                    <a:pt x="19" y="19"/>
                  </a:cubicBezTo>
                  <a:cubicBezTo>
                    <a:pt x="19" y="20"/>
                    <a:pt x="19" y="20"/>
                    <a:pt x="19" y="21"/>
                  </a:cubicBezTo>
                  <a:cubicBezTo>
                    <a:pt x="19" y="29"/>
                    <a:pt x="18" y="32"/>
                    <a:pt x="18" y="32"/>
                  </a:cubicBezTo>
                  <a:cubicBezTo>
                    <a:pt x="18" y="32"/>
                    <a:pt x="27" y="25"/>
                    <a:pt x="27" y="18"/>
                  </a:cubicBezTo>
                  <a:cubicBezTo>
                    <a:pt x="27" y="11"/>
                    <a:pt x="25" y="4"/>
                    <a:pt x="18" y="2"/>
                  </a:cubicBezTo>
                  <a:cubicBezTo>
                    <a:pt x="10" y="0"/>
                    <a:pt x="1" y="2"/>
                    <a:pt x="0" y="13"/>
                  </a:cubicBezTo>
                </a:path>
              </a:pathLst>
            </a:custGeom>
            <a:solidFill>
              <a:srgbClr val="2B3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5" name="ïŝļïḓé"/>
            <p:cNvSpPr/>
            <p:nvPr/>
          </p:nvSpPr>
          <p:spPr bwMode="auto">
            <a:xfrm>
              <a:off x="8445501" y="5245101"/>
              <a:ext cx="34925" cy="31750"/>
            </a:xfrm>
            <a:prstGeom prst="ellipse">
              <a:avLst/>
            </a:prstGeom>
            <a:solidFill>
              <a:srgbClr val="2B3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6" name="işḻïḓe"/>
            <p:cNvSpPr/>
            <p:nvPr/>
          </p:nvSpPr>
          <p:spPr bwMode="auto">
            <a:xfrm>
              <a:off x="8407401" y="5386388"/>
              <a:ext cx="14288" cy="49213"/>
            </a:xfrm>
            <a:custGeom>
              <a:avLst/>
              <a:gdLst>
                <a:gd name="T0" fmla="*/ 4 w 5"/>
                <a:gd name="T1" fmla="*/ 0 h 17"/>
                <a:gd name="T2" fmla="*/ 0 w 5"/>
                <a:gd name="T3" fmla="*/ 8 h 17"/>
                <a:gd name="T4" fmla="*/ 5 w 5"/>
                <a:gd name="T5" fmla="*/ 17 h 17"/>
                <a:gd name="T6" fmla="*/ 4 w 5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7">
                  <a:moveTo>
                    <a:pt x="4" y="0"/>
                  </a:moveTo>
                  <a:cubicBezTo>
                    <a:pt x="4" y="0"/>
                    <a:pt x="1" y="4"/>
                    <a:pt x="0" y="8"/>
                  </a:cubicBezTo>
                  <a:cubicBezTo>
                    <a:pt x="0" y="13"/>
                    <a:pt x="5" y="17"/>
                    <a:pt x="5" y="1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E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7" name="îṧḷiḑè"/>
            <p:cNvSpPr/>
            <p:nvPr/>
          </p:nvSpPr>
          <p:spPr bwMode="auto">
            <a:xfrm>
              <a:off x="8415338" y="5327651"/>
              <a:ext cx="88900" cy="146050"/>
            </a:xfrm>
            <a:custGeom>
              <a:avLst/>
              <a:gdLst>
                <a:gd name="T0" fmla="*/ 2 w 30"/>
                <a:gd name="T1" fmla="*/ 50 h 50"/>
                <a:gd name="T2" fmla="*/ 0 w 30"/>
                <a:gd name="T3" fmla="*/ 16 h 50"/>
                <a:gd name="T4" fmla="*/ 1 w 30"/>
                <a:gd name="T5" fmla="*/ 5 h 50"/>
                <a:gd name="T6" fmla="*/ 22 w 30"/>
                <a:gd name="T7" fmla="*/ 1 h 50"/>
                <a:gd name="T8" fmla="*/ 18 w 30"/>
                <a:gd name="T9" fmla="*/ 50 h 50"/>
                <a:gd name="T10" fmla="*/ 2 w 30"/>
                <a:gd name="T1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0">
                  <a:moveTo>
                    <a:pt x="2" y="5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9" y="0"/>
                    <a:pt x="22" y="1"/>
                  </a:cubicBezTo>
                  <a:cubicBezTo>
                    <a:pt x="30" y="3"/>
                    <a:pt x="18" y="50"/>
                    <a:pt x="18" y="50"/>
                  </a:cubicBezTo>
                  <a:lnTo>
                    <a:pt x="2" y="50"/>
                  </a:lnTo>
                  <a:close/>
                </a:path>
              </a:pathLst>
            </a:custGeom>
            <a:solidFill>
              <a:srgbClr val="FE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8" name="iṥļíḍe"/>
            <p:cNvSpPr/>
            <p:nvPr/>
          </p:nvSpPr>
          <p:spPr bwMode="auto">
            <a:xfrm>
              <a:off x="8348663" y="5338763"/>
              <a:ext cx="87313" cy="73025"/>
            </a:xfrm>
            <a:custGeom>
              <a:avLst/>
              <a:gdLst>
                <a:gd name="T0" fmla="*/ 30 w 30"/>
                <a:gd name="T1" fmla="*/ 10 h 25"/>
                <a:gd name="T2" fmla="*/ 17 w 30"/>
                <a:gd name="T3" fmla="*/ 25 h 25"/>
                <a:gd name="T4" fmla="*/ 2 w 30"/>
                <a:gd name="T5" fmla="*/ 25 h 25"/>
                <a:gd name="T6" fmla="*/ 1 w 30"/>
                <a:gd name="T7" fmla="*/ 24 h 25"/>
                <a:gd name="T8" fmla="*/ 4 w 30"/>
                <a:gd name="T9" fmla="*/ 17 h 25"/>
                <a:gd name="T10" fmla="*/ 4 w 30"/>
                <a:gd name="T11" fmla="*/ 17 h 25"/>
                <a:gd name="T12" fmla="*/ 12 w 30"/>
                <a:gd name="T13" fmla="*/ 16 h 25"/>
                <a:gd name="T14" fmla="*/ 24 w 30"/>
                <a:gd name="T15" fmla="*/ 1 h 25"/>
                <a:gd name="T16" fmla="*/ 30 w 30"/>
                <a:gd name="T17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5">
                  <a:moveTo>
                    <a:pt x="30" y="10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2"/>
                    <a:pt x="1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23" y="2"/>
                    <a:pt x="24" y="1"/>
                  </a:cubicBezTo>
                  <a:cubicBezTo>
                    <a:pt x="26" y="0"/>
                    <a:pt x="30" y="10"/>
                    <a:pt x="30" y="10"/>
                  </a:cubicBezTo>
                  <a:close/>
                </a:path>
              </a:pathLst>
            </a:custGeom>
            <a:solidFill>
              <a:srgbClr val="FE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9" name="ïŝḻîďê"/>
            <p:cNvSpPr/>
            <p:nvPr/>
          </p:nvSpPr>
          <p:spPr bwMode="auto">
            <a:xfrm>
              <a:off x="8470901" y="5268913"/>
              <a:ext cx="26988" cy="90488"/>
            </a:xfrm>
            <a:custGeom>
              <a:avLst/>
              <a:gdLst>
                <a:gd name="T0" fmla="*/ 11 w 17"/>
                <a:gd name="T1" fmla="*/ 57 h 57"/>
                <a:gd name="T2" fmla="*/ 17 w 17"/>
                <a:gd name="T3" fmla="*/ 26 h 57"/>
                <a:gd name="T4" fmla="*/ 4 w 17"/>
                <a:gd name="T5" fmla="*/ 0 h 57"/>
                <a:gd name="T6" fmla="*/ 6 w 17"/>
                <a:gd name="T7" fmla="*/ 26 h 57"/>
                <a:gd name="T8" fmla="*/ 0 w 17"/>
                <a:gd name="T9" fmla="*/ 42 h 57"/>
                <a:gd name="T10" fmla="*/ 11 w 1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7">
                  <a:moveTo>
                    <a:pt x="11" y="57"/>
                  </a:moveTo>
                  <a:lnTo>
                    <a:pt x="17" y="26"/>
                  </a:lnTo>
                  <a:lnTo>
                    <a:pt x="4" y="0"/>
                  </a:lnTo>
                  <a:lnTo>
                    <a:pt x="6" y="26"/>
                  </a:lnTo>
                  <a:lnTo>
                    <a:pt x="0" y="42"/>
                  </a:lnTo>
                  <a:lnTo>
                    <a:pt x="11" y="57"/>
                  </a:lnTo>
                  <a:close/>
                </a:path>
              </a:pathLst>
            </a:custGeom>
            <a:solidFill>
              <a:srgbClr val="FEFF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0" name="iṥ1ïďe"/>
            <p:cNvSpPr/>
            <p:nvPr/>
          </p:nvSpPr>
          <p:spPr bwMode="auto">
            <a:xfrm>
              <a:off x="8366126" y="5473701"/>
              <a:ext cx="111125" cy="142875"/>
            </a:xfrm>
            <a:custGeom>
              <a:avLst/>
              <a:gdLst>
                <a:gd name="T0" fmla="*/ 35 w 38"/>
                <a:gd name="T1" fmla="*/ 40 h 49"/>
                <a:gd name="T2" fmla="*/ 33 w 38"/>
                <a:gd name="T3" fmla="*/ 49 h 49"/>
                <a:gd name="T4" fmla="*/ 31 w 38"/>
                <a:gd name="T5" fmla="*/ 49 h 49"/>
                <a:gd name="T6" fmla="*/ 21 w 38"/>
                <a:gd name="T7" fmla="*/ 48 h 49"/>
                <a:gd name="T8" fmla="*/ 0 w 38"/>
                <a:gd name="T9" fmla="*/ 41 h 49"/>
                <a:gd name="T10" fmla="*/ 19 w 38"/>
                <a:gd name="T11" fmla="*/ 0 h 49"/>
                <a:gd name="T12" fmla="*/ 35 w 38"/>
                <a:gd name="T13" fmla="*/ 0 h 49"/>
                <a:gd name="T14" fmla="*/ 37 w 38"/>
                <a:gd name="T15" fmla="*/ 8 h 49"/>
                <a:gd name="T16" fmla="*/ 35 w 38"/>
                <a:gd name="T17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9">
                  <a:moveTo>
                    <a:pt x="35" y="40"/>
                  </a:moveTo>
                  <a:cubicBezTo>
                    <a:pt x="34" y="45"/>
                    <a:pt x="33" y="49"/>
                    <a:pt x="33" y="49"/>
                  </a:cubicBezTo>
                  <a:cubicBezTo>
                    <a:pt x="33" y="49"/>
                    <a:pt x="32" y="49"/>
                    <a:pt x="31" y="49"/>
                  </a:cubicBezTo>
                  <a:cubicBezTo>
                    <a:pt x="28" y="49"/>
                    <a:pt x="24" y="49"/>
                    <a:pt x="21" y="48"/>
                  </a:cubicBezTo>
                  <a:cubicBezTo>
                    <a:pt x="10" y="45"/>
                    <a:pt x="0" y="41"/>
                    <a:pt x="0" y="4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2"/>
                    <a:pt x="36" y="5"/>
                    <a:pt x="37" y="8"/>
                  </a:cubicBezTo>
                  <a:cubicBezTo>
                    <a:pt x="38" y="17"/>
                    <a:pt x="36" y="31"/>
                    <a:pt x="35" y="40"/>
                  </a:cubicBezTo>
                  <a:close/>
                </a:path>
              </a:pathLst>
            </a:custGeom>
            <a:solidFill>
              <a:srgbClr val="406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1" name="iSḻïḓe"/>
            <p:cNvSpPr/>
            <p:nvPr/>
          </p:nvSpPr>
          <p:spPr bwMode="auto">
            <a:xfrm>
              <a:off x="8281988" y="5754688"/>
              <a:ext cx="66675" cy="28575"/>
            </a:xfrm>
            <a:custGeom>
              <a:avLst/>
              <a:gdLst>
                <a:gd name="T0" fmla="*/ 42 w 42"/>
                <a:gd name="T1" fmla="*/ 6 h 18"/>
                <a:gd name="T2" fmla="*/ 22 w 42"/>
                <a:gd name="T3" fmla="*/ 18 h 18"/>
                <a:gd name="T4" fmla="*/ 0 w 42"/>
                <a:gd name="T5" fmla="*/ 18 h 18"/>
                <a:gd name="T6" fmla="*/ 27 w 42"/>
                <a:gd name="T7" fmla="*/ 0 h 18"/>
                <a:gd name="T8" fmla="*/ 29 w 42"/>
                <a:gd name="T9" fmla="*/ 4 h 18"/>
                <a:gd name="T10" fmla="*/ 42 w 42"/>
                <a:gd name="T1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8">
                  <a:moveTo>
                    <a:pt x="42" y="6"/>
                  </a:moveTo>
                  <a:lnTo>
                    <a:pt x="22" y="18"/>
                  </a:lnTo>
                  <a:lnTo>
                    <a:pt x="0" y="18"/>
                  </a:lnTo>
                  <a:lnTo>
                    <a:pt x="27" y="0"/>
                  </a:lnTo>
                  <a:lnTo>
                    <a:pt x="29" y="4"/>
                  </a:lnTo>
                  <a:lnTo>
                    <a:pt x="42" y="6"/>
                  </a:lnTo>
                  <a:close/>
                </a:path>
              </a:pathLst>
            </a:custGeom>
            <a:solidFill>
              <a:srgbClr val="406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2" name="iśľiďé"/>
            <p:cNvSpPr/>
            <p:nvPr/>
          </p:nvSpPr>
          <p:spPr bwMode="auto">
            <a:xfrm>
              <a:off x="8334376" y="5764213"/>
              <a:ext cx="14288" cy="19050"/>
            </a:xfrm>
            <a:custGeom>
              <a:avLst/>
              <a:gdLst>
                <a:gd name="T0" fmla="*/ 9 w 9"/>
                <a:gd name="T1" fmla="*/ 0 h 12"/>
                <a:gd name="T2" fmla="*/ 3 w 9"/>
                <a:gd name="T3" fmla="*/ 12 h 12"/>
                <a:gd name="T4" fmla="*/ 0 w 9"/>
                <a:gd name="T5" fmla="*/ 0 h 12"/>
                <a:gd name="T6" fmla="*/ 9 w 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3" y="12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06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3" name="íṣḻîḋé"/>
            <p:cNvSpPr/>
            <p:nvPr/>
          </p:nvSpPr>
          <p:spPr bwMode="auto">
            <a:xfrm>
              <a:off x="8442326" y="5757863"/>
              <a:ext cx="66675" cy="28575"/>
            </a:xfrm>
            <a:custGeom>
              <a:avLst/>
              <a:gdLst>
                <a:gd name="T0" fmla="*/ 42 w 42"/>
                <a:gd name="T1" fmla="*/ 5 h 18"/>
                <a:gd name="T2" fmla="*/ 41 w 42"/>
                <a:gd name="T3" fmla="*/ 7 h 18"/>
                <a:gd name="T4" fmla="*/ 26 w 42"/>
                <a:gd name="T5" fmla="*/ 16 h 18"/>
                <a:gd name="T6" fmla="*/ 24 w 42"/>
                <a:gd name="T7" fmla="*/ 18 h 18"/>
                <a:gd name="T8" fmla="*/ 0 w 42"/>
                <a:gd name="T9" fmla="*/ 18 h 18"/>
                <a:gd name="T10" fmla="*/ 24 w 42"/>
                <a:gd name="T11" fmla="*/ 2 h 18"/>
                <a:gd name="T12" fmla="*/ 29 w 42"/>
                <a:gd name="T13" fmla="*/ 0 h 18"/>
                <a:gd name="T14" fmla="*/ 31 w 42"/>
                <a:gd name="T15" fmla="*/ 4 h 18"/>
                <a:gd name="T16" fmla="*/ 39 w 42"/>
                <a:gd name="T17" fmla="*/ 5 h 18"/>
                <a:gd name="T18" fmla="*/ 42 w 42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18">
                  <a:moveTo>
                    <a:pt x="42" y="5"/>
                  </a:moveTo>
                  <a:lnTo>
                    <a:pt x="41" y="7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0" y="18"/>
                  </a:lnTo>
                  <a:lnTo>
                    <a:pt x="24" y="2"/>
                  </a:lnTo>
                  <a:lnTo>
                    <a:pt x="29" y="0"/>
                  </a:lnTo>
                  <a:lnTo>
                    <a:pt x="31" y="4"/>
                  </a:lnTo>
                  <a:lnTo>
                    <a:pt x="39" y="5"/>
                  </a:lnTo>
                  <a:lnTo>
                    <a:pt x="42" y="5"/>
                  </a:lnTo>
                  <a:close/>
                </a:path>
              </a:pathLst>
            </a:custGeom>
            <a:solidFill>
              <a:srgbClr val="406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4" name="ïṣlíde"/>
            <p:cNvSpPr/>
            <p:nvPr/>
          </p:nvSpPr>
          <p:spPr bwMode="auto">
            <a:xfrm>
              <a:off x="8497888" y="5765801"/>
              <a:ext cx="11113" cy="20638"/>
            </a:xfrm>
            <a:custGeom>
              <a:avLst/>
              <a:gdLst>
                <a:gd name="T0" fmla="*/ 7 w 7"/>
                <a:gd name="T1" fmla="*/ 0 h 13"/>
                <a:gd name="T2" fmla="*/ 2 w 7"/>
                <a:gd name="T3" fmla="*/ 13 h 13"/>
                <a:gd name="T4" fmla="*/ 0 w 7"/>
                <a:gd name="T5" fmla="*/ 0 h 13"/>
                <a:gd name="T6" fmla="*/ 7 w 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3">
                  <a:moveTo>
                    <a:pt x="7" y="0"/>
                  </a:moveTo>
                  <a:lnTo>
                    <a:pt x="2" y="13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06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5" name="îṩḻiḓè"/>
            <p:cNvSpPr/>
            <p:nvPr/>
          </p:nvSpPr>
          <p:spPr>
            <a:xfrm>
              <a:off x="4756907" y="4790610"/>
              <a:ext cx="79541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00">
                  <a:solidFill>
                    <a:schemeClr val="bg1"/>
                  </a:solidFill>
                </a:rPr>
                <a:t>BIG IDEA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朗读课文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44107" y="1585088"/>
            <a:ext cx="10289564" cy="32864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过了一分钟，元元起来了。他很快地洗了脸，吃了早点，就背着书包上学去了。到了十字路口，他看见前面是绿灯，刚想走过去了，红灯亮了，他叹了口气，说：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要是早一分钟就好了。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562620" y="4871565"/>
            <a:ext cx="4234375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矩形: 圆角 7"/>
          <p:cNvSpPr/>
          <p:nvPr/>
        </p:nvSpPr>
        <p:spPr>
          <a:xfrm>
            <a:off x="862863" y="4230829"/>
            <a:ext cx="2018714" cy="68424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737790" y="5284136"/>
            <a:ext cx="7884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要是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早一分钟，</a:t>
            </a:r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9807" y="5229630"/>
            <a:ext cx="3054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能赶上绿灯了</a:t>
            </a:r>
            <a:endParaRPr lang="zh-CN" altLang="en-US" sz="3600" b="1">
              <a:solidFill>
                <a:srgbClr val="FF1D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37790" y="5976359"/>
            <a:ext cx="7884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要是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能赶上绿灯，</a:t>
            </a:r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97855" y="5862983"/>
            <a:ext cx="3798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能及时通过路口</a:t>
            </a:r>
            <a:endParaRPr lang="zh-CN" altLang="en-US" sz="3600" b="1">
              <a:solidFill>
                <a:srgbClr val="FF1D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930878" y="3429000"/>
            <a:ext cx="1165122" cy="663677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2" grpId="0"/>
      <p:bldP spid="11" grpId="0"/>
      <p:bldP spid="13" grpId="0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朗读课文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44107" y="1585088"/>
            <a:ext cx="10289564" cy="411747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他等了一会儿，才走过十字路口。他向停在车站的公共汽车跑去，眼看就要到了，车子开了。他又叹了口气，说：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要是早一分钟就好了。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④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他等啊等，一直不见公交汽车的影子，元元决定走到学校去。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79786" y="4113249"/>
            <a:ext cx="4234375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矩形: 圆角 7"/>
          <p:cNvSpPr/>
          <p:nvPr/>
        </p:nvSpPr>
        <p:spPr>
          <a:xfrm>
            <a:off x="1393805" y="3429000"/>
            <a:ext cx="2470272" cy="68424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d94c61a5-5b92-4958-a54f-87ad22c399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935957" y="5610917"/>
            <a:ext cx="2395427" cy="1315328"/>
            <a:chOff x="2398713" y="1404937"/>
            <a:chExt cx="7404100" cy="4065588"/>
          </a:xfrm>
        </p:grpSpPr>
        <p:sp>
          <p:nvSpPr>
            <p:cNvPr id="15" name="í$1îḓé"/>
            <p:cNvSpPr/>
            <p:nvPr/>
          </p:nvSpPr>
          <p:spPr bwMode="auto">
            <a:xfrm>
              <a:off x="2409825" y="1422400"/>
              <a:ext cx="7372350" cy="401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$liḑê"/>
            <p:cNvSpPr/>
            <p:nvPr/>
          </p:nvSpPr>
          <p:spPr bwMode="auto">
            <a:xfrm>
              <a:off x="2905125" y="2405063"/>
              <a:ext cx="6429375" cy="2562225"/>
            </a:xfrm>
            <a:custGeom>
              <a:avLst/>
              <a:gdLst>
                <a:gd name="T0" fmla="*/ 576 w 3739"/>
                <a:gd name="T1" fmla="*/ 4 h 1491"/>
                <a:gd name="T2" fmla="*/ 315 w 3739"/>
                <a:gd name="T3" fmla="*/ 55 h 1491"/>
                <a:gd name="T4" fmla="*/ 184 w 3739"/>
                <a:gd name="T5" fmla="*/ 170 h 1491"/>
                <a:gd name="T6" fmla="*/ 145 w 3739"/>
                <a:gd name="T7" fmla="*/ 189 h 1491"/>
                <a:gd name="T8" fmla="*/ 159 w 3739"/>
                <a:gd name="T9" fmla="*/ 209 h 1491"/>
                <a:gd name="T10" fmla="*/ 129 w 3739"/>
                <a:gd name="T11" fmla="*/ 313 h 1491"/>
                <a:gd name="T12" fmla="*/ 103 w 3739"/>
                <a:gd name="T13" fmla="*/ 480 h 1491"/>
                <a:gd name="T14" fmla="*/ 95 w 3739"/>
                <a:gd name="T15" fmla="*/ 615 h 1491"/>
                <a:gd name="T16" fmla="*/ 65 w 3739"/>
                <a:gd name="T17" fmla="*/ 635 h 1491"/>
                <a:gd name="T18" fmla="*/ 67 w 3739"/>
                <a:gd name="T19" fmla="*/ 662 h 1491"/>
                <a:gd name="T20" fmla="*/ 78 w 3739"/>
                <a:gd name="T21" fmla="*/ 674 h 1491"/>
                <a:gd name="T22" fmla="*/ 79 w 3739"/>
                <a:gd name="T23" fmla="*/ 1340 h 1491"/>
                <a:gd name="T24" fmla="*/ 10 w 3739"/>
                <a:gd name="T25" fmla="*/ 1378 h 1491"/>
                <a:gd name="T26" fmla="*/ 13 w 3739"/>
                <a:gd name="T27" fmla="*/ 1470 h 1491"/>
                <a:gd name="T28" fmla="*/ 249 w 3739"/>
                <a:gd name="T29" fmla="*/ 1470 h 1491"/>
                <a:gd name="T30" fmla="*/ 343 w 3739"/>
                <a:gd name="T31" fmla="*/ 1257 h 1491"/>
                <a:gd name="T32" fmla="*/ 566 w 3739"/>
                <a:gd name="T33" fmla="*/ 1174 h 1491"/>
                <a:gd name="T34" fmla="*/ 814 w 3739"/>
                <a:gd name="T35" fmla="*/ 1323 h 1491"/>
                <a:gd name="T36" fmla="*/ 867 w 3739"/>
                <a:gd name="T37" fmla="*/ 1473 h 1491"/>
                <a:gd name="T38" fmla="*/ 2072 w 3739"/>
                <a:gd name="T39" fmla="*/ 1475 h 1491"/>
                <a:gd name="T40" fmla="*/ 2545 w 3739"/>
                <a:gd name="T41" fmla="*/ 1483 h 1491"/>
                <a:gd name="T42" fmla="*/ 2835 w 3739"/>
                <a:gd name="T43" fmla="*/ 1206 h 1491"/>
                <a:gd name="T44" fmla="*/ 3101 w 3739"/>
                <a:gd name="T45" fmla="*/ 1484 h 1491"/>
                <a:gd name="T46" fmla="*/ 3739 w 3739"/>
                <a:gd name="T47" fmla="*/ 1488 h 1491"/>
                <a:gd name="T48" fmla="*/ 3736 w 3739"/>
                <a:gd name="T49" fmla="*/ 1369 h 1491"/>
                <a:gd name="T50" fmla="*/ 3692 w 3739"/>
                <a:gd name="T51" fmla="*/ 1369 h 1491"/>
                <a:gd name="T52" fmla="*/ 3688 w 3739"/>
                <a:gd name="T53" fmla="*/ 1191 h 1491"/>
                <a:gd name="T54" fmla="*/ 3671 w 3739"/>
                <a:gd name="T55" fmla="*/ 1184 h 1491"/>
                <a:gd name="T56" fmla="*/ 3642 w 3739"/>
                <a:gd name="T57" fmla="*/ 664 h 1491"/>
                <a:gd name="T58" fmla="*/ 3658 w 3739"/>
                <a:gd name="T59" fmla="*/ 658 h 1491"/>
                <a:gd name="T60" fmla="*/ 3656 w 3739"/>
                <a:gd name="T61" fmla="*/ 618 h 1491"/>
                <a:gd name="T62" fmla="*/ 3636 w 3739"/>
                <a:gd name="T63" fmla="*/ 613 h 1491"/>
                <a:gd name="T64" fmla="*/ 3536 w 3739"/>
                <a:gd name="T65" fmla="*/ 238 h 1491"/>
                <a:gd name="T66" fmla="*/ 3551 w 3739"/>
                <a:gd name="T67" fmla="*/ 200 h 1491"/>
                <a:gd name="T68" fmla="*/ 3493 w 3739"/>
                <a:gd name="T69" fmla="*/ 183 h 1491"/>
                <a:gd name="T70" fmla="*/ 2862 w 3739"/>
                <a:gd name="T71" fmla="*/ 22 h 1491"/>
                <a:gd name="T72" fmla="*/ 576 w 3739"/>
                <a:gd name="T73" fmla="*/ 4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39" h="1491">
                  <a:moveTo>
                    <a:pt x="576" y="4"/>
                  </a:moveTo>
                  <a:cubicBezTo>
                    <a:pt x="572" y="5"/>
                    <a:pt x="398" y="0"/>
                    <a:pt x="315" y="55"/>
                  </a:cubicBezTo>
                  <a:cubicBezTo>
                    <a:pt x="232" y="110"/>
                    <a:pt x="184" y="170"/>
                    <a:pt x="184" y="170"/>
                  </a:cubicBezTo>
                  <a:cubicBezTo>
                    <a:pt x="184" y="170"/>
                    <a:pt x="150" y="171"/>
                    <a:pt x="145" y="189"/>
                  </a:cubicBezTo>
                  <a:cubicBezTo>
                    <a:pt x="140" y="208"/>
                    <a:pt x="159" y="209"/>
                    <a:pt x="159" y="209"/>
                  </a:cubicBezTo>
                  <a:cubicBezTo>
                    <a:pt x="159" y="209"/>
                    <a:pt x="142" y="268"/>
                    <a:pt x="129" y="313"/>
                  </a:cubicBezTo>
                  <a:cubicBezTo>
                    <a:pt x="117" y="358"/>
                    <a:pt x="103" y="480"/>
                    <a:pt x="103" y="480"/>
                  </a:cubicBezTo>
                  <a:cubicBezTo>
                    <a:pt x="95" y="615"/>
                    <a:pt x="95" y="615"/>
                    <a:pt x="95" y="615"/>
                  </a:cubicBezTo>
                  <a:cubicBezTo>
                    <a:pt x="95" y="615"/>
                    <a:pt x="71" y="626"/>
                    <a:pt x="65" y="635"/>
                  </a:cubicBezTo>
                  <a:cubicBezTo>
                    <a:pt x="59" y="643"/>
                    <a:pt x="55" y="653"/>
                    <a:pt x="67" y="662"/>
                  </a:cubicBezTo>
                  <a:cubicBezTo>
                    <a:pt x="79" y="670"/>
                    <a:pt x="78" y="674"/>
                    <a:pt x="78" y="674"/>
                  </a:cubicBezTo>
                  <a:cubicBezTo>
                    <a:pt x="78" y="674"/>
                    <a:pt x="71" y="1280"/>
                    <a:pt x="79" y="1340"/>
                  </a:cubicBezTo>
                  <a:cubicBezTo>
                    <a:pt x="79" y="1340"/>
                    <a:pt x="20" y="1347"/>
                    <a:pt x="10" y="1378"/>
                  </a:cubicBezTo>
                  <a:cubicBezTo>
                    <a:pt x="0" y="1408"/>
                    <a:pt x="13" y="1470"/>
                    <a:pt x="13" y="1470"/>
                  </a:cubicBezTo>
                  <a:cubicBezTo>
                    <a:pt x="249" y="1470"/>
                    <a:pt x="249" y="1470"/>
                    <a:pt x="249" y="1470"/>
                  </a:cubicBezTo>
                  <a:cubicBezTo>
                    <a:pt x="249" y="1470"/>
                    <a:pt x="281" y="1303"/>
                    <a:pt x="343" y="1257"/>
                  </a:cubicBezTo>
                  <a:cubicBezTo>
                    <a:pt x="405" y="1211"/>
                    <a:pt x="471" y="1162"/>
                    <a:pt x="566" y="1174"/>
                  </a:cubicBezTo>
                  <a:cubicBezTo>
                    <a:pt x="661" y="1186"/>
                    <a:pt x="778" y="1234"/>
                    <a:pt x="814" y="1323"/>
                  </a:cubicBezTo>
                  <a:cubicBezTo>
                    <a:pt x="849" y="1412"/>
                    <a:pt x="867" y="1473"/>
                    <a:pt x="867" y="1473"/>
                  </a:cubicBezTo>
                  <a:cubicBezTo>
                    <a:pt x="2072" y="1475"/>
                    <a:pt x="2072" y="1475"/>
                    <a:pt x="2072" y="1475"/>
                  </a:cubicBezTo>
                  <a:cubicBezTo>
                    <a:pt x="2545" y="1483"/>
                    <a:pt x="2545" y="1483"/>
                    <a:pt x="2545" y="1483"/>
                  </a:cubicBezTo>
                  <a:cubicBezTo>
                    <a:pt x="2545" y="1483"/>
                    <a:pt x="2551" y="1204"/>
                    <a:pt x="2835" y="1206"/>
                  </a:cubicBezTo>
                  <a:cubicBezTo>
                    <a:pt x="3120" y="1207"/>
                    <a:pt x="3101" y="1484"/>
                    <a:pt x="3101" y="1484"/>
                  </a:cubicBezTo>
                  <a:cubicBezTo>
                    <a:pt x="3101" y="1484"/>
                    <a:pt x="3739" y="1491"/>
                    <a:pt x="3739" y="1488"/>
                  </a:cubicBezTo>
                  <a:cubicBezTo>
                    <a:pt x="3739" y="1484"/>
                    <a:pt x="3736" y="1369"/>
                    <a:pt x="3736" y="1369"/>
                  </a:cubicBezTo>
                  <a:cubicBezTo>
                    <a:pt x="3692" y="1369"/>
                    <a:pt x="3692" y="1369"/>
                    <a:pt x="3692" y="1369"/>
                  </a:cubicBezTo>
                  <a:cubicBezTo>
                    <a:pt x="3688" y="1191"/>
                    <a:pt x="3688" y="1191"/>
                    <a:pt x="3688" y="1191"/>
                  </a:cubicBezTo>
                  <a:cubicBezTo>
                    <a:pt x="3671" y="1184"/>
                    <a:pt x="3671" y="1184"/>
                    <a:pt x="3671" y="1184"/>
                  </a:cubicBezTo>
                  <a:cubicBezTo>
                    <a:pt x="3671" y="1184"/>
                    <a:pt x="3655" y="788"/>
                    <a:pt x="3642" y="664"/>
                  </a:cubicBezTo>
                  <a:cubicBezTo>
                    <a:pt x="3658" y="658"/>
                    <a:pt x="3658" y="658"/>
                    <a:pt x="3658" y="658"/>
                  </a:cubicBezTo>
                  <a:cubicBezTo>
                    <a:pt x="3656" y="618"/>
                    <a:pt x="3656" y="618"/>
                    <a:pt x="3656" y="618"/>
                  </a:cubicBezTo>
                  <a:cubicBezTo>
                    <a:pt x="3636" y="613"/>
                    <a:pt x="3636" y="613"/>
                    <a:pt x="3636" y="613"/>
                  </a:cubicBezTo>
                  <a:cubicBezTo>
                    <a:pt x="3636" y="613"/>
                    <a:pt x="3615" y="397"/>
                    <a:pt x="3536" y="238"/>
                  </a:cubicBezTo>
                  <a:cubicBezTo>
                    <a:pt x="3536" y="238"/>
                    <a:pt x="3556" y="226"/>
                    <a:pt x="3551" y="200"/>
                  </a:cubicBezTo>
                  <a:cubicBezTo>
                    <a:pt x="3547" y="175"/>
                    <a:pt x="3516" y="175"/>
                    <a:pt x="3493" y="183"/>
                  </a:cubicBezTo>
                  <a:cubicBezTo>
                    <a:pt x="3493" y="183"/>
                    <a:pt x="3403" y="22"/>
                    <a:pt x="2862" y="22"/>
                  </a:cubicBezTo>
                  <a:cubicBezTo>
                    <a:pt x="2322" y="22"/>
                    <a:pt x="576" y="4"/>
                    <a:pt x="57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ŝļîdè"/>
            <p:cNvSpPr/>
            <p:nvPr/>
          </p:nvSpPr>
          <p:spPr bwMode="auto">
            <a:xfrm>
              <a:off x="3387725" y="4483100"/>
              <a:ext cx="958850" cy="965200"/>
            </a:xfrm>
            <a:custGeom>
              <a:avLst/>
              <a:gdLst>
                <a:gd name="T0" fmla="*/ 255 w 557"/>
                <a:gd name="T1" fmla="*/ 4 h 561"/>
                <a:gd name="T2" fmla="*/ 30 w 557"/>
                <a:gd name="T3" fmla="*/ 221 h 561"/>
                <a:gd name="T4" fmla="*/ 264 w 557"/>
                <a:gd name="T5" fmla="*/ 550 h 561"/>
                <a:gd name="T6" fmla="*/ 542 w 557"/>
                <a:gd name="T7" fmla="*/ 345 h 561"/>
                <a:gd name="T8" fmla="*/ 255 w 557"/>
                <a:gd name="T9" fmla="*/ 4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7" h="561">
                  <a:moveTo>
                    <a:pt x="255" y="4"/>
                  </a:moveTo>
                  <a:cubicBezTo>
                    <a:pt x="172" y="6"/>
                    <a:pt x="59" y="81"/>
                    <a:pt x="30" y="221"/>
                  </a:cubicBezTo>
                  <a:cubicBezTo>
                    <a:pt x="0" y="361"/>
                    <a:pt x="88" y="539"/>
                    <a:pt x="264" y="550"/>
                  </a:cubicBezTo>
                  <a:cubicBezTo>
                    <a:pt x="440" y="561"/>
                    <a:pt x="526" y="422"/>
                    <a:pt x="542" y="345"/>
                  </a:cubicBezTo>
                  <a:cubicBezTo>
                    <a:pt x="557" y="268"/>
                    <a:pt x="530" y="0"/>
                    <a:pt x="25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ṡḻíḑê"/>
            <p:cNvSpPr/>
            <p:nvPr/>
          </p:nvSpPr>
          <p:spPr bwMode="auto">
            <a:xfrm>
              <a:off x="7340600" y="4518025"/>
              <a:ext cx="849313" cy="863600"/>
            </a:xfrm>
            <a:custGeom>
              <a:avLst/>
              <a:gdLst>
                <a:gd name="T0" fmla="*/ 244 w 494"/>
                <a:gd name="T1" fmla="*/ 16 h 503"/>
                <a:gd name="T2" fmla="*/ 3 w 494"/>
                <a:gd name="T3" fmla="*/ 246 h 503"/>
                <a:gd name="T4" fmla="*/ 240 w 494"/>
                <a:gd name="T5" fmla="*/ 501 h 503"/>
                <a:gd name="T6" fmla="*/ 490 w 494"/>
                <a:gd name="T7" fmla="*/ 255 h 503"/>
                <a:gd name="T8" fmla="*/ 244 w 494"/>
                <a:gd name="T9" fmla="*/ 1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502">
                  <a:moveTo>
                    <a:pt x="244" y="16"/>
                  </a:moveTo>
                  <a:cubicBezTo>
                    <a:pt x="145" y="27"/>
                    <a:pt x="5" y="140"/>
                    <a:pt x="3" y="246"/>
                  </a:cubicBezTo>
                  <a:cubicBezTo>
                    <a:pt x="0" y="352"/>
                    <a:pt x="88" y="503"/>
                    <a:pt x="240" y="501"/>
                  </a:cubicBezTo>
                  <a:cubicBezTo>
                    <a:pt x="391" y="499"/>
                    <a:pt x="494" y="375"/>
                    <a:pt x="490" y="255"/>
                  </a:cubicBezTo>
                  <a:cubicBezTo>
                    <a:pt x="485" y="136"/>
                    <a:pt x="382" y="0"/>
                    <a:pt x="24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ïsḷîḍê"/>
            <p:cNvSpPr/>
            <p:nvPr/>
          </p:nvSpPr>
          <p:spPr bwMode="auto">
            <a:xfrm>
              <a:off x="9150350" y="3532188"/>
              <a:ext cx="85725" cy="930275"/>
            </a:xfrm>
            <a:custGeom>
              <a:avLst/>
              <a:gdLst>
                <a:gd name="T0" fmla="*/ 15 w 49"/>
                <a:gd name="T1" fmla="*/ 0 h 542"/>
                <a:gd name="T2" fmla="*/ 7 w 49"/>
                <a:gd name="T3" fmla="*/ 2 h 542"/>
                <a:gd name="T4" fmla="*/ 0 w 49"/>
                <a:gd name="T5" fmla="*/ 1 h 542"/>
                <a:gd name="T6" fmla="*/ 32 w 49"/>
                <a:gd name="T7" fmla="*/ 530 h 542"/>
                <a:gd name="T8" fmla="*/ 49 w 49"/>
                <a:gd name="T9" fmla="*/ 531 h 542"/>
                <a:gd name="T10" fmla="*/ 15 w 49"/>
                <a:gd name="T11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42">
                  <a:moveTo>
                    <a:pt x="15" y="0"/>
                  </a:moveTo>
                  <a:cubicBezTo>
                    <a:pt x="13" y="2"/>
                    <a:pt x="10" y="2"/>
                    <a:pt x="7" y="2"/>
                  </a:cubicBezTo>
                  <a:cubicBezTo>
                    <a:pt x="4" y="2"/>
                    <a:pt x="2" y="2"/>
                    <a:pt x="0" y="1"/>
                  </a:cubicBezTo>
                  <a:cubicBezTo>
                    <a:pt x="21" y="176"/>
                    <a:pt x="31" y="353"/>
                    <a:pt x="32" y="530"/>
                  </a:cubicBezTo>
                  <a:cubicBezTo>
                    <a:pt x="32" y="540"/>
                    <a:pt x="49" y="542"/>
                    <a:pt x="49" y="531"/>
                  </a:cubicBezTo>
                  <a:cubicBezTo>
                    <a:pt x="48" y="353"/>
                    <a:pt x="37" y="176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íṡļïdé"/>
            <p:cNvSpPr/>
            <p:nvPr/>
          </p:nvSpPr>
          <p:spPr bwMode="auto">
            <a:xfrm>
              <a:off x="3340100" y="4408488"/>
              <a:ext cx="1736725" cy="539750"/>
            </a:xfrm>
            <a:custGeom>
              <a:avLst/>
              <a:gdLst>
                <a:gd name="T0" fmla="*/ 607 w 1010"/>
                <a:gd name="T1" fmla="*/ 297 h 314"/>
                <a:gd name="T2" fmla="*/ 606 w 1010"/>
                <a:gd name="T3" fmla="*/ 297 h 314"/>
                <a:gd name="T4" fmla="*/ 595 w 1010"/>
                <a:gd name="T5" fmla="*/ 298 h 314"/>
                <a:gd name="T6" fmla="*/ 596 w 1010"/>
                <a:gd name="T7" fmla="*/ 301 h 314"/>
                <a:gd name="T8" fmla="*/ 620 w 1010"/>
                <a:gd name="T9" fmla="*/ 311 h 314"/>
                <a:gd name="T10" fmla="*/ 620 w 1010"/>
                <a:gd name="T11" fmla="*/ 312 h 314"/>
                <a:gd name="T12" fmla="*/ 1010 w 1010"/>
                <a:gd name="T13" fmla="*/ 314 h 314"/>
                <a:gd name="T14" fmla="*/ 941 w 1010"/>
                <a:gd name="T15" fmla="*/ 297 h 314"/>
                <a:gd name="T16" fmla="*/ 622 w 1010"/>
                <a:gd name="T17" fmla="*/ 297 h 314"/>
                <a:gd name="T18" fmla="*/ 622 w 1010"/>
                <a:gd name="T19" fmla="*/ 297 h 314"/>
                <a:gd name="T20" fmla="*/ 320 w 1010"/>
                <a:gd name="T21" fmla="*/ 7 h 314"/>
                <a:gd name="T22" fmla="*/ 1 w 1010"/>
                <a:gd name="T23" fmla="*/ 282 h 314"/>
                <a:gd name="T24" fmla="*/ 6 w 1010"/>
                <a:gd name="T25" fmla="*/ 283 h 314"/>
                <a:gd name="T26" fmla="*/ 311 w 1010"/>
                <a:gd name="T27" fmla="*/ 21 h 314"/>
                <a:gd name="T28" fmla="*/ 607 w 1010"/>
                <a:gd name="T29" fmla="*/ 29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10" h="314">
                  <a:moveTo>
                    <a:pt x="607" y="297"/>
                  </a:moveTo>
                  <a:cubicBezTo>
                    <a:pt x="606" y="297"/>
                    <a:pt x="606" y="297"/>
                    <a:pt x="606" y="297"/>
                  </a:cubicBezTo>
                  <a:cubicBezTo>
                    <a:pt x="602" y="298"/>
                    <a:pt x="599" y="298"/>
                    <a:pt x="595" y="298"/>
                  </a:cubicBezTo>
                  <a:cubicBezTo>
                    <a:pt x="596" y="299"/>
                    <a:pt x="596" y="300"/>
                    <a:pt x="596" y="301"/>
                  </a:cubicBezTo>
                  <a:cubicBezTo>
                    <a:pt x="604" y="298"/>
                    <a:pt x="614" y="301"/>
                    <a:pt x="620" y="311"/>
                  </a:cubicBezTo>
                  <a:cubicBezTo>
                    <a:pt x="620" y="311"/>
                    <a:pt x="620" y="312"/>
                    <a:pt x="620" y="312"/>
                  </a:cubicBezTo>
                  <a:cubicBezTo>
                    <a:pt x="685" y="313"/>
                    <a:pt x="945" y="313"/>
                    <a:pt x="1010" y="314"/>
                  </a:cubicBezTo>
                  <a:cubicBezTo>
                    <a:pt x="988" y="306"/>
                    <a:pt x="965" y="300"/>
                    <a:pt x="941" y="297"/>
                  </a:cubicBezTo>
                  <a:cubicBezTo>
                    <a:pt x="905" y="297"/>
                    <a:pt x="668" y="297"/>
                    <a:pt x="622" y="297"/>
                  </a:cubicBezTo>
                  <a:cubicBezTo>
                    <a:pt x="622" y="297"/>
                    <a:pt x="622" y="297"/>
                    <a:pt x="622" y="297"/>
                  </a:cubicBezTo>
                  <a:cubicBezTo>
                    <a:pt x="612" y="139"/>
                    <a:pt x="476" y="13"/>
                    <a:pt x="320" y="7"/>
                  </a:cubicBezTo>
                  <a:cubicBezTo>
                    <a:pt x="159" y="0"/>
                    <a:pt x="17" y="122"/>
                    <a:pt x="1" y="282"/>
                  </a:cubicBezTo>
                  <a:cubicBezTo>
                    <a:pt x="0" y="285"/>
                    <a:pt x="5" y="286"/>
                    <a:pt x="6" y="283"/>
                  </a:cubicBezTo>
                  <a:cubicBezTo>
                    <a:pt x="33" y="135"/>
                    <a:pt x="157" y="19"/>
                    <a:pt x="311" y="21"/>
                  </a:cubicBezTo>
                  <a:cubicBezTo>
                    <a:pt x="470" y="23"/>
                    <a:pt x="588" y="144"/>
                    <a:pt x="607" y="2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şḷïḋè"/>
            <p:cNvSpPr/>
            <p:nvPr/>
          </p:nvSpPr>
          <p:spPr bwMode="auto">
            <a:xfrm>
              <a:off x="5110163" y="4918075"/>
              <a:ext cx="2195513" cy="46038"/>
            </a:xfrm>
            <a:custGeom>
              <a:avLst/>
              <a:gdLst>
                <a:gd name="T0" fmla="*/ 1271 w 1277"/>
                <a:gd name="T1" fmla="*/ 12 h 27"/>
                <a:gd name="T2" fmla="*/ 40 w 1277"/>
                <a:gd name="T3" fmla="*/ 0 h 27"/>
                <a:gd name="T4" fmla="*/ 11 w 1277"/>
                <a:gd name="T5" fmla="*/ 0 h 27"/>
                <a:gd name="T6" fmla="*/ 0 w 1277"/>
                <a:gd name="T7" fmla="*/ 17 h 27"/>
                <a:gd name="T8" fmla="*/ 985 w 1277"/>
                <a:gd name="T9" fmla="*/ 24 h 27"/>
                <a:gd name="T10" fmla="*/ 1272 w 1277"/>
                <a:gd name="T11" fmla="*/ 27 h 27"/>
                <a:gd name="T12" fmla="*/ 1271 w 1277"/>
                <a:gd name="T13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7" h="27">
                  <a:moveTo>
                    <a:pt x="1271" y="12"/>
                  </a:moveTo>
                  <a:cubicBezTo>
                    <a:pt x="936" y="12"/>
                    <a:pt x="375" y="1"/>
                    <a:pt x="40" y="0"/>
                  </a:cubicBezTo>
                  <a:cubicBezTo>
                    <a:pt x="34" y="0"/>
                    <a:pt x="24" y="0"/>
                    <a:pt x="11" y="0"/>
                  </a:cubicBezTo>
                  <a:cubicBezTo>
                    <a:pt x="10" y="7"/>
                    <a:pt x="6" y="14"/>
                    <a:pt x="0" y="17"/>
                  </a:cubicBezTo>
                  <a:cubicBezTo>
                    <a:pt x="416" y="20"/>
                    <a:pt x="823" y="23"/>
                    <a:pt x="985" y="24"/>
                  </a:cubicBezTo>
                  <a:cubicBezTo>
                    <a:pt x="1081" y="25"/>
                    <a:pt x="1176" y="25"/>
                    <a:pt x="1272" y="27"/>
                  </a:cubicBezTo>
                  <a:cubicBezTo>
                    <a:pt x="1277" y="27"/>
                    <a:pt x="1276" y="12"/>
                    <a:pt x="1271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şlíḑê"/>
            <p:cNvSpPr/>
            <p:nvPr/>
          </p:nvSpPr>
          <p:spPr bwMode="auto">
            <a:xfrm>
              <a:off x="2917825" y="4918075"/>
              <a:ext cx="446088" cy="17463"/>
            </a:xfrm>
            <a:custGeom>
              <a:avLst/>
              <a:gdLst>
                <a:gd name="T0" fmla="*/ 256 w 260"/>
                <a:gd name="T1" fmla="*/ 0 h 10"/>
                <a:gd name="T2" fmla="*/ 3 w 260"/>
                <a:gd name="T3" fmla="*/ 0 h 10"/>
                <a:gd name="T4" fmla="*/ 3 w 260"/>
                <a:gd name="T5" fmla="*/ 7 h 10"/>
                <a:gd name="T6" fmla="*/ 260 w 260"/>
                <a:gd name="T7" fmla="*/ 10 h 10"/>
                <a:gd name="T8" fmla="*/ 256 w 26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">
                  <a:moveTo>
                    <a:pt x="256" y="0"/>
                  </a:moveTo>
                  <a:cubicBezTo>
                    <a:pt x="129" y="0"/>
                    <a:pt x="30" y="0"/>
                    <a:pt x="3" y="0"/>
                  </a:cubicBezTo>
                  <a:cubicBezTo>
                    <a:pt x="0" y="0"/>
                    <a:pt x="1" y="7"/>
                    <a:pt x="3" y="7"/>
                  </a:cubicBezTo>
                  <a:cubicBezTo>
                    <a:pt x="61" y="8"/>
                    <a:pt x="150" y="9"/>
                    <a:pt x="260" y="10"/>
                  </a:cubicBezTo>
                  <a:cubicBezTo>
                    <a:pt x="258" y="7"/>
                    <a:pt x="257" y="3"/>
                    <a:pt x="2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iṣľîḑé"/>
            <p:cNvSpPr/>
            <p:nvPr/>
          </p:nvSpPr>
          <p:spPr bwMode="auto">
            <a:xfrm>
              <a:off x="7264400" y="4454525"/>
              <a:ext cx="992188" cy="504825"/>
            </a:xfrm>
            <a:custGeom>
              <a:avLst/>
              <a:gdLst>
                <a:gd name="T0" fmla="*/ 291 w 577"/>
                <a:gd name="T1" fmla="*/ 2 h 294"/>
                <a:gd name="T2" fmla="*/ 11 w 577"/>
                <a:gd name="T3" fmla="*/ 290 h 294"/>
                <a:gd name="T4" fmla="*/ 16 w 577"/>
                <a:gd name="T5" fmla="*/ 290 h 294"/>
                <a:gd name="T6" fmla="*/ 281 w 577"/>
                <a:gd name="T7" fmla="*/ 12 h 294"/>
                <a:gd name="T8" fmla="*/ 476 w 577"/>
                <a:gd name="T9" fmla="*/ 88 h 294"/>
                <a:gd name="T10" fmla="*/ 557 w 577"/>
                <a:gd name="T11" fmla="*/ 286 h 294"/>
                <a:gd name="T12" fmla="*/ 567 w 577"/>
                <a:gd name="T13" fmla="*/ 288 h 294"/>
                <a:gd name="T14" fmla="*/ 291 w 577"/>
                <a:gd name="T15" fmla="*/ 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7" h="294">
                  <a:moveTo>
                    <a:pt x="291" y="2"/>
                  </a:moveTo>
                  <a:cubicBezTo>
                    <a:pt x="137" y="0"/>
                    <a:pt x="0" y="133"/>
                    <a:pt x="11" y="290"/>
                  </a:cubicBezTo>
                  <a:cubicBezTo>
                    <a:pt x="12" y="292"/>
                    <a:pt x="16" y="293"/>
                    <a:pt x="16" y="290"/>
                  </a:cubicBezTo>
                  <a:cubicBezTo>
                    <a:pt x="23" y="142"/>
                    <a:pt x="126" y="16"/>
                    <a:pt x="281" y="12"/>
                  </a:cubicBezTo>
                  <a:cubicBezTo>
                    <a:pt x="354" y="10"/>
                    <a:pt x="424" y="37"/>
                    <a:pt x="476" y="88"/>
                  </a:cubicBezTo>
                  <a:cubicBezTo>
                    <a:pt x="530" y="143"/>
                    <a:pt x="552" y="211"/>
                    <a:pt x="557" y="286"/>
                  </a:cubicBezTo>
                  <a:cubicBezTo>
                    <a:pt x="557" y="291"/>
                    <a:pt x="567" y="294"/>
                    <a:pt x="567" y="288"/>
                  </a:cubicBezTo>
                  <a:cubicBezTo>
                    <a:pt x="577" y="134"/>
                    <a:pt x="440" y="4"/>
                    <a:pt x="29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şḷíḓé"/>
            <p:cNvSpPr/>
            <p:nvPr/>
          </p:nvSpPr>
          <p:spPr bwMode="auto">
            <a:xfrm>
              <a:off x="8289925" y="4918075"/>
              <a:ext cx="984250" cy="36513"/>
            </a:xfrm>
            <a:custGeom>
              <a:avLst/>
              <a:gdLst>
                <a:gd name="T0" fmla="*/ 563 w 573"/>
                <a:gd name="T1" fmla="*/ 0 h 21"/>
                <a:gd name="T2" fmla="*/ 4 w 573"/>
                <a:gd name="T3" fmla="*/ 15 h 21"/>
                <a:gd name="T4" fmla="*/ 5 w 573"/>
                <a:gd name="T5" fmla="*/ 21 h 21"/>
                <a:gd name="T6" fmla="*/ 564 w 573"/>
                <a:gd name="T7" fmla="*/ 13 h 21"/>
                <a:gd name="T8" fmla="*/ 563 w 57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21">
                  <a:moveTo>
                    <a:pt x="563" y="0"/>
                  </a:moveTo>
                  <a:cubicBezTo>
                    <a:pt x="376" y="2"/>
                    <a:pt x="190" y="9"/>
                    <a:pt x="4" y="15"/>
                  </a:cubicBezTo>
                  <a:cubicBezTo>
                    <a:pt x="0" y="15"/>
                    <a:pt x="1" y="21"/>
                    <a:pt x="5" y="21"/>
                  </a:cubicBezTo>
                  <a:cubicBezTo>
                    <a:pt x="191" y="19"/>
                    <a:pt x="378" y="18"/>
                    <a:pt x="564" y="13"/>
                  </a:cubicBezTo>
                  <a:cubicBezTo>
                    <a:pt x="573" y="12"/>
                    <a:pt x="570" y="0"/>
                    <a:pt x="5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ṣḻíḓe"/>
            <p:cNvSpPr/>
            <p:nvPr/>
          </p:nvSpPr>
          <p:spPr bwMode="auto">
            <a:xfrm>
              <a:off x="9196388" y="4511675"/>
              <a:ext cx="104775" cy="398463"/>
            </a:xfrm>
            <a:custGeom>
              <a:avLst/>
              <a:gdLst>
                <a:gd name="T0" fmla="*/ 58 w 61"/>
                <a:gd name="T1" fmla="*/ 158 h 232"/>
                <a:gd name="T2" fmla="*/ 52 w 61"/>
                <a:gd name="T3" fmla="*/ 152 h 232"/>
                <a:gd name="T4" fmla="*/ 19 w 61"/>
                <a:gd name="T5" fmla="*/ 152 h 232"/>
                <a:gd name="T6" fmla="*/ 12 w 61"/>
                <a:gd name="T7" fmla="*/ 3 h 232"/>
                <a:gd name="T8" fmla="*/ 9 w 61"/>
                <a:gd name="T9" fmla="*/ 3 h 232"/>
                <a:gd name="T10" fmla="*/ 9 w 61"/>
                <a:gd name="T11" fmla="*/ 152 h 232"/>
                <a:gd name="T12" fmla="*/ 2 w 61"/>
                <a:gd name="T13" fmla="*/ 152 h 232"/>
                <a:gd name="T14" fmla="*/ 2 w 61"/>
                <a:gd name="T15" fmla="*/ 156 h 232"/>
                <a:gd name="T16" fmla="*/ 9 w 61"/>
                <a:gd name="T17" fmla="*/ 157 h 232"/>
                <a:gd name="T18" fmla="*/ 19 w 61"/>
                <a:gd name="T19" fmla="*/ 159 h 232"/>
                <a:gd name="T20" fmla="*/ 46 w 61"/>
                <a:gd name="T21" fmla="*/ 163 h 232"/>
                <a:gd name="T22" fmla="*/ 47 w 61"/>
                <a:gd name="T23" fmla="*/ 223 h 232"/>
                <a:gd name="T24" fmla="*/ 60 w 61"/>
                <a:gd name="T25" fmla="*/ 225 h 232"/>
                <a:gd name="T26" fmla="*/ 58 w 61"/>
                <a:gd name="T27" fmla="*/ 15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231">
                  <a:moveTo>
                    <a:pt x="58" y="158"/>
                  </a:moveTo>
                  <a:cubicBezTo>
                    <a:pt x="58" y="155"/>
                    <a:pt x="54" y="152"/>
                    <a:pt x="52" y="152"/>
                  </a:cubicBezTo>
                  <a:cubicBezTo>
                    <a:pt x="41" y="152"/>
                    <a:pt x="30" y="152"/>
                    <a:pt x="19" y="152"/>
                  </a:cubicBezTo>
                  <a:cubicBezTo>
                    <a:pt x="20" y="102"/>
                    <a:pt x="15" y="52"/>
                    <a:pt x="12" y="3"/>
                  </a:cubicBezTo>
                  <a:cubicBezTo>
                    <a:pt x="12" y="1"/>
                    <a:pt x="9" y="0"/>
                    <a:pt x="9" y="3"/>
                  </a:cubicBezTo>
                  <a:cubicBezTo>
                    <a:pt x="9" y="52"/>
                    <a:pt x="6" y="102"/>
                    <a:pt x="9" y="152"/>
                  </a:cubicBezTo>
                  <a:cubicBezTo>
                    <a:pt x="7" y="152"/>
                    <a:pt x="4" y="152"/>
                    <a:pt x="2" y="152"/>
                  </a:cubicBezTo>
                  <a:cubicBezTo>
                    <a:pt x="0" y="152"/>
                    <a:pt x="0" y="156"/>
                    <a:pt x="2" y="156"/>
                  </a:cubicBezTo>
                  <a:cubicBezTo>
                    <a:pt x="4" y="156"/>
                    <a:pt x="7" y="157"/>
                    <a:pt x="9" y="157"/>
                  </a:cubicBezTo>
                  <a:cubicBezTo>
                    <a:pt x="10" y="162"/>
                    <a:pt x="18" y="164"/>
                    <a:pt x="19" y="159"/>
                  </a:cubicBezTo>
                  <a:cubicBezTo>
                    <a:pt x="28" y="160"/>
                    <a:pt x="37" y="161"/>
                    <a:pt x="46" y="163"/>
                  </a:cubicBezTo>
                  <a:cubicBezTo>
                    <a:pt x="46" y="183"/>
                    <a:pt x="45" y="204"/>
                    <a:pt x="47" y="223"/>
                  </a:cubicBezTo>
                  <a:cubicBezTo>
                    <a:pt x="48" y="229"/>
                    <a:pt x="59" y="232"/>
                    <a:pt x="60" y="225"/>
                  </a:cubicBezTo>
                  <a:cubicBezTo>
                    <a:pt x="61" y="203"/>
                    <a:pt x="59" y="180"/>
                    <a:pt x="58" y="1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şļide"/>
            <p:cNvSpPr/>
            <p:nvPr/>
          </p:nvSpPr>
          <p:spPr bwMode="auto">
            <a:xfrm>
              <a:off x="8413750" y="2792413"/>
              <a:ext cx="134938" cy="684213"/>
            </a:xfrm>
            <a:custGeom>
              <a:avLst/>
              <a:gdLst>
                <a:gd name="T0" fmla="*/ 78 w 79"/>
                <a:gd name="T1" fmla="*/ 394 h 399"/>
                <a:gd name="T2" fmla="*/ 6 w 79"/>
                <a:gd name="T3" fmla="*/ 4 h 399"/>
                <a:gd name="T4" fmla="*/ 0 w 79"/>
                <a:gd name="T5" fmla="*/ 4 h 399"/>
                <a:gd name="T6" fmla="*/ 70 w 79"/>
                <a:gd name="T7" fmla="*/ 395 h 399"/>
                <a:gd name="T8" fmla="*/ 78 w 79"/>
                <a:gd name="T9" fmla="*/ 394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399">
                  <a:moveTo>
                    <a:pt x="78" y="394"/>
                  </a:moveTo>
                  <a:cubicBezTo>
                    <a:pt x="58" y="248"/>
                    <a:pt x="34" y="149"/>
                    <a:pt x="6" y="4"/>
                  </a:cubicBezTo>
                  <a:cubicBezTo>
                    <a:pt x="6" y="1"/>
                    <a:pt x="0" y="0"/>
                    <a:pt x="0" y="4"/>
                  </a:cubicBezTo>
                  <a:cubicBezTo>
                    <a:pt x="25" y="150"/>
                    <a:pt x="38" y="250"/>
                    <a:pt x="70" y="395"/>
                  </a:cubicBezTo>
                  <a:cubicBezTo>
                    <a:pt x="71" y="399"/>
                    <a:pt x="79" y="399"/>
                    <a:pt x="78" y="3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îš1íḋé"/>
            <p:cNvSpPr/>
            <p:nvPr/>
          </p:nvSpPr>
          <p:spPr bwMode="auto">
            <a:xfrm>
              <a:off x="8466138" y="2767013"/>
              <a:ext cx="142875" cy="719138"/>
            </a:xfrm>
            <a:custGeom>
              <a:avLst/>
              <a:gdLst>
                <a:gd name="T0" fmla="*/ 82 w 83"/>
                <a:gd name="T1" fmla="*/ 411 h 418"/>
                <a:gd name="T2" fmla="*/ 4 w 83"/>
                <a:gd name="T3" fmla="*/ 2 h 418"/>
                <a:gd name="T4" fmla="*/ 0 w 83"/>
                <a:gd name="T5" fmla="*/ 2 h 418"/>
                <a:gd name="T6" fmla="*/ 71 w 83"/>
                <a:gd name="T7" fmla="*/ 411 h 418"/>
                <a:gd name="T8" fmla="*/ 82 w 83"/>
                <a:gd name="T9" fmla="*/ 41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18">
                  <a:moveTo>
                    <a:pt x="82" y="411"/>
                  </a:moveTo>
                  <a:cubicBezTo>
                    <a:pt x="56" y="259"/>
                    <a:pt x="38" y="152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20" y="155"/>
                    <a:pt x="42" y="260"/>
                    <a:pt x="71" y="411"/>
                  </a:cubicBezTo>
                  <a:cubicBezTo>
                    <a:pt x="72" y="417"/>
                    <a:pt x="83" y="418"/>
                    <a:pt x="82" y="4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ṥļïḍê"/>
            <p:cNvSpPr/>
            <p:nvPr/>
          </p:nvSpPr>
          <p:spPr bwMode="auto">
            <a:xfrm>
              <a:off x="8602663" y="3448050"/>
              <a:ext cx="479425" cy="38100"/>
            </a:xfrm>
            <a:custGeom>
              <a:avLst/>
              <a:gdLst>
                <a:gd name="T0" fmla="*/ 268 w 279"/>
                <a:gd name="T1" fmla="*/ 0 h 22"/>
                <a:gd name="T2" fmla="*/ 3 w 279"/>
                <a:gd name="T3" fmla="*/ 12 h 22"/>
                <a:gd name="T4" fmla="*/ 4 w 279"/>
                <a:gd name="T5" fmla="*/ 17 h 22"/>
                <a:gd name="T6" fmla="*/ 270 w 279"/>
                <a:gd name="T7" fmla="*/ 13 h 22"/>
                <a:gd name="T8" fmla="*/ 268 w 27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2">
                  <a:moveTo>
                    <a:pt x="268" y="0"/>
                  </a:moveTo>
                  <a:cubicBezTo>
                    <a:pt x="181" y="1"/>
                    <a:pt x="90" y="2"/>
                    <a:pt x="3" y="12"/>
                  </a:cubicBezTo>
                  <a:cubicBezTo>
                    <a:pt x="0" y="13"/>
                    <a:pt x="1" y="17"/>
                    <a:pt x="4" y="17"/>
                  </a:cubicBezTo>
                  <a:cubicBezTo>
                    <a:pt x="91" y="22"/>
                    <a:pt x="182" y="17"/>
                    <a:pt x="270" y="13"/>
                  </a:cubicBezTo>
                  <a:cubicBezTo>
                    <a:pt x="279" y="12"/>
                    <a:pt x="276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ṣḷïḍe"/>
            <p:cNvSpPr/>
            <p:nvPr/>
          </p:nvSpPr>
          <p:spPr bwMode="auto">
            <a:xfrm>
              <a:off x="7762875" y="3451225"/>
              <a:ext cx="788988" cy="34925"/>
            </a:xfrm>
            <a:custGeom>
              <a:avLst/>
              <a:gdLst>
                <a:gd name="T0" fmla="*/ 449 w 459"/>
                <a:gd name="T1" fmla="*/ 5 h 20"/>
                <a:gd name="T2" fmla="*/ 253 w 459"/>
                <a:gd name="T3" fmla="*/ 3 h 20"/>
                <a:gd name="T4" fmla="*/ 4 w 459"/>
                <a:gd name="T5" fmla="*/ 5 h 20"/>
                <a:gd name="T6" fmla="*/ 4 w 459"/>
                <a:gd name="T7" fmla="*/ 9 h 20"/>
                <a:gd name="T8" fmla="*/ 254 w 459"/>
                <a:gd name="T9" fmla="*/ 14 h 20"/>
                <a:gd name="T10" fmla="*/ 450 w 459"/>
                <a:gd name="T11" fmla="*/ 17 h 20"/>
                <a:gd name="T12" fmla="*/ 449 w 459"/>
                <a:gd name="T1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9" h="20">
                  <a:moveTo>
                    <a:pt x="449" y="5"/>
                  </a:moveTo>
                  <a:cubicBezTo>
                    <a:pt x="384" y="0"/>
                    <a:pt x="318" y="3"/>
                    <a:pt x="253" y="3"/>
                  </a:cubicBezTo>
                  <a:cubicBezTo>
                    <a:pt x="188" y="3"/>
                    <a:pt x="69" y="3"/>
                    <a:pt x="4" y="5"/>
                  </a:cubicBezTo>
                  <a:cubicBezTo>
                    <a:pt x="0" y="5"/>
                    <a:pt x="1" y="9"/>
                    <a:pt x="4" y="9"/>
                  </a:cubicBezTo>
                  <a:cubicBezTo>
                    <a:pt x="69" y="13"/>
                    <a:pt x="189" y="12"/>
                    <a:pt x="254" y="14"/>
                  </a:cubicBezTo>
                  <a:cubicBezTo>
                    <a:pt x="319" y="15"/>
                    <a:pt x="385" y="20"/>
                    <a:pt x="450" y="17"/>
                  </a:cubicBezTo>
                  <a:cubicBezTo>
                    <a:pt x="459" y="17"/>
                    <a:pt x="456" y="6"/>
                    <a:pt x="44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ï$liďé"/>
            <p:cNvSpPr/>
            <p:nvPr/>
          </p:nvSpPr>
          <p:spPr bwMode="auto">
            <a:xfrm>
              <a:off x="7270750" y="3556000"/>
              <a:ext cx="95250" cy="990600"/>
            </a:xfrm>
            <a:custGeom>
              <a:avLst/>
              <a:gdLst>
                <a:gd name="T0" fmla="*/ 4 w 55"/>
                <a:gd name="T1" fmla="*/ 2 h 577"/>
                <a:gd name="T2" fmla="*/ 0 w 55"/>
                <a:gd name="T3" fmla="*/ 2 h 577"/>
                <a:gd name="T4" fmla="*/ 43 w 55"/>
                <a:gd name="T5" fmla="*/ 570 h 577"/>
                <a:gd name="T6" fmla="*/ 54 w 55"/>
                <a:gd name="T7" fmla="*/ 570 h 577"/>
                <a:gd name="T8" fmla="*/ 4 w 55"/>
                <a:gd name="T9" fmla="*/ 2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77">
                  <a:moveTo>
                    <a:pt x="4" y="2"/>
                  </a:moveTo>
                  <a:cubicBezTo>
                    <a:pt x="4" y="0"/>
                    <a:pt x="0" y="0"/>
                    <a:pt x="0" y="2"/>
                  </a:cubicBezTo>
                  <a:cubicBezTo>
                    <a:pt x="16" y="201"/>
                    <a:pt x="24" y="371"/>
                    <a:pt x="43" y="570"/>
                  </a:cubicBezTo>
                  <a:cubicBezTo>
                    <a:pt x="44" y="576"/>
                    <a:pt x="55" y="577"/>
                    <a:pt x="54" y="570"/>
                  </a:cubicBezTo>
                  <a:cubicBezTo>
                    <a:pt x="37" y="370"/>
                    <a:pt x="24" y="201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îṣliďé"/>
            <p:cNvSpPr/>
            <p:nvPr/>
          </p:nvSpPr>
          <p:spPr bwMode="auto">
            <a:xfrm>
              <a:off x="7383463" y="4489450"/>
              <a:ext cx="11113" cy="34925"/>
            </a:xfrm>
            <a:custGeom>
              <a:avLst/>
              <a:gdLst>
                <a:gd name="T0" fmla="*/ 6 w 7"/>
                <a:gd name="T1" fmla="*/ 2 h 21"/>
                <a:gd name="T2" fmla="*/ 2 w 7"/>
                <a:gd name="T3" fmla="*/ 2 h 21"/>
                <a:gd name="T4" fmla="*/ 1 w 7"/>
                <a:gd name="T5" fmla="*/ 16 h 21"/>
                <a:gd name="T6" fmla="*/ 6 w 7"/>
                <a:gd name="T7" fmla="*/ 16 h 21"/>
                <a:gd name="T8" fmla="*/ 6 w 7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1">
                  <a:moveTo>
                    <a:pt x="6" y="2"/>
                  </a:moveTo>
                  <a:cubicBezTo>
                    <a:pt x="5" y="1"/>
                    <a:pt x="2" y="0"/>
                    <a:pt x="2" y="2"/>
                  </a:cubicBezTo>
                  <a:cubicBezTo>
                    <a:pt x="2" y="6"/>
                    <a:pt x="1" y="11"/>
                    <a:pt x="1" y="16"/>
                  </a:cubicBezTo>
                  <a:cubicBezTo>
                    <a:pt x="0" y="19"/>
                    <a:pt x="7" y="21"/>
                    <a:pt x="6" y="16"/>
                  </a:cubicBezTo>
                  <a:cubicBezTo>
                    <a:pt x="6" y="12"/>
                    <a:pt x="6" y="7"/>
                    <a:pt x="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í$ļídé"/>
            <p:cNvSpPr/>
            <p:nvPr/>
          </p:nvSpPr>
          <p:spPr bwMode="auto">
            <a:xfrm>
              <a:off x="7396163" y="4281488"/>
              <a:ext cx="874713" cy="387350"/>
            </a:xfrm>
            <a:custGeom>
              <a:avLst/>
              <a:gdLst>
                <a:gd name="T0" fmla="*/ 503 w 508"/>
                <a:gd name="T1" fmla="*/ 213 h 226"/>
                <a:gd name="T2" fmla="*/ 2 w 508"/>
                <a:gd name="T3" fmla="*/ 134 h 226"/>
                <a:gd name="T4" fmla="*/ 4 w 508"/>
                <a:gd name="T5" fmla="*/ 137 h 226"/>
                <a:gd name="T6" fmla="*/ 493 w 508"/>
                <a:gd name="T7" fmla="*/ 219 h 226"/>
                <a:gd name="T8" fmla="*/ 503 w 508"/>
                <a:gd name="T9" fmla="*/ 21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8" h="226">
                  <a:moveTo>
                    <a:pt x="503" y="213"/>
                  </a:moveTo>
                  <a:cubicBezTo>
                    <a:pt x="399" y="40"/>
                    <a:pt x="153" y="0"/>
                    <a:pt x="2" y="134"/>
                  </a:cubicBezTo>
                  <a:cubicBezTo>
                    <a:pt x="0" y="136"/>
                    <a:pt x="3" y="138"/>
                    <a:pt x="4" y="137"/>
                  </a:cubicBezTo>
                  <a:cubicBezTo>
                    <a:pt x="165" y="18"/>
                    <a:pt x="381" y="52"/>
                    <a:pt x="493" y="219"/>
                  </a:cubicBezTo>
                  <a:cubicBezTo>
                    <a:pt x="497" y="226"/>
                    <a:pt x="508" y="221"/>
                    <a:pt x="503" y="2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î$ḷiḑe"/>
            <p:cNvSpPr/>
            <p:nvPr/>
          </p:nvSpPr>
          <p:spPr bwMode="auto">
            <a:xfrm>
              <a:off x="8642350" y="3652838"/>
              <a:ext cx="74613" cy="1133475"/>
            </a:xfrm>
            <a:custGeom>
              <a:avLst/>
              <a:gdLst>
                <a:gd name="T0" fmla="*/ 3 w 44"/>
                <a:gd name="T1" fmla="*/ 3 h 660"/>
                <a:gd name="T2" fmla="*/ 0 w 44"/>
                <a:gd name="T3" fmla="*/ 3 h 660"/>
                <a:gd name="T4" fmla="*/ 31 w 44"/>
                <a:gd name="T5" fmla="*/ 652 h 660"/>
                <a:gd name="T6" fmla="*/ 44 w 44"/>
                <a:gd name="T7" fmla="*/ 652 h 660"/>
                <a:gd name="T8" fmla="*/ 3 w 44"/>
                <a:gd name="T9" fmla="*/ 3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60">
                  <a:moveTo>
                    <a:pt x="3" y="3"/>
                  </a:moveTo>
                  <a:cubicBezTo>
                    <a:pt x="3" y="1"/>
                    <a:pt x="0" y="0"/>
                    <a:pt x="0" y="3"/>
                  </a:cubicBezTo>
                  <a:cubicBezTo>
                    <a:pt x="7" y="219"/>
                    <a:pt x="16" y="436"/>
                    <a:pt x="31" y="652"/>
                  </a:cubicBezTo>
                  <a:cubicBezTo>
                    <a:pt x="32" y="659"/>
                    <a:pt x="44" y="660"/>
                    <a:pt x="44" y="652"/>
                  </a:cubicBezTo>
                  <a:cubicBezTo>
                    <a:pt x="35" y="436"/>
                    <a:pt x="20" y="219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iSlide"/>
            <p:cNvSpPr/>
            <p:nvPr/>
          </p:nvSpPr>
          <p:spPr bwMode="auto">
            <a:xfrm>
              <a:off x="8267700" y="4697413"/>
              <a:ext cx="33338" cy="179388"/>
            </a:xfrm>
            <a:custGeom>
              <a:avLst/>
              <a:gdLst>
                <a:gd name="T0" fmla="*/ 3 w 20"/>
                <a:gd name="T1" fmla="*/ 2 h 105"/>
                <a:gd name="T2" fmla="*/ 0 w 20"/>
                <a:gd name="T3" fmla="*/ 2 h 105"/>
                <a:gd name="T4" fmla="*/ 13 w 20"/>
                <a:gd name="T5" fmla="*/ 100 h 105"/>
                <a:gd name="T6" fmla="*/ 20 w 20"/>
                <a:gd name="T7" fmla="*/ 100 h 105"/>
                <a:gd name="T8" fmla="*/ 3 w 20"/>
                <a:gd name="T9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5">
                  <a:moveTo>
                    <a:pt x="3" y="2"/>
                  </a:moveTo>
                  <a:cubicBezTo>
                    <a:pt x="3" y="0"/>
                    <a:pt x="0" y="0"/>
                    <a:pt x="0" y="2"/>
                  </a:cubicBezTo>
                  <a:cubicBezTo>
                    <a:pt x="4" y="35"/>
                    <a:pt x="6" y="68"/>
                    <a:pt x="13" y="100"/>
                  </a:cubicBezTo>
                  <a:cubicBezTo>
                    <a:pt x="14" y="105"/>
                    <a:pt x="20" y="105"/>
                    <a:pt x="20" y="100"/>
                  </a:cubicBezTo>
                  <a:cubicBezTo>
                    <a:pt x="17" y="67"/>
                    <a:pt x="10" y="34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íṣļídê"/>
            <p:cNvSpPr/>
            <p:nvPr/>
          </p:nvSpPr>
          <p:spPr bwMode="auto">
            <a:xfrm>
              <a:off x="8318500" y="4857750"/>
              <a:ext cx="412750" cy="31750"/>
            </a:xfrm>
            <a:custGeom>
              <a:avLst/>
              <a:gdLst>
                <a:gd name="T0" fmla="*/ 230 w 240"/>
                <a:gd name="T1" fmla="*/ 1 h 18"/>
                <a:gd name="T2" fmla="*/ 2 w 240"/>
                <a:gd name="T3" fmla="*/ 11 h 18"/>
                <a:gd name="T4" fmla="*/ 3 w 240"/>
                <a:gd name="T5" fmla="*/ 15 h 18"/>
                <a:gd name="T6" fmla="*/ 231 w 240"/>
                <a:gd name="T7" fmla="*/ 13 h 18"/>
                <a:gd name="T8" fmla="*/ 230 w 240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18">
                  <a:moveTo>
                    <a:pt x="230" y="1"/>
                  </a:moveTo>
                  <a:cubicBezTo>
                    <a:pt x="154" y="0"/>
                    <a:pt x="77" y="4"/>
                    <a:pt x="2" y="11"/>
                  </a:cubicBezTo>
                  <a:cubicBezTo>
                    <a:pt x="0" y="12"/>
                    <a:pt x="0" y="15"/>
                    <a:pt x="3" y="15"/>
                  </a:cubicBezTo>
                  <a:cubicBezTo>
                    <a:pt x="78" y="18"/>
                    <a:pt x="156" y="18"/>
                    <a:pt x="231" y="13"/>
                  </a:cubicBezTo>
                  <a:cubicBezTo>
                    <a:pt x="240" y="12"/>
                    <a:pt x="237" y="1"/>
                    <a:pt x="23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ïṩḻîďé"/>
            <p:cNvSpPr/>
            <p:nvPr/>
          </p:nvSpPr>
          <p:spPr bwMode="auto">
            <a:xfrm>
              <a:off x="9209088" y="4441825"/>
              <a:ext cx="57150" cy="339725"/>
            </a:xfrm>
            <a:custGeom>
              <a:avLst/>
              <a:gdLst>
                <a:gd name="T0" fmla="*/ 23 w 33"/>
                <a:gd name="T1" fmla="*/ 7 h 197"/>
                <a:gd name="T2" fmla="*/ 22 w 33"/>
                <a:gd name="T3" fmla="*/ 1 h 197"/>
                <a:gd name="T4" fmla="*/ 3 w 33"/>
                <a:gd name="T5" fmla="*/ 1 h 197"/>
                <a:gd name="T6" fmla="*/ 3 w 33"/>
                <a:gd name="T7" fmla="*/ 5 h 197"/>
                <a:gd name="T8" fmla="*/ 19 w 33"/>
                <a:gd name="T9" fmla="*/ 7 h 197"/>
                <a:gd name="T10" fmla="*/ 22 w 33"/>
                <a:gd name="T11" fmla="*/ 188 h 197"/>
                <a:gd name="T12" fmla="*/ 32 w 33"/>
                <a:gd name="T13" fmla="*/ 189 h 197"/>
                <a:gd name="T14" fmla="*/ 23 w 33"/>
                <a:gd name="T15" fmla="*/ 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7">
                  <a:moveTo>
                    <a:pt x="23" y="7"/>
                  </a:moveTo>
                  <a:cubicBezTo>
                    <a:pt x="27" y="7"/>
                    <a:pt x="26" y="1"/>
                    <a:pt x="22" y="1"/>
                  </a:cubicBezTo>
                  <a:cubicBezTo>
                    <a:pt x="16" y="0"/>
                    <a:pt x="9" y="0"/>
                    <a:pt x="3" y="1"/>
                  </a:cubicBezTo>
                  <a:cubicBezTo>
                    <a:pt x="0" y="1"/>
                    <a:pt x="1" y="4"/>
                    <a:pt x="3" y="5"/>
                  </a:cubicBezTo>
                  <a:cubicBezTo>
                    <a:pt x="8" y="6"/>
                    <a:pt x="13" y="7"/>
                    <a:pt x="19" y="7"/>
                  </a:cubicBezTo>
                  <a:cubicBezTo>
                    <a:pt x="17" y="67"/>
                    <a:pt x="22" y="128"/>
                    <a:pt x="22" y="188"/>
                  </a:cubicBezTo>
                  <a:cubicBezTo>
                    <a:pt x="22" y="195"/>
                    <a:pt x="33" y="197"/>
                    <a:pt x="32" y="189"/>
                  </a:cubicBezTo>
                  <a:cubicBezTo>
                    <a:pt x="29" y="129"/>
                    <a:pt x="29" y="68"/>
                    <a:pt x="2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íṥļïḍè"/>
            <p:cNvSpPr/>
            <p:nvPr/>
          </p:nvSpPr>
          <p:spPr bwMode="auto">
            <a:xfrm>
              <a:off x="8851900" y="3883025"/>
              <a:ext cx="173038" cy="481013"/>
            </a:xfrm>
            <a:custGeom>
              <a:avLst/>
              <a:gdLst>
                <a:gd name="T0" fmla="*/ 75 w 101"/>
                <a:gd name="T1" fmla="*/ 39 h 280"/>
                <a:gd name="T2" fmla="*/ 75 w 101"/>
                <a:gd name="T3" fmla="*/ 38 h 280"/>
                <a:gd name="T4" fmla="*/ 54 w 101"/>
                <a:gd name="T5" fmla="*/ 3 h 280"/>
                <a:gd name="T6" fmla="*/ 18 w 101"/>
                <a:gd name="T7" fmla="*/ 38 h 280"/>
                <a:gd name="T8" fmla="*/ 20 w 101"/>
                <a:gd name="T9" fmla="*/ 219 h 280"/>
                <a:gd name="T10" fmla="*/ 23 w 101"/>
                <a:gd name="T11" fmla="*/ 218 h 280"/>
                <a:gd name="T12" fmla="*/ 11 w 101"/>
                <a:gd name="T13" fmla="*/ 106 h 280"/>
                <a:gd name="T14" fmla="*/ 19 w 101"/>
                <a:gd name="T15" fmla="*/ 55 h 280"/>
                <a:gd name="T16" fmla="*/ 27 w 101"/>
                <a:gd name="T17" fmla="*/ 27 h 280"/>
                <a:gd name="T18" fmla="*/ 63 w 101"/>
                <a:gd name="T19" fmla="*/ 21 h 280"/>
                <a:gd name="T20" fmla="*/ 27 w 101"/>
                <a:gd name="T21" fmla="*/ 91 h 280"/>
                <a:gd name="T22" fmla="*/ 27 w 101"/>
                <a:gd name="T23" fmla="*/ 175 h 280"/>
                <a:gd name="T24" fmla="*/ 49 w 101"/>
                <a:gd name="T25" fmla="*/ 245 h 280"/>
                <a:gd name="T26" fmla="*/ 72 w 101"/>
                <a:gd name="T27" fmla="*/ 253 h 280"/>
                <a:gd name="T28" fmla="*/ 73 w 101"/>
                <a:gd name="T29" fmla="*/ 252 h 280"/>
                <a:gd name="T30" fmla="*/ 71 w 101"/>
                <a:gd name="T31" fmla="*/ 258 h 280"/>
                <a:gd name="T32" fmla="*/ 46 w 101"/>
                <a:gd name="T33" fmla="*/ 267 h 280"/>
                <a:gd name="T34" fmla="*/ 28 w 101"/>
                <a:gd name="T35" fmla="*/ 242 h 280"/>
                <a:gd name="T36" fmla="*/ 26 w 101"/>
                <a:gd name="T37" fmla="*/ 242 h 280"/>
                <a:gd name="T38" fmla="*/ 62 w 101"/>
                <a:gd name="T39" fmla="*/ 274 h 280"/>
                <a:gd name="T40" fmla="*/ 87 w 101"/>
                <a:gd name="T41" fmla="*/ 221 h 280"/>
                <a:gd name="T42" fmla="*/ 86 w 101"/>
                <a:gd name="T43" fmla="*/ 219 h 280"/>
                <a:gd name="T44" fmla="*/ 90 w 101"/>
                <a:gd name="T45" fmla="*/ 183 h 280"/>
                <a:gd name="T46" fmla="*/ 75 w 101"/>
                <a:gd name="T47" fmla="*/ 39 h 280"/>
                <a:gd name="T48" fmla="*/ 86 w 101"/>
                <a:gd name="T49" fmla="*/ 145 h 280"/>
                <a:gd name="T50" fmla="*/ 81 w 101"/>
                <a:gd name="T51" fmla="*/ 194 h 280"/>
                <a:gd name="T52" fmla="*/ 77 w 101"/>
                <a:gd name="T53" fmla="*/ 217 h 280"/>
                <a:gd name="T54" fmla="*/ 51 w 101"/>
                <a:gd name="T55" fmla="*/ 235 h 280"/>
                <a:gd name="T56" fmla="*/ 34 w 101"/>
                <a:gd name="T57" fmla="*/ 182 h 280"/>
                <a:gd name="T58" fmla="*/ 28 w 101"/>
                <a:gd name="T59" fmla="*/ 130 h 280"/>
                <a:gd name="T60" fmla="*/ 32 w 101"/>
                <a:gd name="T61" fmla="*/ 85 h 280"/>
                <a:gd name="T62" fmla="*/ 68 w 101"/>
                <a:gd name="T63" fmla="*/ 28 h 280"/>
                <a:gd name="T64" fmla="*/ 69 w 101"/>
                <a:gd name="T65" fmla="*/ 34 h 280"/>
                <a:gd name="T66" fmla="*/ 68 w 101"/>
                <a:gd name="T67" fmla="*/ 39 h 280"/>
                <a:gd name="T68" fmla="*/ 86 w 101"/>
                <a:gd name="T69" fmla="*/ 14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0" h="280">
                  <a:moveTo>
                    <a:pt x="75" y="39"/>
                  </a:moveTo>
                  <a:cubicBezTo>
                    <a:pt x="75" y="39"/>
                    <a:pt x="75" y="39"/>
                    <a:pt x="75" y="38"/>
                  </a:cubicBezTo>
                  <a:cubicBezTo>
                    <a:pt x="75" y="24"/>
                    <a:pt x="71" y="6"/>
                    <a:pt x="54" y="3"/>
                  </a:cubicBezTo>
                  <a:cubicBezTo>
                    <a:pt x="33" y="0"/>
                    <a:pt x="23" y="22"/>
                    <a:pt x="18" y="38"/>
                  </a:cubicBezTo>
                  <a:cubicBezTo>
                    <a:pt x="0" y="97"/>
                    <a:pt x="2" y="161"/>
                    <a:pt x="20" y="219"/>
                  </a:cubicBezTo>
                  <a:cubicBezTo>
                    <a:pt x="21" y="220"/>
                    <a:pt x="24" y="220"/>
                    <a:pt x="23" y="218"/>
                  </a:cubicBezTo>
                  <a:cubicBezTo>
                    <a:pt x="14" y="182"/>
                    <a:pt x="9" y="144"/>
                    <a:pt x="11" y="106"/>
                  </a:cubicBezTo>
                  <a:cubicBezTo>
                    <a:pt x="12" y="89"/>
                    <a:pt x="15" y="72"/>
                    <a:pt x="19" y="55"/>
                  </a:cubicBezTo>
                  <a:cubicBezTo>
                    <a:pt x="21" y="46"/>
                    <a:pt x="23" y="35"/>
                    <a:pt x="27" y="27"/>
                  </a:cubicBezTo>
                  <a:cubicBezTo>
                    <a:pt x="35" y="8"/>
                    <a:pt x="47" y="6"/>
                    <a:pt x="63" y="21"/>
                  </a:cubicBezTo>
                  <a:cubicBezTo>
                    <a:pt x="42" y="13"/>
                    <a:pt x="29" y="80"/>
                    <a:pt x="27" y="91"/>
                  </a:cubicBezTo>
                  <a:cubicBezTo>
                    <a:pt x="23" y="119"/>
                    <a:pt x="22" y="147"/>
                    <a:pt x="27" y="175"/>
                  </a:cubicBezTo>
                  <a:cubicBezTo>
                    <a:pt x="30" y="197"/>
                    <a:pt x="36" y="226"/>
                    <a:pt x="49" y="245"/>
                  </a:cubicBezTo>
                  <a:cubicBezTo>
                    <a:pt x="54" y="253"/>
                    <a:pt x="62" y="259"/>
                    <a:pt x="72" y="253"/>
                  </a:cubicBezTo>
                  <a:cubicBezTo>
                    <a:pt x="72" y="253"/>
                    <a:pt x="73" y="252"/>
                    <a:pt x="73" y="252"/>
                  </a:cubicBezTo>
                  <a:cubicBezTo>
                    <a:pt x="73" y="254"/>
                    <a:pt x="72" y="256"/>
                    <a:pt x="71" y="258"/>
                  </a:cubicBezTo>
                  <a:cubicBezTo>
                    <a:pt x="66" y="267"/>
                    <a:pt x="56" y="273"/>
                    <a:pt x="46" y="267"/>
                  </a:cubicBezTo>
                  <a:cubicBezTo>
                    <a:pt x="36" y="262"/>
                    <a:pt x="32" y="251"/>
                    <a:pt x="28" y="242"/>
                  </a:cubicBezTo>
                  <a:cubicBezTo>
                    <a:pt x="27" y="240"/>
                    <a:pt x="25" y="241"/>
                    <a:pt x="26" y="242"/>
                  </a:cubicBezTo>
                  <a:cubicBezTo>
                    <a:pt x="31" y="257"/>
                    <a:pt x="41" y="280"/>
                    <a:pt x="62" y="274"/>
                  </a:cubicBezTo>
                  <a:cubicBezTo>
                    <a:pt x="83" y="268"/>
                    <a:pt x="81" y="238"/>
                    <a:pt x="87" y="221"/>
                  </a:cubicBezTo>
                  <a:cubicBezTo>
                    <a:pt x="87" y="220"/>
                    <a:pt x="87" y="219"/>
                    <a:pt x="86" y="219"/>
                  </a:cubicBezTo>
                  <a:cubicBezTo>
                    <a:pt x="88" y="205"/>
                    <a:pt x="89" y="191"/>
                    <a:pt x="90" y="183"/>
                  </a:cubicBezTo>
                  <a:cubicBezTo>
                    <a:pt x="95" y="137"/>
                    <a:pt x="101" y="80"/>
                    <a:pt x="75" y="39"/>
                  </a:cubicBezTo>
                  <a:close/>
                  <a:moveTo>
                    <a:pt x="86" y="145"/>
                  </a:moveTo>
                  <a:cubicBezTo>
                    <a:pt x="85" y="162"/>
                    <a:pt x="83" y="178"/>
                    <a:pt x="81" y="194"/>
                  </a:cubicBezTo>
                  <a:cubicBezTo>
                    <a:pt x="80" y="202"/>
                    <a:pt x="79" y="210"/>
                    <a:pt x="77" y="217"/>
                  </a:cubicBezTo>
                  <a:cubicBezTo>
                    <a:pt x="75" y="230"/>
                    <a:pt x="69" y="258"/>
                    <a:pt x="51" y="235"/>
                  </a:cubicBezTo>
                  <a:cubicBezTo>
                    <a:pt x="41" y="223"/>
                    <a:pt x="37" y="197"/>
                    <a:pt x="34" y="182"/>
                  </a:cubicBezTo>
                  <a:cubicBezTo>
                    <a:pt x="30" y="165"/>
                    <a:pt x="28" y="147"/>
                    <a:pt x="28" y="130"/>
                  </a:cubicBezTo>
                  <a:cubicBezTo>
                    <a:pt x="28" y="115"/>
                    <a:pt x="30" y="100"/>
                    <a:pt x="32" y="85"/>
                  </a:cubicBezTo>
                  <a:cubicBezTo>
                    <a:pt x="33" y="80"/>
                    <a:pt x="48" y="8"/>
                    <a:pt x="68" y="28"/>
                  </a:cubicBezTo>
                  <a:cubicBezTo>
                    <a:pt x="69" y="30"/>
                    <a:pt x="69" y="32"/>
                    <a:pt x="69" y="34"/>
                  </a:cubicBezTo>
                  <a:cubicBezTo>
                    <a:pt x="67" y="35"/>
                    <a:pt x="66" y="37"/>
                    <a:pt x="68" y="39"/>
                  </a:cubicBezTo>
                  <a:cubicBezTo>
                    <a:pt x="88" y="71"/>
                    <a:pt x="88" y="109"/>
                    <a:pt x="86" y="1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iSļiḋe"/>
            <p:cNvSpPr/>
            <p:nvPr/>
          </p:nvSpPr>
          <p:spPr bwMode="auto">
            <a:xfrm>
              <a:off x="7743825" y="2778125"/>
              <a:ext cx="36513" cy="696913"/>
            </a:xfrm>
            <a:custGeom>
              <a:avLst/>
              <a:gdLst>
                <a:gd name="T0" fmla="*/ 12 w 21"/>
                <a:gd name="T1" fmla="*/ 3 h 406"/>
                <a:gd name="T2" fmla="*/ 9 w 21"/>
                <a:gd name="T3" fmla="*/ 3 h 406"/>
                <a:gd name="T4" fmla="*/ 7 w 21"/>
                <a:gd name="T5" fmla="*/ 397 h 406"/>
                <a:gd name="T6" fmla="*/ 17 w 21"/>
                <a:gd name="T7" fmla="*/ 399 h 406"/>
                <a:gd name="T8" fmla="*/ 12 w 21"/>
                <a:gd name="T9" fmla="*/ 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6">
                  <a:moveTo>
                    <a:pt x="12" y="3"/>
                  </a:moveTo>
                  <a:cubicBezTo>
                    <a:pt x="12" y="1"/>
                    <a:pt x="9" y="0"/>
                    <a:pt x="9" y="3"/>
                  </a:cubicBezTo>
                  <a:cubicBezTo>
                    <a:pt x="0" y="128"/>
                    <a:pt x="4" y="271"/>
                    <a:pt x="7" y="397"/>
                  </a:cubicBezTo>
                  <a:cubicBezTo>
                    <a:pt x="7" y="403"/>
                    <a:pt x="17" y="406"/>
                    <a:pt x="17" y="399"/>
                  </a:cubicBezTo>
                  <a:cubicBezTo>
                    <a:pt x="20" y="273"/>
                    <a:pt x="21" y="129"/>
                    <a:pt x="1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íŝļiďê"/>
            <p:cNvSpPr/>
            <p:nvPr/>
          </p:nvSpPr>
          <p:spPr bwMode="auto">
            <a:xfrm>
              <a:off x="7759700" y="2759075"/>
              <a:ext cx="665163" cy="25400"/>
            </a:xfrm>
            <a:custGeom>
              <a:avLst/>
              <a:gdLst>
                <a:gd name="T0" fmla="*/ 376 w 387"/>
                <a:gd name="T1" fmla="*/ 2 h 15"/>
                <a:gd name="T2" fmla="*/ 2 w 387"/>
                <a:gd name="T3" fmla="*/ 4 h 15"/>
                <a:gd name="T4" fmla="*/ 3 w 387"/>
                <a:gd name="T5" fmla="*/ 7 h 15"/>
                <a:gd name="T6" fmla="*/ 378 w 387"/>
                <a:gd name="T7" fmla="*/ 15 h 15"/>
                <a:gd name="T8" fmla="*/ 376 w 387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15">
                  <a:moveTo>
                    <a:pt x="376" y="2"/>
                  </a:moveTo>
                  <a:cubicBezTo>
                    <a:pt x="257" y="2"/>
                    <a:pt x="121" y="0"/>
                    <a:pt x="2" y="4"/>
                  </a:cubicBezTo>
                  <a:cubicBezTo>
                    <a:pt x="0" y="4"/>
                    <a:pt x="1" y="7"/>
                    <a:pt x="3" y="7"/>
                  </a:cubicBezTo>
                  <a:cubicBezTo>
                    <a:pt x="122" y="13"/>
                    <a:pt x="259" y="13"/>
                    <a:pt x="378" y="15"/>
                  </a:cubicBezTo>
                  <a:cubicBezTo>
                    <a:pt x="387" y="15"/>
                    <a:pt x="384" y="2"/>
                    <a:pt x="37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íṩļiḓè"/>
            <p:cNvSpPr/>
            <p:nvPr/>
          </p:nvSpPr>
          <p:spPr bwMode="auto">
            <a:xfrm>
              <a:off x="3190875" y="2714625"/>
              <a:ext cx="5711825" cy="41275"/>
            </a:xfrm>
            <a:custGeom>
              <a:avLst/>
              <a:gdLst>
                <a:gd name="T0" fmla="*/ 3313 w 3322"/>
                <a:gd name="T1" fmla="*/ 9 h 24"/>
                <a:gd name="T2" fmla="*/ 3 w 3322"/>
                <a:gd name="T3" fmla="*/ 0 h 24"/>
                <a:gd name="T4" fmla="*/ 3 w 3322"/>
                <a:gd name="T5" fmla="*/ 4 h 24"/>
                <a:gd name="T6" fmla="*/ 3315 w 3322"/>
                <a:gd name="T7" fmla="*/ 19 h 24"/>
                <a:gd name="T8" fmla="*/ 3313 w 3322"/>
                <a:gd name="T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2" h="24">
                  <a:moveTo>
                    <a:pt x="3313" y="9"/>
                  </a:moveTo>
                  <a:cubicBezTo>
                    <a:pt x="3141" y="0"/>
                    <a:pt x="175" y="0"/>
                    <a:pt x="3" y="0"/>
                  </a:cubicBezTo>
                  <a:cubicBezTo>
                    <a:pt x="0" y="0"/>
                    <a:pt x="1" y="4"/>
                    <a:pt x="3" y="4"/>
                  </a:cubicBezTo>
                  <a:cubicBezTo>
                    <a:pt x="176" y="7"/>
                    <a:pt x="3142" y="24"/>
                    <a:pt x="3315" y="19"/>
                  </a:cubicBezTo>
                  <a:cubicBezTo>
                    <a:pt x="3322" y="19"/>
                    <a:pt x="3319" y="9"/>
                    <a:pt x="3313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iš1îḑé"/>
            <p:cNvSpPr/>
            <p:nvPr/>
          </p:nvSpPr>
          <p:spPr bwMode="auto">
            <a:xfrm>
              <a:off x="7270750" y="2779713"/>
              <a:ext cx="19050" cy="696913"/>
            </a:xfrm>
            <a:custGeom>
              <a:avLst/>
              <a:gdLst>
                <a:gd name="T0" fmla="*/ 3 w 11"/>
                <a:gd name="T1" fmla="*/ 3 h 406"/>
                <a:gd name="T2" fmla="*/ 0 w 11"/>
                <a:gd name="T3" fmla="*/ 2 h 406"/>
                <a:gd name="T4" fmla="*/ 4 w 11"/>
                <a:gd name="T5" fmla="*/ 401 h 406"/>
                <a:gd name="T6" fmla="*/ 11 w 11"/>
                <a:gd name="T7" fmla="*/ 402 h 406"/>
                <a:gd name="T8" fmla="*/ 3 w 11"/>
                <a:gd name="T9" fmla="*/ 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06">
                  <a:moveTo>
                    <a:pt x="3" y="3"/>
                  </a:moveTo>
                  <a:cubicBezTo>
                    <a:pt x="3" y="1"/>
                    <a:pt x="0" y="0"/>
                    <a:pt x="0" y="2"/>
                  </a:cubicBezTo>
                  <a:cubicBezTo>
                    <a:pt x="0" y="125"/>
                    <a:pt x="3" y="278"/>
                    <a:pt x="4" y="401"/>
                  </a:cubicBezTo>
                  <a:cubicBezTo>
                    <a:pt x="4" y="405"/>
                    <a:pt x="11" y="406"/>
                    <a:pt x="11" y="402"/>
                  </a:cubicBezTo>
                  <a:cubicBezTo>
                    <a:pt x="9" y="279"/>
                    <a:pt x="6" y="125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îSliḓe"/>
            <p:cNvSpPr/>
            <p:nvPr/>
          </p:nvSpPr>
          <p:spPr bwMode="auto">
            <a:xfrm>
              <a:off x="7291388" y="3452813"/>
              <a:ext cx="449263" cy="30163"/>
            </a:xfrm>
            <a:custGeom>
              <a:avLst/>
              <a:gdLst>
                <a:gd name="T0" fmla="*/ 202 w 261"/>
                <a:gd name="T1" fmla="*/ 4 h 17"/>
                <a:gd name="T2" fmla="*/ 3 w 261"/>
                <a:gd name="T3" fmla="*/ 11 h 17"/>
                <a:gd name="T4" fmla="*/ 3 w 261"/>
                <a:gd name="T5" fmla="*/ 15 h 17"/>
                <a:gd name="T6" fmla="*/ 204 w 261"/>
                <a:gd name="T7" fmla="*/ 14 h 17"/>
                <a:gd name="T8" fmla="*/ 202 w 261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7">
                  <a:moveTo>
                    <a:pt x="202" y="4"/>
                  </a:moveTo>
                  <a:cubicBezTo>
                    <a:pt x="136" y="0"/>
                    <a:pt x="69" y="6"/>
                    <a:pt x="3" y="11"/>
                  </a:cubicBezTo>
                  <a:cubicBezTo>
                    <a:pt x="0" y="11"/>
                    <a:pt x="1" y="15"/>
                    <a:pt x="3" y="15"/>
                  </a:cubicBezTo>
                  <a:cubicBezTo>
                    <a:pt x="70" y="17"/>
                    <a:pt x="137" y="14"/>
                    <a:pt x="204" y="14"/>
                  </a:cubicBezTo>
                  <a:cubicBezTo>
                    <a:pt x="250" y="14"/>
                    <a:pt x="261" y="7"/>
                    <a:pt x="20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îśļïďe"/>
            <p:cNvSpPr/>
            <p:nvPr/>
          </p:nvSpPr>
          <p:spPr bwMode="auto">
            <a:xfrm>
              <a:off x="7680325" y="2782888"/>
              <a:ext cx="50800" cy="696913"/>
            </a:xfrm>
            <a:custGeom>
              <a:avLst/>
              <a:gdLst>
                <a:gd name="T0" fmla="*/ 9 w 29"/>
                <a:gd name="T1" fmla="*/ 2 h 406"/>
                <a:gd name="T2" fmla="*/ 12 w 29"/>
                <a:gd name="T3" fmla="*/ 398 h 406"/>
                <a:gd name="T4" fmla="*/ 21 w 29"/>
                <a:gd name="T5" fmla="*/ 400 h 406"/>
                <a:gd name="T6" fmla="*/ 13 w 29"/>
                <a:gd name="T7" fmla="*/ 3 h 406"/>
                <a:gd name="T8" fmla="*/ 9 w 29"/>
                <a:gd name="T9" fmla="*/ 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6">
                  <a:moveTo>
                    <a:pt x="9" y="2"/>
                  </a:moveTo>
                  <a:cubicBezTo>
                    <a:pt x="0" y="121"/>
                    <a:pt x="15" y="279"/>
                    <a:pt x="12" y="398"/>
                  </a:cubicBezTo>
                  <a:cubicBezTo>
                    <a:pt x="12" y="403"/>
                    <a:pt x="20" y="406"/>
                    <a:pt x="21" y="400"/>
                  </a:cubicBezTo>
                  <a:cubicBezTo>
                    <a:pt x="29" y="281"/>
                    <a:pt x="9" y="123"/>
                    <a:pt x="13" y="3"/>
                  </a:cubicBezTo>
                  <a:cubicBezTo>
                    <a:pt x="13" y="1"/>
                    <a:pt x="9" y="0"/>
                    <a:pt x="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í$ľídè"/>
            <p:cNvSpPr/>
            <p:nvPr/>
          </p:nvSpPr>
          <p:spPr bwMode="auto">
            <a:xfrm>
              <a:off x="7270750" y="2773363"/>
              <a:ext cx="433388" cy="26988"/>
            </a:xfrm>
            <a:custGeom>
              <a:avLst/>
              <a:gdLst>
                <a:gd name="T0" fmla="*/ 242 w 252"/>
                <a:gd name="T1" fmla="*/ 2 h 16"/>
                <a:gd name="T2" fmla="*/ 2 w 252"/>
                <a:gd name="T3" fmla="*/ 6 h 16"/>
                <a:gd name="T4" fmla="*/ 3 w 252"/>
                <a:gd name="T5" fmla="*/ 10 h 16"/>
                <a:gd name="T6" fmla="*/ 244 w 252"/>
                <a:gd name="T7" fmla="*/ 14 h 16"/>
                <a:gd name="T8" fmla="*/ 242 w 252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6">
                  <a:moveTo>
                    <a:pt x="242" y="2"/>
                  </a:moveTo>
                  <a:cubicBezTo>
                    <a:pt x="171" y="0"/>
                    <a:pt x="73" y="1"/>
                    <a:pt x="2" y="6"/>
                  </a:cubicBezTo>
                  <a:cubicBezTo>
                    <a:pt x="0" y="6"/>
                    <a:pt x="1" y="10"/>
                    <a:pt x="3" y="10"/>
                  </a:cubicBezTo>
                  <a:cubicBezTo>
                    <a:pt x="74" y="15"/>
                    <a:pt x="173" y="16"/>
                    <a:pt x="244" y="14"/>
                  </a:cubicBezTo>
                  <a:cubicBezTo>
                    <a:pt x="252" y="13"/>
                    <a:pt x="249" y="3"/>
                    <a:pt x="24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íṧļidè"/>
            <p:cNvSpPr/>
            <p:nvPr/>
          </p:nvSpPr>
          <p:spPr bwMode="auto">
            <a:xfrm>
              <a:off x="5895975" y="3455988"/>
              <a:ext cx="1285875" cy="23813"/>
            </a:xfrm>
            <a:custGeom>
              <a:avLst/>
              <a:gdLst>
                <a:gd name="T0" fmla="*/ 739 w 748"/>
                <a:gd name="T1" fmla="*/ 3 h 14"/>
                <a:gd name="T2" fmla="*/ 2 w 748"/>
                <a:gd name="T3" fmla="*/ 2 h 14"/>
                <a:gd name="T4" fmla="*/ 3 w 748"/>
                <a:gd name="T5" fmla="*/ 5 h 14"/>
                <a:gd name="T6" fmla="*/ 741 w 748"/>
                <a:gd name="T7" fmla="*/ 12 h 14"/>
                <a:gd name="T8" fmla="*/ 739 w 748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14">
                  <a:moveTo>
                    <a:pt x="739" y="3"/>
                  </a:moveTo>
                  <a:cubicBezTo>
                    <a:pt x="569" y="0"/>
                    <a:pt x="173" y="0"/>
                    <a:pt x="2" y="2"/>
                  </a:cubicBezTo>
                  <a:cubicBezTo>
                    <a:pt x="0" y="2"/>
                    <a:pt x="1" y="5"/>
                    <a:pt x="3" y="5"/>
                  </a:cubicBezTo>
                  <a:cubicBezTo>
                    <a:pt x="174" y="8"/>
                    <a:pt x="570" y="14"/>
                    <a:pt x="741" y="12"/>
                  </a:cubicBezTo>
                  <a:cubicBezTo>
                    <a:pt x="748" y="12"/>
                    <a:pt x="745" y="3"/>
                    <a:pt x="73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śḻíďé"/>
            <p:cNvSpPr/>
            <p:nvPr/>
          </p:nvSpPr>
          <p:spPr bwMode="auto">
            <a:xfrm>
              <a:off x="7156450" y="2779713"/>
              <a:ext cx="38100" cy="696913"/>
            </a:xfrm>
            <a:custGeom>
              <a:avLst/>
              <a:gdLst>
                <a:gd name="T0" fmla="*/ 18 w 22"/>
                <a:gd name="T1" fmla="*/ 7 h 406"/>
                <a:gd name="T2" fmla="*/ 7 w 22"/>
                <a:gd name="T3" fmla="*/ 6 h 406"/>
                <a:gd name="T4" fmla="*/ 6 w 22"/>
                <a:gd name="T5" fmla="*/ 402 h 406"/>
                <a:gd name="T6" fmla="*/ 10 w 22"/>
                <a:gd name="T7" fmla="*/ 403 h 406"/>
                <a:gd name="T8" fmla="*/ 18 w 22"/>
                <a:gd name="T9" fmla="*/ 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6">
                  <a:moveTo>
                    <a:pt x="18" y="7"/>
                  </a:moveTo>
                  <a:cubicBezTo>
                    <a:pt x="18" y="1"/>
                    <a:pt x="8" y="0"/>
                    <a:pt x="7" y="6"/>
                  </a:cubicBezTo>
                  <a:cubicBezTo>
                    <a:pt x="0" y="137"/>
                    <a:pt x="3" y="271"/>
                    <a:pt x="6" y="402"/>
                  </a:cubicBezTo>
                  <a:cubicBezTo>
                    <a:pt x="6" y="405"/>
                    <a:pt x="10" y="406"/>
                    <a:pt x="10" y="403"/>
                  </a:cubicBezTo>
                  <a:cubicBezTo>
                    <a:pt x="16" y="272"/>
                    <a:pt x="22" y="138"/>
                    <a:pt x="18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iṥľiḍe"/>
            <p:cNvSpPr/>
            <p:nvPr/>
          </p:nvSpPr>
          <p:spPr bwMode="auto">
            <a:xfrm>
              <a:off x="5945188" y="2760663"/>
              <a:ext cx="1227138" cy="41275"/>
            </a:xfrm>
            <a:custGeom>
              <a:avLst/>
              <a:gdLst>
                <a:gd name="T0" fmla="*/ 703 w 713"/>
                <a:gd name="T1" fmla="*/ 16 h 24"/>
                <a:gd name="T2" fmla="*/ 4 w 713"/>
                <a:gd name="T3" fmla="*/ 13 h 24"/>
                <a:gd name="T4" fmla="*/ 4 w 713"/>
                <a:gd name="T5" fmla="*/ 16 h 24"/>
                <a:gd name="T6" fmla="*/ 705 w 713"/>
                <a:gd name="T7" fmla="*/ 24 h 24"/>
                <a:gd name="T8" fmla="*/ 703 w 713"/>
                <a:gd name="T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24">
                  <a:moveTo>
                    <a:pt x="703" y="16"/>
                  </a:moveTo>
                  <a:cubicBezTo>
                    <a:pt x="546" y="7"/>
                    <a:pt x="160" y="0"/>
                    <a:pt x="4" y="13"/>
                  </a:cubicBezTo>
                  <a:cubicBezTo>
                    <a:pt x="0" y="13"/>
                    <a:pt x="1" y="16"/>
                    <a:pt x="4" y="16"/>
                  </a:cubicBezTo>
                  <a:cubicBezTo>
                    <a:pt x="163" y="12"/>
                    <a:pt x="546" y="15"/>
                    <a:pt x="705" y="24"/>
                  </a:cubicBezTo>
                  <a:cubicBezTo>
                    <a:pt x="713" y="24"/>
                    <a:pt x="710" y="16"/>
                    <a:pt x="703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ṡ1íḑé"/>
            <p:cNvSpPr/>
            <p:nvPr/>
          </p:nvSpPr>
          <p:spPr bwMode="auto">
            <a:xfrm>
              <a:off x="5932488" y="2765425"/>
              <a:ext cx="28575" cy="700088"/>
            </a:xfrm>
            <a:custGeom>
              <a:avLst/>
              <a:gdLst>
                <a:gd name="T0" fmla="*/ 3 w 17"/>
                <a:gd name="T1" fmla="*/ 3 h 407"/>
                <a:gd name="T2" fmla="*/ 0 w 17"/>
                <a:gd name="T3" fmla="*/ 2 h 407"/>
                <a:gd name="T4" fmla="*/ 6 w 17"/>
                <a:gd name="T5" fmla="*/ 397 h 407"/>
                <a:gd name="T6" fmla="*/ 17 w 17"/>
                <a:gd name="T7" fmla="*/ 400 h 407"/>
                <a:gd name="T8" fmla="*/ 3 w 17"/>
                <a:gd name="T9" fmla="*/ 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07">
                  <a:moveTo>
                    <a:pt x="3" y="3"/>
                  </a:moveTo>
                  <a:cubicBezTo>
                    <a:pt x="3" y="1"/>
                    <a:pt x="0" y="0"/>
                    <a:pt x="0" y="2"/>
                  </a:cubicBezTo>
                  <a:cubicBezTo>
                    <a:pt x="0" y="134"/>
                    <a:pt x="3" y="266"/>
                    <a:pt x="6" y="397"/>
                  </a:cubicBezTo>
                  <a:cubicBezTo>
                    <a:pt x="6" y="404"/>
                    <a:pt x="17" y="407"/>
                    <a:pt x="17" y="400"/>
                  </a:cubicBezTo>
                  <a:cubicBezTo>
                    <a:pt x="13" y="267"/>
                    <a:pt x="10" y="135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ṥļíḑè"/>
            <p:cNvSpPr/>
            <p:nvPr/>
          </p:nvSpPr>
          <p:spPr bwMode="auto">
            <a:xfrm>
              <a:off x="5795963" y="2755900"/>
              <a:ext cx="25400" cy="665163"/>
            </a:xfrm>
            <a:custGeom>
              <a:avLst/>
              <a:gdLst>
                <a:gd name="T0" fmla="*/ 11 w 15"/>
                <a:gd name="T1" fmla="*/ 4 h 387"/>
                <a:gd name="T2" fmla="*/ 6 w 15"/>
                <a:gd name="T3" fmla="*/ 3 h 387"/>
                <a:gd name="T4" fmla="*/ 3 w 15"/>
                <a:gd name="T5" fmla="*/ 380 h 387"/>
                <a:gd name="T6" fmla="*/ 11 w 15"/>
                <a:gd name="T7" fmla="*/ 382 h 387"/>
                <a:gd name="T8" fmla="*/ 11 w 15"/>
                <a:gd name="T9" fmla="*/ 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87">
                  <a:moveTo>
                    <a:pt x="11" y="4"/>
                  </a:moveTo>
                  <a:cubicBezTo>
                    <a:pt x="11" y="1"/>
                    <a:pt x="6" y="0"/>
                    <a:pt x="6" y="3"/>
                  </a:cubicBezTo>
                  <a:cubicBezTo>
                    <a:pt x="0" y="129"/>
                    <a:pt x="4" y="255"/>
                    <a:pt x="3" y="380"/>
                  </a:cubicBezTo>
                  <a:cubicBezTo>
                    <a:pt x="3" y="385"/>
                    <a:pt x="11" y="387"/>
                    <a:pt x="11" y="382"/>
                  </a:cubicBezTo>
                  <a:cubicBezTo>
                    <a:pt x="11" y="256"/>
                    <a:pt x="15" y="130"/>
                    <a:pt x="1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ïṣḷîḋê"/>
            <p:cNvSpPr/>
            <p:nvPr/>
          </p:nvSpPr>
          <p:spPr bwMode="auto">
            <a:xfrm>
              <a:off x="5286375" y="3422650"/>
              <a:ext cx="552450" cy="26988"/>
            </a:xfrm>
            <a:custGeom>
              <a:avLst/>
              <a:gdLst>
                <a:gd name="T0" fmla="*/ 314 w 321"/>
                <a:gd name="T1" fmla="*/ 1 h 16"/>
                <a:gd name="T2" fmla="*/ 3 w 321"/>
                <a:gd name="T3" fmla="*/ 12 h 16"/>
                <a:gd name="T4" fmla="*/ 3 w 321"/>
                <a:gd name="T5" fmla="*/ 16 h 16"/>
                <a:gd name="T6" fmla="*/ 316 w 321"/>
                <a:gd name="T7" fmla="*/ 9 h 16"/>
                <a:gd name="T8" fmla="*/ 314 w 321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16">
                  <a:moveTo>
                    <a:pt x="314" y="1"/>
                  </a:moveTo>
                  <a:cubicBezTo>
                    <a:pt x="211" y="0"/>
                    <a:pt x="106" y="8"/>
                    <a:pt x="3" y="12"/>
                  </a:cubicBezTo>
                  <a:cubicBezTo>
                    <a:pt x="0" y="12"/>
                    <a:pt x="1" y="16"/>
                    <a:pt x="3" y="16"/>
                  </a:cubicBezTo>
                  <a:cubicBezTo>
                    <a:pt x="107" y="14"/>
                    <a:pt x="212" y="16"/>
                    <a:pt x="316" y="9"/>
                  </a:cubicBezTo>
                  <a:cubicBezTo>
                    <a:pt x="321" y="9"/>
                    <a:pt x="319" y="1"/>
                    <a:pt x="31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iŝḻïďè"/>
            <p:cNvSpPr/>
            <p:nvPr/>
          </p:nvSpPr>
          <p:spPr bwMode="auto">
            <a:xfrm>
              <a:off x="5227638" y="2765425"/>
              <a:ext cx="34925" cy="665163"/>
            </a:xfrm>
            <a:custGeom>
              <a:avLst/>
              <a:gdLst>
                <a:gd name="T0" fmla="*/ 18 w 20"/>
                <a:gd name="T1" fmla="*/ 8 h 387"/>
                <a:gd name="T2" fmla="*/ 8 w 20"/>
                <a:gd name="T3" fmla="*/ 6 h 387"/>
                <a:gd name="T4" fmla="*/ 1 w 20"/>
                <a:gd name="T5" fmla="*/ 384 h 387"/>
                <a:gd name="T6" fmla="*/ 5 w 20"/>
                <a:gd name="T7" fmla="*/ 385 h 387"/>
                <a:gd name="T8" fmla="*/ 18 w 20"/>
                <a:gd name="T9" fmla="*/ 8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87">
                  <a:moveTo>
                    <a:pt x="18" y="8"/>
                  </a:moveTo>
                  <a:cubicBezTo>
                    <a:pt x="18" y="3"/>
                    <a:pt x="9" y="0"/>
                    <a:pt x="8" y="6"/>
                  </a:cubicBezTo>
                  <a:cubicBezTo>
                    <a:pt x="0" y="132"/>
                    <a:pt x="3" y="258"/>
                    <a:pt x="1" y="384"/>
                  </a:cubicBezTo>
                  <a:cubicBezTo>
                    <a:pt x="1" y="386"/>
                    <a:pt x="5" y="387"/>
                    <a:pt x="5" y="385"/>
                  </a:cubicBezTo>
                  <a:cubicBezTo>
                    <a:pt x="10" y="260"/>
                    <a:pt x="20" y="134"/>
                    <a:pt x="1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isľiḑè"/>
            <p:cNvSpPr/>
            <p:nvPr/>
          </p:nvSpPr>
          <p:spPr bwMode="auto">
            <a:xfrm>
              <a:off x="5210175" y="3533775"/>
              <a:ext cx="36513" cy="1192213"/>
            </a:xfrm>
            <a:custGeom>
              <a:avLst/>
              <a:gdLst>
                <a:gd name="T0" fmla="*/ 13 w 22"/>
                <a:gd name="T1" fmla="*/ 3 h 694"/>
                <a:gd name="T2" fmla="*/ 9 w 22"/>
                <a:gd name="T3" fmla="*/ 2 h 694"/>
                <a:gd name="T4" fmla="*/ 6 w 22"/>
                <a:gd name="T5" fmla="*/ 686 h 694"/>
                <a:gd name="T6" fmla="*/ 16 w 22"/>
                <a:gd name="T7" fmla="*/ 688 h 694"/>
                <a:gd name="T8" fmla="*/ 13 w 22"/>
                <a:gd name="T9" fmla="*/ 3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94">
                  <a:moveTo>
                    <a:pt x="13" y="3"/>
                  </a:moveTo>
                  <a:cubicBezTo>
                    <a:pt x="13" y="1"/>
                    <a:pt x="9" y="0"/>
                    <a:pt x="9" y="2"/>
                  </a:cubicBezTo>
                  <a:cubicBezTo>
                    <a:pt x="8" y="230"/>
                    <a:pt x="0" y="458"/>
                    <a:pt x="6" y="686"/>
                  </a:cubicBezTo>
                  <a:cubicBezTo>
                    <a:pt x="6" y="691"/>
                    <a:pt x="16" y="694"/>
                    <a:pt x="16" y="688"/>
                  </a:cubicBezTo>
                  <a:cubicBezTo>
                    <a:pt x="22" y="460"/>
                    <a:pt x="14" y="231"/>
                    <a:pt x="1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ṩḻíḑé"/>
            <p:cNvSpPr/>
            <p:nvPr/>
          </p:nvSpPr>
          <p:spPr bwMode="auto">
            <a:xfrm>
              <a:off x="5219700" y="4764088"/>
              <a:ext cx="74613" cy="53975"/>
            </a:xfrm>
            <a:custGeom>
              <a:avLst/>
              <a:gdLst>
                <a:gd name="T0" fmla="*/ 37 w 43"/>
                <a:gd name="T1" fmla="*/ 22 h 32"/>
                <a:gd name="T2" fmla="*/ 6 w 43"/>
                <a:gd name="T3" fmla="*/ 3 h 32"/>
                <a:gd name="T4" fmla="*/ 1 w 43"/>
                <a:gd name="T5" fmla="*/ 4 h 32"/>
                <a:gd name="T6" fmla="*/ 39 w 43"/>
                <a:gd name="T7" fmla="*/ 29 h 32"/>
                <a:gd name="T8" fmla="*/ 37 w 43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2">
                  <a:moveTo>
                    <a:pt x="37" y="22"/>
                  </a:moveTo>
                  <a:cubicBezTo>
                    <a:pt x="23" y="21"/>
                    <a:pt x="13" y="15"/>
                    <a:pt x="6" y="3"/>
                  </a:cubicBezTo>
                  <a:cubicBezTo>
                    <a:pt x="5" y="1"/>
                    <a:pt x="0" y="0"/>
                    <a:pt x="1" y="4"/>
                  </a:cubicBezTo>
                  <a:cubicBezTo>
                    <a:pt x="4" y="20"/>
                    <a:pt x="23" y="32"/>
                    <a:pt x="39" y="29"/>
                  </a:cubicBezTo>
                  <a:cubicBezTo>
                    <a:pt x="43" y="28"/>
                    <a:pt x="40" y="22"/>
                    <a:pt x="37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šlïḓé"/>
            <p:cNvSpPr/>
            <p:nvPr/>
          </p:nvSpPr>
          <p:spPr bwMode="auto">
            <a:xfrm>
              <a:off x="5316538" y="4806950"/>
              <a:ext cx="1917700" cy="49213"/>
            </a:xfrm>
            <a:custGeom>
              <a:avLst/>
              <a:gdLst>
                <a:gd name="T0" fmla="*/ 1104 w 1115"/>
                <a:gd name="T1" fmla="*/ 11 h 29"/>
                <a:gd name="T2" fmla="*/ 883 w 1115"/>
                <a:gd name="T3" fmla="*/ 9 h 29"/>
                <a:gd name="T4" fmla="*/ 444 w 1115"/>
                <a:gd name="T5" fmla="*/ 2 h 29"/>
                <a:gd name="T6" fmla="*/ 229 w 1115"/>
                <a:gd name="T7" fmla="*/ 2 h 29"/>
                <a:gd name="T8" fmla="*/ 8 w 1115"/>
                <a:gd name="T9" fmla="*/ 1 h 29"/>
                <a:gd name="T10" fmla="*/ 10 w 1115"/>
                <a:gd name="T11" fmla="*/ 14 h 29"/>
                <a:gd name="T12" fmla="*/ 231 w 1115"/>
                <a:gd name="T13" fmla="*/ 14 h 29"/>
                <a:gd name="T14" fmla="*/ 446 w 1115"/>
                <a:gd name="T15" fmla="*/ 15 h 29"/>
                <a:gd name="T16" fmla="*/ 885 w 1115"/>
                <a:gd name="T17" fmla="*/ 24 h 29"/>
                <a:gd name="T18" fmla="*/ 1106 w 1115"/>
                <a:gd name="T19" fmla="*/ 23 h 29"/>
                <a:gd name="T20" fmla="*/ 1104 w 1115"/>
                <a:gd name="T21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5" h="28">
                  <a:moveTo>
                    <a:pt x="1104" y="11"/>
                  </a:moveTo>
                  <a:cubicBezTo>
                    <a:pt x="1031" y="5"/>
                    <a:pt x="956" y="9"/>
                    <a:pt x="883" y="9"/>
                  </a:cubicBezTo>
                  <a:cubicBezTo>
                    <a:pt x="812" y="9"/>
                    <a:pt x="515" y="2"/>
                    <a:pt x="444" y="2"/>
                  </a:cubicBezTo>
                  <a:cubicBezTo>
                    <a:pt x="372" y="2"/>
                    <a:pt x="301" y="2"/>
                    <a:pt x="229" y="2"/>
                  </a:cubicBezTo>
                  <a:cubicBezTo>
                    <a:pt x="156" y="2"/>
                    <a:pt x="81" y="7"/>
                    <a:pt x="8" y="1"/>
                  </a:cubicBezTo>
                  <a:cubicBezTo>
                    <a:pt x="0" y="0"/>
                    <a:pt x="2" y="15"/>
                    <a:pt x="10" y="14"/>
                  </a:cubicBezTo>
                  <a:cubicBezTo>
                    <a:pt x="83" y="8"/>
                    <a:pt x="158" y="14"/>
                    <a:pt x="231" y="14"/>
                  </a:cubicBezTo>
                  <a:cubicBezTo>
                    <a:pt x="303" y="14"/>
                    <a:pt x="374" y="15"/>
                    <a:pt x="446" y="15"/>
                  </a:cubicBezTo>
                  <a:cubicBezTo>
                    <a:pt x="517" y="16"/>
                    <a:pt x="814" y="23"/>
                    <a:pt x="885" y="24"/>
                  </a:cubicBezTo>
                  <a:cubicBezTo>
                    <a:pt x="958" y="24"/>
                    <a:pt x="1033" y="29"/>
                    <a:pt x="1106" y="23"/>
                  </a:cubicBezTo>
                  <a:cubicBezTo>
                    <a:pt x="1115" y="22"/>
                    <a:pt x="1111" y="12"/>
                    <a:pt x="110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ïṣḷíḑe"/>
            <p:cNvSpPr/>
            <p:nvPr/>
          </p:nvSpPr>
          <p:spPr bwMode="auto">
            <a:xfrm>
              <a:off x="7164388" y="3548063"/>
              <a:ext cx="69850" cy="1257300"/>
            </a:xfrm>
            <a:custGeom>
              <a:avLst/>
              <a:gdLst>
                <a:gd name="T0" fmla="*/ 23 w 40"/>
                <a:gd name="T1" fmla="*/ 354 h 732"/>
                <a:gd name="T2" fmla="*/ 4 w 40"/>
                <a:gd name="T3" fmla="*/ 2 h 732"/>
                <a:gd name="T4" fmla="*/ 0 w 40"/>
                <a:gd name="T5" fmla="*/ 2 h 732"/>
                <a:gd name="T6" fmla="*/ 12 w 40"/>
                <a:gd name="T7" fmla="*/ 347 h 732"/>
                <a:gd name="T8" fmla="*/ 27 w 40"/>
                <a:gd name="T9" fmla="*/ 705 h 732"/>
                <a:gd name="T10" fmla="*/ 27 w 40"/>
                <a:gd name="T11" fmla="*/ 705 h 732"/>
                <a:gd name="T12" fmla="*/ 25 w 40"/>
                <a:gd name="T13" fmla="*/ 728 h 732"/>
                <a:gd name="T14" fmla="*/ 30 w 40"/>
                <a:gd name="T15" fmla="*/ 729 h 732"/>
                <a:gd name="T16" fmla="*/ 33 w 40"/>
                <a:gd name="T17" fmla="*/ 711 h 732"/>
                <a:gd name="T18" fmla="*/ 40 w 40"/>
                <a:gd name="T19" fmla="*/ 705 h 732"/>
                <a:gd name="T20" fmla="*/ 23 w 40"/>
                <a:gd name="T21" fmla="*/ 354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732">
                  <a:moveTo>
                    <a:pt x="23" y="354"/>
                  </a:moveTo>
                  <a:cubicBezTo>
                    <a:pt x="17" y="237"/>
                    <a:pt x="14" y="119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117"/>
                    <a:pt x="7" y="232"/>
                    <a:pt x="12" y="347"/>
                  </a:cubicBezTo>
                  <a:cubicBezTo>
                    <a:pt x="17" y="466"/>
                    <a:pt x="20" y="586"/>
                    <a:pt x="27" y="705"/>
                  </a:cubicBezTo>
                  <a:cubicBezTo>
                    <a:pt x="27" y="705"/>
                    <a:pt x="27" y="705"/>
                    <a:pt x="27" y="705"/>
                  </a:cubicBezTo>
                  <a:cubicBezTo>
                    <a:pt x="26" y="713"/>
                    <a:pt x="26" y="721"/>
                    <a:pt x="25" y="728"/>
                  </a:cubicBezTo>
                  <a:cubicBezTo>
                    <a:pt x="25" y="731"/>
                    <a:pt x="29" y="732"/>
                    <a:pt x="30" y="729"/>
                  </a:cubicBezTo>
                  <a:cubicBezTo>
                    <a:pt x="31" y="723"/>
                    <a:pt x="32" y="717"/>
                    <a:pt x="33" y="711"/>
                  </a:cubicBezTo>
                  <a:cubicBezTo>
                    <a:pt x="36" y="712"/>
                    <a:pt x="40" y="710"/>
                    <a:pt x="40" y="705"/>
                  </a:cubicBezTo>
                  <a:cubicBezTo>
                    <a:pt x="36" y="588"/>
                    <a:pt x="28" y="471"/>
                    <a:pt x="23" y="3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îṣlîďé"/>
            <p:cNvSpPr/>
            <p:nvPr/>
          </p:nvSpPr>
          <p:spPr bwMode="auto">
            <a:xfrm>
              <a:off x="5862638" y="3535363"/>
              <a:ext cx="58738" cy="1277938"/>
            </a:xfrm>
            <a:custGeom>
              <a:avLst/>
              <a:gdLst>
                <a:gd name="T0" fmla="*/ 18 w 34"/>
                <a:gd name="T1" fmla="*/ 376 h 744"/>
                <a:gd name="T2" fmla="*/ 4 w 34"/>
                <a:gd name="T3" fmla="*/ 2 h 744"/>
                <a:gd name="T4" fmla="*/ 0 w 34"/>
                <a:gd name="T5" fmla="*/ 2 h 744"/>
                <a:gd name="T6" fmla="*/ 11 w 34"/>
                <a:gd name="T7" fmla="*/ 363 h 744"/>
                <a:gd name="T8" fmla="*/ 23 w 34"/>
                <a:gd name="T9" fmla="*/ 737 h 744"/>
                <a:gd name="T10" fmla="*/ 33 w 34"/>
                <a:gd name="T11" fmla="*/ 738 h 744"/>
                <a:gd name="T12" fmla="*/ 18 w 34"/>
                <a:gd name="T13" fmla="*/ 376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744">
                  <a:moveTo>
                    <a:pt x="18" y="376"/>
                  </a:moveTo>
                  <a:cubicBezTo>
                    <a:pt x="14" y="252"/>
                    <a:pt x="11" y="127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1" y="122"/>
                    <a:pt x="7" y="242"/>
                    <a:pt x="11" y="363"/>
                  </a:cubicBezTo>
                  <a:cubicBezTo>
                    <a:pt x="16" y="487"/>
                    <a:pt x="12" y="613"/>
                    <a:pt x="23" y="737"/>
                  </a:cubicBezTo>
                  <a:cubicBezTo>
                    <a:pt x="23" y="742"/>
                    <a:pt x="33" y="744"/>
                    <a:pt x="33" y="738"/>
                  </a:cubicBezTo>
                  <a:cubicBezTo>
                    <a:pt x="34" y="618"/>
                    <a:pt x="22" y="497"/>
                    <a:pt x="18" y="3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íşľîḋè"/>
            <p:cNvSpPr/>
            <p:nvPr/>
          </p:nvSpPr>
          <p:spPr bwMode="auto">
            <a:xfrm>
              <a:off x="5967413" y="3738563"/>
              <a:ext cx="285750" cy="28575"/>
            </a:xfrm>
            <a:custGeom>
              <a:avLst/>
              <a:gdLst>
                <a:gd name="T0" fmla="*/ 155 w 166"/>
                <a:gd name="T1" fmla="*/ 4 h 17"/>
                <a:gd name="T2" fmla="*/ 2 w 166"/>
                <a:gd name="T3" fmla="*/ 3 h 17"/>
                <a:gd name="T4" fmla="*/ 3 w 166"/>
                <a:gd name="T5" fmla="*/ 7 h 17"/>
                <a:gd name="T6" fmla="*/ 157 w 166"/>
                <a:gd name="T7" fmla="*/ 16 h 17"/>
                <a:gd name="T8" fmla="*/ 155 w 166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7">
                  <a:moveTo>
                    <a:pt x="155" y="4"/>
                  </a:moveTo>
                  <a:cubicBezTo>
                    <a:pt x="105" y="1"/>
                    <a:pt x="53" y="0"/>
                    <a:pt x="2" y="3"/>
                  </a:cubicBezTo>
                  <a:cubicBezTo>
                    <a:pt x="0" y="3"/>
                    <a:pt x="0" y="6"/>
                    <a:pt x="3" y="7"/>
                  </a:cubicBezTo>
                  <a:cubicBezTo>
                    <a:pt x="54" y="13"/>
                    <a:pt x="106" y="15"/>
                    <a:pt x="157" y="16"/>
                  </a:cubicBezTo>
                  <a:cubicBezTo>
                    <a:pt x="166" y="17"/>
                    <a:pt x="163" y="4"/>
                    <a:pt x="155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i$ḻíďe"/>
            <p:cNvSpPr/>
            <p:nvPr/>
          </p:nvSpPr>
          <p:spPr bwMode="auto">
            <a:xfrm>
              <a:off x="6021388" y="3786188"/>
              <a:ext cx="195263" cy="31750"/>
            </a:xfrm>
            <a:custGeom>
              <a:avLst/>
              <a:gdLst>
                <a:gd name="T0" fmla="*/ 101 w 114"/>
                <a:gd name="T1" fmla="*/ 1 h 18"/>
                <a:gd name="T2" fmla="*/ 4 w 114"/>
                <a:gd name="T3" fmla="*/ 6 h 18"/>
                <a:gd name="T4" fmla="*/ 4 w 114"/>
                <a:gd name="T5" fmla="*/ 13 h 18"/>
                <a:gd name="T6" fmla="*/ 103 w 114"/>
                <a:gd name="T7" fmla="*/ 17 h 18"/>
                <a:gd name="T8" fmla="*/ 101 w 114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8">
                  <a:moveTo>
                    <a:pt x="101" y="1"/>
                  </a:moveTo>
                  <a:cubicBezTo>
                    <a:pt x="69" y="0"/>
                    <a:pt x="35" y="1"/>
                    <a:pt x="4" y="6"/>
                  </a:cubicBezTo>
                  <a:cubicBezTo>
                    <a:pt x="0" y="6"/>
                    <a:pt x="0" y="12"/>
                    <a:pt x="4" y="13"/>
                  </a:cubicBezTo>
                  <a:cubicBezTo>
                    <a:pt x="36" y="18"/>
                    <a:pt x="71" y="18"/>
                    <a:pt x="103" y="17"/>
                  </a:cubicBezTo>
                  <a:cubicBezTo>
                    <a:pt x="114" y="17"/>
                    <a:pt x="110" y="2"/>
                    <a:pt x="1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îṥ1iḋè"/>
            <p:cNvSpPr/>
            <p:nvPr/>
          </p:nvSpPr>
          <p:spPr bwMode="auto">
            <a:xfrm>
              <a:off x="3000375" y="3535363"/>
              <a:ext cx="55563" cy="1182688"/>
            </a:xfrm>
            <a:custGeom>
              <a:avLst/>
              <a:gdLst>
                <a:gd name="T0" fmla="*/ 30 w 33"/>
                <a:gd name="T1" fmla="*/ 1 h 688"/>
                <a:gd name="T2" fmla="*/ 27 w 33"/>
                <a:gd name="T3" fmla="*/ 1 h 688"/>
                <a:gd name="T4" fmla="*/ 23 w 33"/>
                <a:gd name="T5" fmla="*/ 0 h 688"/>
                <a:gd name="T6" fmla="*/ 20 w 33"/>
                <a:gd name="T7" fmla="*/ 679 h 688"/>
                <a:gd name="T8" fmla="*/ 32 w 33"/>
                <a:gd name="T9" fmla="*/ 679 h 688"/>
                <a:gd name="T10" fmla="*/ 30 w 33"/>
                <a:gd name="T11" fmla="*/ 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688">
                  <a:moveTo>
                    <a:pt x="30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4" y="0"/>
                    <a:pt x="23" y="0"/>
                  </a:cubicBezTo>
                  <a:cubicBezTo>
                    <a:pt x="1" y="225"/>
                    <a:pt x="0" y="453"/>
                    <a:pt x="20" y="679"/>
                  </a:cubicBezTo>
                  <a:cubicBezTo>
                    <a:pt x="20" y="687"/>
                    <a:pt x="33" y="688"/>
                    <a:pt x="32" y="679"/>
                  </a:cubicBezTo>
                  <a:cubicBezTo>
                    <a:pt x="12" y="453"/>
                    <a:pt x="11" y="226"/>
                    <a:pt x="3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Sḻíḋè"/>
            <p:cNvSpPr/>
            <p:nvPr/>
          </p:nvSpPr>
          <p:spPr bwMode="auto">
            <a:xfrm>
              <a:off x="3046413" y="3124200"/>
              <a:ext cx="50800" cy="347663"/>
            </a:xfrm>
            <a:custGeom>
              <a:avLst/>
              <a:gdLst>
                <a:gd name="T0" fmla="*/ 1 w 30"/>
                <a:gd name="T1" fmla="*/ 201 h 202"/>
                <a:gd name="T2" fmla="*/ 6 w 30"/>
                <a:gd name="T3" fmla="*/ 202 h 202"/>
                <a:gd name="T4" fmla="*/ 29 w 30"/>
                <a:gd name="T5" fmla="*/ 3 h 202"/>
                <a:gd name="T6" fmla="*/ 26 w 30"/>
                <a:gd name="T7" fmla="*/ 2 h 202"/>
                <a:gd name="T8" fmla="*/ 0 w 30"/>
                <a:gd name="T9" fmla="*/ 201 h 202"/>
                <a:gd name="T10" fmla="*/ 1 w 30"/>
                <a:gd name="T11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01">
                  <a:moveTo>
                    <a:pt x="1" y="201"/>
                  </a:moveTo>
                  <a:cubicBezTo>
                    <a:pt x="3" y="201"/>
                    <a:pt x="4" y="202"/>
                    <a:pt x="6" y="202"/>
                  </a:cubicBezTo>
                  <a:cubicBezTo>
                    <a:pt x="12" y="136"/>
                    <a:pt x="20" y="69"/>
                    <a:pt x="29" y="3"/>
                  </a:cubicBezTo>
                  <a:cubicBezTo>
                    <a:pt x="30" y="1"/>
                    <a:pt x="26" y="0"/>
                    <a:pt x="26" y="2"/>
                  </a:cubicBezTo>
                  <a:cubicBezTo>
                    <a:pt x="15" y="68"/>
                    <a:pt x="7" y="135"/>
                    <a:pt x="0" y="201"/>
                  </a:cubicBezTo>
                  <a:lnTo>
                    <a:pt x="1" y="2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îṧļiḍe"/>
            <p:cNvSpPr/>
            <p:nvPr/>
          </p:nvSpPr>
          <p:spPr bwMode="auto">
            <a:xfrm>
              <a:off x="3043238" y="3511550"/>
              <a:ext cx="6105525" cy="49213"/>
            </a:xfrm>
            <a:custGeom>
              <a:avLst/>
              <a:gdLst>
                <a:gd name="T0" fmla="*/ 3539 w 3551"/>
                <a:gd name="T1" fmla="*/ 7 h 29"/>
                <a:gd name="T2" fmla="*/ 2885 w 3551"/>
                <a:gd name="T3" fmla="*/ 6 h 29"/>
                <a:gd name="T4" fmla="*/ 2231 w 3551"/>
                <a:gd name="T5" fmla="*/ 6 h 29"/>
                <a:gd name="T6" fmla="*/ 743 w 3551"/>
                <a:gd name="T7" fmla="*/ 7 h 29"/>
                <a:gd name="T8" fmla="*/ 5 w 3551"/>
                <a:gd name="T9" fmla="*/ 10 h 29"/>
                <a:gd name="T10" fmla="*/ 6 w 3551"/>
                <a:gd name="T11" fmla="*/ 18 h 29"/>
                <a:gd name="T12" fmla="*/ 1509 w 3551"/>
                <a:gd name="T13" fmla="*/ 21 h 29"/>
                <a:gd name="T14" fmla="*/ 2802 w 3551"/>
                <a:gd name="T15" fmla="*/ 22 h 29"/>
                <a:gd name="T16" fmla="*/ 3541 w 3551"/>
                <a:gd name="T17" fmla="*/ 21 h 29"/>
                <a:gd name="T18" fmla="*/ 3539 w 3551"/>
                <a:gd name="T1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51" h="28">
                  <a:moveTo>
                    <a:pt x="3539" y="7"/>
                  </a:moveTo>
                  <a:cubicBezTo>
                    <a:pt x="3321" y="0"/>
                    <a:pt x="3102" y="6"/>
                    <a:pt x="2885" y="6"/>
                  </a:cubicBezTo>
                  <a:cubicBezTo>
                    <a:pt x="2231" y="6"/>
                    <a:pt x="2231" y="6"/>
                    <a:pt x="2231" y="6"/>
                  </a:cubicBezTo>
                  <a:cubicBezTo>
                    <a:pt x="1800" y="6"/>
                    <a:pt x="1174" y="7"/>
                    <a:pt x="743" y="7"/>
                  </a:cubicBezTo>
                  <a:cubicBezTo>
                    <a:pt x="497" y="7"/>
                    <a:pt x="251" y="7"/>
                    <a:pt x="5" y="10"/>
                  </a:cubicBezTo>
                  <a:cubicBezTo>
                    <a:pt x="0" y="10"/>
                    <a:pt x="2" y="18"/>
                    <a:pt x="6" y="18"/>
                  </a:cubicBezTo>
                  <a:cubicBezTo>
                    <a:pt x="442" y="24"/>
                    <a:pt x="1073" y="21"/>
                    <a:pt x="1509" y="21"/>
                  </a:cubicBezTo>
                  <a:cubicBezTo>
                    <a:pt x="1940" y="22"/>
                    <a:pt x="2371" y="22"/>
                    <a:pt x="2802" y="22"/>
                  </a:cubicBezTo>
                  <a:cubicBezTo>
                    <a:pt x="3048" y="22"/>
                    <a:pt x="3295" y="29"/>
                    <a:pt x="3541" y="21"/>
                  </a:cubicBezTo>
                  <a:cubicBezTo>
                    <a:pt x="3551" y="21"/>
                    <a:pt x="3547" y="7"/>
                    <a:pt x="3539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išľiďé"/>
            <p:cNvSpPr/>
            <p:nvPr/>
          </p:nvSpPr>
          <p:spPr bwMode="auto">
            <a:xfrm>
              <a:off x="8475663" y="2755900"/>
              <a:ext cx="481013" cy="42863"/>
            </a:xfrm>
            <a:custGeom>
              <a:avLst/>
              <a:gdLst>
                <a:gd name="T0" fmla="*/ 272 w 280"/>
                <a:gd name="T1" fmla="*/ 14 h 25"/>
                <a:gd name="T2" fmla="*/ 258 w 280"/>
                <a:gd name="T3" fmla="*/ 16 h 25"/>
                <a:gd name="T4" fmla="*/ 256 w 280"/>
                <a:gd name="T5" fmla="*/ 19 h 25"/>
                <a:gd name="T6" fmla="*/ 249 w 280"/>
                <a:gd name="T7" fmla="*/ 12 h 25"/>
                <a:gd name="T8" fmla="*/ 3 w 280"/>
                <a:gd name="T9" fmla="*/ 13 h 25"/>
                <a:gd name="T10" fmla="*/ 3 w 280"/>
                <a:gd name="T11" fmla="*/ 16 h 25"/>
                <a:gd name="T12" fmla="*/ 251 w 280"/>
                <a:gd name="T13" fmla="*/ 25 h 25"/>
                <a:gd name="T14" fmla="*/ 256 w 280"/>
                <a:gd name="T15" fmla="*/ 20 h 25"/>
                <a:gd name="T16" fmla="*/ 259 w 280"/>
                <a:gd name="T17" fmla="*/ 23 h 25"/>
                <a:gd name="T18" fmla="*/ 274 w 280"/>
                <a:gd name="T19" fmla="*/ 23 h 25"/>
                <a:gd name="T20" fmla="*/ 272 w 280"/>
                <a:gd name="T2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0" h="25">
                  <a:moveTo>
                    <a:pt x="272" y="14"/>
                  </a:moveTo>
                  <a:cubicBezTo>
                    <a:pt x="267" y="14"/>
                    <a:pt x="263" y="14"/>
                    <a:pt x="258" y="16"/>
                  </a:cubicBezTo>
                  <a:cubicBezTo>
                    <a:pt x="256" y="16"/>
                    <a:pt x="256" y="18"/>
                    <a:pt x="256" y="19"/>
                  </a:cubicBezTo>
                  <a:cubicBezTo>
                    <a:pt x="255" y="16"/>
                    <a:pt x="253" y="13"/>
                    <a:pt x="249" y="12"/>
                  </a:cubicBezTo>
                  <a:cubicBezTo>
                    <a:pt x="168" y="7"/>
                    <a:pt x="83" y="0"/>
                    <a:pt x="3" y="13"/>
                  </a:cubicBezTo>
                  <a:cubicBezTo>
                    <a:pt x="0" y="13"/>
                    <a:pt x="1" y="16"/>
                    <a:pt x="3" y="16"/>
                  </a:cubicBezTo>
                  <a:cubicBezTo>
                    <a:pt x="86" y="21"/>
                    <a:pt x="168" y="17"/>
                    <a:pt x="251" y="25"/>
                  </a:cubicBezTo>
                  <a:cubicBezTo>
                    <a:pt x="255" y="25"/>
                    <a:pt x="256" y="23"/>
                    <a:pt x="256" y="20"/>
                  </a:cubicBezTo>
                  <a:cubicBezTo>
                    <a:pt x="256" y="22"/>
                    <a:pt x="257" y="23"/>
                    <a:pt x="259" y="23"/>
                  </a:cubicBezTo>
                  <a:cubicBezTo>
                    <a:pt x="264" y="24"/>
                    <a:pt x="269" y="24"/>
                    <a:pt x="274" y="23"/>
                  </a:cubicBezTo>
                  <a:cubicBezTo>
                    <a:pt x="280" y="22"/>
                    <a:pt x="278" y="14"/>
                    <a:pt x="272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íŝļïḓé"/>
            <p:cNvSpPr/>
            <p:nvPr/>
          </p:nvSpPr>
          <p:spPr bwMode="auto">
            <a:xfrm>
              <a:off x="9091613" y="3446463"/>
              <a:ext cx="112713" cy="104775"/>
            </a:xfrm>
            <a:custGeom>
              <a:avLst/>
              <a:gdLst>
                <a:gd name="T0" fmla="*/ 65 w 66"/>
                <a:gd name="T1" fmla="*/ 23 h 61"/>
                <a:gd name="T2" fmla="*/ 58 w 66"/>
                <a:gd name="T3" fmla="*/ 4 h 61"/>
                <a:gd name="T4" fmla="*/ 37 w 66"/>
                <a:gd name="T5" fmla="*/ 1 h 61"/>
                <a:gd name="T6" fmla="*/ 4 w 66"/>
                <a:gd name="T7" fmla="*/ 2 h 61"/>
                <a:gd name="T8" fmla="*/ 5 w 66"/>
                <a:gd name="T9" fmla="*/ 9 h 61"/>
                <a:gd name="T10" fmla="*/ 43 w 66"/>
                <a:gd name="T11" fmla="*/ 12 h 61"/>
                <a:gd name="T12" fmla="*/ 52 w 66"/>
                <a:gd name="T13" fmla="*/ 28 h 61"/>
                <a:gd name="T14" fmla="*/ 53 w 66"/>
                <a:gd name="T15" fmla="*/ 46 h 61"/>
                <a:gd name="T16" fmla="*/ 46 w 66"/>
                <a:gd name="T17" fmla="*/ 47 h 61"/>
                <a:gd name="T18" fmla="*/ 45 w 66"/>
                <a:gd name="T19" fmla="*/ 57 h 61"/>
                <a:gd name="T20" fmla="*/ 62 w 66"/>
                <a:gd name="T21" fmla="*/ 58 h 61"/>
                <a:gd name="T22" fmla="*/ 66 w 66"/>
                <a:gd name="T23" fmla="*/ 53 h 61"/>
                <a:gd name="T24" fmla="*/ 65 w 66"/>
                <a:gd name="T25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61">
                  <a:moveTo>
                    <a:pt x="65" y="23"/>
                  </a:moveTo>
                  <a:cubicBezTo>
                    <a:pt x="65" y="15"/>
                    <a:pt x="64" y="8"/>
                    <a:pt x="58" y="4"/>
                  </a:cubicBezTo>
                  <a:cubicBezTo>
                    <a:pt x="52" y="0"/>
                    <a:pt x="44" y="1"/>
                    <a:pt x="37" y="1"/>
                  </a:cubicBezTo>
                  <a:cubicBezTo>
                    <a:pt x="26" y="1"/>
                    <a:pt x="15" y="1"/>
                    <a:pt x="4" y="2"/>
                  </a:cubicBezTo>
                  <a:cubicBezTo>
                    <a:pt x="0" y="2"/>
                    <a:pt x="1" y="8"/>
                    <a:pt x="5" y="9"/>
                  </a:cubicBezTo>
                  <a:cubicBezTo>
                    <a:pt x="17" y="11"/>
                    <a:pt x="30" y="11"/>
                    <a:pt x="43" y="12"/>
                  </a:cubicBezTo>
                  <a:cubicBezTo>
                    <a:pt x="52" y="13"/>
                    <a:pt x="52" y="20"/>
                    <a:pt x="52" y="28"/>
                  </a:cubicBezTo>
                  <a:cubicBezTo>
                    <a:pt x="52" y="34"/>
                    <a:pt x="52" y="40"/>
                    <a:pt x="53" y="46"/>
                  </a:cubicBezTo>
                  <a:cubicBezTo>
                    <a:pt x="50" y="47"/>
                    <a:pt x="48" y="47"/>
                    <a:pt x="46" y="47"/>
                  </a:cubicBezTo>
                  <a:cubicBezTo>
                    <a:pt x="40" y="48"/>
                    <a:pt x="40" y="55"/>
                    <a:pt x="45" y="57"/>
                  </a:cubicBezTo>
                  <a:cubicBezTo>
                    <a:pt x="50" y="61"/>
                    <a:pt x="56" y="60"/>
                    <a:pt x="62" y="58"/>
                  </a:cubicBezTo>
                  <a:cubicBezTo>
                    <a:pt x="64" y="57"/>
                    <a:pt x="66" y="55"/>
                    <a:pt x="66" y="53"/>
                  </a:cubicBezTo>
                  <a:cubicBezTo>
                    <a:pt x="66" y="43"/>
                    <a:pt x="65" y="33"/>
                    <a:pt x="65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îṩḷîḓe"/>
            <p:cNvSpPr/>
            <p:nvPr/>
          </p:nvSpPr>
          <p:spPr bwMode="auto">
            <a:xfrm>
              <a:off x="5265738" y="2747963"/>
              <a:ext cx="555625" cy="36513"/>
            </a:xfrm>
            <a:custGeom>
              <a:avLst/>
              <a:gdLst>
                <a:gd name="T0" fmla="*/ 314 w 323"/>
                <a:gd name="T1" fmla="*/ 10 h 21"/>
                <a:gd name="T2" fmla="*/ 2 w 323"/>
                <a:gd name="T3" fmla="*/ 12 h 21"/>
                <a:gd name="T4" fmla="*/ 3 w 323"/>
                <a:gd name="T5" fmla="*/ 15 h 21"/>
                <a:gd name="T6" fmla="*/ 315 w 323"/>
                <a:gd name="T7" fmla="*/ 20 h 21"/>
                <a:gd name="T8" fmla="*/ 314 w 323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">
                  <a:moveTo>
                    <a:pt x="314" y="10"/>
                  </a:moveTo>
                  <a:cubicBezTo>
                    <a:pt x="211" y="2"/>
                    <a:pt x="106" y="0"/>
                    <a:pt x="2" y="12"/>
                  </a:cubicBezTo>
                  <a:cubicBezTo>
                    <a:pt x="0" y="12"/>
                    <a:pt x="1" y="15"/>
                    <a:pt x="3" y="15"/>
                  </a:cubicBezTo>
                  <a:cubicBezTo>
                    <a:pt x="107" y="12"/>
                    <a:pt x="211" y="10"/>
                    <a:pt x="315" y="20"/>
                  </a:cubicBezTo>
                  <a:cubicBezTo>
                    <a:pt x="323" y="21"/>
                    <a:pt x="322" y="10"/>
                    <a:pt x="3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iṣľïdê"/>
            <p:cNvSpPr/>
            <p:nvPr/>
          </p:nvSpPr>
          <p:spPr bwMode="auto">
            <a:xfrm>
              <a:off x="6565900" y="2774950"/>
              <a:ext cx="30163" cy="688975"/>
            </a:xfrm>
            <a:custGeom>
              <a:avLst/>
              <a:gdLst>
                <a:gd name="T0" fmla="*/ 14 w 17"/>
                <a:gd name="T1" fmla="*/ 192 h 401"/>
                <a:gd name="T2" fmla="*/ 11 w 17"/>
                <a:gd name="T3" fmla="*/ 3 h 401"/>
                <a:gd name="T4" fmla="*/ 7 w 17"/>
                <a:gd name="T5" fmla="*/ 3 h 401"/>
                <a:gd name="T6" fmla="*/ 3 w 17"/>
                <a:gd name="T7" fmla="*/ 204 h 401"/>
                <a:gd name="T8" fmla="*/ 3 w 17"/>
                <a:gd name="T9" fmla="*/ 393 h 401"/>
                <a:gd name="T10" fmla="*/ 14 w 17"/>
                <a:gd name="T11" fmla="*/ 394 h 401"/>
                <a:gd name="T12" fmla="*/ 14 w 17"/>
                <a:gd name="T13" fmla="*/ 19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01">
                  <a:moveTo>
                    <a:pt x="14" y="192"/>
                  </a:moveTo>
                  <a:cubicBezTo>
                    <a:pt x="14" y="130"/>
                    <a:pt x="16" y="66"/>
                    <a:pt x="11" y="3"/>
                  </a:cubicBezTo>
                  <a:cubicBezTo>
                    <a:pt x="10" y="1"/>
                    <a:pt x="7" y="0"/>
                    <a:pt x="7" y="3"/>
                  </a:cubicBezTo>
                  <a:cubicBezTo>
                    <a:pt x="1" y="69"/>
                    <a:pt x="3" y="137"/>
                    <a:pt x="3" y="204"/>
                  </a:cubicBezTo>
                  <a:cubicBezTo>
                    <a:pt x="2" y="267"/>
                    <a:pt x="0" y="330"/>
                    <a:pt x="3" y="393"/>
                  </a:cubicBezTo>
                  <a:cubicBezTo>
                    <a:pt x="3" y="399"/>
                    <a:pt x="14" y="401"/>
                    <a:pt x="14" y="394"/>
                  </a:cubicBezTo>
                  <a:cubicBezTo>
                    <a:pt x="17" y="327"/>
                    <a:pt x="15" y="259"/>
                    <a:pt x="14" y="1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Sḷiďé"/>
            <p:cNvSpPr/>
            <p:nvPr/>
          </p:nvSpPr>
          <p:spPr bwMode="auto">
            <a:xfrm>
              <a:off x="3384550" y="4435475"/>
              <a:ext cx="987425" cy="1035050"/>
            </a:xfrm>
            <a:custGeom>
              <a:avLst/>
              <a:gdLst>
                <a:gd name="T0" fmla="*/ 507 w 574"/>
                <a:gd name="T1" fmla="*/ 155 h 602"/>
                <a:gd name="T2" fmla="*/ 160 w 574"/>
                <a:gd name="T3" fmla="*/ 50 h 602"/>
                <a:gd name="T4" fmla="*/ 166 w 574"/>
                <a:gd name="T5" fmla="*/ 62 h 602"/>
                <a:gd name="T6" fmla="*/ 475 w 574"/>
                <a:gd name="T7" fmla="*/ 134 h 602"/>
                <a:gd name="T8" fmla="*/ 516 w 574"/>
                <a:gd name="T9" fmla="*/ 428 h 602"/>
                <a:gd name="T10" fmla="*/ 266 w 574"/>
                <a:gd name="T11" fmla="*/ 567 h 602"/>
                <a:gd name="T12" fmla="*/ 42 w 574"/>
                <a:gd name="T13" fmla="*/ 395 h 602"/>
                <a:gd name="T14" fmla="*/ 125 w 574"/>
                <a:gd name="T15" fmla="*/ 85 h 602"/>
                <a:gd name="T16" fmla="*/ 123 w 574"/>
                <a:gd name="T17" fmla="*/ 83 h 602"/>
                <a:gd name="T18" fmla="*/ 24 w 574"/>
                <a:gd name="T19" fmla="*/ 373 h 602"/>
                <a:gd name="T20" fmla="*/ 233 w 574"/>
                <a:gd name="T21" fmla="*/ 576 h 602"/>
                <a:gd name="T22" fmla="*/ 514 w 574"/>
                <a:gd name="T23" fmla="*/ 461 h 602"/>
                <a:gd name="T24" fmla="*/ 507 w 574"/>
                <a:gd name="T25" fmla="*/ 1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4" h="602">
                  <a:moveTo>
                    <a:pt x="507" y="155"/>
                  </a:moveTo>
                  <a:cubicBezTo>
                    <a:pt x="433" y="45"/>
                    <a:pt x="284" y="0"/>
                    <a:pt x="160" y="50"/>
                  </a:cubicBezTo>
                  <a:cubicBezTo>
                    <a:pt x="153" y="53"/>
                    <a:pt x="158" y="64"/>
                    <a:pt x="166" y="62"/>
                  </a:cubicBezTo>
                  <a:cubicBezTo>
                    <a:pt x="274" y="26"/>
                    <a:pt x="396" y="46"/>
                    <a:pt x="475" y="134"/>
                  </a:cubicBezTo>
                  <a:cubicBezTo>
                    <a:pt x="546" y="213"/>
                    <a:pt x="566" y="332"/>
                    <a:pt x="516" y="428"/>
                  </a:cubicBezTo>
                  <a:cubicBezTo>
                    <a:pt x="469" y="520"/>
                    <a:pt x="371" y="579"/>
                    <a:pt x="266" y="567"/>
                  </a:cubicBezTo>
                  <a:cubicBezTo>
                    <a:pt x="167" y="556"/>
                    <a:pt x="76" y="490"/>
                    <a:pt x="42" y="395"/>
                  </a:cubicBezTo>
                  <a:cubicBezTo>
                    <a:pt x="5" y="287"/>
                    <a:pt x="41" y="161"/>
                    <a:pt x="125" y="85"/>
                  </a:cubicBezTo>
                  <a:cubicBezTo>
                    <a:pt x="126" y="84"/>
                    <a:pt x="124" y="82"/>
                    <a:pt x="123" y="83"/>
                  </a:cubicBezTo>
                  <a:cubicBezTo>
                    <a:pt x="40" y="153"/>
                    <a:pt x="0" y="267"/>
                    <a:pt x="24" y="373"/>
                  </a:cubicBezTo>
                  <a:cubicBezTo>
                    <a:pt x="48" y="475"/>
                    <a:pt x="132" y="553"/>
                    <a:pt x="233" y="576"/>
                  </a:cubicBezTo>
                  <a:cubicBezTo>
                    <a:pt x="342" y="602"/>
                    <a:pt x="453" y="556"/>
                    <a:pt x="514" y="461"/>
                  </a:cubicBezTo>
                  <a:cubicBezTo>
                    <a:pt x="574" y="368"/>
                    <a:pt x="569" y="247"/>
                    <a:pt x="507" y="15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ïşḷïḋê"/>
            <p:cNvSpPr/>
            <p:nvPr/>
          </p:nvSpPr>
          <p:spPr bwMode="auto">
            <a:xfrm>
              <a:off x="7324725" y="4508500"/>
              <a:ext cx="896938" cy="911225"/>
            </a:xfrm>
            <a:custGeom>
              <a:avLst/>
              <a:gdLst>
                <a:gd name="T0" fmla="*/ 484 w 522"/>
                <a:gd name="T1" fmla="*/ 169 h 531"/>
                <a:gd name="T2" fmla="*/ 211 w 522"/>
                <a:gd name="T3" fmla="*/ 23 h 531"/>
                <a:gd name="T4" fmla="*/ 214 w 522"/>
                <a:gd name="T5" fmla="*/ 35 h 531"/>
                <a:gd name="T6" fmla="*/ 485 w 522"/>
                <a:gd name="T7" fmla="*/ 224 h 531"/>
                <a:gd name="T8" fmla="*/ 307 w 522"/>
                <a:gd name="T9" fmla="*/ 491 h 531"/>
                <a:gd name="T10" fmla="*/ 28 w 522"/>
                <a:gd name="T11" fmla="*/ 312 h 531"/>
                <a:gd name="T12" fmla="*/ 201 w 522"/>
                <a:gd name="T13" fmla="*/ 33 h 531"/>
                <a:gd name="T14" fmla="*/ 199 w 522"/>
                <a:gd name="T15" fmla="*/ 30 h 531"/>
                <a:gd name="T16" fmla="*/ 11 w 522"/>
                <a:gd name="T17" fmla="*/ 242 h 531"/>
                <a:gd name="T18" fmla="*/ 148 w 522"/>
                <a:gd name="T19" fmla="*/ 487 h 531"/>
                <a:gd name="T20" fmla="*/ 425 w 522"/>
                <a:gd name="T21" fmla="*/ 446 h 531"/>
                <a:gd name="T22" fmla="*/ 484 w 522"/>
                <a:gd name="T23" fmla="*/ 16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2" h="531">
                  <a:moveTo>
                    <a:pt x="484" y="169"/>
                  </a:moveTo>
                  <a:cubicBezTo>
                    <a:pt x="441" y="66"/>
                    <a:pt x="321" y="0"/>
                    <a:pt x="211" y="23"/>
                  </a:cubicBezTo>
                  <a:cubicBezTo>
                    <a:pt x="204" y="24"/>
                    <a:pt x="208" y="35"/>
                    <a:pt x="214" y="35"/>
                  </a:cubicBezTo>
                  <a:cubicBezTo>
                    <a:pt x="339" y="22"/>
                    <a:pt x="464" y="94"/>
                    <a:pt x="485" y="224"/>
                  </a:cubicBezTo>
                  <a:cubicBezTo>
                    <a:pt x="505" y="346"/>
                    <a:pt x="428" y="463"/>
                    <a:pt x="307" y="491"/>
                  </a:cubicBezTo>
                  <a:cubicBezTo>
                    <a:pt x="181" y="519"/>
                    <a:pt x="56" y="439"/>
                    <a:pt x="28" y="312"/>
                  </a:cubicBezTo>
                  <a:cubicBezTo>
                    <a:pt x="0" y="190"/>
                    <a:pt x="82" y="67"/>
                    <a:pt x="201" y="33"/>
                  </a:cubicBezTo>
                  <a:cubicBezTo>
                    <a:pt x="203" y="33"/>
                    <a:pt x="201" y="29"/>
                    <a:pt x="199" y="30"/>
                  </a:cubicBezTo>
                  <a:cubicBezTo>
                    <a:pt x="100" y="54"/>
                    <a:pt x="21" y="139"/>
                    <a:pt x="11" y="242"/>
                  </a:cubicBezTo>
                  <a:cubicBezTo>
                    <a:pt x="2" y="341"/>
                    <a:pt x="59" y="443"/>
                    <a:pt x="148" y="487"/>
                  </a:cubicBezTo>
                  <a:cubicBezTo>
                    <a:pt x="237" y="531"/>
                    <a:pt x="352" y="513"/>
                    <a:pt x="425" y="446"/>
                  </a:cubicBezTo>
                  <a:cubicBezTo>
                    <a:pt x="499" y="377"/>
                    <a:pt x="522" y="262"/>
                    <a:pt x="484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ṩļíḓé"/>
            <p:cNvSpPr/>
            <p:nvPr/>
          </p:nvSpPr>
          <p:spPr bwMode="auto">
            <a:xfrm>
              <a:off x="8104188" y="3478213"/>
              <a:ext cx="1120775" cy="801688"/>
            </a:xfrm>
            <a:custGeom>
              <a:avLst/>
              <a:gdLst>
                <a:gd name="T0" fmla="*/ 424 w 652"/>
                <a:gd name="T1" fmla="*/ 118 h 466"/>
                <a:gd name="T2" fmla="*/ 2 w 652"/>
                <a:gd name="T3" fmla="*/ 43 h 466"/>
                <a:gd name="T4" fmla="*/ 3 w 652"/>
                <a:gd name="T5" fmla="*/ 46 h 466"/>
                <a:gd name="T6" fmla="*/ 422 w 652"/>
                <a:gd name="T7" fmla="*/ 128 h 466"/>
                <a:gd name="T8" fmla="*/ 640 w 652"/>
                <a:gd name="T9" fmla="*/ 459 h 466"/>
                <a:gd name="T10" fmla="*/ 651 w 652"/>
                <a:gd name="T11" fmla="*/ 458 h 466"/>
                <a:gd name="T12" fmla="*/ 424 w 652"/>
                <a:gd name="T13" fmla="*/ 11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2" h="466">
                  <a:moveTo>
                    <a:pt x="424" y="118"/>
                  </a:moveTo>
                  <a:cubicBezTo>
                    <a:pt x="306" y="39"/>
                    <a:pt x="140" y="0"/>
                    <a:pt x="2" y="43"/>
                  </a:cubicBezTo>
                  <a:cubicBezTo>
                    <a:pt x="0" y="43"/>
                    <a:pt x="2" y="46"/>
                    <a:pt x="3" y="46"/>
                  </a:cubicBezTo>
                  <a:cubicBezTo>
                    <a:pt x="152" y="27"/>
                    <a:pt x="295" y="41"/>
                    <a:pt x="422" y="128"/>
                  </a:cubicBezTo>
                  <a:cubicBezTo>
                    <a:pt x="535" y="207"/>
                    <a:pt x="608" y="326"/>
                    <a:pt x="640" y="459"/>
                  </a:cubicBezTo>
                  <a:cubicBezTo>
                    <a:pt x="641" y="465"/>
                    <a:pt x="652" y="466"/>
                    <a:pt x="651" y="458"/>
                  </a:cubicBezTo>
                  <a:cubicBezTo>
                    <a:pt x="625" y="321"/>
                    <a:pt x="539" y="195"/>
                    <a:pt x="424" y="1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îŝlíḑé"/>
            <p:cNvSpPr/>
            <p:nvPr/>
          </p:nvSpPr>
          <p:spPr bwMode="auto">
            <a:xfrm>
              <a:off x="3582988" y="4689475"/>
              <a:ext cx="566738" cy="552450"/>
            </a:xfrm>
            <a:custGeom>
              <a:avLst/>
              <a:gdLst>
                <a:gd name="T0" fmla="*/ 187 w 330"/>
                <a:gd name="T1" fmla="*/ 10 h 321"/>
                <a:gd name="T2" fmla="*/ 189 w 330"/>
                <a:gd name="T3" fmla="*/ 23 h 321"/>
                <a:gd name="T4" fmla="*/ 315 w 330"/>
                <a:gd name="T5" fmla="*/ 174 h 321"/>
                <a:gd name="T6" fmla="*/ 174 w 330"/>
                <a:gd name="T7" fmla="*/ 302 h 321"/>
                <a:gd name="T8" fmla="*/ 25 w 330"/>
                <a:gd name="T9" fmla="*/ 184 h 321"/>
                <a:gd name="T10" fmla="*/ 123 w 330"/>
                <a:gd name="T11" fmla="*/ 26 h 321"/>
                <a:gd name="T12" fmla="*/ 121 w 330"/>
                <a:gd name="T13" fmla="*/ 23 h 321"/>
                <a:gd name="T14" fmla="*/ 18 w 330"/>
                <a:gd name="T15" fmla="*/ 194 h 321"/>
                <a:gd name="T16" fmla="*/ 186 w 330"/>
                <a:gd name="T17" fmla="*/ 313 h 321"/>
                <a:gd name="T18" fmla="*/ 330 w 330"/>
                <a:gd name="T19" fmla="*/ 151 h 321"/>
                <a:gd name="T20" fmla="*/ 187 w 330"/>
                <a:gd name="T21" fmla="*/ 1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0" h="321">
                  <a:moveTo>
                    <a:pt x="187" y="10"/>
                  </a:moveTo>
                  <a:cubicBezTo>
                    <a:pt x="178" y="12"/>
                    <a:pt x="181" y="24"/>
                    <a:pt x="189" y="23"/>
                  </a:cubicBezTo>
                  <a:cubicBezTo>
                    <a:pt x="274" y="15"/>
                    <a:pt x="329" y="95"/>
                    <a:pt x="315" y="174"/>
                  </a:cubicBezTo>
                  <a:cubicBezTo>
                    <a:pt x="304" y="245"/>
                    <a:pt x="245" y="299"/>
                    <a:pt x="174" y="302"/>
                  </a:cubicBezTo>
                  <a:cubicBezTo>
                    <a:pt x="101" y="306"/>
                    <a:pt x="38" y="255"/>
                    <a:pt x="25" y="184"/>
                  </a:cubicBezTo>
                  <a:cubicBezTo>
                    <a:pt x="13" y="114"/>
                    <a:pt x="57" y="48"/>
                    <a:pt x="123" y="26"/>
                  </a:cubicBezTo>
                  <a:cubicBezTo>
                    <a:pt x="125" y="26"/>
                    <a:pt x="123" y="22"/>
                    <a:pt x="121" y="23"/>
                  </a:cubicBezTo>
                  <a:cubicBezTo>
                    <a:pt x="48" y="44"/>
                    <a:pt x="0" y="118"/>
                    <a:pt x="18" y="194"/>
                  </a:cubicBezTo>
                  <a:cubicBezTo>
                    <a:pt x="35" y="271"/>
                    <a:pt x="108" y="321"/>
                    <a:pt x="186" y="313"/>
                  </a:cubicBezTo>
                  <a:cubicBezTo>
                    <a:pt x="268" y="305"/>
                    <a:pt x="330" y="233"/>
                    <a:pt x="330" y="151"/>
                  </a:cubicBezTo>
                  <a:cubicBezTo>
                    <a:pt x="330" y="73"/>
                    <a:pt x="270" y="0"/>
                    <a:pt x="187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î$ḻîdê"/>
            <p:cNvSpPr/>
            <p:nvPr/>
          </p:nvSpPr>
          <p:spPr bwMode="auto">
            <a:xfrm>
              <a:off x="7510463" y="4710113"/>
              <a:ext cx="492125" cy="469900"/>
            </a:xfrm>
            <a:custGeom>
              <a:avLst/>
              <a:gdLst>
                <a:gd name="T0" fmla="*/ 281 w 286"/>
                <a:gd name="T1" fmla="*/ 125 h 273"/>
                <a:gd name="T2" fmla="*/ 148 w 286"/>
                <a:gd name="T3" fmla="*/ 0 h 273"/>
                <a:gd name="T4" fmla="*/ 150 w 286"/>
                <a:gd name="T5" fmla="*/ 12 h 273"/>
                <a:gd name="T6" fmla="*/ 268 w 286"/>
                <a:gd name="T7" fmla="*/ 134 h 273"/>
                <a:gd name="T8" fmla="*/ 175 w 286"/>
                <a:gd name="T9" fmla="*/ 250 h 273"/>
                <a:gd name="T10" fmla="*/ 33 w 286"/>
                <a:gd name="T11" fmla="*/ 174 h 273"/>
                <a:gd name="T12" fmla="*/ 132 w 286"/>
                <a:gd name="T13" fmla="*/ 21 h 273"/>
                <a:gd name="T14" fmla="*/ 132 w 286"/>
                <a:gd name="T15" fmla="*/ 17 h 273"/>
                <a:gd name="T16" fmla="*/ 20 w 286"/>
                <a:gd name="T17" fmla="*/ 166 h 273"/>
                <a:gd name="T18" fmla="*/ 165 w 286"/>
                <a:gd name="T19" fmla="*/ 265 h 273"/>
                <a:gd name="T20" fmla="*/ 281 w 286"/>
                <a:gd name="T21" fmla="*/ 1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273">
                  <a:moveTo>
                    <a:pt x="281" y="125"/>
                  </a:moveTo>
                  <a:cubicBezTo>
                    <a:pt x="277" y="56"/>
                    <a:pt x="216" y="2"/>
                    <a:pt x="148" y="0"/>
                  </a:cubicBezTo>
                  <a:cubicBezTo>
                    <a:pt x="140" y="0"/>
                    <a:pt x="143" y="11"/>
                    <a:pt x="150" y="12"/>
                  </a:cubicBezTo>
                  <a:cubicBezTo>
                    <a:pt x="213" y="16"/>
                    <a:pt x="269" y="69"/>
                    <a:pt x="268" y="134"/>
                  </a:cubicBezTo>
                  <a:cubicBezTo>
                    <a:pt x="267" y="187"/>
                    <a:pt x="226" y="237"/>
                    <a:pt x="175" y="250"/>
                  </a:cubicBezTo>
                  <a:cubicBezTo>
                    <a:pt x="117" y="265"/>
                    <a:pt x="54" y="228"/>
                    <a:pt x="33" y="174"/>
                  </a:cubicBezTo>
                  <a:cubicBezTo>
                    <a:pt x="6" y="103"/>
                    <a:pt x="56" y="23"/>
                    <a:pt x="132" y="21"/>
                  </a:cubicBezTo>
                  <a:cubicBezTo>
                    <a:pt x="135" y="21"/>
                    <a:pt x="134" y="17"/>
                    <a:pt x="132" y="17"/>
                  </a:cubicBezTo>
                  <a:cubicBezTo>
                    <a:pt x="54" y="18"/>
                    <a:pt x="0" y="91"/>
                    <a:pt x="20" y="166"/>
                  </a:cubicBezTo>
                  <a:cubicBezTo>
                    <a:pt x="37" y="228"/>
                    <a:pt x="102" y="273"/>
                    <a:pt x="165" y="265"/>
                  </a:cubicBezTo>
                  <a:cubicBezTo>
                    <a:pt x="232" y="257"/>
                    <a:pt x="286" y="192"/>
                    <a:pt x="281" y="1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îsḷîḍê"/>
            <p:cNvSpPr/>
            <p:nvPr/>
          </p:nvSpPr>
          <p:spPr bwMode="auto">
            <a:xfrm>
              <a:off x="3032125" y="4189413"/>
              <a:ext cx="1154113" cy="565150"/>
            </a:xfrm>
            <a:custGeom>
              <a:avLst/>
              <a:gdLst>
                <a:gd name="T0" fmla="*/ 664 w 671"/>
                <a:gd name="T1" fmla="*/ 104 h 329"/>
                <a:gd name="T2" fmla="*/ 119 w 671"/>
                <a:gd name="T3" fmla="*/ 306 h 329"/>
                <a:gd name="T4" fmla="*/ 2 w 671"/>
                <a:gd name="T5" fmla="*/ 312 h 329"/>
                <a:gd name="T6" fmla="*/ 2 w 671"/>
                <a:gd name="T7" fmla="*/ 316 h 329"/>
                <a:gd name="T8" fmla="*/ 115 w 671"/>
                <a:gd name="T9" fmla="*/ 317 h 329"/>
                <a:gd name="T10" fmla="*/ 112 w 671"/>
                <a:gd name="T11" fmla="*/ 326 h 329"/>
                <a:gd name="T12" fmla="*/ 115 w 671"/>
                <a:gd name="T13" fmla="*/ 327 h 329"/>
                <a:gd name="T14" fmla="*/ 120 w 671"/>
                <a:gd name="T15" fmla="*/ 317 h 329"/>
                <a:gd name="T16" fmla="*/ 125 w 671"/>
                <a:gd name="T17" fmla="*/ 317 h 329"/>
                <a:gd name="T18" fmla="*/ 125 w 671"/>
                <a:gd name="T19" fmla="*/ 306 h 329"/>
                <a:gd name="T20" fmla="*/ 315 w 671"/>
                <a:gd name="T21" fmla="*/ 113 h 329"/>
                <a:gd name="T22" fmla="*/ 660 w 671"/>
                <a:gd name="T23" fmla="*/ 115 h 329"/>
                <a:gd name="T24" fmla="*/ 664 w 671"/>
                <a:gd name="T25" fmla="*/ 104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1" h="329">
                  <a:moveTo>
                    <a:pt x="664" y="104"/>
                  </a:moveTo>
                  <a:cubicBezTo>
                    <a:pt x="464" y="0"/>
                    <a:pt x="201" y="97"/>
                    <a:pt x="119" y="306"/>
                  </a:cubicBezTo>
                  <a:cubicBezTo>
                    <a:pt x="80" y="306"/>
                    <a:pt x="40" y="306"/>
                    <a:pt x="2" y="312"/>
                  </a:cubicBezTo>
                  <a:cubicBezTo>
                    <a:pt x="0" y="312"/>
                    <a:pt x="0" y="315"/>
                    <a:pt x="2" y="316"/>
                  </a:cubicBezTo>
                  <a:cubicBezTo>
                    <a:pt x="39" y="319"/>
                    <a:pt x="78" y="318"/>
                    <a:pt x="115" y="317"/>
                  </a:cubicBezTo>
                  <a:cubicBezTo>
                    <a:pt x="114" y="320"/>
                    <a:pt x="113" y="323"/>
                    <a:pt x="112" y="326"/>
                  </a:cubicBezTo>
                  <a:cubicBezTo>
                    <a:pt x="111" y="327"/>
                    <a:pt x="114" y="329"/>
                    <a:pt x="115" y="327"/>
                  </a:cubicBezTo>
                  <a:cubicBezTo>
                    <a:pt x="117" y="323"/>
                    <a:pt x="118" y="320"/>
                    <a:pt x="120" y="317"/>
                  </a:cubicBezTo>
                  <a:cubicBezTo>
                    <a:pt x="122" y="317"/>
                    <a:pt x="123" y="317"/>
                    <a:pt x="125" y="317"/>
                  </a:cubicBezTo>
                  <a:cubicBezTo>
                    <a:pt x="132" y="316"/>
                    <a:pt x="130" y="308"/>
                    <a:pt x="125" y="306"/>
                  </a:cubicBezTo>
                  <a:cubicBezTo>
                    <a:pt x="167" y="224"/>
                    <a:pt x="231" y="154"/>
                    <a:pt x="315" y="113"/>
                  </a:cubicBezTo>
                  <a:cubicBezTo>
                    <a:pt x="426" y="59"/>
                    <a:pt x="549" y="66"/>
                    <a:pt x="660" y="115"/>
                  </a:cubicBezTo>
                  <a:cubicBezTo>
                    <a:pt x="668" y="118"/>
                    <a:pt x="671" y="108"/>
                    <a:pt x="664" y="1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ï$ḷidê"/>
            <p:cNvSpPr/>
            <p:nvPr/>
          </p:nvSpPr>
          <p:spPr bwMode="auto">
            <a:xfrm>
              <a:off x="4246563" y="4346575"/>
              <a:ext cx="5019675" cy="541338"/>
            </a:xfrm>
            <a:custGeom>
              <a:avLst/>
              <a:gdLst>
                <a:gd name="T0" fmla="*/ 2905 w 2919"/>
                <a:gd name="T1" fmla="*/ 297 h 315"/>
                <a:gd name="T2" fmla="*/ 2639 w 2919"/>
                <a:gd name="T3" fmla="*/ 297 h 315"/>
                <a:gd name="T4" fmla="*/ 2632 w 2919"/>
                <a:gd name="T5" fmla="*/ 297 h 315"/>
                <a:gd name="T6" fmla="*/ 2770 w 2919"/>
                <a:gd name="T7" fmla="*/ 257 h 315"/>
                <a:gd name="T8" fmla="*/ 2904 w 2919"/>
                <a:gd name="T9" fmla="*/ 245 h 315"/>
                <a:gd name="T10" fmla="*/ 2901 w 2919"/>
                <a:gd name="T11" fmla="*/ 231 h 315"/>
                <a:gd name="T12" fmla="*/ 2708 w 2919"/>
                <a:gd name="T13" fmla="*/ 250 h 315"/>
                <a:gd name="T14" fmla="*/ 2625 w 2919"/>
                <a:gd name="T15" fmla="*/ 297 h 315"/>
                <a:gd name="T16" fmla="*/ 2379 w 2919"/>
                <a:gd name="T17" fmla="*/ 302 h 315"/>
                <a:gd name="T18" fmla="*/ 2070 w 2919"/>
                <a:gd name="T19" fmla="*/ 8 h 315"/>
                <a:gd name="T20" fmla="*/ 1735 w 2919"/>
                <a:gd name="T21" fmla="*/ 255 h 315"/>
                <a:gd name="T22" fmla="*/ 168 w 2919"/>
                <a:gd name="T23" fmla="*/ 270 h 315"/>
                <a:gd name="T24" fmla="*/ 168 w 2919"/>
                <a:gd name="T25" fmla="*/ 270 h 315"/>
                <a:gd name="T26" fmla="*/ 3 w 2919"/>
                <a:gd name="T27" fmla="*/ 47 h 315"/>
                <a:gd name="T28" fmla="*/ 2 w 2919"/>
                <a:gd name="T29" fmla="*/ 50 h 315"/>
                <a:gd name="T30" fmla="*/ 158 w 2919"/>
                <a:gd name="T31" fmla="*/ 282 h 315"/>
                <a:gd name="T32" fmla="*/ 170 w 2919"/>
                <a:gd name="T33" fmla="*/ 282 h 315"/>
                <a:gd name="T34" fmla="*/ 169 w 2919"/>
                <a:gd name="T35" fmla="*/ 277 h 315"/>
                <a:gd name="T36" fmla="*/ 170 w 2919"/>
                <a:gd name="T37" fmla="*/ 277 h 315"/>
                <a:gd name="T38" fmla="*/ 1732 w 2919"/>
                <a:gd name="T39" fmla="*/ 271 h 315"/>
                <a:gd name="T40" fmla="*/ 1730 w 2919"/>
                <a:gd name="T41" fmla="*/ 287 h 315"/>
                <a:gd name="T42" fmla="*/ 1733 w 2919"/>
                <a:gd name="T43" fmla="*/ 288 h 315"/>
                <a:gd name="T44" fmla="*/ 1738 w 2919"/>
                <a:gd name="T45" fmla="*/ 271 h 315"/>
                <a:gd name="T46" fmla="*/ 1755 w 2919"/>
                <a:gd name="T47" fmla="*/ 270 h 315"/>
                <a:gd name="T48" fmla="*/ 1752 w 2919"/>
                <a:gd name="T49" fmla="*/ 255 h 315"/>
                <a:gd name="T50" fmla="*/ 1743 w 2919"/>
                <a:gd name="T51" fmla="*/ 255 h 315"/>
                <a:gd name="T52" fmla="*/ 2049 w 2919"/>
                <a:gd name="T53" fmla="*/ 23 h 315"/>
                <a:gd name="T54" fmla="*/ 2265 w 2919"/>
                <a:gd name="T55" fmla="*/ 107 h 315"/>
                <a:gd name="T56" fmla="*/ 2365 w 2919"/>
                <a:gd name="T57" fmla="*/ 305 h 315"/>
                <a:gd name="T58" fmla="*/ 2379 w 2919"/>
                <a:gd name="T59" fmla="*/ 308 h 315"/>
                <a:gd name="T60" fmla="*/ 2642 w 2919"/>
                <a:gd name="T61" fmla="*/ 313 h 315"/>
                <a:gd name="T62" fmla="*/ 2907 w 2919"/>
                <a:gd name="T63" fmla="*/ 313 h 315"/>
                <a:gd name="T64" fmla="*/ 2905 w 2919"/>
                <a:gd name="T65" fmla="*/ 29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9" h="315">
                  <a:moveTo>
                    <a:pt x="2905" y="297"/>
                  </a:moveTo>
                  <a:cubicBezTo>
                    <a:pt x="2816" y="296"/>
                    <a:pt x="2728" y="297"/>
                    <a:pt x="2639" y="297"/>
                  </a:cubicBezTo>
                  <a:cubicBezTo>
                    <a:pt x="2637" y="297"/>
                    <a:pt x="2634" y="297"/>
                    <a:pt x="2632" y="297"/>
                  </a:cubicBezTo>
                  <a:cubicBezTo>
                    <a:pt x="2659" y="255"/>
                    <a:pt x="2725" y="261"/>
                    <a:pt x="2770" y="257"/>
                  </a:cubicBezTo>
                  <a:cubicBezTo>
                    <a:pt x="2815" y="253"/>
                    <a:pt x="2859" y="249"/>
                    <a:pt x="2904" y="245"/>
                  </a:cubicBezTo>
                  <a:cubicBezTo>
                    <a:pt x="2913" y="244"/>
                    <a:pt x="2910" y="231"/>
                    <a:pt x="2901" y="231"/>
                  </a:cubicBezTo>
                  <a:cubicBezTo>
                    <a:pt x="2837" y="238"/>
                    <a:pt x="2772" y="244"/>
                    <a:pt x="2708" y="250"/>
                  </a:cubicBezTo>
                  <a:cubicBezTo>
                    <a:pt x="2675" y="253"/>
                    <a:pt x="2631" y="258"/>
                    <a:pt x="2625" y="297"/>
                  </a:cubicBezTo>
                  <a:cubicBezTo>
                    <a:pt x="2543" y="297"/>
                    <a:pt x="2461" y="295"/>
                    <a:pt x="2379" y="302"/>
                  </a:cubicBezTo>
                  <a:cubicBezTo>
                    <a:pt x="2375" y="143"/>
                    <a:pt x="2220" y="17"/>
                    <a:pt x="2070" y="8"/>
                  </a:cubicBezTo>
                  <a:cubicBezTo>
                    <a:pt x="1915" y="0"/>
                    <a:pt x="1768" y="104"/>
                    <a:pt x="1735" y="255"/>
                  </a:cubicBezTo>
                  <a:cubicBezTo>
                    <a:pt x="1212" y="274"/>
                    <a:pt x="691" y="271"/>
                    <a:pt x="168" y="270"/>
                  </a:cubicBezTo>
                  <a:cubicBezTo>
                    <a:pt x="168" y="270"/>
                    <a:pt x="168" y="270"/>
                    <a:pt x="168" y="270"/>
                  </a:cubicBezTo>
                  <a:cubicBezTo>
                    <a:pt x="147" y="177"/>
                    <a:pt x="84" y="96"/>
                    <a:pt x="3" y="47"/>
                  </a:cubicBezTo>
                  <a:cubicBezTo>
                    <a:pt x="1" y="46"/>
                    <a:pt x="0" y="48"/>
                    <a:pt x="2" y="50"/>
                  </a:cubicBezTo>
                  <a:cubicBezTo>
                    <a:pt x="83" y="106"/>
                    <a:pt x="134" y="187"/>
                    <a:pt x="158" y="282"/>
                  </a:cubicBezTo>
                  <a:cubicBezTo>
                    <a:pt x="160" y="289"/>
                    <a:pt x="171" y="290"/>
                    <a:pt x="170" y="282"/>
                  </a:cubicBezTo>
                  <a:cubicBezTo>
                    <a:pt x="170" y="280"/>
                    <a:pt x="169" y="279"/>
                    <a:pt x="169" y="277"/>
                  </a:cubicBezTo>
                  <a:cubicBezTo>
                    <a:pt x="169" y="277"/>
                    <a:pt x="169" y="277"/>
                    <a:pt x="170" y="277"/>
                  </a:cubicBezTo>
                  <a:cubicBezTo>
                    <a:pt x="689" y="300"/>
                    <a:pt x="1212" y="290"/>
                    <a:pt x="1732" y="271"/>
                  </a:cubicBezTo>
                  <a:cubicBezTo>
                    <a:pt x="1731" y="276"/>
                    <a:pt x="1730" y="281"/>
                    <a:pt x="1730" y="287"/>
                  </a:cubicBezTo>
                  <a:cubicBezTo>
                    <a:pt x="1729" y="288"/>
                    <a:pt x="1733" y="290"/>
                    <a:pt x="1733" y="288"/>
                  </a:cubicBezTo>
                  <a:cubicBezTo>
                    <a:pt x="1735" y="282"/>
                    <a:pt x="1736" y="277"/>
                    <a:pt x="1738" y="271"/>
                  </a:cubicBezTo>
                  <a:cubicBezTo>
                    <a:pt x="1744" y="271"/>
                    <a:pt x="1749" y="270"/>
                    <a:pt x="1755" y="270"/>
                  </a:cubicBezTo>
                  <a:cubicBezTo>
                    <a:pt x="1766" y="270"/>
                    <a:pt x="1762" y="254"/>
                    <a:pt x="1752" y="255"/>
                  </a:cubicBezTo>
                  <a:cubicBezTo>
                    <a:pt x="1749" y="255"/>
                    <a:pt x="1746" y="255"/>
                    <a:pt x="1743" y="255"/>
                  </a:cubicBezTo>
                  <a:cubicBezTo>
                    <a:pt x="1789" y="123"/>
                    <a:pt x="1903" y="23"/>
                    <a:pt x="2049" y="23"/>
                  </a:cubicBezTo>
                  <a:cubicBezTo>
                    <a:pt x="2129" y="23"/>
                    <a:pt x="2207" y="52"/>
                    <a:pt x="2265" y="107"/>
                  </a:cubicBezTo>
                  <a:cubicBezTo>
                    <a:pt x="2324" y="163"/>
                    <a:pt x="2347" y="229"/>
                    <a:pt x="2365" y="305"/>
                  </a:cubicBezTo>
                  <a:cubicBezTo>
                    <a:pt x="2367" y="311"/>
                    <a:pt x="2377" y="314"/>
                    <a:pt x="2379" y="308"/>
                  </a:cubicBezTo>
                  <a:cubicBezTo>
                    <a:pt x="2466" y="315"/>
                    <a:pt x="2555" y="313"/>
                    <a:pt x="2642" y="313"/>
                  </a:cubicBezTo>
                  <a:cubicBezTo>
                    <a:pt x="2730" y="313"/>
                    <a:pt x="2819" y="314"/>
                    <a:pt x="2907" y="313"/>
                  </a:cubicBezTo>
                  <a:cubicBezTo>
                    <a:pt x="2919" y="313"/>
                    <a:pt x="2915" y="297"/>
                    <a:pt x="2905" y="2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îš1ïďè"/>
            <p:cNvSpPr/>
            <p:nvPr/>
          </p:nvSpPr>
          <p:spPr bwMode="auto">
            <a:xfrm>
              <a:off x="3611563" y="3697288"/>
              <a:ext cx="228600" cy="26988"/>
            </a:xfrm>
            <a:custGeom>
              <a:avLst/>
              <a:gdLst>
                <a:gd name="T0" fmla="*/ 125 w 133"/>
                <a:gd name="T1" fmla="*/ 1 h 16"/>
                <a:gd name="T2" fmla="*/ 3 w 133"/>
                <a:gd name="T3" fmla="*/ 9 h 16"/>
                <a:gd name="T4" fmla="*/ 4 w 133"/>
                <a:gd name="T5" fmla="*/ 14 h 16"/>
                <a:gd name="T6" fmla="*/ 127 w 133"/>
                <a:gd name="T7" fmla="*/ 10 h 16"/>
                <a:gd name="T8" fmla="*/ 125 w 133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">
                  <a:moveTo>
                    <a:pt x="125" y="1"/>
                  </a:moveTo>
                  <a:cubicBezTo>
                    <a:pt x="85" y="0"/>
                    <a:pt x="43" y="3"/>
                    <a:pt x="3" y="9"/>
                  </a:cubicBezTo>
                  <a:cubicBezTo>
                    <a:pt x="0" y="10"/>
                    <a:pt x="1" y="14"/>
                    <a:pt x="4" y="14"/>
                  </a:cubicBezTo>
                  <a:cubicBezTo>
                    <a:pt x="44" y="16"/>
                    <a:pt x="87" y="14"/>
                    <a:pt x="127" y="10"/>
                  </a:cubicBezTo>
                  <a:cubicBezTo>
                    <a:pt x="133" y="9"/>
                    <a:pt x="131" y="1"/>
                    <a:pt x="12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ṧḷïdè"/>
            <p:cNvSpPr/>
            <p:nvPr/>
          </p:nvSpPr>
          <p:spPr bwMode="auto">
            <a:xfrm>
              <a:off x="3644900" y="3767138"/>
              <a:ext cx="190500" cy="19050"/>
            </a:xfrm>
            <a:custGeom>
              <a:avLst/>
              <a:gdLst>
                <a:gd name="T0" fmla="*/ 103 w 111"/>
                <a:gd name="T1" fmla="*/ 0 h 11"/>
                <a:gd name="T2" fmla="*/ 2 w 111"/>
                <a:gd name="T3" fmla="*/ 5 h 11"/>
                <a:gd name="T4" fmla="*/ 2 w 111"/>
                <a:gd name="T5" fmla="*/ 9 h 11"/>
                <a:gd name="T6" fmla="*/ 104 w 111"/>
                <a:gd name="T7" fmla="*/ 10 h 11"/>
                <a:gd name="T8" fmla="*/ 103 w 1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">
                  <a:moveTo>
                    <a:pt x="103" y="0"/>
                  </a:moveTo>
                  <a:cubicBezTo>
                    <a:pt x="69" y="0"/>
                    <a:pt x="35" y="3"/>
                    <a:pt x="2" y="5"/>
                  </a:cubicBezTo>
                  <a:cubicBezTo>
                    <a:pt x="0" y="5"/>
                    <a:pt x="0" y="9"/>
                    <a:pt x="2" y="9"/>
                  </a:cubicBezTo>
                  <a:cubicBezTo>
                    <a:pt x="36" y="10"/>
                    <a:pt x="71" y="11"/>
                    <a:pt x="104" y="10"/>
                  </a:cubicBezTo>
                  <a:cubicBezTo>
                    <a:pt x="111" y="9"/>
                    <a:pt x="108" y="0"/>
                    <a:pt x="1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ṡľïḍé"/>
            <p:cNvSpPr/>
            <p:nvPr/>
          </p:nvSpPr>
          <p:spPr bwMode="auto">
            <a:xfrm>
              <a:off x="3346450" y="2787650"/>
              <a:ext cx="615950" cy="33338"/>
            </a:xfrm>
            <a:custGeom>
              <a:avLst/>
              <a:gdLst>
                <a:gd name="T0" fmla="*/ 349 w 358"/>
                <a:gd name="T1" fmla="*/ 1 h 19"/>
                <a:gd name="T2" fmla="*/ 4 w 358"/>
                <a:gd name="T3" fmla="*/ 10 h 19"/>
                <a:gd name="T4" fmla="*/ 5 w 358"/>
                <a:gd name="T5" fmla="*/ 15 h 19"/>
                <a:gd name="T6" fmla="*/ 351 w 358"/>
                <a:gd name="T7" fmla="*/ 12 h 19"/>
                <a:gd name="T8" fmla="*/ 349 w 358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19">
                  <a:moveTo>
                    <a:pt x="349" y="1"/>
                  </a:moveTo>
                  <a:cubicBezTo>
                    <a:pt x="235" y="0"/>
                    <a:pt x="118" y="2"/>
                    <a:pt x="4" y="10"/>
                  </a:cubicBezTo>
                  <a:cubicBezTo>
                    <a:pt x="0" y="10"/>
                    <a:pt x="1" y="15"/>
                    <a:pt x="5" y="15"/>
                  </a:cubicBezTo>
                  <a:cubicBezTo>
                    <a:pt x="119" y="19"/>
                    <a:pt x="236" y="17"/>
                    <a:pt x="351" y="12"/>
                  </a:cubicBezTo>
                  <a:cubicBezTo>
                    <a:pt x="358" y="11"/>
                    <a:pt x="355" y="1"/>
                    <a:pt x="34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$ḻide"/>
            <p:cNvSpPr/>
            <p:nvPr/>
          </p:nvSpPr>
          <p:spPr bwMode="auto">
            <a:xfrm>
              <a:off x="3325813" y="2800350"/>
              <a:ext cx="620713" cy="68263"/>
            </a:xfrm>
            <a:custGeom>
              <a:avLst/>
              <a:gdLst>
                <a:gd name="T0" fmla="*/ 355 w 361"/>
                <a:gd name="T1" fmla="*/ 4 h 40"/>
                <a:gd name="T2" fmla="*/ 349 w 361"/>
                <a:gd name="T3" fmla="*/ 4 h 40"/>
                <a:gd name="T4" fmla="*/ 353 w 361"/>
                <a:gd name="T5" fmla="*/ 23 h 40"/>
                <a:gd name="T6" fmla="*/ 350 w 361"/>
                <a:gd name="T7" fmla="*/ 22 h 40"/>
                <a:gd name="T8" fmla="*/ 166 w 361"/>
                <a:gd name="T9" fmla="*/ 24 h 40"/>
                <a:gd name="T10" fmla="*/ 77 w 361"/>
                <a:gd name="T11" fmla="*/ 25 h 40"/>
                <a:gd name="T12" fmla="*/ 3 w 361"/>
                <a:gd name="T13" fmla="*/ 14 h 40"/>
                <a:gd name="T14" fmla="*/ 0 w 361"/>
                <a:gd name="T15" fmla="*/ 15 h 40"/>
                <a:gd name="T16" fmla="*/ 6 w 361"/>
                <a:gd name="T17" fmla="*/ 32 h 40"/>
                <a:gd name="T18" fmla="*/ 10 w 361"/>
                <a:gd name="T19" fmla="*/ 35 h 40"/>
                <a:gd name="T20" fmla="*/ 352 w 361"/>
                <a:gd name="T21" fmla="*/ 33 h 40"/>
                <a:gd name="T22" fmla="*/ 356 w 361"/>
                <a:gd name="T23" fmla="*/ 28 h 40"/>
                <a:gd name="T24" fmla="*/ 361 w 361"/>
                <a:gd name="T25" fmla="*/ 25 h 40"/>
                <a:gd name="T26" fmla="*/ 355 w 361"/>
                <a:gd name="T2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1" h="40">
                  <a:moveTo>
                    <a:pt x="355" y="4"/>
                  </a:moveTo>
                  <a:cubicBezTo>
                    <a:pt x="354" y="0"/>
                    <a:pt x="348" y="0"/>
                    <a:pt x="349" y="4"/>
                  </a:cubicBezTo>
                  <a:cubicBezTo>
                    <a:pt x="350" y="10"/>
                    <a:pt x="351" y="17"/>
                    <a:pt x="353" y="23"/>
                  </a:cubicBezTo>
                  <a:cubicBezTo>
                    <a:pt x="352" y="23"/>
                    <a:pt x="351" y="22"/>
                    <a:pt x="350" y="22"/>
                  </a:cubicBezTo>
                  <a:cubicBezTo>
                    <a:pt x="289" y="20"/>
                    <a:pt x="227" y="23"/>
                    <a:pt x="166" y="24"/>
                  </a:cubicBezTo>
                  <a:cubicBezTo>
                    <a:pt x="136" y="24"/>
                    <a:pt x="107" y="24"/>
                    <a:pt x="77" y="25"/>
                  </a:cubicBezTo>
                  <a:cubicBezTo>
                    <a:pt x="55" y="25"/>
                    <a:pt x="19" y="33"/>
                    <a:pt x="3" y="14"/>
                  </a:cubicBezTo>
                  <a:cubicBezTo>
                    <a:pt x="2" y="13"/>
                    <a:pt x="0" y="13"/>
                    <a:pt x="0" y="15"/>
                  </a:cubicBezTo>
                  <a:cubicBezTo>
                    <a:pt x="3" y="25"/>
                    <a:pt x="2" y="22"/>
                    <a:pt x="6" y="32"/>
                  </a:cubicBezTo>
                  <a:cubicBezTo>
                    <a:pt x="7" y="34"/>
                    <a:pt x="9" y="35"/>
                    <a:pt x="10" y="35"/>
                  </a:cubicBezTo>
                  <a:cubicBezTo>
                    <a:pt x="123" y="40"/>
                    <a:pt x="240" y="39"/>
                    <a:pt x="352" y="33"/>
                  </a:cubicBezTo>
                  <a:cubicBezTo>
                    <a:pt x="355" y="33"/>
                    <a:pt x="357" y="30"/>
                    <a:pt x="356" y="28"/>
                  </a:cubicBezTo>
                  <a:cubicBezTo>
                    <a:pt x="359" y="29"/>
                    <a:pt x="361" y="28"/>
                    <a:pt x="361" y="25"/>
                  </a:cubicBezTo>
                  <a:cubicBezTo>
                    <a:pt x="360" y="18"/>
                    <a:pt x="357" y="11"/>
                    <a:pt x="355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is1îḑé"/>
            <p:cNvSpPr/>
            <p:nvPr/>
          </p:nvSpPr>
          <p:spPr bwMode="auto">
            <a:xfrm>
              <a:off x="3490913" y="2897188"/>
              <a:ext cx="450850" cy="90488"/>
            </a:xfrm>
            <a:custGeom>
              <a:avLst/>
              <a:gdLst>
                <a:gd name="T0" fmla="*/ 258 w 262"/>
                <a:gd name="T1" fmla="*/ 40 h 53"/>
                <a:gd name="T2" fmla="*/ 256 w 262"/>
                <a:gd name="T3" fmla="*/ 10 h 53"/>
                <a:gd name="T4" fmla="*/ 254 w 262"/>
                <a:gd name="T5" fmla="*/ 9 h 53"/>
                <a:gd name="T6" fmla="*/ 249 w 262"/>
                <a:gd name="T7" fmla="*/ 2 h 53"/>
                <a:gd name="T8" fmla="*/ 11 w 262"/>
                <a:gd name="T9" fmla="*/ 11 h 53"/>
                <a:gd name="T10" fmla="*/ 11 w 262"/>
                <a:gd name="T11" fmla="*/ 10 h 53"/>
                <a:gd name="T12" fmla="*/ 7 w 262"/>
                <a:gd name="T13" fmla="*/ 10 h 53"/>
                <a:gd name="T14" fmla="*/ 7 w 262"/>
                <a:gd name="T15" fmla="*/ 11 h 53"/>
                <a:gd name="T16" fmla="*/ 2 w 262"/>
                <a:gd name="T17" fmla="*/ 12 h 53"/>
                <a:gd name="T18" fmla="*/ 2 w 262"/>
                <a:gd name="T19" fmla="*/ 15 h 53"/>
                <a:gd name="T20" fmla="*/ 6 w 262"/>
                <a:gd name="T21" fmla="*/ 15 h 53"/>
                <a:gd name="T22" fmla="*/ 2 w 262"/>
                <a:gd name="T23" fmla="*/ 38 h 53"/>
                <a:gd name="T24" fmla="*/ 8 w 262"/>
                <a:gd name="T25" fmla="*/ 41 h 53"/>
                <a:gd name="T26" fmla="*/ 9 w 262"/>
                <a:gd name="T27" fmla="*/ 43 h 53"/>
                <a:gd name="T28" fmla="*/ 255 w 262"/>
                <a:gd name="T29" fmla="*/ 50 h 53"/>
                <a:gd name="T30" fmla="*/ 258 w 262"/>
                <a:gd name="T31" fmla="*/ 40 h 53"/>
                <a:gd name="T32" fmla="*/ 9 w 262"/>
                <a:gd name="T33" fmla="*/ 39 h 53"/>
                <a:gd name="T34" fmla="*/ 11 w 262"/>
                <a:gd name="T35" fmla="*/ 15 h 53"/>
                <a:gd name="T36" fmla="*/ 251 w 262"/>
                <a:gd name="T37" fmla="*/ 12 h 53"/>
                <a:gd name="T38" fmla="*/ 251 w 262"/>
                <a:gd name="T39" fmla="*/ 12 h 53"/>
                <a:gd name="T40" fmla="*/ 249 w 262"/>
                <a:gd name="T41" fmla="*/ 38 h 53"/>
                <a:gd name="T42" fmla="*/ 9 w 262"/>
                <a:gd name="T43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2" h="52">
                  <a:moveTo>
                    <a:pt x="258" y="40"/>
                  </a:moveTo>
                  <a:cubicBezTo>
                    <a:pt x="258" y="30"/>
                    <a:pt x="257" y="20"/>
                    <a:pt x="256" y="10"/>
                  </a:cubicBezTo>
                  <a:cubicBezTo>
                    <a:pt x="256" y="10"/>
                    <a:pt x="255" y="9"/>
                    <a:pt x="254" y="9"/>
                  </a:cubicBezTo>
                  <a:cubicBezTo>
                    <a:pt x="255" y="6"/>
                    <a:pt x="253" y="2"/>
                    <a:pt x="249" y="2"/>
                  </a:cubicBezTo>
                  <a:cubicBezTo>
                    <a:pt x="170" y="0"/>
                    <a:pt x="90" y="6"/>
                    <a:pt x="11" y="11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1" y="9"/>
                    <a:pt x="8" y="8"/>
                    <a:pt x="7" y="10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5" y="11"/>
                    <a:pt x="4" y="12"/>
                    <a:pt x="2" y="12"/>
                  </a:cubicBezTo>
                  <a:cubicBezTo>
                    <a:pt x="0" y="12"/>
                    <a:pt x="0" y="15"/>
                    <a:pt x="2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4" y="22"/>
                    <a:pt x="3" y="30"/>
                    <a:pt x="2" y="38"/>
                  </a:cubicBezTo>
                  <a:cubicBezTo>
                    <a:pt x="2" y="41"/>
                    <a:pt x="6" y="42"/>
                    <a:pt x="8" y="41"/>
                  </a:cubicBezTo>
                  <a:cubicBezTo>
                    <a:pt x="8" y="42"/>
                    <a:pt x="8" y="42"/>
                    <a:pt x="9" y="43"/>
                  </a:cubicBezTo>
                  <a:cubicBezTo>
                    <a:pt x="90" y="53"/>
                    <a:pt x="174" y="49"/>
                    <a:pt x="255" y="50"/>
                  </a:cubicBezTo>
                  <a:cubicBezTo>
                    <a:pt x="262" y="51"/>
                    <a:pt x="262" y="43"/>
                    <a:pt x="258" y="40"/>
                  </a:cubicBezTo>
                  <a:close/>
                  <a:moveTo>
                    <a:pt x="9" y="39"/>
                  </a:moveTo>
                  <a:cubicBezTo>
                    <a:pt x="11" y="31"/>
                    <a:pt x="11" y="23"/>
                    <a:pt x="11" y="15"/>
                  </a:cubicBezTo>
                  <a:cubicBezTo>
                    <a:pt x="90" y="16"/>
                    <a:pt x="172" y="18"/>
                    <a:pt x="251" y="12"/>
                  </a:cubicBezTo>
                  <a:cubicBezTo>
                    <a:pt x="251" y="12"/>
                    <a:pt x="251" y="12"/>
                    <a:pt x="251" y="12"/>
                  </a:cubicBezTo>
                  <a:cubicBezTo>
                    <a:pt x="250" y="20"/>
                    <a:pt x="249" y="29"/>
                    <a:pt x="249" y="38"/>
                  </a:cubicBezTo>
                  <a:cubicBezTo>
                    <a:pt x="170" y="37"/>
                    <a:pt x="88" y="30"/>
                    <a:pt x="9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îṣļíḑé"/>
            <p:cNvSpPr/>
            <p:nvPr/>
          </p:nvSpPr>
          <p:spPr bwMode="auto">
            <a:xfrm>
              <a:off x="5243513" y="2767013"/>
              <a:ext cx="588963" cy="133350"/>
            </a:xfrm>
            <a:custGeom>
              <a:avLst/>
              <a:gdLst>
                <a:gd name="T0" fmla="*/ 178 w 342"/>
                <a:gd name="T1" fmla="*/ 12 h 77"/>
                <a:gd name="T2" fmla="*/ 50 w 342"/>
                <a:gd name="T3" fmla="*/ 27 h 77"/>
                <a:gd name="T4" fmla="*/ 0 w 342"/>
                <a:gd name="T5" fmla="*/ 73 h 77"/>
                <a:gd name="T6" fmla="*/ 4 w 342"/>
                <a:gd name="T7" fmla="*/ 75 h 77"/>
                <a:gd name="T8" fmla="*/ 154 w 342"/>
                <a:gd name="T9" fmla="*/ 25 h 77"/>
                <a:gd name="T10" fmla="*/ 320 w 342"/>
                <a:gd name="T11" fmla="*/ 68 h 77"/>
                <a:gd name="T12" fmla="*/ 331 w 342"/>
                <a:gd name="T13" fmla="*/ 69 h 77"/>
                <a:gd name="T14" fmla="*/ 178 w 342"/>
                <a:gd name="T15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2" h="77">
                  <a:moveTo>
                    <a:pt x="178" y="12"/>
                  </a:moveTo>
                  <a:cubicBezTo>
                    <a:pt x="136" y="13"/>
                    <a:pt x="91" y="16"/>
                    <a:pt x="50" y="27"/>
                  </a:cubicBezTo>
                  <a:cubicBezTo>
                    <a:pt x="25" y="33"/>
                    <a:pt x="5" y="47"/>
                    <a:pt x="0" y="73"/>
                  </a:cubicBezTo>
                  <a:cubicBezTo>
                    <a:pt x="0" y="75"/>
                    <a:pt x="4" y="77"/>
                    <a:pt x="4" y="75"/>
                  </a:cubicBezTo>
                  <a:cubicBezTo>
                    <a:pt x="22" y="23"/>
                    <a:pt x="109" y="27"/>
                    <a:pt x="154" y="25"/>
                  </a:cubicBezTo>
                  <a:cubicBezTo>
                    <a:pt x="196" y="23"/>
                    <a:pt x="315" y="10"/>
                    <a:pt x="320" y="68"/>
                  </a:cubicBezTo>
                  <a:cubicBezTo>
                    <a:pt x="321" y="74"/>
                    <a:pt x="331" y="76"/>
                    <a:pt x="331" y="69"/>
                  </a:cubicBezTo>
                  <a:cubicBezTo>
                    <a:pt x="342" y="0"/>
                    <a:pt x="216" y="11"/>
                    <a:pt x="178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îṧľîdè"/>
            <p:cNvSpPr/>
            <p:nvPr/>
          </p:nvSpPr>
          <p:spPr bwMode="auto">
            <a:xfrm>
              <a:off x="5929313" y="2786063"/>
              <a:ext cx="652463" cy="134938"/>
            </a:xfrm>
            <a:custGeom>
              <a:avLst/>
              <a:gdLst>
                <a:gd name="T0" fmla="*/ 377 w 379"/>
                <a:gd name="T1" fmla="*/ 71 h 78"/>
                <a:gd name="T2" fmla="*/ 199 w 379"/>
                <a:gd name="T3" fmla="*/ 23 h 78"/>
                <a:gd name="T4" fmla="*/ 69 w 379"/>
                <a:gd name="T5" fmla="*/ 28 h 78"/>
                <a:gd name="T6" fmla="*/ 1 w 379"/>
                <a:gd name="T7" fmla="*/ 65 h 78"/>
                <a:gd name="T8" fmla="*/ 4 w 379"/>
                <a:gd name="T9" fmla="*/ 68 h 78"/>
                <a:gd name="T10" fmla="*/ 169 w 379"/>
                <a:gd name="T11" fmla="*/ 34 h 78"/>
                <a:gd name="T12" fmla="*/ 366 w 379"/>
                <a:gd name="T13" fmla="*/ 73 h 78"/>
                <a:gd name="T14" fmla="*/ 377 w 379"/>
                <a:gd name="T15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9" h="78">
                  <a:moveTo>
                    <a:pt x="377" y="71"/>
                  </a:moveTo>
                  <a:cubicBezTo>
                    <a:pt x="358" y="0"/>
                    <a:pt x="253" y="21"/>
                    <a:pt x="199" y="23"/>
                  </a:cubicBezTo>
                  <a:cubicBezTo>
                    <a:pt x="156" y="24"/>
                    <a:pt x="112" y="22"/>
                    <a:pt x="69" y="28"/>
                  </a:cubicBezTo>
                  <a:cubicBezTo>
                    <a:pt x="41" y="32"/>
                    <a:pt x="17" y="41"/>
                    <a:pt x="1" y="65"/>
                  </a:cubicBezTo>
                  <a:cubicBezTo>
                    <a:pt x="0" y="67"/>
                    <a:pt x="3" y="69"/>
                    <a:pt x="4" y="68"/>
                  </a:cubicBezTo>
                  <a:cubicBezTo>
                    <a:pt x="42" y="23"/>
                    <a:pt x="117" y="34"/>
                    <a:pt x="169" y="34"/>
                  </a:cubicBezTo>
                  <a:cubicBezTo>
                    <a:pt x="225" y="33"/>
                    <a:pt x="338" y="12"/>
                    <a:pt x="366" y="73"/>
                  </a:cubicBezTo>
                  <a:cubicBezTo>
                    <a:pt x="369" y="78"/>
                    <a:pt x="379" y="78"/>
                    <a:pt x="377" y="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ïš1íďe"/>
            <p:cNvSpPr/>
            <p:nvPr/>
          </p:nvSpPr>
          <p:spPr bwMode="auto">
            <a:xfrm>
              <a:off x="6588125" y="2814638"/>
              <a:ext cx="585788" cy="130175"/>
            </a:xfrm>
            <a:custGeom>
              <a:avLst/>
              <a:gdLst>
                <a:gd name="T0" fmla="*/ 184 w 340"/>
                <a:gd name="T1" fmla="*/ 18 h 76"/>
                <a:gd name="T2" fmla="*/ 47 w 340"/>
                <a:gd name="T3" fmla="*/ 19 h 76"/>
                <a:gd name="T4" fmla="*/ 0 w 340"/>
                <a:gd name="T5" fmla="*/ 61 h 76"/>
                <a:gd name="T6" fmla="*/ 4 w 340"/>
                <a:gd name="T7" fmla="*/ 63 h 76"/>
                <a:gd name="T8" fmla="*/ 159 w 340"/>
                <a:gd name="T9" fmla="*/ 29 h 76"/>
                <a:gd name="T10" fmla="*/ 324 w 340"/>
                <a:gd name="T11" fmla="*/ 65 h 76"/>
                <a:gd name="T12" fmla="*/ 336 w 340"/>
                <a:gd name="T13" fmla="*/ 67 h 76"/>
                <a:gd name="T14" fmla="*/ 184 w 340"/>
                <a:gd name="T15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76">
                  <a:moveTo>
                    <a:pt x="184" y="18"/>
                  </a:moveTo>
                  <a:cubicBezTo>
                    <a:pt x="140" y="18"/>
                    <a:pt x="90" y="10"/>
                    <a:pt x="47" y="19"/>
                  </a:cubicBezTo>
                  <a:cubicBezTo>
                    <a:pt x="24" y="24"/>
                    <a:pt x="3" y="37"/>
                    <a:pt x="0" y="61"/>
                  </a:cubicBezTo>
                  <a:cubicBezTo>
                    <a:pt x="0" y="64"/>
                    <a:pt x="3" y="65"/>
                    <a:pt x="4" y="63"/>
                  </a:cubicBezTo>
                  <a:cubicBezTo>
                    <a:pt x="31" y="11"/>
                    <a:pt x="110" y="27"/>
                    <a:pt x="159" y="29"/>
                  </a:cubicBezTo>
                  <a:cubicBezTo>
                    <a:pt x="194" y="30"/>
                    <a:pt x="323" y="16"/>
                    <a:pt x="324" y="65"/>
                  </a:cubicBezTo>
                  <a:cubicBezTo>
                    <a:pt x="324" y="72"/>
                    <a:pt x="336" y="76"/>
                    <a:pt x="336" y="67"/>
                  </a:cubicBezTo>
                  <a:cubicBezTo>
                    <a:pt x="340" y="0"/>
                    <a:pt x="222" y="19"/>
                    <a:pt x="184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îšḷiḑê"/>
            <p:cNvSpPr/>
            <p:nvPr/>
          </p:nvSpPr>
          <p:spPr bwMode="auto">
            <a:xfrm>
              <a:off x="7264400" y="2835275"/>
              <a:ext cx="444500" cy="106363"/>
            </a:xfrm>
            <a:custGeom>
              <a:avLst/>
              <a:gdLst>
                <a:gd name="T0" fmla="*/ 148 w 258"/>
                <a:gd name="T1" fmla="*/ 22 h 62"/>
                <a:gd name="T2" fmla="*/ 2 w 258"/>
                <a:gd name="T3" fmla="*/ 43 h 62"/>
                <a:gd name="T4" fmla="*/ 5 w 258"/>
                <a:gd name="T5" fmla="*/ 46 h 62"/>
                <a:gd name="T6" fmla="*/ 129 w 258"/>
                <a:gd name="T7" fmla="*/ 30 h 62"/>
                <a:gd name="T8" fmla="*/ 246 w 258"/>
                <a:gd name="T9" fmla="*/ 55 h 62"/>
                <a:gd name="T10" fmla="*/ 257 w 258"/>
                <a:gd name="T11" fmla="*/ 55 h 62"/>
                <a:gd name="T12" fmla="*/ 148 w 258"/>
                <a:gd name="T13" fmla="*/ 2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62">
                  <a:moveTo>
                    <a:pt x="148" y="22"/>
                  </a:moveTo>
                  <a:cubicBezTo>
                    <a:pt x="102" y="18"/>
                    <a:pt x="35" y="0"/>
                    <a:pt x="2" y="43"/>
                  </a:cubicBezTo>
                  <a:cubicBezTo>
                    <a:pt x="0" y="45"/>
                    <a:pt x="3" y="48"/>
                    <a:pt x="5" y="46"/>
                  </a:cubicBezTo>
                  <a:cubicBezTo>
                    <a:pt x="42" y="17"/>
                    <a:pt x="85" y="26"/>
                    <a:pt x="129" y="30"/>
                  </a:cubicBezTo>
                  <a:cubicBezTo>
                    <a:pt x="148" y="32"/>
                    <a:pt x="242" y="31"/>
                    <a:pt x="246" y="55"/>
                  </a:cubicBezTo>
                  <a:cubicBezTo>
                    <a:pt x="247" y="62"/>
                    <a:pt x="258" y="62"/>
                    <a:pt x="257" y="55"/>
                  </a:cubicBezTo>
                  <a:cubicBezTo>
                    <a:pt x="253" y="15"/>
                    <a:pt x="176" y="24"/>
                    <a:pt x="148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ïŝḷiḑé"/>
            <p:cNvSpPr/>
            <p:nvPr/>
          </p:nvSpPr>
          <p:spPr bwMode="auto">
            <a:xfrm>
              <a:off x="7747000" y="2846388"/>
              <a:ext cx="690563" cy="104775"/>
            </a:xfrm>
            <a:custGeom>
              <a:avLst/>
              <a:gdLst>
                <a:gd name="T0" fmla="*/ 397 w 401"/>
                <a:gd name="T1" fmla="*/ 49 h 61"/>
                <a:gd name="T2" fmla="*/ 206 w 401"/>
                <a:gd name="T3" fmla="*/ 10 h 61"/>
                <a:gd name="T4" fmla="*/ 66 w 401"/>
                <a:gd name="T5" fmla="*/ 12 h 61"/>
                <a:gd name="T6" fmla="*/ 2 w 401"/>
                <a:gd name="T7" fmla="*/ 47 h 61"/>
                <a:gd name="T8" fmla="*/ 8 w 401"/>
                <a:gd name="T9" fmla="*/ 50 h 61"/>
                <a:gd name="T10" fmla="*/ 121 w 401"/>
                <a:gd name="T11" fmla="*/ 19 h 61"/>
                <a:gd name="T12" fmla="*/ 214 w 401"/>
                <a:gd name="T13" fmla="*/ 20 h 61"/>
                <a:gd name="T14" fmla="*/ 389 w 401"/>
                <a:gd name="T15" fmla="*/ 56 h 61"/>
                <a:gd name="T16" fmla="*/ 397 w 401"/>
                <a:gd name="T17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61">
                  <a:moveTo>
                    <a:pt x="397" y="49"/>
                  </a:moveTo>
                  <a:cubicBezTo>
                    <a:pt x="355" y="0"/>
                    <a:pt x="263" y="12"/>
                    <a:pt x="206" y="10"/>
                  </a:cubicBezTo>
                  <a:cubicBezTo>
                    <a:pt x="160" y="9"/>
                    <a:pt x="113" y="9"/>
                    <a:pt x="66" y="12"/>
                  </a:cubicBezTo>
                  <a:cubicBezTo>
                    <a:pt x="39" y="14"/>
                    <a:pt x="12" y="19"/>
                    <a:pt x="2" y="47"/>
                  </a:cubicBezTo>
                  <a:cubicBezTo>
                    <a:pt x="0" y="51"/>
                    <a:pt x="6" y="54"/>
                    <a:pt x="8" y="50"/>
                  </a:cubicBezTo>
                  <a:cubicBezTo>
                    <a:pt x="24" y="11"/>
                    <a:pt x="85" y="20"/>
                    <a:pt x="121" y="19"/>
                  </a:cubicBezTo>
                  <a:cubicBezTo>
                    <a:pt x="152" y="19"/>
                    <a:pt x="183" y="19"/>
                    <a:pt x="214" y="20"/>
                  </a:cubicBezTo>
                  <a:cubicBezTo>
                    <a:pt x="269" y="22"/>
                    <a:pt x="348" y="14"/>
                    <a:pt x="389" y="56"/>
                  </a:cubicBezTo>
                  <a:cubicBezTo>
                    <a:pt x="393" y="61"/>
                    <a:pt x="401" y="54"/>
                    <a:pt x="397" y="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íṧlidé"/>
            <p:cNvSpPr/>
            <p:nvPr/>
          </p:nvSpPr>
          <p:spPr bwMode="auto">
            <a:xfrm>
              <a:off x="8513763" y="2846388"/>
              <a:ext cx="509588" cy="96838"/>
            </a:xfrm>
            <a:custGeom>
              <a:avLst/>
              <a:gdLst>
                <a:gd name="T0" fmla="*/ 290 w 297"/>
                <a:gd name="T1" fmla="*/ 22 h 56"/>
                <a:gd name="T2" fmla="*/ 96 w 297"/>
                <a:gd name="T3" fmla="*/ 11 h 56"/>
                <a:gd name="T4" fmla="*/ 0 w 297"/>
                <a:gd name="T5" fmla="*/ 50 h 56"/>
                <a:gd name="T6" fmla="*/ 7 w 297"/>
                <a:gd name="T7" fmla="*/ 52 h 56"/>
                <a:gd name="T8" fmla="*/ 151 w 297"/>
                <a:gd name="T9" fmla="*/ 24 h 56"/>
                <a:gd name="T10" fmla="*/ 290 w 297"/>
                <a:gd name="T11" fmla="*/ 33 h 56"/>
                <a:gd name="T12" fmla="*/ 290 w 297"/>
                <a:gd name="T13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56">
                  <a:moveTo>
                    <a:pt x="290" y="22"/>
                  </a:moveTo>
                  <a:cubicBezTo>
                    <a:pt x="226" y="16"/>
                    <a:pt x="161" y="14"/>
                    <a:pt x="96" y="11"/>
                  </a:cubicBezTo>
                  <a:cubicBezTo>
                    <a:pt x="61" y="9"/>
                    <a:pt x="8" y="3"/>
                    <a:pt x="0" y="50"/>
                  </a:cubicBezTo>
                  <a:cubicBezTo>
                    <a:pt x="0" y="53"/>
                    <a:pt x="6" y="56"/>
                    <a:pt x="7" y="52"/>
                  </a:cubicBezTo>
                  <a:cubicBezTo>
                    <a:pt x="21" y="0"/>
                    <a:pt x="112" y="22"/>
                    <a:pt x="151" y="24"/>
                  </a:cubicBezTo>
                  <a:cubicBezTo>
                    <a:pt x="197" y="27"/>
                    <a:pt x="244" y="32"/>
                    <a:pt x="290" y="33"/>
                  </a:cubicBezTo>
                  <a:cubicBezTo>
                    <a:pt x="297" y="33"/>
                    <a:pt x="296" y="22"/>
                    <a:pt x="290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ï$ḷîḍé"/>
            <p:cNvSpPr/>
            <p:nvPr/>
          </p:nvSpPr>
          <p:spPr bwMode="auto">
            <a:xfrm>
              <a:off x="7394575" y="3684588"/>
              <a:ext cx="317500" cy="19050"/>
            </a:xfrm>
            <a:custGeom>
              <a:avLst/>
              <a:gdLst>
                <a:gd name="T0" fmla="*/ 175 w 184"/>
                <a:gd name="T1" fmla="*/ 0 h 11"/>
                <a:gd name="T2" fmla="*/ 3 w 184"/>
                <a:gd name="T3" fmla="*/ 4 h 11"/>
                <a:gd name="T4" fmla="*/ 4 w 184"/>
                <a:gd name="T5" fmla="*/ 9 h 11"/>
                <a:gd name="T6" fmla="*/ 176 w 184"/>
                <a:gd name="T7" fmla="*/ 11 h 11"/>
                <a:gd name="T8" fmla="*/ 175 w 18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1">
                  <a:moveTo>
                    <a:pt x="175" y="0"/>
                  </a:moveTo>
                  <a:cubicBezTo>
                    <a:pt x="118" y="0"/>
                    <a:pt x="60" y="0"/>
                    <a:pt x="3" y="4"/>
                  </a:cubicBezTo>
                  <a:cubicBezTo>
                    <a:pt x="0" y="4"/>
                    <a:pt x="1" y="8"/>
                    <a:pt x="4" y="9"/>
                  </a:cubicBezTo>
                  <a:cubicBezTo>
                    <a:pt x="61" y="11"/>
                    <a:pt x="119" y="11"/>
                    <a:pt x="176" y="11"/>
                  </a:cubicBezTo>
                  <a:cubicBezTo>
                    <a:pt x="184" y="11"/>
                    <a:pt x="181" y="0"/>
                    <a:pt x="17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íS1îdè"/>
            <p:cNvSpPr/>
            <p:nvPr/>
          </p:nvSpPr>
          <p:spPr bwMode="auto">
            <a:xfrm>
              <a:off x="7412038" y="3702050"/>
              <a:ext cx="282575" cy="52388"/>
            </a:xfrm>
            <a:custGeom>
              <a:avLst/>
              <a:gdLst>
                <a:gd name="T0" fmla="*/ 155 w 164"/>
                <a:gd name="T1" fmla="*/ 16 h 30"/>
                <a:gd name="T2" fmla="*/ 73 w 164"/>
                <a:gd name="T3" fmla="*/ 18 h 30"/>
                <a:gd name="T4" fmla="*/ 4 w 164"/>
                <a:gd name="T5" fmla="*/ 3 h 30"/>
                <a:gd name="T6" fmla="*/ 1 w 164"/>
                <a:gd name="T7" fmla="*/ 3 h 30"/>
                <a:gd name="T8" fmla="*/ 0 w 164"/>
                <a:gd name="T9" fmla="*/ 23 h 30"/>
                <a:gd name="T10" fmla="*/ 4 w 164"/>
                <a:gd name="T11" fmla="*/ 26 h 30"/>
                <a:gd name="T12" fmla="*/ 157 w 164"/>
                <a:gd name="T13" fmla="*/ 26 h 30"/>
                <a:gd name="T14" fmla="*/ 155 w 164"/>
                <a:gd name="T1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30">
                  <a:moveTo>
                    <a:pt x="155" y="16"/>
                  </a:moveTo>
                  <a:cubicBezTo>
                    <a:pt x="128" y="15"/>
                    <a:pt x="100" y="17"/>
                    <a:pt x="73" y="18"/>
                  </a:cubicBezTo>
                  <a:cubicBezTo>
                    <a:pt x="52" y="18"/>
                    <a:pt x="6" y="30"/>
                    <a:pt x="4" y="3"/>
                  </a:cubicBezTo>
                  <a:cubicBezTo>
                    <a:pt x="4" y="1"/>
                    <a:pt x="1" y="0"/>
                    <a:pt x="1" y="3"/>
                  </a:cubicBezTo>
                  <a:cubicBezTo>
                    <a:pt x="1" y="9"/>
                    <a:pt x="1" y="16"/>
                    <a:pt x="0" y="23"/>
                  </a:cubicBezTo>
                  <a:cubicBezTo>
                    <a:pt x="0" y="25"/>
                    <a:pt x="2" y="26"/>
                    <a:pt x="4" y="26"/>
                  </a:cubicBezTo>
                  <a:cubicBezTo>
                    <a:pt x="54" y="29"/>
                    <a:pt x="106" y="28"/>
                    <a:pt x="157" y="26"/>
                  </a:cubicBezTo>
                  <a:cubicBezTo>
                    <a:pt x="164" y="25"/>
                    <a:pt x="161" y="16"/>
                    <a:pt x="155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šlïdé"/>
            <p:cNvSpPr/>
            <p:nvPr/>
          </p:nvSpPr>
          <p:spPr bwMode="auto">
            <a:xfrm>
              <a:off x="7700963" y="3686175"/>
              <a:ext cx="17463" cy="36513"/>
            </a:xfrm>
            <a:custGeom>
              <a:avLst/>
              <a:gdLst>
                <a:gd name="T0" fmla="*/ 6 w 10"/>
                <a:gd name="T1" fmla="*/ 2 h 21"/>
                <a:gd name="T2" fmla="*/ 1 w 10"/>
                <a:gd name="T3" fmla="*/ 16 h 21"/>
                <a:gd name="T4" fmla="*/ 5 w 10"/>
                <a:gd name="T5" fmla="*/ 18 h 21"/>
                <a:gd name="T6" fmla="*/ 10 w 10"/>
                <a:gd name="T7" fmla="*/ 4 h 21"/>
                <a:gd name="T8" fmla="*/ 6 w 10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1">
                  <a:moveTo>
                    <a:pt x="6" y="2"/>
                  </a:moveTo>
                  <a:cubicBezTo>
                    <a:pt x="4" y="7"/>
                    <a:pt x="2" y="11"/>
                    <a:pt x="1" y="16"/>
                  </a:cubicBezTo>
                  <a:cubicBezTo>
                    <a:pt x="0" y="19"/>
                    <a:pt x="4" y="21"/>
                    <a:pt x="5" y="18"/>
                  </a:cubicBezTo>
                  <a:cubicBezTo>
                    <a:pt x="7" y="13"/>
                    <a:pt x="8" y="9"/>
                    <a:pt x="10" y="4"/>
                  </a:cubicBezTo>
                  <a:cubicBezTo>
                    <a:pt x="10" y="2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ïṣ1îḑê"/>
            <p:cNvSpPr/>
            <p:nvPr/>
          </p:nvSpPr>
          <p:spPr bwMode="auto">
            <a:xfrm>
              <a:off x="7427913" y="3790950"/>
              <a:ext cx="188913" cy="26988"/>
            </a:xfrm>
            <a:custGeom>
              <a:avLst/>
              <a:gdLst>
                <a:gd name="T0" fmla="*/ 100 w 110"/>
                <a:gd name="T1" fmla="*/ 0 h 15"/>
                <a:gd name="T2" fmla="*/ 2 w 110"/>
                <a:gd name="T3" fmla="*/ 9 h 15"/>
                <a:gd name="T4" fmla="*/ 3 w 110"/>
                <a:gd name="T5" fmla="*/ 13 h 15"/>
                <a:gd name="T6" fmla="*/ 102 w 110"/>
                <a:gd name="T7" fmla="*/ 12 h 15"/>
                <a:gd name="T8" fmla="*/ 100 w 11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5">
                  <a:moveTo>
                    <a:pt x="100" y="0"/>
                  </a:moveTo>
                  <a:cubicBezTo>
                    <a:pt x="67" y="2"/>
                    <a:pt x="34" y="4"/>
                    <a:pt x="2" y="9"/>
                  </a:cubicBezTo>
                  <a:cubicBezTo>
                    <a:pt x="0" y="10"/>
                    <a:pt x="2" y="13"/>
                    <a:pt x="3" y="13"/>
                  </a:cubicBezTo>
                  <a:cubicBezTo>
                    <a:pt x="36" y="15"/>
                    <a:pt x="69" y="13"/>
                    <a:pt x="102" y="12"/>
                  </a:cubicBezTo>
                  <a:cubicBezTo>
                    <a:pt x="110" y="12"/>
                    <a:pt x="107" y="0"/>
                    <a:pt x="1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ṥlîdè"/>
            <p:cNvSpPr/>
            <p:nvPr/>
          </p:nvSpPr>
          <p:spPr bwMode="auto">
            <a:xfrm>
              <a:off x="3079750" y="2371725"/>
              <a:ext cx="6088063" cy="1090613"/>
            </a:xfrm>
            <a:custGeom>
              <a:avLst/>
              <a:gdLst>
                <a:gd name="T0" fmla="*/ 3532 w 3540"/>
                <a:gd name="T1" fmla="*/ 575 h 634"/>
                <a:gd name="T2" fmla="*/ 3423 w 3540"/>
                <a:gd name="T3" fmla="*/ 244 h 634"/>
                <a:gd name="T4" fmla="*/ 3427 w 3540"/>
                <a:gd name="T5" fmla="*/ 242 h 634"/>
                <a:gd name="T6" fmla="*/ 3435 w 3540"/>
                <a:gd name="T7" fmla="*/ 235 h 634"/>
                <a:gd name="T8" fmla="*/ 3432 w 3540"/>
                <a:gd name="T9" fmla="*/ 213 h 634"/>
                <a:gd name="T10" fmla="*/ 3412 w 3540"/>
                <a:gd name="T11" fmla="*/ 199 h 634"/>
                <a:gd name="T12" fmla="*/ 3397 w 3540"/>
                <a:gd name="T13" fmla="*/ 203 h 634"/>
                <a:gd name="T14" fmla="*/ 3390 w 3540"/>
                <a:gd name="T15" fmla="*/ 204 h 634"/>
                <a:gd name="T16" fmla="*/ 3344 w 3540"/>
                <a:gd name="T17" fmla="*/ 162 h 634"/>
                <a:gd name="T18" fmla="*/ 2902 w 3540"/>
                <a:gd name="T19" fmla="*/ 54 h 634"/>
                <a:gd name="T20" fmla="*/ 2256 w 3540"/>
                <a:gd name="T21" fmla="*/ 38 h 634"/>
                <a:gd name="T22" fmla="*/ 478 w 3540"/>
                <a:gd name="T23" fmla="*/ 22 h 634"/>
                <a:gd name="T24" fmla="*/ 477 w 3540"/>
                <a:gd name="T25" fmla="*/ 22 h 634"/>
                <a:gd name="T26" fmla="*/ 139 w 3540"/>
                <a:gd name="T27" fmla="*/ 117 h 634"/>
                <a:gd name="T28" fmla="*/ 80 w 3540"/>
                <a:gd name="T29" fmla="*/ 183 h 634"/>
                <a:gd name="T30" fmla="*/ 43 w 3540"/>
                <a:gd name="T31" fmla="*/ 202 h 634"/>
                <a:gd name="T32" fmla="*/ 43 w 3540"/>
                <a:gd name="T33" fmla="*/ 203 h 634"/>
                <a:gd name="T34" fmla="*/ 43 w 3540"/>
                <a:gd name="T35" fmla="*/ 203 h 634"/>
                <a:gd name="T36" fmla="*/ 50 w 3540"/>
                <a:gd name="T37" fmla="*/ 231 h 634"/>
                <a:gd name="T38" fmla="*/ 3 w 3540"/>
                <a:gd name="T39" fmla="*/ 442 h 634"/>
                <a:gd name="T40" fmla="*/ 6 w 3540"/>
                <a:gd name="T41" fmla="*/ 442 h 634"/>
                <a:gd name="T42" fmla="*/ 62 w 3540"/>
                <a:gd name="T43" fmla="*/ 230 h 634"/>
                <a:gd name="T44" fmla="*/ 340 w 3540"/>
                <a:gd name="T45" fmla="*/ 236 h 634"/>
                <a:gd name="T46" fmla="*/ 649 w 3540"/>
                <a:gd name="T47" fmla="*/ 241 h 634"/>
                <a:gd name="T48" fmla="*/ 1261 w 3540"/>
                <a:gd name="T49" fmla="*/ 251 h 634"/>
                <a:gd name="T50" fmla="*/ 1259 w 3540"/>
                <a:gd name="T51" fmla="*/ 239 h 634"/>
                <a:gd name="T52" fmla="*/ 654 w 3540"/>
                <a:gd name="T53" fmla="*/ 229 h 634"/>
                <a:gd name="T54" fmla="*/ 352 w 3540"/>
                <a:gd name="T55" fmla="*/ 225 h 634"/>
                <a:gd name="T56" fmla="*/ 207 w 3540"/>
                <a:gd name="T57" fmla="*/ 224 h 634"/>
                <a:gd name="T58" fmla="*/ 80 w 3540"/>
                <a:gd name="T59" fmla="*/ 223 h 634"/>
                <a:gd name="T60" fmla="*/ 66 w 3540"/>
                <a:gd name="T61" fmla="*/ 229 h 634"/>
                <a:gd name="T62" fmla="*/ 46 w 3540"/>
                <a:gd name="T63" fmla="*/ 205 h 634"/>
                <a:gd name="T64" fmla="*/ 47 w 3540"/>
                <a:gd name="T65" fmla="*/ 205 h 634"/>
                <a:gd name="T66" fmla="*/ 73 w 3540"/>
                <a:gd name="T67" fmla="*/ 193 h 634"/>
                <a:gd name="T68" fmla="*/ 72 w 3540"/>
                <a:gd name="T69" fmla="*/ 194 h 634"/>
                <a:gd name="T70" fmla="*/ 80 w 3540"/>
                <a:gd name="T71" fmla="*/ 202 h 634"/>
                <a:gd name="T72" fmla="*/ 147 w 3540"/>
                <a:gd name="T73" fmla="*/ 127 h 634"/>
                <a:gd name="T74" fmla="*/ 479 w 3540"/>
                <a:gd name="T75" fmla="*/ 36 h 634"/>
                <a:gd name="T76" fmla="*/ 486 w 3540"/>
                <a:gd name="T77" fmla="*/ 27 h 634"/>
                <a:gd name="T78" fmla="*/ 2757 w 3540"/>
                <a:gd name="T79" fmla="*/ 61 h 634"/>
                <a:gd name="T80" fmla="*/ 3267 w 3540"/>
                <a:gd name="T81" fmla="*/ 130 h 634"/>
                <a:gd name="T82" fmla="*/ 3375 w 3540"/>
                <a:gd name="T83" fmla="*/ 210 h 634"/>
                <a:gd name="T84" fmla="*/ 3372 w 3540"/>
                <a:gd name="T85" fmla="*/ 211 h 634"/>
                <a:gd name="T86" fmla="*/ 3374 w 3540"/>
                <a:gd name="T87" fmla="*/ 214 h 634"/>
                <a:gd name="T88" fmla="*/ 3401 w 3540"/>
                <a:gd name="T89" fmla="*/ 211 h 634"/>
                <a:gd name="T90" fmla="*/ 3424 w 3540"/>
                <a:gd name="T91" fmla="*/ 226 h 634"/>
                <a:gd name="T92" fmla="*/ 3421 w 3540"/>
                <a:gd name="T93" fmla="*/ 233 h 634"/>
                <a:gd name="T94" fmla="*/ 3420 w 3540"/>
                <a:gd name="T95" fmla="*/ 233 h 634"/>
                <a:gd name="T96" fmla="*/ 3419 w 3540"/>
                <a:gd name="T97" fmla="*/ 234 h 634"/>
                <a:gd name="T98" fmla="*/ 3396 w 3540"/>
                <a:gd name="T99" fmla="*/ 237 h 634"/>
                <a:gd name="T100" fmla="*/ 3370 w 3540"/>
                <a:gd name="T101" fmla="*/ 236 h 634"/>
                <a:gd name="T102" fmla="*/ 3370 w 3540"/>
                <a:gd name="T103" fmla="*/ 247 h 634"/>
                <a:gd name="T104" fmla="*/ 3406 w 3540"/>
                <a:gd name="T105" fmla="*/ 248 h 634"/>
                <a:gd name="T106" fmla="*/ 3511 w 3540"/>
                <a:gd name="T107" fmla="*/ 543 h 634"/>
                <a:gd name="T108" fmla="*/ 3524 w 3540"/>
                <a:gd name="T109" fmla="*/ 631 h 634"/>
                <a:gd name="T110" fmla="*/ 3540 w 3540"/>
                <a:gd name="T111" fmla="*/ 634 h 634"/>
                <a:gd name="T112" fmla="*/ 3532 w 3540"/>
                <a:gd name="T113" fmla="*/ 575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40" h="634">
                  <a:moveTo>
                    <a:pt x="3532" y="575"/>
                  </a:moveTo>
                  <a:cubicBezTo>
                    <a:pt x="3515" y="461"/>
                    <a:pt x="3490" y="339"/>
                    <a:pt x="3423" y="244"/>
                  </a:cubicBezTo>
                  <a:cubicBezTo>
                    <a:pt x="3424" y="244"/>
                    <a:pt x="3426" y="243"/>
                    <a:pt x="3427" y="242"/>
                  </a:cubicBezTo>
                  <a:cubicBezTo>
                    <a:pt x="3431" y="241"/>
                    <a:pt x="3433" y="240"/>
                    <a:pt x="3435" y="235"/>
                  </a:cubicBezTo>
                  <a:cubicBezTo>
                    <a:pt x="3437" y="227"/>
                    <a:pt x="3436" y="219"/>
                    <a:pt x="3432" y="213"/>
                  </a:cubicBezTo>
                  <a:cubicBezTo>
                    <a:pt x="3427" y="205"/>
                    <a:pt x="3420" y="201"/>
                    <a:pt x="3412" y="199"/>
                  </a:cubicBezTo>
                  <a:cubicBezTo>
                    <a:pt x="3406" y="199"/>
                    <a:pt x="3401" y="200"/>
                    <a:pt x="3397" y="203"/>
                  </a:cubicBezTo>
                  <a:cubicBezTo>
                    <a:pt x="3395" y="203"/>
                    <a:pt x="3392" y="203"/>
                    <a:pt x="3390" y="204"/>
                  </a:cubicBezTo>
                  <a:cubicBezTo>
                    <a:pt x="3376" y="189"/>
                    <a:pt x="3361" y="175"/>
                    <a:pt x="3344" y="162"/>
                  </a:cubicBezTo>
                  <a:cubicBezTo>
                    <a:pt x="3220" y="68"/>
                    <a:pt x="3052" y="58"/>
                    <a:pt x="2902" y="54"/>
                  </a:cubicBezTo>
                  <a:cubicBezTo>
                    <a:pt x="2687" y="47"/>
                    <a:pt x="2472" y="43"/>
                    <a:pt x="2256" y="38"/>
                  </a:cubicBezTo>
                  <a:cubicBezTo>
                    <a:pt x="2016" y="33"/>
                    <a:pt x="719" y="27"/>
                    <a:pt x="478" y="22"/>
                  </a:cubicBezTo>
                  <a:cubicBezTo>
                    <a:pt x="478" y="22"/>
                    <a:pt x="478" y="22"/>
                    <a:pt x="477" y="22"/>
                  </a:cubicBezTo>
                  <a:cubicBezTo>
                    <a:pt x="358" y="0"/>
                    <a:pt x="229" y="37"/>
                    <a:pt x="139" y="117"/>
                  </a:cubicBezTo>
                  <a:cubicBezTo>
                    <a:pt x="116" y="137"/>
                    <a:pt x="97" y="159"/>
                    <a:pt x="80" y="183"/>
                  </a:cubicBezTo>
                  <a:cubicBezTo>
                    <a:pt x="65" y="183"/>
                    <a:pt x="53" y="191"/>
                    <a:pt x="43" y="202"/>
                  </a:cubicBezTo>
                  <a:cubicBezTo>
                    <a:pt x="43" y="202"/>
                    <a:pt x="43" y="203"/>
                    <a:pt x="43" y="203"/>
                  </a:cubicBezTo>
                  <a:cubicBezTo>
                    <a:pt x="43" y="203"/>
                    <a:pt x="43" y="203"/>
                    <a:pt x="43" y="203"/>
                  </a:cubicBezTo>
                  <a:cubicBezTo>
                    <a:pt x="38" y="212"/>
                    <a:pt x="41" y="227"/>
                    <a:pt x="50" y="231"/>
                  </a:cubicBezTo>
                  <a:cubicBezTo>
                    <a:pt x="16" y="296"/>
                    <a:pt x="0" y="369"/>
                    <a:pt x="3" y="442"/>
                  </a:cubicBezTo>
                  <a:cubicBezTo>
                    <a:pt x="3" y="444"/>
                    <a:pt x="6" y="444"/>
                    <a:pt x="6" y="442"/>
                  </a:cubicBezTo>
                  <a:cubicBezTo>
                    <a:pt x="6" y="368"/>
                    <a:pt x="25" y="294"/>
                    <a:pt x="62" y="230"/>
                  </a:cubicBezTo>
                  <a:cubicBezTo>
                    <a:pt x="153" y="241"/>
                    <a:pt x="248" y="235"/>
                    <a:pt x="340" y="236"/>
                  </a:cubicBezTo>
                  <a:cubicBezTo>
                    <a:pt x="443" y="238"/>
                    <a:pt x="546" y="239"/>
                    <a:pt x="649" y="241"/>
                  </a:cubicBezTo>
                  <a:cubicBezTo>
                    <a:pt x="853" y="244"/>
                    <a:pt x="1057" y="248"/>
                    <a:pt x="1261" y="251"/>
                  </a:cubicBezTo>
                  <a:cubicBezTo>
                    <a:pt x="1269" y="251"/>
                    <a:pt x="1266" y="239"/>
                    <a:pt x="1259" y="239"/>
                  </a:cubicBezTo>
                  <a:cubicBezTo>
                    <a:pt x="1057" y="235"/>
                    <a:pt x="856" y="232"/>
                    <a:pt x="654" y="229"/>
                  </a:cubicBezTo>
                  <a:cubicBezTo>
                    <a:pt x="553" y="228"/>
                    <a:pt x="452" y="226"/>
                    <a:pt x="352" y="225"/>
                  </a:cubicBezTo>
                  <a:cubicBezTo>
                    <a:pt x="303" y="224"/>
                    <a:pt x="255" y="224"/>
                    <a:pt x="207" y="224"/>
                  </a:cubicBezTo>
                  <a:cubicBezTo>
                    <a:pt x="165" y="223"/>
                    <a:pt x="122" y="221"/>
                    <a:pt x="80" y="223"/>
                  </a:cubicBezTo>
                  <a:cubicBezTo>
                    <a:pt x="77" y="227"/>
                    <a:pt x="73" y="229"/>
                    <a:pt x="66" y="229"/>
                  </a:cubicBezTo>
                  <a:cubicBezTo>
                    <a:pt x="52" y="229"/>
                    <a:pt x="45" y="216"/>
                    <a:pt x="46" y="205"/>
                  </a:cubicBezTo>
                  <a:cubicBezTo>
                    <a:pt x="46" y="205"/>
                    <a:pt x="47" y="205"/>
                    <a:pt x="47" y="205"/>
                  </a:cubicBezTo>
                  <a:cubicBezTo>
                    <a:pt x="54" y="198"/>
                    <a:pt x="63" y="195"/>
                    <a:pt x="73" y="193"/>
                  </a:cubicBezTo>
                  <a:cubicBezTo>
                    <a:pt x="72" y="193"/>
                    <a:pt x="72" y="193"/>
                    <a:pt x="72" y="194"/>
                  </a:cubicBezTo>
                  <a:cubicBezTo>
                    <a:pt x="76" y="195"/>
                    <a:pt x="78" y="198"/>
                    <a:pt x="80" y="202"/>
                  </a:cubicBezTo>
                  <a:cubicBezTo>
                    <a:pt x="99" y="174"/>
                    <a:pt x="121" y="149"/>
                    <a:pt x="147" y="127"/>
                  </a:cubicBezTo>
                  <a:cubicBezTo>
                    <a:pt x="239" y="47"/>
                    <a:pt x="360" y="19"/>
                    <a:pt x="479" y="36"/>
                  </a:cubicBezTo>
                  <a:cubicBezTo>
                    <a:pt x="485" y="36"/>
                    <a:pt x="487" y="31"/>
                    <a:pt x="486" y="27"/>
                  </a:cubicBezTo>
                  <a:cubicBezTo>
                    <a:pt x="900" y="39"/>
                    <a:pt x="2352" y="51"/>
                    <a:pt x="2757" y="61"/>
                  </a:cubicBezTo>
                  <a:cubicBezTo>
                    <a:pt x="2925" y="66"/>
                    <a:pt x="3111" y="55"/>
                    <a:pt x="3267" y="130"/>
                  </a:cubicBezTo>
                  <a:cubicBezTo>
                    <a:pt x="3310" y="151"/>
                    <a:pt x="3345" y="178"/>
                    <a:pt x="3375" y="210"/>
                  </a:cubicBezTo>
                  <a:cubicBezTo>
                    <a:pt x="3374" y="210"/>
                    <a:pt x="3373" y="211"/>
                    <a:pt x="3372" y="211"/>
                  </a:cubicBezTo>
                  <a:cubicBezTo>
                    <a:pt x="3370" y="212"/>
                    <a:pt x="3372" y="215"/>
                    <a:pt x="3374" y="214"/>
                  </a:cubicBezTo>
                  <a:cubicBezTo>
                    <a:pt x="3383" y="213"/>
                    <a:pt x="3392" y="211"/>
                    <a:pt x="3401" y="211"/>
                  </a:cubicBezTo>
                  <a:cubicBezTo>
                    <a:pt x="3408" y="211"/>
                    <a:pt x="3425" y="215"/>
                    <a:pt x="3424" y="226"/>
                  </a:cubicBezTo>
                  <a:cubicBezTo>
                    <a:pt x="3424" y="229"/>
                    <a:pt x="3423" y="231"/>
                    <a:pt x="3421" y="233"/>
                  </a:cubicBezTo>
                  <a:cubicBezTo>
                    <a:pt x="3421" y="233"/>
                    <a:pt x="3420" y="233"/>
                    <a:pt x="3420" y="233"/>
                  </a:cubicBezTo>
                  <a:cubicBezTo>
                    <a:pt x="3420" y="234"/>
                    <a:pt x="3420" y="234"/>
                    <a:pt x="3419" y="234"/>
                  </a:cubicBezTo>
                  <a:cubicBezTo>
                    <a:pt x="3413" y="238"/>
                    <a:pt x="3403" y="237"/>
                    <a:pt x="3396" y="237"/>
                  </a:cubicBezTo>
                  <a:cubicBezTo>
                    <a:pt x="3387" y="236"/>
                    <a:pt x="3378" y="236"/>
                    <a:pt x="3370" y="236"/>
                  </a:cubicBezTo>
                  <a:cubicBezTo>
                    <a:pt x="3364" y="237"/>
                    <a:pt x="3364" y="246"/>
                    <a:pt x="3370" y="247"/>
                  </a:cubicBezTo>
                  <a:cubicBezTo>
                    <a:pt x="3377" y="247"/>
                    <a:pt x="3392" y="249"/>
                    <a:pt x="3406" y="248"/>
                  </a:cubicBezTo>
                  <a:cubicBezTo>
                    <a:pt x="3466" y="331"/>
                    <a:pt x="3494" y="437"/>
                    <a:pt x="3511" y="543"/>
                  </a:cubicBezTo>
                  <a:cubicBezTo>
                    <a:pt x="3516" y="572"/>
                    <a:pt x="3520" y="601"/>
                    <a:pt x="3524" y="631"/>
                  </a:cubicBezTo>
                  <a:cubicBezTo>
                    <a:pt x="3529" y="632"/>
                    <a:pt x="3535" y="632"/>
                    <a:pt x="3540" y="634"/>
                  </a:cubicBezTo>
                  <a:cubicBezTo>
                    <a:pt x="3537" y="614"/>
                    <a:pt x="3535" y="595"/>
                    <a:pt x="3532" y="5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iṧḷíḍé"/>
            <p:cNvSpPr/>
            <p:nvPr/>
          </p:nvSpPr>
          <p:spPr bwMode="auto">
            <a:xfrm>
              <a:off x="3044825" y="3449638"/>
              <a:ext cx="6180138" cy="50800"/>
            </a:xfrm>
            <a:custGeom>
              <a:avLst/>
              <a:gdLst>
                <a:gd name="T0" fmla="*/ 3572 w 3594"/>
                <a:gd name="T1" fmla="*/ 4 h 30"/>
                <a:gd name="T2" fmla="*/ 2666 w 3594"/>
                <a:gd name="T3" fmla="*/ 7 h 30"/>
                <a:gd name="T4" fmla="*/ 1790 w 3594"/>
                <a:gd name="T5" fmla="*/ 10 h 30"/>
                <a:gd name="T6" fmla="*/ 9 w 3594"/>
                <a:gd name="T7" fmla="*/ 18 h 30"/>
                <a:gd name="T8" fmla="*/ 11 w 3594"/>
                <a:gd name="T9" fmla="*/ 23 h 30"/>
                <a:gd name="T10" fmla="*/ 1794 w 3594"/>
                <a:gd name="T11" fmla="*/ 21 h 30"/>
                <a:gd name="T12" fmla="*/ 2670 w 3594"/>
                <a:gd name="T13" fmla="*/ 19 h 30"/>
                <a:gd name="T14" fmla="*/ 3576 w 3594"/>
                <a:gd name="T15" fmla="*/ 16 h 30"/>
                <a:gd name="T16" fmla="*/ 3572 w 3594"/>
                <a:gd name="T17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3" h="30">
                  <a:moveTo>
                    <a:pt x="3572" y="4"/>
                  </a:moveTo>
                  <a:cubicBezTo>
                    <a:pt x="3271" y="0"/>
                    <a:pt x="2968" y="5"/>
                    <a:pt x="2666" y="7"/>
                  </a:cubicBezTo>
                  <a:cubicBezTo>
                    <a:pt x="2374" y="8"/>
                    <a:pt x="2082" y="9"/>
                    <a:pt x="1790" y="10"/>
                  </a:cubicBezTo>
                  <a:cubicBezTo>
                    <a:pt x="1197" y="12"/>
                    <a:pt x="602" y="7"/>
                    <a:pt x="9" y="18"/>
                  </a:cubicBezTo>
                  <a:cubicBezTo>
                    <a:pt x="0" y="18"/>
                    <a:pt x="3" y="23"/>
                    <a:pt x="11" y="23"/>
                  </a:cubicBezTo>
                  <a:cubicBezTo>
                    <a:pt x="604" y="30"/>
                    <a:pt x="1200" y="22"/>
                    <a:pt x="1794" y="21"/>
                  </a:cubicBezTo>
                  <a:cubicBezTo>
                    <a:pt x="2086" y="20"/>
                    <a:pt x="2378" y="19"/>
                    <a:pt x="2670" y="19"/>
                  </a:cubicBezTo>
                  <a:cubicBezTo>
                    <a:pt x="2972" y="18"/>
                    <a:pt x="3275" y="22"/>
                    <a:pt x="3576" y="16"/>
                  </a:cubicBezTo>
                  <a:cubicBezTo>
                    <a:pt x="3594" y="16"/>
                    <a:pt x="3588" y="4"/>
                    <a:pt x="357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íṧľiḓè"/>
            <p:cNvSpPr/>
            <p:nvPr/>
          </p:nvSpPr>
          <p:spPr bwMode="auto">
            <a:xfrm>
              <a:off x="3005138" y="3471863"/>
              <a:ext cx="46038" cy="80963"/>
            </a:xfrm>
            <a:custGeom>
              <a:avLst/>
              <a:gdLst>
                <a:gd name="T0" fmla="*/ 25 w 27"/>
                <a:gd name="T1" fmla="*/ 5 h 47"/>
                <a:gd name="T2" fmla="*/ 23 w 27"/>
                <a:gd name="T3" fmla="*/ 0 h 47"/>
                <a:gd name="T4" fmla="*/ 1 w 27"/>
                <a:gd name="T5" fmla="*/ 20 h 47"/>
                <a:gd name="T6" fmla="*/ 18 w 27"/>
                <a:gd name="T7" fmla="*/ 46 h 47"/>
                <a:gd name="T8" fmla="*/ 21 w 27"/>
                <a:gd name="T9" fmla="*/ 38 h 47"/>
                <a:gd name="T10" fmla="*/ 11 w 27"/>
                <a:gd name="T11" fmla="*/ 20 h 47"/>
                <a:gd name="T12" fmla="*/ 25 w 27"/>
                <a:gd name="T13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7">
                  <a:moveTo>
                    <a:pt x="25" y="5"/>
                  </a:moveTo>
                  <a:cubicBezTo>
                    <a:pt x="27" y="3"/>
                    <a:pt x="25" y="1"/>
                    <a:pt x="23" y="0"/>
                  </a:cubicBezTo>
                  <a:cubicBezTo>
                    <a:pt x="12" y="0"/>
                    <a:pt x="3" y="10"/>
                    <a:pt x="1" y="20"/>
                  </a:cubicBezTo>
                  <a:cubicBezTo>
                    <a:pt x="0" y="31"/>
                    <a:pt x="7" y="42"/>
                    <a:pt x="18" y="46"/>
                  </a:cubicBezTo>
                  <a:cubicBezTo>
                    <a:pt x="22" y="47"/>
                    <a:pt x="24" y="41"/>
                    <a:pt x="21" y="38"/>
                  </a:cubicBezTo>
                  <a:cubicBezTo>
                    <a:pt x="14" y="34"/>
                    <a:pt x="10" y="28"/>
                    <a:pt x="11" y="20"/>
                  </a:cubicBezTo>
                  <a:cubicBezTo>
                    <a:pt x="13" y="12"/>
                    <a:pt x="19" y="8"/>
                    <a:pt x="25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ï$ļíďê"/>
            <p:cNvSpPr/>
            <p:nvPr/>
          </p:nvSpPr>
          <p:spPr bwMode="auto">
            <a:xfrm>
              <a:off x="3813175" y="4913313"/>
              <a:ext cx="122238" cy="120650"/>
            </a:xfrm>
            <a:custGeom>
              <a:avLst/>
              <a:gdLst>
                <a:gd name="T0" fmla="*/ 44 w 71"/>
                <a:gd name="T1" fmla="*/ 1 h 70"/>
                <a:gd name="T2" fmla="*/ 42 w 71"/>
                <a:gd name="T3" fmla="*/ 10 h 70"/>
                <a:gd name="T4" fmla="*/ 57 w 71"/>
                <a:gd name="T5" fmla="*/ 39 h 70"/>
                <a:gd name="T6" fmla="*/ 33 w 71"/>
                <a:gd name="T7" fmla="*/ 57 h 70"/>
                <a:gd name="T8" fmla="*/ 10 w 71"/>
                <a:gd name="T9" fmla="*/ 35 h 70"/>
                <a:gd name="T10" fmla="*/ 36 w 71"/>
                <a:gd name="T11" fmla="*/ 7 h 70"/>
                <a:gd name="T12" fmla="*/ 35 w 71"/>
                <a:gd name="T13" fmla="*/ 2 h 70"/>
                <a:gd name="T14" fmla="*/ 0 w 71"/>
                <a:gd name="T15" fmla="*/ 35 h 70"/>
                <a:gd name="T16" fmla="*/ 32 w 71"/>
                <a:gd name="T17" fmla="*/ 68 h 70"/>
                <a:gd name="T18" fmla="*/ 69 w 71"/>
                <a:gd name="T19" fmla="*/ 42 h 70"/>
                <a:gd name="T20" fmla="*/ 44 w 71"/>
                <a:gd name="T21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0">
                  <a:moveTo>
                    <a:pt x="44" y="1"/>
                  </a:moveTo>
                  <a:cubicBezTo>
                    <a:pt x="38" y="0"/>
                    <a:pt x="38" y="8"/>
                    <a:pt x="42" y="10"/>
                  </a:cubicBezTo>
                  <a:cubicBezTo>
                    <a:pt x="52" y="16"/>
                    <a:pt x="59" y="27"/>
                    <a:pt x="57" y="39"/>
                  </a:cubicBezTo>
                  <a:cubicBezTo>
                    <a:pt x="55" y="51"/>
                    <a:pt x="45" y="58"/>
                    <a:pt x="33" y="57"/>
                  </a:cubicBezTo>
                  <a:cubicBezTo>
                    <a:pt x="21" y="57"/>
                    <a:pt x="10" y="48"/>
                    <a:pt x="10" y="35"/>
                  </a:cubicBezTo>
                  <a:cubicBezTo>
                    <a:pt x="10" y="21"/>
                    <a:pt x="22" y="8"/>
                    <a:pt x="36" y="7"/>
                  </a:cubicBezTo>
                  <a:cubicBezTo>
                    <a:pt x="39" y="6"/>
                    <a:pt x="37" y="2"/>
                    <a:pt x="35" y="2"/>
                  </a:cubicBezTo>
                  <a:cubicBezTo>
                    <a:pt x="16" y="1"/>
                    <a:pt x="1" y="17"/>
                    <a:pt x="0" y="35"/>
                  </a:cubicBezTo>
                  <a:cubicBezTo>
                    <a:pt x="0" y="53"/>
                    <a:pt x="15" y="66"/>
                    <a:pt x="32" y="68"/>
                  </a:cubicBezTo>
                  <a:cubicBezTo>
                    <a:pt x="49" y="70"/>
                    <a:pt x="66" y="59"/>
                    <a:pt x="69" y="42"/>
                  </a:cubicBezTo>
                  <a:cubicBezTo>
                    <a:pt x="71" y="25"/>
                    <a:pt x="62" y="5"/>
                    <a:pt x="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íṩḷîḍè"/>
            <p:cNvSpPr/>
            <p:nvPr/>
          </p:nvSpPr>
          <p:spPr bwMode="auto">
            <a:xfrm>
              <a:off x="7710488" y="4899025"/>
              <a:ext cx="92075" cy="88900"/>
            </a:xfrm>
            <a:custGeom>
              <a:avLst/>
              <a:gdLst>
                <a:gd name="T0" fmla="*/ 37 w 54"/>
                <a:gd name="T1" fmla="*/ 2 h 51"/>
                <a:gd name="T2" fmla="*/ 32 w 54"/>
                <a:gd name="T3" fmla="*/ 10 h 51"/>
                <a:gd name="T4" fmla="*/ 24 w 54"/>
                <a:gd name="T5" fmla="*/ 39 h 51"/>
                <a:gd name="T6" fmla="*/ 27 w 54"/>
                <a:gd name="T7" fmla="*/ 6 h 51"/>
                <a:gd name="T8" fmla="*/ 26 w 54"/>
                <a:gd name="T9" fmla="*/ 2 h 51"/>
                <a:gd name="T10" fmla="*/ 1 w 54"/>
                <a:gd name="T11" fmla="*/ 24 h 51"/>
                <a:gd name="T12" fmla="*/ 22 w 54"/>
                <a:gd name="T13" fmla="*/ 49 h 51"/>
                <a:gd name="T14" fmla="*/ 50 w 54"/>
                <a:gd name="T15" fmla="*/ 33 h 51"/>
                <a:gd name="T16" fmla="*/ 37 w 54"/>
                <a:gd name="T17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1">
                  <a:moveTo>
                    <a:pt x="37" y="2"/>
                  </a:moveTo>
                  <a:cubicBezTo>
                    <a:pt x="32" y="0"/>
                    <a:pt x="28" y="6"/>
                    <a:pt x="32" y="10"/>
                  </a:cubicBezTo>
                  <a:cubicBezTo>
                    <a:pt x="45" y="18"/>
                    <a:pt x="41" y="41"/>
                    <a:pt x="24" y="39"/>
                  </a:cubicBezTo>
                  <a:cubicBezTo>
                    <a:pt x="3" y="38"/>
                    <a:pt x="8" y="8"/>
                    <a:pt x="27" y="6"/>
                  </a:cubicBezTo>
                  <a:cubicBezTo>
                    <a:pt x="29" y="5"/>
                    <a:pt x="28" y="2"/>
                    <a:pt x="26" y="2"/>
                  </a:cubicBezTo>
                  <a:cubicBezTo>
                    <a:pt x="14" y="1"/>
                    <a:pt x="3" y="11"/>
                    <a:pt x="1" y="24"/>
                  </a:cubicBezTo>
                  <a:cubicBezTo>
                    <a:pt x="0" y="36"/>
                    <a:pt x="10" y="47"/>
                    <a:pt x="22" y="49"/>
                  </a:cubicBezTo>
                  <a:cubicBezTo>
                    <a:pt x="35" y="51"/>
                    <a:pt x="47" y="45"/>
                    <a:pt x="50" y="33"/>
                  </a:cubicBezTo>
                  <a:cubicBezTo>
                    <a:pt x="54" y="20"/>
                    <a:pt x="48" y="8"/>
                    <a:pt x="3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sḷïḓê"/>
            <p:cNvSpPr/>
            <p:nvPr/>
          </p:nvSpPr>
          <p:spPr bwMode="auto">
            <a:xfrm>
              <a:off x="7716838" y="4794250"/>
              <a:ext cx="76200" cy="68263"/>
            </a:xfrm>
            <a:custGeom>
              <a:avLst/>
              <a:gdLst>
                <a:gd name="T0" fmla="*/ 29 w 44"/>
                <a:gd name="T1" fmla="*/ 4 h 39"/>
                <a:gd name="T2" fmla="*/ 24 w 44"/>
                <a:gd name="T3" fmla="*/ 4 h 39"/>
                <a:gd name="T4" fmla="*/ 22 w 44"/>
                <a:gd name="T5" fmla="*/ 2 h 39"/>
                <a:gd name="T6" fmla="*/ 3 w 44"/>
                <a:gd name="T7" fmla="*/ 12 h 39"/>
                <a:gd name="T8" fmla="*/ 13 w 44"/>
                <a:gd name="T9" fmla="*/ 32 h 39"/>
                <a:gd name="T10" fmla="*/ 29 w 44"/>
                <a:gd name="T11" fmla="*/ 4 h 39"/>
                <a:gd name="T12" fmla="*/ 18 w 44"/>
                <a:gd name="T13" fmla="*/ 25 h 39"/>
                <a:gd name="T14" fmla="*/ 22 w 44"/>
                <a:gd name="T15" fmla="*/ 6 h 39"/>
                <a:gd name="T16" fmla="*/ 23 w 44"/>
                <a:gd name="T17" fmla="*/ 5 h 39"/>
                <a:gd name="T18" fmla="*/ 24 w 44"/>
                <a:gd name="T19" fmla="*/ 8 h 39"/>
                <a:gd name="T20" fmla="*/ 18 w 44"/>
                <a:gd name="T2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39">
                  <a:moveTo>
                    <a:pt x="29" y="4"/>
                  </a:moveTo>
                  <a:cubicBezTo>
                    <a:pt x="27" y="2"/>
                    <a:pt x="25" y="3"/>
                    <a:pt x="24" y="4"/>
                  </a:cubicBezTo>
                  <a:cubicBezTo>
                    <a:pt x="24" y="3"/>
                    <a:pt x="24" y="2"/>
                    <a:pt x="22" y="2"/>
                  </a:cubicBezTo>
                  <a:cubicBezTo>
                    <a:pt x="15" y="0"/>
                    <a:pt x="6" y="4"/>
                    <a:pt x="3" y="12"/>
                  </a:cubicBezTo>
                  <a:cubicBezTo>
                    <a:pt x="0" y="20"/>
                    <a:pt x="6" y="28"/>
                    <a:pt x="13" y="32"/>
                  </a:cubicBezTo>
                  <a:cubicBezTo>
                    <a:pt x="31" y="39"/>
                    <a:pt x="44" y="15"/>
                    <a:pt x="29" y="4"/>
                  </a:cubicBezTo>
                  <a:close/>
                  <a:moveTo>
                    <a:pt x="18" y="25"/>
                  </a:moveTo>
                  <a:cubicBezTo>
                    <a:pt x="5" y="24"/>
                    <a:pt x="10" y="4"/>
                    <a:pt x="22" y="6"/>
                  </a:cubicBezTo>
                  <a:cubicBezTo>
                    <a:pt x="23" y="6"/>
                    <a:pt x="23" y="5"/>
                    <a:pt x="23" y="5"/>
                  </a:cubicBezTo>
                  <a:cubicBezTo>
                    <a:pt x="23" y="6"/>
                    <a:pt x="23" y="7"/>
                    <a:pt x="24" y="8"/>
                  </a:cubicBezTo>
                  <a:cubicBezTo>
                    <a:pt x="29" y="14"/>
                    <a:pt x="27" y="25"/>
                    <a:pt x="18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íŝḻîḑè"/>
            <p:cNvSpPr/>
            <p:nvPr/>
          </p:nvSpPr>
          <p:spPr bwMode="auto">
            <a:xfrm>
              <a:off x="7600950" y="4906963"/>
              <a:ext cx="41275" cy="53975"/>
            </a:xfrm>
            <a:custGeom>
              <a:avLst/>
              <a:gdLst>
                <a:gd name="T0" fmla="*/ 22 w 24"/>
                <a:gd name="T1" fmla="*/ 14 h 32"/>
                <a:gd name="T2" fmla="*/ 14 w 24"/>
                <a:gd name="T3" fmla="*/ 14 h 32"/>
                <a:gd name="T4" fmla="*/ 11 w 24"/>
                <a:gd name="T5" fmla="*/ 23 h 32"/>
                <a:gd name="T6" fmla="*/ 19 w 24"/>
                <a:gd name="T7" fmla="*/ 4 h 32"/>
                <a:gd name="T8" fmla="*/ 18 w 24"/>
                <a:gd name="T9" fmla="*/ 1 h 32"/>
                <a:gd name="T10" fmla="*/ 8 w 24"/>
                <a:gd name="T11" fmla="*/ 30 h 32"/>
                <a:gd name="T12" fmla="*/ 12 w 24"/>
                <a:gd name="T13" fmla="*/ 32 h 32"/>
                <a:gd name="T14" fmla="*/ 22 w 24"/>
                <a:gd name="T1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2">
                  <a:moveTo>
                    <a:pt x="22" y="14"/>
                  </a:moveTo>
                  <a:cubicBezTo>
                    <a:pt x="21" y="10"/>
                    <a:pt x="13" y="9"/>
                    <a:pt x="14" y="14"/>
                  </a:cubicBezTo>
                  <a:cubicBezTo>
                    <a:pt x="15" y="18"/>
                    <a:pt x="14" y="21"/>
                    <a:pt x="11" y="23"/>
                  </a:cubicBezTo>
                  <a:cubicBezTo>
                    <a:pt x="8" y="16"/>
                    <a:pt x="12" y="6"/>
                    <a:pt x="19" y="4"/>
                  </a:cubicBezTo>
                  <a:cubicBezTo>
                    <a:pt x="22" y="3"/>
                    <a:pt x="20" y="0"/>
                    <a:pt x="18" y="1"/>
                  </a:cubicBezTo>
                  <a:cubicBezTo>
                    <a:pt x="5" y="3"/>
                    <a:pt x="0" y="20"/>
                    <a:pt x="8" y="30"/>
                  </a:cubicBezTo>
                  <a:cubicBezTo>
                    <a:pt x="9" y="31"/>
                    <a:pt x="11" y="32"/>
                    <a:pt x="12" y="32"/>
                  </a:cubicBezTo>
                  <a:cubicBezTo>
                    <a:pt x="20" y="29"/>
                    <a:pt x="24" y="22"/>
                    <a:pt x="22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íṣľîḑè"/>
            <p:cNvSpPr/>
            <p:nvPr/>
          </p:nvSpPr>
          <p:spPr bwMode="auto">
            <a:xfrm>
              <a:off x="7856538" y="4902200"/>
              <a:ext cx="68263" cy="68263"/>
            </a:xfrm>
            <a:custGeom>
              <a:avLst/>
              <a:gdLst>
                <a:gd name="T0" fmla="*/ 38 w 40"/>
                <a:gd name="T1" fmla="*/ 13 h 39"/>
                <a:gd name="T2" fmla="*/ 30 w 40"/>
                <a:gd name="T3" fmla="*/ 13 h 39"/>
                <a:gd name="T4" fmla="*/ 14 w 40"/>
                <a:gd name="T5" fmla="*/ 23 h 39"/>
                <a:gd name="T6" fmla="*/ 18 w 40"/>
                <a:gd name="T7" fmla="*/ 5 h 39"/>
                <a:gd name="T8" fmla="*/ 16 w 40"/>
                <a:gd name="T9" fmla="*/ 0 h 39"/>
                <a:gd name="T10" fmla="*/ 10 w 40"/>
                <a:gd name="T11" fmla="*/ 30 h 39"/>
                <a:gd name="T12" fmla="*/ 38 w 40"/>
                <a:gd name="T13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9">
                  <a:moveTo>
                    <a:pt x="38" y="13"/>
                  </a:moveTo>
                  <a:cubicBezTo>
                    <a:pt x="37" y="9"/>
                    <a:pt x="30" y="8"/>
                    <a:pt x="30" y="13"/>
                  </a:cubicBezTo>
                  <a:cubicBezTo>
                    <a:pt x="30" y="19"/>
                    <a:pt x="21" y="28"/>
                    <a:pt x="14" y="23"/>
                  </a:cubicBezTo>
                  <a:cubicBezTo>
                    <a:pt x="9" y="18"/>
                    <a:pt x="13" y="7"/>
                    <a:pt x="18" y="5"/>
                  </a:cubicBezTo>
                  <a:cubicBezTo>
                    <a:pt x="22" y="4"/>
                    <a:pt x="19" y="0"/>
                    <a:pt x="16" y="0"/>
                  </a:cubicBezTo>
                  <a:cubicBezTo>
                    <a:pt x="3" y="3"/>
                    <a:pt x="0" y="21"/>
                    <a:pt x="10" y="30"/>
                  </a:cubicBezTo>
                  <a:cubicBezTo>
                    <a:pt x="22" y="39"/>
                    <a:pt x="40" y="28"/>
                    <a:pt x="38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iṣḻîďè"/>
            <p:cNvSpPr/>
            <p:nvPr/>
          </p:nvSpPr>
          <p:spPr bwMode="auto">
            <a:xfrm>
              <a:off x="7745413" y="5045075"/>
              <a:ext cx="63500" cy="55563"/>
            </a:xfrm>
            <a:custGeom>
              <a:avLst/>
              <a:gdLst>
                <a:gd name="T0" fmla="*/ 34 w 37"/>
                <a:gd name="T1" fmla="*/ 9 h 32"/>
                <a:gd name="T2" fmla="*/ 26 w 37"/>
                <a:gd name="T3" fmla="*/ 8 h 32"/>
                <a:gd name="T4" fmla="*/ 14 w 37"/>
                <a:gd name="T5" fmla="*/ 18 h 32"/>
                <a:gd name="T6" fmla="*/ 11 w 37"/>
                <a:gd name="T7" fmla="*/ 4 h 32"/>
                <a:gd name="T8" fmla="*/ 9 w 37"/>
                <a:gd name="T9" fmla="*/ 1 h 32"/>
                <a:gd name="T10" fmla="*/ 12 w 37"/>
                <a:gd name="T11" fmla="*/ 26 h 32"/>
                <a:gd name="T12" fmla="*/ 34 w 37"/>
                <a:gd name="T13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2">
                  <a:moveTo>
                    <a:pt x="34" y="9"/>
                  </a:moveTo>
                  <a:cubicBezTo>
                    <a:pt x="34" y="5"/>
                    <a:pt x="26" y="3"/>
                    <a:pt x="26" y="8"/>
                  </a:cubicBezTo>
                  <a:cubicBezTo>
                    <a:pt x="26" y="14"/>
                    <a:pt x="20" y="23"/>
                    <a:pt x="14" y="18"/>
                  </a:cubicBezTo>
                  <a:cubicBezTo>
                    <a:pt x="9" y="16"/>
                    <a:pt x="9" y="8"/>
                    <a:pt x="11" y="4"/>
                  </a:cubicBezTo>
                  <a:cubicBezTo>
                    <a:pt x="12" y="2"/>
                    <a:pt x="10" y="0"/>
                    <a:pt x="9" y="1"/>
                  </a:cubicBezTo>
                  <a:cubicBezTo>
                    <a:pt x="0" y="8"/>
                    <a:pt x="2" y="21"/>
                    <a:pt x="12" y="26"/>
                  </a:cubicBezTo>
                  <a:cubicBezTo>
                    <a:pt x="23" y="32"/>
                    <a:pt x="37" y="21"/>
                    <a:pt x="34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ṥḷídé"/>
            <p:cNvSpPr/>
            <p:nvPr/>
          </p:nvSpPr>
          <p:spPr bwMode="auto">
            <a:xfrm>
              <a:off x="7646988" y="5002213"/>
              <a:ext cx="55563" cy="53975"/>
            </a:xfrm>
            <a:custGeom>
              <a:avLst/>
              <a:gdLst>
                <a:gd name="T0" fmla="*/ 28 w 33"/>
                <a:gd name="T1" fmla="*/ 8 h 31"/>
                <a:gd name="T2" fmla="*/ 21 w 33"/>
                <a:gd name="T3" fmla="*/ 9 h 31"/>
                <a:gd name="T4" fmla="*/ 13 w 33"/>
                <a:gd name="T5" fmla="*/ 17 h 31"/>
                <a:gd name="T6" fmla="*/ 16 w 33"/>
                <a:gd name="T7" fmla="*/ 7 h 31"/>
                <a:gd name="T8" fmla="*/ 14 w 33"/>
                <a:gd name="T9" fmla="*/ 1 h 31"/>
                <a:gd name="T10" fmla="*/ 9 w 33"/>
                <a:gd name="T11" fmla="*/ 24 h 31"/>
                <a:gd name="T12" fmla="*/ 28 w 33"/>
                <a:gd name="T13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1">
                  <a:moveTo>
                    <a:pt x="28" y="8"/>
                  </a:moveTo>
                  <a:cubicBezTo>
                    <a:pt x="27" y="4"/>
                    <a:pt x="19" y="4"/>
                    <a:pt x="21" y="9"/>
                  </a:cubicBezTo>
                  <a:cubicBezTo>
                    <a:pt x="22" y="13"/>
                    <a:pt x="17" y="20"/>
                    <a:pt x="13" y="17"/>
                  </a:cubicBezTo>
                  <a:cubicBezTo>
                    <a:pt x="9" y="14"/>
                    <a:pt x="13" y="8"/>
                    <a:pt x="16" y="7"/>
                  </a:cubicBezTo>
                  <a:cubicBezTo>
                    <a:pt x="20" y="5"/>
                    <a:pt x="17" y="0"/>
                    <a:pt x="14" y="1"/>
                  </a:cubicBezTo>
                  <a:cubicBezTo>
                    <a:pt x="3" y="3"/>
                    <a:pt x="0" y="18"/>
                    <a:pt x="9" y="24"/>
                  </a:cubicBezTo>
                  <a:cubicBezTo>
                    <a:pt x="20" y="31"/>
                    <a:pt x="33" y="19"/>
                    <a:pt x="2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îṩľíďè"/>
            <p:cNvSpPr/>
            <p:nvPr/>
          </p:nvSpPr>
          <p:spPr bwMode="auto">
            <a:xfrm>
              <a:off x="7829550" y="5013325"/>
              <a:ext cx="39688" cy="28575"/>
            </a:xfrm>
            <a:custGeom>
              <a:avLst/>
              <a:gdLst>
                <a:gd name="T0" fmla="*/ 20 w 23"/>
                <a:gd name="T1" fmla="*/ 4 h 17"/>
                <a:gd name="T2" fmla="*/ 1 w 23"/>
                <a:gd name="T3" fmla="*/ 11 h 17"/>
                <a:gd name="T4" fmla="*/ 5 w 23"/>
                <a:gd name="T5" fmla="*/ 17 h 17"/>
                <a:gd name="T6" fmla="*/ 14 w 23"/>
                <a:gd name="T7" fmla="*/ 16 h 17"/>
                <a:gd name="T8" fmla="*/ 13 w 23"/>
                <a:gd name="T9" fmla="*/ 9 h 17"/>
                <a:gd name="T10" fmla="*/ 18 w 23"/>
                <a:gd name="T11" fmla="*/ 9 h 17"/>
                <a:gd name="T12" fmla="*/ 20 w 23"/>
                <a:gd name="T1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20" y="4"/>
                  </a:moveTo>
                  <a:cubicBezTo>
                    <a:pt x="13" y="0"/>
                    <a:pt x="3" y="3"/>
                    <a:pt x="1" y="11"/>
                  </a:cubicBezTo>
                  <a:cubicBezTo>
                    <a:pt x="0" y="14"/>
                    <a:pt x="2" y="17"/>
                    <a:pt x="5" y="17"/>
                  </a:cubicBezTo>
                  <a:cubicBezTo>
                    <a:pt x="8" y="16"/>
                    <a:pt x="11" y="16"/>
                    <a:pt x="14" y="16"/>
                  </a:cubicBezTo>
                  <a:cubicBezTo>
                    <a:pt x="19" y="16"/>
                    <a:pt x="17" y="9"/>
                    <a:pt x="13" y="9"/>
                  </a:cubicBezTo>
                  <a:cubicBezTo>
                    <a:pt x="15" y="9"/>
                    <a:pt x="16" y="9"/>
                    <a:pt x="18" y="9"/>
                  </a:cubicBezTo>
                  <a:cubicBezTo>
                    <a:pt x="21" y="11"/>
                    <a:pt x="23" y="6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ïṥ1îḓê"/>
            <p:cNvSpPr/>
            <p:nvPr/>
          </p:nvSpPr>
          <p:spPr bwMode="auto">
            <a:xfrm>
              <a:off x="7634288" y="4810125"/>
              <a:ext cx="57150" cy="49213"/>
            </a:xfrm>
            <a:custGeom>
              <a:avLst/>
              <a:gdLst>
                <a:gd name="T0" fmla="*/ 28 w 33"/>
                <a:gd name="T1" fmla="*/ 12 h 29"/>
                <a:gd name="T2" fmla="*/ 21 w 33"/>
                <a:gd name="T3" fmla="*/ 13 h 29"/>
                <a:gd name="T4" fmla="*/ 21 w 33"/>
                <a:gd name="T5" fmla="*/ 18 h 29"/>
                <a:gd name="T6" fmla="*/ 16 w 33"/>
                <a:gd name="T7" fmla="*/ 18 h 29"/>
                <a:gd name="T8" fmla="*/ 22 w 33"/>
                <a:gd name="T9" fmla="*/ 9 h 29"/>
                <a:gd name="T10" fmla="*/ 22 w 33"/>
                <a:gd name="T11" fmla="*/ 3 h 29"/>
                <a:gd name="T12" fmla="*/ 10 w 33"/>
                <a:gd name="T13" fmla="*/ 24 h 29"/>
                <a:gd name="T14" fmla="*/ 24 w 33"/>
                <a:gd name="T15" fmla="*/ 27 h 29"/>
                <a:gd name="T16" fmla="*/ 28 w 33"/>
                <a:gd name="T17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8">
                  <a:moveTo>
                    <a:pt x="28" y="12"/>
                  </a:moveTo>
                  <a:cubicBezTo>
                    <a:pt x="27" y="8"/>
                    <a:pt x="20" y="9"/>
                    <a:pt x="21" y="13"/>
                  </a:cubicBezTo>
                  <a:cubicBezTo>
                    <a:pt x="21" y="15"/>
                    <a:pt x="21" y="16"/>
                    <a:pt x="21" y="18"/>
                  </a:cubicBezTo>
                  <a:cubicBezTo>
                    <a:pt x="19" y="19"/>
                    <a:pt x="17" y="19"/>
                    <a:pt x="16" y="18"/>
                  </a:cubicBezTo>
                  <a:cubicBezTo>
                    <a:pt x="11" y="14"/>
                    <a:pt x="18" y="9"/>
                    <a:pt x="22" y="9"/>
                  </a:cubicBezTo>
                  <a:cubicBezTo>
                    <a:pt x="25" y="9"/>
                    <a:pt x="24" y="4"/>
                    <a:pt x="22" y="3"/>
                  </a:cubicBezTo>
                  <a:cubicBezTo>
                    <a:pt x="10" y="0"/>
                    <a:pt x="0" y="15"/>
                    <a:pt x="10" y="24"/>
                  </a:cubicBezTo>
                  <a:cubicBezTo>
                    <a:pt x="13" y="28"/>
                    <a:pt x="19" y="29"/>
                    <a:pt x="24" y="27"/>
                  </a:cubicBezTo>
                  <a:cubicBezTo>
                    <a:pt x="33" y="24"/>
                    <a:pt x="30" y="19"/>
                    <a:pt x="28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îSļíďe"/>
            <p:cNvSpPr/>
            <p:nvPr/>
          </p:nvSpPr>
          <p:spPr bwMode="auto">
            <a:xfrm>
              <a:off x="7835900" y="4816475"/>
              <a:ext cx="50800" cy="47625"/>
            </a:xfrm>
            <a:custGeom>
              <a:avLst/>
              <a:gdLst>
                <a:gd name="T0" fmla="*/ 28 w 30"/>
                <a:gd name="T1" fmla="*/ 14 h 27"/>
                <a:gd name="T2" fmla="*/ 23 w 30"/>
                <a:gd name="T3" fmla="*/ 6 h 27"/>
                <a:gd name="T4" fmla="*/ 15 w 30"/>
                <a:gd name="T5" fmla="*/ 10 h 27"/>
                <a:gd name="T6" fmla="*/ 17 w 30"/>
                <a:gd name="T7" fmla="*/ 15 h 27"/>
                <a:gd name="T8" fmla="*/ 11 w 30"/>
                <a:gd name="T9" fmla="*/ 13 h 27"/>
                <a:gd name="T10" fmla="*/ 15 w 30"/>
                <a:gd name="T11" fmla="*/ 5 h 27"/>
                <a:gd name="T12" fmla="*/ 12 w 30"/>
                <a:gd name="T13" fmla="*/ 0 h 27"/>
                <a:gd name="T14" fmla="*/ 5 w 30"/>
                <a:gd name="T15" fmla="*/ 19 h 27"/>
                <a:gd name="T16" fmla="*/ 28 w 30"/>
                <a:gd name="T17" fmla="*/ 20 h 27"/>
                <a:gd name="T18" fmla="*/ 28 w 30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7">
                  <a:moveTo>
                    <a:pt x="28" y="14"/>
                  </a:moveTo>
                  <a:cubicBezTo>
                    <a:pt x="26" y="12"/>
                    <a:pt x="24" y="9"/>
                    <a:pt x="23" y="6"/>
                  </a:cubicBezTo>
                  <a:cubicBezTo>
                    <a:pt x="20" y="2"/>
                    <a:pt x="12" y="5"/>
                    <a:pt x="15" y="10"/>
                  </a:cubicBezTo>
                  <a:cubicBezTo>
                    <a:pt x="16" y="12"/>
                    <a:pt x="17" y="14"/>
                    <a:pt x="17" y="15"/>
                  </a:cubicBezTo>
                  <a:cubicBezTo>
                    <a:pt x="15" y="16"/>
                    <a:pt x="12" y="16"/>
                    <a:pt x="11" y="13"/>
                  </a:cubicBezTo>
                  <a:cubicBezTo>
                    <a:pt x="10" y="10"/>
                    <a:pt x="13" y="7"/>
                    <a:pt x="15" y="5"/>
                  </a:cubicBezTo>
                  <a:cubicBezTo>
                    <a:pt x="17" y="3"/>
                    <a:pt x="14" y="0"/>
                    <a:pt x="12" y="0"/>
                  </a:cubicBezTo>
                  <a:cubicBezTo>
                    <a:pt x="3" y="1"/>
                    <a:pt x="0" y="12"/>
                    <a:pt x="5" y="19"/>
                  </a:cubicBezTo>
                  <a:cubicBezTo>
                    <a:pt x="10" y="27"/>
                    <a:pt x="22" y="27"/>
                    <a:pt x="28" y="20"/>
                  </a:cubicBezTo>
                  <a:cubicBezTo>
                    <a:pt x="30" y="18"/>
                    <a:pt x="29" y="16"/>
                    <a:pt x="28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šḻíḍê"/>
            <p:cNvSpPr/>
            <p:nvPr/>
          </p:nvSpPr>
          <p:spPr bwMode="auto">
            <a:xfrm>
              <a:off x="3827463" y="4776788"/>
              <a:ext cx="73025" cy="68263"/>
            </a:xfrm>
            <a:custGeom>
              <a:avLst/>
              <a:gdLst>
                <a:gd name="T0" fmla="*/ 28 w 43"/>
                <a:gd name="T1" fmla="*/ 3 h 39"/>
                <a:gd name="T2" fmla="*/ 23 w 43"/>
                <a:gd name="T3" fmla="*/ 9 h 39"/>
                <a:gd name="T4" fmla="*/ 15 w 43"/>
                <a:gd name="T5" fmla="*/ 26 h 39"/>
                <a:gd name="T6" fmla="*/ 18 w 43"/>
                <a:gd name="T7" fmla="*/ 5 h 39"/>
                <a:gd name="T8" fmla="*/ 16 w 43"/>
                <a:gd name="T9" fmla="*/ 2 h 39"/>
                <a:gd name="T10" fmla="*/ 1 w 43"/>
                <a:gd name="T11" fmla="*/ 17 h 39"/>
                <a:gd name="T12" fmla="*/ 14 w 43"/>
                <a:gd name="T13" fmla="*/ 34 h 39"/>
                <a:gd name="T14" fmla="*/ 28 w 43"/>
                <a:gd name="T1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39">
                  <a:moveTo>
                    <a:pt x="28" y="3"/>
                  </a:moveTo>
                  <a:cubicBezTo>
                    <a:pt x="24" y="0"/>
                    <a:pt x="19" y="5"/>
                    <a:pt x="23" y="9"/>
                  </a:cubicBezTo>
                  <a:cubicBezTo>
                    <a:pt x="30" y="15"/>
                    <a:pt x="25" y="28"/>
                    <a:pt x="15" y="26"/>
                  </a:cubicBezTo>
                  <a:cubicBezTo>
                    <a:pt x="3" y="22"/>
                    <a:pt x="10" y="9"/>
                    <a:pt x="18" y="5"/>
                  </a:cubicBezTo>
                  <a:cubicBezTo>
                    <a:pt x="20" y="5"/>
                    <a:pt x="18" y="2"/>
                    <a:pt x="16" y="2"/>
                  </a:cubicBezTo>
                  <a:cubicBezTo>
                    <a:pt x="8" y="2"/>
                    <a:pt x="2" y="9"/>
                    <a:pt x="1" y="17"/>
                  </a:cubicBezTo>
                  <a:cubicBezTo>
                    <a:pt x="0" y="25"/>
                    <a:pt x="6" y="32"/>
                    <a:pt x="14" y="34"/>
                  </a:cubicBezTo>
                  <a:cubicBezTo>
                    <a:pt x="33" y="39"/>
                    <a:pt x="43" y="14"/>
                    <a:pt x="2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îš1íḍe"/>
            <p:cNvSpPr/>
            <p:nvPr/>
          </p:nvSpPr>
          <p:spPr bwMode="auto">
            <a:xfrm>
              <a:off x="3843338" y="5084763"/>
              <a:ext cx="73025" cy="61913"/>
            </a:xfrm>
            <a:custGeom>
              <a:avLst/>
              <a:gdLst>
                <a:gd name="T0" fmla="*/ 20 w 42"/>
                <a:gd name="T1" fmla="*/ 0 h 36"/>
                <a:gd name="T2" fmla="*/ 17 w 42"/>
                <a:gd name="T3" fmla="*/ 2 h 36"/>
                <a:gd name="T4" fmla="*/ 14 w 42"/>
                <a:gd name="T5" fmla="*/ 1 h 36"/>
                <a:gd name="T6" fmla="*/ 1 w 42"/>
                <a:gd name="T7" fmla="*/ 20 h 36"/>
                <a:gd name="T8" fmla="*/ 20 w 42"/>
                <a:gd name="T9" fmla="*/ 35 h 36"/>
                <a:gd name="T10" fmla="*/ 20 w 42"/>
                <a:gd name="T11" fmla="*/ 0 h 36"/>
                <a:gd name="T12" fmla="*/ 19 w 42"/>
                <a:gd name="T13" fmla="*/ 27 h 36"/>
                <a:gd name="T14" fmla="*/ 17 w 42"/>
                <a:gd name="T15" fmla="*/ 7 h 36"/>
                <a:gd name="T16" fmla="*/ 18 w 42"/>
                <a:gd name="T17" fmla="*/ 6 h 36"/>
                <a:gd name="T18" fmla="*/ 20 w 42"/>
                <a:gd name="T19" fmla="*/ 7 h 36"/>
                <a:gd name="T20" fmla="*/ 19 w 42"/>
                <a:gd name="T21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36"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6" y="3"/>
                    <a:pt x="0" y="12"/>
                    <a:pt x="1" y="20"/>
                  </a:cubicBezTo>
                  <a:cubicBezTo>
                    <a:pt x="2" y="30"/>
                    <a:pt x="11" y="36"/>
                    <a:pt x="20" y="35"/>
                  </a:cubicBezTo>
                  <a:cubicBezTo>
                    <a:pt x="42" y="34"/>
                    <a:pt x="41" y="2"/>
                    <a:pt x="20" y="0"/>
                  </a:cubicBezTo>
                  <a:close/>
                  <a:moveTo>
                    <a:pt x="19" y="27"/>
                  </a:moveTo>
                  <a:cubicBezTo>
                    <a:pt x="6" y="29"/>
                    <a:pt x="6" y="10"/>
                    <a:pt x="17" y="7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8" y="6"/>
                    <a:pt x="19" y="7"/>
                    <a:pt x="20" y="7"/>
                  </a:cubicBezTo>
                  <a:cubicBezTo>
                    <a:pt x="31" y="10"/>
                    <a:pt x="31" y="26"/>
                    <a:pt x="19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işļide"/>
            <p:cNvSpPr/>
            <p:nvPr/>
          </p:nvSpPr>
          <p:spPr bwMode="auto">
            <a:xfrm>
              <a:off x="3671888" y="4948238"/>
              <a:ext cx="77788" cy="68263"/>
            </a:xfrm>
            <a:custGeom>
              <a:avLst/>
              <a:gdLst>
                <a:gd name="T0" fmla="*/ 38 w 45"/>
                <a:gd name="T1" fmla="*/ 10 h 40"/>
                <a:gd name="T2" fmla="*/ 31 w 45"/>
                <a:gd name="T3" fmla="*/ 12 h 40"/>
                <a:gd name="T4" fmla="*/ 19 w 45"/>
                <a:gd name="T5" fmla="*/ 24 h 40"/>
                <a:gd name="T6" fmla="*/ 25 w 45"/>
                <a:gd name="T7" fmla="*/ 8 h 40"/>
                <a:gd name="T8" fmla="*/ 25 w 45"/>
                <a:gd name="T9" fmla="*/ 1 h 40"/>
                <a:gd name="T10" fmla="*/ 14 w 45"/>
                <a:gd name="T11" fmla="*/ 30 h 40"/>
                <a:gd name="T12" fmla="*/ 38 w 45"/>
                <a:gd name="T13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0">
                  <a:moveTo>
                    <a:pt x="38" y="10"/>
                  </a:moveTo>
                  <a:cubicBezTo>
                    <a:pt x="36" y="6"/>
                    <a:pt x="29" y="7"/>
                    <a:pt x="31" y="12"/>
                  </a:cubicBezTo>
                  <a:cubicBezTo>
                    <a:pt x="33" y="19"/>
                    <a:pt x="26" y="28"/>
                    <a:pt x="19" y="24"/>
                  </a:cubicBezTo>
                  <a:cubicBezTo>
                    <a:pt x="9" y="19"/>
                    <a:pt x="17" y="7"/>
                    <a:pt x="25" y="8"/>
                  </a:cubicBezTo>
                  <a:cubicBezTo>
                    <a:pt x="29" y="8"/>
                    <a:pt x="28" y="2"/>
                    <a:pt x="25" y="1"/>
                  </a:cubicBezTo>
                  <a:cubicBezTo>
                    <a:pt x="9" y="0"/>
                    <a:pt x="0" y="20"/>
                    <a:pt x="14" y="30"/>
                  </a:cubicBezTo>
                  <a:cubicBezTo>
                    <a:pt x="28" y="40"/>
                    <a:pt x="45" y="25"/>
                    <a:pt x="38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ï$ḷïḑê"/>
            <p:cNvSpPr/>
            <p:nvPr/>
          </p:nvSpPr>
          <p:spPr bwMode="auto">
            <a:xfrm>
              <a:off x="4006850" y="4930775"/>
              <a:ext cx="76200" cy="60325"/>
            </a:xfrm>
            <a:custGeom>
              <a:avLst/>
              <a:gdLst>
                <a:gd name="T0" fmla="*/ 30 w 44"/>
                <a:gd name="T1" fmla="*/ 3 h 35"/>
                <a:gd name="T2" fmla="*/ 25 w 44"/>
                <a:gd name="T3" fmla="*/ 8 h 35"/>
                <a:gd name="T4" fmla="*/ 19 w 44"/>
                <a:gd name="T5" fmla="*/ 22 h 35"/>
                <a:gd name="T6" fmla="*/ 21 w 44"/>
                <a:gd name="T7" fmla="*/ 6 h 35"/>
                <a:gd name="T8" fmla="*/ 19 w 44"/>
                <a:gd name="T9" fmla="*/ 0 h 35"/>
                <a:gd name="T10" fmla="*/ 16 w 44"/>
                <a:gd name="T11" fmla="*/ 30 h 35"/>
                <a:gd name="T12" fmla="*/ 30 w 44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5">
                  <a:moveTo>
                    <a:pt x="30" y="3"/>
                  </a:moveTo>
                  <a:cubicBezTo>
                    <a:pt x="27" y="0"/>
                    <a:pt x="22" y="4"/>
                    <a:pt x="25" y="8"/>
                  </a:cubicBezTo>
                  <a:cubicBezTo>
                    <a:pt x="29" y="13"/>
                    <a:pt x="27" y="23"/>
                    <a:pt x="19" y="22"/>
                  </a:cubicBezTo>
                  <a:cubicBezTo>
                    <a:pt x="8" y="20"/>
                    <a:pt x="14" y="8"/>
                    <a:pt x="21" y="6"/>
                  </a:cubicBezTo>
                  <a:cubicBezTo>
                    <a:pt x="25" y="5"/>
                    <a:pt x="22" y="0"/>
                    <a:pt x="19" y="0"/>
                  </a:cubicBezTo>
                  <a:cubicBezTo>
                    <a:pt x="1" y="0"/>
                    <a:pt x="0" y="25"/>
                    <a:pt x="16" y="30"/>
                  </a:cubicBezTo>
                  <a:cubicBezTo>
                    <a:pt x="34" y="35"/>
                    <a:pt x="44" y="14"/>
                    <a:pt x="3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íṥḻïďê"/>
            <p:cNvSpPr/>
            <p:nvPr/>
          </p:nvSpPr>
          <p:spPr bwMode="auto">
            <a:xfrm>
              <a:off x="3971925" y="5033963"/>
              <a:ext cx="66675" cy="61913"/>
            </a:xfrm>
            <a:custGeom>
              <a:avLst/>
              <a:gdLst>
                <a:gd name="T0" fmla="*/ 33 w 39"/>
                <a:gd name="T1" fmla="*/ 9 h 36"/>
                <a:gd name="T2" fmla="*/ 25 w 39"/>
                <a:gd name="T3" fmla="*/ 10 h 36"/>
                <a:gd name="T4" fmla="*/ 14 w 39"/>
                <a:gd name="T5" fmla="*/ 19 h 36"/>
                <a:gd name="T6" fmla="*/ 21 w 39"/>
                <a:gd name="T7" fmla="*/ 7 h 36"/>
                <a:gd name="T8" fmla="*/ 19 w 39"/>
                <a:gd name="T9" fmla="*/ 0 h 36"/>
                <a:gd name="T10" fmla="*/ 10 w 39"/>
                <a:gd name="T11" fmla="*/ 27 h 36"/>
                <a:gd name="T12" fmla="*/ 33 w 39"/>
                <a:gd name="T13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6">
                  <a:moveTo>
                    <a:pt x="33" y="9"/>
                  </a:moveTo>
                  <a:cubicBezTo>
                    <a:pt x="31" y="5"/>
                    <a:pt x="23" y="5"/>
                    <a:pt x="25" y="10"/>
                  </a:cubicBezTo>
                  <a:cubicBezTo>
                    <a:pt x="26" y="15"/>
                    <a:pt x="19" y="25"/>
                    <a:pt x="14" y="19"/>
                  </a:cubicBezTo>
                  <a:cubicBezTo>
                    <a:pt x="10" y="15"/>
                    <a:pt x="16" y="8"/>
                    <a:pt x="21" y="7"/>
                  </a:cubicBezTo>
                  <a:cubicBezTo>
                    <a:pt x="25" y="6"/>
                    <a:pt x="22" y="0"/>
                    <a:pt x="19" y="0"/>
                  </a:cubicBezTo>
                  <a:cubicBezTo>
                    <a:pt x="5" y="0"/>
                    <a:pt x="0" y="19"/>
                    <a:pt x="10" y="27"/>
                  </a:cubicBezTo>
                  <a:cubicBezTo>
                    <a:pt x="22" y="36"/>
                    <a:pt x="39" y="22"/>
                    <a:pt x="33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Sļídè"/>
            <p:cNvSpPr/>
            <p:nvPr/>
          </p:nvSpPr>
          <p:spPr bwMode="auto">
            <a:xfrm>
              <a:off x="3730625" y="5072063"/>
              <a:ext cx="77788" cy="57150"/>
            </a:xfrm>
            <a:custGeom>
              <a:avLst/>
              <a:gdLst>
                <a:gd name="T0" fmla="*/ 41 w 45"/>
                <a:gd name="T1" fmla="*/ 7 h 34"/>
                <a:gd name="T2" fmla="*/ 34 w 45"/>
                <a:gd name="T3" fmla="*/ 8 h 34"/>
                <a:gd name="T4" fmla="*/ 19 w 45"/>
                <a:gd name="T5" fmla="*/ 23 h 34"/>
                <a:gd name="T6" fmla="*/ 11 w 45"/>
                <a:gd name="T7" fmla="*/ 5 h 34"/>
                <a:gd name="T8" fmla="*/ 6 w 45"/>
                <a:gd name="T9" fmla="*/ 3 h 34"/>
                <a:gd name="T10" fmla="*/ 18 w 45"/>
                <a:gd name="T11" fmla="*/ 30 h 34"/>
                <a:gd name="T12" fmla="*/ 41 w 45"/>
                <a:gd name="T1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4">
                  <a:moveTo>
                    <a:pt x="41" y="7"/>
                  </a:moveTo>
                  <a:cubicBezTo>
                    <a:pt x="40" y="3"/>
                    <a:pt x="33" y="2"/>
                    <a:pt x="34" y="8"/>
                  </a:cubicBezTo>
                  <a:cubicBezTo>
                    <a:pt x="35" y="15"/>
                    <a:pt x="28" y="25"/>
                    <a:pt x="19" y="23"/>
                  </a:cubicBezTo>
                  <a:cubicBezTo>
                    <a:pt x="12" y="21"/>
                    <a:pt x="9" y="12"/>
                    <a:pt x="11" y="5"/>
                  </a:cubicBezTo>
                  <a:cubicBezTo>
                    <a:pt x="11" y="3"/>
                    <a:pt x="8" y="0"/>
                    <a:pt x="6" y="3"/>
                  </a:cubicBezTo>
                  <a:cubicBezTo>
                    <a:pt x="0" y="13"/>
                    <a:pt x="6" y="27"/>
                    <a:pt x="18" y="30"/>
                  </a:cubicBezTo>
                  <a:cubicBezTo>
                    <a:pt x="31" y="34"/>
                    <a:pt x="45" y="21"/>
                    <a:pt x="4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ïṡ1îḓe"/>
            <p:cNvSpPr/>
            <p:nvPr/>
          </p:nvSpPr>
          <p:spPr bwMode="auto">
            <a:xfrm>
              <a:off x="3717925" y="4859338"/>
              <a:ext cx="57150" cy="36513"/>
            </a:xfrm>
            <a:custGeom>
              <a:avLst/>
              <a:gdLst>
                <a:gd name="T0" fmla="*/ 29 w 33"/>
                <a:gd name="T1" fmla="*/ 12 h 21"/>
                <a:gd name="T2" fmla="*/ 1 w 33"/>
                <a:gd name="T3" fmla="*/ 14 h 21"/>
                <a:gd name="T4" fmla="*/ 6 w 33"/>
                <a:gd name="T5" fmla="*/ 20 h 21"/>
                <a:gd name="T6" fmla="*/ 29 w 33"/>
                <a:gd name="T7" fmla="*/ 19 h 21"/>
                <a:gd name="T8" fmla="*/ 29 w 33"/>
                <a:gd name="T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1">
                  <a:moveTo>
                    <a:pt x="29" y="12"/>
                  </a:moveTo>
                  <a:cubicBezTo>
                    <a:pt x="23" y="0"/>
                    <a:pt x="5" y="0"/>
                    <a:pt x="1" y="14"/>
                  </a:cubicBezTo>
                  <a:cubicBezTo>
                    <a:pt x="0" y="17"/>
                    <a:pt x="2" y="20"/>
                    <a:pt x="6" y="20"/>
                  </a:cubicBezTo>
                  <a:cubicBezTo>
                    <a:pt x="13" y="20"/>
                    <a:pt x="22" y="21"/>
                    <a:pt x="29" y="19"/>
                  </a:cubicBezTo>
                  <a:cubicBezTo>
                    <a:pt x="33" y="18"/>
                    <a:pt x="32" y="13"/>
                    <a:pt x="29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iṣ1ïḑé"/>
            <p:cNvSpPr/>
            <p:nvPr/>
          </p:nvSpPr>
          <p:spPr bwMode="auto">
            <a:xfrm>
              <a:off x="3935413" y="4818063"/>
              <a:ext cx="50800" cy="61913"/>
            </a:xfrm>
            <a:custGeom>
              <a:avLst/>
              <a:gdLst>
                <a:gd name="T0" fmla="*/ 26 w 30"/>
                <a:gd name="T1" fmla="*/ 4 h 36"/>
                <a:gd name="T2" fmla="*/ 3 w 30"/>
                <a:gd name="T3" fmla="*/ 14 h 36"/>
                <a:gd name="T4" fmla="*/ 19 w 30"/>
                <a:gd name="T5" fmla="*/ 36 h 36"/>
                <a:gd name="T6" fmla="*/ 19 w 30"/>
                <a:gd name="T7" fmla="*/ 27 h 36"/>
                <a:gd name="T8" fmla="*/ 24 w 30"/>
                <a:gd name="T9" fmla="*/ 10 h 36"/>
                <a:gd name="T10" fmla="*/ 26 w 30"/>
                <a:gd name="T1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6">
                  <a:moveTo>
                    <a:pt x="26" y="4"/>
                  </a:moveTo>
                  <a:cubicBezTo>
                    <a:pt x="17" y="0"/>
                    <a:pt x="5" y="4"/>
                    <a:pt x="3" y="14"/>
                  </a:cubicBezTo>
                  <a:cubicBezTo>
                    <a:pt x="0" y="25"/>
                    <a:pt x="9" y="35"/>
                    <a:pt x="19" y="36"/>
                  </a:cubicBezTo>
                  <a:cubicBezTo>
                    <a:pt x="25" y="36"/>
                    <a:pt x="23" y="28"/>
                    <a:pt x="19" y="27"/>
                  </a:cubicBezTo>
                  <a:cubicBezTo>
                    <a:pt x="6" y="24"/>
                    <a:pt x="12" y="7"/>
                    <a:pt x="24" y="10"/>
                  </a:cubicBezTo>
                  <a:cubicBezTo>
                    <a:pt x="28" y="11"/>
                    <a:pt x="30" y="5"/>
                    <a:pt x="2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ṩ1îḍê"/>
            <p:cNvSpPr/>
            <p:nvPr/>
          </p:nvSpPr>
          <p:spPr bwMode="auto">
            <a:xfrm>
              <a:off x="2887663" y="4697413"/>
              <a:ext cx="373063" cy="238125"/>
            </a:xfrm>
            <a:custGeom>
              <a:avLst/>
              <a:gdLst>
                <a:gd name="T0" fmla="*/ 208 w 217"/>
                <a:gd name="T1" fmla="*/ 71 h 139"/>
                <a:gd name="T2" fmla="*/ 32 w 217"/>
                <a:gd name="T3" fmla="*/ 66 h 139"/>
                <a:gd name="T4" fmla="*/ 30 w 217"/>
                <a:gd name="T5" fmla="*/ 46 h 139"/>
                <a:gd name="T6" fmla="*/ 44 w 217"/>
                <a:gd name="T7" fmla="*/ 30 h 139"/>
                <a:gd name="T8" fmla="*/ 84 w 217"/>
                <a:gd name="T9" fmla="*/ 22 h 139"/>
                <a:gd name="T10" fmla="*/ 83 w 217"/>
                <a:gd name="T11" fmla="*/ 18 h 139"/>
                <a:gd name="T12" fmla="*/ 79 w 217"/>
                <a:gd name="T13" fmla="*/ 18 h 139"/>
                <a:gd name="T14" fmla="*/ 90 w 217"/>
                <a:gd name="T15" fmla="*/ 17 h 139"/>
                <a:gd name="T16" fmla="*/ 88 w 217"/>
                <a:gd name="T17" fmla="*/ 0 h 139"/>
                <a:gd name="T18" fmla="*/ 29 w 217"/>
                <a:gd name="T19" fmla="*/ 19 h 139"/>
                <a:gd name="T20" fmla="*/ 20 w 217"/>
                <a:gd name="T21" fmla="*/ 20 h 139"/>
                <a:gd name="T22" fmla="*/ 15 w 217"/>
                <a:gd name="T23" fmla="*/ 26 h 139"/>
                <a:gd name="T24" fmla="*/ 16 w 217"/>
                <a:gd name="T25" fmla="*/ 37 h 139"/>
                <a:gd name="T26" fmla="*/ 14 w 217"/>
                <a:gd name="T27" fmla="*/ 40 h 139"/>
                <a:gd name="T28" fmla="*/ 22 w 217"/>
                <a:gd name="T29" fmla="*/ 136 h 139"/>
                <a:gd name="T30" fmla="*/ 28 w 217"/>
                <a:gd name="T31" fmla="*/ 135 h 139"/>
                <a:gd name="T32" fmla="*/ 21 w 217"/>
                <a:gd name="T33" fmla="*/ 83 h 139"/>
                <a:gd name="T34" fmla="*/ 33 w 217"/>
                <a:gd name="T35" fmla="*/ 82 h 139"/>
                <a:gd name="T36" fmla="*/ 32 w 217"/>
                <a:gd name="T37" fmla="*/ 71 h 139"/>
                <a:gd name="T38" fmla="*/ 210 w 217"/>
                <a:gd name="T39" fmla="*/ 80 h 139"/>
                <a:gd name="T40" fmla="*/ 208 w 217"/>
                <a:gd name="T41" fmla="*/ 7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6" h="139">
                  <a:moveTo>
                    <a:pt x="208" y="71"/>
                  </a:moveTo>
                  <a:cubicBezTo>
                    <a:pt x="150" y="65"/>
                    <a:pt x="90" y="66"/>
                    <a:pt x="32" y="66"/>
                  </a:cubicBezTo>
                  <a:cubicBezTo>
                    <a:pt x="31" y="59"/>
                    <a:pt x="31" y="53"/>
                    <a:pt x="30" y="46"/>
                  </a:cubicBezTo>
                  <a:cubicBezTo>
                    <a:pt x="33" y="39"/>
                    <a:pt x="38" y="34"/>
                    <a:pt x="44" y="30"/>
                  </a:cubicBezTo>
                  <a:cubicBezTo>
                    <a:pt x="57" y="28"/>
                    <a:pt x="71" y="27"/>
                    <a:pt x="84" y="22"/>
                  </a:cubicBezTo>
                  <a:cubicBezTo>
                    <a:pt x="86" y="21"/>
                    <a:pt x="86" y="18"/>
                    <a:pt x="83" y="18"/>
                  </a:cubicBezTo>
                  <a:cubicBezTo>
                    <a:pt x="82" y="18"/>
                    <a:pt x="80" y="18"/>
                    <a:pt x="79" y="18"/>
                  </a:cubicBezTo>
                  <a:cubicBezTo>
                    <a:pt x="83" y="17"/>
                    <a:pt x="86" y="17"/>
                    <a:pt x="90" y="17"/>
                  </a:cubicBezTo>
                  <a:cubicBezTo>
                    <a:pt x="102" y="17"/>
                    <a:pt x="97" y="1"/>
                    <a:pt x="88" y="0"/>
                  </a:cubicBezTo>
                  <a:cubicBezTo>
                    <a:pt x="65" y="0"/>
                    <a:pt x="44" y="5"/>
                    <a:pt x="29" y="19"/>
                  </a:cubicBezTo>
                  <a:cubicBezTo>
                    <a:pt x="26" y="19"/>
                    <a:pt x="23" y="20"/>
                    <a:pt x="20" y="20"/>
                  </a:cubicBezTo>
                  <a:cubicBezTo>
                    <a:pt x="17" y="20"/>
                    <a:pt x="14" y="23"/>
                    <a:pt x="15" y="26"/>
                  </a:cubicBezTo>
                  <a:cubicBezTo>
                    <a:pt x="15" y="30"/>
                    <a:pt x="15" y="33"/>
                    <a:pt x="16" y="37"/>
                  </a:cubicBezTo>
                  <a:cubicBezTo>
                    <a:pt x="15" y="38"/>
                    <a:pt x="14" y="39"/>
                    <a:pt x="14" y="40"/>
                  </a:cubicBezTo>
                  <a:cubicBezTo>
                    <a:pt x="0" y="71"/>
                    <a:pt x="9" y="106"/>
                    <a:pt x="22" y="136"/>
                  </a:cubicBezTo>
                  <a:cubicBezTo>
                    <a:pt x="23" y="139"/>
                    <a:pt x="29" y="139"/>
                    <a:pt x="28" y="135"/>
                  </a:cubicBezTo>
                  <a:cubicBezTo>
                    <a:pt x="26" y="118"/>
                    <a:pt x="22" y="100"/>
                    <a:pt x="21" y="83"/>
                  </a:cubicBezTo>
                  <a:cubicBezTo>
                    <a:pt x="24" y="87"/>
                    <a:pt x="33" y="88"/>
                    <a:pt x="33" y="82"/>
                  </a:cubicBezTo>
                  <a:cubicBezTo>
                    <a:pt x="32" y="78"/>
                    <a:pt x="32" y="75"/>
                    <a:pt x="32" y="71"/>
                  </a:cubicBezTo>
                  <a:cubicBezTo>
                    <a:pt x="91" y="76"/>
                    <a:pt x="151" y="82"/>
                    <a:pt x="210" y="80"/>
                  </a:cubicBezTo>
                  <a:cubicBezTo>
                    <a:pt x="217" y="80"/>
                    <a:pt x="214" y="71"/>
                    <a:pt x="208" y="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îṡľïďê"/>
            <p:cNvSpPr/>
            <p:nvPr/>
          </p:nvSpPr>
          <p:spPr bwMode="auto">
            <a:xfrm>
              <a:off x="3048000" y="4686300"/>
              <a:ext cx="11113" cy="12700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3 h 7"/>
                <a:gd name="T4" fmla="*/ 4 w 7"/>
                <a:gd name="T5" fmla="*/ 6 h 7"/>
                <a:gd name="T6" fmla="*/ 6 w 7"/>
                <a:gd name="T7" fmla="*/ 3 h 7"/>
                <a:gd name="T8" fmla="*/ 4 w 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0" y="5"/>
                    <a:pt x="3" y="7"/>
                    <a:pt x="4" y="6"/>
                  </a:cubicBezTo>
                  <a:cubicBezTo>
                    <a:pt x="5" y="5"/>
                    <a:pt x="5" y="4"/>
                    <a:pt x="6" y="3"/>
                  </a:cubicBezTo>
                  <a:cubicBezTo>
                    <a:pt x="7" y="2"/>
                    <a:pt x="5" y="0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ïŝḻíḓè"/>
            <p:cNvSpPr/>
            <p:nvPr/>
          </p:nvSpPr>
          <p:spPr bwMode="auto">
            <a:xfrm>
              <a:off x="3451225" y="3881438"/>
              <a:ext cx="247650" cy="211138"/>
            </a:xfrm>
            <a:custGeom>
              <a:avLst/>
              <a:gdLst>
                <a:gd name="T0" fmla="*/ 141 w 144"/>
                <a:gd name="T1" fmla="*/ 36 h 123"/>
                <a:gd name="T2" fmla="*/ 130 w 144"/>
                <a:gd name="T3" fmla="*/ 10 h 123"/>
                <a:gd name="T4" fmla="*/ 80 w 144"/>
                <a:gd name="T5" fmla="*/ 6 h 123"/>
                <a:gd name="T6" fmla="*/ 3 w 144"/>
                <a:gd name="T7" fmla="*/ 12 h 123"/>
                <a:gd name="T8" fmla="*/ 4 w 144"/>
                <a:gd name="T9" fmla="*/ 18 h 123"/>
                <a:gd name="T10" fmla="*/ 96 w 144"/>
                <a:gd name="T11" fmla="*/ 13 h 123"/>
                <a:gd name="T12" fmla="*/ 120 w 144"/>
                <a:gd name="T13" fmla="*/ 27 h 123"/>
                <a:gd name="T14" fmla="*/ 131 w 144"/>
                <a:gd name="T15" fmla="*/ 62 h 123"/>
                <a:gd name="T16" fmla="*/ 131 w 144"/>
                <a:gd name="T17" fmla="*/ 115 h 123"/>
                <a:gd name="T18" fmla="*/ 141 w 144"/>
                <a:gd name="T19" fmla="*/ 117 h 123"/>
                <a:gd name="T20" fmla="*/ 141 w 144"/>
                <a:gd name="T21" fmla="*/ 3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23">
                  <a:moveTo>
                    <a:pt x="141" y="36"/>
                  </a:moveTo>
                  <a:cubicBezTo>
                    <a:pt x="140" y="26"/>
                    <a:pt x="138" y="17"/>
                    <a:pt x="130" y="10"/>
                  </a:cubicBezTo>
                  <a:cubicBezTo>
                    <a:pt x="116" y="0"/>
                    <a:pt x="95" y="5"/>
                    <a:pt x="80" y="6"/>
                  </a:cubicBezTo>
                  <a:cubicBezTo>
                    <a:pt x="55" y="8"/>
                    <a:pt x="29" y="10"/>
                    <a:pt x="3" y="12"/>
                  </a:cubicBezTo>
                  <a:cubicBezTo>
                    <a:pt x="0" y="13"/>
                    <a:pt x="1" y="18"/>
                    <a:pt x="4" y="18"/>
                  </a:cubicBezTo>
                  <a:cubicBezTo>
                    <a:pt x="35" y="16"/>
                    <a:pt x="65" y="14"/>
                    <a:pt x="96" y="13"/>
                  </a:cubicBezTo>
                  <a:cubicBezTo>
                    <a:pt x="111" y="12"/>
                    <a:pt x="107" y="11"/>
                    <a:pt x="120" y="27"/>
                  </a:cubicBezTo>
                  <a:cubicBezTo>
                    <a:pt x="132" y="42"/>
                    <a:pt x="131" y="45"/>
                    <a:pt x="131" y="62"/>
                  </a:cubicBezTo>
                  <a:cubicBezTo>
                    <a:pt x="131" y="80"/>
                    <a:pt x="131" y="97"/>
                    <a:pt x="131" y="115"/>
                  </a:cubicBezTo>
                  <a:cubicBezTo>
                    <a:pt x="131" y="120"/>
                    <a:pt x="141" y="123"/>
                    <a:pt x="141" y="117"/>
                  </a:cubicBezTo>
                  <a:cubicBezTo>
                    <a:pt x="141" y="91"/>
                    <a:pt x="144" y="62"/>
                    <a:pt x="141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îŝḻíḍé"/>
            <p:cNvSpPr/>
            <p:nvPr/>
          </p:nvSpPr>
          <p:spPr bwMode="auto">
            <a:xfrm>
              <a:off x="3425825" y="3914775"/>
              <a:ext cx="250825" cy="217488"/>
            </a:xfrm>
            <a:custGeom>
              <a:avLst/>
              <a:gdLst>
                <a:gd name="T0" fmla="*/ 138 w 146"/>
                <a:gd name="T1" fmla="*/ 101 h 126"/>
                <a:gd name="T2" fmla="*/ 64 w 146"/>
                <a:gd name="T3" fmla="*/ 102 h 126"/>
                <a:gd name="T4" fmla="*/ 16 w 146"/>
                <a:gd name="T5" fmla="*/ 3 h 126"/>
                <a:gd name="T6" fmla="*/ 12 w 146"/>
                <a:gd name="T7" fmla="*/ 2 h 126"/>
                <a:gd name="T8" fmla="*/ 27 w 146"/>
                <a:gd name="T9" fmla="*/ 98 h 126"/>
                <a:gd name="T10" fmla="*/ 137 w 146"/>
                <a:gd name="T11" fmla="*/ 114 h 126"/>
                <a:gd name="T12" fmla="*/ 138 w 146"/>
                <a:gd name="T13" fmla="*/ 10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25">
                  <a:moveTo>
                    <a:pt x="138" y="101"/>
                  </a:moveTo>
                  <a:cubicBezTo>
                    <a:pt x="114" y="95"/>
                    <a:pt x="89" y="103"/>
                    <a:pt x="64" y="102"/>
                  </a:cubicBezTo>
                  <a:cubicBezTo>
                    <a:pt x="9" y="99"/>
                    <a:pt x="13" y="43"/>
                    <a:pt x="16" y="3"/>
                  </a:cubicBezTo>
                  <a:cubicBezTo>
                    <a:pt x="16" y="1"/>
                    <a:pt x="13" y="0"/>
                    <a:pt x="12" y="2"/>
                  </a:cubicBezTo>
                  <a:cubicBezTo>
                    <a:pt x="4" y="34"/>
                    <a:pt x="0" y="73"/>
                    <a:pt x="27" y="98"/>
                  </a:cubicBezTo>
                  <a:cubicBezTo>
                    <a:pt x="56" y="126"/>
                    <a:pt x="102" y="110"/>
                    <a:pt x="137" y="114"/>
                  </a:cubicBezTo>
                  <a:cubicBezTo>
                    <a:pt x="146" y="114"/>
                    <a:pt x="146" y="103"/>
                    <a:pt x="138" y="10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$ľîḓê"/>
            <p:cNvSpPr/>
            <p:nvPr/>
          </p:nvSpPr>
          <p:spPr bwMode="auto">
            <a:xfrm>
              <a:off x="4398963" y="4897438"/>
              <a:ext cx="2851150" cy="73025"/>
            </a:xfrm>
            <a:custGeom>
              <a:avLst/>
              <a:gdLst>
                <a:gd name="T0" fmla="*/ 1642 w 1658"/>
                <a:gd name="T1" fmla="*/ 0 h 42"/>
                <a:gd name="T2" fmla="*/ 824 w 1658"/>
                <a:gd name="T3" fmla="*/ 10 h 42"/>
                <a:gd name="T4" fmla="*/ 6 w 1658"/>
                <a:gd name="T5" fmla="*/ 24 h 42"/>
                <a:gd name="T6" fmla="*/ 7 w 1658"/>
                <a:gd name="T7" fmla="*/ 33 h 42"/>
                <a:gd name="T8" fmla="*/ 827 w 1658"/>
                <a:gd name="T9" fmla="*/ 27 h 42"/>
                <a:gd name="T10" fmla="*/ 1645 w 1658"/>
                <a:gd name="T11" fmla="*/ 18 h 42"/>
                <a:gd name="T12" fmla="*/ 1642 w 165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8" h="42">
                  <a:moveTo>
                    <a:pt x="1642" y="0"/>
                  </a:moveTo>
                  <a:cubicBezTo>
                    <a:pt x="1370" y="3"/>
                    <a:pt x="1097" y="7"/>
                    <a:pt x="824" y="10"/>
                  </a:cubicBezTo>
                  <a:cubicBezTo>
                    <a:pt x="552" y="13"/>
                    <a:pt x="278" y="8"/>
                    <a:pt x="6" y="24"/>
                  </a:cubicBezTo>
                  <a:cubicBezTo>
                    <a:pt x="0" y="24"/>
                    <a:pt x="2" y="32"/>
                    <a:pt x="7" y="33"/>
                  </a:cubicBezTo>
                  <a:cubicBezTo>
                    <a:pt x="280" y="42"/>
                    <a:pt x="554" y="31"/>
                    <a:pt x="827" y="27"/>
                  </a:cubicBezTo>
                  <a:cubicBezTo>
                    <a:pt x="1100" y="24"/>
                    <a:pt x="1372" y="21"/>
                    <a:pt x="1645" y="18"/>
                  </a:cubicBezTo>
                  <a:cubicBezTo>
                    <a:pt x="1658" y="18"/>
                    <a:pt x="1653" y="0"/>
                    <a:pt x="16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ïṩ1iḍé"/>
            <p:cNvSpPr/>
            <p:nvPr/>
          </p:nvSpPr>
          <p:spPr bwMode="auto">
            <a:xfrm>
              <a:off x="7264400" y="4456113"/>
              <a:ext cx="984250" cy="506413"/>
            </a:xfrm>
            <a:custGeom>
              <a:avLst/>
              <a:gdLst>
                <a:gd name="T0" fmla="*/ 289 w 572"/>
                <a:gd name="T1" fmla="*/ 0 h 295"/>
                <a:gd name="T2" fmla="*/ 9 w 572"/>
                <a:gd name="T3" fmla="*/ 290 h 295"/>
                <a:gd name="T4" fmla="*/ 16 w 572"/>
                <a:gd name="T5" fmla="*/ 291 h 295"/>
                <a:gd name="T6" fmla="*/ 275 w 572"/>
                <a:gd name="T7" fmla="*/ 16 h 295"/>
                <a:gd name="T8" fmla="*/ 555 w 572"/>
                <a:gd name="T9" fmla="*/ 281 h 295"/>
                <a:gd name="T10" fmla="*/ 572 w 572"/>
                <a:gd name="T11" fmla="*/ 285 h 295"/>
                <a:gd name="T12" fmla="*/ 289 w 572"/>
                <a:gd name="T13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295">
                  <a:moveTo>
                    <a:pt x="289" y="0"/>
                  </a:moveTo>
                  <a:cubicBezTo>
                    <a:pt x="132" y="0"/>
                    <a:pt x="0" y="132"/>
                    <a:pt x="9" y="290"/>
                  </a:cubicBezTo>
                  <a:cubicBezTo>
                    <a:pt x="9" y="293"/>
                    <a:pt x="16" y="295"/>
                    <a:pt x="16" y="291"/>
                  </a:cubicBezTo>
                  <a:cubicBezTo>
                    <a:pt x="23" y="148"/>
                    <a:pt x="127" y="24"/>
                    <a:pt x="275" y="16"/>
                  </a:cubicBezTo>
                  <a:cubicBezTo>
                    <a:pt x="427" y="9"/>
                    <a:pt x="551" y="131"/>
                    <a:pt x="555" y="281"/>
                  </a:cubicBezTo>
                  <a:cubicBezTo>
                    <a:pt x="556" y="291"/>
                    <a:pt x="572" y="295"/>
                    <a:pt x="572" y="285"/>
                  </a:cubicBezTo>
                  <a:cubicBezTo>
                    <a:pt x="570" y="130"/>
                    <a:pt x="445" y="1"/>
                    <a:pt x="28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ï$ļîďé"/>
            <p:cNvSpPr/>
            <p:nvPr/>
          </p:nvSpPr>
          <p:spPr bwMode="auto">
            <a:xfrm>
              <a:off x="7340600" y="4587875"/>
              <a:ext cx="887413" cy="762000"/>
            </a:xfrm>
            <a:custGeom>
              <a:avLst/>
              <a:gdLst>
                <a:gd name="T0" fmla="*/ 394 w 516"/>
                <a:gd name="T1" fmla="*/ 69 h 443"/>
                <a:gd name="T2" fmla="*/ 158 w 516"/>
                <a:gd name="T3" fmla="*/ 39 h 443"/>
                <a:gd name="T4" fmla="*/ 165 w 516"/>
                <a:gd name="T5" fmla="*/ 48 h 443"/>
                <a:gd name="T6" fmla="*/ 411 w 516"/>
                <a:gd name="T7" fmla="*/ 103 h 443"/>
                <a:gd name="T8" fmla="*/ 392 w 516"/>
                <a:gd name="T9" fmla="*/ 354 h 443"/>
                <a:gd name="T10" fmla="*/ 132 w 516"/>
                <a:gd name="T11" fmla="*/ 368 h 443"/>
                <a:gd name="T12" fmla="*/ 86 w 516"/>
                <a:gd name="T13" fmla="*/ 118 h 443"/>
                <a:gd name="T14" fmla="*/ 83 w 516"/>
                <a:gd name="T15" fmla="*/ 117 h 443"/>
                <a:gd name="T16" fmla="*/ 291 w 516"/>
                <a:gd name="T17" fmla="*/ 416 h 443"/>
                <a:gd name="T18" fmla="*/ 394 w 516"/>
                <a:gd name="T19" fmla="*/ 69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442">
                  <a:moveTo>
                    <a:pt x="394" y="69"/>
                  </a:moveTo>
                  <a:cubicBezTo>
                    <a:pt x="330" y="12"/>
                    <a:pt x="234" y="0"/>
                    <a:pt x="158" y="39"/>
                  </a:cubicBezTo>
                  <a:cubicBezTo>
                    <a:pt x="152" y="42"/>
                    <a:pt x="159" y="50"/>
                    <a:pt x="165" y="48"/>
                  </a:cubicBezTo>
                  <a:cubicBezTo>
                    <a:pt x="247" y="7"/>
                    <a:pt x="356" y="28"/>
                    <a:pt x="411" y="103"/>
                  </a:cubicBezTo>
                  <a:cubicBezTo>
                    <a:pt x="465" y="177"/>
                    <a:pt x="456" y="289"/>
                    <a:pt x="392" y="354"/>
                  </a:cubicBezTo>
                  <a:cubicBezTo>
                    <a:pt x="325" y="422"/>
                    <a:pt x="206" y="428"/>
                    <a:pt x="132" y="368"/>
                  </a:cubicBezTo>
                  <a:cubicBezTo>
                    <a:pt x="60" y="309"/>
                    <a:pt x="42" y="199"/>
                    <a:pt x="86" y="118"/>
                  </a:cubicBezTo>
                  <a:cubicBezTo>
                    <a:pt x="87" y="116"/>
                    <a:pt x="84" y="115"/>
                    <a:pt x="83" y="117"/>
                  </a:cubicBezTo>
                  <a:cubicBezTo>
                    <a:pt x="0" y="264"/>
                    <a:pt x="123" y="443"/>
                    <a:pt x="291" y="416"/>
                  </a:cubicBezTo>
                  <a:cubicBezTo>
                    <a:pt x="450" y="391"/>
                    <a:pt x="516" y="179"/>
                    <a:pt x="394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ïşľiḓê"/>
            <p:cNvSpPr/>
            <p:nvPr/>
          </p:nvSpPr>
          <p:spPr bwMode="auto">
            <a:xfrm>
              <a:off x="3498850" y="4602163"/>
              <a:ext cx="744538" cy="728663"/>
            </a:xfrm>
            <a:custGeom>
              <a:avLst/>
              <a:gdLst>
                <a:gd name="T0" fmla="*/ 422 w 433"/>
                <a:gd name="T1" fmla="*/ 180 h 424"/>
                <a:gd name="T2" fmla="*/ 248 w 433"/>
                <a:gd name="T3" fmla="*/ 2 h 424"/>
                <a:gd name="T4" fmla="*/ 247 w 433"/>
                <a:gd name="T5" fmla="*/ 13 h 424"/>
                <a:gd name="T6" fmla="*/ 410 w 433"/>
                <a:gd name="T7" fmla="*/ 223 h 424"/>
                <a:gd name="T8" fmla="*/ 223 w 433"/>
                <a:gd name="T9" fmla="*/ 399 h 424"/>
                <a:gd name="T10" fmla="*/ 23 w 433"/>
                <a:gd name="T11" fmla="*/ 227 h 424"/>
                <a:gd name="T12" fmla="*/ 165 w 433"/>
                <a:gd name="T13" fmla="*/ 14 h 424"/>
                <a:gd name="T14" fmla="*/ 164 w 433"/>
                <a:gd name="T15" fmla="*/ 10 h 424"/>
                <a:gd name="T16" fmla="*/ 16 w 433"/>
                <a:gd name="T17" fmla="*/ 171 h 424"/>
                <a:gd name="T18" fmla="*/ 102 w 433"/>
                <a:gd name="T19" fmla="*/ 372 h 424"/>
                <a:gd name="T20" fmla="*/ 319 w 433"/>
                <a:gd name="T21" fmla="*/ 382 h 424"/>
                <a:gd name="T22" fmla="*/ 422 w 433"/>
                <a:gd name="T23" fmla="*/ 18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2" h="422">
                  <a:moveTo>
                    <a:pt x="422" y="180"/>
                  </a:moveTo>
                  <a:cubicBezTo>
                    <a:pt x="409" y="92"/>
                    <a:pt x="337" y="16"/>
                    <a:pt x="248" y="2"/>
                  </a:cubicBezTo>
                  <a:cubicBezTo>
                    <a:pt x="241" y="0"/>
                    <a:pt x="240" y="11"/>
                    <a:pt x="247" y="13"/>
                  </a:cubicBezTo>
                  <a:cubicBezTo>
                    <a:pt x="343" y="31"/>
                    <a:pt x="421" y="123"/>
                    <a:pt x="410" y="223"/>
                  </a:cubicBezTo>
                  <a:cubicBezTo>
                    <a:pt x="401" y="316"/>
                    <a:pt x="316" y="396"/>
                    <a:pt x="223" y="399"/>
                  </a:cubicBezTo>
                  <a:cubicBezTo>
                    <a:pt x="126" y="402"/>
                    <a:pt x="34" y="324"/>
                    <a:pt x="23" y="227"/>
                  </a:cubicBezTo>
                  <a:cubicBezTo>
                    <a:pt x="13" y="133"/>
                    <a:pt x="76" y="41"/>
                    <a:pt x="165" y="14"/>
                  </a:cubicBezTo>
                  <a:cubicBezTo>
                    <a:pt x="168" y="13"/>
                    <a:pt x="166" y="9"/>
                    <a:pt x="164" y="10"/>
                  </a:cubicBezTo>
                  <a:cubicBezTo>
                    <a:pt x="90" y="31"/>
                    <a:pt x="32" y="95"/>
                    <a:pt x="16" y="171"/>
                  </a:cubicBezTo>
                  <a:cubicBezTo>
                    <a:pt x="0" y="249"/>
                    <a:pt x="37" y="327"/>
                    <a:pt x="102" y="372"/>
                  </a:cubicBezTo>
                  <a:cubicBezTo>
                    <a:pt x="167" y="418"/>
                    <a:pt x="251" y="424"/>
                    <a:pt x="319" y="382"/>
                  </a:cubicBezTo>
                  <a:cubicBezTo>
                    <a:pt x="388" y="341"/>
                    <a:pt x="433" y="261"/>
                    <a:pt x="422" y="1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işḻîḋê"/>
            <p:cNvSpPr/>
            <p:nvPr/>
          </p:nvSpPr>
          <p:spPr bwMode="auto">
            <a:xfrm>
              <a:off x="3581400" y="4656138"/>
              <a:ext cx="560388" cy="571500"/>
            </a:xfrm>
            <a:custGeom>
              <a:avLst/>
              <a:gdLst>
                <a:gd name="T0" fmla="*/ 306 w 326"/>
                <a:gd name="T1" fmla="*/ 136 h 333"/>
                <a:gd name="T2" fmla="*/ 143 w 326"/>
                <a:gd name="T3" fmla="*/ 39 h 333"/>
                <a:gd name="T4" fmla="*/ 152 w 326"/>
                <a:gd name="T5" fmla="*/ 52 h 333"/>
                <a:gd name="T6" fmla="*/ 294 w 326"/>
                <a:gd name="T7" fmla="*/ 175 h 333"/>
                <a:gd name="T8" fmla="*/ 171 w 326"/>
                <a:gd name="T9" fmla="*/ 305 h 333"/>
                <a:gd name="T10" fmla="*/ 31 w 326"/>
                <a:gd name="T11" fmla="*/ 192 h 333"/>
                <a:gd name="T12" fmla="*/ 134 w 326"/>
                <a:gd name="T13" fmla="*/ 46 h 333"/>
                <a:gd name="T14" fmla="*/ 132 w 326"/>
                <a:gd name="T15" fmla="*/ 41 h 333"/>
                <a:gd name="T16" fmla="*/ 21 w 326"/>
                <a:gd name="T17" fmla="*/ 211 h 333"/>
                <a:gd name="T18" fmla="*/ 190 w 326"/>
                <a:gd name="T19" fmla="*/ 318 h 333"/>
                <a:gd name="T20" fmla="*/ 306 w 326"/>
                <a:gd name="T21" fmla="*/ 136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6" h="333">
                  <a:moveTo>
                    <a:pt x="306" y="136"/>
                  </a:moveTo>
                  <a:cubicBezTo>
                    <a:pt x="290" y="66"/>
                    <a:pt x="215" y="0"/>
                    <a:pt x="143" y="39"/>
                  </a:cubicBezTo>
                  <a:cubicBezTo>
                    <a:pt x="134" y="43"/>
                    <a:pt x="144" y="55"/>
                    <a:pt x="152" y="52"/>
                  </a:cubicBezTo>
                  <a:cubicBezTo>
                    <a:pt x="231" y="15"/>
                    <a:pt x="295" y="105"/>
                    <a:pt x="294" y="175"/>
                  </a:cubicBezTo>
                  <a:cubicBezTo>
                    <a:pt x="292" y="243"/>
                    <a:pt x="238" y="298"/>
                    <a:pt x="171" y="305"/>
                  </a:cubicBezTo>
                  <a:cubicBezTo>
                    <a:pt x="103" y="311"/>
                    <a:pt x="40" y="259"/>
                    <a:pt x="31" y="192"/>
                  </a:cubicBezTo>
                  <a:cubicBezTo>
                    <a:pt x="22" y="124"/>
                    <a:pt x="71" y="64"/>
                    <a:pt x="134" y="46"/>
                  </a:cubicBezTo>
                  <a:cubicBezTo>
                    <a:pt x="136" y="45"/>
                    <a:pt x="135" y="41"/>
                    <a:pt x="132" y="41"/>
                  </a:cubicBezTo>
                  <a:cubicBezTo>
                    <a:pt x="54" y="54"/>
                    <a:pt x="0" y="133"/>
                    <a:pt x="21" y="211"/>
                  </a:cubicBezTo>
                  <a:cubicBezTo>
                    <a:pt x="40" y="284"/>
                    <a:pt x="115" y="333"/>
                    <a:pt x="190" y="318"/>
                  </a:cubicBezTo>
                  <a:cubicBezTo>
                    <a:pt x="274" y="301"/>
                    <a:pt x="326" y="219"/>
                    <a:pt x="306" y="1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ïs1íḍè"/>
            <p:cNvSpPr/>
            <p:nvPr/>
          </p:nvSpPr>
          <p:spPr bwMode="auto">
            <a:xfrm>
              <a:off x="7513638" y="4710113"/>
              <a:ext cx="446088" cy="449263"/>
            </a:xfrm>
            <a:custGeom>
              <a:avLst/>
              <a:gdLst>
                <a:gd name="T0" fmla="*/ 138 w 259"/>
                <a:gd name="T1" fmla="*/ 2 h 261"/>
                <a:gd name="T2" fmla="*/ 136 w 259"/>
                <a:gd name="T3" fmla="*/ 16 h 261"/>
                <a:gd name="T4" fmla="*/ 235 w 259"/>
                <a:gd name="T5" fmla="*/ 138 h 261"/>
                <a:gd name="T6" fmla="*/ 126 w 259"/>
                <a:gd name="T7" fmla="*/ 237 h 261"/>
                <a:gd name="T8" fmla="*/ 22 w 259"/>
                <a:gd name="T9" fmla="*/ 121 h 261"/>
                <a:gd name="T10" fmla="*/ 150 w 259"/>
                <a:gd name="T11" fmla="*/ 28 h 261"/>
                <a:gd name="T12" fmla="*/ 150 w 259"/>
                <a:gd name="T13" fmla="*/ 22 h 261"/>
                <a:gd name="T14" fmla="*/ 8 w 259"/>
                <a:gd name="T15" fmla="*/ 118 h 261"/>
                <a:gd name="T16" fmla="*/ 113 w 259"/>
                <a:gd name="T17" fmla="*/ 252 h 261"/>
                <a:gd name="T18" fmla="*/ 251 w 259"/>
                <a:gd name="T19" fmla="*/ 142 h 261"/>
                <a:gd name="T20" fmla="*/ 138 w 259"/>
                <a:gd name="T21" fmla="*/ 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261">
                  <a:moveTo>
                    <a:pt x="138" y="2"/>
                  </a:moveTo>
                  <a:cubicBezTo>
                    <a:pt x="127" y="0"/>
                    <a:pt x="127" y="14"/>
                    <a:pt x="136" y="16"/>
                  </a:cubicBezTo>
                  <a:cubicBezTo>
                    <a:pt x="194" y="28"/>
                    <a:pt x="242" y="76"/>
                    <a:pt x="235" y="138"/>
                  </a:cubicBezTo>
                  <a:cubicBezTo>
                    <a:pt x="228" y="193"/>
                    <a:pt x="183" y="238"/>
                    <a:pt x="126" y="237"/>
                  </a:cubicBezTo>
                  <a:cubicBezTo>
                    <a:pt x="64" y="237"/>
                    <a:pt x="15" y="183"/>
                    <a:pt x="22" y="121"/>
                  </a:cubicBezTo>
                  <a:cubicBezTo>
                    <a:pt x="29" y="56"/>
                    <a:pt x="89" y="22"/>
                    <a:pt x="150" y="28"/>
                  </a:cubicBezTo>
                  <a:cubicBezTo>
                    <a:pt x="153" y="28"/>
                    <a:pt x="153" y="23"/>
                    <a:pt x="150" y="22"/>
                  </a:cubicBezTo>
                  <a:cubicBezTo>
                    <a:pt x="85" y="3"/>
                    <a:pt x="15" y="51"/>
                    <a:pt x="8" y="118"/>
                  </a:cubicBezTo>
                  <a:cubicBezTo>
                    <a:pt x="0" y="184"/>
                    <a:pt x="47" y="244"/>
                    <a:pt x="113" y="252"/>
                  </a:cubicBezTo>
                  <a:cubicBezTo>
                    <a:pt x="182" y="261"/>
                    <a:pt x="244" y="211"/>
                    <a:pt x="251" y="142"/>
                  </a:cubicBezTo>
                  <a:cubicBezTo>
                    <a:pt x="259" y="73"/>
                    <a:pt x="205" y="10"/>
                    <a:pt x="13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şļídé"/>
            <p:cNvSpPr/>
            <p:nvPr/>
          </p:nvSpPr>
          <p:spPr bwMode="auto">
            <a:xfrm>
              <a:off x="4386263" y="2830513"/>
              <a:ext cx="804863" cy="642938"/>
            </a:xfrm>
            <a:custGeom>
              <a:avLst/>
              <a:gdLst>
                <a:gd name="T0" fmla="*/ 458 w 468"/>
                <a:gd name="T1" fmla="*/ 187 h 374"/>
                <a:gd name="T2" fmla="*/ 454 w 468"/>
                <a:gd name="T3" fmla="*/ 19 h 374"/>
                <a:gd name="T4" fmla="*/ 439 w 468"/>
                <a:gd name="T5" fmla="*/ 16 h 374"/>
                <a:gd name="T6" fmla="*/ 437 w 468"/>
                <a:gd name="T7" fmla="*/ 15 h 374"/>
                <a:gd name="T8" fmla="*/ 183 w 468"/>
                <a:gd name="T9" fmla="*/ 4 h 374"/>
                <a:gd name="T10" fmla="*/ 34 w 468"/>
                <a:gd name="T11" fmla="*/ 38 h 374"/>
                <a:gd name="T12" fmla="*/ 35 w 468"/>
                <a:gd name="T13" fmla="*/ 25 h 374"/>
                <a:gd name="T14" fmla="*/ 31 w 468"/>
                <a:gd name="T15" fmla="*/ 24 h 374"/>
                <a:gd name="T16" fmla="*/ 29 w 468"/>
                <a:gd name="T17" fmla="*/ 44 h 374"/>
                <a:gd name="T18" fmla="*/ 26 w 468"/>
                <a:gd name="T19" fmla="*/ 48 h 374"/>
                <a:gd name="T20" fmla="*/ 28 w 468"/>
                <a:gd name="T21" fmla="*/ 50 h 374"/>
                <a:gd name="T22" fmla="*/ 16 w 468"/>
                <a:gd name="T23" fmla="*/ 183 h 374"/>
                <a:gd name="T24" fmla="*/ 21 w 468"/>
                <a:gd name="T25" fmla="*/ 303 h 374"/>
                <a:gd name="T26" fmla="*/ 87 w 468"/>
                <a:gd name="T27" fmla="*/ 337 h 374"/>
                <a:gd name="T28" fmla="*/ 233 w 468"/>
                <a:gd name="T29" fmla="*/ 346 h 374"/>
                <a:gd name="T30" fmla="*/ 445 w 468"/>
                <a:gd name="T31" fmla="*/ 310 h 374"/>
                <a:gd name="T32" fmla="*/ 458 w 468"/>
                <a:gd name="T33" fmla="*/ 187 h 374"/>
                <a:gd name="T34" fmla="*/ 445 w 468"/>
                <a:gd name="T35" fmla="*/ 253 h 374"/>
                <a:gd name="T36" fmla="*/ 257 w 468"/>
                <a:gd name="T37" fmla="*/ 333 h 374"/>
                <a:gd name="T38" fmla="*/ 138 w 468"/>
                <a:gd name="T39" fmla="*/ 327 h 374"/>
                <a:gd name="T40" fmla="*/ 22 w 468"/>
                <a:gd name="T41" fmla="*/ 281 h 374"/>
                <a:gd name="T42" fmla="*/ 26 w 468"/>
                <a:gd name="T43" fmla="*/ 151 h 374"/>
                <a:gd name="T44" fmla="*/ 33 w 468"/>
                <a:gd name="T45" fmla="*/ 46 h 374"/>
                <a:gd name="T46" fmla="*/ 124 w 468"/>
                <a:gd name="T47" fmla="*/ 19 h 374"/>
                <a:gd name="T48" fmla="*/ 226 w 468"/>
                <a:gd name="T49" fmla="*/ 16 h 374"/>
                <a:gd name="T50" fmla="*/ 438 w 468"/>
                <a:gd name="T51" fmla="*/ 29 h 374"/>
                <a:gd name="T52" fmla="*/ 439 w 468"/>
                <a:gd name="T53" fmla="*/ 29 h 374"/>
                <a:gd name="T54" fmla="*/ 445 w 468"/>
                <a:gd name="T55" fmla="*/ 25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8" h="374">
                  <a:moveTo>
                    <a:pt x="458" y="187"/>
                  </a:moveTo>
                  <a:cubicBezTo>
                    <a:pt x="456" y="131"/>
                    <a:pt x="455" y="75"/>
                    <a:pt x="454" y="19"/>
                  </a:cubicBezTo>
                  <a:cubicBezTo>
                    <a:pt x="453" y="11"/>
                    <a:pt x="439" y="7"/>
                    <a:pt x="439" y="16"/>
                  </a:cubicBezTo>
                  <a:cubicBezTo>
                    <a:pt x="438" y="16"/>
                    <a:pt x="438" y="15"/>
                    <a:pt x="437" y="15"/>
                  </a:cubicBezTo>
                  <a:cubicBezTo>
                    <a:pt x="354" y="2"/>
                    <a:pt x="267" y="1"/>
                    <a:pt x="183" y="4"/>
                  </a:cubicBezTo>
                  <a:cubicBezTo>
                    <a:pt x="138" y="6"/>
                    <a:pt x="67" y="0"/>
                    <a:pt x="34" y="38"/>
                  </a:cubicBezTo>
                  <a:cubicBezTo>
                    <a:pt x="34" y="33"/>
                    <a:pt x="35" y="29"/>
                    <a:pt x="35" y="25"/>
                  </a:cubicBezTo>
                  <a:cubicBezTo>
                    <a:pt x="35" y="23"/>
                    <a:pt x="31" y="22"/>
                    <a:pt x="31" y="24"/>
                  </a:cubicBezTo>
                  <a:cubicBezTo>
                    <a:pt x="30" y="31"/>
                    <a:pt x="30" y="37"/>
                    <a:pt x="29" y="44"/>
                  </a:cubicBezTo>
                  <a:cubicBezTo>
                    <a:pt x="28" y="45"/>
                    <a:pt x="27" y="46"/>
                    <a:pt x="26" y="48"/>
                  </a:cubicBezTo>
                  <a:cubicBezTo>
                    <a:pt x="26" y="49"/>
                    <a:pt x="27" y="50"/>
                    <a:pt x="28" y="50"/>
                  </a:cubicBezTo>
                  <a:cubicBezTo>
                    <a:pt x="24" y="94"/>
                    <a:pt x="20" y="139"/>
                    <a:pt x="16" y="183"/>
                  </a:cubicBezTo>
                  <a:cubicBezTo>
                    <a:pt x="13" y="219"/>
                    <a:pt x="0" y="270"/>
                    <a:pt x="21" y="303"/>
                  </a:cubicBezTo>
                  <a:cubicBezTo>
                    <a:pt x="35" y="326"/>
                    <a:pt x="62" y="333"/>
                    <a:pt x="87" y="337"/>
                  </a:cubicBezTo>
                  <a:cubicBezTo>
                    <a:pt x="135" y="343"/>
                    <a:pt x="185" y="343"/>
                    <a:pt x="233" y="346"/>
                  </a:cubicBezTo>
                  <a:cubicBezTo>
                    <a:pt x="294" y="349"/>
                    <a:pt x="405" y="374"/>
                    <a:pt x="445" y="310"/>
                  </a:cubicBezTo>
                  <a:cubicBezTo>
                    <a:pt x="468" y="276"/>
                    <a:pt x="459" y="226"/>
                    <a:pt x="458" y="187"/>
                  </a:cubicBezTo>
                  <a:close/>
                  <a:moveTo>
                    <a:pt x="445" y="253"/>
                  </a:moveTo>
                  <a:cubicBezTo>
                    <a:pt x="440" y="355"/>
                    <a:pt x="329" y="336"/>
                    <a:pt x="257" y="333"/>
                  </a:cubicBezTo>
                  <a:cubicBezTo>
                    <a:pt x="217" y="330"/>
                    <a:pt x="178" y="328"/>
                    <a:pt x="138" y="327"/>
                  </a:cubicBezTo>
                  <a:cubicBezTo>
                    <a:pt x="97" y="325"/>
                    <a:pt x="36" y="330"/>
                    <a:pt x="22" y="281"/>
                  </a:cubicBezTo>
                  <a:cubicBezTo>
                    <a:pt x="11" y="242"/>
                    <a:pt x="23" y="191"/>
                    <a:pt x="26" y="151"/>
                  </a:cubicBezTo>
                  <a:cubicBezTo>
                    <a:pt x="29" y="116"/>
                    <a:pt x="31" y="81"/>
                    <a:pt x="33" y="46"/>
                  </a:cubicBezTo>
                  <a:cubicBezTo>
                    <a:pt x="57" y="22"/>
                    <a:pt x="91" y="20"/>
                    <a:pt x="124" y="19"/>
                  </a:cubicBezTo>
                  <a:cubicBezTo>
                    <a:pt x="158" y="17"/>
                    <a:pt x="192" y="16"/>
                    <a:pt x="226" y="16"/>
                  </a:cubicBezTo>
                  <a:cubicBezTo>
                    <a:pt x="297" y="17"/>
                    <a:pt x="367" y="24"/>
                    <a:pt x="438" y="29"/>
                  </a:cubicBezTo>
                  <a:cubicBezTo>
                    <a:pt x="438" y="29"/>
                    <a:pt x="439" y="29"/>
                    <a:pt x="439" y="29"/>
                  </a:cubicBezTo>
                  <a:cubicBezTo>
                    <a:pt x="442" y="103"/>
                    <a:pt x="448" y="179"/>
                    <a:pt x="445" y="2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ïŝlíḍé"/>
            <p:cNvSpPr/>
            <p:nvPr/>
          </p:nvSpPr>
          <p:spPr bwMode="auto">
            <a:xfrm>
              <a:off x="3292475" y="4354513"/>
              <a:ext cx="1162050" cy="488950"/>
            </a:xfrm>
            <a:custGeom>
              <a:avLst/>
              <a:gdLst>
                <a:gd name="T0" fmla="*/ 674 w 676"/>
                <a:gd name="T1" fmla="*/ 274 h 284"/>
                <a:gd name="T2" fmla="*/ 355 w 676"/>
                <a:gd name="T3" fmla="*/ 11 h 284"/>
                <a:gd name="T4" fmla="*/ 1 w 676"/>
                <a:gd name="T5" fmla="*/ 255 h 284"/>
                <a:gd name="T6" fmla="*/ 4 w 676"/>
                <a:gd name="T7" fmla="*/ 257 h 284"/>
                <a:gd name="T8" fmla="*/ 337 w 676"/>
                <a:gd name="T9" fmla="*/ 23 h 284"/>
                <a:gd name="T10" fmla="*/ 659 w 676"/>
                <a:gd name="T11" fmla="*/ 275 h 284"/>
                <a:gd name="T12" fmla="*/ 674 w 676"/>
                <a:gd name="T13" fmla="*/ 27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284">
                  <a:moveTo>
                    <a:pt x="674" y="274"/>
                  </a:moveTo>
                  <a:cubicBezTo>
                    <a:pt x="634" y="132"/>
                    <a:pt x="504" y="21"/>
                    <a:pt x="355" y="11"/>
                  </a:cubicBezTo>
                  <a:cubicBezTo>
                    <a:pt x="201" y="0"/>
                    <a:pt x="42" y="105"/>
                    <a:pt x="1" y="255"/>
                  </a:cubicBezTo>
                  <a:cubicBezTo>
                    <a:pt x="0" y="257"/>
                    <a:pt x="3" y="259"/>
                    <a:pt x="4" y="257"/>
                  </a:cubicBezTo>
                  <a:cubicBezTo>
                    <a:pt x="60" y="123"/>
                    <a:pt x="188" y="21"/>
                    <a:pt x="337" y="23"/>
                  </a:cubicBezTo>
                  <a:cubicBezTo>
                    <a:pt x="485" y="25"/>
                    <a:pt x="619" y="133"/>
                    <a:pt x="659" y="275"/>
                  </a:cubicBezTo>
                  <a:cubicBezTo>
                    <a:pt x="661" y="283"/>
                    <a:pt x="676" y="284"/>
                    <a:pt x="674" y="2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šḷiḍè"/>
            <p:cNvSpPr/>
            <p:nvPr/>
          </p:nvSpPr>
          <p:spPr bwMode="auto">
            <a:xfrm>
              <a:off x="4519613" y="4405313"/>
              <a:ext cx="3757613" cy="527050"/>
            </a:xfrm>
            <a:custGeom>
              <a:avLst/>
              <a:gdLst>
                <a:gd name="T0" fmla="*/ 1880 w 2185"/>
                <a:gd name="T1" fmla="*/ 1 h 307"/>
                <a:gd name="T2" fmla="*/ 1578 w 2185"/>
                <a:gd name="T3" fmla="*/ 263 h 307"/>
                <a:gd name="T4" fmla="*/ 1181 w 2185"/>
                <a:gd name="T5" fmla="*/ 261 h 307"/>
                <a:gd name="T6" fmla="*/ 792 w 2185"/>
                <a:gd name="T7" fmla="*/ 262 h 307"/>
                <a:gd name="T8" fmla="*/ 404 w 2185"/>
                <a:gd name="T9" fmla="*/ 262 h 307"/>
                <a:gd name="T10" fmla="*/ 209 w 2185"/>
                <a:gd name="T11" fmla="*/ 262 h 307"/>
                <a:gd name="T12" fmla="*/ 2 w 2185"/>
                <a:gd name="T13" fmla="*/ 268 h 307"/>
                <a:gd name="T14" fmla="*/ 2 w 2185"/>
                <a:gd name="T15" fmla="*/ 271 h 307"/>
                <a:gd name="T16" fmla="*/ 392 w 2185"/>
                <a:gd name="T17" fmla="*/ 277 h 307"/>
                <a:gd name="T18" fmla="*/ 788 w 2185"/>
                <a:gd name="T19" fmla="*/ 278 h 307"/>
                <a:gd name="T20" fmla="*/ 1184 w 2185"/>
                <a:gd name="T21" fmla="*/ 278 h 307"/>
                <a:gd name="T22" fmla="*/ 1577 w 2185"/>
                <a:gd name="T23" fmla="*/ 277 h 307"/>
                <a:gd name="T24" fmla="*/ 1576 w 2185"/>
                <a:gd name="T25" fmla="*/ 300 h 307"/>
                <a:gd name="T26" fmla="*/ 1580 w 2185"/>
                <a:gd name="T27" fmla="*/ 301 h 307"/>
                <a:gd name="T28" fmla="*/ 1584 w 2185"/>
                <a:gd name="T29" fmla="*/ 276 h 307"/>
                <a:gd name="T30" fmla="*/ 1586 w 2185"/>
                <a:gd name="T31" fmla="*/ 276 h 307"/>
                <a:gd name="T32" fmla="*/ 1587 w 2185"/>
                <a:gd name="T33" fmla="*/ 264 h 307"/>
                <a:gd name="T34" fmla="*/ 1871 w 2185"/>
                <a:gd name="T35" fmla="*/ 16 h 307"/>
                <a:gd name="T36" fmla="*/ 2169 w 2185"/>
                <a:gd name="T37" fmla="*/ 297 h 307"/>
                <a:gd name="T38" fmla="*/ 2185 w 2185"/>
                <a:gd name="T39" fmla="*/ 297 h 307"/>
                <a:gd name="T40" fmla="*/ 1880 w 2185"/>
                <a:gd name="T41" fmla="*/ 1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85" h="307">
                  <a:moveTo>
                    <a:pt x="1880" y="1"/>
                  </a:moveTo>
                  <a:cubicBezTo>
                    <a:pt x="1730" y="0"/>
                    <a:pt x="1594" y="115"/>
                    <a:pt x="1578" y="263"/>
                  </a:cubicBezTo>
                  <a:cubicBezTo>
                    <a:pt x="1446" y="255"/>
                    <a:pt x="1313" y="262"/>
                    <a:pt x="1181" y="261"/>
                  </a:cubicBezTo>
                  <a:cubicBezTo>
                    <a:pt x="1051" y="261"/>
                    <a:pt x="922" y="262"/>
                    <a:pt x="792" y="262"/>
                  </a:cubicBezTo>
                  <a:cubicBezTo>
                    <a:pt x="663" y="262"/>
                    <a:pt x="533" y="262"/>
                    <a:pt x="404" y="262"/>
                  </a:cubicBezTo>
                  <a:cubicBezTo>
                    <a:pt x="339" y="262"/>
                    <a:pt x="274" y="262"/>
                    <a:pt x="209" y="262"/>
                  </a:cubicBezTo>
                  <a:cubicBezTo>
                    <a:pt x="141" y="263"/>
                    <a:pt x="70" y="260"/>
                    <a:pt x="2" y="268"/>
                  </a:cubicBezTo>
                  <a:cubicBezTo>
                    <a:pt x="0" y="268"/>
                    <a:pt x="0" y="271"/>
                    <a:pt x="2" y="271"/>
                  </a:cubicBezTo>
                  <a:cubicBezTo>
                    <a:pt x="130" y="285"/>
                    <a:pt x="263" y="277"/>
                    <a:pt x="392" y="277"/>
                  </a:cubicBezTo>
                  <a:cubicBezTo>
                    <a:pt x="524" y="278"/>
                    <a:pt x="656" y="278"/>
                    <a:pt x="788" y="278"/>
                  </a:cubicBezTo>
                  <a:cubicBezTo>
                    <a:pt x="920" y="278"/>
                    <a:pt x="1052" y="278"/>
                    <a:pt x="1184" y="278"/>
                  </a:cubicBezTo>
                  <a:cubicBezTo>
                    <a:pt x="1314" y="278"/>
                    <a:pt x="1446" y="284"/>
                    <a:pt x="1577" y="277"/>
                  </a:cubicBezTo>
                  <a:cubicBezTo>
                    <a:pt x="1576" y="285"/>
                    <a:pt x="1576" y="292"/>
                    <a:pt x="1576" y="300"/>
                  </a:cubicBezTo>
                  <a:cubicBezTo>
                    <a:pt x="1576" y="303"/>
                    <a:pt x="1580" y="304"/>
                    <a:pt x="1580" y="301"/>
                  </a:cubicBezTo>
                  <a:cubicBezTo>
                    <a:pt x="1581" y="293"/>
                    <a:pt x="1583" y="285"/>
                    <a:pt x="1584" y="276"/>
                  </a:cubicBezTo>
                  <a:cubicBezTo>
                    <a:pt x="1585" y="276"/>
                    <a:pt x="1585" y="276"/>
                    <a:pt x="1586" y="276"/>
                  </a:cubicBezTo>
                  <a:cubicBezTo>
                    <a:pt x="1594" y="276"/>
                    <a:pt x="1592" y="267"/>
                    <a:pt x="1587" y="264"/>
                  </a:cubicBezTo>
                  <a:cubicBezTo>
                    <a:pt x="1617" y="127"/>
                    <a:pt x="1724" y="19"/>
                    <a:pt x="1871" y="16"/>
                  </a:cubicBezTo>
                  <a:cubicBezTo>
                    <a:pt x="2031" y="12"/>
                    <a:pt x="2161" y="139"/>
                    <a:pt x="2169" y="297"/>
                  </a:cubicBezTo>
                  <a:cubicBezTo>
                    <a:pt x="2170" y="306"/>
                    <a:pt x="2185" y="307"/>
                    <a:pt x="2185" y="297"/>
                  </a:cubicBezTo>
                  <a:cubicBezTo>
                    <a:pt x="2176" y="134"/>
                    <a:pt x="2043" y="3"/>
                    <a:pt x="188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íṧľîḍê"/>
            <p:cNvSpPr/>
            <p:nvPr/>
          </p:nvSpPr>
          <p:spPr bwMode="auto">
            <a:xfrm>
              <a:off x="8258175" y="4745038"/>
              <a:ext cx="1082675" cy="231775"/>
            </a:xfrm>
            <a:custGeom>
              <a:avLst/>
              <a:gdLst>
                <a:gd name="T0" fmla="*/ 628 w 629"/>
                <a:gd name="T1" fmla="*/ 11 h 135"/>
                <a:gd name="T2" fmla="*/ 618 w 629"/>
                <a:gd name="T3" fmla="*/ 1 h 135"/>
                <a:gd name="T4" fmla="*/ 574 w 629"/>
                <a:gd name="T5" fmla="*/ 0 h 135"/>
                <a:gd name="T6" fmla="*/ 572 w 629"/>
                <a:gd name="T7" fmla="*/ 16 h 135"/>
                <a:gd name="T8" fmla="*/ 586 w 629"/>
                <a:gd name="T9" fmla="*/ 21 h 135"/>
                <a:gd name="T10" fmla="*/ 593 w 629"/>
                <a:gd name="T11" fmla="*/ 18 h 135"/>
                <a:gd name="T12" fmla="*/ 612 w 629"/>
                <a:gd name="T13" fmla="*/ 18 h 135"/>
                <a:gd name="T14" fmla="*/ 620 w 629"/>
                <a:gd name="T15" fmla="*/ 111 h 135"/>
                <a:gd name="T16" fmla="*/ 617 w 629"/>
                <a:gd name="T17" fmla="*/ 110 h 135"/>
                <a:gd name="T18" fmla="*/ 465 w 629"/>
                <a:gd name="T19" fmla="*/ 112 h 135"/>
                <a:gd name="T20" fmla="*/ 313 w 629"/>
                <a:gd name="T21" fmla="*/ 115 h 135"/>
                <a:gd name="T22" fmla="*/ 9 w 629"/>
                <a:gd name="T23" fmla="*/ 122 h 135"/>
                <a:gd name="T24" fmla="*/ 11 w 629"/>
                <a:gd name="T25" fmla="*/ 135 h 135"/>
                <a:gd name="T26" fmla="*/ 316 w 629"/>
                <a:gd name="T27" fmla="*/ 132 h 135"/>
                <a:gd name="T28" fmla="*/ 468 w 629"/>
                <a:gd name="T29" fmla="*/ 130 h 135"/>
                <a:gd name="T30" fmla="*/ 620 w 629"/>
                <a:gd name="T31" fmla="*/ 126 h 135"/>
                <a:gd name="T32" fmla="*/ 621 w 629"/>
                <a:gd name="T33" fmla="*/ 125 h 135"/>
                <a:gd name="T34" fmla="*/ 621 w 629"/>
                <a:gd name="T35" fmla="*/ 125 h 135"/>
                <a:gd name="T36" fmla="*/ 627 w 629"/>
                <a:gd name="T37" fmla="*/ 126 h 135"/>
                <a:gd name="T38" fmla="*/ 628 w 629"/>
                <a:gd name="T3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9" h="135">
                  <a:moveTo>
                    <a:pt x="628" y="11"/>
                  </a:moveTo>
                  <a:cubicBezTo>
                    <a:pt x="628" y="6"/>
                    <a:pt x="624" y="2"/>
                    <a:pt x="618" y="1"/>
                  </a:cubicBezTo>
                  <a:cubicBezTo>
                    <a:pt x="603" y="1"/>
                    <a:pt x="588" y="0"/>
                    <a:pt x="574" y="0"/>
                  </a:cubicBezTo>
                  <a:cubicBezTo>
                    <a:pt x="564" y="0"/>
                    <a:pt x="564" y="14"/>
                    <a:pt x="572" y="16"/>
                  </a:cubicBezTo>
                  <a:cubicBezTo>
                    <a:pt x="577" y="18"/>
                    <a:pt x="580" y="19"/>
                    <a:pt x="586" y="21"/>
                  </a:cubicBezTo>
                  <a:cubicBezTo>
                    <a:pt x="590" y="21"/>
                    <a:pt x="592" y="20"/>
                    <a:pt x="593" y="18"/>
                  </a:cubicBezTo>
                  <a:cubicBezTo>
                    <a:pt x="599" y="18"/>
                    <a:pt x="606" y="18"/>
                    <a:pt x="612" y="18"/>
                  </a:cubicBezTo>
                  <a:cubicBezTo>
                    <a:pt x="614" y="49"/>
                    <a:pt x="616" y="80"/>
                    <a:pt x="620" y="111"/>
                  </a:cubicBezTo>
                  <a:cubicBezTo>
                    <a:pt x="619" y="111"/>
                    <a:pt x="618" y="111"/>
                    <a:pt x="617" y="110"/>
                  </a:cubicBezTo>
                  <a:cubicBezTo>
                    <a:pt x="567" y="106"/>
                    <a:pt x="515" y="111"/>
                    <a:pt x="465" y="112"/>
                  </a:cubicBezTo>
                  <a:cubicBezTo>
                    <a:pt x="414" y="113"/>
                    <a:pt x="364" y="113"/>
                    <a:pt x="313" y="115"/>
                  </a:cubicBezTo>
                  <a:cubicBezTo>
                    <a:pt x="212" y="117"/>
                    <a:pt x="110" y="120"/>
                    <a:pt x="9" y="122"/>
                  </a:cubicBezTo>
                  <a:cubicBezTo>
                    <a:pt x="0" y="122"/>
                    <a:pt x="3" y="135"/>
                    <a:pt x="11" y="135"/>
                  </a:cubicBezTo>
                  <a:cubicBezTo>
                    <a:pt x="113" y="134"/>
                    <a:pt x="214" y="133"/>
                    <a:pt x="316" y="132"/>
                  </a:cubicBezTo>
                  <a:cubicBezTo>
                    <a:pt x="366" y="131"/>
                    <a:pt x="417" y="130"/>
                    <a:pt x="468" y="130"/>
                  </a:cubicBezTo>
                  <a:cubicBezTo>
                    <a:pt x="518" y="129"/>
                    <a:pt x="570" y="132"/>
                    <a:pt x="620" y="126"/>
                  </a:cubicBezTo>
                  <a:cubicBezTo>
                    <a:pt x="620" y="126"/>
                    <a:pt x="621" y="125"/>
                    <a:pt x="621" y="125"/>
                  </a:cubicBezTo>
                  <a:cubicBezTo>
                    <a:pt x="621" y="125"/>
                    <a:pt x="621" y="125"/>
                    <a:pt x="621" y="125"/>
                  </a:cubicBezTo>
                  <a:cubicBezTo>
                    <a:pt x="622" y="128"/>
                    <a:pt x="627" y="129"/>
                    <a:pt x="627" y="126"/>
                  </a:cubicBezTo>
                  <a:cubicBezTo>
                    <a:pt x="629" y="88"/>
                    <a:pt x="627" y="50"/>
                    <a:pt x="628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isliḍè"/>
            <p:cNvSpPr/>
            <p:nvPr/>
          </p:nvSpPr>
          <p:spPr bwMode="auto">
            <a:xfrm>
              <a:off x="2994025" y="2744788"/>
              <a:ext cx="193675" cy="1951038"/>
            </a:xfrm>
            <a:custGeom>
              <a:avLst/>
              <a:gdLst>
                <a:gd name="T0" fmla="*/ 104 w 112"/>
                <a:gd name="T1" fmla="*/ 5 h 1135"/>
                <a:gd name="T2" fmla="*/ 36 w 112"/>
                <a:gd name="T3" fmla="*/ 420 h 1135"/>
                <a:gd name="T4" fmla="*/ 4 w 112"/>
                <a:gd name="T5" fmla="*/ 441 h 1135"/>
                <a:gd name="T6" fmla="*/ 18 w 112"/>
                <a:gd name="T7" fmla="*/ 477 h 1135"/>
                <a:gd name="T8" fmla="*/ 14 w 112"/>
                <a:gd name="T9" fmla="*/ 791 h 1135"/>
                <a:gd name="T10" fmla="*/ 13 w 112"/>
                <a:gd name="T11" fmla="*/ 1120 h 1135"/>
                <a:gd name="T12" fmla="*/ 29 w 112"/>
                <a:gd name="T13" fmla="*/ 1124 h 1135"/>
                <a:gd name="T14" fmla="*/ 29 w 112"/>
                <a:gd name="T15" fmla="*/ 788 h 1135"/>
                <a:gd name="T16" fmla="*/ 26 w 112"/>
                <a:gd name="T17" fmla="*/ 480 h 1135"/>
                <a:gd name="T18" fmla="*/ 27 w 112"/>
                <a:gd name="T19" fmla="*/ 469 h 1135"/>
                <a:gd name="T20" fmla="*/ 25 w 112"/>
                <a:gd name="T21" fmla="*/ 467 h 1135"/>
                <a:gd name="T22" fmla="*/ 25 w 112"/>
                <a:gd name="T23" fmla="*/ 463 h 1135"/>
                <a:gd name="T24" fmla="*/ 20 w 112"/>
                <a:gd name="T25" fmla="*/ 461 h 1135"/>
                <a:gd name="T26" fmla="*/ 18 w 112"/>
                <a:gd name="T27" fmla="*/ 443 h 1135"/>
                <a:gd name="T28" fmla="*/ 40 w 112"/>
                <a:gd name="T29" fmla="*/ 428 h 1135"/>
                <a:gd name="T30" fmla="*/ 50 w 112"/>
                <a:gd name="T31" fmla="*/ 424 h 1135"/>
                <a:gd name="T32" fmla="*/ 111 w 112"/>
                <a:gd name="T33" fmla="*/ 8 h 1135"/>
                <a:gd name="T34" fmla="*/ 104 w 112"/>
                <a:gd name="T35" fmla="*/ 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135">
                  <a:moveTo>
                    <a:pt x="104" y="5"/>
                  </a:moveTo>
                  <a:cubicBezTo>
                    <a:pt x="59" y="138"/>
                    <a:pt x="36" y="280"/>
                    <a:pt x="36" y="420"/>
                  </a:cubicBezTo>
                  <a:cubicBezTo>
                    <a:pt x="22" y="418"/>
                    <a:pt x="9" y="428"/>
                    <a:pt x="4" y="441"/>
                  </a:cubicBezTo>
                  <a:cubicBezTo>
                    <a:pt x="0" y="454"/>
                    <a:pt x="6" y="469"/>
                    <a:pt x="18" y="477"/>
                  </a:cubicBezTo>
                  <a:cubicBezTo>
                    <a:pt x="11" y="581"/>
                    <a:pt x="14" y="687"/>
                    <a:pt x="14" y="791"/>
                  </a:cubicBezTo>
                  <a:cubicBezTo>
                    <a:pt x="13" y="901"/>
                    <a:pt x="10" y="1011"/>
                    <a:pt x="13" y="1120"/>
                  </a:cubicBezTo>
                  <a:cubicBezTo>
                    <a:pt x="13" y="1130"/>
                    <a:pt x="29" y="1135"/>
                    <a:pt x="29" y="1124"/>
                  </a:cubicBezTo>
                  <a:cubicBezTo>
                    <a:pt x="32" y="1012"/>
                    <a:pt x="29" y="900"/>
                    <a:pt x="29" y="788"/>
                  </a:cubicBezTo>
                  <a:cubicBezTo>
                    <a:pt x="29" y="685"/>
                    <a:pt x="32" y="582"/>
                    <a:pt x="26" y="480"/>
                  </a:cubicBezTo>
                  <a:cubicBezTo>
                    <a:pt x="30" y="478"/>
                    <a:pt x="32" y="472"/>
                    <a:pt x="27" y="469"/>
                  </a:cubicBezTo>
                  <a:cubicBezTo>
                    <a:pt x="26" y="468"/>
                    <a:pt x="26" y="468"/>
                    <a:pt x="25" y="467"/>
                  </a:cubicBezTo>
                  <a:cubicBezTo>
                    <a:pt x="25" y="466"/>
                    <a:pt x="25" y="465"/>
                    <a:pt x="25" y="463"/>
                  </a:cubicBezTo>
                  <a:cubicBezTo>
                    <a:pt x="25" y="461"/>
                    <a:pt x="21" y="460"/>
                    <a:pt x="20" y="461"/>
                  </a:cubicBezTo>
                  <a:cubicBezTo>
                    <a:pt x="16" y="456"/>
                    <a:pt x="15" y="449"/>
                    <a:pt x="18" y="443"/>
                  </a:cubicBezTo>
                  <a:cubicBezTo>
                    <a:pt x="22" y="433"/>
                    <a:pt x="31" y="430"/>
                    <a:pt x="40" y="428"/>
                  </a:cubicBezTo>
                  <a:cubicBezTo>
                    <a:pt x="44" y="431"/>
                    <a:pt x="50" y="430"/>
                    <a:pt x="50" y="424"/>
                  </a:cubicBezTo>
                  <a:cubicBezTo>
                    <a:pt x="53" y="282"/>
                    <a:pt x="74" y="145"/>
                    <a:pt x="111" y="8"/>
                  </a:cubicBezTo>
                  <a:cubicBezTo>
                    <a:pt x="112" y="4"/>
                    <a:pt x="106" y="0"/>
                    <a:pt x="10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íṥḷiḍê"/>
            <p:cNvSpPr/>
            <p:nvPr/>
          </p:nvSpPr>
          <p:spPr bwMode="auto">
            <a:xfrm>
              <a:off x="3208338" y="2381250"/>
              <a:ext cx="722313" cy="322263"/>
            </a:xfrm>
            <a:custGeom>
              <a:avLst/>
              <a:gdLst>
                <a:gd name="T0" fmla="*/ 406 w 420"/>
                <a:gd name="T1" fmla="*/ 6 h 188"/>
                <a:gd name="T2" fmla="*/ 2 w 420"/>
                <a:gd name="T3" fmla="*/ 181 h 188"/>
                <a:gd name="T4" fmla="*/ 6 w 420"/>
                <a:gd name="T5" fmla="*/ 186 h 188"/>
                <a:gd name="T6" fmla="*/ 192 w 420"/>
                <a:gd name="T7" fmla="*/ 65 h 188"/>
                <a:gd name="T8" fmla="*/ 409 w 420"/>
                <a:gd name="T9" fmla="*/ 22 h 188"/>
                <a:gd name="T10" fmla="*/ 406 w 420"/>
                <a:gd name="T11" fmla="*/ 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" h="188">
                  <a:moveTo>
                    <a:pt x="406" y="6"/>
                  </a:moveTo>
                  <a:cubicBezTo>
                    <a:pt x="262" y="0"/>
                    <a:pt x="92" y="66"/>
                    <a:pt x="2" y="181"/>
                  </a:cubicBezTo>
                  <a:cubicBezTo>
                    <a:pt x="0" y="184"/>
                    <a:pt x="3" y="188"/>
                    <a:pt x="6" y="186"/>
                  </a:cubicBezTo>
                  <a:cubicBezTo>
                    <a:pt x="64" y="138"/>
                    <a:pt x="121" y="94"/>
                    <a:pt x="192" y="65"/>
                  </a:cubicBezTo>
                  <a:cubicBezTo>
                    <a:pt x="262" y="36"/>
                    <a:pt x="334" y="25"/>
                    <a:pt x="409" y="22"/>
                  </a:cubicBezTo>
                  <a:cubicBezTo>
                    <a:pt x="420" y="22"/>
                    <a:pt x="416" y="6"/>
                    <a:pt x="406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iṥḻïḍe"/>
            <p:cNvSpPr/>
            <p:nvPr/>
          </p:nvSpPr>
          <p:spPr bwMode="auto">
            <a:xfrm>
              <a:off x="3876675" y="2424113"/>
              <a:ext cx="5299075" cy="1022350"/>
            </a:xfrm>
            <a:custGeom>
              <a:avLst/>
              <a:gdLst>
                <a:gd name="T0" fmla="*/ 3036 w 3081"/>
                <a:gd name="T1" fmla="*/ 386 h 595"/>
                <a:gd name="T2" fmla="*/ 2982 w 3081"/>
                <a:gd name="T3" fmla="*/ 227 h 595"/>
                <a:gd name="T4" fmla="*/ 2988 w 3081"/>
                <a:gd name="T5" fmla="*/ 181 h 595"/>
                <a:gd name="T6" fmla="*/ 2939 w 3081"/>
                <a:gd name="T7" fmla="*/ 167 h 595"/>
                <a:gd name="T8" fmla="*/ 2918 w 3081"/>
                <a:gd name="T9" fmla="*/ 144 h 595"/>
                <a:gd name="T10" fmla="*/ 2914 w 3081"/>
                <a:gd name="T11" fmla="*/ 142 h 595"/>
                <a:gd name="T12" fmla="*/ 2480 w 3081"/>
                <a:gd name="T13" fmla="*/ 10 h 595"/>
                <a:gd name="T14" fmla="*/ 1908 w 3081"/>
                <a:gd name="T15" fmla="*/ 6 h 595"/>
                <a:gd name="T16" fmla="*/ 694 w 3081"/>
                <a:gd name="T17" fmla="*/ 3 h 595"/>
                <a:gd name="T18" fmla="*/ 7 w 3081"/>
                <a:gd name="T19" fmla="*/ 6 h 595"/>
                <a:gd name="T20" fmla="*/ 8 w 3081"/>
                <a:gd name="T21" fmla="*/ 16 h 595"/>
                <a:gd name="T22" fmla="*/ 2369 w 3081"/>
                <a:gd name="T23" fmla="*/ 25 h 595"/>
                <a:gd name="T24" fmla="*/ 2903 w 3081"/>
                <a:gd name="T25" fmla="*/ 157 h 595"/>
                <a:gd name="T26" fmla="*/ 2912 w 3081"/>
                <a:gd name="T27" fmla="*/ 158 h 595"/>
                <a:gd name="T28" fmla="*/ 2919 w 3081"/>
                <a:gd name="T29" fmla="*/ 174 h 595"/>
                <a:gd name="T30" fmla="*/ 2928 w 3081"/>
                <a:gd name="T31" fmla="*/ 175 h 595"/>
                <a:gd name="T32" fmla="*/ 2929 w 3081"/>
                <a:gd name="T33" fmla="*/ 176 h 595"/>
                <a:gd name="T34" fmla="*/ 2933 w 3081"/>
                <a:gd name="T35" fmla="*/ 180 h 595"/>
                <a:gd name="T36" fmla="*/ 2938 w 3081"/>
                <a:gd name="T37" fmla="*/ 184 h 595"/>
                <a:gd name="T38" fmla="*/ 2947 w 3081"/>
                <a:gd name="T39" fmla="*/ 179 h 595"/>
                <a:gd name="T40" fmla="*/ 2944 w 3081"/>
                <a:gd name="T41" fmla="*/ 175 h 595"/>
                <a:gd name="T42" fmla="*/ 2977 w 3081"/>
                <a:gd name="T43" fmla="*/ 187 h 595"/>
                <a:gd name="T44" fmla="*/ 2974 w 3081"/>
                <a:gd name="T45" fmla="*/ 209 h 595"/>
                <a:gd name="T46" fmla="*/ 2974 w 3081"/>
                <a:gd name="T47" fmla="*/ 210 h 595"/>
                <a:gd name="T48" fmla="*/ 2972 w 3081"/>
                <a:gd name="T49" fmla="*/ 206 h 595"/>
                <a:gd name="T50" fmla="*/ 2968 w 3081"/>
                <a:gd name="T51" fmla="*/ 207 h 595"/>
                <a:gd name="T52" fmla="*/ 2970 w 3081"/>
                <a:gd name="T53" fmla="*/ 214 h 595"/>
                <a:gd name="T54" fmla="*/ 2957 w 3081"/>
                <a:gd name="T55" fmla="*/ 223 h 595"/>
                <a:gd name="T56" fmla="*/ 2960 w 3081"/>
                <a:gd name="T57" fmla="*/ 235 h 595"/>
                <a:gd name="T58" fmla="*/ 2975 w 3081"/>
                <a:gd name="T59" fmla="*/ 232 h 595"/>
                <a:gd name="T60" fmla="*/ 3022 w 3081"/>
                <a:gd name="T61" fmla="*/ 393 h 595"/>
                <a:gd name="T62" fmla="*/ 3064 w 3081"/>
                <a:gd name="T63" fmla="*/ 584 h 595"/>
                <a:gd name="T64" fmla="*/ 3080 w 3081"/>
                <a:gd name="T65" fmla="*/ 583 h 595"/>
                <a:gd name="T66" fmla="*/ 3036 w 3081"/>
                <a:gd name="T67" fmla="*/ 386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81" h="595">
                  <a:moveTo>
                    <a:pt x="3036" y="386"/>
                  </a:moveTo>
                  <a:cubicBezTo>
                    <a:pt x="3021" y="333"/>
                    <a:pt x="3005" y="278"/>
                    <a:pt x="2982" y="227"/>
                  </a:cubicBezTo>
                  <a:cubicBezTo>
                    <a:pt x="2992" y="215"/>
                    <a:pt x="2995" y="194"/>
                    <a:pt x="2988" y="181"/>
                  </a:cubicBezTo>
                  <a:cubicBezTo>
                    <a:pt x="2978" y="164"/>
                    <a:pt x="2955" y="158"/>
                    <a:pt x="2939" y="167"/>
                  </a:cubicBezTo>
                  <a:cubicBezTo>
                    <a:pt x="2932" y="159"/>
                    <a:pt x="2925" y="152"/>
                    <a:pt x="2918" y="144"/>
                  </a:cubicBezTo>
                  <a:cubicBezTo>
                    <a:pt x="2917" y="143"/>
                    <a:pt x="2915" y="142"/>
                    <a:pt x="2914" y="142"/>
                  </a:cubicBezTo>
                  <a:cubicBezTo>
                    <a:pt x="2788" y="48"/>
                    <a:pt x="2633" y="19"/>
                    <a:pt x="2480" y="10"/>
                  </a:cubicBezTo>
                  <a:cubicBezTo>
                    <a:pt x="2290" y="0"/>
                    <a:pt x="2098" y="6"/>
                    <a:pt x="1908" y="6"/>
                  </a:cubicBezTo>
                  <a:cubicBezTo>
                    <a:pt x="1503" y="5"/>
                    <a:pt x="1098" y="4"/>
                    <a:pt x="694" y="3"/>
                  </a:cubicBezTo>
                  <a:cubicBezTo>
                    <a:pt x="465" y="3"/>
                    <a:pt x="236" y="3"/>
                    <a:pt x="7" y="6"/>
                  </a:cubicBezTo>
                  <a:cubicBezTo>
                    <a:pt x="0" y="6"/>
                    <a:pt x="2" y="15"/>
                    <a:pt x="8" y="16"/>
                  </a:cubicBezTo>
                  <a:cubicBezTo>
                    <a:pt x="795" y="28"/>
                    <a:pt x="1582" y="16"/>
                    <a:pt x="2369" y="25"/>
                  </a:cubicBezTo>
                  <a:cubicBezTo>
                    <a:pt x="2554" y="28"/>
                    <a:pt x="2751" y="41"/>
                    <a:pt x="2903" y="157"/>
                  </a:cubicBezTo>
                  <a:cubicBezTo>
                    <a:pt x="2906" y="159"/>
                    <a:pt x="2909" y="159"/>
                    <a:pt x="2912" y="158"/>
                  </a:cubicBezTo>
                  <a:cubicBezTo>
                    <a:pt x="2914" y="164"/>
                    <a:pt x="2916" y="169"/>
                    <a:pt x="2919" y="174"/>
                  </a:cubicBezTo>
                  <a:cubicBezTo>
                    <a:pt x="2920" y="179"/>
                    <a:pt x="2927" y="179"/>
                    <a:pt x="2928" y="175"/>
                  </a:cubicBezTo>
                  <a:cubicBezTo>
                    <a:pt x="2929" y="175"/>
                    <a:pt x="2929" y="175"/>
                    <a:pt x="2929" y="176"/>
                  </a:cubicBezTo>
                  <a:cubicBezTo>
                    <a:pt x="2930" y="178"/>
                    <a:pt x="2931" y="179"/>
                    <a:pt x="2933" y="180"/>
                  </a:cubicBezTo>
                  <a:cubicBezTo>
                    <a:pt x="2935" y="181"/>
                    <a:pt x="2937" y="183"/>
                    <a:pt x="2938" y="184"/>
                  </a:cubicBezTo>
                  <a:cubicBezTo>
                    <a:pt x="2942" y="188"/>
                    <a:pt x="2950" y="184"/>
                    <a:pt x="2947" y="179"/>
                  </a:cubicBezTo>
                  <a:cubicBezTo>
                    <a:pt x="2946" y="178"/>
                    <a:pt x="2945" y="176"/>
                    <a:pt x="2944" y="175"/>
                  </a:cubicBezTo>
                  <a:cubicBezTo>
                    <a:pt x="2956" y="171"/>
                    <a:pt x="2971" y="175"/>
                    <a:pt x="2977" y="187"/>
                  </a:cubicBezTo>
                  <a:cubicBezTo>
                    <a:pt x="2980" y="194"/>
                    <a:pt x="2978" y="203"/>
                    <a:pt x="2974" y="209"/>
                  </a:cubicBezTo>
                  <a:cubicBezTo>
                    <a:pt x="2974" y="210"/>
                    <a:pt x="2974" y="210"/>
                    <a:pt x="2974" y="210"/>
                  </a:cubicBezTo>
                  <a:cubicBezTo>
                    <a:pt x="2973" y="209"/>
                    <a:pt x="2973" y="207"/>
                    <a:pt x="2972" y="206"/>
                  </a:cubicBezTo>
                  <a:cubicBezTo>
                    <a:pt x="2971" y="205"/>
                    <a:pt x="2968" y="204"/>
                    <a:pt x="2968" y="207"/>
                  </a:cubicBezTo>
                  <a:cubicBezTo>
                    <a:pt x="2969" y="209"/>
                    <a:pt x="2970" y="212"/>
                    <a:pt x="2970" y="214"/>
                  </a:cubicBezTo>
                  <a:cubicBezTo>
                    <a:pt x="2966" y="218"/>
                    <a:pt x="2962" y="220"/>
                    <a:pt x="2957" y="223"/>
                  </a:cubicBezTo>
                  <a:cubicBezTo>
                    <a:pt x="2952" y="227"/>
                    <a:pt x="2955" y="235"/>
                    <a:pt x="2960" y="235"/>
                  </a:cubicBezTo>
                  <a:cubicBezTo>
                    <a:pt x="2966" y="236"/>
                    <a:pt x="2971" y="235"/>
                    <a:pt x="2975" y="232"/>
                  </a:cubicBezTo>
                  <a:cubicBezTo>
                    <a:pt x="2990" y="286"/>
                    <a:pt x="3008" y="339"/>
                    <a:pt x="3022" y="393"/>
                  </a:cubicBezTo>
                  <a:cubicBezTo>
                    <a:pt x="3039" y="456"/>
                    <a:pt x="3051" y="520"/>
                    <a:pt x="3064" y="584"/>
                  </a:cubicBezTo>
                  <a:cubicBezTo>
                    <a:pt x="3065" y="593"/>
                    <a:pt x="3081" y="595"/>
                    <a:pt x="3080" y="583"/>
                  </a:cubicBezTo>
                  <a:cubicBezTo>
                    <a:pt x="3070" y="517"/>
                    <a:pt x="3054" y="451"/>
                    <a:pt x="3036" y="38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îŝļíďè"/>
            <p:cNvSpPr/>
            <p:nvPr/>
          </p:nvSpPr>
          <p:spPr bwMode="auto">
            <a:xfrm>
              <a:off x="2947988" y="4387850"/>
              <a:ext cx="1457325" cy="552450"/>
            </a:xfrm>
            <a:custGeom>
              <a:avLst/>
              <a:gdLst>
                <a:gd name="T0" fmla="*/ 513 w 847"/>
                <a:gd name="T1" fmla="*/ 7 h 322"/>
                <a:gd name="T2" fmla="*/ 212 w 847"/>
                <a:gd name="T3" fmla="*/ 298 h 322"/>
                <a:gd name="T4" fmla="*/ 106 w 847"/>
                <a:gd name="T5" fmla="*/ 297 h 322"/>
                <a:gd name="T6" fmla="*/ 3 w 847"/>
                <a:gd name="T7" fmla="*/ 301 h 322"/>
                <a:gd name="T8" fmla="*/ 4 w 847"/>
                <a:gd name="T9" fmla="*/ 306 h 322"/>
                <a:gd name="T10" fmla="*/ 109 w 847"/>
                <a:gd name="T11" fmla="*/ 313 h 322"/>
                <a:gd name="T12" fmla="*/ 212 w 847"/>
                <a:gd name="T13" fmla="*/ 316 h 322"/>
                <a:gd name="T14" fmla="*/ 212 w 847"/>
                <a:gd name="T15" fmla="*/ 317 h 322"/>
                <a:gd name="T16" fmla="*/ 219 w 847"/>
                <a:gd name="T17" fmla="*/ 318 h 322"/>
                <a:gd name="T18" fmla="*/ 219 w 847"/>
                <a:gd name="T19" fmla="*/ 315 h 322"/>
                <a:gd name="T20" fmla="*/ 230 w 847"/>
                <a:gd name="T21" fmla="*/ 315 h 322"/>
                <a:gd name="T22" fmla="*/ 228 w 847"/>
                <a:gd name="T23" fmla="*/ 299 h 322"/>
                <a:gd name="T24" fmla="*/ 222 w 847"/>
                <a:gd name="T25" fmla="*/ 299 h 322"/>
                <a:gd name="T26" fmla="*/ 509 w 847"/>
                <a:gd name="T27" fmla="*/ 29 h 322"/>
                <a:gd name="T28" fmla="*/ 824 w 847"/>
                <a:gd name="T29" fmla="*/ 294 h 322"/>
                <a:gd name="T30" fmla="*/ 846 w 847"/>
                <a:gd name="T31" fmla="*/ 293 h 322"/>
                <a:gd name="T32" fmla="*/ 513 w 847"/>
                <a:gd name="T33" fmla="*/ 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5" h="322">
                  <a:moveTo>
                    <a:pt x="513" y="7"/>
                  </a:moveTo>
                  <a:cubicBezTo>
                    <a:pt x="355" y="13"/>
                    <a:pt x="218" y="140"/>
                    <a:pt x="212" y="298"/>
                  </a:cubicBezTo>
                  <a:cubicBezTo>
                    <a:pt x="177" y="296"/>
                    <a:pt x="141" y="297"/>
                    <a:pt x="106" y="297"/>
                  </a:cubicBezTo>
                  <a:cubicBezTo>
                    <a:pt x="72" y="297"/>
                    <a:pt x="36" y="294"/>
                    <a:pt x="3" y="301"/>
                  </a:cubicBezTo>
                  <a:cubicBezTo>
                    <a:pt x="0" y="302"/>
                    <a:pt x="2" y="305"/>
                    <a:pt x="4" y="306"/>
                  </a:cubicBezTo>
                  <a:cubicBezTo>
                    <a:pt x="38" y="314"/>
                    <a:pt x="74" y="312"/>
                    <a:pt x="109" y="313"/>
                  </a:cubicBezTo>
                  <a:cubicBezTo>
                    <a:pt x="143" y="315"/>
                    <a:pt x="177" y="316"/>
                    <a:pt x="212" y="316"/>
                  </a:cubicBezTo>
                  <a:cubicBezTo>
                    <a:pt x="212" y="316"/>
                    <a:pt x="212" y="317"/>
                    <a:pt x="212" y="317"/>
                  </a:cubicBezTo>
                  <a:cubicBezTo>
                    <a:pt x="212" y="321"/>
                    <a:pt x="218" y="322"/>
                    <a:pt x="219" y="318"/>
                  </a:cubicBezTo>
                  <a:cubicBezTo>
                    <a:pt x="219" y="317"/>
                    <a:pt x="219" y="316"/>
                    <a:pt x="219" y="315"/>
                  </a:cubicBezTo>
                  <a:cubicBezTo>
                    <a:pt x="223" y="315"/>
                    <a:pt x="227" y="315"/>
                    <a:pt x="230" y="315"/>
                  </a:cubicBezTo>
                  <a:cubicBezTo>
                    <a:pt x="241" y="314"/>
                    <a:pt x="237" y="300"/>
                    <a:pt x="228" y="299"/>
                  </a:cubicBezTo>
                  <a:cubicBezTo>
                    <a:pt x="226" y="299"/>
                    <a:pt x="224" y="299"/>
                    <a:pt x="222" y="299"/>
                  </a:cubicBezTo>
                  <a:cubicBezTo>
                    <a:pt x="250" y="156"/>
                    <a:pt x="355" y="38"/>
                    <a:pt x="509" y="29"/>
                  </a:cubicBezTo>
                  <a:cubicBezTo>
                    <a:pt x="673" y="20"/>
                    <a:pt x="798" y="138"/>
                    <a:pt x="824" y="294"/>
                  </a:cubicBezTo>
                  <a:cubicBezTo>
                    <a:pt x="827" y="307"/>
                    <a:pt x="847" y="308"/>
                    <a:pt x="846" y="293"/>
                  </a:cubicBezTo>
                  <a:cubicBezTo>
                    <a:pt x="830" y="127"/>
                    <a:pt x="678" y="0"/>
                    <a:pt x="51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iṥḷîdé"/>
            <p:cNvSpPr/>
            <p:nvPr/>
          </p:nvSpPr>
          <p:spPr bwMode="auto">
            <a:xfrm>
              <a:off x="7234238" y="4459288"/>
              <a:ext cx="2132013" cy="511175"/>
            </a:xfrm>
            <a:custGeom>
              <a:avLst/>
              <a:gdLst>
                <a:gd name="T0" fmla="*/ 1223 w 1240"/>
                <a:gd name="T1" fmla="*/ 265 h 297"/>
                <a:gd name="T2" fmla="*/ 899 w 1240"/>
                <a:gd name="T3" fmla="*/ 265 h 297"/>
                <a:gd name="T4" fmla="*/ 590 w 1240"/>
                <a:gd name="T5" fmla="*/ 270 h 297"/>
                <a:gd name="T6" fmla="*/ 295 w 1240"/>
                <a:gd name="T7" fmla="*/ 0 h 297"/>
                <a:gd name="T8" fmla="*/ 6 w 1240"/>
                <a:gd name="T9" fmla="*/ 293 h 297"/>
                <a:gd name="T10" fmla="*/ 12 w 1240"/>
                <a:gd name="T11" fmla="*/ 294 h 297"/>
                <a:gd name="T12" fmla="*/ 290 w 1240"/>
                <a:gd name="T13" fmla="*/ 19 h 297"/>
                <a:gd name="T14" fmla="*/ 570 w 1240"/>
                <a:gd name="T15" fmla="*/ 281 h 297"/>
                <a:gd name="T16" fmla="*/ 591 w 1240"/>
                <a:gd name="T17" fmla="*/ 280 h 297"/>
                <a:gd name="T18" fmla="*/ 591 w 1240"/>
                <a:gd name="T19" fmla="*/ 280 h 297"/>
                <a:gd name="T20" fmla="*/ 894 w 1240"/>
                <a:gd name="T21" fmla="*/ 286 h 297"/>
                <a:gd name="T22" fmla="*/ 1226 w 1240"/>
                <a:gd name="T23" fmla="*/ 285 h 297"/>
                <a:gd name="T24" fmla="*/ 1223 w 1240"/>
                <a:gd name="T25" fmla="*/ 26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0" h="297">
                  <a:moveTo>
                    <a:pt x="1223" y="265"/>
                  </a:moveTo>
                  <a:cubicBezTo>
                    <a:pt x="1115" y="260"/>
                    <a:pt x="1007" y="264"/>
                    <a:pt x="899" y="265"/>
                  </a:cubicBezTo>
                  <a:cubicBezTo>
                    <a:pt x="798" y="265"/>
                    <a:pt x="691" y="257"/>
                    <a:pt x="590" y="270"/>
                  </a:cubicBezTo>
                  <a:cubicBezTo>
                    <a:pt x="575" y="120"/>
                    <a:pt x="447" y="0"/>
                    <a:pt x="295" y="0"/>
                  </a:cubicBezTo>
                  <a:cubicBezTo>
                    <a:pt x="135" y="0"/>
                    <a:pt x="0" y="132"/>
                    <a:pt x="6" y="293"/>
                  </a:cubicBezTo>
                  <a:cubicBezTo>
                    <a:pt x="6" y="296"/>
                    <a:pt x="12" y="297"/>
                    <a:pt x="12" y="294"/>
                  </a:cubicBezTo>
                  <a:cubicBezTo>
                    <a:pt x="27" y="146"/>
                    <a:pt x="136" y="22"/>
                    <a:pt x="290" y="19"/>
                  </a:cubicBezTo>
                  <a:cubicBezTo>
                    <a:pt x="442" y="16"/>
                    <a:pt x="559" y="134"/>
                    <a:pt x="570" y="281"/>
                  </a:cubicBezTo>
                  <a:cubicBezTo>
                    <a:pt x="571" y="294"/>
                    <a:pt x="592" y="295"/>
                    <a:pt x="591" y="280"/>
                  </a:cubicBezTo>
                  <a:cubicBezTo>
                    <a:pt x="591" y="280"/>
                    <a:pt x="591" y="280"/>
                    <a:pt x="591" y="280"/>
                  </a:cubicBezTo>
                  <a:cubicBezTo>
                    <a:pt x="690" y="293"/>
                    <a:pt x="795" y="285"/>
                    <a:pt x="894" y="286"/>
                  </a:cubicBezTo>
                  <a:cubicBezTo>
                    <a:pt x="1004" y="286"/>
                    <a:pt x="1116" y="290"/>
                    <a:pt x="1226" y="285"/>
                  </a:cubicBezTo>
                  <a:cubicBezTo>
                    <a:pt x="1240" y="284"/>
                    <a:pt x="1235" y="265"/>
                    <a:pt x="1223" y="2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ïṧľïḋê"/>
            <p:cNvSpPr/>
            <p:nvPr/>
          </p:nvSpPr>
          <p:spPr bwMode="auto">
            <a:xfrm>
              <a:off x="6005513" y="1404937"/>
              <a:ext cx="73025" cy="582613"/>
            </a:xfrm>
            <a:custGeom>
              <a:avLst/>
              <a:gdLst>
                <a:gd name="T0" fmla="*/ 39 w 42"/>
                <a:gd name="T1" fmla="*/ 33 h 339"/>
                <a:gd name="T2" fmla="*/ 2 w 42"/>
                <a:gd name="T3" fmla="*/ 25 h 339"/>
                <a:gd name="T4" fmla="*/ 8 w 42"/>
                <a:gd name="T5" fmla="*/ 321 h 339"/>
                <a:gd name="T6" fmla="*/ 34 w 42"/>
                <a:gd name="T7" fmla="*/ 323 h 339"/>
                <a:gd name="T8" fmla="*/ 39 w 42"/>
                <a:gd name="T9" fmla="*/ 33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9">
                  <a:moveTo>
                    <a:pt x="39" y="33"/>
                  </a:moveTo>
                  <a:cubicBezTo>
                    <a:pt x="39" y="12"/>
                    <a:pt x="3" y="0"/>
                    <a:pt x="2" y="25"/>
                  </a:cubicBezTo>
                  <a:cubicBezTo>
                    <a:pt x="0" y="123"/>
                    <a:pt x="5" y="222"/>
                    <a:pt x="8" y="321"/>
                  </a:cubicBezTo>
                  <a:cubicBezTo>
                    <a:pt x="8" y="334"/>
                    <a:pt x="33" y="339"/>
                    <a:pt x="34" y="323"/>
                  </a:cubicBezTo>
                  <a:cubicBezTo>
                    <a:pt x="37" y="227"/>
                    <a:pt x="42" y="129"/>
                    <a:pt x="39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iŝľïďê"/>
            <p:cNvSpPr/>
            <p:nvPr/>
          </p:nvSpPr>
          <p:spPr bwMode="auto">
            <a:xfrm>
              <a:off x="3046413" y="1633538"/>
              <a:ext cx="442913" cy="528638"/>
            </a:xfrm>
            <a:custGeom>
              <a:avLst/>
              <a:gdLst>
                <a:gd name="T0" fmla="*/ 251 w 258"/>
                <a:gd name="T1" fmla="*/ 292 h 308"/>
                <a:gd name="T2" fmla="*/ 151 w 258"/>
                <a:gd name="T3" fmla="*/ 147 h 308"/>
                <a:gd name="T4" fmla="*/ 53 w 258"/>
                <a:gd name="T5" fmla="*/ 16 h 308"/>
                <a:gd name="T6" fmla="*/ 14 w 258"/>
                <a:gd name="T7" fmla="*/ 42 h 308"/>
                <a:gd name="T8" fmla="*/ 119 w 258"/>
                <a:gd name="T9" fmla="*/ 168 h 308"/>
                <a:gd name="T10" fmla="*/ 239 w 258"/>
                <a:gd name="T11" fmla="*/ 300 h 308"/>
                <a:gd name="T12" fmla="*/ 251 w 258"/>
                <a:gd name="T13" fmla="*/ 29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308">
                  <a:moveTo>
                    <a:pt x="251" y="292"/>
                  </a:moveTo>
                  <a:cubicBezTo>
                    <a:pt x="215" y="246"/>
                    <a:pt x="184" y="196"/>
                    <a:pt x="151" y="147"/>
                  </a:cubicBezTo>
                  <a:cubicBezTo>
                    <a:pt x="121" y="103"/>
                    <a:pt x="93" y="52"/>
                    <a:pt x="53" y="16"/>
                  </a:cubicBezTo>
                  <a:cubicBezTo>
                    <a:pt x="35" y="0"/>
                    <a:pt x="0" y="18"/>
                    <a:pt x="14" y="42"/>
                  </a:cubicBezTo>
                  <a:cubicBezTo>
                    <a:pt x="40" y="90"/>
                    <a:pt x="82" y="128"/>
                    <a:pt x="119" y="168"/>
                  </a:cubicBezTo>
                  <a:cubicBezTo>
                    <a:pt x="159" y="212"/>
                    <a:pt x="201" y="254"/>
                    <a:pt x="239" y="300"/>
                  </a:cubicBezTo>
                  <a:cubicBezTo>
                    <a:pt x="245" y="308"/>
                    <a:pt x="258" y="301"/>
                    <a:pt x="251" y="2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ïṣľïḋê"/>
            <p:cNvSpPr/>
            <p:nvPr/>
          </p:nvSpPr>
          <p:spPr bwMode="auto">
            <a:xfrm>
              <a:off x="8740775" y="1698625"/>
              <a:ext cx="454025" cy="534988"/>
            </a:xfrm>
            <a:custGeom>
              <a:avLst/>
              <a:gdLst>
                <a:gd name="T0" fmla="*/ 218 w 264"/>
                <a:gd name="T1" fmla="*/ 18 h 311"/>
                <a:gd name="T2" fmla="*/ 105 w 264"/>
                <a:gd name="T3" fmla="*/ 154 h 311"/>
                <a:gd name="T4" fmla="*/ 4 w 264"/>
                <a:gd name="T5" fmla="*/ 296 h 311"/>
                <a:gd name="T6" fmla="*/ 17 w 264"/>
                <a:gd name="T7" fmla="*/ 307 h 311"/>
                <a:gd name="T8" fmla="*/ 133 w 264"/>
                <a:gd name="T9" fmla="*/ 190 h 311"/>
                <a:gd name="T10" fmla="*/ 252 w 264"/>
                <a:gd name="T11" fmla="*/ 53 h 311"/>
                <a:gd name="T12" fmla="*/ 218 w 264"/>
                <a:gd name="T13" fmla="*/ 1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11">
                  <a:moveTo>
                    <a:pt x="218" y="18"/>
                  </a:moveTo>
                  <a:cubicBezTo>
                    <a:pt x="174" y="56"/>
                    <a:pt x="141" y="108"/>
                    <a:pt x="105" y="154"/>
                  </a:cubicBezTo>
                  <a:cubicBezTo>
                    <a:pt x="70" y="199"/>
                    <a:pt x="28" y="244"/>
                    <a:pt x="4" y="296"/>
                  </a:cubicBezTo>
                  <a:cubicBezTo>
                    <a:pt x="0" y="303"/>
                    <a:pt x="11" y="311"/>
                    <a:pt x="17" y="307"/>
                  </a:cubicBezTo>
                  <a:cubicBezTo>
                    <a:pt x="62" y="276"/>
                    <a:pt x="97" y="230"/>
                    <a:pt x="133" y="190"/>
                  </a:cubicBezTo>
                  <a:cubicBezTo>
                    <a:pt x="173" y="146"/>
                    <a:pt x="222" y="104"/>
                    <a:pt x="252" y="53"/>
                  </a:cubicBezTo>
                  <a:cubicBezTo>
                    <a:pt x="264" y="34"/>
                    <a:pt x="239" y="0"/>
                    <a:pt x="218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îṩľiḓê"/>
            <p:cNvSpPr/>
            <p:nvPr/>
          </p:nvSpPr>
          <p:spPr bwMode="auto">
            <a:xfrm>
              <a:off x="4522788" y="1482725"/>
              <a:ext cx="203200" cy="482600"/>
            </a:xfrm>
            <a:custGeom>
              <a:avLst/>
              <a:gdLst>
                <a:gd name="T0" fmla="*/ 59 w 118"/>
                <a:gd name="T1" fmla="*/ 33 h 281"/>
                <a:gd name="T2" fmla="*/ 14 w 118"/>
                <a:gd name="T3" fmla="*/ 40 h 281"/>
                <a:gd name="T4" fmla="*/ 105 w 118"/>
                <a:gd name="T5" fmla="*/ 275 h 281"/>
                <a:gd name="T6" fmla="*/ 118 w 118"/>
                <a:gd name="T7" fmla="*/ 271 h 281"/>
                <a:gd name="T8" fmla="*/ 59 w 118"/>
                <a:gd name="T9" fmla="*/ 3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81">
                  <a:moveTo>
                    <a:pt x="59" y="33"/>
                  </a:moveTo>
                  <a:cubicBezTo>
                    <a:pt x="54" y="0"/>
                    <a:pt x="0" y="9"/>
                    <a:pt x="14" y="40"/>
                  </a:cubicBezTo>
                  <a:cubicBezTo>
                    <a:pt x="50" y="116"/>
                    <a:pt x="61" y="203"/>
                    <a:pt x="105" y="275"/>
                  </a:cubicBezTo>
                  <a:cubicBezTo>
                    <a:pt x="109" y="281"/>
                    <a:pt x="118" y="278"/>
                    <a:pt x="118" y="271"/>
                  </a:cubicBezTo>
                  <a:cubicBezTo>
                    <a:pt x="114" y="190"/>
                    <a:pt x="72" y="113"/>
                    <a:pt x="59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íŝlidê"/>
            <p:cNvSpPr/>
            <p:nvPr/>
          </p:nvSpPr>
          <p:spPr bwMode="auto">
            <a:xfrm>
              <a:off x="7432675" y="1512888"/>
              <a:ext cx="293688" cy="522288"/>
            </a:xfrm>
            <a:custGeom>
              <a:avLst/>
              <a:gdLst>
                <a:gd name="T0" fmla="*/ 95 w 171"/>
                <a:gd name="T1" fmla="*/ 45 h 304"/>
                <a:gd name="T2" fmla="*/ 1 w 171"/>
                <a:gd name="T3" fmla="*/ 292 h 304"/>
                <a:gd name="T4" fmla="*/ 15 w 171"/>
                <a:gd name="T5" fmla="*/ 299 h 304"/>
                <a:gd name="T6" fmla="*/ 145 w 171"/>
                <a:gd name="T7" fmla="*/ 70 h 304"/>
                <a:gd name="T8" fmla="*/ 95 w 171"/>
                <a:gd name="T9" fmla="*/ 4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04">
                  <a:moveTo>
                    <a:pt x="95" y="45"/>
                  </a:moveTo>
                  <a:cubicBezTo>
                    <a:pt x="78" y="130"/>
                    <a:pt x="21" y="206"/>
                    <a:pt x="1" y="292"/>
                  </a:cubicBezTo>
                  <a:cubicBezTo>
                    <a:pt x="0" y="299"/>
                    <a:pt x="11" y="304"/>
                    <a:pt x="15" y="299"/>
                  </a:cubicBezTo>
                  <a:cubicBezTo>
                    <a:pt x="69" y="229"/>
                    <a:pt x="89" y="136"/>
                    <a:pt x="145" y="70"/>
                  </a:cubicBezTo>
                  <a:cubicBezTo>
                    <a:pt x="171" y="38"/>
                    <a:pt x="104" y="0"/>
                    <a:pt x="95" y="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îšľiḋé"/>
            <p:cNvSpPr/>
            <p:nvPr/>
          </p:nvSpPr>
          <p:spPr bwMode="auto">
            <a:xfrm>
              <a:off x="2398713" y="2705100"/>
              <a:ext cx="569913" cy="127000"/>
            </a:xfrm>
            <a:custGeom>
              <a:avLst/>
              <a:gdLst>
                <a:gd name="T0" fmla="*/ 317 w 331"/>
                <a:gd name="T1" fmla="*/ 53 h 74"/>
                <a:gd name="T2" fmla="*/ 150 w 331"/>
                <a:gd name="T3" fmla="*/ 30 h 74"/>
                <a:gd name="T4" fmla="*/ 22 w 331"/>
                <a:gd name="T5" fmla="*/ 2 h 74"/>
                <a:gd name="T6" fmla="*/ 18 w 331"/>
                <a:gd name="T7" fmla="*/ 39 h 74"/>
                <a:gd name="T8" fmla="*/ 320 w 331"/>
                <a:gd name="T9" fmla="*/ 69 h 74"/>
                <a:gd name="T10" fmla="*/ 317 w 331"/>
                <a:gd name="T11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74">
                  <a:moveTo>
                    <a:pt x="317" y="53"/>
                  </a:moveTo>
                  <a:cubicBezTo>
                    <a:pt x="261" y="48"/>
                    <a:pt x="205" y="41"/>
                    <a:pt x="150" y="30"/>
                  </a:cubicBezTo>
                  <a:cubicBezTo>
                    <a:pt x="107" y="21"/>
                    <a:pt x="66" y="5"/>
                    <a:pt x="22" y="2"/>
                  </a:cubicBezTo>
                  <a:cubicBezTo>
                    <a:pt x="0" y="0"/>
                    <a:pt x="1" y="33"/>
                    <a:pt x="18" y="39"/>
                  </a:cubicBezTo>
                  <a:cubicBezTo>
                    <a:pt x="107" y="74"/>
                    <a:pt x="226" y="71"/>
                    <a:pt x="320" y="69"/>
                  </a:cubicBezTo>
                  <a:cubicBezTo>
                    <a:pt x="331" y="69"/>
                    <a:pt x="326" y="54"/>
                    <a:pt x="317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íślïḓé"/>
            <p:cNvSpPr/>
            <p:nvPr/>
          </p:nvSpPr>
          <p:spPr bwMode="auto">
            <a:xfrm>
              <a:off x="9228138" y="2568575"/>
              <a:ext cx="574675" cy="255588"/>
            </a:xfrm>
            <a:custGeom>
              <a:avLst/>
              <a:gdLst>
                <a:gd name="T0" fmla="*/ 290 w 334"/>
                <a:gd name="T1" fmla="*/ 8 h 149"/>
                <a:gd name="T2" fmla="*/ 11 w 334"/>
                <a:gd name="T3" fmla="*/ 128 h 149"/>
                <a:gd name="T4" fmla="*/ 22 w 334"/>
                <a:gd name="T5" fmla="*/ 147 h 149"/>
                <a:gd name="T6" fmla="*/ 308 w 334"/>
                <a:gd name="T7" fmla="*/ 50 h 149"/>
                <a:gd name="T8" fmla="*/ 290 w 334"/>
                <a:gd name="T9" fmla="*/ 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49">
                  <a:moveTo>
                    <a:pt x="290" y="8"/>
                  </a:moveTo>
                  <a:cubicBezTo>
                    <a:pt x="197" y="38"/>
                    <a:pt x="97" y="80"/>
                    <a:pt x="11" y="128"/>
                  </a:cubicBezTo>
                  <a:cubicBezTo>
                    <a:pt x="0" y="134"/>
                    <a:pt x="12" y="149"/>
                    <a:pt x="22" y="147"/>
                  </a:cubicBezTo>
                  <a:cubicBezTo>
                    <a:pt x="118" y="124"/>
                    <a:pt x="219" y="90"/>
                    <a:pt x="308" y="50"/>
                  </a:cubicBezTo>
                  <a:cubicBezTo>
                    <a:pt x="334" y="38"/>
                    <a:pt x="316" y="0"/>
                    <a:pt x="29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ïšḷîḑè"/>
            <p:cNvSpPr/>
            <p:nvPr/>
          </p:nvSpPr>
          <p:spPr bwMode="auto">
            <a:xfrm>
              <a:off x="2690813" y="2181225"/>
              <a:ext cx="392113" cy="241300"/>
            </a:xfrm>
            <a:custGeom>
              <a:avLst/>
              <a:gdLst>
                <a:gd name="T0" fmla="*/ 221 w 228"/>
                <a:gd name="T1" fmla="*/ 125 h 140"/>
                <a:gd name="T2" fmla="*/ 36 w 228"/>
                <a:gd name="T3" fmla="*/ 13 h 140"/>
                <a:gd name="T4" fmla="*/ 17 w 228"/>
                <a:gd name="T5" fmla="*/ 36 h 140"/>
                <a:gd name="T6" fmla="*/ 218 w 228"/>
                <a:gd name="T7" fmla="*/ 137 h 140"/>
                <a:gd name="T8" fmla="*/ 221 w 228"/>
                <a:gd name="T9" fmla="*/ 12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140">
                  <a:moveTo>
                    <a:pt x="221" y="125"/>
                  </a:moveTo>
                  <a:cubicBezTo>
                    <a:pt x="154" y="96"/>
                    <a:pt x="94" y="57"/>
                    <a:pt x="36" y="13"/>
                  </a:cubicBezTo>
                  <a:cubicBezTo>
                    <a:pt x="19" y="0"/>
                    <a:pt x="0" y="22"/>
                    <a:pt x="17" y="36"/>
                  </a:cubicBezTo>
                  <a:cubicBezTo>
                    <a:pt x="74" y="86"/>
                    <a:pt x="145" y="119"/>
                    <a:pt x="218" y="137"/>
                  </a:cubicBezTo>
                  <a:cubicBezTo>
                    <a:pt x="226" y="140"/>
                    <a:pt x="228" y="128"/>
                    <a:pt x="221" y="1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ï$ľïdé"/>
            <p:cNvSpPr/>
            <p:nvPr/>
          </p:nvSpPr>
          <p:spPr bwMode="auto">
            <a:xfrm>
              <a:off x="3871913" y="1595438"/>
              <a:ext cx="185738" cy="390525"/>
            </a:xfrm>
            <a:custGeom>
              <a:avLst/>
              <a:gdLst>
                <a:gd name="T0" fmla="*/ 105 w 108"/>
                <a:gd name="T1" fmla="*/ 216 h 227"/>
                <a:gd name="T2" fmla="*/ 44 w 108"/>
                <a:gd name="T3" fmla="*/ 21 h 227"/>
                <a:gd name="T4" fmla="*/ 8 w 108"/>
                <a:gd name="T5" fmla="*/ 32 h 227"/>
                <a:gd name="T6" fmla="*/ 93 w 108"/>
                <a:gd name="T7" fmla="*/ 219 h 227"/>
                <a:gd name="T8" fmla="*/ 105 w 108"/>
                <a:gd name="T9" fmla="*/ 21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26">
                  <a:moveTo>
                    <a:pt x="105" y="216"/>
                  </a:moveTo>
                  <a:cubicBezTo>
                    <a:pt x="84" y="152"/>
                    <a:pt x="70" y="83"/>
                    <a:pt x="44" y="21"/>
                  </a:cubicBezTo>
                  <a:cubicBezTo>
                    <a:pt x="34" y="0"/>
                    <a:pt x="0" y="7"/>
                    <a:pt x="8" y="32"/>
                  </a:cubicBezTo>
                  <a:cubicBezTo>
                    <a:pt x="30" y="97"/>
                    <a:pt x="66" y="157"/>
                    <a:pt x="93" y="219"/>
                  </a:cubicBezTo>
                  <a:cubicBezTo>
                    <a:pt x="96" y="227"/>
                    <a:pt x="108" y="224"/>
                    <a:pt x="105" y="2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iŝ1îḍé"/>
            <p:cNvSpPr/>
            <p:nvPr/>
          </p:nvSpPr>
          <p:spPr bwMode="auto">
            <a:xfrm>
              <a:off x="5230813" y="1517650"/>
              <a:ext cx="90488" cy="469900"/>
            </a:xfrm>
            <a:custGeom>
              <a:avLst/>
              <a:gdLst>
                <a:gd name="T0" fmla="*/ 46 w 53"/>
                <a:gd name="T1" fmla="*/ 33 h 274"/>
                <a:gd name="T2" fmla="*/ 5 w 53"/>
                <a:gd name="T3" fmla="*/ 29 h 274"/>
                <a:gd name="T4" fmla="*/ 31 w 53"/>
                <a:gd name="T5" fmla="*/ 263 h 274"/>
                <a:gd name="T6" fmla="*/ 47 w 53"/>
                <a:gd name="T7" fmla="*/ 265 h 274"/>
                <a:gd name="T8" fmla="*/ 46 w 53"/>
                <a:gd name="T9" fmla="*/ 3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74">
                  <a:moveTo>
                    <a:pt x="46" y="33"/>
                  </a:moveTo>
                  <a:cubicBezTo>
                    <a:pt x="48" y="4"/>
                    <a:pt x="0" y="0"/>
                    <a:pt x="5" y="29"/>
                  </a:cubicBezTo>
                  <a:cubicBezTo>
                    <a:pt x="18" y="107"/>
                    <a:pt x="16" y="186"/>
                    <a:pt x="31" y="263"/>
                  </a:cubicBezTo>
                  <a:cubicBezTo>
                    <a:pt x="32" y="271"/>
                    <a:pt x="46" y="274"/>
                    <a:pt x="47" y="265"/>
                  </a:cubicBezTo>
                  <a:cubicBezTo>
                    <a:pt x="53" y="188"/>
                    <a:pt x="42" y="110"/>
                    <a:pt x="46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îsļîḋe"/>
            <p:cNvSpPr/>
            <p:nvPr/>
          </p:nvSpPr>
          <p:spPr bwMode="auto">
            <a:xfrm>
              <a:off x="6607175" y="1524000"/>
              <a:ext cx="114300" cy="458788"/>
            </a:xfrm>
            <a:custGeom>
              <a:avLst/>
              <a:gdLst>
                <a:gd name="T0" fmla="*/ 20 w 66"/>
                <a:gd name="T1" fmla="*/ 27 h 267"/>
                <a:gd name="T2" fmla="*/ 1 w 66"/>
                <a:gd name="T3" fmla="*/ 254 h 267"/>
                <a:gd name="T4" fmla="*/ 15 w 66"/>
                <a:gd name="T5" fmla="*/ 258 h 267"/>
                <a:gd name="T6" fmla="*/ 62 w 66"/>
                <a:gd name="T7" fmla="*/ 36 h 267"/>
                <a:gd name="T8" fmla="*/ 20 w 66"/>
                <a:gd name="T9" fmla="*/ 2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67">
                  <a:moveTo>
                    <a:pt x="20" y="27"/>
                  </a:moveTo>
                  <a:cubicBezTo>
                    <a:pt x="9" y="100"/>
                    <a:pt x="0" y="179"/>
                    <a:pt x="1" y="254"/>
                  </a:cubicBezTo>
                  <a:cubicBezTo>
                    <a:pt x="1" y="260"/>
                    <a:pt x="13" y="267"/>
                    <a:pt x="15" y="258"/>
                  </a:cubicBezTo>
                  <a:cubicBezTo>
                    <a:pt x="38" y="188"/>
                    <a:pt x="52" y="109"/>
                    <a:pt x="62" y="36"/>
                  </a:cubicBezTo>
                  <a:cubicBezTo>
                    <a:pt x="66" y="12"/>
                    <a:pt x="25" y="0"/>
                    <a:pt x="20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íṧlïḍê"/>
            <p:cNvSpPr/>
            <p:nvPr/>
          </p:nvSpPr>
          <p:spPr bwMode="auto">
            <a:xfrm>
              <a:off x="7997825" y="1674813"/>
              <a:ext cx="288925" cy="396875"/>
            </a:xfrm>
            <a:custGeom>
              <a:avLst/>
              <a:gdLst>
                <a:gd name="T0" fmla="*/ 127 w 168"/>
                <a:gd name="T1" fmla="*/ 19 h 231"/>
                <a:gd name="T2" fmla="*/ 9 w 168"/>
                <a:gd name="T3" fmla="*/ 201 h 231"/>
                <a:gd name="T4" fmla="*/ 30 w 168"/>
                <a:gd name="T5" fmla="*/ 219 h 231"/>
                <a:gd name="T6" fmla="*/ 157 w 168"/>
                <a:gd name="T7" fmla="*/ 43 h 231"/>
                <a:gd name="T8" fmla="*/ 127 w 168"/>
                <a:gd name="T9" fmla="*/ 1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31">
                  <a:moveTo>
                    <a:pt x="127" y="19"/>
                  </a:moveTo>
                  <a:cubicBezTo>
                    <a:pt x="83" y="75"/>
                    <a:pt x="47" y="140"/>
                    <a:pt x="9" y="201"/>
                  </a:cubicBezTo>
                  <a:cubicBezTo>
                    <a:pt x="0" y="214"/>
                    <a:pt x="20" y="231"/>
                    <a:pt x="30" y="219"/>
                  </a:cubicBezTo>
                  <a:cubicBezTo>
                    <a:pt x="72" y="161"/>
                    <a:pt x="120" y="104"/>
                    <a:pt x="157" y="43"/>
                  </a:cubicBezTo>
                  <a:cubicBezTo>
                    <a:pt x="168" y="25"/>
                    <a:pt x="141" y="0"/>
                    <a:pt x="127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îṣḷïḍê"/>
            <p:cNvSpPr/>
            <p:nvPr/>
          </p:nvSpPr>
          <p:spPr bwMode="auto">
            <a:xfrm>
              <a:off x="9017000" y="2155825"/>
              <a:ext cx="477838" cy="314325"/>
            </a:xfrm>
            <a:custGeom>
              <a:avLst/>
              <a:gdLst>
                <a:gd name="T0" fmla="*/ 241 w 278"/>
                <a:gd name="T1" fmla="*/ 10 h 183"/>
                <a:gd name="T2" fmla="*/ 12 w 278"/>
                <a:gd name="T3" fmla="*/ 156 h 183"/>
                <a:gd name="T4" fmla="*/ 27 w 278"/>
                <a:gd name="T5" fmla="*/ 176 h 183"/>
                <a:gd name="T6" fmla="*/ 261 w 278"/>
                <a:gd name="T7" fmla="*/ 37 h 183"/>
                <a:gd name="T8" fmla="*/ 241 w 278"/>
                <a:gd name="T9" fmla="*/ 1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83">
                  <a:moveTo>
                    <a:pt x="241" y="10"/>
                  </a:moveTo>
                  <a:cubicBezTo>
                    <a:pt x="164" y="57"/>
                    <a:pt x="87" y="106"/>
                    <a:pt x="12" y="156"/>
                  </a:cubicBezTo>
                  <a:cubicBezTo>
                    <a:pt x="0" y="165"/>
                    <a:pt x="15" y="183"/>
                    <a:pt x="27" y="176"/>
                  </a:cubicBezTo>
                  <a:cubicBezTo>
                    <a:pt x="106" y="132"/>
                    <a:pt x="185" y="86"/>
                    <a:pt x="261" y="37"/>
                  </a:cubicBezTo>
                  <a:cubicBezTo>
                    <a:pt x="278" y="26"/>
                    <a:pt x="257" y="0"/>
                    <a:pt x="241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" name="椭圆 3"/>
          <p:cNvSpPr/>
          <p:nvPr/>
        </p:nvSpPr>
        <p:spPr>
          <a:xfrm>
            <a:off x="5324168" y="2595716"/>
            <a:ext cx="1165122" cy="663677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文本框 140"/>
          <p:cNvSpPr txBox="1"/>
          <p:nvPr/>
        </p:nvSpPr>
        <p:spPr>
          <a:xfrm>
            <a:off x="1035445" y="5945416"/>
            <a:ext cx="9755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要是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能及时通过路口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6245410" y="5878340"/>
            <a:ext cx="4151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能赶上公共汽车</a:t>
            </a:r>
            <a:endParaRPr lang="zh-CN" altLang="en-US" sz="3600" b="1">
              <a:solidFill>
                <a:srgbClr val="FF1D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朗读课文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30923" y="2293368"/>
            <a:ext cx="10845166" cy="32864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到了学校，已经上课了。元元红着脸，低着头坐到了自己的座位上。李老师看了看手表说：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元元，今天你迟到了二十分钟。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元元非常后悔。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8" name="矩形: 圆角 167"/>
          <p:cNvSpPr/>
          <p:nvPr/>
        </p:nvSpPr>
        <p:spPr>
          <a:xfrm>
            <a:off x="8445256" y="2427308"/>
            <a:ext cx="3174658" cy="68424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2" name="组合 171"/>
          <p:cNvGrpSpPr/>
          <p:nvPr/>
        </p:nvGrpSpPr>
        <p:grpSpPr>
          <a:xfrm>
            <a:off x="5412503" y="4318710"/>
            <a:ext cx="6663586" cy="2342271"/>
            <a:chOff x="5412503" y="4318710"/>
            <a:chExt cx="6663586" cy="2342271"/>
          </a:xfrm>
        </p:grpSpPr>
        <p:pic>
          <p:nvPicPr>
            <p:cNvPr id="169" name="图片 168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7813660" y="4318710"/>
              <a:ext cx="4262429" cy="2342271"/>
            </a:xfrm>
            <a:prstGeom prst="rect">
              <a:avLst/>
            </a:prstGeom>
          </p:spPr>
        </p:pic>
        <p:sp>
          <p:nvSpPr>
            <p:cNvPr id="170" name="思想气泡: 云 169"/>
            <p:cNvSpPr/>
            <p:nvPr/>
          </p:nvSpPr>
          <p:spPr>
            <a:xfrm>
              <a:off x="5412503" y="5730070"/>
              <a:ext cx="2482005" cy="780686"/>
            </a:xfrm>
            <a:prstGeom prst="cloudCallou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5655212" y="5797247"/>
              <a:ext cx="24820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</a:rPr>
                <a:t>借助插图</a:t>
              </a:r>
              <a:endParaRPr lang="zh-CN" altLang="en-US" sz="3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018386" y="1339763"/>
            <a:ext cx="9755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要是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能赶上公共汽车，</a:t>
            </a:r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69242" y="1290283"/>
            <a:ext cx="4151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不会迟到</a:t>
            </a:r>
            <a:endParaRPr lang="zh-CN" altLang="en-US" sz="3600" b="1">
              <a:solidFill>
                <a:srgbClr val="FF1D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 animBg="1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情境对话</a:t>
            </a:r>
            <a:endParaRPr lang="zh-CN" altLang="en-US"/>
          </a:p>
        </p:txBody>
      </p:sp>
      <p:pic>
        <p:nvPicPr>
          <p:cNvPr id="169" name="图片 168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19234" y="5169467"/>
            <a:ext cx="3072766" cy="168853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0869" y="1408076"/>
            <a:ext cx="9829967" cy="3646398"/>
            <a:chOff x="660869" y="1408076"/>
            <a:chExt cx="9829967" cy="3646398"/>
          </a:xfrm>
        </p:grpSpPr>
        <p:grpSp>
          <p:nvGrpSpPr>
            <p:cNvPr id="9" name="组合 8"/>
            <p:cNvGrpSpPr/>
            <p:nvPr/>
          </p:nvGrpSpPr>
          <p:grpSpPr>
            <a:xfrm>
              <a:off x="660869" y="3429000"/>
              <a:ext cx="9755656" cy="713407"/>
              <a:chOff x="1035445" y="5878340"/>
              <a:chExt cx="9755656" cy="713407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1035445" y="5945416"/>
                <a:ext cx="97556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>
                    <a:solidFill>
                      <a:srgbClr val="FF1D25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要是</a:t>
                </a:r>
                <a:r>
                  <a:rPr lang="zh-CN" altLang="en-US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能及时通过路口，</a:t>
                </a:r>
                <a:r>
                  <a:rPr lang="zh-CN" altLang="en-US" sz="3600" b="1">
                    <a:solidFill>
                      <a:srgbClr val="FF1D25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就</a:t>
                </a:r>
                <a:r>
                  <a:rPr lang="en-US" altLang="zh-CN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_______________</a:t>
                </a:r>
                <a:r>
                  <a:rPr lang="zh-CN" altLang="en-US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36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245410" y="5878340"/>
                <a:ext cx="415124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>
                    <a:solidFill>
                      <a:srgbClr val="FF1D25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能赶上公共汽车</a:t>
                </a:r>
                <a:endParaRPr lang="zh-CN" altLang="en-US" sz="3600" b="1">
                  <a:solidFill>
                    <a:srgbClr val="FF1D25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660869" y="1472530"/>
              <a:ext cx="78840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FF1D2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要是</a:t>
              </a:r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</a:rPr>
                <a:t>早一分钟，</a:t>
              </a:r>
              <a:r>
                <a:rPr lang="zh-CN" altLang="en-US" sz="3600" b="1">
                  <a:solidFill>
                    <a:srgbClr val="FF1D2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</a:t>
              </a:r>
              <a:r>
                <a:rPr lang="en-US" altLang="zh-CN" sz="3600">
                  <a:latin typeface="楷体" panose="02010609060101010101" pitchFamily="49" charset="-122"/>
                  <a:ea typeface="楷体" panose="02010609060101010101" pitchFamily="49" charset="-122"/>
                </a:rPr>
                <a:t>_______________</a:t>
              </a:r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60869" y="2272852"/>
              <a:ext cx="7958345" cy="759707"/>
              <a:chOff x="2737790" y="5862983"/>
              <a:chExt cx="7958345" cy="75970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737790" y="5976359"/>
                <a:ext cx="788403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>
                    <a:solidFill>
                      <a:srgbClr val="FF1D25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要是</a:t>
                </a:r>
                <a:r>
                  <a:rPr lang="zh-CN" altLang="en-US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能赶上绿灯，</a:t>
                </a:r>
                <a:r>
                  <a:rPr lang="zh-CN" altLang="en-US" sz="3600" b="1">
                    <a:solidFill>
                      <a:srgbClr val="FF1D25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就</a:t>
                </a:r>
                <a:r>
                  <a:rPr lang="en-US" altLang="zh-CN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_______________</a:t>
                </a:r>
                <a:r>
                  <a:rPr lang="zh-CN" altLang="en-US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36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897855" y="5862983"/>
                <a:ext cx="379828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>
                    <a:solidFill>
                      <a:srgbClr val="FF1D25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能及时通过路口</a:t>
                </a:r>
                <a:endParaRPr lang="zh-CN" altLang="en-US" sz="3600" b="1">
                  <a:solidFill>
                    <a:srgbClr val="FF1D25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418081" y="1408076"/>
              <a:ext cx="30541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FF1D2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能赶上绿灯了</a:t>
              </a:r>
              <a:endParaRPr lang="zh-CN" altLang="en-US" sz="3600" b="1">
                <a:solidFill>
                  <a:srgbClr val="FF1D2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35180" y="4343689"/>
              <a:ext cx="9755656" cy="710785"/>
              <a:chOff x="1035445" y="5880962"/>
              <a:chExt cx="9755656" cy="710785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035445" y="5945416"/>
                <a:ext cx="97556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>
                    <a:solidFill>
                      <a:srgbClr val="FF1D25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要是</a:t>
                </a:r>
                <a:r>
                  <a:rPr lang="zh-CN" altLang="en-US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能赶上公共汽车，</a:t>
                </a:r>
                <a:r>
                  <a:rPr lang="zh-CN" altLang="en-US" sz="3600" b="1">
                    <a:solidFill>
                      <a:srgbClr val="FF1D25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就</a:t>
                </a:r>
                <a:r>
                  <a:rPr lang="en-US" altLang="zh-CN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_______________</a:t>
                </a:r>
                <a:r>
                  <a:rPr lang="zh-CN" altLang="en-US" sz="360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36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6325842" y="5880962"/>
                <a:ext cx="415124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>
                    <a:solidFill>
                      <a:srgbClr val="FF1D25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不会迟到</a:t>
                </a:r>
                <a:endParaRPr lang="zh-CN" altLang="en-US" sz="3600" b="1">
                  <a:solidFill>
                    <a:srgbClr val="FF1D25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情境对话</a:t>
            </a:r>
            <a:endParaRPr lang="zh-CN" altLang="en-US"/>
          </a:p>
        </p:txBody>
      </p:sp>
      <p:grpSp>
        <p:nvGrpSpPr>
          <p:cNvPr id="48" name="组合 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7174065" y="1078293"/>
            <a:ext cx="3012028" cy="3800475"/>
            <a:chOff x="4864894" y="1875632"/>
            <a:chExt cx="2462213" cy="3106737"/>
          </a:xfrm>
        </p:grpSpPr>
        <p:sp>
          <p:nvSpPr>
            <p:cNvPr id="49" name="ïṥļîdè"/>
            <p:cNvSpPr/>
            <p:nvPr/>
          </p:nvSpPr>
          <p:spPr bwMode="auto">
            <a:xfrm>
              <a:off x="6680994" y="2480469"/>
              <a:ext cx="249238" cy="306388"/>
            </a:xfrm>
            <a:custGeom>
              <a:avLst/>
              <a:gdLst>
                <a:gd name="T0" fmla="*/ 57 w 157"/>
                <a:gd name="T1" fmla="*/ 193 h 193"/>
                <a:gd name="T2" fmla="*/ 0 w 157"/>
                <a:gd name="T3" fmla="*/ 158 h 193"/>
                <a:gd name="T4" fmla="*/ 100 w 157"/>
                <a:gd name="T5" fmla="*/ 0 h 193"/>
                <a:gd name="T6" fmla="*/ 157 w 157"/>
                <a:gd name="T7" fmla="*/ 37 h 193"/>
                <a:gd name="T8" fmla="*/ 57 w 157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93">
                  <a:moveTo>
                    <a:pt x="57" y="193"/>
                  </a:moveTo>
                  <a:lnTo>
                    <a:pt x="0" y="158"/>
                  </a:lnTo>
                  <a:lnTo>
                    <a:pt x="100" y="0"/>
                  </a:lnTo>
                  <a:lnTo>
                    <a:pt x="157" y="37"/>
                  </a:lnTo>
                  <a:lnTo>
                    <a:pt x="57" y="193"/>
                  </a:lnTo>
                  <a:close/>
                </a:path>
              </a:pathLst>
            </a:custGeom>
            <a:solidFill>
              <a:srgbClr val="C7C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ṥ1íḑé"/>
            <p:cNvSpPr/>
            <p:nvPr/>
          </p:nvSpPr>
          <p:spPr bwMode="auto">
            <a:xfrm>
              <a:off x="6742906" y="2383632"/>
              <a:ext cx="284163" cy="252413"/>
            </a:xfrm>
            <a:custGeom>
              <a:avLst/>
              <a:gdLst>
                <a:gd name="T0" fmla="*/ 157 w 187"/>
                <a:gd name="T1" fmla="*/ 144 h 166"/>
                <a:gd name="T2" fmla="*/ 176 w 187"/>
                <a:gd name="T3" fmla="*/ 115 h 166"/>
                <a:gd name="T4" fmla="*/ 165 w 187"/>
                <a:gd name="T5" fmla="*/ 66 h 166"/>
                <a:gd name="T6" fmla="*/ 79 w 187"/>
                <a:gd name="T7" fmla="*/ 11 h 166"/>
                <a:gd name="T8" fmla="*/ 30 w 187"/>
                <a:gd name="T9" fmla="*/ 21 h 166"/>
                <a:gd name="T10" fmla="*/ 11 w 187"/>
                <a:gd name="T11" fmla="*/ 51 h 166"/>
                <a:gd name="T12" fmla="*/ 22 w 187"/>
                <a:gd name="T13" fmla="*/ 100 h 166"/>
                <a:gd name="T14" fmla="*/ 108 w 187"/>
                <a:gd name="T15" fmla="*/ 155 h 166"/>
                <a:gd name="T16" fmla="*/ 157 w 187"/>
                <a:gd name="T17" fmla="*/ 14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66">
                  <a:moveTo>
                    <a:pt x="157" y="144"/>
                  </a:moveTo>
                  <a:cubicBezTo>
                    <a:pt x="176" y="115"/>
                    <a:pt x="176" y="115"/>
                    <a:pt x="176" y="115"/>
                  </a:cubicBezTo>
                  <a:cubicBezTo>
                    <a:pt x="187" y="98"/>
                    <a:pt x="182" y="76"/>
                    <a:pt x="165" y="66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62" y="0"/>
                    <a:pt x="40" y="5"/>
                    <a:pt x="30" y="2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0" y="68"/>
                    <a:pt x="5" y="90"/>
                    <a:pt x="22" y="100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125" y="166"/>
                    <a:pt x="147" y="161"/>
                    <a:pt x="157" y="144"/>
                  </a:cubicBezTo>
                  <a:close/>
                </a:path>
              </a:pathLst>
            </a:custGeom>
            <a:solidFill>
              <a:srgbClr val="D7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iSḷîḋe"/>
            <p:cNvSpPr/>
            <p:nvPr/>
          </p:nvSpPr>
          <p:spPr bwMode="auto">
            <a:xfrm>
              <a:off x="5261769" y="2480469"/>
              <a:ext cx="249238" cy="306388"/>
            </a:xfrm>
            <a:custGeom>
              <a:avLst/>
              <a:gdLst>
                <a:gd name="T0" fmla="*/ 100 w 157"/>
                <a:gd name="T1" fmla="*/ 193 h 193"/>
                <a:gd name="T2" fmla="*/ 0 w 157"/>
                <a:gd name="T3" fmla="*/ 37 h 193"/>
                <a:gd name="T4" fmla="*/ 57 w 157"/>
                <a:gd name="T5" fmla="*/ 0 h 193"/>
                <a:gd name="T6" fmla="*/ 157 w 157"/>
                <a:gd name="T7" fmla="*/ 158 h 193"/>
                <a:gd name="T8" fmla="*/ 100 w 157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93">
                  <a:moveTo>
                    <a:pt x="100" y="193"/>
                  </a:moveTo>
                  <a:lnTo>
                    <a:pt x="0" y="37"/>
                  </a:lnTo>
                  <a:lnTo>
                    <a:pt x="57" y="0"/>
                  </a:lnTo>
                  <a:lnTo>
                    <a:pt x="157" y="158"/>
                  </a:lnTo>
                  <a:lnTo>
                    <a:pt x="100" y="193"/>
                  </a:lnTo>
                  <a:close/>
                </a:path>
              </a:pathLst>
            </a:custGeom>
            <a:solidFill>
              <a:srgbClr val="C7C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ïṣľíḑè"/>
            <p:cNvSpPr/>
            <p:nvPr/>
          </p:nvSpPr>
          <p:spPr bwMode="auto">
            <a:xfrm>
              <a:off x="5774531" y="1875632"/>
              <a:ext cx="642938" cy="642938"/>
            </a:xfrm>
            <a:custGeom>
              <a:avLst/>
              <a:gdLst>
                <a:gd name="T0" fmla="*/ 212 w 424"/>
                <a:gd name="T1" fmla="*/ 424 h 424"/>
                <a:gd name="T2" fmla="*/ 0 w 424"/>
                <a:gd name="T3" fmla="*/ 212 h 424"/>
                <a:gd name="T4" fmla="*/ 212 w 424"/>
                <a:gd name="T5" fmla="*/ 0 h 424"/>
                <a:gd name="T6" fmla="*/ 424 w 424"/>
                <a:gd name="T7" fmla="*/ 212 h 424"/>
                <a:gd name="T8" fmla="*/ 212 w 424"/>
                <a:gd name="T9" fmla="*/ 424 h 424"/>
                <a:gd name="T10" fmla="*/ 212 w 424"/>
                <a:gd name="T11" fmla="*/ 71 h 424"/>
                <a:gd name="T12" fmla="*/ 71 w 424"/>
                <a:gd name="T13" fmla="*/ 212 h 424"/>
                <a:gd name="T14" fmla="*/ 212 w 424"/>
                <a:gd name="T15" fmla="*/ 353 h 424"/>
                <a:gd name="T16" fmla="*/ 353 w 424"/>
                <a:gd name="T17" fmla="*/ 212 h 424"/>
                <a:gd name="T18" fmla="*/ 212 w 424"/>
                <a:gd name="T19" fmla="*/ 7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422">
                  <a:moveTo>
                    <a:pt x="212" y="424"/>
                  </a:moveTo>
                  <a:cubicBezTo>
                    <a:pt x="95" y="424"/>
                    <a:pt x="0" y="329"/>
                    <a:pt x="0" y="212"/>
                  </a:cubicBezTo>
                  <a:cubicBezTo>
                    <a:pt x="0" y="95"/>
                    <a:pt x="95" y="0"/>
                    <a:pt x="212" y="0"/>
                  </a:cubicBezTo>
                  <a:cubicBezTo>
                    <a:pt x="329" y="0"/>
                    <a:pt x="424" y="95"/>
                    <a:pt x="424" y="212"/>
                  </a:cubicBezTo>
                  <a:cubicBezTo>
                    <a:pt x="424" y="329"/>
                    <a:pt x="329" y="424"/>
                    <a:pt x="212" y="424"/>
                  </a:cubicBezTo>
                  <a:close/>
                  <a:moveTo>
                    <a:pt x="212" y="71"/>
                  </a:moveTo>
                  <a:cubicBezTo>
                    <a:pt x="134" y="71"/>
                    <a:pt x="71" y="134"/>
                    <a:pt x="71" y="212"/>
                  </a:cubicBezTo>
                  <a:cubicBezTo>
                    <a:pt x="71" y="290"/>
                    <a:pt x="134" y="353"/>
                    <a:pt x="212" y="353"/>
                  </a:cubicBezTo>
                  <a:cubicBezTo>
                    <a:pt x="290" y="353"/>
                    <a:pt x="353" y="290"/>
                    <a:pt x="353" y="212"/>
                  </a:cubicBezTo>
                  <a:cubicBezTo>
                    <a:pt x="353" y="134"/>
                    <a:pt x="290" y="71"/>
                    <a:pt x="212" y="71"/>
                  </a:cubicBezTo>
                  <a:close/>
                </a:path>
              </a:pathLst>
            </a:custGeom>
            <a:solidFill>
              <a:srgbClr val="D7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iṣlïḓê"/>
            <p:cNvSpPr/>
            <p:nvPr/>
          </p:nvSpPr>
          <p:spPr bwMode="auto">
            <a:xfrm>
              <a:off x="6042819" y="2250282"/>
              <a:ext cx="106363" cy="322263"/>
            </a:xfrm>
            <a:prstGeom prst="rect">
              <a:avLst/>
            </a:prstGeom>
            <a:solidFill>
              <a:srgbClr val="C7C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iš1ïḑè"/>
            <p:cNvSpPr/>
            <p:nvPr/>
          </p:nvSpPr>
          <p:spPr bwMode="auto">
            <a:xfrm>
              <a:off x="4864894" y="2518569"/>
              <a:ext cx="2462213" cy="2463800"/>
            </a:xfrm>
            <a:prstGeom prst="ellipse">
              <a:avLst/>
            </a:prstGeom>
            <a:solidFill>
              <a:srgbClr val="D7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ṡ1iďe"/>
            <p:cNvSpPr/>
            <p:nvPr/>
          </p:nvSpPr>
          <p:spPr bwMode="auto">
            <a:xfrm>
              <a:off x="5961856" y="2143919"/>
              <a:ext cx="268288" cy="160338"/>
            </a:xfrm>
            <a:custGeom>
              <a:avLst/>
              <a:gdLst>
                <a:gd name="T0" fmla="*/ 141 w 176"/>
                <a:gd name="T1" fmla="*/ 105 h 105"/>
                <a:gd name="T2" fmla="*/ 35 w 176"/>
                <a:gd name="T3" fmla="*/ 105 h 105"/>
                <a:gd name="T4" fmla="*/ 0 w 176"/>
                <a:gd name="T5" fmla="*/ 70 h 105"/>
                <a:gd name="T6" fmla="*/ 0 w 176"/>
                <a:gd name="T7" fmla="*/ 35 h 105"/>
                <a:gd name="T8" fmla="*/ 35 w 176"/>
                <a:gd name="T9" fmla="*/ 0 h 105"/>
                <a:gd name="T10" fmla="*/ 141 w 176"/>
                <a:gd name="T11" fmla="*/ 0 h 105"/>
                <a:gd name="T12" fmla="*/ 176 w 176"/>
                <a:gd name="T13" fmla="*/ 35 h 105"/>
                <a:gd name="T14" fmla="*/ 176 w 176"/>
                <a:gd name="T15" fmla="*/ 70 h 105"/>
                <a:gd name="T16" fmla="*/ 141 w 176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105">
                  <a:moveTo>
                    <a:pt x="141" y="105"/>
                  </a:moveTo>
                  <a:cubicBezTo>
                    <a:pt x="35" y="105"/>
                    <a:pt x="35" y="105"/>
                    <a:pt x="35" y="105"/>
                  </a:cubicBezTo>
                  <a:cubicBezTo>
                    <a:pt x="16" y="105"/>
                    <a:pt x="0" y="90"/>
                    <a:pt x="0" y="7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60" y="0"/>
                    <a:pt x="176" y="15"/>
                    <a:pt x="176" y="35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90"/>
                    <a:pt x="160" y="105"/>
                    <a:pt x="141" y="105"/>
                  </a:cubicBezTo>
                  <a:close/>
                </a:path>
              </a:pathLst>
            </a:custGeom>
            <a:solidFill>
              <a:srgbClr val="D7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iṥľiḍê"/>
            <p:cNvSpPr/>
            <p:nvPr/>
          </p:nvSpPr>
          <p:spPr bwMode="auto">
            <a:xfrm>
              <a:off x="4971256" y="2624932"/>
              <a:ext cx="2249488" cy="2249488"/>
            </a:xfrm>
            <a:prstGeom prst="ellipse">
              <a:avLst/>
            </a:prstGeom>
            <a:solidFill>
              <a:srgbClr val="C7C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íṥļíďé"/>
            <p:cNvSpPr/>
            <p:nvPr/>
          </p:nvSpPr>
          <p:spPr bwMode="auto">
            <a:xfrm>
              <a:off x="5079206" y="2732882"/>
              <a:ext cx="2033588" cy="2035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ṩḻiḋè"/>
            <p:cNvSpPr/>
            <p:nvPr/>
          </p:nvSpPr>
          <p:spPr bwMode="auto">
            <a:xfrm>
              <a:off x="6096794" y="2947194"/>
              <a:ext cx="803275" cy="1371600"/>
            </a:xfrm>
            <a:custGeom>
              <a:avLst/>
              <a:gdLst>
                <a:gd name="T0" fmla="*/ 375 w 530"/>
                <a:gd name="T1" fmla="*/ 904 h 904"/>
                <a:gd name="T2" fmla="*/ 530 w 530"/>
                <a:gd name="T3" fmla="*/ 530 h 904"/>
                <a:gd name="T4" fmla="*/ 0 w 530"/>
                <a:gd name="T5" fmla="*/ 0 h 904"/>
                <a:gd name="T6" fmla="*/ 0 w 530"/>
                <a:gd name="T7" fmla="*/ 530 h 904"/>
                <a:gd name="T8" fmla="*/ 375 w 530"/>
                <a:gd name="T9" fmla="*/ 904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904">
                  <a:moveTo>
                    <a:pt x="375" y="904"/>
                  </a:moveTo>
                  <a:cubicBezTo>
                    <a:pt x="470" y="809"/>
                    <a:pt x="530" y="676"/>
                    <a:pt x="530" y="530"/>
                  </a:cubicBezTo>
                  <a:cubicBezTo>
                    <a:pt x="530" y="237"/>
                    <a:pt x="293" y="0"/>
                    <a:pt x="0" y="0"/>
                  </a:cubicBezTo>
                  <a:cubicBezTo>
                    <a:pt x="0" y="530"/>
                    <a:pt x="0" y="530"/>
                    <a:pt x="0" y="530"/>
                  </a:cubicBezTo>
                  <a:lnTo>
                    <a:pt x="375" y="904"/>
                  </a:lnTo>
                  <a:close/>
                </a:path>
              </a:pathLst>
            </a:custGeom>
            <a:solidFill>
              <a:srgbClr val="FF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ṥḷidé"/>
            <p:cNvSpPr/>
            <p:nvPr/>
          </p:nvSpPr>
          <p:spPr bwMode="auto">
            <a:xfrm>
              <a:off x="5164931" y="2383632"/>
              <a:ext cx="284163" cy="252413"/>
            </a:xfrm>
            <a:custGeom>
              <a:avLst/>
              <a:gdLst>
                <a:gd name="T0" fmla="*/ 30 w 187"/>
                <a:gd name="T1" fmla="*/ 144 h 166"/>
                <a:gd name="T2" fmla="*/ 11 w 187"/>
                <a:gd name="T3" fmla="*/ 115 h 166"/>
                <a:gd name="T4" fmla="*/ 22 w 187"/>
                <a:gd name="T5" fmla="*/ 66 h 166"/>
                <a:gd name="T6" fmla="*/ 108 w 187"/>
                <a:gd name="T7" fmla="*/ 11 h 166"/>
                <a:gd name="T8" fmla="*/ 157 w 187"/>
                <a:gd name="T9" fmla="*/ 21 h 166"/>
                <a:gd name="T10" fmla="*/ 176 w 187"/>
                <a:gd name="T11" fmla="*/ 51 h 166"/>
                <a:gd name="T12" fmla="*/ 165 w 187"/>
                <a:gd name="T13" fmla="*/ 100 h 166"/>
                <a:gd name="T14" fmla="*/ 79 w 187"/>
                <a:gd name="T15" fmla="*/ 155 h 166"/>
                <a:gd name="T16" fmla="*/ 30 w 187"/>
                <a:gd name="T17" fmla="*/ 14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66">
                  <a:moveTo>
                    <a:pt x="30" y="144"/>
                  </a:moveTo>
                  <a:cubicBezTo>
                    <a:pt x="11" y="115"/>
                    <a:pt x="11" y="115"/>
                    <a:pt x="11" y="115"/>
                  </a:cubicBezTo>
                  <a:cubicBezTo>
                    <a:pt x="0" y="98"/>
                    <a:pt x="5" y="76"/>
                    <a:pt x="22" y="66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25" y="0"/>
                    <a:pt x="147" y="5"/>
                    <a:pt x="157" y="21"/>
                  </a:cubicBezTo>
                  <a:cubicBezTo>
                    <a:pt x="176" y="51"/>
                    <a:pt x="176" y="51"/>
                    <a:pt x="176" y="51"/>
                  </a:cubicBezTo>
                  <a:cubicBezTo>
                    <a:pt x="187" y="68"/>
                    <a:pt x="182" y="90"/>
                    <a:pt x="165" y="100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62" y="166"/>
                    <a:pt x="40" y="161"/>
                    <a:pt x="30" y="144"/>
                  </a:cubicBezTo>
                  <a:close/>
                </a:path>
              </a:pathLst>
            </a:custGeom>
            <a:solidFill>
              <a:srgbClr val="D7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sľíďê"/>
            <p:cNvSpPr/>
            <p:nvPr/>
          </p:nvSpPr>
          <p:spPr bwMode="auto">
            <a:xfrm>
              <a:off x="6042819" y="2840832"/>
              <a:ext cx="106363" cy="214313"/>
            </a:xfrm>
            <a:custGeom>
              <a:avLst/>
              <a:gdLst>
                <a:gd name="T0" fmla="*/ 35 w 70"/>
                <a:gd name="T1" fmla="*/ 0 h 141"/>
                <a:gd name="T2" fmla="*/ 35 w 70"/>
                <a:gd name="T3" fmla="*/ 0 h 141"/>
                <a:gd name="T4" fmla="*/ 0 w 70"/>
                <a:gd name="T5" fmla="*/ 35 h 141"/>
                <a:gd name="T6" fmla="*/ 0 w 70"/>
                <a:gd name="T7" fmla="*/ 106 h 141"/>
                <a:gd name="T8" fmla="*/ 35 w 70"/>
                <a:gd name="T9" fmla="*/ 141 h 141"/>
                <a:gd name="T10" fmla="*/ 35 w 70"/>
                <a:gd name="T11" fmla="*/ 141 h 141"/>
                <a:gd name="T12" fmla="*/ 70 w 70"/>
                <a:gd name="T13" fmla="*/ 106 h 141"/>
                <a:gd name="T14" fmla="*/ 70 w 70"/>
                <a:gd name="T15" fmla="*/ 35 h 141"/>
                <a:gd name="T16" fmla="*/ 35 w 70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1"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25"/>
                    <a:pt x="1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55" y="141"/>
                    <a:pt x="70" y="125"/>
                    <a:pt x="70" y="10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15"/>
                    <a:pt x="55" y="0"/>
                    <a:pt x="35" y="0"/>
                  </a:cubicBezTo>
                  <a:close/>
                </a:path>
              </a:pathLst>
            </a:custGeom>
            <a:solidFill>
              <a:srgbClr val="5B5D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iŝļíḋe"/>
            <p:cNvSpPr/>
            <p:nvPr/>
          </p:nvSpPr>
          <p:spPr bwMode="auto">
            <a:xfrm>
              <a:off x="6042819" y="4447382"/>
              <a:ext cx="106363" cy="212725"/>
            </a:xfrm>
            <a:custGeom>
              <a:avLst/>
              <a:gdLst>
                <a:gd name="T0" fmla="*/ 35 w 70"/>
                <a:gd name="T1" fmla="*/ 0 h 141"/>
                <a:gd name="T2" fmla="*/ 35 w 70"/>
                <a:gd name="T3" fmla="*/ 0 h 141"/>
                <a:gd name="T4" fmla="*/ 0 w 70"/>
                <a:gd name="T5" fmla="*/ 35 h 141"/>
                <a:gd name="T6" fmla="*/ 0 w 70"/>
                <a:gd name="T7" fmla="*/ 106 h 141"/>
                <a:gd name="T8" fmla="*/ 35 w 70"/>
                <a:gd name="T9" fmla="*/ 141 h 141"/>
                <a:gd name="T10" fmla="*/ 35 w 70"/>
                <a:gd name="T11" fmla="*/ 141 h 141"/>
                <a:gd name="T12" fmla="*/ 70 w 70"/>
                <a:gd name="T13" fmla="*/ 106 h 141"/>
                <a:gd name="T14" fmla="*/ 70 w 70"/>
                <a:gd name="T15" fmla="*/ 35 h 141"/>
                <a:gd name="T16" fmla="*/ 35 w 70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1"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25"/>
                    <a:pt x="1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55" y="141"/>
                    <a:pt x="70" y="125"/>
                    <a:pt x="70" y="10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16"/>
                    <a:pt x="55" y="0"/>
                    <a:pt x="35" y="0"/>
                  </a:cubicBezTo>
                  <a:close/>
                </a:path>
              </a:pathLst>
            </a:custGeom>
            <a:solidFill>
              <a:srgbClr val="5B5D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işlíḑè"/>
            <p:cNvSpPr/>
            <p:nvPr/>
          </p:nvSpPr>
          <p:spPr bwMode="auto">
            <a:xfrm>
              <a:off x="6792119" y="3698082"/>
              <a:ext cx="214313" cy="106363"/>
            </a:xfrm>
            <a:custGeom>
              <a:avLst/>
              <a:gdLst>
                <a:gd name="T0" fmla="*/ 141 w 141"/>
                <a:gd name="T1" fmla="*/ 35 h 70"/>
                <a:gd name="T2" fmla="*/ 141 w 141"/>
                <a:gd name="T3" fmla="*/ 35 h 70"/>
                <a:gd name="T4" fmla="*/ 106 w 141"/>
                <a:gd name="T5" fmla="*/ 0 h 70"/>
                <a:gd name="T6" fmla="*/ 35 w 141"/>
                <a:gd name="T7" fmla="*/ 0 h 70"/>
                <a:gd name="T8" fmla="*/ 0 w 141"/>
                <a:gd name="T9" fmla="*/ 35 h 70"/>
                <a:gd name="T10" fmla="*/ 0 w 141"/>
                <a:gd name="T11" fmla="*/ 35 h 70"/>
                <a:gd name="T12" fmla="*/ 35 w 141"/>
                <a:gd name="T13" fmla="*/ 70 h 70"/>
                <a:gd name="T14" fmla="*/ 106 w 141"/>
                <a:gd name="T15" fmla="*/ 70 h 70"/>
                <a:gd name="T16" fmla="*/ 141 w 141"/>
                <a:gd name="T17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70">
                  <a:moveTo>
                    <a:pt x="141" y="35"/>
                  </a:moveTo>
                  <a:cubicBezTo>
                    <a:pt x="141" y="35"/>
                    <a:pt x="141" y="35"/>
                    <a:pt x="141" y="35"/>
                  </a:cubicBezTo>
                  <a:cubicBezTo>
                    <a:pt x="141" y="15"/>
                    <a:pt x="125" y="0"/>
                    <a:pt x="10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25" y="70"/>
                    <a:pt x="141" y="54"/>
                    <a:pt x="141" y="35"/>
                  </a:cubicBezTo>
                  <a:close/>
                </a:path>
              </a:pathLst>
            </a:custGeom>
            <a:solidFill>
              <a:srgbClr val="5B5D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íṧḻíḋe"/>
            <p:cNvSpPr/>
            <p:nvPr/>
          </p:nvSpPr>
          <p:spPr bwMode="auto">
            <a:xfrm>
              <a:off x="5185569" y="3698082"/>
              <a:ext cx="214313" cy="106363"/>
            </a:xfrm>
            <a:custGeom>
              <a:avLst/>
              <a:gdLst>
                <a:gd name="T0" fmla="*/ 141 w 141"/>
                <a:gd name="T1" fmla="*/ 35 h 70"/>
                <a:gd name="T2" fmla="*/ 141 w 141"/>
                <a:gd name="T3" fmla="*/ 35 h 70"/>
                <a:gd name="T4" fmla="*/ 106 w 141"/>
                <a:gd name="T5" fmla="*/ 0 h 70"/>
                <a:gd name="T6" fmla="*/ 35 w 141"/>
                <a:gd name="T7" fmla="*/ 0 h 70"/>
                <a:gd name="T8" fmla="*/ 0 w 141"/>
                <a:gd name="T9" fmla="*/ 35 h 70"/>
                <a:gd name="T10" fmla="*/ 0 w 141"/>
                <a:gd name="T11" fmla="*/ 35 h 70"/>
                <a:gd name="T12" fmla="*/ 35 w 141"/>
                <a:gd name="T13" fmla="*/ 70 h 70"/>
                <a:gd name="T14" fmla="*/ 106 w 141"/>
                <a:gd name="T15" fmla="*/ 70 h 70"/>
                <a:gd name="T16" fmla="*/ 141 w 141"/>
                <a:gd name="T17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70">
                  <a:moveTo>
                    <a:pt x="141" y="35"/>
                  </a:moveTo>
                  <a:cubicBezTo>
                    <a:pt x="141" y="35"/>
                    <a:pt x="141" y="35"/>
                    <a:pt x="141" y="35"/>
                  </a:cubicBezTo>
                  <a:cubicBezTo>
                    <a:pt x="141" y="15"/>
                    <a:pt x="125" y="0"/>
                    <a:pt x="10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25" y="70"/>
                    <a:pt x="141" y="54"/>
                    <a:pt x="141" y="35"/>
                  </a:cubicBezTo>
                  <a:close/>
                </a:path>
              </a:pathLst>
            </a:custGeom>
            <a:solidFill>
              <a:srgbClr val="5B5D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íṥ1îdè"/>
            <p:cNvSpPr/>
            <p:nvPr/>
          </p:nvSpPr>
          <p:spPr bwMode="auto">
            <a:xfrm>
              <a:off x="5606256" y="4339432"/>
              <a:ext cx="176213" cy="214313"/>
            </a:xfrm>
            <a:custGeom>
              <a:avLst/>
              <a:gdLst>
                <a:gd name="T0" fmla="*/ 23 w 116"/>
                <a:gd name="T1" fmla="*/ 132 h 141"/>
                <a:gd name="T2" fmla="*/ 23 w 116"/>
                <a:gd name="T3" fmla="*/ 132 h 141"/>
                <a:gd name="T4" fmla="*/ 71 w 116"/>
                <a:gd name="T5" fmla="*/ 119 h 141"/>
                <a:gd name="T6" fmla="*/ 106 w 116"/>
                <a:gd name="T7" fmla="*/ 58 h 141"/>
                <a:gd name="T8" fmla="*/ 93 w 116"/>
                <a:gd name="T9" fmla="*/ 9 h 141"/>
                <a:gd name="T10" fmla="*/ 93 w 116"/>
                <a:gd name="T11" fmla="*/ 9 h 141"/>
                <a:gd name="T12" fmla="*/ 45 w 116"/>
                <a:gd name="T13" fmla="*/ 22 h 141"/>
                <a:gd name="T14" fmla="*/ 10 w 116"/>
                <a:gd name="T15" fmla="*/ 83 h 141"/>
                <a:gd name="T16" fmla="*/ 23 w 116"/>
                <a:gd name="T17" fmla="*/ 13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41">
                  <a:moveTo>
                    <a:pt x="23" y="132"/>
                  </a:moveTo>
                  <a:cubicBezTo>
                    <a:pt x="23" y="132"/>
                    <a:pt x="23" y="132"/>
                    <a:pt x="23" y="132"/>
                  </a:cubicBezTo>
                  <a:cubicBezTo>
                    <a:pt x="40" y="141"/>
                    <a:pt x="61" y="136"/>
                    <a:pt x="71" y="119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16" y="41"/>
                    <a:pt x="110" y="19"/>
                    <a:pt x="9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77" y="0"/>
                    <a:pt x="55" y="5"/>
                    <a:pt x="45" y="22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0" y="100"/>
                    <a:pt x="6" y="122"/>
                    <a:pt x="23" y="132"/>
                  </a:cubicBezTo>
                  <a:close/>
                </a:path>
              </a:pathLst>
            </a:custGeom>
            <a:solidFill>
              <a:srgbClr val="8F9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šľîḓè"/>
            <p:cNvSpPr/>
            <p:nvPr/>
          </p:nvSpPr>
          <p:spPr bwMode="auto">
            <a:xfrm>
              <a:off x="6409531" y="2947194"/>
              <a:ext cx="176213" cy="214313"/>
            </a:xfrm>
            <a:custGeom>
              <a:avLst/>
              <a:gdLst>
                <a:gd name="T0" fmla="*/ 23 w 116"/>
                <a:gd name="T1" fmla="*/ 132 h 142"/>
                <a:gd name="T2" fmla="*/ 23 w 116"/>
                <a:gd name="T3" fmla="*/ 132 h 142"/>
                <a:gd name="T4" fmla="*/ 71 w 116"/>
                <a:gd name="T5" fmla="*/ 119 h 142"/>
                <a:gd name="T6" fmla="*/ 106 w 116"/>
                <a:gd name="T7" fmla="*/ 58 h 142"/>
                <a:gd name="T8" fmla="*/ 93 w 116"/>
                <a:gd name="T9" fmla="*/ 10 h 142"/>
                <a:gd name="T10" fmla="*/ 93 w 116"/>
                <a:gd name="T11" fmla="*/ 10 h 142"/>
                <a:gd name="T12" fmla="*/ 45 w 116"/>
                <a:gd name="T13" fmla="*/ 23 h 142"/>
                <a:gd name="T14" fmla="*/ 10 w 116"/>
                <a:gd name="T15" fmla="*/ 84 h 142"/>
                <a:gd name="T16" fmla="*/ 23 w 116"/>
                <a:gd name="T17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42">
                  <a:moveTo>
                    <a:pt x="23" y="132"/>
                  </a:moveTo>
                  <a:cubicBezTo>
                    <a:pt x="23" y="132"/>
                    <a:pt x="23" y="132"/>
                    <a:pt x="23" y="132"/>
                  </a:cubicBezTo>
                  <a:cubicBezTo>
                    <a:pt x="39" y="142"/>
                    <a:pt x="61" y="136"/>
                    <a:pt x="71" y="119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16" y="41"/>
                    <a:pt x="110" y="2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76" y="0"/>
                    <a:pt x="55" y="6"/>
                    <a:pt x="45" y="2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0" y="101"/>
                    <a:pt x="6" y="123"/>
                    <a:pt x="23" y="132"/>
                  </a:cubicBezTo>
                  <a:close/>
                </a:path>
              </a:pathLst>
            </a:custGeom>
            <a:solidFill>
              <a:srgbClr val="8F9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íşļîḍe"/>
            <p:cNvSpPr/>
            <p:nvPr/>
          </p:nvSpPr>
          <p:spPr bwMode="auto">
            <a:xfrm>
              <a:off x="5291931" y="3259932"/>
              <a:ext cx="215900" cy="176213"/>
            </a:xfrm>
            <a:custGeom>
              <a:avLst/>
              <a:gdLst>
                <a:gd name="T0" fmla="*/ 10 w 142"/>
                <a:gd name="T1" fmla="*/ 23 h 116"/>
                <a:gd name="T2" fmla="*/ 10 w 142"/>
                <a:gd name="T3" fmla="*/ 23 h 116"/>
                <a:gd name="T4" fmla="*/ 23 w 142"/>
                <a:gd name="T5" fmla="*/ 71 h 116"/>
                <a:gd name="T6" fmla="*/ 84 w 142"/>
                <a:gd name="T7" fmla="*/ 106 h 116"/>
                <a:gd name="T8" fmla="*/ 132 w 142"/>
                <a:gd name="T9" fmla="*/ 93 h 116"/>
                <a:gd name="T10" fmla="*/ 132 w 142"/>
                <a:gd name="T11" fmla="*/ 93 h 116"/>
                <a:gd name="T12" fmla="*/ 120 w 142"/>
                <a:gd name="T13" fmla="*/ 45 h 116"/>
                <a:gd name="T14" fmla="*/ 58 w 142"/>
                <a:gd name="T15" fmla="*/ 10 h 116"/>
                <a:gd name="T16" fmla="*/ 10 w 142"/>
                <a:gd name="T17" fmla="*/ 2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15"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0" y="40"/>
                    <a:pt x="6" y="61"/>
                    <a:pt x="23" y="71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101" y="116"/>
                    <a:pt x="123" y="110"/>
                    <a:pt x="132" y="93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142" y="76"/>
                    <a:pt x="136" y="55"/>
                    <a:pt x="120" y="4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41" y="0"/>
                    <a:pt x="20" y="6"/>
                    <a:pt x="10" y="23"/>
                  </a:cubicBezTo>
                  <a:close/>
                </a:path>
              </a:pathLst>
            </a:custGeom>
            <a:solidFill>
              <a:srgbClr val="8F9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iślïdè"/>
            <p:cNvSpPr/>
            <p:nvPr/>
          </p:nvSpPr>
          <p:spPr bwMode="auto">
            <a:xfrm>
              <a:off x="6684169" y="4064794"/>
              <a:ext cx="215900" cy="176213"/>
            </a:xfrm>
            <a:custGeom>
              <a:avLst/>
              <a:gdLst>
                <a:gd name="T0" fmla="*/ 10 w 142"/>
                <a:gd name="T1" fmla="*/ 22 h 116"/>
                <a:gd name="T2" fmla="*/ 10 w 142"/>
                <a:gd name="T3" fmla="*/ 22 h 116"/>
                <a:gd name="T4" fmla="*/ 22 w 142"/>
                <a:gd name="T5" fmla="*/ 71 h 116"/>
                <a:gd name="T6" fmla="*/ 84 w 142"/>
                <a:gd name="T7" fmla="*/ 106 h 116"/>
                <a:gd name="T8" fmla="*/ 132 w 142"/>
                <a:gd name="T9" fmla="*/ 93 h 116"/>
                <a:gd name="T10" fmla="*/ 132 w 142"/>
                <a:gd name="T11" fmla="*/ 93 h 116"/>
                <a:gd name="T12" fmla="*/ 119 w 142"/>
                <a:gd name="T13" fmla="*/ 45 h 116"/>
                <a:gd name="T14" fmla="*/ 58 w 142"/>
                <a:gd name="T15" fmla="*/ 9 h 116"/>
                <a:gd name="T16" fmla="*/ 10 w 142"/>
                <a:gd name="T17" fmla="*/ 2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15">
                  <a:moveTo>
                    <a:pt x="10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0" y="39"/>
                    <a:pt x="6" y="61"/>
                    <a:pt x="22" y="71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101" y="116"/>
                    <a:pt x="122" y="110"/>
                    <a:pt x="132" y="93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142" y="76"/>
                    <a:pt x="136" y="55"/>
                    <a:pt x="119" y="4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41" y="0"/>
                    <a:pt x="19" y="5"/>
                    <a:pt x="10" y="22"/>
                  </a:cubicBezTo>
                  <a:close/>
                </a:path>
              </a:pathLst>
            </a:custGeom>
            <a:solidFill>
              <a:srgbClr val="8F9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iṧ1íďè"/>
            <p:cNvSpPr/>
            <p:nvPr/>
          </p:nvSpPr>
          <p:spPr bwMode="auto">
            <a:xfrm>
              <a:off x="6409531" y="4339432"/>
              <a:ext cx="176213" cy="214313"/>
            </a:xfrm>
            <a:custGeom>
              <a:avLst/>
              <a:gdLst>
                <a:gd name="T0" fmla="*/ 93 w 116"/>
                <a:gd name="T1" fmla="*/ 132 h 141"/>
                <a:gd name="T2" fmla="*/ 93 w 116"/>
                <a:gd name="T3" fmla="*/ 132 h 141"/>
                <a:gd name="T4" fmla="*/ 45 w 116"/>
                <a:gd name="T5" fmla="*/ 119 h 141"/>
                <a:gd name="T6" fmla="*/ 10 w 116"/>
                <a:gd name="T7" fmla="*/ 58 h 141"/>
                <a:gd name="T8" fmla="*/ 23 w 116"/>
                <a:gd name="T9" fmla="*/ 9 h 141"/>
                <a:gd name="T10" fmla="*/ 23 w 116"/>
                <a:gd name="T11" fmla="*/ 9 h 141"/>
                <a:gd name="T12" fmla="*/ 71 w 116"/>
                <a:gd name="T13" fmla="*/ 22 h 141"/>
                <a:gd name="T14" fmla="*/ 106 w 116"/>
                <a:gd name="T15" fmla="*/ 83 h 141"/>
                <a:gd name="T16" fmla="*/ 93 w 116"/>
                <a:gd name="T17" fmla="*/ 13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41">
                  <a:moveTo>
                    <a:pt x="93" y="132"/>
                  </a:moveTo>
                  <a:cubicBezTo>
                    <a:pt x="93" y="132"/>
                    <a:pt x="93" y="132"/>
                    <a:pt x="93" y="132"/>
                  </a:cubicBezTo>
                  <a:cubicBezTo>
                    <a:pt x="76" y="141"/>
                    <a:pt x="55" y="136"/>
                    <a:pt x="45" y="119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0" y="41"/>
                    <a:pt x="6" y="1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9" y="0"/>
                    <a:pt x="61" y="5"/>
                    <a:pt x="71" y="22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16" y="100"/>
                    <a:pt x="110" y="122"/>
                    <a:pt x="93" y="132"/>
                  </a:cubicBezTo>
                  <a:close/>
                </a:path>
              </a:pathLst>
            </a:custGeom>
            <a:solidFill>
              <a:srgbClr val="8F9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ï$ḷídè"/>
            <p:cNvSpPr/>
            <p:nvPr/>
          </p:nvSpPr>
          <p:spPr bwMode="auto">
            <a:xfrm>
              <a:off x="5606256" y="2947194"/>
              <a:ext cx="176213" cy="214313"/>
            </a:xfrm>
            <a:custGeom>
              <a:avLst/>
              <a:gdLst>
                <a:gd name="T0" fmla="*/ 93 w 116"/>
                <a:gd name="T1" fmla="*/ 132 h 142"/>
                <a:gd name="T2" fmla="*/ 93 w 116"/>
                <a:gd name="T3" fmla="*/ 132 h 142"/>
                <a:gd name="T4" fmla="*/ 45 w 116"/>
                <a:gd name="T5" fmla="*/ 119 h 142"/>
                <a:gd name="T6" fmla="*/ 10 w 116"/>
                <a:gd name="T7" fmla="*/ 58 h 142"/>
                <a:gd name="T8" fmla="*/ 23 w 116"/>
                <a:gd name="T9" fmla="*/ 10 h 142"/>
                <a:gd name="T10" fmla="*/ 23 w 116"/>
                <a:gd name="T11" fmla="*/ 10 h 142"/>
                <a:gd name="T12" fmla="*/ 71 w 116"/>
                <a:gd name="T13" fmla="*/ 23 h 142"/>
                <a:gd name="T14" fmla="*/ 106 w 116"/>
                <a:gd name="T15" fmla="*/ 84 h 142"/>
                <a:gd name="T16" fmla="*/ 93 w 116"/>
                <a:gd name="T17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42">
                  <a:moveTo>
                    <a:pt x="93" y="132"/>
                  </a:moveTo>
                  <a:cubicBezTo>
                    <a:pt x="93" y="132"/>
                    <a:pt x="93" y="132"/>
                    <a:pt x="93" y="132"/>
                  </a:cubicBezTo>
                  <a:cubicBezTo>
                    <a:pt x="77" y="142"/>
                    <a:pt x="55" y="136"/>
                    <a:pt x="45" y="119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0" y="41"/>
                    <a:pt x="6" y="2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40" y="0"/>
                    <a:pt x="61" y="6"/>
                    <a:pt x="71" y="23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16" y="101"/>
                    <a:pt x="110" y="123"/>
                    <a:pt x="93" y="132"/>
                  </a:cubicBezTo>
                  <a:close/>
                </a:path>
              </a:pathLst>
            </a:custGeom>
            <a:solidFill>
              <a:srgbClr val="8F9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ïṩļíďè"/>
            <p:cNvSpPr/>
            <p:nvPr/>
          </p:nvSpPr>
          <p:spPr bwMode="auto">
            <a:xfrm>
              <a:off x="6684169" y="3259932"/>
              <a:ext cx="215900" cy="176213"/>
            </a:xfrm>
            <a:custGeom>
              <a:avLst/>
              <a:gdLst>
                <a:gd name="T0" fmla="*/ 132 w 142"/>
                <a:gd name="T1" fmla="*/ 23 h 116"/>
                <a:gd name="T2" fmla="*/ 132 w 142"/>
                <a:gd name="T3" fmla="*/ 23 h 116"/>
                <a:gd name="T4" fmla="*/ 119 w 142"/>
                <a:gd name="T5" fmla="*/ 71 h 116"/>
                <a:gd name="T6" fmla="*/ 58 w 142"/>
                <a:gd name="T7" fmla="*/ 106 h 116"/>
                <a:gd name="T8" fmla="*/ 10 w 142"/>
                <a:gd name="T9" fmla="*/ 93 h 116"/>
                <a:gd name="T10" fmla="*/ 10 w 142"/>
                <a:gd name="T11" fmla="*/ 93 h 116"/>
                <a:gd name="T12" fmla="*/ 22 w 142"/>
                <a:gd name="T13" fmla="*/ 45 h 116"/>
                <a:gd name="T14" fmla="*/ 84 w 142"/>
                <a:gd name="T15" fmla="*/ 10 h 116"/>
                <a:gd name="T16" fmla="*/ 132 w 142"/>
                <a:gd name="T17" fmla="*/ 2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15">
                  <a:moveTo>
                    <a:pt x="132" y="23"/>
                  </a:moveTo>
                  <a:cubicBezTo>
                    <a:pt x="132" y="23"/>
                    <a:pt x="132" y="23"/>
                    <a:pt x="132" y="23"/>
                  </a:cubicBezTo>
                  <a:cubicBezTo>
                    <a:pt x="142" y="40"/>
                    <a:pt x="136" y="61"/>
                    <a:pt x="119" y="71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41" y="116"/>
                    <a:pt x="19" y="110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0" y="76"/>
                    <a:pt x="6" y="55"/>
                    <a:pt x="22" y="45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101" y="0"/>
                    <a:pt x="122" y="6"/>
                    <a:pt x="132" y="23"/>
                  </a:cubicBezTo>
                  <a:close/>
                </a:path>
              </a:pathLst>
            </a:custGeom>
            <a:solidFill>
              <a:srgbClr val="8F9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îślïďé"/>
            <p:cNvSpPr/>
            <p:nvPr/>
          </p:nvSpPr>
          <p:spPr bwMode="auto">
            <a:xfrm>
              <a:off x="5291931" y="4064794"/>
              <a:ext cx="215900" cy="176213"/>
            </a:xfrm>
            <a:custGeom>
              <a:avLst/>
              <a:gdLst>
                <a:gd name="T0" fmla="*/ 132 w 142"/>
                <a:gd name="T1" fmla="*/ 22 h 116"/>
                <a:gd name="T2" fmla="*/ 132 w 142"/>
                <a:gd name="T3" fmla="*/ 22 h 116"/>
                <a:gd name="T4" fmla="*/ 120 w 142"/>
                <a:gd name="T5" fmla="*/ 71 h 116"/>
                <a:gd name="T6" fmla="*/ 58 w 142"/>
                <a:gd name="T7" fmla="*/ 106 h 116"/>
                <a:gd name="T8" fmla="*/ 10 w 142"/>
                <a:gd name="T9" fmla="*/ 93 h 116"/>
                <a:gd name="T10" fmla="*/ 10 w 142"/>
                <a:gd name="T11" fmla="*/ 93 h 116"/>
                <a:gd name="T12" fmla="*/ 23 w 142"/>
                <a:gd name="T13" fmla="*/ 45 h 116"/>
                <a:gd name="T14" fmla="*/ 84 w 142"/>
                <a:gd name="T15" fmla="*/ 9 h 116"/>
                <a:gd name="T16" fmla="*/ 132 w 142"/>
                <a:gd name="T17" fmla="*/ 2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15">
                  <a:moveTo>
                    <a:pt x="132" y="22"/>
                  </a:moveTo>
                  <a:cubicBezTo>
                    <a:pt x="132" y="22"/>
                    <a:pt x="132" y="22"/>
                    <a:pt x="132" y="22"/>
                  </a:cubicBezTo>
                  <a:cubicBezTo>
                    <a:pt x="142" y="39"/>
                    <a:pt x="136" y="61"/>
                    <a:pt x="120" y="71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41" y="116"/>
                    <a:pt x="20" y="110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0" y="76"/>
                    <a:pt x="6" y="55"/>
                    <a:pt x="23" y="45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101" y="0"/>
                    <a:pt x="123" y="5"/>
                    <a:pt x="132" y="22"/>
                  </a:cubicBezTo>
                  <a:close/>
                </a:path>
              </a:pathLst>
            </a:custGeom>
            <a:solidFill>
              <a:srgbClr val="8F9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ïṣľïḋe"/>
            <p:cNvSpPr/>
            <p:nvPr/>
          </p:nvSpPr>
          <p:spPr bwMode="auto">
            <a:xfrm>
              <a:off x="5930106" y="3583782"/>
              <a:ext cx="812800" cy="809625"/>
            </a:xfrm>
            <a:custGeom>
              <a:avLst/>
              <a:gdLst>
                <a:gd name="T0" fmla="*/ 497 w 536"/>
                <a:gd name="T1" fmla="*/ 534 h 534"/>
                <a:gd name="T2" fmla="*/ 472 w 536"/>
                <a:gd name="T3" fmla="*/ 523 h 534"/>
                <a:gd name="T4" fmla="*/ 13 w 536"/>
                <a:gd name="T5" fmla="*/ 64 h 534"/>
                <a:gd name="T6" fmla="*/ 13 w 536"/>
                <a:gd name="T7" fmla="*/ 14 h 534"/>
                <a:gd name="T8" fmla="*/ 63 w 536"/>
                <a:gd name="T9" fmla="*/ 14 h 534"/>
                <a:gd name="T10" fmla="*/ 522 w 536"/>
                <a:gd name="T11" fmla="*/ 473 h 534"/>
                <a:gd name="T12" fmla="*/ 522 w 536"/>
                <a:gd name="T13" fmla="*/ 523 h 534"/>
                <a:gd name="T14" fmla="*/ 497 w 536"/>
                <a:gd name="T15" fmla="*/ 534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6" h="534">
                  <a:moveTo>
                    <a:pt x="497" y="534"/>
                  </a:moveTo>
                  <a:cubicBezTo>
                    <a:pt x="488" y="534"/>
                    <a:pt x="479" y="530"/>
                    <a:pt x="472" y="52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0" y="50"/>
                    <a:pt x="0" y="28"/>
                    <a:pt x="13" y="14"/>
                  </a:cubicBezTo>
                  <a:cubicBezTo>
                    <a:pt x="27" y="0"/>
                    <a:pt x="50" y="0"/>
                    <a:pt x="63" y="14"/>
                  </a:cubicBezTo>
                  <a:cubicBezTo>
                    <a:pt x="522" y="473"/>
                    <a:pt x="522" y="473"/>
                    <a:pt x="522" y="473"/>
                  </a:cubicBezTo>
                  <a:cubicBezTo>
                    <a:pt x="536" y="487"/>
                    <a:pt x="536" y="509"/>
                    <a:pt x="522" y="523"/>
                  </a:cubicBezTo>
                  <a:cubicBezTo>
                    <a:pt x="515" y="530"/>
                    <a:pt x="506" y="534"/>
                    <a:pt x="497" y="534"/>
                  </a:cubicBezTo>
                  <a:close/>
                </a:path>
              </a:pathLst>
            </a:custGeom>
            <a:solidFill>
              <a:srgbClr val="FF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ïṣľîḍè"/>
            <p:cNvSpPr/>
            <p:nvPr/>
          </p:nvSpPr>
          <p:spPr bwMode="auto">
            <a:xfrm>
              <a:off x="5988844" y="3642519"/>
              <a:ext cx="214313" cy="214313"/>
            </a:xfrm>
            <a:prstGeom prst="ellipse">
              <a:avLst/>
            </a:prstGeom>
            <a:solidFill>
              <a:srgbClr val="C7C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74" name="c699f43a-ec60-4785-99c2-bd2d6d940e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1725" y="1620797"/>
            <a:ext cx="4118482" cy="3256681"/>
            <a:chOff x="3241741" y="1172001"/>
            <a:chExt cx="5708519" cy="4513999"/>
          </a:xfrm>
        </p:grpSpPr>
        <p:sp>
          <p:nvSpPr>
            <p:cNvPr id="75" name="íş1iďè"/>
            <p:cNvSpPr/>
            <p:nvPr/>
          </p:nvSpPr>
          <p:spPr bwMode="auto">
            <a:xfrm>
              <a:off x="7201470" y="5067244"/>
              <a:ext cx="29173" cy="26102"/>
            </a:xfrm>
            <a:custGeom>
              <a:avLst/>
              <a:gdLst>
                <a:gd name="T0" fmla="*/ 7 w 9"/>
                <a:gd name="T1" fmla="*/ 0 h 8"/>
                <a:gd name="T2" fmla="*/ 0 w 9"/>
                <a:gd name="T3" fmla="*/ 4 h 8"/>
                <a:gd name="T4" fmla="*/ 7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4" y="4"/>
                    <a:pt x="3" y="2"/>
                    <a:pt x="0" y="4"/>
                  </a:cubicBezTo>
                  <a:cubicBezTo>
                    <a:pt x="1" y="8"/>
                    <a:pt x="9" y="3"/>
                    <a:pt x="7" y="0"/>
                  </a:cubicBezTo>
                  <a:close/>
                </a:path>
              </a:pathLst>
            </a:custGeom>
            <a:solidFill>
              <a:srgbClr val="A8B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îSḻiḓê"/>
            <p:cNvSpPr/>
            <p:nvPr/>
          </p:nvSpPr>
          <p:spPr bwMode="auto">
            <a:xfrm>
              <a:off x="8204068" y="3539547"/>
              <a:ext cx="18424" cy="32243"/>
            </a:xfrm>
            <a:custGeom>
              <a:avLst/>
              <a:gdLst>
                <a:gd name="T0" fmla="*/ 3 w 6"/>
                <a:gd name="T1" fmla="*/ 10 h 10"/>
                <a:gd name="T2" fmla="*/ 2 w 6"/>
                <a:gd name="T3" fmla="*/ 0 h 10"/>
                <a:gd name="T4" fmla="*/ 3 w 6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3" y="10"/>
                  </a:moveTo>
                  <a:cubicBezTo>
                    <a:pt x="4" y="6"/>
                    <a:pt x="6" y="0"/>
                    <a:pt x="2" y="0"/>
                  </a:cubicBezTo>
                  <a:cubicBezTo>
                    <a:pt x="1" y="4"/>
                    <a:pt x="0" y="10"/>
                    <a:pt x="3" y="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îṧlîdê"/>
            <p:cNvSpPr/>
            <p:nvPr/>
          </p:nvSpPr>
          <p:spPr bwMode="auto">
            <a:xfrm>
              <a:off x="5756683" y="1213457"/>
              <a:ext cx="50668" cy="27637"/>
            </a:xfrm>
            <a:custGeom>
              <a:avLst/>
              <a:gdLst>
                <a:gd name="T0" fmla="*/ 0 w 16"/>
                <a:gd name="T1" fmla="*/ 6 h 9"/>
                <a:gd name="T2" fmla="*/ 7 w 16"/>
                <a:gd name="T3" fmla="*/ 4 h 9"/>
                <a:gd name="T4" fmla="*/ 16 w 16"/>
                <a:gd name="T5" fmla="*/ 1 h 9"/>
                <a:gd name="T6" fmla="*/ 0 w 16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0" y="6"/>
                  </a:moveTo>
                  <a:cubicBezTo>
                    <a:pt x="3" y="9"/>
                    <a:pt x="6" y="4"/>
                    <a:pt x="7" y="4"/>
                  </a:cubicBezTo>
                  <a:cubicBezTo>
                    <a:pt x="10" y="2"/>
                    <a:pt x="16" y="4"/>
                    <a:pt x="16" y="1"/>
                  </a:cubicBezTo>
                  <a:cubicBezTo>
                    <a:pt x="12" y="0"/>
                    <a:pt x="0" y="2"/>
                    <a:pt x="0" y="6"/>
                  </a:cubicBezTo>
                  <a:close/>
                </a:path>
              </a:pathLst>
            </a:custGeom>
            <a:solidFill>
              <a:srgbClr val="A8B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śḻíḑe"/>
            <p:cNvSpPr/>
            <p:nvPr/>
          </p:nvSpPr>
          <p:spPr bwMode="auto">
            <a:xfrm>
              <a:off x="7923096" y="4783199"/>
              <a:ext cx="32243" cy="44526"/>
            </a:xfrm>
            <a:custGeom>
              <a:avLst/>
              <a:gdLst>
                <a:gd name="T0" fmla="*/ 3 w 10"/>
                <a:gd name="T1" fmla="*/ 14 h 14"/>
                <a:gd name="T2" fmla="*/ 10 w 10"/>
                <a:gd name="T3" fmla="*/ 5 h 14"/>
                <a:gd name="T4" fmla="*/ 3 w 10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4">
                  <a:moveTo>
                    <a:pt x="3" y="14"/>
                  </a:moveTo>
                  <a:cubicBezTo>
                    <a:pt x="5" y="11"/>
                    <a:pt x="8" y="8"/>
                    <a:pt x="10" y="5"/>
                  </a:cubicBezTo>
                  <a:cubicBezTo>
                    <a:pt x="7" y="0"/>
                    <a:pt x="0" y="12"/>
                    <a:pt x="3" y="14"/>
                  </a:cubicBezTo>
                  <a:close/>
                </a:path>
              </a:pathLst>
            </a:custGeom>
            <a:solidFill>
              <a:srgbClr val="A8B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şḻîḍè"/>
            <p:cNvSpPr/>
            <p:nvPr/>
          </p:nvSpPr>
          <p:spPr bwMode="auto">
            <a:xfrm>
              <a:off x="7958409" y="4723320"/>
              <a:ext cx="44526" cy="59880"/>
            </a:xfrm>
            <a:custGeom>
              <a:avLst/>
              <a:gdLst>
                <a:gd name="T0" fmla="*/ 3 w 14"/>
                <a:gd name="T1" fmla="*/ 19 h 19"/>
                <a:gd name="T2" fmla="*/ 13 w 14"/>
                <a:gd name="T3" fmla="*/ 0 h 19"/>
                <a:gd name="T4" fmla="*/ 3 w 14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9">
                  <a:moveTo>
                    <a:pt x="3" y="19"/>
                  </a:moveTo>
                  <a:cubicBezTo>
                    <a:pt x="9" y="16"/>
                    <a:pt x="14" y="6"/>
                    <a:pt x="13" y="0"/>
                  </a:cubicBezTo>
                  <a:cubicBezTo>
                    <a:pt x="10" y="7"/>
                    <a:pt x="0" y="15"/>
                    <a:pt x="3" y="19"/>
                  </a:cubicBezTo>
                  <a:close/>
                </a:path>
              </a:pathLst>
            </a:custGeom>
            <a:solidFill>
              <a:srgbClr val="A8B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ïs1iďe"/>
            <p:cNvSpPr/>
            <p:nvPr/>
          </p:nvSpPr>
          <p:spPr bwMode="auto">
            <a:xfrm>
              <a:off x="3960296" y="4317982"/>
              <a:ext cx="33778" cy="56809"/>
            </a:xfrm>
            <a:custGeom>
              <a:avLst/>
              <a:gdLst>
                <a:gd name="T0" fmla="*/ 11 w 11"/>
                <a:gd name="T1" fmla="*/ 12 h 18"/>
                <a:gd name="T2" fmla="*/ 5 w 11"/>
                <a:gd name="T3" fmla="*/ 0 h 18"/>
                <a:gd name="T4" fmla="*/ 11 w 11"/>
                <a:gd name="T5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8">
                  <a:moveTo>
                    <a:pt x="11" y="12"/>
                  </a:moveTo>
                  <a:cubicBezTo>
                    <a:pt x="9" y="6"/>
                    <a:pt x="6" y="6"/>
                    <a:pt x="5" y="0"/>
                  </a:cubicBezTo>
                  <a:cubicBezTo>
                    <a:pt x="0" y="1"/>
                    <a:pt x="7" y="18"/>
                    <a:pt x="11" y="12"/>
                  </a:cubicBezTo>
                </a:path>
              </a:pathLst>
            </a:custGeom>
            <a:solidFill>
              <a:srgbClr val="A8B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íṥlïḋê"/>
            <p:cNvSpPr/>
            <p:nvPr/>
          </p:nvSpPr>
          <p:spPr bwMode="auto">
            <a:xfrm>
              <a:off x="8455870" y="2765719"/>
              <a:ext cx="18424" cy="44526"/>
            </a:xfrm>
            <a:custGeom>
              <a:avLst/>
              <a:gdLst>
                <a:gd name="T0" fmla="*/ 5 w 6"/>
                <a:gd name="T1" fmla="*/ 14 h 14"/>
                <a:gd name="T2" fmla="*/ 0 w 6"/>
                <a:gd name="T3" fmla="*/ 2 h 14"/>
                <a:gd name="T4" fmla="*/ 2 w 6"/>
                <a:gd name="T5" fmla="*/ 10 h 14"/>
                <a:gd name="T6" fmla="*/ 5 w 6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4">
                  <a:moveTo>
                    <a:pt x="5" y="14"/>
                  </a:moveTo>
                  <a:cubicBezTo>
                    <a:pt x="6" y="10"/>
                    <a:pt x="3" y="0"/>
                    <a:pt x="0" y="2"/>
                  </a:cubicBezTo>
                  <a:cubicBezTo>
                    <a:pt x="1" y="5"/>
                    <a:pt x="1" y="8"/>
                    <a:pt x="2" y="10"/>
                  </a:cubicBezTo>
                  <a:cubicBezTo>
                    <a:pt x="3" y="12"/>
                    <a:pt x="4" y="14"/>
                    <a:pt x="5" y="14"/>
                  </a:cubicBezTo>
                  <a:close/>
                </a:path>
              </a:pathLst>
            </a:custGeom>
            <a:solidFill>
              <a:srgbClr val="A8B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ṣḻíḋè"/>
            <p:cNvSpPr/>
            <p:nvPr/>
          </p:nvSpPr>
          <p:spPr bwMode="auto">
            <a:xfrm>
              <a:off x="4316503" y="3240150"/>
              <a:ext cx="44526" cy="115153"/>
            </a:xfrm>
            <a:custGeom>
              <a:avLst/>
              <a:gdLst>
                <a:gd name="T0" fmla="*/ 13 w 14"/>
                <a:gd name="T1" fmla="*/ 5 h 36"/>
                <a:gd name="T2" fmla="*/ 10 w 14"/>
                <a:gd name="T3" fmla="*/ 0 h 36"/>
                <a:gd name="T4" fmla="*/ 4 w 14"/>
                <a:gd name="T5" fmla="*/ 4 h 36"/>
                <a:gd name="T6" fmla="*/ 0 w 14"/>
                <a:gd name="T7" fmla="*/ 30 h 36"/>
                <a:gd name="T8" fmla="*/ 1 w 14"/>
                <a:gd name="T9" fmla="*/ 34 h 36"/>
                <a:gd name="T10" fmla="*/ 4 w 14"/>
                <a:gd name="T11" fmla="*/ 35 h 36"/>
                <a:gd name="T12" fmla="*/ 9 w 14"/>
                <a:gd name="T13" fmla="*/ 32 h 36"/>
                <a:gd name="T14" fmla="*/ 13 w 14"/>
                <a:gd name="T15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6">
                  <a:moveTo>
                    <a:pt x="13" y="5"/>
                  </a:moveTo>
                  <a:cubicBezTo>
                    <a:pt x="14" y="3"/>
                    <a:pt x="12" y="1"/>
                    <a:pt x="10" y="0"/>
                  </a:cubicBezTo>
                  <a:cubicBezTo>
                    <a:pt x="7" y="0"/>
                    <a:pt x="5" y="1"/>
                    <a:pt x="4" y="4"/>
                  </a:cubicBezTo>
                  <a:cubicBezTo>
                    <a:pt x="3" y="12"/>
                    <a:pt x="1" y="21"/>
                    <a:pt x="0" y="30"/>
                  </a:cubicBezTo>
                  <a:cubicBezTo>
                    <a:pt x="0" y="32"/>
                    <a:pt x="0" y="33"/>
                    <a:pt x="1" y="34"/>
                  </a:cubicBezTo>
                  <a:cubicBezTo>
                    <a:pt x="2" y="35"/>
                    <a:pt x="3" y="35"/>
                    <a:pt x="4" y="35"/>
                  </a:cubicBezTo>
                  <a:cubicBezTo>
                    <a:pt x="6" y="36"/>
                    <a:pt x="8" y="34"/>
                    <a:pt x="9" y="32"/>
                  </a:cubicBezTo>
                  <a:cubicBezTo>
                    <a:pt x="10" y="23"/>
                    <a:pt x="11" y="14"/>
                    <a:pt x="13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î$ľîḓe"/>
            <p:cNvSpPr/>
            <p:nvPr/>
          </p:nvSpPr>
          <p:spPr bwMode="auto">
            <a:xfrm>
              <a:off x="4348746" y="3071258"/>
              <a:ext cx="53739" cy="115153"/>
            </a:xfrm>
            <a:custGeom>
              <a:avLst/>
              <a:gdLst>
                <a:gd name="T0" fmla="*/ 16 w 17"/>
                <a:gd name="T1" fmla="*/ 7 h 36"/>
                <a:gd name="T2" fmla="*/ 13 w 17"/>
                <a:gd name="T3" fmla="*/ 1 h 36"/>
                <a:gd name="T4" fmla="*/ 7 w 17"/>
                <a:gd name="T5" fmla="*/ 4 h 36"/>
                <a:gd name="T6" fmla="*/ 0 w 17"/>
                <a:gd name="T7" fmla="*/ 30 h 36"/>
                <a:gd name="T8" fmla="*/ 2 w 17"/>
                <a:gd name="T9" fmla="*/ 35 h 36"/>
                <a:gd name="T10" fmla="*/ 4 w 17"/>
                <a:gd name="T11" fmla="*/ 36 h 36"/>
                <a:gd name="T12" fmla="*/ 9 w 17"/>
                <a:gd name="T13" fmla="*/ 32 h 36"/>
                <a:gd name="T14" fmla="*/ 16 w 17"/>
                <a:gd name="T15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6">
                  <a:moveTo>
                    <a:pt x="16" y="7"/>
                  </a:moveTo>
                  <a:cubicBezTo>
                    <a:pt x="17" y="4"/>
                    <a:pt x="15" y="2"/>
                    <a:pt x="13" y="1"/>
                  </a:cubicBezTo>
                  <a:cubicBezTo>
                    <a:pt x="11" y="0"/>
                    <a:pt x="8" y="2"/>
                    <a:pt x="7" y="4"/>
                  </a:cubicBezTo>
                  <a:cubicBezTo>
                    <a:pt x="5" y="13"/>
                    <a:pt x="2" y="22"/>
                    <a:pt x="0" y="30"/>
                  </a:cubicBezTo>
                  <a:cubicBezTo>
                    <a:pt x="0" y="32"/>
                    <a:pt x="0" y="34"/>
                    <a:pt x="2" y="35"/>
                  </a:cubicBezTo>
                  <a:cubicBezTo>
                    <a:pt x="2" y="35"/>
                    <a:pt x="3" y="35"/>
                    <a:pt x="4" y="36"/>
                  </a:cubicBezTo>
                  <a:cubicBezTo>
                    <a:pt x="6" y="36"/>
                    <a:pt x="8" y="35"/>
                    <a:pt x="9" y="32"/>
                  </a:cubicBezTo>
                  <a:cubicBezTo>
                    <a:pt x="11" y="24"/>
                    <a:pt x="14" y="15"/>
                    <a:pt x="16" y="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íšlïde"/>
            <p:cNvSpPr/>
            <p:nvPr/>
          </p:nvSpPr>
          <p:spPr bwMode="auto">
            <a:xfrm>
              <a:off x="4396342" y="2911580"/>
              <a:ext cx="64486" cy="112083"/>
            </a:xfrm>
            <a:custGeom>
              <a:avLst/>
              <a:gdLst>
                <a:gd name="T0" fmla="*/ 19 w 20"/>
                <a:gd name="T1" fmla="*/ 7 h 35"/>
                <a:gd name="T2" fmla="*/ 16 w 20"/>
                <a:gd name="T3" fmla="*/ 1 h 35"/>
                <a:gd name="T4" fmla="*/ 11 w 20"/>
                <a:gd name="T5" fmla="*/ 3 h 35"/>
                <a:gd name="T6" fmla="*/ 1 w 20"/>
                <a:gd name="T7" fmla="*/ 29 h 35"/>
                <a:gd name="T8" fmla="*/ 2 w 20"/>
                <a:gd name="T9" fmla="*/ 33 h 35"/>
                <a:gd name="T10" fmla="*/ 4 w 20"/>
                <a:gd name="T11" fmla="*/ 34 h 35"/>
                <a:gd name="T12" fmla="*/ 9 w 20"/>
                <a:gd name="T13" fmla="*/ 32 h 35"/>
                <a:gd name="T14" fmla="*/ 19 w 20"/>
                <a:gd name="T15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5">
                  <a:moveTo>
                    <a:pt x="19" y="7"/>
                  </a:moveTo>
                  <a:cubicBezTo>
                    <a:pt x="20" y="4"/>
                    <a:pt x="19" y="2"/>
                    <a:pt x="16" y="1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7" y="12"/>
                    <a:pt x="4" y="20"/>
                    <a:pt x="1" y="29"/>
                  </a:cubicBezTo>
                  <a:cubicBezTo>
                    <a:pt x="0" y="30"/>
                    <a:pt x="1" y="32"/>
                    <a:pt x="2" y="33"/>
                  </a:cubicBezTo>
                  <a:cubicBezTo>
                    <a:pt x="3" y="34"/>
                    <a:pt x="3" y="34"/>
                    <a:pt x="4" y="34"/>
                  </a:cubicBezTo>
                  <a:cubicBezTo>
                    <a:pt x="6" y="35"/>
                    <a:pt x="9" y="34"/>
                    <a:pt x="9" y="32"/>
                  </a:cubicBezTo>
                  <a:cubicBezTo>
                    <a:pt x="12" y="23"/>
                    <a:pt x="16" y="15"/>
                    <a:pt x="19" y="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šļíḋé"/>
            <p:cNvSpPr/>
            <p:nvPr/>
          </p:nvSpPr>
          <p:spPr bwMode="auto">
            <a:xfrm>
              <a:off x="4543738" y="2609111"/>
              <a:ext cx="76769" cy="105941"/>
            </a:xfrm>
            <a:custGeom>
              <a:avLst/>
              <a:gdLst>
                <a:gd name="T0" fmla="*/ 9 w 24"/>
                <a:gd name="T1" fmla="*/ 30 h 33"/>
                <a:gd name="T2" fmla="*/ 23 w 24"/>
                <a:gd name="T3" fmla="*/ 8 h 33"/>
                <a:gd name="T4" fmla="*/ 22 w 24"/>
                <a:gd name="T5" fmla="*/ 2 h 33"/>
                <a:gd name="T6" fmla="*/ 16 w 24"/>
                <a:gd name="T7" fmla="*/ 3 h 33"/>
                <a:gd name="T8" fmla="*/ 1 w 24"/>
                <a:gd name="T9" fmla="*/ 26 h 33"/>
                <a:gd name="T10" fmla="*/ 2 w 24"/>
                <a:gd name="T11" fmla="*/ 31 h 33"/>
                <a:gd name="T12" fmla="*/ 3 w 24"/>
                <a:gd name="T13" fmla="*/ 32 h 33"/>
                <a:gd name="T14" fmla="*/ 9 w 24"/>
                <a:gd name="T15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3">
                  <a:moveTo>
                    <a:pt x="9" y="30"/>
                  </a:moveTo>
                  <a:cubicBezTo>
                    <a:pt x="13" y="23"/>
                    <a:pt x="18" y="15"/>
                    <a:pt x="23" y="8"/>
                  </a:cubicBezTo>
                  <a:cubicBezTo>
                    <a:pt x="24" y="6"/>
                    <a:pt x="24" y="3"/>
                    <a:pt x="22" y="2"/>
                  </a:cubicBezTo>
                  <a:cubicBezTo>
                    <a:pt x="20" y="0"/>
                    <a:pt x="17" y="1"/>
                    <a:pt x="16" y="3"/>
                  </a:cubicBezTo>
                  <a:cubicBezTo>
                    <a:pt x="11" y="10"/>
                    <a:pt x="6" y="18"/>
                    <a:pt x="1" y="26"/>
                  </a:cubicBezTo>
                  <a:cubicBezTo>
                    <a:pt x="0" y="28"/>
                    <a:pt x="0" y="30"/>
                    <a:pt x="2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7" y="33"/>
                    <a:pt x="9" y="3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ïśḻíḋé"/>
            <p:cNvSpPr/>
            <p:nvPr/>
          </p:nvSpPr>
          <p:spPr bwMode="auto">
            <a:xfrm>
              <a:off x="4463898" y="2756506"/>
              <a:ext cx="70627" cy="110547"/>
            </a:xfrm>
            <a:custGeom>
              <a:avLst/>
              <a:gdLst>
                <a:gd name="T0" fmla="*/ 9 w 22"/>
                <a:gd name="T1" fmla="*/ 31 h 35"/>
                <a:gd name="T2" fmla="*/ 21 w 22"/>
                <a:gd name="T3" fmla="*/ 8 h 35"/>
                <a:gd name="T4" fmla="*/ 19 w 22"/>
                <a:gd name="T5" fmla="*/ 2 h 35"/>
                <a:gd name="T6" fmla="*/ 13 w 22"/>
                <a:gd name="T7" fmla="*/ 3 h 35"/>
                <a:gd name="T8" fmla="*/ 1 w 22"/>
                <a:gd name="T9" fmla="*/ 28 h 35"/>
                <a:gd name="T10" fmla="*/ 2 w 22"/>
                <a:gd name="T11" fmla="*/ 33 h 35"/>
                <a:gd name="T12" fmla="*/ 3 w 22"/>
                <a:gd name="T13" fmla="*/ 34 h 35"/>
                <a:gd name="T14" fmla="*/ 9 w 22"/>
                <a:gd name="T15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5">
                  <a:moveTo>
                    <a:pt x="9" y="31"/>
                  </a:moveTo>
                  <a:cubicBezTo>
                    <a:pt x="12" y="23"/>
                    <a:pt x="16" y="15"/>
                    <a:pt x="21" y="8"/>
                  </a:cubicBezTo>
                  <a:cubicBezTo>
                    <a:pt x="22" y="5"/>
                    <a:pt x="21" y="3"/>
                    <a:pt x="19" y="2"/>
                  </a:cubicBezTo>
                  <a:cubicBezTo>
                    <a:pt x="17" y="0"/>
                    <a:pt x="14" y="1"/>
                    <a:pt x="13" y="3"/>
                  </a:cubicBezTo>
                  <a:cubicBezTo>
                    <a:pt x="9" y="11"/>
                    <a:pt x="4" y="19"/>
                    <a:pt x="1" y="28"/>
                  </a:cubicBezTo>
                  <a:cubicBezTo>
                    <a:pt x="0" y="29"/>
                    <a:pt x="0" y="31"/>
                    <a:pt x="2" y="33"/>
                  </a:cubicBezTo>
                  <a:cubicBezTo>
                    <a:pt x="2" y="33"/>
                    <a:pt x="2" y="33"/>
                    <a:pt x="3" y="34"/>
                  </a:cubicBezTo>
                  <a:cubicBezTo>
                    <a:pt x="5" y="35"/>
                    <a:pt x="8" y="34"/>
                    <a:pt x="9" y="3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î$1iḓe"/>
            <p:cNvSpPr/>
            <p:nvPr/>
          </p:nvSpPr>
          <p:spPr bwMode="auto">
            <a:xfrm>
              <a:off x="4298078" y="3409041"/>
              <a:ext cx="38385" cy="115153"/>
            </a:xfrm>
            <a:custGeom>
              <a:avLst/>
              <a:gdLst>
                <a:gd name="T0" fmla="*/ 11 w 12"/>
                <a:gd name="T1" fmla="*/ 5 h 36"/>
                <a:gd name="T2" fmla="*/ 7 w 12"/>
                <a:gd name="T3" fmla="*/ 0 h 36"/>
                <a:gd name="T4" fmla="*/ 2 w 12"/>
                <a:gd name="T5" fmla="*/ 4 h 36"/>
                <a:gd name="T6" fmla="*/ 1 w 12"/>
                <a:gd name="T7" fmla="*/ 31 h 36"/>
                <a:gd name="T8" fmla="*/ 2 w 12"/>
                <a:gd name="T9" fmla="*/ 35 h 36"/>
                <a:gd name="T10" fmla="*/ 5 w 12"/>
                <a:gd name="T11" fmla="*/ 36 h 36"/>
                <a:gd name="T12" fmla="*/ 9 w 12"/>
                <a:gd name="T13" fmla="*/ 31 h 36"/>
                <a:gd name="T14" fmla="*/ 11 w 12"/>
                <a:gd name="T15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36">
                  <a:moveTo>
                    <a:pt x="11" y="5"/>
                  </a:moveTo>
                  <a:cubicBezTo>
                    <a:pt x="12" y="2"/>
                    <a:pt x="10" y="0"/>
                    <a:pt x="7" y="0"/>
                  </a:cubicBezTo>
                  <a:cubicBezTo>
                    <a:pt x="5" y="0"/>
                    <a:pt x="3" y="2"/>
                    <a:pt x="2" y="4"/>
                  </a:cubicBezTo>
                  <a:cubicBezTo>
                    <a:pt x="2" y="13"/>
                    <a:pt x="1" y="22"/>
                    <a:pt x="1" y="31"/>
                  </a:cubicBezTo>
                  <a:cubicBezTo>
                    <a:pt x="0" y="32"/>
                    <a:pt x="1" y="34"/>
                    <a:pt x="2" y="35"/>
                  </a:cubicBezTo>
                  <a:cubicBezTo>
                    <a:pt x="3" y="35"/>
                    <a:pt x="4" y="36"/>
                    <a:pt x="5" y="36"/>
                  </a:cubicBezTo>
                  <a:cubicBezTo>
                    <a:pt x="7" y="36"/>
                    <a:pt x="9" y="34"/>
                    <a:pt x="9" y="31"/>
                  </a:cubicBezTo>
                  <a:cubicBezTo>
                    <a:pt x="10" y="23"/>
                    <a:pt x="11" y="14"/>
                    <a:pt x="11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íṥḷídè"/>
            <p:cNvSpPr/>
            <p:nvPr/>
          </p:nvSpPr>
          <p:spPr bwMode="auto">
            <a:xfrm>
              <a:off x="4330321" y="3920320"/>
              <a:ext cx="47597" cy="113618"/>
            </a:xfrm>
            <a:custGeom>
              <a:avLst/>
              <a:gdLst>
                <a:gd name="T0" fmla="*/ 15 w 15"/>
                <a:gd name="T1" fmla="*/ 30 h 36"/>
                <a:gd name="T2" fmla="*/ 9 w 15"/>
                <a:gd name="T3" fmla="*/ 4 h 36"/>
                <a:gd name="T4" fmla="*/ 4 w 15"/>
                <a:gd name="T5" fmla="*/ 0 h 36"/>
                <a:gd name="T6" fmla="*/ 0 w 15"/>
                <a:gd name="T7" fmla="*/ 6 h 36"/>
                <a:gd name="T8" fmla="*/ 6 w 15"/>
                <a:gd name="T9" fmla="*/ 32 h 36"/>
                <a:gd name="T10" fmla="*/ 7 w 15"/>
                <a:gd name="T11" fmla="*/ 34 h 36"/>
                <a:gd name="T12" fmla="*/ 12 w 15"/>
                <a:gd name="T13" fmla="*/ 35 h 36"/>
                <a:gd name="T14" fmla="*/ 15 w 15"/>
                <a:gd name="T15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6">
                  <a:moveTo>
                    <a:pt x="15" y="30"/>
                  </a:moveTo>
                  <a:cubicBezTo>
                    <a:pt x="13" y="21"/>
                    <a:pt x="11" y="13"/>
                    <a:pt x="9" y="4"/>
                  </a:cubicBezTo>
                  <a:cubicBezTo>
                    <a:pt x="9" y="2"/>
                    <a:pt x="6" y="0"/>
                    <a:pt x="4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2" y="15"/>
                    <a:pt x="4" y="23"/>
                    <a:pt x="6" y="32"/>
                  </a:cubicBezTo>
                  <a:cubicBezTo>
                    <a:pt x="6" y="33"/>
                    <a:pt x="7" y="34"/>
                    <a:pt x="7" y="34"/>
                  </a:cubicBezTo>
                  <a:cubicBezTo>
                    <a:pt x="9" y="35"/>
                    <a:pt x="10" y="36"/>
                    <a:pt x="12" y="35"/>
                  </a:cubicBezTo>
                  <a:cubicBezTo>
                    <a:pt x="14" y="35"/>
                    <a:pt x="15" y="32"/>
                    <a:pt x="15" y="3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iśľïḓe"/>
            <p:cNvSpPr/>
            <p:nvPr/>
          </p:nvSpPr>
          <p:spPr bwMode="auto">
            <a:xfrm>
              <a:off x="4428585" y="4247355"/>
              <a:ext cx="67556" cy="109012"/>
            </a:xfrm>
            <a:custGeom>
              <a:avLst/>
              <a:gdLst>
                <a:gd name="T0" fmla="*/ 19 w 21"/>
                <a:gd name="T1" fmla="*/ 27 h 34"/>
                <a:gd name="T2" fmla="*/ 9 w 21"/>
                <a:gd name="T3" fmla="*/ 3 h 34"/>
                <a:gd name="T4" fmla="*/ 3 w 21"/>
                <a:gd name="T5" fmla="*/ 1 h 34"/>
                <a:gd name="T6" fmla="*/ 0 w 21"/>
                <a:gd name="T7" fmla="*/ 6 h 34"/>
                <a:gd name="T8" fmla="*/ 11 w 21"/>
                <a:gd name="T9" fmla="*/ 31 h 34"/>
                <a:gd name="T10" fmla="*/ 12 w 21"/>
                <a:gd name="T11" fmla="*/ 33 h 34"/>
                <a:gd name="T12" fmla="*/ 17 w 21"/>
                <a:gd name="T13" fmla="*/ 33 h 34"/>
                <a:gd name="T14" fmla="*/ 19 w 21"/>
                <a:gd name="T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4">
                  <a:moveTo>
                    <a:pt x="19" y="27"/>
                  </a:moveTo>
                  <a:cubicBezTo>
                    <a:pt x="16" y="19"/>
                    <a:pt x="12" y="11"/>
                    <a:pt x="9" y="3"/>
                  </a:cubicBezTo>
                  <a:cubicBezTo>
                    <a:pt x="8" y="1"/>
                    <a:pt x="5" y="0"/>
                    <a:pt x="3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4" y="15"/>
                    <a:pt x="8" y="23"/>
                    <a:pt x="11" y="31"/>
                  </a:cubicBezTo>
                  <a:cubicBezTo>
                    <a:pt x="12" y="32"/>
                    <a:pt x="12" y="32"/>
                    <a:pt x="12" y="33"/>
                  </a:cubicBezTo>
                  <a:cubicBezTo>
                    <a:pt x="14" y="34"/>
                    <a:pt x="16" y="34"/>
                    <a:pt x="17" y="33"/>
                  </a:cubicBezTo>
                  <a:cubicBezTo>
                    <a:pt x="20" y="32"/>
                    <a:pt x="21" y="30"/>
                    <a:pt x="19" y="2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îṣľiḋè"/>
            <p:cNvSpPr/>
            <p:nvPr/>
          </p:nvSpPr>
          <p:spPr bwMode="auto">
            <a:xfrm>
              <a:off x="4638931" y="2472463"/>
              <a:ext cx="82910" cy="101335"/>
            </a:xfrm>
            <a:custGeom>
              <a:avLst/>
              <a:gdLst>
                <a:gd name="T0" fmla="*/ 2 w 26"/>
                <a:gd name="T1" fmla="*/ 30 h 32"/>
                <a:gd name="T2" fmla="*/ 8 w 26"/>
                <a:gd name="T3" fmla="*/ 29 h 32"/>
                <a:gd name="T4" fmla="*/ 25 w 26"/>
                <a:gd name="T5" fmla="*/ 8 h 32"/>
                <a:gd name="T6" fmla="*/ 24 w 26"/>
                <a:gd name="T7" fmla="*/ 2 h 32"/>
                <a:gd name="T8" fmla="*/ 18 w 26"/>
                <a:gd name="T9" fmla="*/ 2 h 32"/>
                <a:gd name="T10" fmla="*/ 1 w 26"/>
                <a:gd name="T11" fmla="*/ 24 h 32"/>
                <a:gd name="T12" fmla="*/ 2 w 26"/>
                <a:gd name="T1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2">
                  <a:moveTo>
                    <a:pt x="2" y="30"/>
                  </a:moveTo>
                  <a:cubicBezTo>
                    <a:pt x="4" y="32"/>
                    <a:pt x="7" y="31"/>
                    <a:pt x="8" y="29"/>
                  </a:cubicBezTo>
                  <a:cubicBezTo>
                    <a:pt x="14" y="22"/>
                    <a:pt x="19" y="15"/>
                    <a:pt x="25" y="8"/>
                  </a:cubicBezTo>
                  <a:cubicBezTo>
                    <a:pt x="26" y="6"/>
                    <a:pt x="26" y="3"/>
                    <a:pt x="24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12" y="9"/>
                    <a:pt x="6" y="17"/>
                    <a:pt x="1" y="24"/>
                  </a:cubicBezTo>
                  <a:cubicBezTo>
                    <a:pt x="0" y="26"/>
                    <a:pt x="0" y="28"/>
                    <a:pt x="2" y="3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íśľiḍê"/>
            <p:cNvSpPr/>
            <p:nvPr/>
          </p:nvSpPr>
          <p:spPr bwMode="auto">
            <a:xfrm>
              <a:off x="4304220" y="3751428"/>
              <a:ext cx="41456" cy="113618"/>
            </a:xfrm>
            <a:custGeom>
              <a:avLst/>
              <a:gdLst>
                <a:gd name="T0" fmla="*/ 9 w 13"/>
                <a:gd name="T1" fmla="*/ 4 h 36"/>
                <a:gd name="T2" fmla="*/ 4 w 13"/>
                <a:gd name="T3" fmla="*/ 0 h 36"/>
                <a:gd name="T4" fmla="*/ 0 w 13"/>
                <a:gd name="T5" fmla="*/ 5 h 36"/>
                <a:gd name="T6" fmla="*/ 4 w 13"/>
                <a:gd name="T7" fmla="*/ 32 h 36"/>
                <a:gd name="T8" fmla="*/ 5 w 13"/>
                <a:gd name="T9" fmla="*/ 35 h 36"/>
                <a:gd name="T10" fmla="*/ 9 w 13"/>
                <a:gd name="T11" fmla="*/ 36 h 36"/>
                <a:gd name="T12" fmla="*/ 13 w 13"/>
                <a:gd name="T13" fmla="*/ 31 h 36"/>
                <a:gd name="T14" fmla="*/ 9 w 13"/>
                <a:gd name="T1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6">
                  <a:moveTo>
                    <a:pt x="9" y="4"/>
                  </a:move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1" y="14"/>
                    <a:pt x="2" y="23"/>
                    <a:pt x="4" y="32"/>
                  </a:cubicBezTo>
                  <a:cubicBezTo>
                    <a:pt x="4" y="33"/>
                    <a:pt x="4" y="34"/>
                    <a:pt x="5" y="35"/>
                  </a:cubicBezTo>
                  <a:cubicBezTo>
                    <a:pt x="6" y="36"/>
                    <a:pt x="7" y="36"/>
                    <a:pt x="9" y="36"/>
                  </a:cubicBezTo>
                  <a:cubicBezTo>
                    <a:pt x="11" y="35"/>
                    <a:pt x="13" y="33"/>
                    <a:pt x="13" y="31"/>
                  </a:cubicBezTo>
                  <a:cubicBezTo>
                    <a:pt x="11" y="22"/>
                    <a:pt x="10" y="13"/>
                    <a:pt x="9" y="4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ṩḻïdé"/>
            <p:cNvSpPr/>
            <p:nvPr/>
          </p:nvSpPr>
          <p:spPr bwMode="auto">
            <a:xfrm>
              <a:off x="4371776" y="4086140"/>
              <a:ext cx="56809" cy="110547"/>
            </a:xfrm>
            <a:custGeom>
              <a:avLst/>
              <a:gdLst>
                <a:gd name="T0" fmla="*/ 17 w 18"/>
                <a:gd name="T1" fmla="*/ 29 h 35"/>
                <a:gd name="T2" fmla="*/ 9 w 18"/>
                <a:gd name="T3" fmla="*/ 4 h 35"/>
                <a:gd name="T4" fmla="*/ 3 w 18"/>
                <a:gd name="T5" fmla="*/ 1 h 35"/>
                <a:gd name="T6" fmla="*/ 0 w 18"/>
                <a:gd name="T7" fmla="*/ 6 h 35"/>
                <a:gd name="T8" fmla="*/ 9 w 18"/>
                <a:gd name="T9" fmla="*/ 32 h 35"/>
                <a:gd name="T10" fmla="*/ 10 w 18"/>
                <a:gd name="T11" fmla="*/ 34 h 35"/>
                <a:gd name="T12" fmla="*/ 14 w 18"/>
                <a:gd name="T13" fmla="*/ 35 h 35"/>
                <a:gd name="T14" fmla="*/ 17 w 18"/>
                <a:gd name="T15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5">
                  <a:moveTo>
                    <a:pt x="17" y="29"/>
                  </a:moveTo>
                  <a:cubicBezTo>
                    <a:pt x="14" y="21"/>
                    <a:pt x="11" y="12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3" y="15"/>
                    <a:pt x="6" y="24"/>
                    <a:pt x="9" y="32"/>
                  </a:cubicBezTo>
                  <a:cubicBezTo>
                    <a:pt x="9" y="33"/>
                    <a:pt x="9" y="33"/>
                    <a:pt x="10" y="34"/>
                  </a:cubicBezTo>
                  <a:cubicBezTo>
                    <a:pt x="11" y="35"/>
                    <a:pt x="13" y="35"/>
                    <a:pt x="14" y="35"/>
                  </a:cubicBezTo>
                  <a:cubicBezTo>
                    <a:pt x="17" y="34"/>
                    <a:pt x="18" y="31"/>
                    <a:pt x="17" y="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iṩ1íḍé"/>
            <p:cNvSpPr/>
            <p:nvPr/>
          </p:nvSpPr>
          <p:spPr bwMode="auto">
            <a:xfrm>
              <a:off x="7583778" y="4341012"/>
              <a:ext cx="70627" cy="107476"/>
            </a:xfrm>
            <a:custGeom>
              <a:avLst/>
              <a:gdLst>
                <a:gd name="T0" fmla="*/ 13 w 22"/>
                <a:gd name="T1" fmla="*/ 3 h 34"/>
                <a:gd name="T2" fmla="*/ 1 w 22"/>
                <a:gd name="T3" fmla="*/ 27 h 34"/>
                <a:gd name="T4" fmla="*/ 1 w 22"/>
                <a:gd name="T5" fmla="*/ 32 h 34"/>
                <a:gd name="T6" fmla="*/ 2 w 22"/>
                <a:gd name="T7" fmla="*/ 33 h 34"/>
                <a:gd name="T8" fmla="*/ 8 w 22"/>
                <a:gd name="T9" fmla="*/ 31 h 34"/>
                <a:gd name="T10" fmla="*/ 21 w 22"/>
                <a:gd name="T11" fmla="*/ 7 h 34"/>
                <a:gd name="T12" fmla="*/ 19 w 22"/>
                <a:gd name="T13" fmla="*/ 1 h 34"/>
                <a:gd name="T14" fmla="*/ 13 w 22"/>
                <a:gd name="T15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13" y="3"/>
                  </a:moveTo>
                  <a:cubicBezTo>
                    <a:pt x="9" y="11"/>
                    <a:pt x="5" y="19"/>
                    <a:pt x="1" y="27"/>
                  </a:cubicBezTo>
                  <a:cubicBezTo>
                    <a:pt x="0" y="29"/>
                    <a:pt x="0" y="31"/>
                    <a:pt x="1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5" y="34"/>
                    <a:pt x="7" y="33"/>
                    <a:pt x="8" y="31"/>
                  </a:cubicBezTo>
                  <a:cubicBezTo>
                    <a:pt x="13" y="23"/>
                    <a:pt x="17" y="15"/>
                    <a:pt x="21" y="7"/>
                  </a:cubicBezTo>
                  <a:cubicBezTo>
                    <a:pt x="22" y="5"/>
                    <a:pt x="21" y="2"/>
                    <a:pt x="19" y="1"/>
                  </a:cubicBezTo>
                  <a:cubicBezTo>
                    <a:pt x="17" y="0"/>
                    <a:pt x="14" y="1"/>
                    <a:pt x="13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íSḻíḍê"/>
            <p:cNvSpPr/>
            <p:nvPr/>
          </p:nvSpPr>
          <p:spPr bwMode="auto">
            <a:xfrm>
              <a:off x="7718890" y="4018583"/>
              <a:ext cx="53739" cy="115153"/>
            </a:xfrm>
            <a:custGeom>
              <a:avLst/>
              <a:gdLst>
                <a:gd name="T0" fmla="*/ 0 w 17"/>
                <a:gd name="T1" fmla="*/ 30 h 36"/>
                <a:gd name="T2" fmla="*/ 1 w 17"/>
                <a:gd name="T3" fmla="*/ 35 h 36"/>
                <a:gd name="T4" fmla="*/ 3 w 17"/>
                <a:gd name="T5" fmla="*/ 36 h 36"/>
                <a:gd name="T6" fmla="*/ 9 w 17"/>
                <a:gd name="T7" fmla="*/ 33 h 36"/>
                <a:gd name="T8" fmla="*/ 16 w 17"/>
                <a:gd name="T9" fmla="*/ 7 h 36"/>
                <a:gd name="T10" fmla="*/ 13 w 17"/>
                <a:gd name="T11" fmla="*/ 1 h 36"/>
                <a:gd name="T12" fmla="*/ 7 w 17"/>
                <a:gd name="T13" fmla="*/ 4 h 36"/>
                <a:gd name="T14" fmla="*/ 0 w 17"/>
                <a:gd name="T15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6">
                  <a:moveTo>
                    <a:pt x="0" y="30"/>
                  </a:moveTo>
                  <a:cubicBezTo>
                    <a:pt x="0" y="32"/>
                    <a:pt x="0" y="33"/>
                    <a:pt x="1" y="35"/>
                  </a:cubicBezTo>
                  <a:cubicBezTo>
                    <a:pt x="2" y="35"/>
                    <a:pt x="2" y="35"/>
                    <a:pt x="3" y="36"/>
                  </a:cubicBezTo>
                  <a:cubicBezTo>
                    <a:pt x="5" y="36"/>
                    <a:pt x="8" y="35"/>
                    <a:pt x="9" y="33"/>
                  </a:cubicBezTo>
                  <a:cubicBezTo>
                    <a:pt x="11" y="24"/>
                    <a:pt x="14" y="15"/>
                    <a:pt x="16" y="7"/>
                  </a:cubicBezTo>
                  <a:cubicBezTo>
                    <a:pt x="17" y="4"/>
                    <a:pt x="15" y="2"/>
                    <a:pt x="13" y="1"/>
                  </a:cubicBezTo>
                  <a:cubicBezTo>
                    <a:pt x="10" y="0"/>
                    <a:pt x="8" y="2"/>
                    <a:pt x="7" y="4"/>
                  </a:cubicBezTo>
                  <a:cubicBezTo>
                    <a:pt x="5" y="13"/>
                    <a:pt x="3" y="21"/>
                    <a:pt x="0" y="3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íSļîḑé"/>
            <p:cNvSpPr/>
            <p:nvPr/>
          </p:nvSpPr>
          <p:spPr bwMode="auto">
            <a:xfrm>
              <a:off x="7390320" y="4634269"/>
              <a:ext cx="85981" cy="98264"/>
            </a:xfrm>
            <a:custGeom>
              <a:avLst/>
              <a:gdLst>
                <a:gd name="T0" fmla="*/ 18 w 27"/>
                <a:gd name="T1" fmla="*/ 2 h 31"/>
                <a:gd name="T2" fmla="*/ 2 w 27"/>
                <a:gd name="T3" fmla="*/ 23 h 31"/>
                <a:gd name="T4" fmla="*/ 2 w 27"/>
                <a:gd name="T5" fmla="*/ 29 h 31"/>
                <a:gd name="T6" fmla="*/ 2 w 27"/>
                <a:gd name="T7" fmla="*/ 29 h 31"/>
                <a:gd name="T8" fmla="*/ 9 w 27"/>
                <a:gd name="T9" fmla="*/ 28 h 31"/>
                <a:gd name="T10" fmla="*/ 25 w 27"/>
                <a:gd name="T11" fmla="*/ 7 h 31"/>
                <a:gd name="T12" fmla="*/ 25 w 27"/>
                <a:gd name="T13" fmla="*/ 1 h 31"/>
                <a:gd name="T14" fmla="*/ 18 w 27"/>
                <a:gd name="T1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1">
                  <a:moveTo>
                    <a:pt x="18" y="2"/>
                  </a:moveTo>
                  <a:cubicBezTo>
                    <a:pt x="13" y="9"/>
                    <a:pt x="7" y="16"/>
                    <a:pt x="2" y="23"/>
                  </a:cubicBezTo>
                  <a:cubicBezTo>
                    <a:pt x="0" y="25"/>
                    <a:pt x="0" y="27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4" y="31"/>
                    <a:pt x="7" y="30"/>
                    <a:pt x="9" y="28"/>
                  </a:cubicBezTo>
                  <a:cubicBezTo>
                    <a:pt x="14" y="22"/>
                    <a:pt x="20" y="14"/>
                    <a:pt x="25" y="7"/>
                  </a:cubicBezTo>
                  <a:cubicBezTo>
                    <a:pt x="27" y="5"/>
                    <a:pt x="27" y="3"/>
                    <a:pt x="25" y="1"/>
                  </a:cubicBezTo>
                  <a:cubicBezTo>
                    <a:pt x="23" y="0"/>
                    <a:pt x="20" y="0"/>
                    <a:pt x="18" y="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iṡḻîḓè"/>
            <p:cNvSpPr/>
            <p:nvPr/>
          </p:nvSpPr>
          <p:spPr bwMode="auto">
            <a:xfrm>
              <a:off x="7494726" y="4489944"/>
              <a:ext cx="76769" cy="105941"/>
            </a:xfrm>
            <a:custGeom>
              <a:avLst/>
              <a:gdLst>
                <a:gd name="T0" fmla="*/ 15 w 24"/>
                <a:gd name="T1" fmla="*/ 3 h 33"/>
                <a:gd name="T2" fmla="*/ 1 w 24"/>
                <a:gd name="T3" fmla="*/ 25 h 33"/>
                <a:gd name="T4" fmla="*/ 1 w 24"/>
                <a:gd name="T5" fmla="*/ 31 h 33"/>
                <a:gd name="T6" fmla="*/ 2 w 24"/>
                <a:gd name="T7" fmla="*/ 31 h 33"/>
                <a:gd name="T8" fmla="*/ 8 w 24"/>
                <a:gd name="T9" fmla="*/ 30 h 33"/>
                <a:gd name="T10" fmla="*/ 23 w 24"/>
                <a:gd name="T11" fmla="*/ 8 h 33"/>
                <a:gd name="T12" fmla="*/ 21 w 24"/>
                <a:gd name="T13" fmla="*/ 1 h 33"/>
                <a:gd name="T14" fmla="*/ 15 w 24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3">
                  <a:moveTo>
                    <a:pt x="15" y="3"/>
                  </a:moveTo>
                  <a:cubicBezTo>
                    <a:pt x="11" y="10"/>
                    <a:pt x="6" y="18"/>
                    <a:pt x="1" y="25"/>
                  </a:cubicBezTo>
                  <a:cubicBezTo>
                    <a:pt x="0" y="27"/>
                    <a:pt x="0" y="30"/>
                    <a:pt x="1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7" y="32"/>
                    <a:pt x="8" y="30"/>
                  </a:cubicBezTo>
                  <a:cubicBezTo>
                    <a:pt x="13" y="23"/>
                    <a:pt x="18" y="15"/>
                    <a:pt x="23" y="8"/>
                  </a:cubicBezTo>
                  <a:cubicBezTo>
                    <a:pt x="24" y="5"/>
                    <a:pt x="24" y="3"/>
                    <a:pt x="21" y="1"/>
                  </a:cubicBezTo>
                  <a:cubicBezTo>
                    <a:pt x="19" y="0"/>
                    <a:pt x="17" y="1"/>
                    <a:pt x="15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îs1îďé"/>
            <p:cNvSpPr/>
            <p:nvPr/>
          </p:nvSpPr>
          <p:spPr bwMode="auto">
            <a:xfrm>
              <a:off x="7657475" y="4184404"/>
              <a:ext cx="64486" cy="112083"/>
            </a:xfrm>
            <a:custGeom>
              <a:avLst/>
              <a:gdLst>
                <a:gd name="T0" fmla="*/ 1 w 20"/>
                <a:gd name="T1" fmla="*/ 28 h 35"/>
                <a:gd name="T2" fmla="*/ 2 w 20"/>
                <a:gd name="T3" fmla="*/ 33 h 35"/>
                <a:gd name="T4" fmla="*/ 3 w 20"/>
                <a:gd name="T5" fmla="*/ 34 h 35"/>
                <a:gd name="T6" fmla="*/ 9 w 20"/>
                <a:gd name="T7" fmla="*/ 31 h 35"/>
                <a:gd name="T8" fmla="*/ 19 w 20"/>
                <a:gd name="T9" fmla="*/ 6 h 35"/>
                <a:gd name="T10" fmla="*/ 16 w 20"/>
                <a:gd name="T11" fmla="*/ 0 h 35"/>
                <a:gd name="T12" fmla="*/ 11 w 20"/>
                <a:gd name="T13" fmla="*/ 3 h 35"/>
                <a:gd name="T14" fmla="*/ 1 w 20"/>
                <a:gd name="T1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5">
                  <a:moveTo>
                    <a:pt x="1" y="28"/>
                  </a:moveTo>
                  <a:cubicBezTo>
                    <a:pt x="0" y="30"/>
                    <a:pt x="0" y="32"/>
                    <a:pt x="2" y="33"/>
                  </a:cubicBezTo>
                  <a:cubicBezTo>
                    <a:pt x="2" y="33"/>
                    <a:pt x="3" y="34"/>
                    <a:pt x="3" y="34"/>
                  </a:cubicBezTo>
                  <a:cubicBezTo>
                    <a:pt x="5" y="35"/>
                    <a:pt x="8" y="34"/>
                    <a:pt x="9" y="31"/>
                  </a:cubicBezTo>
                  <a:cubicBezTo>
                    <a:pt x="13" y="23"/>
                    <a:pt x="16" y="15"/>
                    <a:pt x="19" y="6"/>
                  </a:cubicBezTo>
                  <a:cubicBezTo>
                    <a:pt x="20" y="4"/>
                    <a:pt x="19" y="1"/>
                    <a:pt x="16" y="0"/>
                  </a:cubicBezTo>
                  <a:cubicBezTo>
                    <a:pt x="14" y="0"/>
                    <a:pt x="11" y="1"/>
                    <a:pt x="11" y="3"/>
                  </a:cubicBezTo>
                  <a:cubicBezTo>
                    <a:pt x="8" y="11"/>
                    <a:pt x="4" y="20"/>
                    <a:pt x="1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í$lïďè"/>
            <p:cNvSpPr/>
            <p:nvPr/>
          </p:nvSpPr>
          <p:spPr bwMode="auto">
            <a:xfrm>
              <a:off x="7787983" y="3683872"/>
              <a:ext cx="35314" cy="115153"/>
            </a:xfrm>
            <a:custGeom>
              <a:avLst/>
              <a:gdLst>
                <a:gd name="T0" fmla="*/ 7 w 11"/>
                <a:gd name="T1" fmla="*/ 0 h 36"/>
                <a:gd name="T2" fmla="*/ 2 w 11"/>
                <a:gd name="T3" fmla="*/ 4 h 36"/>
                <a:gd name="T4" fmla="*/ 0 w 11"/>
                <a:gd name="T5" fmla="*/ 31 h 36"/>
                <a:gd name="T6" fmla="*/ 1 w 11"/>
                <a:gd name="T7" fmla="*/ 35 h 36"/>
                <a:gd name="T8" fmla="*/ 4 w 11"/>
                <a:gd name="T9" fmla="*/ 36 h 36"/>
                <a:gd name="T10" fmla="*/ 9 w 11"/>
                <a:gd name="T11" fmla="*/ 32 h 36"/>
                <a:gd name="T12" fmla="*/ 11 w 11"/>
                <a:gd name="T13" fmla="*/ 5 h 36"/>
                <a:gd name="T14" fmla="*/ 7 w 11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6">
                  <a:moveTo>
                    <a:pt x="7" y="0"/>
                  </a:moveTo>
                  <a:cubicBezTo>
                    <a:pt x="4" y="0"/>
                    <a:pt x="2" y="2"/>
                    <a:pt x="2" y="4"/>
                  </a:cubicBezTo>
                  <a:cubicBezTo>
                    <a:pt x="1" y="13"/>
                    <a:pt x="1" y="22"/>
                    <a:pt x="0" y="31"/>
                  </a:cubicBezTo>
                  <a:cubicBezTo>
                    <a:pt x="0" y="32"/>
                    <a:pt x="0" y="34"/>
                    <a:pt x="1" y="35"/>
                  </a:cubicBezTo>
                  <a:cubicBezTo>
                    <a:pt x="2" y="35"/>
                    <a:pt x="3" y="36"/>
                    <a:pt x="4" y="36"/>
                  </a:cubicBezTo>
                  <a:cubicBezTo>
                    <a:pt x="6" y="36"/>
                    <a:pt x="8" y="34"/>
                    <a:pt x="9" y="32"/>
                  </a:cubicBezTo>
                  <a:cubicBezTo>
                    <a:pt x="10" y="23"/>
                    <a:pt x="10" y="14"/>
                    <a:pt x="11" y="5"/>
                  </a:cubicBezTo>
                  <a:cubicBezTo>
                    <a:pt x="11" y="2"/>
                    <a:pt x="9" y="0"/>
                    <a:pt x="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iṩ1ïḓè"/>
            <p:cNvSpPr/>
            <p:nvPr/>
          </p:nvSpPr>
          <p:spPr bwMode="auto">
            <a:xfrm>
              <a:off x="7760346" y="3852763"/>
              <a:ext cx="44526" cy="115153"/>
            </a:xfrm>
            <a:custGeom>
              <a:avLst/>
              <a:gdLst>
                <a:gd name="T0" fmla="*/ 0 w 14"/>
                <a:gd name="T1" fmla="*/ 30 h 36"/>
                <a:gd name="T2" fmla="*/ 2 w 14"/>
                <a:gd name="T3" fmla="*/ 35 h 36"/>
                <a:gd name="T4" fmla="*/ 4 w 14"/>
                <a:gd name="T5" fmla="*/ 36 h 36"/>
                <a:gd name="T6" fmla="*/ 9 w 14"/>
                <a:gd name="T7" fmla="*/ 32 h 36"/>
                <a:gd name="T8" fmla="*/ 14 w 14"/>
                <a:gd name="T9" fmla="*/ 6 h 36"/>
                <a:gd name="T10" fmla="*/ 10 w 14"/>
                <a:gd name="T11" fmla="*/ 0 h 36"/>
                <a:gd name="T12" fmla="*/ 5 w 14"/>
                <a:gd name="T13" fmla="*/ 4 h 36"/>
                <a:gd name="T14" fmla="*/ 0 w 14"/>
                <a:gd name="T15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6">
                  <a:moveTo>
                    <a:pt x="0" y="30"/>
                  </a:moveTo>
                  <a:cubicBezTo>
                    <a:pt x="0" y="32"/>
                    <a:pt x="1" y="34"/>
                    <a:pt x="2" y="35"/>
                  </a:cubicBezTo>
                  <a:cubicBezTo>
                    <a:pt x="2" y="35"/>
                    <a:pt x="3" y="35"/>
                    <a:pt x="4" y="36"/>
                  </a:cubicBezTo>
                  <a:cubicBezTo>
                    <a:pt x="6" y="36"/>
                    <a:pt x="9" y="35"/>
                    <a:pt x="9" y="32"/>
                  </a:cubicBezTo>
                  <a:cubicBezTo>
                    <a:pt x="11" y="23"/>
                    <a:pt x="13" y="14"/>
                    <a:pt x="14" y="6"/>
                  </a:cubicBezTo>
                  <a:cubicBezTo>
                    <a:pt x="14" y="3"/>
                    <a:pt x="13" y="1"/>
                    <a:pt x="10" y="0"/>
                  </a:cubicBezTo>
                  <a:cubicBezTo>
                    <a:pt x="8" y="0"/>
                    <a:pt x="6" y="2"/>
                    <a:pt x="5" y="4"/>
                  </a:cubicBezTo>
                  <a:cubicBezTo>
                    <a:pt x="4" y="13"/>
                    <a:pt x="2" y="22"/>
                    <a:pt x="0" y="3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îSḻíďè"/>
            <p:cNvSpPr/>
            <p:nvPr/>
          </p:nvSpPr>
          <p:spPr bwMode="auto">
            <a:xfrm>
              <a:off x="4298078" y="3581002"/>
              <a:ext cx="32243" cy="112083"/>
            </a:xfrm>
            <a:custGeom>
              <a:avLst/>
              <a:gdLst>
                <a:gd name="T0" fmla="*/ 9 w 10"/>
                <a:gd name="T1" fmla="*/ 4 h 35"/>
                <a:gd name="T2" fmla="*/ 4 w 10"/>
                <a:gd name="T3" fmla="*/ 0 h 35"/>
                <a:gd name="T4" fmla="*/ 0 w 10"/>
                <a:gd name="T5" fmla="*/ 4 h 35"/>
                <a:gd name="T6" fmla="*/ 0 w 10"/>
                <a:gd name="T7" fmla="*/ 31 h 35"/>
                <a:gd name="T8" fmla="*/ 2 w 10"/>
                <a:gd name="T9" fmla="*/ 34 h 35"/>
                <a:gd name="T10" fmla="*/ 5 w 10"/>
                <a:gd name="T11" fmla="*/ 35 h 35"/>
                <a:gd name="T12" fmla="*/ 9 w 10"/>
                <a:gd name="T13" fmla="*/ 31 h 35"/>
                <a:gd name="T14" fmla="*/ 9 w 10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5">
                  <a:moveTo>
                    <a:pt x="9" y="4"/>
                  </a:move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22"/>
                    <a:pt x="0" y="31"/>
                  </a:cubicBezTo>
                  <a:cubicBezTo>
                    <a:pt x="1" y="32"/>
                    <a:pt x="1" y="33"/>
                    <a:pt x="2" y="34"/>
                  </a:cubicBezTo>
                  <a:cubicBezTo>
                    <a:pt x="3" y="35"/>
                    <a:pt x="4" y="35"/>
                    <a:pt x="5" y="35"/>
                  </a:cubicBezTo>
                  <a:cubicBezTo>
                    <a:pt x="8" y="35"/>
                    <a:pt x="10" y="33"/>
                    <a:pt x="9" y="31"/>
                  </a:cubicBezTo>
                  <a:cubicBezTo>
                    <a:pt x="9" y="22"/>
                    <a:pt x="9" y="13"/>
                    <a:pt x="9" y="4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šḻiḓé"/>
            <p:cNvSpPr/>
            <p:nvPr/>
          </p:nvSpPr>
          <p:spPr bwMode="auto">
            <a:xfrm>
              <a:off x="6544330" y="5229994"/>
              <a:ext cx="112083" cy="56809"/>
            </a:xfrm>
            <a:custGeom>
              <a:avLst/>
              <a:gdLst>
                <a:gd name="T0" fmla="*/ 35 w 35"/>
                <a:gd name="T1" fmla="*/ 4 h 18"/>
                <a:gd name="T2" fmla="*/ 29 w 35"/>
                <a:gd name="T3" fmla="*/ 1 h 18"/>
                <a:gd name="T4" fmla="*/ 4 w 35"/>
                <a:gd name="T5" fmla="*/ 9 h 18"/>
                <a:gd name="T6" fmla="*/ 0 w 35"/>
                <a:gd name="T7" fmla="*/ 15 h 18"/>
                <a:gd name="T8" fmla="*/ 2 w 35"/>
                <a:gd name="T9" fmla="*/ 17 h 18"/>
                <a:gd name="T10" fmla="*/ 6 w 35"/>
                <a:gd name="T11" fmla="*/ 18 h 18"/>
                <a:gd name="T12" fmla="*/ 32 w 35"/>
                <a:gd name="T13" fmla="*/ 9 h 18"/>
                <a:gd name="T14" fmla="*/ 35 w 35"/>
                <a:gd name="T1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8">
                  <a:moveTo>
                    <a:pt x="35" y="4"/>
                  </a:moveTo>
                  <a:cubicBezTo>
                    <a:pt x="34" y="1"/>
                    <a:pt x="31" y="0"/>
                    <a:pt x="29" y="1"/>
                  </a:cubicBezTo>
                  <a:cubicBezTo>
                    <a:pt x="21" y="4"/>
                    <a:pt x="12" y="7"/>
                    <a:pt x="4" y="9"/>
                  </a:cubicBezTo>
                  <a:cubicBezTo>
                    <a:pt x="1" y="10"/>
                    <a:pt x="0" y="12"/>
                    <a:pt x="0" y="15"/>
                  </a:cubicBezTo>
                  <a:cubicBezTo>
                    <a:pt x="1" y="16"/>
                    <a:pt x="1" y="16"/>
                    <a:pt x="2" y="17"/>
                  </a:cubicBezTo>
                  <a:cubicBezTo>
                    <a:pt x="3" y="18"/>
                    <a:pt x="4" y="18"/>
                    <a:pt x="6" y="18"/>
                  </a:cubicBezTo>
                  <a:cubicBezTo>
                    <a:pt x="15" y="15"/>
                    <a:pt x="23" y="12"/>
                    <a:pt x="32" y="9"/>
                  </a:cubicBezTo>
                  <a:cubicBezTo>
                    <a:pt x="34" y="9"/>
                    <a:pt x="35" y="6"/>
                    <a:pt x="35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îṡḷîḓè"/>
            <p:cNvSpPr/>
            <p:nvPr/>
          </p:nvSpPr>
          <p:spPr bwMode="auto">
            <a:xfrm>
              <a:off x="6036121" y="5328257"/>
              <a:ext cx="115154" cy="32243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1 h 10"/>
                <a:gd name="T4" fmla="*/ 0 w 36"/>
                <a:gd name="T5" fmla="*/ 5 h 10"/>
                <a:gd name="T6" fmla="*/ 2 w 36"/>
                <a:gd name="T7" fmla="*/ 8 h 10"/>
                <a:gd name="T8" fmla="*/ 5 w 36"/>
                <a:gd name="T9" fmla="*/ 9 h 10"/>
                <a:gd name="T10" fmla="*/ 32 w 36"/>
                <a:gd name="T11" fmla="*/ 9 h 10"/>
                <a:gd name="T12" fmla="*/ 36 w 36"/>
                <a:gd name="T13" fmla="*/ 4 h 10"/>
                <a:gd name="T14" fmla="*/ 31 w 36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23" y="0"/>
                    <a:pt x="14" y="1"/>
                    <a:pt x="5" y="1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14" y="10"/>
                    <a:pt x="23" y="9"/>
                    <a:pt x="32" y="9"/>
                  </a:cubicBezTo>
                  <a:cubicBezTo>
                    <a:pt x="34" y="9"/>
                    <a:pt x="36" y="7"/>
                    <a:pt x="36" y="4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íṣ1íďe"/>
            <p:cNvSpPr/>
            <p:nvPr/>
          </p:nvSpPr>
          <p:spPr bwMode="auto">
            <a:xfrm>
              <a:off x="6704009" y="5165508"/>
              <a:ext cx="112083" cy="67556"/>
            </a:xfrm>
            <a:custGeom>
              <a:avLst/>
              <a:gdLst>
                <a:gd name="T0" fmla="*/ 34 w 35"/>
                <a:gd name="T1" fmla="*/ 3 h 21"/>
                <a:gd name="T2" fmla="*/ 28 w 35"/>
                <a:gd name="T3" fmla="*/ 1 h 21"/>
                <a:gd name="T4" fmla="*/ 4 w 35"/>
                <a:gd name="T5" fmla="*/ 12 h 21"/>
                <a:gd name="T6" fmla="*/ 1 w 35"/>
                <a:gd name="T7" fmla="*/ 17 h 21"/>
                <a:gd name="T8" fmla="*/ 2 w 35"/>
                <a:gd name="T9" fmla="*/ 19 h 21"/>
                <a:gd name="T10" fmla="*/ 7 w 35"/>
                <a:gd name="T11" fmla="*/ 20 h 21"/>
                <a:gd name="T12" fmla="*/ 32 w 35"/>
                <a:gd name="T13" fmla="*/ 9 h 21"/>
                <a:gd name="T14" fmla="*/ 34 w 35"/>
                <a:gd name="T1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1">
                  <a:moveTo>
                    <a:pt x="34" y="3"/>
                  </a:moveTo>
                  <a:cubicBezTo>
                    <a:pt x="33" y="1"/>
                    <a:pt x="31" y="0"/>
                    <a:pt x="28" y="1"/>
                  </a:cubicBezTo>
                  <a:cubicBezTo>
                    <a:pt x="20" y="5"/>
                    <a:pt x="12" y="8"/>
                    <a:pt x="4" y="12"/>
                  </a:cubicBezTo>
                  <a:cubicBezTo>
                    <a:pt x="2" y="12"/>
                    <a:pt x="0" y="15"/>
                    <a:pt x="1" y="17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4" y="20"/>
                    <a:pt x="6" y="21"/>
                    <a:pt x="7" y="20"/>
                  </a:cubicBezTo>
                  <a:cubicBezTo>
                    <a:pt x="16" y="16"/>
                    <a:pt x="24" y="13"/>
                    <a:pt x="32" y="9"/>
                  </a:cubicBezTo>
                  <a:cubicBezTo>
                    <a:pt x="34" y="8"/>
                    <a:pt x="35" y="5"/>
                    <a:pt x="3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ïṡ1iḓe"/>
            <p:cNvSpPr/>
            <p:nvPr/>
          </p:nvSpPr>
          <p:spPr bwMode="auto">
            <a:xfrm>
              <a:off x="7695860" y="3495022"/>
              <a:ext cx="233377" cy="147396"/>
            </a:xfrm>
            <a:custGeom>
              <a:avLst/>
              <a:gdLst>
                <a:gd name="T0" fmla="*/ 32 w 73"/>
                <a:gd name="T1" fmla="*/ 37 h 46"/>
                <a:gd name="T2" fmla="*/ 33 w 73"/>
                <a:gd name="T3" fmla="*/ 40 h 46"/>
                <a:gd name="T4" fmla="*/ 36 w 73"/>
                <a:gd name="T5" fmla="*/ 41 h 46"/>
                <a:gd name="T6" fmla="*/ 41 w 73"/>
                <a:gd name="T7" fmla="*/ 37 h 46"/>
                <a:gd name="T8" fmla="*/ 40 w 73"/>
                <a:gd name="T9" fmla="*/ 18 h 46"/>
                <a:gd name="T10" fmla="*/ 66 w 73"/>
                <a:gd name="T11" fmla="*/ 45 h 46"/>
                <a:gd name="T12" fmla="*/ 73 w 73"/>
                <a:gd name="T13" fmla="*/ 39 h 46"/>
                <a:gd name="T14" fmla="*/ 35 w 73"/>
                <a:gd name="T15" fmla="*/ 0 h 46"/>
                <a:gd name="T16" fmla="*/ 0 w 73"/>
                <a:gd name="T17" fmla="*/ 40 h 46"/>
                <a:gd name="T18" fmla="*/ 6 w 73"/>
                <a:gd name="T19" fmla="*/ 46 h 46"/>
                <a:gd name="T20" fmla="*/ 32 w 73"/>
                <a:gd name="T21" fmla="*/ 18 h 46"/>
                <a:gd name="T22" fmla="*/ 32 w 73"/>
                <a:gd name="T2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46">
                  <a:moveTo>
                    <a:pt x="32" y="37"/>
                  </a:moveTo>
                  <a:cubicBezTo>
                    <a:pt x="32" y="38"/>
                    <a:pt x="32" y="39"/>
                    <a:pt x="33" y="40"/>
                  </a:cubicBezTo>
                  <a:cubicBezTo>
                    <a:pt x="34" y="41"/>
                    <a:pt x="35" y="41"/>
                    <a:pt x="36" y="41"/>
                  </a:cubicBezTo>
                  <a:cubicBezTo>
                    <a:pt x="39" y="41"/>
                    <a:pt x="41" y="39"/>
                    <a:pt x="41" y="37"/>
                  </a:cubicBezTo>
                  <a:cubicBezTo>
                    <a:pt x="41" y="31"/>
                    <a:pt x="41" y="24"/>
                    <a:pt x="40" y="18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24"/>
                    <a:pt x="32" y="30"/>
                    <a:pt x="32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î$ļîdé"/>
            <p:cNvSpPr/>
            <p:nvPr/>
          </p:nvSpPr>
          <p:spPr bwMode="auto">
            <a:xfrm>
              <a:off x="4499212" y="4400892"/>
              <a:ext cx="76769" cy="109012"/>
            </a:xfrm>
            <a:custGeom>
              <a:avLst/>
              <a:gdLst>
                <a:gd name="T0" fmla="*/ 23 w 24"/>
                <a:gd name="T1" fmla="*/ 26 h 34"/>
                <a:gd name="T2" fmla="*/ 9 w 24"/>
                <a:gd name="T3" fmla="*/ 3 h 34"/>
                <a:gd name="T4" fmla="*/ 3 w 24"/>
                <a:gd name="T5" fmla="*/ 1 h 34"/>
                <a:gd name="T6" fmla="*/ 2 w 24"/>
                <a:gd name="T7" fmla="*/ 7 h 34"/>
                <a:gd name="T8" fmla="*/ 15 w 24"/>
                <a:gd name="T9" fmla="*/ 31 h 34"/>
                <a:gd name="T10" fmla="*/ 16 w 24"/>
                <a:gd name="T11" fmla="*/ 32 h 34"/>
                <a:gd name="T12" fmla="*/ 21 w 24"/>
                <a:gd name="T13" fmla="*/ 33 h 34"/>
                <a:gd name="T14" fmla="*/ 23 w 24"/>
                <a:gd name="T15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4">
                  <a:moveTo>
                    <a:pt x="23" y="26"/>
                  </a:moveTo>
                  <a:cubicBezTo>
                    <a:pt x="18" y="19"/>
                    <a:pt x="14" y="11"/>
                    <a:pt x="9" y="3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3"/>
                    <a:pt x="0" y="5"/>
                    <a:pt x="2" y="7"/>
                  </a:cubicBezTo>
                  <a:cubicBezTo>
                    <a:pt x="6" y="15"/>
                    <a:pt x="10" y="23"/>
                    <a:pt x="15" y="31"/>
                  </a:cubicBezTo>
                  <a:cubicBezTo>
                    <a:pt x="15" y="31"/>
                    <a:pt x="15" y="32"/>
                    <a:pt x="16" y="32"/>
                  </a:cubicBezTo>
                  <a:cubicBezTo>
                    <a:pt x="17" y="33"/>
                    <a:pt x="19" y="34"/>
                    <a:pt x="21" y="33"/>
                  </a:cubicBezTo>
                  <a:cubicBezTo>
                    <a:pt x="23" y="31"/>
                    <a:pt x="24" y="29"/>
                    <a:pt x="23" y="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î$lîḍe"/>
            <p:cNvSpPr/>
            <p:nvPr/>
          </p:nvSpPr>
          <p:spPr bwMode="auto">
            <a:xfrm>
              <a:off x="6378510" y="5277590"/>
              <a:ext cx="115154" cy="50668"/>
            </a:xfrm>
            <a:custGeom>
              <a:avLst/>
              <a:gdLst>
                <a:gd name="T0" fmla="*/ 30 w 36"/>
                <a:gd name="T1" fmla="*/ 1 h 16"/>
                <a:gd name="T2" fmla="*/ 4 w 36"/>
                <a:gd name="T3" fmla="*/ 7 h 16"/>
                <a:gd name="T4" fmla="*/ 0 w 36"/>
                <a:gd name="T5" fmla="*/ 12 h 16"/>
                <a:gd name="T6" fmla="*/ 2 w 36"/>
                <a:gd name="T7" fmla="*/ 14 h 16"/>
                <a:gd name="T8" fmla="*/ 5 w 36"/>
                <a:gd name="T9" fmla="*/ 16 h 16"/>
                <a:gd name="T10" fmla="*/ 32 w 36"/>
                <a:gd name="T11" fmla="*/ 10 h 16"/>
                <a:gd name="T12" fmla="*/ 35 w 36"/>
                <a:gd name="T13" fmla="*/ 4 h 16"/>
                <a:gd name="T14" fmla="*/ 30 w 36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6">
                  <a:moveTo>
                    <a:pt x="30" y="1"/>
                  </a:moveTo>
                  <a:cubicBezTo>
                    <a:pt x="21" y="3"/>
                    <a:pt x="12" y="5"/>
                    <a:pt x="4" y="7"/>
                  </a:cubicBezTo>
                  <a:cubicBezTo>
                    <a:pt x="1" y="7"/>
                    <a:pt x="0" y="10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3" y="15"/>
                    <a:pt x="4" y="16"/>
                    <a:pt x="5" y="16"/>
                  </a:cubicBezTo>
                  <a:cubicBezTo>
                    <a:pt x="14" y="14"/>
                    <a:pt x="23" y="12"/>
                    <a:pt x="32" y="10"/>
                  </a:cubicBezTo>
                  <a:cubicBezTo>
                    <a:pt x="34" y="9"/>
                    <a:pt x="36" y="7"/>
                    <a:pt x="35" y="4"/>
                  </a:cubicBezTo>
                  <a:cubicBezTo>
                    <a:pt x="35" y="2"/>
                    <a:pt x="32" y="0"/>
                    <a:pt x="3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îśľíḋé"/>
            <p:cNvSpPr/>
            <p:nvPr/>
          </p:nvSpPr>
          <p:spPr bwMode="auto">
            <a:xfrm>
              <a:off x="7147731" y="4886070"/>
              <a:ext cx="95193" cy="85981"/>
            </a:xfrm>
            <a:custGeom>
              <a:avLst/>
              <a:gdLst>
                <a:gd name="T0" fmla="*/ 29 w 30"/>
                <a:gd name="T1" fmla="*/ 2 h 27"/>
                <a:gd name="T2" fmla="*/ 22 w 30"/>
                <a:gd name="T3" fmla="*/ 1 h 27"/>
                <a:gd name="T4" fmla="*/ 2 w 30"/>
                <a:gd name="T5" fmla="*/ 18 h 27"/>
                <a:gd name="T6" fmla="*/ 1 w 30"/>
                <a:gd name="T7" fmla="*/ 25 h 27"/>
                <a:gd name="T8" fmla="*/ 2 w 30"/>
                <a:gd name="T9" fmla="*/ 25 h 27"/>
                <a:gd name="T10" fmla="*/ 8 w 30"/>
                <a:gd name="T11" fmla="*/ 25 h 27"/>
                <a:gd name="T12" fmla="*/ 28 w 30"/>
                <a:gd name="T13" fmla="*/ 8 h 27"/>
                <a:gd name="T14" fmla="*/ 29 w 30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7">
                  <a:moveTo>
                    <a:pt x="29" y="2"/>
                  </a:moveTo>
                  <a:cubicBezTo>
                    <a:pt x="27" y="0"/>
                    <a:pt x="24" y="0"/>
                    <a:pt x="22" y="1"/>
                  </a:cubicBezTo>
                  <a:cubicBezTo>
                    <a:pt x="16" y="7"/>
                    <a:pt x="9" y="13"/>
                    <a:pt x="2" y="18"/>
                  </a:cubicBezTo>
                  <a:cubicBezTo>
                    <a:pt x="0" y="20"/>
                    <a:pt x="0" y="23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7"/>
                    <a:pt x="6" y="27"/>
                    <a:pt x="8" y="25"/>
                  </a:cubicBezTo>
                  <a:cubicBezTo>
                    <a:pt x="15" y="20"/>
                    <a:pt x="22" y="14"/>
                    <a:pt x="28" y="8"/>
                  </a:cubicBezTo>
                  <a:cubicBezTo>
                    <a:pt x="30" y="6"/>
                    <a:pt x="30" y="3"/>
                    <a:pt x="29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îṡḷïḍe"/>
            <p:cNvSpPr/>
            <p:nvPr/>
          </p:nvSpPr>
          <p:spPr bwMode="auto">
            <a:xfrm>
              <a:off x="7275168" y="4764775"/>
              <a:ext cx="89052" cy="92122"/>
            </a:xfrm>
            <a:custGeom>
              <a:avLst/>
              <a:gdLst>
                <a:gd name="T0" fmla="*/ 26 w 28"/>
                <a:gd name="T1" fmla="*/ 2 h 29"/>
                <a:gd name="T2" fmla="*/ 26 w 28"/>
                <a:gd name="T3" fmla="*/ 2 h 29"/>
                <a:gd name="T4" fmla="*/ 20 w 28"/>
                <a:gd name="T5" fmla="*/ 2 h 29"/>
                <a:gd name="T6" fmla="*/ 2 w 28"/>
                <a:gd name="T7" fmla="*/ 21 h 29"/>
                <a:gd name="T8" fmla="*/ 2 w 28"/>
                <a:gd name="T9" fmla="*/ 27 h 29"/>
                <a:gd name="T10" fmla="*/ 2 w 28"/>
                <a:gd name="T11" fmla="*/ 27 h 29"/>
                <a:gd name="T12" fmla="*/ 8 w 28"/>
                <a:gd name="T13" fmla="*/ 27 h 29"/>
                <a:gd name="T14" fmla="*/ 27 w 28"/>
                <a:gd name="T15" fmla="*/ 8 h 29"/>
                <a:gd name="T16" fmla="*/ 26 w 28"/>
                <a:gd name="T1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5" y="0"/>
                    <a:pt x="22" y="0"/>
                    <a:pt x="20" y="2"/>
                  </a:cubicBezTo>
                  <a:cubicBezTo>
                    <a:pt x="14" y="8"/>
                    <a:pt x="8" y="15"/>
                    <a:pt x="2" y="21"/>
                  </a:cubicBezTo>
                  <a:cubicBezTo>
                    <a:pt x="0" y="23"/>
                    <a:pt x="0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9"/>
                    <a:pt x="6" y="29"/>
                    <a:pt x="8" y="27"/>
                  </a:cubicBezTo>
                  <a:cubicBezTo>
                    <a:pt x="14" y="21"/>
                    <a:pt x="21" y="15"/>
                    <a:pt x="27" y="8"/>
                  </a:cubicBezTo>
                  <a:cubicBezTo>
                    <a:pt x="28" y="6"/>
                    <a:pt x="28" y="3"/>
                    <a:pt x="2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iślîḓé"/>
            <p:cNvSpPr/>
            <p:nvPr/>
          </p:nvSpPr>
          <p:spPr bwMode="auto">
            <a:xfrm>
              <a:off x="7006477" y="4990475"/>
              <a:ext cx="105941" cy="82910"/>
            </a:xfrm>
            <a:custGeom>
              <a:avLst/>
              <a:gdLst>
                <a:gd name="T0" fmla="*/ 31 w 33"/>
                <a:gd name="T1" fmla="*/ 3 h 26"/>
                <a:gd name="T2" fmla="*/ 25 w 33"/>
                <a:gd name="T3" fmla="*/ 2 h 26"/>
                <a:gd name="T4" fmla="*/ 3 w 33"/>
                <a:gd name="T5" fmla="*/ 17 h 26"/>
                <a:gd name="T6" fmla="*/ 2 w 33"/>
                <a:gd name="T7" fmla="*/ 23 h 26"/>
                <a:gd name="T8" fmla="*/ 3 w 33"/>
                <a:gd name="T9" fmla="*/ 24 h 26"/>
                <a:gd name="T10" fmla="*/ 8 w 33"/>
                <a:gd name="T11" fmla="*/ 24 h 26"/>
                <a:gd name="T12" fmla="*/ 30 w 33"/>
                <a:gd name="T13" fmla="*/ 9 h 26"/>
                <a:gd name="T14" fmla="*/ 31 w 3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6">
                  <a:moveTo>
                    <a:pt x="31" y="3"/>
                  </a:moveTo>
                  <a:cubicBezTo>
                    <a:pt x="30" y="1"/>
                    <a:pt x="27" y="0"/>
                    <a:pt x="25" y="2"/>
                  </a:cubicBezTo>
                  <a:cubicBezTo>
                    <a:pt x="18" y="7"/>
                    <a:pt x="10" y="12"/>
                    <a:pt x="3" y="17"/>
                  </a:cubicBezTo>
                  <a:cubicBezTo>
                    <a:pt x="1" y="18"/>
                    <a:pt x="0" y="21"/>
                    <a:pt x="2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5"/>
                    <a:pt x="6" y="26"/>
                    <a:pt x="8" y="24"/>
                  </a:cubicBezTo>
                  <a:cubicBezTo>
                    <a:pt x="15" y="19"/>
                    <a:pt x="23" y="14"/>
                    <a:pt x="30" y="9"/>
                  </a:cubicBezTo>
                  <a:cubicBezTo>
                    <a:pt x="32" y="7"/>
                    <a:pt x="33" y="5"/>
                    <a:pt x="31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ś1ïḑé"/>
            <p:cNvSpPr/>
            <p:nvPr/>
          </p:nvSpPr>
          <p:spPr bwMode="auto">
            <a:xfrm>
              <a:off x="6860617" y="5087203"/>
              <a:ext cx="107476" cy="72163"/>
            </a:xfrm>
            <a:custGeom>
              <a:avLst/>
              <a:gdLst>
                <a:gd name="T0" fmla="*/ 33 w 34"/>
                <a:gd name="T1" fmla="*/ 3 h 23"/>
                <a:gd name="T2" fmla="*/ 27 w 34"/>
                <a:gd name="T3" fmla="*/ 1 h 23"/>
                <a:gd name="T4" fmla="*/ 3 w 34"/>
                <a:gd name="T5" fmla="*/ 14 h 23"/>
                <a:gd name="T6" fmla="*/ 1 w 34"/>
                <a:gd name="T7" fmla="*/ 20 h 23"/>
                <a:gd name="T8" fmla="*/ 2 w 34"/>
                <a:gd name="T9" fmla="*/ 21 h 23"/>
                <a:gd name="T10" fmla="*/ 7 w 34"/>
                <a:gd name="T11" fmla="*/ 22 h 23"/>
                <a:gd name="T12" fmla="*/ 31 w 34"/>
                <a:gd name="T13" fmla="*/ 9 h 23"/>
                <a:gd name="T14" fmla="*/ 33 w 34"/>
                <a:gd name="T1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3">
                  <a:moveTo>
                    <a:pt x="33" y="3"/>
                  </a:moveTo>
                  <a:cubicBezTo>
                    <a:pt x="31" y="0"/>
                    <a:pt x="29" y="0"/>
                    <a:pt x="27" y="1"/>
                  </a:cubicBezTo>
                  <a:cubicBezTo>
                    <a:pt x="19" y="6"/>
                    <a:pt x="11" y="10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3"/>
                    <a:pt x="6" y="23"/>
                    <a:pt x="7" y="22"/>
                  </a:cubicBezTo>
                  <a:cubicBezTo>
                    <a:pt x="15" y="18"/>
                    <a:pt x="23" y="13"/>
                    <a:pt x="31" y="9"/>
                  </a:cubicBezTo>
                  <a:cubicBezTo>
                    <a:pt x="33" y="7"/>
                    <a:pt x="34" y="5"/>
                    <a:pt x="3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şľidè"/>
            <p:cNvSpPr/>
            <p:nvPr/>
          </p:nvSpPr>
          <p:spPr bwMode="auto">
            <a:xfrm>
              <a:off x="6209619" y="5312904"/>
              <a:ext cx="115154" cy="38385"/>
            </a:xfrm>
            <a:custGeom>
              <a:avLst/>
              <a:gdLst>
                <a:gd name="T0" fmla="*/ 30 w 36"/>
                <a:gd name="T1" fmla="*/ 0 h 12"/>
                <a:gd name="T2" fmla="*/ 4 w 36"/>
                <a:gd name="T3" fmla="*/ 3 h 12"/>
                <a:gd name="T4" fmla="*/ 0 w 36"/>
                <a:gd name="T5" fmla="*/ 8 h 12"/>
                <a:gd name="T6" fmla="*/ 1 w 36"/>
                <a:gd name="T7" fmla="*/ 11 h 12"/>
                <a:gd name="T8" fmla="*/ 5 w 36"/>
                <a:gd name="T9" fmla="*/ 12 h 12"/>
                <a:gd name="T10" fmla="*/ 32 w 36"/>
                <a:gd name="T11" fmla="*/ 9 h 12"/>
                <a:gd name="T12" fmla="*/ 36 w 36"/>
                <a:gd name="T13" fmla="*/ 4 h 12"/>
                <a:gd name="T14" fmla="*/ 30 w 36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2">
                  <a:moveTo>
                    <a:pt x="30" y="0"/>
                  </a:moveTo>
                  <a:cubicBezTo>
                    <a:pt x="22" y="1"/>
                    <a:pt x="13" y="2"/>
                    <a:pt x="4" y="3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2"/>
                    <a:pt x="4" y="12"/>
                    <a:pt x="5" y="12"/>
                  </a:cubicBezTo>
                  <a:cubicBezTo>
                    <a:pt x="14" y="11"/>
                    <a:pt x="23" y="10"/>
                    <a:pt x="32" y="9"/>
                  </a:cubicBezTo>
                  <a:cubicBezTo>
                    <a:pt x="34" y="9"/>
                    <a:pt x="36" y="6"/>
                    <a:pt x="36" y="4"/>
                  </a:cubicBezTo>
                  <a:cubicBezTo>
                    <a:pt x="35" y="1"/>
                    <a:pt x="33" y="0"/>
                    <a:pt x="3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iŝliḓé"/>
            <p:cNvSpPr/>
            <p:nvPr/>
          </p:nvSpPr>
          <p:spPr bwMode="auto">
            <a:xfrm>
              <a:off x="4804751" y="4812372"/>
              <a:ext cx="93658" cy="92122"/>
            </a:xfrm>
            <a:custGeom>
              <a:avLst/>
              <a:gdLst>
                <a:gd name="T0" fmla="*/ 27 w 29"/>
                <a:gd name="T1" fmla="*/ 21 h 29"/>
                <a:gd name="T2" fmla="*/ 26 w 29"/>
                <a:gd name="T3" fmla="*/ 20 h 29"/>
                <a:gd name="T4" fmla="*/ 8 w 29"/>
                <a:gd name="T5" fmla="*/ 2 h 29"/>
                <a:gd name="T6" fmla="*/ 2 w 29"/>
                <a:gd name="T7" fmla="*/ 2 h 29"/>
                <a:gd name="T8" fmla="*/ 2 w 29"/>
                <a:gd name="T9" fmla="*/ 9 h 29"/>
                <a:gd name="T10" fmla="*/ 20 w 29"/>
                <a:gd name="T11" fmla="*/ 26 h 29"/>
                <a:gd name="T12" fmla="*/ 21 w 29"/>
                <a:gd name="T13" fmla="*/ 27 h 29"/>
                <a:gd name="T14" fmla="*/ 28 w 29"/>
                <a:gd name="T15" fmla="*/ 27 h 29"/>
                <a:gd name="T16" fmla="*/ 27 w 29"/>
                <a:gd name="T17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7" y="21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0" y="14"/>
                    <a:pt x="14" y="8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8" y="14"/>
                    <a:pt x="14" y="20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9"/>
                    <a:pt x="26" y="29"/>
                    <a:pt x="28" y="27"/>
                  </a:cubicBezTo>
                  <a:cubicBezTo>
                    <a:pt x="29" y="25"/>
                    <a:pt x="29" y="22"/>
                    <a:pt x="27" y="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ïś1îḑè"/>
            <p:cNvSpPr/>
            <p:nvPr/>
          </p:nvSpPr>
          <p:spPr bwMode="auto">
            <a:xfrm>
              <a:off x="4932188" y="4927525"/>
              <a:ext cx="99800" cy="85981"/>
            </a:xfrm>
            <a:custGeom>
              <a:avLst/>
              <a:gdLst>
                <a:gd name="T0" fmla="*/ 28 w 31"/>
                <a:gd name="T1" fmla="*/ 19 h 27"/>
                <a:gd name="T2" fmla="*/ 7 w 31"/>
                <a:gd name="T3" fmla="*/ 2 h 27"/>
                <a:gd name="T4" fmla="*/ 1 w 31"/>
                <a:gd name="T5" fmla="*/ 3 h 27"/>
                <a:gd name="T6" fmla="*/ 2 w 31"/>
                <a:gd name="T7" fmla="*/ 9 h 27"/>
                <a:gd name="T8" fmla="*/ 2 w 31"/>
                <a:gd name="T9" fmla="*/ 9 h 27"/>
                <a:gd name="T10" fmla="*/ 23 w 31"/>
                <a:gd name="T11" fmla="*/ 26 h 27"/>
                <a:gd name="T12" fmla="*/ 29 w 31"/>
                <a:gd name="T13" fmla="*/ 25 h 27"/>
                <a:gd name="T14" fmla="*/ 28 w 31"/>
                <a:gd name="T1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7">
                  <a:moveTo>
                    <a:pt x="28" y="19"/>
                  </a:moveTo>
                  <a:cubicBezTo>
                    <a:pt x="21" y="13"/>
                    <a:pt x="14" y="8"/>
                    <a:pt x="7" y="2"/>
                  </a:cubicBezTo>
                  <a:cubicBezTo>
                    <a:pt x="6" y="0"/>
                    <a:pt x="3" y="1"/>
                    <a:pt x="1" y="3"/>
                  </a:cubicBezTo>
                  <a:cubicBezTo>
                    <a:pt x="0" y="5"/>
                    <a:pt x="0" y="7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9" y="15"/>
                    <a:pt x="16" y="20"/>
                    <a:pt x="23" y="26"/>
                  </a:cubicBezTo>
                  <a:cubicBezTo>
                    <a:pt x="25" y="27"/>
                    <a:pt x="28" y="27"/>
                    <a:pt x="29" y="25"/>
                  </a:cubicBezTo>
                  <a:cubicBezTo>
                    <a:pt x="31" y="23"/>
                    <a:pt x="30" y="20"/>
                    <a:pt x="28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íṧḷíḑé"/>
            <p:cNvSpPr/>
            <p:nvPr/>
          </p:nvSpPr>
          <p:spPr bwMode="auto">
            <a:xfrm>
              <a:off x="5070371" y="5031930"/>
              <a:ext cx="101335" cy="76769"/>
            </a:xfrm>
            <a:custGeom>
              <a:avLst/>
              <a:gdLst>
                <a:gd name="T0" fmla="*/ 29 w 32"/>
                <a:gd name="T1" fmla="*/ 15 h 24"/>
                <a:gd name="T2" fmla="*/ 7 w 32"/>
                <a:gd name="T3" fmla="*/ 1 h 24"/>
                <a:gd name="T4" fmla="*/ 1 w 32"/>
                <a:gd name="T5" fmla="*/ 2 h 24"/>
                <a:gd name="T6" fmla="*/ 2 w 32"/>
                <a:gd name="T7" fmla="*/ 8 h 24"/>
                <a:gd name="T8" fmla="*/ 2 w 32"/>
                <a:gd name="T9" fmla="*/ 8 h 24"/>
                <a:gd name="T10" fmla="*/ 25 w 32"/>
                <a:gd name="T11" fmla="*/ 23 h 24"/>
                <a:gd name="T12" fmla="*/ 31 w 32"/>
                <a:gd name="T13" fmla="*/ 21 h 24"/>
                <a:gd name="T14" fmla="*/ 29 w 32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4">
                  <a:moveTo>
                    <a:pt x="29" y="15"/>
                  </a:moveTo>
                  <a:cubicBezTo>
                    <a:pt x="22" y="11"/>
                    <a:pt x="14" y="6"/>
                    <a:pt x="7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0" y="4"/>
                    <a:pt x="0" y="6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0" y="13"/>
                    <a:pt x="17" y="18"/>
                    <a:pt x="25" y="23"/>
                  </a:cubicBezTo>
                  <a:cubicBezTo>
                    <a:pt x="27" y="24"/>
                    <a:pt x="30" y="24"/>
                    <a:pt x="31" y="21"/>
                  </a:cubicBezTo>
                  <a:cubicBezTo>
                    <a:pt x="32" y="19"/>
                    <a:pt x="32" y="17"/>
                    <a:pt x="29" y="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íşļîḍe"/>
            <p:cNvSpPr/>
            <p:nvPr/>
          </p:nvSpPr>
          <p:spPr bwMode="auto">
            <a:xfrm>
              <a:off x="4689599" y="4688006"/>
              <a:ext cx="87517" cy="95193"/>
            </a:xfrm>
            <a:custGeom>
              <a:avLst/>
              <a:gdLst>
                <a:gd name="T0" fmla="*/ 26 w 27"/>
                <a:gd name="T1" fmla="*/ 22 h 30"/>
                <a:gd name="T2" fmla="*/ 8 w 27"/>
                <a:gd name="T3" fmla="*/ 2 h 30"/>
                <a:gd name="T4" fmla="*/ 2 w 27"/>
                <a:gd name="T5" fmla="*/ 1 h 30"/>
                <a:gd name="T6" fmla="*/ 1 w 27"/>
                <a:gd name="T7" fmla="*/ 7 h 30"/>
                <a:gd name="T8" fmla="*/ 19 w 27"/>
                <a:gd name="T9" fmla="*/ 28 h 30"/>
                <a:gd name="T10" fmla="*/ 19 w 27"/>
                <a:gd name="T11" fmla="*/ 28 h 30"/>
                <a:gd name="T12" fmla="*/ 25 w 27"/>
                <a:gd name="T13" fmla="*/ 28 h 30"/>
                <a:gd name="T14" fmla="*/ 26 w 27"/>
                <a:gd name="T15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0">
                  <a:moveTo>
                    <a:pt x="26" y="22"/>
                  </a:moveTo>
                  <a:cubicBezTo>
                    <a:pt x="20" y="15"/>
                    <a:pt x="14" y="9"/>
                    <a:pt x="8" y="2"/>
                  </a:cubicBezTo>
                  <a:cubicBezTo>
                    <a:pt x="7" y="0"/>
                    <a:pt x="4" y="0"/>
                    <a:pt x="2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7" y="14"/>
                    <a:pt x="13" y="21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30"/>
                    <a:pt x="24" y="30"/>
                    <a:pt x="25" y="28"/>
                  </a:cubicBezTo>
                  <a:cubicBezTo>
                    <a:pt x="27" y="27"/>
                    <a:pt x="27" y="24"/>
                    <a:pt x="26" y="2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ïŝļïḋè"/>
            <p:cNvSpPr/>
            <p:nvPr/>
          </p:nvSpPr>
          <p:spPr bwMode="auto">
            <a:xfrm>
              <a:off x="4588264" y="4548288"/>
              <a:ext cx="82910" cy="101335"/>
            </a:xfrm>
            <a:custGeom>
              <a:avLst/>
              <a:gdLst>
                <a:gd name="T0" fmla="*/ 24 w 26"/>
                <a:gd name="T1" fmla="*/ 25 h 32"/>
                <a:gd name="T2" fmla="*/ 9 w 26"/>
                <a:gd name="T3" fmla="*/ 3 h 32"/>
                <a:gd name="T4" fmla="*/ 3 w 26"/>
                <a:gd name="T5" fmla="*/ 2 h 32"/>
                <a:gd name="T6" fmla="*/ 1 w 26"/>
                <a:gd name="T7" fmla="*/ 8 h 32"/>
                <a:gd name="T8" fmla="*/ 17 w 26"/>
                <a:gd name="T9" fmla="*/ 30 h 32"/>
                <a:gd name="T10" fmla="*/ 17 w 26"/>
                <a:gd name="T11" fmla="*/ 31 h 32"/>
                <a:gd name="T12" fmla="*/ 23 w 26"/>
                <a:gd name="T13" fmla="*/ 31 h 32"/>
                <a:gd name="T14" fmla="*/ 24 w 26"/>
                <a:gd name="T15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32">
                  <a:moveTo>
                    <a:pt x="24" y="25"/>
                  </a:moveTo>
                  <a:cubicBezTo>
                    <a:pt x="19" y="18"/>
                    <a:pt x="14" y="10"/>
                    <a:pt x="9" y="3"/>
                  </a:cubicBezTo>
                  <a:cubicBezTo>
                    <a:pt x="7" y="1"/>
                    <a:pt x="5" y="0"/>
                    <a:pt x="3" y="2"/>
                  </a:cubicBezTo>
                  <a:cubicBezTo>
                    <a:pt x="0" y="3"/>
                    <a:pt x="0" y="6"/>
                    <a:pt x="1" y="8"/>
                  </a:cubicBezTo>
                  <a:cubicBezTo>
                    <a:pt x="6" y="15"/>
                    <a:pt x="11" y="23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2"/>
                    <a:pt x="21" y="32"/>
                    <a:pt x="23" y="31"/>
                  </a:cubicBezTo>
                  <a:cubicBezTo>
                    <a:pt x="25" y="29"/>
                    <a:pt x="26" y="27"/>
                    <a:pt x="24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iṥľíḑê"/>
            <p:cNvSpPr/>
            <p:nvPr/>
          </p:nvSpPr>
          <p:spPr bwMode="auto">
            <a:xfrm>
              <a:off x="5369769" y="5194680"/>
              <a:ext cx="112083" cy="61415"/>
            </a:xfrm>
            <a:custGeom>
              <a:avLst/>
              <a:gdLst>
                <a:gd name="T0" fmla="*/ 31 w 35"/>
                <a:gd name="T1" fmla="*/ 10 h 19"/>
                <a:gd name="T2" fmla="*/ 7 w 35"/>
                <a:gd name="T3" fmla="*/ 0 h 19"/>
                <a:gd name="T4" fmla="*/ 1 w 35"/>
                <a:gd name="T5" fmla="*/ 3 h 19"/>
                <a:gd name="T6" fmla="*/ 2 w 35"/>
                <a:gd name="T7" fmla="*/ 8 h 19"/>
                <a:gd name="T8" fmla="*/ 3 w 35"/>
                <a:gd name="T9" fmla="*/ 9 h 19"/>
                <a:gd name="T10" fmla="*/ 28 w 35"/>
                <a:gd name="T11" fmla="*/ 19 h 19"/>
                <a:gd name="T12" fmla="*/ 34 w 35"/>
                <a:gd name="T13" fmla="*/ 16 h 19"/>
                <a:gd name="T14" fmla="*/ 31 w 35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9">
                  <a:moveTo>
                    <a:pt x="31" y="10"/>
                  </a:moveTo>
                  <a:cubicBezTo>
                    <a:pt x="23" y="7"/>
                    <a:pt x="15" y="4"/>
                    <a:pt x="7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5"/>
                    <a:pt x="1" y="7"/>
                    <a:pt x="2" y="8"/>
                  </a:cubicBezTo>
                  <a:cubicBezTo>
                    <a:pt x="2" y="8"/>
                    <a:pt x="3" y="9"/>
                    <a:pt x="3" y="9"/>
                  </a:cubicBezTo>
                  <a:cubicBezTo>
                    <a:pt x="11" y="12"/>
                    <a:pt x="20" y="15"/>
                    <a:pt x="28" y="19"/>
                  </a:cubicBezTo>
                  <a:cubicBezTo>
                    <a:pt x="31" y="19"/>
                    <a:pt x="33" y="18"/>
                    <a:pt x="34" y="16"/>
                  </a:cubicBezTo>
                  <a:cubicBezTo>
                    <a:pt x="35" y="14"/>
                    <a:pt x="34" y="11"/>
                    <a:pt x="31" y="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ïşļîďè"/>
            <p:cNvSpPr/>
            <p:nvPr/>
          </p:nvSpPr>
          <p:spPr bwMode="auto">
            <a:xfrm>
              <a:off x="5695268" y="5294479"/>
              <a:ext cx="115154" cy="47597"/>
            </a:xfrm>
            <a:custGeom>
              <a:avLst/>
              <a:gdLst>
                <a:gd name="T0" fmla="*/ 32 w 36"/>
                <a:gd name="T1" fmla="*/ 5 h 15"/>
                <a:gd name="T2" fmla="*/ 6 w 36"/>
                <a:gd name="T3" fmla="*/ 1 h 15"/>
                <a:gd name="T4" fmla="*/ 1 w 36"/>
                <a:gd name="T5" fmla="*/ 4 h 15"/>
                <a:gd name="T6" fmla="*/ 2 w 36"/>
                <a:gd name="T7" fmla="*/ 8 h 15"/>
                <a:gd name="T8" fmla="*/ 4 w 36"/>
                <a:gd name="T9" fmla="*/ 9 h 15"/>
                <a:gd name="T10" fmla="*/ 31 w 36"/>
                <a:gd name="T11" fmla="*/ 14 h 15"/>
                <a:gd name="T12" fmla="*/ 36 w 36"/>
                <a:gd name="T13" fmla="*/ 10 h 15"/>
                <a:gd name="T14" fmla="*/ 32 w 36"/>
                <a:gd name="T1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5">
                  <a:moveTo>
                    <a:pt x="32" y="5"/>
                  </a:moveTo>
                  <a:cubicBezTo>
                    <a:pt x="24" y="4"/>
                    <a:pt x="15" y="2"/>
                    <a:pt x="6" y="1"/>
                  </a:cubicBezTo>
                  <a:cubicBezTo>
                    <a:pt x="4" y="0"/>
                    <a:pt x="1" y="2"/>
                    <a:pt x="1" y="4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13" y="11"/>
                    <a:pt x="22" y="13"/>
                    <a:pt x="31" y="14"/>
                  </a:cubicBezTo>
                  <a:cubicBezTo>
                    <a:pt x="33" y="15"/>
                    <a:pt x="36" y="13"/>
                    <a:pt x="36" y="10"/>
                  </a:cubicBezTo>
                  <a:cubicBezTo>
                    <a:pt x="36" y="8"/>
                    <a:pt x="35" y="6"/>
                    <a:pt x="32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ŝḷïḑê"/>
            <p:cNvSpPr/>
            <p:nvPr/>
          </p:nvSpPr>
          <p:spPr bwMode="auto">
            <a:xfrm>
              <a:off x="5529448" y="5253024"/>
              <a:ext cx="115154" cy="53739"/>
            </a:xfrm>
            <a:custGeom>
              <a:avLst/>
              <a:gdLst>
                <a:gd name="T0" fmla="*/ 32 w 36"/>
                <a:gd name="T1" fmla="*/ 8 h 17"/>
                <a:gd name="T2" fmla="*/ 7 w 36"/>
                <a:gd name="T3" fmla="*/ 1 h 17"/>
                <a:gd name="T4" fmla="*/ 1 w 36"/>
                <a:gd name="T5" fmla="*/ 4 h 17"/>
                <a:gd name="T6" fmla="*/ 2 w 36"/>
                <a:gd name="T7" fmla="*/ 8 h 17"/>
                <a:gd name="T8" fmla="*/ 4 w 36"/>
                <a:gd name="T9" fmla="*/ 9 h 17"/>
                <a:gd name="T10" fmla="*/ 30 w 36"/>
                <a:gd name="T11" fmla="*/ 16 h 17"/>
                <a:gd name="T12" fmla="*/ 35 w 36"/>
                <a:gd name="T13" fmla="*/ 13 h 17"/>
                <a:gd name="T14" fmla="*/ 32 w 3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7">
                  <a:moveTo>
                    <a:pt x="32" y="8"/>
                  </a:moveTo>
                  <a:cubicBezTo>
                    <a:pt x="24" y="6"/>
                    <a:pt x="15" y="3"/>
                    <a:pt x="7" y="1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5"/>
                    <a:pt x="1" y="7"/>
                    <a:pt x="2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12" y="12"/>
                    <a:pt x="21" y="14"/>
                    <a:pt x="30" y="16"/>
                  </a:cubicBezTo>
                  <a:cubicBezTo>
                    <a:pt x="32" y="17"/>
                    <a:pt x="35" y="16"/>
                    <a:pt x="35" y="13"/>
                  </a:cubicBezTo>
                  <a:cubicBezTo>
                    <a:pt x="36" y="11"/>
                    <a:pt x="35" y="8"/>
                    <a:pt x="32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ïšľîḓe"/>
            <p:cNvSpPr/>
            <p:nvPr/>
          </p:nvSpPr>
          <p:spPr bwMode="auto">
            <a:xfrm>
              <a:off x="5867230" y="5319045"/>
              <a:ext cx="115154" cy="38385"/>
            </a:xfrm>
            <a:custGeom>
              <a:avLst/>
              <a:gdLst>
                <a:gd name="T0" fmla="*/ 31 w 36"/>
                <a:gd name="T1" fmla="*/ 3 h 12"/>
                <a:gd name="T2" fmla="*/ 5 w 36"/>
                <a:gd name="T3" fmla="*/ 1 h 12"/>
                <a:gd name="T4" fmla="*/ 0 w 36"/>
                <a:gd name="T5" fmla="*/ 5 h 12"/>
                <a:gd name="T6" fmla="*/ 1 w 36"/>
                <a:gd name="T7" fmla="*/ 8 h 12"/>
                <a:gd name="T8" fmla="*/ 4 w 36"/>
                <a:gd name="T9" fmla="*/ 10 h 12"/>
                <a:gd name="T10" fmla="*/ 31 w 36"/>
                <a:gd name="T11" fmla="*/ 12 h 12"/>
                <a:gd name="T12" fmla="*/ 35 w 36"/>
                <a:gd name="T13" fmla="*/ 7 h 12"/>
                <a:gd name="T14" fmla="*/ 31 w 36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2">
                  <a:moveTo>
                    <a:pt x="31" y="3"/>
                  </a:moveTo>
                  <a:cubicBezTo>
                    <a:pt x="22" y="2"/>
                    <a:pt x="13" y="2"/>
                    <a:pt x="5" y="1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0" y="8"/>
                    <a:pt x="1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13" y="10"/>
                    <a:pt x="22" y="11"/>
                    <a:pt x="31" y="12"/>
                  </a:cubicBezTo>
                  <a:cubicBezTo>
                    <a:pt x="33" y="12"/>
                    <a:pt x="35" y="10"/>
                    <a:pt x="35" y="7"/>
                  </a:cubicBezTo>
                  <a:cubicBezTo>
                    <a:pt x="36" y="5"/>
                    <a:pt x="34" y="3"/>
                    <a:pt x="31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ṡliḋê"/>
            <p:cNvSpPr/>
            <p:nvPr/>
          </p:nvSpPr>
          <p:spPr bwMode="auto">
            <a:xfrm>
              <a:off x="5216231" y="5117911"/>
              <a:ext cx="109012" cy="73698"/>
            </a:xfrm>
            <a:custGeom>
              <a:avLst/>
              <a:gdLst>
                <a:gd name="T0" fmla="*/ 30 w 34"/>
                <a:gd name="T1" fmla="*/ 14 h 23"/>
                <a:gd name="T2" fmla="*/ 7 w 34"/>
                <a:gd name="T3" fmla="*/ 2 h 23"/>
                <a:gd name="T4" fmla="*/ 1 w 34"/>
                <a:gd name="T5" fmla="*/ 3 h 23"/>
                <a:gd name="T6" fmla="*/ 1 w 34"/>
                <a:gd name="T7" fmla="*/ 9 h 23"/>
                <a:gd name="T8" fmla="*/ 2 w 34"/>
                <a:gd name="T9" fmla="*/ 9 h 23"/>
                <a:gd name="T10" fmla="*/ 26 w 34"/>
                <a:gd name="T11" fmla="*/ 22 h 23"/>
                <a:gd name="T12" fmla="*/ 32 w 34"/>
                <a:gd name="T13" fmla="*/ 20 h 23"/>
                <a:gd name="T14" fmla="*/ 30 w 34"/>
                <a:gd name="T1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3">
                  <a:moveTo>
                    <a:pt x="30" y="14"/>
                  </a:moveTo>
                  <a:cubicBezTo>
                    <a:pt x="22" y="10"/>
                    <a:pt x="14" y="6"/>
                    <a:pt x="7" y="2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5"/>
                    <a:pt x="0" y="7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0" y="14"/>
                    <a:pt x="18" y="18"/>
                    <a:pt x="26" y="22"/>
                  </a:cubicBezTo>
                  <a:cubicBezTo>
                    <a:pt x="29" y="23"/>
                    <a:pt x="31" y="22"/>
                    <a:pt x="32" y="20"/>
                  </a:cubicBezTo>
                  <a:cubicBezTo>
                    <a:pt x="34" y="17"/>
                    <a:pt x="33" y="15"/>
                    <a:pt x="30" y="1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ïṧ1ïḍê"/>
            <p:cNvSpPr/>
            <p:nvPr/>
          </p:nvSpPr>
          <p:spPr bwMode="auto">
            <a:xfrm>
              <a:off x="4179855" y="4445417"/>
              <a:ext cx="1642850" cy="1231370"/>
            </a:xfrm>
            <a:custGeom>
              <a:avLst/>
              <a:gdLst>
                <a:gd name="T0" fmla="*/ 1070 w 1070"/>
                <a:gd name="T1" fmla="*/ 559 h 802"/>
                <a:gd name="T2" fmla="*/ 145 w 1070"/>
                <a:gd name="T3" fmla="*/ 802 h 802"/>
                <a:gd name="T4" fmla="*/ 0 w 1070"/>
                <a:gd name="T5" fmla="*/ 243 h 802"/>
                <a:gd name="T6" fmla="*/ 923 w 1070"/>
                <a:gd name="T7" fmla="*/ 0 h 802"/>
                <a:gd name="T8" fmla="*/ 1070 w 1070"/>
                <a:gd name="T9" fmla="*/ 559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0" h="802">
                  <a:moveTo>
                    <a:pt x="1070" y="559"/>
                  </a:moveTo>
                  <a:lnTo>
                    <a:pt x="145" y="802"/>
                  </a:lnTo>
                  <a:lnTo>
                    <a:pt x="0" y="243"/>
                  </a:lnTo>
                  <a:lnTo>
                    <a:pt x="923" y="0"/>
                  </a:lnTo>
                  <a:lnTo>
                    <a:pt x="1070" y="559"/>
                  </a:ln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ïS1ïḍé"/>
            <p:cNvSpPr/>
            <p:nvPr/>
          </p:nvSpPr>
          <p:spPr bwMode="auto">
            <a:xfrm>
              <a:off x="4179855" y="4445417"/>
              <a:ext cx="1642850" cy="1231370"/>
            </a:xfrm>
            <a:custGeom>
              <a:avLst/>
              <a:gdLst>
                <a:gd name="T0" fmla="*/ 1070 w 1070"/>
                <a:gd name="T1" fmla="*/ 559 h 802"/>
                <a:gd name="T2" fmla="*/ 145 w 1070"/>
                <a:gd name="T3" fmla="*/ 802 h 802"/>
                <a:gd name="T4" fmla="*/ 0 w 1070"/>
                <a:gd name="T5" fmla="*/ 243 h 802"/>
                <a:gd name="T6" fmla="*/ 923 w 1070"/>
                <a:gd name="T7" fmla="*/ 0 h 802"/>
                <a:gd name="T8" fmla="*/ 1070 w 1070"/>
                <a:gd name="T9" fmla="*/ 559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0" h="802">
                  <a:moveTo>
                    <a:pt x="1070" y="559"/>
                  </a:moveTo>
                  <a:lnTo>
                    <a:pt x="145" y="802"/>
                  </a:lnTo>
                  <a:lnTo>
                    <a:pt x="0" y="243"/>
                  </a:lnTo>
                  <a:lnTo>
                    <a:pt x="923" y="0"/>
                  </a:lnTo>
                  <a:lnTo>
                    <a:pt x="1070" y="5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iṧ1iḍé"/>
            <p:cNvSpPr/>
            <p:nvPr/>
          </p:nvSpPr>
          <p:spPr bwMode="auto">
            <a:xfrm>
              <a:off x="4402483" y="4945949"/>
              <a:ext cx="1420221" cy="730838"/>
            </a:xfrm>
            <a:custGeom>
              <a:avLst/>
              <a:gdLst>
                <a:gd name="T0" fmla="*/ 0 w 445"/>
                <a:gd name="T1" fmla="*/ 229 h 229"/>
                <a:gd name="T2" fmla="*/ 159 w 445"/>
                <a:gd name="T3" fmla="*/ 18 h 229"/>
                <a:gd name="T4" fmla="*/ 201 w 445"/>
                <a:gd name="T5" fmla="*/ 7 h 229"/>
                <a:gd name="T6" fmla="*/ 445 w 445"/>
                <a:gd name="T7" fmla="*/ 112 h 229"/>
                <a:gd name="T8" fmla="*/ 0 w 445"/>
                <a:gd name="T9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29">
                  <a:moveTo>
                    <a:pt x="0" y="229"/>
                  </a:moveTo>
                  <a:cubicBezTo>
                    <a:pt x="159" y="18"/>
                    <a:pt x="159" y="18"/>
                    <a:pt x="159" y="18"/>
                  </a:cubicBezTo>
                  <a:cubicBezTo>
                    <a:pt x="169" y="5"/>
                    <a:pt x="187" y="0"/>
                    <a:pt x="201" y="7"/>
                  </a:cubicBezTo>
                  <a:cubicBezTo>
                    <a:pt x="445" y="112"/>
                    <a:pt x="445" y="112"/>
                    <a:pt x="445" y="112"/>
                  </a:cubicBezTo>
                  <a:lnTo>
                    <a:pt x="0" y="229"/>
                  </a:lnTo>
                  <a:close/>
                </a:path>
              </a:pathLst>
            </a:custGeom>
            <a:solidFill>
              <a:srgbClr val="5E5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íslïdè"/>
            <p:cNvSpPr/>
            <p:nvPr/>
          </p:nvSpPr>
          <p:spPr bwMode="auto">
            <a:xfrm>
              <a:off x="4179855" y="4445417"/>
              <a:ext cx="1417150" cy="730838"/>
            </a:xfrm>
            <a:custGeom>
              <a:avLst/>
              <a:gdLst>
                <a:gd name="T0" fmla="*/ 0 w 444"/>
                <a:gd name="T1" fmla="*/ 117 h 229"/>
                <a:gd name="T2" fmla="*/ 242 w 444"/>
                <a:gd name="T3" fmla="*/ 223 h 229"/>
                <a:gd name="T4" fmla="*/ 284 w 444"/>
                <a:gd name="T5" fmla="*/ 212 h 229"/>
                <a:gd name="T6" fmla="*/ 444 w 444"/>
                <a:gd name="T7" fmla="*/ 0 h 229"/>
                <a:gd name="T8" fmla="*/ 0 w 444"/>
                <a:gd name="T9" fmla="*/ 11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2" h="229">
                  <a:moveTo>
                    <a:pt x="0" y="117"/>
                  </a:moveTo>
                  <a:cubicBezTo>
                    <a:pt x="242" y="223"/>
                    <a:pt x="242" y="223"/>
                    <a:pt x="242" y="223"/>
                  </a:cubicBezTo>
                  <a:cubicBezTo>
                    <a:pt x="257" y="229"/>
                    <a:pt x="274" y="225"/>
                    <a:pt x="284" y="212"/>
                  </a:cubicBezTo>
                  <a:cubicBezTo>
                    <a:pt x="444" y="0"/>
                    <a:pt x="444" y="0"/>
                    <a:pt x="444" y="0"/>
                  </a:cubicBezTo>
                  <a:cubicBezTo>
                    <a:pt x="0" y="117"/>
                    <a:pt x="0" y="117"/>
                    <a:pt x="0" y="117"/>
                  </a:cubicBezTo>
                </a:path>
              </a:pathLst>
            </a:custGeom>
            <a:solidFill>
              <a:srgbClr val="949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ïṩḻíḋe"/>
            <p:cNvSpPr/>
            <p:nvPr/>
          </p:nvSpPr>
          <p:spPr bwMode="auto">
            <a:xfrm>
              <a:off x="4001751" y="4620450"/>
              <a:ext cx="350065" cy="351601"/>
            </a:xfrm>
            <a:custGeom>
              <a:avLst/>
              <a:gdLst>
                <a:gd name="T0" fmla="*/ 105 w 110"/>
                <a:gd name="T1" fmla="*/ 63 h 110"/>
                <a:gd name="T2" fmla="*/ 46 w 110"/>
                <a:gd name="T3" fmla="*/ 105 h 110"/>
                <a:gd name="T4" fmla="*/ 5 w 110"/>
                <a:gd name="T5" fmla="*/ 46 h 110"/>
                <a:gd name="T6" fmla="*/ 63 w 110"/>
                <a:gd name="T7" fmla="*/ 5 h 110"/>
                <a:gd name="T8" fmla="*/ 105 w 110"/>
                <a:gd name="T9" fmla="*/ 6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105" y="63"/>
                  </a:moveTo>
                  <a:cubicBezTo>
                    <a:pt x="100" y="91"/>
                    <a:pt x="74" y="110"/>
                    <a:pt x="46" y="105"/>
                  </a:cubicBezTo>
                  <a:cubicBezTo>
                    <a:pt x="19" y="100"/>
                    <a:pt x="0" y="74"/>
                    <a:pt x="5" y="46"/>
                  </a:cubicBezTo>
                  <a:cubicBezTo>
                    <a:pt x="9" y="18"/>
                    <a:pt x="36" y="0"/>
                    <a:pt x="63" y="5"/>
                  </a:cubicBezTo>
                  <a:cubicBezTo>
                    <a:pt x="91" y="9"/>
                    <a:pt x="110" y="36"/>
                    <a:pt x="105" y="63"/>
                  </a:cubicBezTo>
                  <a:close/>
                </a:path>
              </a:pathLst>
            </a:custGeom>
            <a:solidFill>
              <a:srgbClr val="525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îŝḷîḓe"/>
            <p:cNvSpPr/>
            <p:nvPr/>
          </p:nvSpPr>
          <p:spPr bwMode="auto">
            <a:xfrm>
              <a:off x="4076984" y="4726391"/>
              <a:ext cx="204205" cy="159679"/>
            </a:xfrm>
            <a:custGeom>
              <a:avLst/>
              <a:gdLst>
                <a:gd name="T0" fmla="*/ 1 w 64"/>
                <a:gd name="T1" fmla="*/ 35 h 50"/>
                <a:gd name="T2" fmla="*/ 17 w 64"/>
                <a:gd name="T3" fmla="*/ 49 h 50"/>
                <a:gd name="T4" fmla="*/ 22 w 64"/>
                <a:gd name="T5" fmla="*/ 48 h 50"/>
                <a:gd name="T6" fmla="*/ 62 w 64"/>
                <a:gd name="T7" fmla="*/ 7 h 50"/>
                <a:gd name="T8" fmla="*/ 62 w 64"/>
                <a:gd name="T9" fmla="*/ 1 h 50"/>
                <a:gd name="T10" fmla="*/ 57 w 64"/>
                <a:gd name="T11" fmla="*/ 1 h 50"/>
                <a:gd name="T12" fmla="*/ 19 w 64"/>
                <a:gd name="T13" fmla="*/ 40 h 50"/>
                <a:gd name="T14" fmla="*/ 7 w 64"/>
                <a:gd name="T15" fmla="*/ 29 h 50"/>
                <a:gd name="T16" fmla="*/ 1 w 64"/>
                <a:gd name="T17" fmla="*/ 29 h 50"/>
                <a:gd name="T18" fmla="*/ 1 w 64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0">
                  <a:moveTo>
                    <a:pt x="1" y="35"/>
                  </a:moveTo>
                  <a:cubicBezTo>
                    <a:pt x="17" y="49"/>
                    <a:pt x="17" y="49"/>
                    <a:pt x="17" y="49"/>
                  </a:cubicBezTo>
                  <a:cubicBezTo>
                    <a:pt x="18" y="50"/>
                    <a:pt x="21" y="50"/>
                    <a:pt x="22" y="48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4" y="5"/>
                    <a:pt x="64" y="3"/>
                    <a:pt x="62" y="1"/>
                  </a:cubicBezTo>
                  <a:cubicBezTo>
                    <a:pt x="61" y="0"/>
                    <a:pt x="58" y="0"/>
                    <a:pt x="57" y="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5" y="27"/>
                    <a:pt x="3" y="27"/>
                    <a:pt x="1" y="29"/>
                  </a:cubicBezTo>
                  <a:cubicBezTo>
                    <a:pt x="0" y="31"/>
                    <a:pt x="0" y="33"/>
                    <a:pt x="1" y="35"/>
                  </a:cubicBezTo>
                  <a:close/>
                </a:path>
              </a:pathLst>
            </a:custGeom>
            <a:solidFill>
              <a:srgbClr val="D9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íṥlïḓé"/>
            <p:cNvSpPr/>
            <p:nvPr/>
          </p:nvSpPr>
          <p:spPr bwMode="auto">
            <a:xfrm>
              <a:off x="6407681" y="1172001"/>
              <a:ext cx="1578364" cy="1851660"/>
            </a:xfrm>
            <a:custGeom>
              <a:avLst/>
              <a:gdLst>
                <a:gd name="T0" fmla="*/ 341 w 495"/>
                <a:gd name="T1" fmla="*/ 577 h 581"/>
                <a:gd name="T2" fmla="*/ 20 w 495"/>
                <a:gd name="T3" fmla="*/ 488 h 581"/>
                <a:gd name="T4" fmla="*/ 3 w 495"/>
                <a:gd name="T5" fmla="*/ 459 h 581"/>
                <a:gd name="T6" fmla="*/ 124 w 495"/>
                <a:gd name="T7" fmla="*/ 20 h 581"/>
                <a:gd name="T8" fmla="*/ 154 w 495"/>
                <a:gd name="T9" fmla="*/ 4 h 581"/>
                <a:gd name="T10" fmla="*/ 475 w 495"/>
                <a:gd name="T11" fmla="*/ 92 h 581"/>
                <a:gd name="T12" fmla="*/ 492 w 495"/>
                <a:gd name="T13" fmla="*/ 122 h 581"/>
                <a:gd name="T14" fmla="*/ 371 w 495"/>
                <a:gd name="T15" fmla="*/ 561 h 581"/>
                <a:gd name="T16" fmla="*/ 341 w 495"/>
                <a:gd name="T17" fmla="*/ 57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5" h="581">
                  <a:moveTo>
                    <a:pt x="341" y="577"/>
                  </a:moveTo>
                  <a:cubicBezTo>
                    <a:pt x="20" y="488"/>
                    <a:pt x="20" y="488"/>
                    <a:pt x="20" y="488"/>
                  </a:cubicBezTo>
                  <a:cubicBezTo>
                    <a:pt x="7" y="485"/>
                    <a:pt x="0" y="472"/>
                    <a:pt x="3" y="459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8" y="8"/>
                    <a:pt x="141" y="0"/>
                    <a:pt x="154" y="4"/>
                  </a:cubicBezTo>
                  <a:cubicBezTo>
                    <a:pt x="475" y="92"/>
                    <a:pt x="475" y="92"/>
                    <a:pt x="475" y="92"/>
                  </a:cubicBezTo>
                  <a:cubicBezTo>
                    <a:pt x="488" y="96"/>
                    <a:pt x="495" y="109"/>
                    <a:pt x="492" y="122"/>
                  </a:cubicBezTo>
                  <a:cubicBezTo>
                    <a:pt x="371" y="561"/>
                    <a:pt x="371" y="561"/>
                    <a:pt x="371" y="561"/>
                  </a:cubicBezTo>
                  <a:cubicBezTo>
                    <a:pt x="367" y="573"/>
                    <a:pt x="354" y="581"/>
                    <a:pt x="341" y="577"/>
                  </a:cubicBezTo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îšľïḑê"/>
            <p:cNvSpPr/>
            <p:nvPr/>
          </p:nvSpPr>
          <p:spPr bwMode="auto">
            <a:xfrm>
              <a:off x="6535118" y="1296367"/>
              <a:ext cx="1329634" cy="1581435"/>
            </a:xfrm>
            <a:custGeom>
              <a:avLst/>
              <a:gdLst>
                <a:gd name="T0" fmla="*/ 629 w 866"/>
                <a:gd name="T1" fmla="*/ 1030 h 1030"/>
                <a:gd name="T2" fmla="*/ 0 w 866"/>
                <a:gd name="T3" fmla="*/ 855 h 1030"/>
                <a:gd name="T4" fmla="*/ 235 w 866"/>
                <a:gd name="T5" fmla="*/ 0 h 1030"/>
                <a:gd name="T6" fmla="*/ 866 w 866"/>
                <a:gd name="T7" fmla="*/ 174 h 1030"/>
                <a:gd name="T8" fmla="*/ 629 w 866"/>
                <a:gd name="T9" fmla="*/ 103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030">
                  <a:moveTo>
                    <a:pt x="629" y="1030"/>
                  </a:moveTo>
                  <a:lnTo>
                    <a:pt x="0" y="855"/>
                  </a:lnTo>
                  <a:lnTo>
                    <a:pt x="235" y="0"/>
                  </a:lnTo>
                  <a:lnTo>
                    <a:pt x="866" y="174"/>
                  </a:lnTo>
                  <a:lnTo>
                    <a:pt x="629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iš1îďe"/>
            <p:cNvSpPr/>
            <p:nvPr/>
          </p:nvSpPr>
          <p:spPr bwMode="auto">
            <a:xfrm>
              <a:off x="6535118" y="1296367"/>
              <a:ext cx="1329634" cy="1581435"/>
            </a:xfrm>
            <a:custGeom>
              <a:avLst/>
              <a:gdLst>
                <a:gd name="T0" fmla="*/ 629 w 866"/>
                <a:gd name="T1" fmla="*/ 1030 h 1030"/>
                <a:gd name="T2" fmla="*/ 0 w 866"/>
                <a:gd name="T3" fmla="*/ 855 h 1030"/>
                <a:gd name="T4" fmla="*/ 235 w 866"/>
                <a:gd name="T5" fmla="*/ 0 h 1030"/>
                <a:gd name="T6" fmla="*/ 866 w 866"/>
                <a:gd name="T7" fmla="*/ 174 h 1030"/>
                <a:gd name="T8" fmla="*/ 629 w 866"/>
                <a:gd name="T9" fmla="*/ 103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030">
                  <a:moveTo>
                    <a:pt x="629" y="1030"/>
                  </a:moveTo>
                  <a:lnTo>
                    <a:pt x="0" y="855"/>
                  </a:lnTo>
                  <a:lnTo>
                    <a:pt x="235" y="0"/>
                  </a:lnTo>
                  <a:lnTo>
                    <a:pt x="866" y="174"/>
                  </a:lnTo>
                  <a:lnTo>
                    <a:pt x="629" y="10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ïSḷîďê"/>
            <p:cNvSpPr/>
            <p:nvPr/>
          </p:nvSpPr>
          <p:spPr bwMode="auto">
            <a:xfrm>
              <a:off x="7086316" y="1213457"/>
              <a:ext cx="600332" cy="353136"/>
            </a:xfrm>
            <a:custGeom>
              <a:avLst/>
              <a:gdLst>
                <a:gd name="T0" fmla="*/ 354 w 391"/>
                <a:gd name="T1" fmla="*/ 230 h 230"/>
                <a:gd name="T2" fmla="*/ 0 w 391"/>
                <a:gd name="T3" fmla="*/ 135 h 230"/>
                <a:gd name="T4" fmla="*/ 38 w 391"/>
                <a:gd name="T5" fmla="*/ 0 h 230"/>
                <a:gd name="T6" fmla="*/ 391 w 391"/>
                <a:gd name="T7" fmla="*/ 97 h 230"/>
                <a:gd name="T8" fmla="*/ 354 w 39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30">
                  <a:moveTo>
                    <a:pt x="354" y="230"/>
                  </a:moveTo>
                  <a:lnTo>
                    <a:pt x="0" y="135"/>
                  </a:lnTo>
                  <a:lnTo>
                    <a:pt x="38" y="0"/>
                  </a:lnTo>
                  <a:lnTo>
                    <a:pt x="391" y="97"/>
                  </a:lnTo>
                  <a:lnTo>
                    <a:pt x="354" y="230"/>
                  </a:lnTo>
                  <a:close/>
                </a:path>
              </a:pathLst>
            </a:custGeom>
            <a:solidFill>
              <a:srgbClr val="949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iṣḷïḍê"/>
            <p:cNvSpPr/>
            <p:nvPr/>
          </p:nvSpPr>
          <p:spPr bwMode="auto">
            <a:xfrm>
              <a:off x="7204541" y="1199638"/>
              <a:ext cx="405339" cy="188851"/>
            </a:xfrm>
            <a:custGeom>
              <a:avLst/>
              <a:gdLst>
                <a:gd name="T0" fmla="*/ 250 w 264"/>
                <a:gd name="T1" fmla="*/ 123 h 123"/>
                <a:gd name="T2" fmla="*/ 0 w 264"/>
                <a:gd name="T3" fmla="*/ 54 h 123"/>
                <a:gd name="T4" fmla="*/ 15 w 264"/>
                <a:gd name="T5" fmla="*/ 0 h 123"/>
                <a:gd name="T6" fmla="*/ 264 w 264"/>
                <a:gd name="T7" fmla="*/ 69 h 123"/>
                <a:gd name="T8" fmla="*/ 250 w 264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23">
                  <a:moveTo>
                    <a:pt x="250" y="123"/>
                  </a:moveTo>
                  <a:lnTo>
                    <a:pt x="0" y="54"/>
                  </a:lnTo>
                  <a:lnTo>
                    <a:pt x="15" y="0"/>
                  </a:lnTo>
                  <a:lnTo>
                    <a:pt x="264" y="69"/>
                  </a:lnTo>
                  <a:lnTo>
                    <a:pt x="250" y="123"/>
                  </a:lnTo>
                  <a:close/>
                </a:path>
              </a:pathLst>
            </a:custGeom>
            <a:solidFill>
              <a:srgbClr val="525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ïṡ1ïḓê"/>
            <p:cNvSpPr/>
            <p:nvPr/>
          </p:nvSpPr>
          <p:spPr bwMode="auto">
            <a:xfrm>
              <a:off x="7086316" y="1334751"/>
              <a:ext cx="568088" cy="231842"/>
            </a:xfrm>
            <a:custGeom>
              <a:avLst/>
              <a:gdLst>
                <a:gd name="T0" fmla="*/ 354 w 370"/>
                <a:gd name="T1" fmla="*/ 151 h 151"/>
                <a:gd name="T2" fmla="*/ 0 w 370"/>
                <a:gd name="T3" fmla="*/ 54 h 151"/>
                <a:gd name="T4" fmla="*/ 15 w 370"/>
                <a:gd name="T5" fmla="*/ 0 h 151"/>
                <a:gd name="T6" fmla="*/ 370 w 370"/>
                <a:gd name="T7" fmla="*/ 97 h 151"/>
                <a:gd name="T8" fmla="*/ 354 w 370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51">
                  <a:moveTo>
                    <a:pt x="354" y="151"/>
                  </a:moveTo>
                  <a:lnTo>
                    <a:pt x="0" y="54"/>
                  </a:lnTo>
                  <a:lnTo>
                    <a:pt x="15" y="0"/>
                  </a:lnTo>
                  <a:lnTo>
                    <a:pt x="370" y="97"/>
                  </a:lnTo>
                  <a:lnTo>
                    <a:pt x="354" y="151"/>
                  </a:lnTo>
                  <a:close/>
                </a:path>
              </a:pathLst>
            </a:custGeom>
            <a:solidFill>
              <a:srgbClr val="808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íṥlîḋe"/>
            <p:cNvSpPr/>
            <p:nvPr/>
          </p:nvSpPr>
          <p:spPr bwMode="auto">
            <a:xfrm>
              <a:off x="6860617" y="1646432"/>
              <a:ext cx="225700" cy="222630"/>
            </a:xfrm>
            <a:custGeom>
              <a:avLst/>
              <a:gdLst>
                <a:gd name="T0" fmla="*/ 0 w 147"/>
                <a:gd name="T1" fmla="*/ 114 h 145"/>
                <a:gd name="T2" fmla="*/ 33 w 147"/>
                <a:gd name="T3" fmla="*/ 0 h 145"/>
                <a:gd name="T4" fmla="*/ 147 w 147"/>
                <a:gd name="T5" fmla="*/ 31 h 145"/>
                <a:gd name="T6" fmla="*/ 114 w 147"/>
                <a:gd name="T7" fmla="*/ 145 h 145"/>
                <a:gd name="T8" fmla="*/ 0 w 147"/>
                <a:gd name="T9" fmla="*/ 11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5">
                  <a:moveTo>
                    <a:pt x="0" y="114"/>
                  </a:moveTo>
                  <a:lnTo>
                    <a:pt x="33" y="0"/>
                  </a:lnTo>
                  <a:lnTo>
                    <a:pt x="147" y="31"/>
                  </a:lnTo>
                  <a:lnTo>
                    <a:pt x="114" y="145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iSḻïḋè"/>
            <p:cNvSpPr/>
            <p:nvPr/>
          </p:nvSpPr>
          <p:spPr bwMode="auto">
            <a:xfrm>
              <a:off x="6796131" y="1882879"/>
              <a:ext cx="224165" cy="222630"/>
            </a:xfrm>
            <a:custGeom>
              <a:avLst/>
              <a:gdLst>
                <a:gd name="T0" fmla="*/ 0 w 146"/>
                <a:gd name="T1" fmla="*/ 114 h 145"/>
                <a:gd name="T2" fmla="*/ 31 w 146"/>
                <a:gd name="T3" fmla="*/ 0 h 145"/>
                <a:gd name="T4" fmla="*/ 146 w 146"/>
                <a:gd name="T5" fmla="*/ 31 h 145"/>
                <a:gd name="T6" fmla="*/ 114 w 146"/>
                <a:gd name="T7" fmla="*/ 145 h 145"/>
                <a:gd name="T8" fmla="*/ 0 w 146"/>
                <a:gd name="T9" fmla="*/ 11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5">
                  <a:moveTo>
                    <a:pt x="0" y="114"/>
                  </a:moveTo>
                  <a:lnTo>
                    <a:pt x="31" y="0"/>
                  </a:lnTo>
                  <a:lnTo>
                    <a:pt x="146" y="31"/>
                  </a:lnTo>
                  <a:lnTo>
                    <a:pt x="114" y="145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işḷîďé"/>
            <p:cNvSpPr/>
            <p:nvPr/>
          </p:nvSpPr>
          <p:spPr bwMode="auto">
            <a:xfrm>
              <a:off x="6728575" y="2117791"/>
              <a:ext cx="227235" cy="227235"/>
            </a:xfrm>
            <a:custGeom>
              <a:avLst/>
              <a:gdLst>
                <a:gd name="T0" fmla="*/ 0 w 148"/>
                <a:gd name="T1" fmla="*/ 117 h 148"/>
                <a:gd name="T2" fmla="*/ 34 w 148"/>
                <a:gd name="T3" fmla="*/ 0 h 148"/>
                <a:gd name="T4" fmla="*/ 148 w 148"/>
                <a:gd name="T5" fmla="*/ 34 h 148"/>
                <a:gd name="T6" fmla="*/ 117 w 148"/>
                <a:gd name="T7" fmla="*/ 148 h 148"/>
                <a:gd name="T8" fmla="*/ 0 w 148"/>
                <a:gd name="T9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0" y="117"/>
                  </a:moveTo>
                  <a:lnTo>
                    <a:pt x="34" y="0"/>
                  </a:lnTo>
                  <a:lnTo>
                    <a:pt x="148" y="34"/>
                  </a:lnTo>
                  <a:lnTo>
                    <a:pt x="117" y="148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íṧļíḑe"/>
            <p:cNvSpPr/>
            <p:nvPr/>
          </p:nvSpPr>
          <p:spPr bwMode="auto">
            <a:xfrm>
              <a:off x="6728575" y="2117791"/>
              <a:ext cx="227235" cy="227235"/>
            </a:xfrm>
            <a:custGeom>
              <a:avLst/>
              <a:gdLst>
                <a:gd name="T0" fmla="*/ 0 w 148"/>
                <a:gd name="T1" fmla="*/ 117 h 148"/>
                <a:gd name="T2" fmla="*/ 34 w 148"/>
                <a:gd name="T3" fmla="*/ 0 h 148"/>
                <a:gd name="T4" fmla="*/ 148 w 148"/>
                <a:gd name="T5" fmla="*/ 34 h 148"/>
                <a:gd name="T6" fmla="*/ 117 w 148"/>
                <a:gd name="T7" fmla="*/ 148 h 148"/>
                <a:gd name="T8" fmla="*/ 0 w 148"/>
                <a:gd name="T9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0" y="117"/>
                  </a:moveTo>
                  <a:lnTo>
                    <a:pt x="34" y="0"/>
                  </a:lnTo>
                  <a:lnTo>
                    <a:pt x="148" y="34"/>
                  </a:lnTo>
                  <a:lnTo>
                    <a:pt x="117" y="148"/>
                  </a:lnTo>
                  <a:lnTo>
                    <a:pt x="0" y="1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ïṧļîďe"/>
            <p:cNvSpPr/>
            <p:nvPr/>
          </p:nvSpPr>
          <p:spPr bwMode="auto">
            <a:xfrm>
              <a:off x="6668695" y="2348097"/>
              <a:ext cx="222630" cy="222630"/>
            </a:xfrm>
            <a:custGeom>
              <a:avLst/>
              <a:gdLst>
                <a:gd name="T0" fmla="*/ 0 w 145"/>
                <a:gd name="T1" fmla="*/ 114 h 145"/>
                <a:gd name="T2" fmla="*/ 31 w 145"/>
                <a:gd name="T3" fmla="*/ 0 h 145"/>
                <a:gd name="T4" fmla="*/ 145 w 145"/>
                <a:gd name="T5" fmla="*/ 31 h 145"/>
                <a:gd name="T6" fmla="*/ 114 w 145"/>
                <a:gd name="T7" fmla="*/ 145 h 145"/>
                <a:gd name="T8" fmla="*/ 0 w 145"/>
                <a:gd name="T9" fmla="*/ 11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5">
                  <a:moveTo>
                    <a:pt x="0" y="114"/>
                  </a:moveTo>
                  <a:lnTo>
                    <a:pt x="31" y="0"/>
                  </a:lnTo>
                  <a:lnTo>
                    <a:pt x="145" y="31"/>
                  </a:lnTo>
                  <a:lnTo>
                    <a:pt x="114" y="145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ïS1idè"/>
            <p:cNvSpPr/>
            <p:nvPr/>
          </p:nvSpPr>
          <p:spPr bwMode="auto">
            <a:xfrm>
              <a:off x="6668695" y="2348097"/>
              <a:ext cx="222630" cy="222630"/>
            </a:xfrm>
            <a:custGeom>
              <a:avLst/>
              <a:gdLst>
                <a:gd name="T0" fmla="*/ 0 w 145"/>
                <a:gd name="T1" fmla="*/ 114 h 145"/>
                <a:gd name="T2" fmla="*/ 31 w 145"/>
                <a:gd name="T3" fmla="*/ 0 h 145"/>
                <a:gd name="T4" fmla="*/ 145 w 145"/>
                <a:gd name="T5" fmla="*/ 31 h 145"/>
                <a:gd name="T6" fmla="*/ 114 w 145"/>
                <a:gd name="T7" fmla="*/ 145 h 145"/>
                <a:gd name="T8" fmla="*/ 0 w 145"/>
                <a:gd name="T9" fmla="*/ 11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5">
                  <a:moveTo>
                    <a:pt x="0" y="114"/>
                  </a:moveTo>
                  <a:lnTo>
                    <a:pt x="31" y="0"/>
                  </a:lnTo>
                  <a:lnTo>
                    <a:pt x="145" y="31"/>
                  </a:lnTo>
                  <a:lnTo>
                    <a:pt x="114" y="145"/>
                  </a:lnTo>
                  <a:lnTo>
                    <a:pt x="0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ïsḻíḍê"/>
            <p:cNvSpPr/>
            <p:nvPr/>
          </p:nvSpPr>
          <p:spPr bwMode="auto">
            <a:xfrm>
              <a:off x="7156944" y="1735484"/>
              <a:ext cx="509744" cy="162750"/>
            </a:xfrm>
            <a:custGeom>
              <a:avLst/>
              <a:gdLst>
                <a:gd name="T0" fmla="*/ 328 w 332"/>
                <a:gd name="T1" fmla="*/ 106 h 106"/>
                <a:gd name="T2" fmla="*/ 0 w 332"/>
                <a:gd name="T3" fmla="*/ 17 h 106"/>
                <a:gd name="T4" fmla="*/ 4 w 332"/>
                <a:gd name="T5" fmla="*/ 0 h 106"/>
                <a:gd name="T6" fmla="*/ 332 w 332"/>
                <a:gd name="T7" fmla="*/ 92 h 106"/>
                <a:gd name="T8" fmla="*/ 328 w 33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05">
                  <a:moveTo>
                    <a:pt x="328" y="106"/>
                  </a:moveTo>
                  <a:lnTo>
                    <a:pt x="0" y="17"/>
                  </a:lnTo>
                  <a:lnTo>
                    <a:pt x="4" y="0"/>
                  </a:lnTo>
                  <a:lnTo>
                    <a:pt x="332" y="92"/>
                  </a:lnTo>
                  <a:lnTo>
                    <a:pt x="328" y="106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isľíḓè"/>
            <p:cNvSpPr/>
            <p:nvPr/>
          </p:nvSpPr>
          <p:spPr bwMode="auto">
            <a:xfrm>
              <a:off x="7144661" y="1793828"/>
              <a:ext cx="509744" cy="158144"/>
            </a:xfrm>
            <a:custGeom>
              <a:avLst/>
              <a:gdLst>
                <a:gd name="T0" fmla="*/ 328 w 332"/>
                <a:gd name="T1" fmla="*/ 103 h 103"/>
                <a:gd name="T2" fmla="*/ 0 w 332"/>
                <a:gd name="T3" fmla="*/ 14 h 103"/>
                <a:gd name="T4" fmla="*/ 4 w 332"/>
                <a:gd name="T5" fmla="*/ 0 h 103"/>
                <a:gd name="T6" fmla="*/ 332 w 332"/>
                <a:gd name="T7" fmla="*/ 89 h 103"/>
                <a:gd name="T8" fmla="*/ 328 w 332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03">
                  <a:moveTo>
                    <a:pt x="328" y="103"/>
                  </a:moveTo>
                  <a:lnTo>
                    <a:pt x="0" y="14"/>
                  </a:lnTo>
                  <a:lnTo>
                    <a:pt x="4" y="0"/>
                  </a:lnTo>
                  <a:lnTo>
                    <a:pt x="332" y="89"/>
                  </a:lnTo>
                  <a:lnTo>
                    <a:pt x="328" y="103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ïṡľíḑê"/>
            <p:cNvSpPr/>
            <p:nvPr/>
          </p:nvSpPr>
          <p:spPr bwMode="auto">
            <a:xfrm>
              <a:off x="7127772" y="1847565"/>
              <a:ext cx="511280" cy="162750"/>
            </a:xfrm>
            <a:custGeom>
              <a:avLst/>
              <a:gdLst>
                <a:gd name="T0" fmla="*/ 329 w 333"/>
                <a:gd name="T1" fmla="*/ 106 h 106"/>
                <a:gd name="T2" fmla="*/ 0 w 333"/>
                <a:gd name="T3" fmla="*/ 14 h 106"/>
                <a:gd name="T4" fmla="*/ 4 w 333"/>
                <a:gd name="T5" fmla="*/ 0 h 106"/>
                <a:gd name="T6" fmla="*/ 333 w 333"/>
                <a:gd name="T7" fmla="*/ 89 h 106"/>
                <a:gd name="T8" fmla="*/ 329 w 333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05">
                  <a:moveTo>
                    <a:pt x="329" y="106"/>
                  </a:moveTo>
                  <a:lnTo>
                    <a:pt x="0" y="14"/>
                  </a:lnTo>
                  <a:lnTo>
                    <a:pt x="4" y="0"/>
                  </a:lnTo>
                  <a:lnTo>
                    <a:pt x="333" y="89"/>
                  </a:lnTo>
                  <a:lnTo>
                    <a:pt x="329" y="106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í$ḻiďè"/>
            <p:cNvSpPr/>
            <p:nvPr/>
          </p:nvSpPr>
          <p:spPr bwMode="auto">
            <a:xfrm>
              <a:off x="7092458" y="1975002"/>
              <a:ext cx="511280" cy="162750"/>
            </a:xfrm>
            <a:custGeom>
              <a:avLst/>
              <a:gdLst>
                <a:gd name="T0" fmla="*/ 329 w 333"/>
                <a:gd name="T1" fmla="*/ 106 h 106"/>
                <a:gd name="T2" fmla="*/ 0 w 333"/>
                <a:gd name="T3" fmla="*/ 15 h 106"/>
                <a:gd name="T4" fmla="*/ 5 w 333"/>
                <a:gd name="T5" fmla="*/ 0 h 106"/>
                <a:gd name="T6" fmla="*/ 333 w 333"/>
                <a:gd name="T7" fmla="*/ 89 h 106"/>
                <a:gd name="T8" fmla="*/ 329 w 333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05">
                  <a:moveTo>
                    <a:pt x="329" y="106"/>
                  </a:moveTo>
                  <a:lnTo>
                    <a:pt x="0" y="15"/>
                  </a:lnTo>
                  <a:lnTo>
                    <a:pt x="5" y="0"/>
                  </a:lnTo>
                  <a:lnTo>
                    <a:pt x="333" y="89"/>
                  </a:lnTo>
                  <a:lnTo>
                    <a:pt x="329" y="106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îṩ1îde"/>
            <p:cNvSpPr/>
            <p:nvPr/>
          </p:nvSpPr>
          <p:spPr bwMode="auto">
            <a:xfrm>
              <a:off x="7077104" y="2028739"/>
              <a:ext cx="511280" cy="162750"/>
            </a:xfrm>
            <a:custGeom>
              <a:avLst/>
              <a:gdLst>
                <a:gd name="T0" fmla="*/ 328 w 333"/>
                <a:gd name="T1" fmla="*/ 106 h 106"/>
                <a:gd name="T2" fmla="*/ 0 w 333"/>
                <a:gd name="T3" fmla="*/ 15 h 106"/>
                <a:gd name="T4" fmla="*/ 4 w 333"/>
                <a:gd name="T5" fmla="*/ 0 h 106"/>
                <a:gd name="T6" fmla="*/ 333 w 333"/>
                <a:gd name="T7" fmla="*/ 92 h 106"/>
                <a:gd name="T8" fmla="*/ 328 w 333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05">
                  <a:moveTo>
                    <a:pt x="328" y="10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333" y="92"/>
                  </a:lnTo>
                  <a:lnTo>
                    <a:pt x="328" y="106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íşḻîḑê"/>
            <p:cNvSpPr/>
            <p:nvPr/>
          </p:nvSpPr>
          <p:spPr bwMode="auto">
            <a:xfrm>
              <a:off x="7061750" y="2084013"/>
              <a:ext cx="509744" cy="161215"/>
            </a:xfrm>
            <a:custGeom>
              <a:avLst/>
              <a:gdLst>
                <a:gd name="T0" fmla="*/ 328 w 332"/>
                <a:gd name="T1" fmla="*/ 105 h 105"/>
                <a:gd name="T2" fmla="*/ 0 w 332"/>
                <a:gd name="T3" fmla="*/ 14 h 105"/>
                <a:gd name="T4" fmla="*/ 4 w 332"/>
                <a:gd name="T5" fmla="*/ 0 h 105"/>
                <a:gd name="T6" fmla="*/ 332 w 332"/>
                <a:gd name="T7" fmla="*/ 91 h 105"/>
                <a:gd name="T8" fmla="*/ 328 w 33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05">
                  <a:moveTo>
                    <a:pt x="328" y="105"/>
                  </a:moveTo>
                  <a:lnTo>
                    <a:pt x="0" y="14"/>
                  </a:lnTo>
                  <a:lnTo>
                    <a:pt x="4" y="0"/>
                  </a:lnTo>
                  <a:lnTo>
                    <a:pt x="332" y="91"/>
                  </a:lnTo>
                  <a:lnTo>
                    <a:pt x="328" y="105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îşľîdè"/>
            <p:cNvSpPr/>
            <p:nvPr/>
          </p:nvSpPr>
          <p:spPr bwMode="auto">
            <a:xfrm>
              <a:off x="7026437" y="2214520"/>
              <a:ext cx="509744" cy="162750"/>
            </a:xfrm>
            <a:custGeom>
              <a:avLst/>
              <a:gdLst>
                <a:gd name="T0" fmla="*/ 328 w 332"/>
                <a:gd name="T1" fmla="*/ 106 h 106"/>
                <a:gd name="T2" fmla="*/ 0 w 332"/>
                <a:gd name="T3" fmla="*/ 14 h 106"/>
                <a:gd name="T4" fmla="*/ 4 w 332"/>
                <a:gd name="T5" fmla="*/ 0 h 106"/>
                <a:gd name="T6" fmla="*/ 332 w 332"/>
                <a:gd name="T7" fmla="*/ 89 h 106"/>
                <a:gd name="T8" fmla="*/ 328 w 33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05">
                  <a:moveTo>
                    <a:pt x="328" y="106"/>
                  </a:moveTo>
                  <a:lnTo>
                    <a:pt x="0" y="14"/>
                  </a:lnTo>
                  <a:lnTo>
                    <a:pt x="4" y="0"/>
                  </a:lnTo>
                  <a:lnTo>
                    <a:pt x="332" y="89"/>
                  </a:lnTo>
                  <a:lnTo>
                    <a:pt x="328" y="106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ïṩ1iḑé"/>
            <p:cNvSpPr/>
            <p:nvPr/>
          </p:nvSpPr>
          <p:spPr bwMode="auto">
            <a:xfrm>
              <a:off x="7009548" y="2268258"/>
              <a:ext cx="511280" cy="162750"/>
            </a:xfrm>
            <a:custGeom>
              <a:avLst/>
              <a:gdLst>
                <a:gd name="T0" fmla="*/ 329 w 333"/>
                <a:gd name="T1" fmla="*/ 106 h 106"/>
                <a:gd name="T2" fmla="*/ 0 w 333"/>
                <a:gd name="T3" fmla="*/ 15 h 106"/>
                <a:gd name="T4" fmla="*/ 5 w 333"/>
                <a:gd name="T5" fmla="*/ 0 h 106"/>
                <a:gd name="T6" fmla="*/ 333 w 333"/>
                <a:gd name="T7" fmla="*/ 89 h 106"/>
                <a:gd name="T8" fmla="*/ 329 w 333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05">
                  <a:moveTo>
                    <a:pt x="329" y="106"/>
                  </a:moveTo>
                  <a:lnTo>
                    <a:pt x="0" y="15"/>
                  </a:lnTo>
                  <a:lnTo>
                    <a:pt x="5" y="0"/>
                  </a:lnTo>
                  <a:lnTo>
                    <a:pt x="333" y="89"/>
                  </a:lnTo>
                  <a:lnTo>
                    <a:pt x="329" y="106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îṡľiďê"/>
            <p:cNvSpPr/>
            <p:nvPr/>
          </p:nvSpPr>
          <p:spPr bwMode="auto">
            <a:xfrm>
              <a:off x="6997265" y="2321996"/>
              <a:ext cx="511280" cy="162750"/>
            </a:xfrm>
            <a:custGeom>
              <a:avLst/>
              <a:gdLst>
                <a:gd name="T0" fmla="*/ 328 w 333"/>
                <a:gd name="T1" fmla="*/ 106 h 106"/>
                <a:gd name="T2" fmla="*/ 0 w 333"/>
                <a:gd name="T3" fmla="*/ 15 h 106"/>
                <a:gd name="T4" fmla="*/ 4 w 333"/>
                <a:gd name="T5" fmla="*/ 0 h 106"/>
                <a:gd name="T6" fmla="*/ 333 w 333"/>
                <a:gd name="T7" fmla="*/ 92 h 106"/>
                <a:gd name="T8" fmla="*/ 328 w 333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05">
                  <a:moveTo>
                    <a:pt x="328" y="10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333" y="92"/>
                  </a:lnTo>
                  <a:lnTo>
                    <a:pt x="328" y="106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" name="íṧlíḓê"/>
            <p:cNvSpPr/>
            <p:nvPr/>
          </p:nvSpPr>
          <p:spPr bwMode="auto">
            <a:xfrm>
              <a:off x="6961952" y="2443290"/>
              <a:ext cx="511280" cy="162750"/>
            </a:xfrm>
            <a:custGeom>
              <a:avLst/>
              <a:gdLst>
                <a:gd name="T0" fmla="*/ 329 w 333"/>
                <a:gd name="T1" fmla="*/ 106 h 106"/>
                <a:gd name="T2" fmla="*/ 0 w 333"/>
                <a:gd name="T3" fmla="*/ 15 h 106"/>
                <a:gd name="T4" fmla="*/ 4 w 333"/>
                <a:gd name="T5" fmla="*/ 0 h 106"/>
                <a:gd name="T6" fmla="*/ 333 w 333"/>
                <a:gd name="T7" fmla="*/ 89 h 106"/>
                <a:gd name="T8" fmla="*/ 329 w 333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05">
                  <a:moveTo>
                    <a:pt x="329" y="10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333" y="89"/>
                  </a:lnTo>
                  <a:lnTo>
                    <a:pt x="329" y="106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ïṩ1iďé"/>
            <p:cNvSpPr/>
            <p:nvPr/>
          </p:nvSpPr>
          <p:spPr bwMode="auto">
            <a:xfrm>
              <a:off x="6961952" y="2443290"/>
              <a:ext cx="511280" cy="162750"/>
            </a:xfrm>
            <a:custGeom>
              <a:avLst/>
              <a:gdLst>
                <a:gd name="T0" fmla="*/ 329 w 333"/>
                <a:gd name="T1" fmla="*/ 106 h 106"/>
                <a:gd name="T2" fmla="*/ 0 w 333"/>
                <a:gd name="T3" fmla="*/ 15 h 106"/>
                <a:gd name="T4" fmla="*/ 4 w 333"/>
                <a:gd name="T5" fmla="*/ 0 h 106"/>
                <a:gd name="T6" fmla="*/ 333 w 333"/>
                <a:gd name="T7" fmla="*/ 89 h 106"/>
                <a:gd name="T8" fmla="*/ 329 w 333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05">
                  <a:moveTo>
                    <a:pt x="329" y="10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333" y="89"/>
                  </a:lnTo>
                  <a:lnTo>
                    <a:pt x="329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îṩḷîḓé"/>
            <p:cNvSpPr/>
            <p:nvPr/>
          </p:nvSpPr>
          <p:spPr bwMode="auto">
            <a:xfrm>
              <a:off x="6949669" y="2497029"/>
              <a:ext cx="506673" cy="162750"/>
            </a:xfrm>
            <a:custGeom>
              <a:avLst/>
              <a:gdLst>
                <a:gd name="T0" fmla="*/ 326 w 330"/>
                <a:gd name="T1" fmla="*/ 106 h 106"/>
                <a:gd name="T2" fmla="*/ 0 w 330"/>
                <a:gd name="T3" fmla="*/ 15 h 106"/>
                <a:gd name="T4" fmla="*/ 4 w 330"/>
                <a:gd name="T5" fmla="*/ 0 h 106"/>
                <a:gd name="T6" fmla="*/ 330 w 330"/>
                <a:gd name="T7" fmla="*/ 92 h 106"/>
                <a:gd name="T8" fmla="*/ 326 w 330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105">
                  <a:moveTo>
                    <a:pt x="326" y="10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330" y="92"/>
                  </a:lnTo>
                  <a:lnTo>
                    <a:pt x="326" y="106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îŝ1íḍè"/>
            <p:cNvSpPr/>
            <p:nvPr/>
          </p:nvSpPr>
          <p:spPr bwMode="auto">
            <a:xfrm>
              <a:off x="6949669" y="2497029"/>
              <a:ext cx="506673" cy="162750"/>
            </a:xfrm>
            <a:custGeom>
              <a:avLst/>
              <a:gdLst>
                <a:gd name="T0" fmla="*/ 326 w 330"/>
                <a:gd name="T1" fmla="*/ 106 h 106"/>
                <a:gd name="T2" fmla="*/ 0 w 330"/>
                <a:gd name="T3" fmla="*/ 15 h 106"/>
                <a:gd name="T4" fmla="*/ 4 w 330"/>
                <a:gd name="T5" fmla="*/ 0 h 106"/>
                <a:gd name="T6" fmla="*/ 330 w 330"/>
                <a:gd name="T7" fmla="*/ 92 h 106"/>
                <a:gd name="T8" fmla="*/ 326 w 330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105">
                  <a:moveTo>
                    <a:pt x="326" y="106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330" y="92"/>
                  </a:lnTo>
                  <a:lnTo>
                    <a:pt x="326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ḻíďê"/>
            <p:cNvSpPr/>
            <p:nvPr/>
          </p:nvSpPr>
          <p:spPr bwMode="auto">
            <a:xfrm>
              <a:off x="6932779" y="2552302"/>
              <a:ext cx="511280" cy="162750"/>
            </a:xfrm>
            <a:custGeom>
              <a:avLst/>
              <a:gdLst>
                <a:gd name="T0" fmla="*/ 329 w 333"/>
                <a:gd name="T1" fmla="*/ 106 h 106"/>
                <a:gd name="T2" fmla="*/ 0 w 333"/>
                <a:gd name="T3" fmla="*/ 14 h 106"/>
                <a:gd name="T4" fmla="*/ 5 w 333"/>
                <a:gd name="T5" fmla="*/ 0 h 106"/>
                <a:gd name="T6" fmla="*/ 333 w 333"/>
                <a:gd name="T7" fmla="*/ 91 h 106"/>
                <a:gd name="T8" fmla="*/ 329 w 333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05">
                  <a:moveTo>
                    <a:pt x="329" y="106"/>
                  </a:moveTo>
                  <a:lnTo>
                    <a:pt x="0" y="14"/>
                  </a:lnTo>
                  <a:lnTo>
                    <a:pt x="5" y="0"/>
                  </a:lnTo>
                  <a:lnTo>
                    <a:pt x="333" y="91"/>
                  </a:lnTo>
                  <a:lnTo>
                    <a:pt x="329" y="106"/>
                  </a:lnTo>
                  <a:close/>
                </a:path>
              </a:pathLst>
            </a:cu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ï$1ïdê"/>
            <p:cNvSpPr/>
            <p:nvPr/>
          </p:nvSpPr>
          <p:spPr bwMode="auto">
            <a:xfrm>
              <a:off x="6932779" y="2552302"/>
              <a:ext cx="511280" cy="162750"/>
            </a:xfrm>
            <a:custGeom>
              <a:avLst/>
              <a:gdLst>
                <a:gd name="T0" fmla="*/ 329 w 333"/>
                <a:gd name="T1" fmla="*/ 106 h 106"/>
                <a:gd name="T2" fmla="*/ 0 w 333"/>
                <a:gd name="T3" fmla="*/ 14 h 106"/>
                <a:gd name="T4" fmla="*/ 5 w 333"/>
                <a:gd name="T5" fmla="*/ 0 h 106"/>
                <a:gd name="T6" fmla="*/ 333 w 333"/>
                <a:gd name="T7" fmla="*/ 91 h 106"/>
                <a:gd name="T8" fmla="*/ 329 w 333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05">
                  <a:moveTo>
                    <a:pt x="329" y="106"/>
                  </a:moveTo>
                  <a:lnTo>
                    <a:pt x="0" y="14"/>
                  </a:lnTo>
                  <a:lnTo>
                    <a:pt x="5" y="0"/>
                  </a:lnTo>
                  <a:lnTo>
                    <a:pt x="333" y="91"/>
                  </a:lnTo>
                  <a:lnTo>
                    <a:pt x="329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îślíḓé"/>
            <p:cNvSpPr/>
            <p:nvPr/>
          </p:nvSpPr>
          <p:spPr bwMode="auto">
            <a:xfrm>
              <a:off x="6920496" y="1681745"/>
              <a:ext cx="242589" cy="133578"/>
            </a:xfrm>
            <a:custGeom>
              <a:avLst/>
              <a:gdLst>
                <a:gd name="T0" fmla="*/ 1 w 76"/>
                <a:gd name="T1" fmla="*/ 19 h 42"/>
                <a:gd name="T2" fmla="*/ 14 w 76"/>
                <a:gd name="T3" fmla="*/ 39 h 42"/>
                <a:gd name="T4" fmla="*/ 19 w 76"/>
                <a:gd name="T5" fmla="*/ 41 h 42"/>
                <a:gd name="T6" fmla="*/ 73 w 76"/>
                <a:gd name="T7" fmla="*/ 8 h 42"/>
                <a:gd name="T8" fmla="*/ 75 w 76"/>
                <a:gd name="T9" fmla="*/ 3 h 42"/>
                <a:gd name="T10" fmla="*/ 69 w 76"/>
                <a:gd name="T11" fmla="*/ 1 h 42"/>
                <a:gd name="T12" fmla="*/ 18 w 76"/>
                <a:gd name="T13" fmla="*/ 32 h 42"/>
                <a:gd name="T14" fmla="*/ 8 w 76"/>
                <a:gd name="T15" fmla="*/ 15 h 42"/>
                <a:gd name="T16" fmla="*/ 3 w 76"/>
                <a:gd name="T17" fmla="*/ 14 h 42"/>
                <a:gd name="T18" fmla="*/ 1 w 76"/>
                <a:gd name="T1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2">
                  <a:moveTo>
                    <a:pt x="1" y="19"/>
                  </a:moveTo>
                  <a:cubicBezTo>
                    <a:pt x="14" y="39"/>
                    <a:pt x="14" y="39"/>
                    <a:pt x="14" y="39"/>
                  </a:cubicBezTo>
                  <a:cubicBezTo>
                    <a:pt x="15" y="41"/>
                    <a:pt x="17" y="42"/>
                    <a:pt x="19" y="41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7"/>
                    <a:pt x="76" y="5"/>
                    <a:pt x="75" y="3"/>
                  </a:cubicBezTo>
                  <a:cubicBezTo>
                    <a:pt x="74" y="1"/>
                    <a:pt x="71" y="0"/>
                    <a:pt x="69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1" y="15"/>
                    <a:pt x="0" y="17"/>
                    <a:pt x="1" y="19"/>
                  </a:cubicBezTo>
                  <a:close/>
                </a:path>
              </a:pathLst>
            </a:custGeom>
            <a:solidFill>
              <a:srgbClr val="525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íṣļíḑe"/>
            <p:cNvSpPr/>
            <p:nvPr/>
          </p:nvSpPr>
          <p:spPr bwMode="auto">
            <a:xfrm>
              <a:off x="6857546" y="1915122"/>
              <a:ext cx="242589" cy="130507"/>
            </a:xfrm>
            <a:custGeom>
              <a:avLst/>
              <a:gdLst>
                <a:gd name="T0" fmla="*/ 1 w 76"/>
                <a:gd name="T1" fmla="*/ 19 h 41"/>
                <a:gd name="T2" fmla="*/ 14 w 76"/>
                <a:gd name="T3" fmla="*/ 39 h 41"/>
                <a:gd name="T4" fmla="*/ 19 w 76"/>
                <a:gd name="T5" fmla="*/ 40 h 41"/>
                <a:gd name="T6" fmla="*/ 73 w 76"/>
                <a:gd name="T7" fmla="*/ 8 h 41"/>
                <a:gd name="T8" fmla="*/ 75 w 76"/>
                <a:gd name="T9" fmla="*/ 2 h 41"/>
                <a:gd name="T10" fmla="*/ 69 w 76"/>
                <a:gd name="T11" fmla="*/ 1 h 41"/>
                <a:gd name="T12" fmla="*/ 18 w 76"/>
                <a:gd name="T13" fmla="*/ 31 h 41"/>
                <a:gd name="T14" fmla="*/ 8 w 76"/>
                <a:gd name="T15" fmla="*/ 14 h 41"/>
                <a:gd name="T16" fmla="*/ 3 w 76"/>
                <a:gd name="T17" fmla="*/ 13 h 41"/>
                <a:gd name="T18" fmla="*/ 1 w 76"/>
                <a:gd name="T1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1">
                  <a:moveTo>
                    <a:pt x="1" y="19"/>
                  </a:moveTo>
                  <a:cubicBezTo>
                    <a:pt x="14" y="39"/>
                    <a:pt x="14" y="39"/>
                    <a:pt x="14" y="39"/>
                  </a:cubicBezTo>
                  <a:cubicBezTo>
                    <a:pt x="15" y="41"/>
                    <a:pt x="17" y="41"/>
                    <a:pt x="19" y="4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7"/>
                    <a:pt x="76" y="4"/>
                    <a:pt x="75" y="2"/>
                  </a:cubicBezTo>
                  <a:cubicBezTo>
                    <a:pt x="74" y="0"/>
                    <a:pt x="71" y="0"/>
                    <a:pt x="69" y="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3"/>
                    <a:pt x="5" y="12"/>
                    <a:pt x="3" y="13"/>
                  </a:cubicBezTo>
                  <a:cubicBezTo>
                    <a:pt x="1" y="14"/>
                    <a:pt x="0" y="17"/>
                    <a:pt x="1" y="19"/>
                  </a:cubicBezTo>
                  <a:close/>
                </a:path>
              </a:pathLst>
            </a:custGeom>
            <a:solidFill>
              <a:srgbClr val="525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ïSḷïḑe"/>
            <p:cNvSpPr/>
            <p:nvPr/>
          </p:nvSpPr>
          <p:spPr bwMode="auto">
            <a:xfrm>
              <a:off x="6793061" y="2143893"/>
              <a:ext cx="242589" cy="133578"/>
            </a:xfrm>
            <a:custGeom>
              <a:avLst/>
              <a:gdLst>
                <a:gd name="T0" fmla="*/ 1 w 76"/>
                <a:gd name="T1" fmla="*/ 19 h 42"/>
                <a:gd name="T2" fmla="*/ 14 w 76"/>
                <a:gd name="T3" fmla="*/ 39 h 42"/>
                <a:gd name="T4" fmla="*/ 19 w 76"/>
                <a:gd name="T5" fmla="*/ 40 h 42"/>
                <a:gd name="T6" fmla="*/ 73 w 76"/>
                <a:gd name="T7" fmla="*/ 8 h 42"/>
                <a:gd name="T8" fmla="*/ 75 w 76"/>
                <a:gd name="T9" fmla="*/ 3 h 42"/>
                <a:gd name="T10" fmla="*/ 69 w 76"/>
                <a:gd name="T11" fmla="*/ 1 h 42"/>
                <a:gd name="T12" fmla="*/ 18 w 76"/>
                <a:gd name="T13" fmla="*/ 32 h 42"/>
                <a:gd name="T14" fmla="*/ 8 w 76"/>
                <a:gd name="T15" fmla="*/ 15 h 42"/>
                <a:gd name="T16" fmla="*/ 3 w 76"/>
                <a:gd name="T17" fmla="*/ 14 h 42"/>
                <a:gd name="T18" fmla="*/ 1 w 76"/>
                <a:gd name="T1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2">
                  <a:moveTo>
                    <a:pt x="1" y="19"/>
                  </a:moveTo>
                  <a:cubicBezTo>
                    <a:pt x="14" y="39"/>
                    <a:pt x="14" y="39"/>
                    <a:pt x="14" y="39"/>
                  </a:cubicBezTo>
                  <a:cubicBezTo>
                    <a:pt x="15" y="41"/>
                    <a:pt x="17" y="42"/>
                    <a:pt x="19" y="4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7"/>
                    <a:pt x="76" y="5"/>
                    <a:pt x="75" y="3"/>
                  </a:cubicBezTo>
                  <a:cubicBezTo>
                    <a:pt x="74" y="1"/>
                    <a:pt x="71" y="0"/>
                    <a:pt x="69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3"/>
                    <a:pt x="5" y="12"/>
                    <a:pt x="3" y="14"/>
                  </a:cubicBezTo>
                  <a:cubicBezTo>
                    <a:pt x="1" y="15"/>
                    <a:pt x="0" y="17"/>
                    <a:pt x="1" y="19"/>
                  </a:cubicBezTo>
                  <a:close/>
                </a:path>
              </a:pathLst>
            </a:custGeom>
            <a:solidFill>
              <a:srgbClr val="525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ïşľïde"/>
            <p:cNvSpPr/>
            <p:nvPr/>
          </p:nvSpPr>
          <p:spPr bwMode="auto">
            <a:xfrm>
              <a:off x="6728575" y="2377270"/>
              <a:ext cx="242589" cy="130507"/>
            </a:xfrm>
            <a:custGeom>
              <a:avLst/>
              <a:gdLst>
                <a:gd name="T0" fmla="*/ 2 w 76"/>
                <a:gd name="T1" fmla="*/ 18 h 41"/>
                <a:gd name="T2" fmla="*/ 14 w 76"/>
                <a:gd name="T3" fmla="*/ 39 h 41"/>
                <a:gd name="T4" fmla="*/ 19 w 76"/>
                <a:gd name="T5" fmla="*/ 40 h 41"/>
                <a:gd name="T6" fmla="*/ 73 w 76"/>
                <a:gd name="T7" fmla="*/ 8 h 41"/>
                <a:gd name="T8" fmla="*/ 75 w 76"/>
                <a:gd name="T9" fmla="*/ 2 h 41"/>
                <a:gd name="T10" fmla="*/ 69 w 76"/>
                <a:gd name="T11" fmla="*/ 1 h 41"/>
                <a:gd name="T12" fmla="*/ 18 w 76"/>
                <a:gd name="T13" fmla="*/ 31 h 41"/>
                <a:gd name="T14" fmla="*/ 8 w 76"/>
                <a:gd name="T15" fmla="*/ 14 h 41"/>
                <a:gd name="T16" fmla="*/ 3 w 76"/>
                <a:gd name="T17" fmla="*/ 13 h 41"/>
                <a:gd name="T18" fmla="*/ 2 w 76"/>
                <a:gd name="T19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1">
                  <a:moveTo>
                    <a:pt x="2" y="18"/>
                  </a:move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7" y="41"/>
                    <a:pt x="19" y="4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6"/>
                    <a:pt x="76" y="4"/>
                    <a:pt x="75" y="2"/>
                  </a:cubicBezTo>
                  <a:cubicBezTo>
                    <a:pt x="74" y="0"/>
                    <a:pt x="71" y="0"/>
                    <a:pt x="69" y="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2"/>
                    <a:pt x="5" y="12"/>
                    <a:pt x="3" y="13"/>
                  </a:cubicBezTo>
                  <a:cubicBezTo>
                    <a:pt x="1" y="14"/>
                    <a:pt x="0" y="17"/>
                    <a:pt x="2" y="18"/>
                  </a:cubicBezTo>
                </a:path>
              </a:pathLst>
            </a:custGeom>
            <a:solidFill>
              <a:srgbClr val="525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iṩļíḍé"/>
            <p:cNvSpPr/>
            <p:nvPr/>
          </p:nvSpPr>
          <p:spPr bwMode="auto">
            <a:xfrm>
              <a:off x="3777587" y="1901304"/>
              <a:ext cx="1361877" cy="1364948"/>
            </a:xfrm>
            <a:custGeom>
              <a:avLst/>
              <a:gdLst>
                <a:gd name="T0" fmla="*/ 411 w 427"/>
                <a:gd name="T1" fmla="*/ 296 h 428"/>
                <a:gd name="T2" fmla="*/ 427 w 427"/>
                <a:gd name="T3" fmla="*/ 225 h 428"/>
                <a:gd name="T4" fmla="*/ 366 w 427"/>
                <a:gd name="T5" fmla="*/ 212 h 428"/>
                <a:gd name="T6" fmla="*/ 358 w 427"/>
                <a:gd name="T7" fmla="*/ 165 h 428"/>
                <a:gd name="T8" fmla="*/ 411 w 427"/>
                <a:gd name="T9" fmla="*/ 132 h 428"/>
                <a:gd name="T10" fmla="*/ 373 w 427"/>
                <a:gd name="T11" fmla="*/ 71 h 428"/>
                <a:gd name="T12" fmla="*/ 320 w 427"/>
                <a:gd name="T13" fmla="*/ 104 h 428"/>
                <a:gd name="T14" fmla="*/ 281 w 427"/>
                <a:gd name="T15" fmla="*/ 77 h 428"/>
                <a:gd name="T16" fmla="*/ 295 w 427"/>
                <a:gd name="T17" fmla="*/ 16 h 428"/>
                <a:gd name="T18" fmla="*/ 225 w 427"/>
                <a:gd name="T19" fmla="*/ 0 h 428"/>
                <a:gd name="T20" fmla="*/ 211 w 427"/>
                <a:gd name="T21" fmla="*/ 61 h 428"/>
                <a:gd name="T22" fmla="*/ 165 w 427"/>
                <a:gd name="T23" fmla="*/ 69 h 428"/>
                <a:gd name="T24" fmla="*/ 131 w 427"/>
                <a:gd name="T25" fmla="*/ 16 h 428"/>
                <a:gd name="T26" fmla="*/ 71 w 427"/>
                <a:gd name="T27" fmla="*/ 55 h 428"/>
                <a:gd name="T28" fmla="*/ 104 w 427"/>
                <a:gd name="T29" fmla="*/ 107 h 428"/>
                <a:gd name="T30" fmla="*/ 77 w 427"/>
                <a:gd name="T31" fmla="*/ 146 h 428"/>
                <a:gd name="T32" fmla="*/ 16 w 427"/>
                <a:gd name="T33" fmla="*/ 132 h 428"/>
                <a:gd name="T34" fmla="*/ 0 w 427"/>
                <a:gd name="T35" fmla="*/ 202 h 428"/>
                <a:gd name="T36" fmla="*/ 61 w 427"/>
                <a:gd name="T37" fmla="*/ 216 h 428"/>
                <a:gd name="T38" fmla="*/ 69 w 427"/>
                <a:gd name="T39" fmla="*/ 263 h 428"/>
                <a:gd name="T40" fmla="*/ 16 w 427"/>
                <a:gd name="T41" fmla="*/ 296 h 428"/>
                <a:gd name="T42" fmla="*/ 54 w 427"/>
                <a:gd name="T43" fmla="*/ 357 h 428"/>
                <a:gd name="T44" fmla="*/ 107 w 427"/>
                <a:gd name="T45" fmla="*/ 324 h 428"/>
                <a:gd name="T46" fmla="*/ 146 w 427"/>
                <a:gd name="T47" fmla="*/ 351 h 428"/>
                <a:gd name="T48" fmla="*/ 132 w 427"/>
                <a:gd name="T49" fmla="*/ 412 h 428"/>
                <a:gd name="T50" fmla="*/ 202 w 427"/>
                <a:gd name="T51" fmla="*/ 428 h 428"/>
                <a:gd name="T52" fmla="*/ 216 w 427"/>
                <a:gd name="T53" fmla="*/ 367 h 428"/>
                <a:gd name="T54" fmla="*/ 262 w 427"/>
                <a:gd name="T55" fmla="*/ 359 h 428"/>
                <a:gd name="T56" fmla="*/ 296 w 427"/>
                <a:gd name="T57" fmla="*/ 412 h 428"/>
                <a:gd name="T58" fmla="*/ 357 w 427"/>
                <a:gd name="T59" fmla="*/ 373 h 428"/>
                <a:gd name="T60" fmla="*/ 323 w 427"/>
                <a:gd name="T61" fmla="*/ 320 h 428"/>
                <a:gd name="T62" fmla="*/ 351 w 427"/>
                <a:gd name="T63" fmla="*/ 282 h 428"/>
                <a:gd name="T64" fmla="*/ 411 w 427"/>
                <a:gd name="T65" fmla="*/ 296 h 428"/>
                <a:gd name="T66" fmla="*/ 198 w 427"/>
                <a:gd name="T67" fmla="*/ 281 h 428"/>
                <a:gd name="T68" fmla="*/ 146 w 427"/>
                <a:gd name="T69" fmla="*/ 199 h 428"/>
                <a:gd name="T70" fmla="*/ 229 w 427"/>
                <a:gd name="T71" fmla="*/ 146 h 428"/>
                <a:gd name="T72" fmla="*/ 281 w 427"/>
                <a:gd name="T73" fmla="*/ 229 h 428"/>
                <a:gd name="T74" fmla="*/ 198 w 427"/>
                <a:gd name="T75" fmla="*/ 28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7" h="428">
                  <a:moveTo>
                    <a:pt x="411" y="296"/>
                  </a:moveTo>
                  <a:cubicBezTo>
                    <a:pt x="427" y="225"/>
                    <a:pt x="427" y="225"/>
                    <a:pt x="427" y="225"/>
                  </a:cubicBezTo>
                  <a:cubicBezTo>
                    <a:pt x="366" y="212"/>
                    <a:pt x="366" y="212"/>
                    <a:pt x="366" y="212"/>
                  </a:cubicBezTo>
                  <a:cubicBezTo>
                    <a:pt x="366" y="196"/>
                    <a:pt x="363" y="180"/>
                    <a:pt x="358" y="165"/>
                  </a:cubicBezTo>
                  <a:cubicBezTo>
                    <a:pt x="411" y="132"/>
                    <a:pt x="411" y="132"/>
                    <a:pt x="411" y="132"/>
                  </a:cubicBezTo>
                  <a:cubicBezTo>
                    <a:pt x="373" y="71"/>
                    <a:pt x="373" y="71"/>
                    <a:pt x="373" y="71"/>
                  </a:cubicBezTo>
                  <a:cubicBezTo>
                    <a:pt x="320" y="104"/>
                    <a:pt x="320" y="104"/>
                    <a:pt x="320" y="104"/>
                  </a:cubicBezTo>
                  <a:cubicBezTo>
                    <a:pt x="309" y="93"/>
                    <a:pt x="296" y="84"/>
                    <a:pt x="281" y="77"/>
                  </a:cubicBezTo>
                  <a:cubicBezTo>
                    <a:pt x="295" y="16"/>
                    <a:pt x="295" y="16"/>
                    <a:pt x="295" y="16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195" y="61"/>
                    <a:pt x="180" y="64"/>
                    <a:pt x="165" y="69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93" y="119"/>
                    <a:pt x="84" y="132"/>
                    <a:pt x="77" y="146"/>
                  </a:cubicBezTo>
                  <a:cubicBezTo>
                    <a:pt x="16" y="132"/>
                    <a:pt x="16" y="132"/>
                    <a:pt x="16" y="132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61" y="216"/>
                    <a:pt x="61" y="216"/>
                    <a:pt x="61" y="216"/>
                  </a:cubicBezTo>
                  <a:cubicBezTo>
                    <a:pt x="61" y="232"/>
                    <a:pt x="64" y="248"/>
                    <a:pt x="69" y="263"/>
                  </a:cubicBezTo>
                  <a:cubicBezTo>
                    <a:pt x="16" y="296"/>
                    <a:pt x="16" y="296"/>
                    <a:pt x="16" y="296"/>
                  </a:cubicBezTo>
                  <a:cubicBezTo>
                    <a:pt x="54" y="357"/>
                    <a:pt x="54" y="357"/>
                    <a:pt x="54" y="357"/>
                  </a:cubicBezTo>
                  <a:cubicBezTo>
                    <a:pt x="107" y="324"/>
                    <a:pt x="107" y="324"/>
                    <a:pt x="107" y="324"/>
                  </a:cubicBezTo>
                  <a:cubicBezTo>
                    <a:pt x="118" y="334"/>
                    <a:pt x="131" y="344"/>
                    <a:pt x="146" y="351"/>
                  </a:cubicBezTo>
                  <a:cubicBezTo>
                    <a:pt x="132" y="412"/>
                    <a:pt x="132" y="412"/>
                    <a:pt x="132" y="412"/>
                  </a:cubicBezTo>
                  <a:cubicBezTo>
                    <a:pt x="202" y="428"/>
                    <a:pt x="202" y="428"/>
                    <a:pt x="202" y="428"/>
                  </a:cubicBezTo>
                  <a:cubicBezTo>
                    <a:pt x="216" y="367"/>
                    <a:pt x="216" y="367"/>
                    <a:pt x="216" y="367"/>
                  </a:cubicBezTo>
                  <a:cubicBezTo>
                    <a:pt x="232" y="367"/>
                    <a:pt x="248" y="364"/>
                    <a:pt x="262" y="359"/>
                  </a:cubicBezTo>
                  <a:cubicBezTo>
                    <a:pt x="296" y="412"/>
                    <a:pt x="296" y="412"/>
                    <a:pt x="296" y="412"/>
                  </a:cubicBezTo>
                  <a:cubicBezTo>
                    <a:pt x="357" y="373"/>
                    <a:pt x="357" y="373"/>
                    <a:pt x="357" y="373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34" y="309"/>
                    <a:pt x="343" y="296"/>
                    <a:pt x="351" y="282"/>
                  </a:cubicBezTo>
                  <a:cubicBezTo>
                    <a:pt x="411" y="296"/>
                    <a:pt x="411" y="296"/>
                    <a:pt x="411" y="296"/>
                  </a:cubicBezTo>
                  <a:moveTo>
                    <a:pt x="198" y="281"/>
                  </a:moveTo>
                  <a:cubicBezTo>
                    <a:pt x="161" y="273"/>
                    <a:pt x="138" y="236"/>
                    <a:pt x="146" y="199"/>
                  </a:cubicBezTo>
                  <a:cubicBezTo>
                    <a:pt x="155" y="161"/>
                    <a:pt x="192" y="138"/>
                    <a:pt x="229" y="146"/>
                  </a:cubicBezTo>
                  <a:cubicBezTo>
                    <a:pt x="266" y="155"/>
                    <a:pt x="289" y="192"/>
                    <a:pt x="281" y="229"/>
                  </a:cubicBezTo>
                  <a:cubicBezTo>
                    <a:pt x="273" y="266"/>
                    <a:pt x="236" y="290"/>
                    <a:pt x="198" y="281"/>
                  </a:cubicBezTo>
                </a:path>
              </a:pathLst>
            </a:custGeom>
            <a:solidFill>
              <a:srgbClr val="5E5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îṣľïdè"/>
            <p:cNvSpPr/>
            <p:nvPr/>
          </p:nvSpPr>
          <p:spPr bwMode="auto">
            <a:xfrm>
              <a:off x="4058560" y="2217591"/>
              <a:ext cx="801465" cy="732374"/>
            </a:xfrm>
            <a:custGeom>
              <a:avLst/>
              <a:gdLst>
                <a:gd name="T0" fmla="*/ 125 w 251"/>
                <a:gd name="T1" fmla="*/ 0 h 230"/>
                <a:gd name="T2" fmla="*/ 125 w 251"/>
                <a:gd name="T3" fmla="*/ 28 h 230"/>
                <a:gd name="T4" fmla="*/ 125 w 251"/>
                <a:gd name="T5" fmla="*/ 28 h 230"/>
                <a:gd name="T6" fmla="*/ 145 w 251"/>
                <a:gd name="T7" fmla="*/ 30 h 230"/>
                <a:gd name="T8" fmla="*/ 199 w 251"/>
                <a:gd name="T9" fmla="*/ 69 h 230"/>
                <a:gd name="T10" fmla="*/ 210 w 251"/>
                <a:gd name="T11" fmla="*/ 134 h 230"/>
                <a:gd name="T12" fmla="*/ 126 w 251"/>
                <a:gd name="T13" fmla="*/ 202 h 230"/>
                <a:gd name="T14" fmla="*/ 106 w 251"/>
                <a:gd name="T15" fmla="*/ 199 h 230"/>
                <a:gd name="T16" fmla="*/ 41 w 251"/>
                <a:gd name="T17" fmla="*/ 96 h 230"/>
                <a:gd name="T18" fmla="*/ 125 w 251"/>
                <a:gd name="T19" fmla="*/ 28 h 230"/>
                <a:gd name="T20" fmla="*/ 125 w 251"/>
                <a:gd name="T21" fmla="*/ 0 h 230"/>
                <a:gd name="T22" fmla="*/ 125 w 251"/>
                <a:gd name="T23" fmla="*/ 0 h 230"/>
                <a:gd name="T24" fmla="*/ 14 w 251"/>
                <a:gd name="T25" fmla="*/ 90 h 230"/>
                <a:gd name="T26" fmla="*/ 100 w 251"/>
                <a:gd name="T27" fmla="*/ 227 h 230"/>
                <a:gd name="T28" fmla="*/ 126 w 251"/>
                <a:gd name="T29" fmla="*/ 230 h 230"/>
                <a:gd name="T30" fmla="*/ 237 w 251"/>
                <a:gd name="T31" fmla="*/ 140 h 230"/>
                <a:gd name="T32" fmla="*/ 151 w 251"/>
                <a:gd name="T33" fmla="*/ 3 h 230"/>
                <a:gd name="T34" fmla="*/ 125 w 251"/>
                <a:gd name="T3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230">
                  <a:moveTo>
                    <a:pt x="125" y="0"/>
                  </a:move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32" y="28"/>
                    <a:pt x="138" y="29"/>
                    <a:pt x="145" y="30"/>
                  </a:cubicBezTo>
                  <a:cubicBezTo>
                    <a:pt x="167" y="36"/>
                    <a:pt x="186" y="49"/>
                    <a:pt x="199" y="69"/>
                  </a:cubicBezTo>
                  <a:cubicBezTo>
                    <a:pt x="211" y="88"/>
                    <a:pt x="215" y="111"/>
                    <a:pt x="210" y="134"/>
                  </a:cubicBezTo>
                  <a:cubicBezTo>
                    <a:pt x="201" y="173"/>
                    <a:pt x="166" y="202"/>
                    <a:pt x="126" y="202"/>
                  </a:cubicBezTo>
                  <a:cubicBezTo>
                    <a:pt x="119" y="202"/>
                    <a:pt x="113" y="201"/>
                    <a:pt x="106" y="199"/>
                  </a:cubicBezTo>
                  <a:cubicBezTo>
                    <a:pt x="60" y="189"/>
                    <a:pt x="31" y="142"/>
                    <a:pt x="41" y="96"/>
                  </a:cubicBezTo>
                  <a:cubicBezTo>
                    <a:pt x="50" y="57"/>
                    <a:pt x="85" y="28"/>
                    <a:pt x="125" y="28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5" y="0"/>
                  </a:moveTo>
                  <a:cubicBezTo>
                    <a:pt x="73" y="0"/>
                    <a:pt x="26" y="36"/>
                    <a:pt x="14" y="90"/>
                  </a:cubicBezTo>
                  <a:cubicBezTo>
                    <a:pt x="0" y="151"/>
                    <a:pt x="39" y="213"/>
                    <a:pt x="100" y="227"/>
                  </a:cubicBezTo>
                  <a:cubicBezTo>
                    <a:pt x="109" y="229"/>
                    <a:pt x="117" y="230"/>
                    <a:pt x="126" y="230"/>
                  </a:cubicBezTo>
                  <a:cubicBezTo>
                    <a:pt x="178" y="230"/>
                    <a:pt x="225" y="193"/>
                    <a:pt x="237" y="140"/>
                  </a:cubicBezTo>
                  <a:cubicBezTo>
                    <a:pt x="251" y="78"/>
                    <a:pt x="213" y="17"/>
                    <a:pt x="151" y="3"/>
                  </a:cubicBezTo>
                  <a:cubicBezTo>
                    <a:pt x="142" y="1"/>
                    <a:pt x="134" y="0"/>
                    <a:pt x="125" y="0"/>
                  </a:cubicBezTo>
                  <a:close/>
                </a:path>
              </a:pathLst>
            </a:custGeom>
            <a:solidFill>
              <a:srgbClr val="949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$1íďê"/>
            <p:cNvSpPr/>
            <p:nvPr/>
          </p:nvSpPr>
          <p:spPr bwMode="auto">
            <a:xfrm>
              <a:off x="4706487" y="1311720"/>
              <a:ext cx="799930" cy="796859"/>
            </a:xfrm>
            <a:custGeom>
              <a:avLst/>
              <a:gdLst>
                <a:gd name="T0" fmla="*/ 241 w 251"/>
                <a:gd name="T1" fmla="*/ 173 h 250"/>
                <a:gd name="T2" fmla="*/ 251 w 251"/>
                <a:gd name="T3" fmla="*/ 132 h 250"/>
                <a:gd name="T4" fmla="*/ 215 w 251"/>
                <a:gd name="T5" fmla="*/ 124 h 250"/>
                <a:gd name="T6" fmla="*/ 210 w 251"/>
                <a:gd name="T7" fmla="*/ 96 h 250"/>
                <a:gd name="T8" fmla="*/ 241 w 251"/>
                <a:gd name="T9" fmla="*/ 77 h 250"/>
                <a:gd name="T10" fmla="*/ 219 w 251"/>
                <a:gd name="T11" fmla="*/ 41 h 250"/>
                <a:gd name="T12" fmla="*/ 188 w 251"/>
                <a:gd name="T13" fmla="*/ 61 h 250"/>
                <a:gd name="T14" fmla="*/ 165 w 251"/>
                <a:gd name="T15" fmla="*/ 45 h 250"/>
                <a:gd name="T16" fmla="*/ 173 w 251"/>
                <a:gd name="T17" fmla="*/ 9 h 250"/>
                <a:gd name="T18" fmla="*/ 132 w 251"/>
                <a:gd name="T19" fmla="*/ 0 h 250"/>
                <a:gd name="T20" fmla="*/ 124 w 251"/>
                <a:gd name="T21" fmla="*/ 35 h 250"/>
                <a:gd name="T22" fmla="*/ 97 w 251"/>
                <a:gd name="T23" fmla="*/ 40 h 250"/>
                <a:gd name="T24" fmla="*/ 77 w 251"/>
                <a:gd name="T25" fmla="*/ 9 h 250"/>
                <a:gd name="T26" fmla="*/ 42 w 251"/>
                <a:gd name="T27" fmla="*/ 32 h 250"/>
                <a:gd name="T28" fmla="*/ 61 w 251"/>
                <a:gd name="T29" fmla="*/ 63 h 250"/>
                <a:gd name="T30" fmla="*/ 45 w 251"/>
                <a:gd name="T31" fmla="*/ 85 h 250"/>
                <a:gd name="T32" fmla="*/ 10 w 251"/>
                <a:gd name="T33" fmla="*/ 77 h 250"/>
                <a:gd name="T34" fmla="*/ 0 w 251"/>
                <a:gd name="T35" fmla="*/ 118 h 250"/>
                <a:gd name="T36" fmla="*/ 36 w 251"/>
                <a:gd name="T37" fmla="*/ 126 h 250"/>
                <a:gd name="T38" fmla="*/ 41 w 251"/>
                <a:gd name="T39" fmla="*/ 154 h 250"/>
                <a:gd name="T40" fmla="*/ 10 w 251"/>
                <a:gd name="T41" fmla="*/ 173 h 250"/>
                <a:gd name="T42" fmla="*/ 32 w 251"/>
                <a:gd name="T43" fmla="*/ 209 h 250"/>
                <a:gd name="T44" fmla="*/ 63 w 251"/>
                <a:gd name="T45" fmla="*/ 189 h 250"/>
                <a:gd name="T46" fmla="*/ 86 w 251"/>
                <a:gd name="T47" fmla="*/ 205 h 250"/>
                <a:gd name="T48" fmla="*/ 78 w 251"/>
                <a:gd name="T49" fmla="*/ 241 h 250"/>
                <a:gd name="T50" fmla="*/ 119 w 251"/>
                <a:gd name="T51" fmla="*/ 250 h 250"/>
                <a:gd name="T52" fmla="*/ 127 w 251"/>
                <a:gd name="T53" fmla="*/ 215 h 250"/>
                <a:gd name="T54" fmla="*/ 154 w 251"/>
                <a:gd name="T55" fmla="*/ 210 h 250"/>
                <a:gd name="T56" fmla="*/ 174 w 251"/>
                <a:gd name="T57" fmla="*/ 241 h 250"/>
                <a:gd name="T58" fmla="*/ 209 w 251"/>
                <a:gd name="T59" fmla="*/ 218 h 250"/>
                <a:gd name="T60" fmla="*/ 190 w 251"/>
                <a:gd name="T61" fmla="*/ 187 h 250"/>
                <a:gd name="T62" fmla="*/ 206 w 251"/>
                <a:gd name="T63" fmla="*/ 165 h 250"/>
                <a:gd name="T64" fmla="*/ 241 w 251"/>
                <a:gd name="T65" fmla="*/ 173 h 250"/>
                <a:gd name="T66" fmla="*/ 134 w 251"/>
                <a:gd name="T67" fmla="*/ 86 h 250"/>
                <a:gd name="T68" fmla="*/ 165 w 251"/>
                <a:gd name="T69" fmla="*/ 134 h 250"/>
                <a:gd name="T70" fmla="*/ 117 w 251"/>
                <a:gd name="T71" fmla="*/ 165 h 250"/>
                <a:gd name="T72" fmla="*/ 86 w 251"/>
                <a:gd name="T73" fmla="*/ 116 h 250"/>
                <a:gd name="T74" fmla="*/ 134 w 251"/>
                <a:gd name="T75" fmla="*/ 8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1" h="250">
                  <a:moveTo>
                    <a:pt x="241" y="173"/>
                  </a:moveTo>
                  <a:cubicBezTo>
                    <a:pt x="251" y="132"/>
                    <a:pt x="251" y="132"/>
                    <a:pt x="251" y="132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14"/>
                    <a:pt x="213" y="105"/>
                    <a:pt x="210" y="96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19" y="41"/>
                    <a:pt x="219" y="41"/>
                    <a:pt x="219" y="41"/>
                  </a:cubicBezTo>
                  <a:cubicBezTo>
                    <a:pt x="188" y="61"/>
                    <a:pt x="188" y="61"/>
                    <a:pt x="188" y="61"/>
                  </a:cubicBezTo>
                  <a:cubicBezTo>
                    <a:pt x="181" y="54"/>
                    <a:pt x="174" y="49"/>
                    <a:pt x="165" y="45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15" y="36"/>
                    <a:pt x="106" y="37"/>
                    <a:pt x="97" y="4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5" y="69"/>
                    <a:pt x="49" y="77"/>
                    <a:pt x="45" y="85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36"/>
                    <a:pt x="38" y="145"/>
                    <a:pt x="41" y="154"/>
                  </a:cubicBezTo>
                  <a:cubicBezTo>
                    <a:pt x="10" y="173"/>
                    <a:pt x="10" y="173"/>
                    <a:pt x="10" y="173"/>
                  </a:cubicBezTo>
                  <a:cubicBezTo>
                    <a:pt x="32" y="209"/>
                    <a:pt x="32" y="209"/>
                    <a:pt x="32" y="209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70" y="196"/>
                    <a:pt x="77" y="201"/>
                    <a:pt x="86" y="205"/>
                  </a:cubicBezTo>
                  <a:cubicBezTo>
                    <a:pt x="78" y="241"/>
                    <a:pt x="78" y="241"/>
                    <a:pt x="78" y="241"/>
                  </a:cubicBezTo>
                  <a:cubicBezTo>
                    <a:pt x="119" y="250"/>
                    <a:pt x="119" y="250"/>
                    <a:pt x="119" y="250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36" y="214"/>
                    <a:pt x="145" y="213"/>
                    <a:pt x="154" y="210"/>
                  </a:cubicBezTo>
                  <a:cubicBezTo>
                    <a:pt x="174" y="241"/>
                    <a:pt x="174" y="241"/>
                    <a:pt x="174" y="241"/>
                  </a:cubicBezTo>
                  <a:cubicBezTo>
                    <a:pt x="209" y="218"/>
                    <a:pt x="209" y="218"/>
                    <a:pt x="209" y="218"/>
                  </a:cubicBezTo>
                  <a:cubicBezTo>
                    <a:pt x="190" y="187"/>
                    <a:pt x="190" y="187"/>
                    <a:pt x="190" y="187"/>
                  </a:cubicBezTo>
                  <a:cubicBezTo>
                    <a:pt x="196" y="181"/>
                    <a:pt x="202" y="173"/>
                    <a:pt x="206" y="165"/>
                  </a:cubicBezTo>
                  <a:lnTo>
                    <a:pt x="241" y="173"/>
                  </a:lnTo>
                  <a:close/>
                  <a:moveTo>
                    <a:pt x="134" y="86"/>
                  </a:moveTo>
                  <a:cubicBezTo>
                    <a:pt x="156" y="90"/>
                    <a:pt x="170" y="112"/>
                    <a:pt x="165" y="134"/>
                  </a:cubicBezTo>
                  <a:cubicBezTo>
                    <a:pt x="160" y="156"/>
                    <a:pt x="138" y="169"/>
                    <a:pt x="117" y="165"/>
                  </a:cubicBezTo>
                  <a:cubicBezTo>
                    <a:pt x="95" y="160"/>
                    <a:pt x="81" y="138"/>
                    <a:pt x="86" y="116"/>
                  </a:cubicBezTo>
                  <a:cubicBezTo>
                    <a:pt x="91" y="94"/>
                    <a:pt x="113" y="81"/>
                    <a:pt x="134" y="86"/>
                  </a:cubicBezTo>
                  <a:close/>
                </a:path>
              </a:pathLst>
            </a:custGeom>
            <a:solidFill>
              <a:srgbClr val="949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ïS1îḑê"/>
            <p:cNvSpPr/>
            <p:nvPr/>
          </p:nvSpPr>
          <p:spPr bwMode="auto">
            <a:xfrm>
              <a:off x="3883527" y="1202708"/>
              <a:ext cx="681706" cy="686312"/>
            </a:xfrm>
            <a:custGeom>
              <a:avLst/>
              <a:gdLst>
                <a:gd name="T0" fmla="*/ 206 w 214"/>
                <a:gd name="T1" fmla="*/ 149 h 215"/>
                <a:gd name="T2" fmla="*/ 214 w 214"/>
                <a:gd name="T3" fmla="*/ 113 h 215"/>
                <a:gd name="T4" fmla="*/ 184 w 214"/>
                <a:gd name="T5" fmla="*/ 107 h 215"/>
                <a:gd name="T6" fmla="*/ 180 w 214"/>
                <a:gd name="T7" fmla="*/ 83 h 215"/>
                <a:gd name="T8" fmla="*/ 206 w 214"/>
                <a:gd name="T9" fmla="*/ 66 h 215"/>
                <a:gd name="T10" fmla="*/ 187 w 214"/>
                <a:gd name="T11" fmla="*/ 36 h 215"/>
                <a:gd name="T12" fmla="*/ 161 w 214"/>
                <a:gd name="T13" fmla="*/ 53 h 215"/>
                <a:gd name="T14" fmla="*/ 141 w 214"/>
                <a:gd name="T15" fmla="*/ 39 h 215"/>
                <a:gd name="T16" fmla="*/ 148 w 214"/>
                <a:gd name="T17" fmla="*/ 8 h 215"/>
                <a:gd name="T18" fmla="*/ 113 w 214"/>
                <a:gd name="T19" fmla="*/ 0 h 215"/>
                <a:gd name="T20" fmla="*/ 106 w 214"/>
                <a:gd name="T21" fmla="*/ 31 h 215"/>
                <a:gd name="T22" fmla="*/ 82 w 214"/>
                <a:gd name="T23" fmla="*/ 35 h 215"/>
                <a:gd name="T24" fmla="*/ 66 w 214"/>
                <a:gd name="T25" fmla="*/ 8 h 215"/>
                <a:gd name="T26" fmla="*/ 35 w 214"/>
                <a:gd name="T27" fmla="*/ 28 h 215"/>
                <a:gd name="T28" fmla="*/ 52 w 214"/>
                <a:gd name="T29" fmla="*/ 54 h 215"/>
                <a:gd name="T30" fmla="*/ 38 w 214"/>
                <a:gd name="T31" fmla="*/ 74 h 215"/>
                <a:gd name="T32" fmla="*/ 8 w 214"/>
                <a:gd name="T33" fmla="*/ 67 h 215"/>
                <a:gd name="T34" fmla="*/ 0 w 214"/>
                <a:gd name="T35" fmla="*/ 102 h 215"/>
                <a:gd name="T36" fmla="*/ 30 w 214"/>
                <a:gd name="T37" fmla="*/ 109 h 215"/>
                <a:gd name="T38" fmla="*/ 34 w 214"/>
                <a:gd name="T39" fmla="*/ 132 h 215"/>
                <a:gd name="T40" fmla="*/ 8 w 214"/>
                <a:gd name="T41" fmla="*/ 149 h 215"/>
                <a:gd name="T42" fmla="*/ 27 w 214"/>
                <a:gd name="T43" fmla="*/ 180 h 215"/>
                <a:gd name="T44" fmla="*/ 53 w 214"/>
                <a:gd name="T45" fmla="*/ 163 h 215"/>
                <a:gd name="T46" fmla="*/ 73 w 214"/>
                <a:gd name="T47" fmla="*/ 176 h 215"/>
                <a:gd name="T48" fmla="*/ 66 w 214"/>
                <a:gd name="T49" fmla="*/ 207 h 215"/>
                <a:gd name="T50" fmla="*/ 101 w 214"/>
                <a:gd name="T51" fmla="*/ 215 h 215"/>
                <a:gd name="T52" fmla="*/ 108 w 214"/>
                <a:gd name="T53" fmla="*/ 184 h 215"/>
                <a:gd name="T54" fmla="*/ 132 w 214"/>
                <a:gd name="T55" fmla="*/ 180 h 215"/>
                <a:gd name="T56" fmla="*/ 148 w 214"/>
                <a:gd name="T57" fmla="*/ 207 h 215"/>
                <a:gd name="T58" fmla="*/ 179 w 214"/>
                <a:gd name="T59" fmla="*/ 188 h 215"/>
                <a:gd name="T60" fmla="*/ 162 w 214"/>
                <a:gd name="T61" fmla="*/ 161 h 215"/>
                <a:gd name="T62" fmla="*/ 176 w 214"/>
                <a:gd name="T63" fmla="*/ 142 h 215"/>
                <a:gd name="T64" fmla="*/ 206 w 214"/>
                <a:gd name="T65" fmla="*/ 149 h 215"/>
                <a:gd name="T66" fmla="*/ 115 w 214"/>
                <a:gd name="T67" fmla="*/ 74 h 215"/>
                <a:gd name="T68" fmla="*/ 141 w 214"/>
                <a:gd name="T69" fmla="*/ 115 h 215"/>
                <a:gd name="T70" fmla="*/ 99 w 214"/>
                <a:gd name="T71" fmla="*/ 142 h 215"/>
                <a:gd name="T72" fmla="*/ 73 w 214"/>
                <a:gd name="T73" fmla="*/ 100 h 215"/>
                <a:gd name="T74" fmla="*/ 115 w 214"/>
                <a:gd name="T75" fmla="*/ 7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4" h="215">
                  <a:moveTo>
                    <a:pt x="206" y="149"/>
                  </a:moveTo>
                  <a:cubicBezTo>
                    <a:pt x="214" y="113"/>
                    <a:pt x="214" y="113"/>
                    <a:pt x="214" y="113"/>
                  </a:cubicBezTo>
                  <a:cubicBezTo>
                    <a:pt x="184" y="107"/>
                    <a:pt x="184" y="107"/>
                    <a:pt x="184" y="107"/>
                  </a:cubicBezTo>
                  <a:cubicBezTo>
                    <a:pt x="184" y="98"/>
                    <a:pt x="182" y="91"/>
                    <a:pt x="180" y="83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55" y="47"/>
                    <a:pt x="148" y="42"/>
                    <a:pt x="141" y="3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98" y="31"/>
                    <a:pt x="90" y="32"/>
                    <a:pt x="82" y="35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46" y="60"/>
                    <a:pt x="42" y="66"/>
                    <a:pt x="38" y="74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17"/>
                    <a:pt x="32" y="125"/>
                    <a:pt x="34" y="132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53" y="163"/>
                    <a:pt x="53" y="163"/>
                    <a:pt x="53" y="163"/>
                  </a:cubicBezTo>
                  <a:cubicBezTo>
                    <a:pt x="59" y="168"/>
                    <a:pt x="66" y="173"/>
                    <a:pt x="73" y="176"/>
                  </a:cubicBezTo>
                  <a:cubicBezTo>
                    <a:pt x="66" y="207"/>
                    <a:pt x="66" y="207"/>
                    <a:pt x="66" y="207"/>
                  </a:cubicBezTo>
                  <a:cubicBezTo>
                    <a:pt x="101" y="215"/>
                    <a:pt x="101" y="215"/>
                    <a:pt x="101" y="215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16" y="184"/>
                    <a:pt x="124" y="183"/>
                    <a:pt x="132" y="180"/>
                  </a:cubicBezTo>
                  <a:cubicBezTo>
                    <a:pt x="148" y="207"/>
                    <a:pt x="148" y="207"/>
                    <a:pt x="148" y="207"/>
                  </a:cubicBezTo>
                  <a:cubicBezTo>
                    <a:pt x="179" y="188"/>
                    <a:pt x="179" y="188"/>
                    <a:pt x="179" y="188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8" y="156"/>
                    <a:pt x="172" y="149"/>
                    <a:pt x="176" y="142"/>
                  </a:cubicBezTo>
                  <a:lnTo>
                    <a:pt x="206" y="149"/>
                  </a:lnTo>
                  <a:close/>
                  <a:moveTo>
                    <a:pt x="115" y="74"/>
                  </a:moveTo>
                  <a:cubicBezTo>
                    <a:pt x="133" y="78"/>
                    <a:pt x="145" y="97"/>
                    <a:pt x="141" y="115"/>
                  </a:cubicBezTo>
                  <a:cubicBezTo>
                    <a:pt x="137" y="134"/>
                    <a:pt x="118" y="146"/>
                    <a:pt x="99" y="142"/>
                  </a:cubicBezTo>
                  <a:cubicBezTo>
                    <a:pt x="81" y="137"/>
                    <a:pt x="69" y="119"/>
                    <a:pt x="73" y="100"/>
                  </a:cubicBezTo>
                  <a:cubicBezTo>
                    <a:pt x="77" y="81"/>
                    <a:pt x="96" y="70"/>
                    <a:pt x="115" y="74"/>
                  </a:cubicBezTo>
                  <a:close/>
                </a:path>
              </a:pathLst>
            </a:custGeom>
            <a:solidFill>
              <a:srgbClr val="949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işḷïďe"/>
            <p:cNvSpPr/>
            <p:nvPr/>
          </p:nvSpPr>
          <p:spPr bwMode="auto">
            <a:xfrm>
              <a:off x="3263236" y="1744696"/>
              <a:ext cx="5687024" cy="3941304"/>
            </a:xfrm>
            <a:custGeom>
              <a:avLst/>
              <a:gdLst>
                <a:gd name="T0" fmla="*/ 392 w 1782"/>
                <a:gd name="T1" fmla="*/ 608 h 1236"/>
                <a:gd name="T2" fmla="*/ 344 w 1782"/>
                <a:gd name="T3" fmla="*/ 615 h 1236"/>
                <a:gd name="T4" fmla="*/ 335 w 1782"/>
                <a:gd name="T5" fmla="*/ 633 h 1236"/>
                <a:gd name="T6" fmla="*/ 335 w 1782"/>
                <a:gd name="T7" fmla="*/ 633 h 1236"/>
                <a:gd name="T8" fmla="*/ 339 w 1782"/>
                <a:gd name="T9" fmla="*/ 660 h 1236"/>
                <a:gd name="T10" fmla="*/ 335 w 1782"/>
                <a:gd name="T11" fmla="*/ 665 h 1236"/>
                <a:gd name="T12" fmla="*/ 334 w 1782"/>
                <a:gd name="T13" fmla="*/ 665 h 1236"/>
                <a:gd name="T14" fmla="*/ 331 w 1782"/>
                <a:gd name="T15" fmla="*/ 664 h 1236"/>
                <a:gd name="T16" fmla="*/ 330 w 1782"/>
                <a:gd name="T17" fmla="*/ 661 h 1236"/>
                <a:gd name="T18" fmla="*/ 328 w 1782"/>
                <a:gd name="T19" fmla="*/ 647 h 1236"/>
                <a:gd name="T20" fmla="*/ 50 w 1782"/>
                <a:gd name="T21" fmla="*/ 1208 h 1236"/>
                <a:gd name="T22" fmla="*/ 9 w 1782"/>
                <a:gd name="T23" fmla="*/ 1192 h 1236"/>
                <a:gd name="T24" fmla="*/ 0 w 1782"/>
                <a:gd name="T25" fmla="*/ 1211 h 1236"/>
                <a:gd name="T26" fmla="*/ 63 w 1782"/>
                <a:gd name="T27" fmla="*/ 1236 h 1236"/>
                <a:gd name="T28" fmla="*/ 345 w 1782"/>
                <a:gd name="T29" fmla="*/ 663 h 1236"/>
                <a:gd name="T30" fmla="*/ 398 w 1782"/>
                <a:gd name="T31" fmla="*/ 655 h 1236"/>
                <a:gd name="T32" fmla="*/ 392 w 1782"/>
                <a:gd name="T33" fmla="*/ 608 h 1236"/>
                <a:gd name="T34" fmla="*/ 1723 w 1782"/>
                <a:gd name="T35" fmla="*/ 43 h 1236"/>
                <a:gd name="T36" fmla="*/ 1398 w 1782"/>
                <a:gd name="T37" fmla="*/ 474 h 1236"/>
                <a:gd name="T38" fmla="*/ 1365 w 1782"/>
                <a:gd name="T39" fmla="*/ 479 h 1236"/>
                <a:gd name="T40" fmla="*/ 1376 w 1782"/>
                <a:gd name="T41" fmla="*/ 525 h 1236"/>
                <a:gd name="T42" fmla="*/ 1399 w 1782"/>
                <a:gd name="T43" fmla="*/ 522 h 1236"/>
                <a:gd name="T44" fmla="*/ 1724 w 1782"/>
                <a:gd name="T45" fmla="*/ 91 h 1236"/>
                <a:gd name="T46" fmla="*/ 1782 w 1782"/>
                <a:gd name="T47" fmla="*/ 132 h 1236"/>
                <a:gd name="T48" fmla="*/ 1781 w 1782"/>
                <a:gd name="T49" fmla="*/ 83 h 1236"/>
                <a:gd name="T50" fmla="*/ 1723 w 1782"/>
                <a:gd name="T51" fmla="*/ 43 h 1236"/>
                <a:gd name="T52" fmla="*/ 1660 w 1782"/>
                <a:gd name="T53" fmla="*/ 0 h 1236"/>
                <a:gd name="T54" fmla="*/ 1614 w 1782"/>
                <a:gd name="T55" fmla="*/ 16 h 1236"/>
                <a:gd name="T56" fmla="*/ 1647 w 1782"/>
                <a:gd name="T57" fmla="*/ 39 h 1236"/>
                <a:gd name="T58" fmla="*/ 1671 w 1782"/>
                <a:gd name="T59" fmla="*/ 8 h 1236"/>
                <a:gd name="T60" fmla="*/ 1660 w 1782"/>
                <a:gd name="T61" fmla="*/ 0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82" h="1236">
                  <a:moveTo>
                    <a:pt x="392" y="608"/>
                  </a:moveTo>
                  <a:cubicBezTo>
                    <a:pt x="344" y="615"/>
                    <a:pt x="344" y="615"/>
                    <a:pt x="344" y="615"/>
                  </a:cubicBezTo>
                  <a:cubicBezTo>
                    <a:pt x="335" y="633"/>
                    <a:pt x="335" y="633"/>
                    <a:pt x="335" y="633"/>
                  </a:cubicBezTo>
                  <a:cubicBezTo>
                    <a:pt x="335" y="633"/>
                    <a:pt x="335" y="633"/>
                    <a:pt x="335" y="633"/>
                  </a:cubicBezTo>
                  <a:cubicBezTo>
                    <a:pt x="336" y="642"/>
                    <a:pt x="337" y="651"/>
                    <a:pt x="339" y="660"/>
                  </a:cubicBezTo>
                  <a:cubicBezTo>
                    <a:pt x="339" y="662"/>
                    <a:pt x="337" y="664"/>
                    <a:pt x="335" y="665"/>
                  </a:cubicBezTo>
                  <a:cubicBezTo>
                    <a:pt x="335" y="665"/>
                    <a:pt x="334" y="665"/>
                    <a:pt x="334" y="665"/>
                  </a:cubicBezTo>
                  <a:cubicBezTo>
                    <a:pt x="333" y="665"/>
                    <a:pt x="332" y="664"/>
                    <a:pt x="331" y="664"/>
                  </a:cubicBezTo>
                  <a:cubicBezTo>
                    <a:pt x="330" y="663"/>
                    <a:pt x="330" y="662"/>
                    <a:pt x="330" y="661"/>
                  </a:cubicBezTo>
                  <a:cubicBezTo>
                    <a:pt x="329" y="656"/>
                    <a:pt x="328" y="652"/>
                    <a:pt x="328" y="647"/>
                  </a:cubicBezTo>
                  <a:cubicBezTo>
                    <a:pt x="50" y="1208"/>
                    <a:pt x="50" y="1208"/>
                    <a:pt x="50" y="1208"/>
                  </a:cubicBezTo>
                  <a:cubicBezTo>
                    <a:pt x="9" y="1192"/>
                    <a:pt x="9" y="1192"/>
                    <a:pt x="9" y="1192"/>
                  </a:cubicBezTo>
                  <a:cubicBezTo>
                    <a:pt x="0" y="1211"/>
                    <a:pt x="0" y="1211"/>
                    <a:pt x="0" y="1211"/>
                  </a:cubicBezTo>
                  <a:cubicBezTo>
                    <a:pt x="63" y="1236"/>
                    <a:pt x="63" y="1236"/>
                    <a:pt x="63" y="1236"/>
                  </a:cubicBezTo>
                  <a:cubicBezTo>
                    <a:pt x="345" y="663"/>
                    <a:pt x="345" y="663"/>
                    <a:pt x="345" y="663"/>
                  </a:cubicBezTo>
                  <a:cubicBezTo>
                    <a:pt x="398" y="655"/>
                    <a:pt x="398" y="655"/>
                    <a:pt x="398" y="655"/>
                  </a:cubicBezTo>
                  <a:cubicBezTo>
                    <a:pt x="396" y="640"/>
                    <a:pt x="394" y="624"/>
                    <a:pt x="392" y="608"/>
                  </a:cubicBezTo>
                  <a:moveTo>
                    <a:pt x="1723" y="43"/>
                  </a:moveTo>
                  <a:cubicBezTo>
                    <a:pt x="1398" y="474"/>
                    <a:pt x="1398" y="474"/>
                    <a:pt x="1398" y="474"/>
                  </a:cubicBezTo>
                  <a:cubicBezTo>
                    <a:pt x="1365" y="479"/>
                    <a:pt x="1365" y="479"/>
                    <a:pt x="1365" y="479"/>
                  </a:cubicBezTo>
                  <a:cubicBezTo>
                    <a:pt x="1369" y="494"/>
                    <a:pt x="1373" y="509"/>
                    <a:pt x="1376" y="525"/>
                  </a:cubicBezTo>
                  <a:cubicBezTo>
                    <a:pt x="1399" y="522"/>
                    <a:pt x="1399" y="522"/>
                    <a:pt x="1399" y="522"/>
                  </a:cubicBezTo>
                  <a:cubicBezTo>
                    <a:pt x="1724" y="91"/>
                    <a:pt x="1724" y="91"/>
                    <a:pt x="1724" y="91"/>
                  </a:cubicBezTo>
                  <a:cubicBezTo>
                    <a:pt x="1782" y="132"/>
                    <a:pt x="1782" y="132"/>
                    <a:pt x="1782" y="132"/>
                  </a:cubicBezTo>
                  <a:cubicBezTo>
                    <a:pt x="1781" y="83"/>
                    <a:pt x="1781" y="83"/>
                    <a:pt x="1781" y="83"/>
                  </a:cubicBezTo>
                  <a:cubicBezTo>
                    <a:pt x="1723" y="43"/>
                    <a:pt x="1723" y="43"/>
                    <a:pt x="1723" y="43"/>
                  </a:cubicBezTo>
                  <a:moveTo>
                    <a:pt x="1660" y="0"/>
                  </a:moveTo>
                  <a:cubicBezTo>
                    <a:pt x="1614" y="16"/>
                    <a:pt x="1614" y="16"/>
                    <a:pt x="1614" y="16"/>
                  </a:cubicBezTo>
                  <a:cubicBezTo>
                    <a:pt x="1647" y="39"/>
                    <a:pt x="1647" y="39"/>
                    <a:pt x="1647" y="39"/>
                  </a:cubicBezTo>
                  <a:cubicBezTo>
                    <a:pt x="1671" y="8"/>
                    <a:pt x="1671" y="8"/>
                    <a:pt x="1671" y="8"/>
                  </a:cubicBezTo>
                  <a:cubicBezTo>
                    <a:pt x="1660" y="0"/>
                    <a:pt x="1660" y="0"/>
                    <a:pt x="1660" y="0"/>
                  </a:cubicBezTo>
                </a:path>
              </a:pathLst>
            </a:custGeom>
            <a:solidFill>
              <a:srgbClr val="C0C0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íŝ1iḋe"/>
            <p:cNvSpPr/>
            <p:nvPr/>
          </p:nvSpPr>
          <p:spPr bwMode="auto">
            <a:xfrm>
              <a:off x="4310361" y="3763711"/>
              <a:ext cx="35314" cy="101335"/>
            </a:xfrm>
            <a:custGeom>
              <a:avLst/>
              <a:gdLst>
                <a:gd name="T0" fmla="*/ 7 w 11"/>
                <a:gd name="T1" fmla="*/ 0 h 32"/>
                <a:gd name="T2" fmla="*/ 0 w 11"/>
                <a:gd name="T3" fmla="*/ 14 h 32"/>
                <a:gd name="T4" fmla="*/ 2 w 11"/>
                <a:gd name="T5" fmla="*/ 28 h 32"/>
                <a:gd name="T6" fmla="*/ 3 w 11"/>
                <a:gd name="T7" fmla="*/ 31 h 32"/>
                <a:gd name="T8" fmla="*/ 6 w 11"/>
                <a:gd name="T9" fmla="*/ 32 h 32"/>
                <a:gd name="T10" fmla="*/ 7 w 11"/>
                <a:gd name="T11" fmla="*/ 32 h 32"/>
                <a:gd name="T12" fmla="*/ 11 w 11"/>
                <a:gd name="T13" fmla="*/ 27 h 32"/>
                <a:gd name="T14" fmla="*/ 7 w 11"/>
                <a:gd name="T15" fmla="*/ 0 h 32"/>
                <a:gd name="T16" fmla="*/ 7 w 11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2">
                  <a:moveTo>
                    <a:pt x="7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1" y="23"/>
                    <a:pt x="2" y="28"/>
                  </a:cubicBezTo>
                  <a:cubicBezTo>
                    <a:pt x="2" y="29"/>
                    <a:pt x="2" y="30"/>
                    <a:pt x="3" y="31"/>
                  </a:cubicBezTo>
                  <a:cubicBezTo>
                    <a:pt x="4" y="31"/>
                    <a:pt x="5" y="32"/>
                    <a:pt x="6" y="32"/>
                  </a:cubicBezTo>
                  <a:cubicBezTo>
                    <a:pt x="6" y="32"/>
                    <a:pt x="7" y="32"/>
                    <a:pt x="7" y="32"/>
                  </a:cubicBezTo>
                  <a:cubicBezTo>
                    <a:pt x="9" y="31"/>
                    <a:pt x="11" y="29"/>
                    <a:pt x="11" y="27"/>
                  </a:cubicBezTo>
                  <a:cubicBezTo>
                    <a:pt x="9" y="18"/>
                    <a:pt x="8" y="9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i$lïḓê"/>
            <p:cNvSpPr/>
            <p:nvPr/>
          </p:nvSpPr>
          <p:spPr bwMode="auto">
            <a:xfrm>
              <a:off x="3241741" y="1459116"/>
              <a:ext cx="5705448" cy="4137832"/>
            </a:xfrm>
            <a:custGeom>
              <a:avLst/>
              <a:gdLst>
                <a:gd name="T0" fmla="*/ 3716 w 3716"/>
                <a:gd name="T1" fmla="*/ 361 h 2695"/>
                <a:gd name="T2" fmla="*/ 3708 w 3716"/>
                <a:gd name="T3" fmla="*/ 0 h 2695"/>
                <a:gd name="T4" fmla="*/ 3367 w 3716"/>
                <a:gd name="T5" fmla="*/ 120 h 2695"/>
                <a:gd name="T6" fmla="*/ 3487 w 3716"/>
                <a:gd name="T7" fmla="*/ 203 h 2695"/>
                <a:gd name="T8" fmla="*/ 2847 w 3716"/>
                <a:gd name="T9" fmla="*/ 1050 h 2695"/>
                <a:gd name="T10" fmla="*/ 644 w 3716"/>
                <a:gd name="T11" fmla="*/ 1343 h 2695"/>
                <a:gd name="T12" fmla="*/ 0 w 3716"/>
                <a:gd name="T13" fmla="*/ 2647 h 2695"/>
                <a:gd name="T14" fmla="*/ 118 w 3716"/>
                <a:gd name="T15" fmla="*/ 2695 h 2695"/>
                <a:gd name="T16" fmla="*/ 729 w 3716"/>
                <a:gd name="T17" fmla="*/ 1463 h 2695"/>
                <a:gd name="T18" fmla="*/ 2920 w 3716"/>
                <a:gd name="T19" fmla="*/ 1171 h 2695"/>
                <a:gd name="T20" fmla="*/ 3595 w 3716"/>
                <a:gd name="T21" fmla="*/ 276 h 2695"/>
                <a:gd name="T22" fmla="*/ 3716 w 3716"/>
                <a:gd name="T23" fmla="*/ 361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16" h="2695">
                  <a:moveTo>
                    <a:pt x="3716" y="361"/>
                  </a:moveTo>
                  <a:lnTo>
                    <a:pt x="3708" y="0"/>
                  </a:lnTo>
                  <a:lnTo>
                    <a:pt x="3367" y="120"/>
                  </a:lnTo>
                  <a:lnTo>
                    <a:pt x="3487" y="203"/>
                  </a:lnTo>
                  <a:lnTo>
                    <a:pt x="2847" y="1050"/>
                  </a:lnTo>
                  <a:lnTo>
                    <a:pt x="644" y="1343"/>
                  </a:lnTo>
                  <a:lnTo>
                    <a:pt x="0" y="2647"/>
                  </a:lnTo>
                  <a:lnTo>
                    <a:pt x="118" y="2695"/>
                  </a:lnTo>
                  <a:lnTo>
                    <a:pt x="729" y="1463"/>
                  </a:lnTo>
                  <a:lnTo>
                    <a:pt x="2920" y="1171"/>
                  </a:lnTo>
                  <a:lnTo>
                    <a:pt x="3595" y="276"/>
                  </a:lnTo>
                  <a:lnTo>
                    <a:pt x="3716" y="361"/>
                  </a:lnTo>
                  <a:close/>
                </a:path>
              </a:pathLst>
            </a:custGeom>
            <a:solidFill>
              <a:srgbClr val="F7D3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ïSḻiḍè"/>
            <p:cNvSpPr/>
            <p:nvPr/>
          </p:nvSpPr>
          <p:spPr bwMode="auto">
            <a:xfrm>
              <a:off x="3241741" y="1459116"/>
              <a:ext cx="5705448" cy="4137832"/>
            </a:xfrm>
            <a:custGeom>
              <a:avLst/>
              <a:gdLst>
                <a:gd name="T0" fmla="*/ 3716 w 3716"/>
                <a:gd name="T1" fmla="*/ 361 h 2695"/>
                <a:gd name="T2" fmla="*/ 3708 w 3716"/>
                <a:gd name="T3" fmla="*/ 0 h 2695"/>
                <a:gd name="T4" fmla="*/ 3367 w 3716"/>
                <a:gd name="T5" fmla="*/ 120 h 2695"/>
                <a:gd name="T6" fmla="*/ 3487 w 3716"/>
                <a:gd name="T7" fmla="*/ 203 h 2695"/>
                <a:gd name="T8" fmla="*/ 2847 w 3716"/>
                <a:gd name="T9" fmla="*/ 1050 h 2695"/>
                <a:gd name="T10" fmla="*/ 644 w 3716"/>
                <a:gd name="T11" fmla="*/ 1343 h 2695"/>
                <a:gd name="T12" fmla="*/ 0 w 3716"/>
                <a:gd name="T13" fmla="*/ 2647 h 2695"/>
                <a:gd name="T14" fmla="*/ 118 w 3716"/>
                <a:gd name="T15" fmla="*/ 2695 h 2695"/>
                <a:gd name="T16" fmla="*/ 729 w 3716"/>
                <a:gd name="T17" fmla="*/ 1463 h 2695"/>
                <a:gd name="T18" fmla="*/ 2920 w 3716"/>
                <a:gd name="T19" fmla="*/ 1171 h 2695"/>
                <a:gd name="T20" fmla="*/ 3595 w 3716"/>
                <a:gd name="T21" fmla="*/ 276 h 2695"/>
                <a:gd name="T22" fmla="*/ 3716 w 3716"/>
                <a:gd name="T23" fmla="*/ 361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16" h="2695">
                  <a:moveTo>
                    <a:pt x="3716" y="361"/>
                  </a:moveTo>
                  <a:lnTo>
                    <a:pt x="3708" y="0"/>
                  </a:lnTo>
                  <a:lnTo>
                    <a:pt x="3367" y="120"/>
                  </a:lnTo>
                  <a:lnTo>
                    <a:pt x="3487" y="203"/>
                  </a:lnTo>
                  <a:lnTo>
                    <a:pt x="2847" y="1050"/>
                  </a:lnTo>
                  <a:lnTo>
                    <a:pt x="644" y="1343"/>
                  </a:lnTo>
                  <a:lnTo>
                    <a:pt x="0" y="2647"/>
                  </a:lnTo>
                  <a:lnTo>
                    <a:pt x="118" y="2695"/>
                  </a:lnTo>
                  <a:lnTo>
                    <a:pt x="729" y="1463"/>
                  </a:lnTo>
                  <a:lnTo>
                    <a:pt x="2920" y="1171"/>
                  </a:lnTo>
                  <a:lnTo>
                    <a:pt x="3595" y="276"/>
                  </a:lnTo>
                  <a:lnTo>
                    <a:pt x="3716" y="3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iṥḻîďe"/>
            <p:cNvSpPr/>
            <p:nvPr/>
          </p:nvSpPr>
          <p:spPr bwMode="auto">
            <a:xfrm>
              <a:off x="5727511" y="1844495"/>
              <a:ext cx="589583" cy="586513"/>
            </a:xfrm>
            <a:prstGeom prst="rect">
              <a:avLst/>
            </a:prstGeom>
            <a:solidFill>
              <a:srgbClr val="5E5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iṩḻîḋè"/>
            <p:cNvSpPr/>
            <p:nvPr/>
          </p:nvSpPr>
          <p:spPr bwMode="auto">
            <a:xfrm>
              <a:off x="5727511" y="1844495"/>
              <a:ext cx="589583" cy="58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iṧļiḍè"/>
            <p:cNvSpPr/>
            <p:nvPr/>
          </p:nvSpPr>
          <p:spPr bwMode="auto">
            <a:xfrm>
              <a:off x="7421028" y="2991419"/>
              <a:ext cx="128971" cy="99800"/>
            </a:xfrm>
            <a:custGeom>
              <a:avLst/>
              <a:gdLst>
                <a:gd name="T0" fmla="*/ 0 w 40"/>
                <a:gd name="T1" fmla="*/ 0 h 31"/>
                <a:gd name="T2" fmla="*/ 11 w 40"/>
                <a:gd name="T3" fmla="*/ 31 h 31"/>
                <a:gd name="T4" fmla="*/ 40 w 40"/>
                <a:gd name="T5" fmla="*/ 27 h 31"/>
                <a:gd name="T6" fmla="*/ 30 w 40"/>
                <a:gd name="T7" fmla="*/ 7 h 31"/>
                <a:gd name="T8" fmla="*/ 23 w 40"/>
                <a:gd name="T9" fmla="*/ 6 h 31"/>
                <a:gd name="T10" fmla="*/ 0 w 40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1">
                  <a:moveTo>
                    <a:pt x="0" y="0"/>
                  </a:moveTo>
                  <a:cubicBezTo>
                    <a:pt x="4" y="10"/>
                    <a:pt x="8" y="20"/>
                    <a:pt x="11" y="31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6" y="21"/>
                    <a:pt x="33" y="14"/>
                    <a:pt x="30" y="7"/>
                  </a:cubicBezTo>
                  <a:cubicBezTo>
                    <a:pt x="28" y="7"/>
                    <a:pt x="26" y="7"/>
                    <a:pt x="23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ADA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íśḻïḋê"/>
            <p:cNvSpPr/>
            <p:nvPr/>
          </p:nvSpPr>
          <p:spPr bwMode="auto">
            <a:xfrm>
              <a:off x="7345795" y="2836346"/>
              <a:ext cx="171962" cy="178103"/>
            </a:xfrm>
            <a:custGeom>
              <a:avLst/>
              <a:gdLst>
                <a:gd name="T0" fmla="*/ 0 w 54"/>
                <a:gd name="T1" fmla="*/ 0 h 56"/>
                <a:gd name="T2" fmla="*/ 24 w 54"/>
                <a:gd name="T3" fmla="*/ 49 h 56"/>
                <a:gd name="T4" fmla="*/ 47 w 54"/>
                <a:gd name="T5" fmla="*/ 55 h 56"/>
                <a:gd name="T6" fmla="*/ 54 w 54"/>
                <a:gd name="T7" fmla="*/ 56 h 56"/>
                <a:gd name="T8" fmla="*/ 25 w 54"/>
                <a:gd name="T9" fmla="*/ 6 h 56"/>
                <a:gd name="T10" fmla="*/ 0 w 54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6">
                  <a:moveTo>
                    <a:pt x="0" y="0"/>
                  </a:moveTo>
                  <a:cubicBezTo>
                    <a:pt x="9" y="16"/>
                    <a:pt x="17" y="32"/>
                    <a:pt x="24" y="49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0" y="56"/>
                    <a:pt x="52" y="56"/>
                    <a:pt x="54" y="56"/>
                  </a:cubicBezTo>
                  <a:cubicBezTo>
                    <a:pt x="45" y="39"/>
                    <a:pt x="35" y="22"/>
                    <a:pt x="25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07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îSliďè"/>
            <p:cNvSpPr/>
            <p:nvPr/>
          </p:nvSpPr>
          <p:spPr bwMode="auto">
            <a:xfrm>
              <a:off x="7115489" y="2520059"/>
              <a:ext cx="310145" cy="334711"/>
            </a:xfrm>
            <a:custGeom>
              <a:avLst/>
              <a:gdLst>
                <a:gd name="T0" fmla="*/ 36 w 97"/>
                <a:gd name="T1" fmla="*/ 43 h 105"/>
                <a:gd name="T2" fmla="*/ 72 w 97"/>
                <a:gd name="T3" fmla="*/ 99 h 105"/>
                <a:gd name="T4" fmla="*/ 97 w 97"/>
                <a:gd name="T5" fmla="*/ 105 h 105"/>
                <a:gd name="T6" fmla="*/ 50 w 97"/>
                <a:gd name="T7" fmla="*/ 47 h 105"/>
                <a:gd name="T8" fmla="*/ 36 w 97"/>
                <a:gd name="T9" fmla="*/ 43 h 105"/>
                <a:gd name="T10" fmla="*/ 18 w 97"/>
                <a:gd name="T11" fmla="*/ 20 h 105"/>
                <a:gd name="T12" fmla="*/ 29 w 97"/>
                <a:gd name="T13" fmla="*/ 33 h 105"/>
                <a:gd name="T14" fmla="*/ 40 w 97"/>
                <a:gd name="T15" fmla="*/ 36 h 105"/>
                <a:gd name="T16" fmla="*/ 25 w 97"/>
                <a:gd name="T17" fmla="*/ 21 h 105"/>
                <a:gd name="T18" fmla="*/ 18 w 97"/>
                <a:gd name="T19" fmla="*/ 20 h 105"/>
                <a:gd name="T20" fmla="*/ 0 w 97"/>
                <a:gd name="T21" fmla="*/ 0 h 105"/>
                <a:gd name="T22" fmla="*/ 8 w 97"/>
                <a:gd name="T23" fmla="*/ 9 h 105"/>
                <a:gd name="T24" fmla="*/ 12 w 97"/>
                <a:gd name="T25" fmla="*/ 10 h 105"/>
                <a:gd name="T26" fmla="*/ 0 w 97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" h="105">
                  <a:moveTo>
                    <a:pt x="36" y="43"/>
                  </a:moveTo>
                  <a:cubicBezTo>
                    <a:pt x="50" y="61"/>
                    <a:pt x="62" y="79"/>
                    <a:pt x="72" y="99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83" y="85"/>
                    <a:pt x="67" y="65"/>
                    <a:pt x="50" y="47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18" y="20"/>
                  </a:moveTo>
                  <a:cubicBezTo>
                    <a:pt x="21" y="24"/>
                    <a:pt x="25" y="29"/>
                    <a:pt x="29" y="33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5" y="31"/>
                    <a:pt x="30" y="26"/>
                    <a:pt x="25" y="21"/>
                  </a:cubicBezTo>
                  <a:cubicBezTo>
                    <a:pt x="18" y="20"/>
                    <a:pt x="18" y="20"/>
                    <a:pt x="18" y="20"/>
                  </a:cubicBezTo>
                  <a:moveTo>
                    <a:pt x="0" y="0"/>
                  </a:moveTo>
                  <a:cubicBezTo>
                    <a:pt x="3" y="3"/>
                    <a:pt x="6" y="6"/>
                    <a:pt x="8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</a:path>
              </a:pathLst>
            </a:custGeom>
            <a:solidFill>
              <a:srgbClr val="DADA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ïšļíḑè"/>
            <p:cNvSpPr/>
            <p:nvPr/>
          </p:nvSpPr>
          <p:spPr bwMode="auto">
            <a:xfrm>
              <a:off x="7141590" y="2549231"/>
              <a:ext cx="53739" cy="38385"/>
            </a:xfrm>
            <a:custGeom>
              <a:avLst/>
              <a:gdLst>
                <a:gd name="T0" fmla="*/ 0 w 17"/>
                <a:gd name="T1" fmla="*/ 0 h 12"/>
                <a:gd name="T2" fmla="*/ 10 w 17"/>
                <a:gd name="T3" fmla="*/ 11 h 12"/>
                <a:gd name="T4" fmla="*/ 17 w 17"/>
                <a:gd name="T5" fmla="*/ 12 h 12"/>
                <a:gd name="T6" fmla="*/ 4 w 17"/>
                <a:gd name="T7" fmla="*/ 1 h 12"/>
                <a:gd name="T8" fmla="*/ 0 w 1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0" y="0"/>
                  </a:moveTo>
                  <a:cubicBezTo>
                    <a:pt x="4" y="4"/>
                    <a:pt x="7" y="7"/>
                    <a:pt x="10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3" y="9"/>
                    <a:pt x="8" y="5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1C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išḷidê"/>
            <p:cNvSpPr/>
            <p:nvPr/>
          </p:nvSpPr>
          <p:spPr bwMode="auto">
            <a:xfrm>
              <a:off x="7207611" y="2626000"/>
              <a:ext cx="67556" cy="44526"/>
            </a:xfrm>
            <a:custGeom>
              <a:avLst/>
              <a:gdLst>
                <a:gd name="T0" fmla="*/ 0 w 21"/>
                <a:gd name="T1" fmla="*/ 0 h 14"/>
                <a:gd name="T2" fmla="*/ 7 w 21"/>
                <a:gd name="T3" fmla="*/ 10 h 14"/>
                <a:gd name="T4" fmla="*/ 21 w 21"/>
                <a:gd name="T5" fmla="*/ 14 h 14"/>
                <a:gd name="T6" fmla="*/ 11 w 21"/>
                <a:gd name="T7" fmla="*/ 3 h 14"/>
                <a:gd name="T8" fmla="*/ 0 w 2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0" y="0"/>
                  </a:moveTo>
                  <a:cubicBezTo>
                    <a:pt x="2" y="4"/>
                    <a:pt x="5" y="7"/>
                    <a:pt x="7" y="10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8" y="10"/>
                    <a:pt x="15" y="7"/>
                    <a:pt x="11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1C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ṩ1îḓê"/>
            <p:cNvSpPr/>
            <p:nvPr/>
          </p:nvSpPr>
          <p:spPr bwMode="auto">
            <a:xfrm>
              <a:off x="5756683" y="3419788"/>
              <a:ext cx="1923824" cy="1797923"/>
            </a:xfrm>
            <a:custGeom>
              <a:avLst/>
              <a:gdLst>
                <a:gd name="T0" fmla="*/ 428 w 603"/>
                <a:gd name="T1" fmla="*/ 369 h 564"/>
                <a:gd name="T2" fmla="*/ 83 w 603"/>
                <a:gd name="T3" fmla="*/ 518 h 564"/>
                <a:gd name="T4" fmla="*/ 0 w 603"/>
                <a:gd name="T5" fmla="*/ 511 h 564"/>
                <a:gd name="T6" fmla="*/ 10 w 603"/>
                <a:gd name="T7" fmla="*/ 549 h 564"/>
                <a:gd name="T8" fmla="*/ 128 w 603"/>
                <a:gd name="T9" fmla="*/ 564 h 564"/>
                <a:gd name="T10" fmla="*/ 281 w 603"/>
                <a:gd name="T11" fmla="*/ 539 h 564"/>
                <a:gd name="T12" fmla="*/ 299 w 603"/>
                <a:gd name="T13" fmla="*/ 490 h 564"/>
                <a:gd name="T14" fmla="*/ 335 w 603"/>
                <a:gd name="T15" fmla="*/ 477 h 564"/>
                <a:gd name="T16" fmla="*/ 378 w 603"/>
                <a:gd name="T17" fmla="*/ 493 h 564"/>
                <a:gd name="T18" fmla="*/ 439 w 603"/>
                <a:gd name="T19" fmla="*/ 448 h 564"/>
                <a:gd name="T20" fmla="*/ 428 w 603"/>
                <a:gd name="T21" fmla="*/ 426 h 564"/>
                <a:gd name="T22" fmla="*/ 428 w 603"/>
                <a:gd name="T23" fmla="*/ 369 h 564"/>
                <a:gd name="T24" fmla="*/ 595 w 603"/>
                <a:gd name="T25" fmla="*/ 0 h 564"/>
                <a:gd name="T26" fmla="*/ 555 w 603"/>
                <a:gd name="T27" fmla="*/ 6 h 564"/>
                <a:gd name="T28" fmla="*/ 557 w 603"/>
                <a:gd name="T29" fmla="*/ 45 h 564"/>
                <a:gd name="T30" fmla="*/ 459 w 603"/>
                <a:gd name="T31" fmla="*/ 333 h 564"/>
                <a:gd name="T32" fmla="*/ 466 w 603"/>
                <a:gd name="T33" fmla="*/ 330 h 564"/>
                <a:gd name="T34" fmla="*/ 485 w 603"/>
                <a:gd name="T35" fmla="*/ 326 h 564"/>
                <a:gd name="T36" fmla="*/ 529 w 603"/>
                <a:gd name="T37" fmla="*/ 343 h 564"/>
                <a:gd name="T38" fmla="*/ 603 w 603"/>
                <a:gd name="T39" fmla="*/ 88 h 564"/>
                <a:gd name="T40" fmla="*/ 595 w 603"/>
                <a:gd name="T41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3" h="564">
                  <a:moveTo>
                    <a:pt x="428" y="369"/>
                  </a:moveTo>
                  <a:cubicBezTo>
                    <a:pt x="342" y="461"/>
                    <a:pt x="219" y="518"/>
                    <a:pt x="83" y="518"/>
                  </a:cubicBezTo>
                  <a:cubicBezTo>
                    <a:pt x="55" y="518"/>
                    <a:pt x="27" y="516"/>
                    <a:pt x="0" y="511"/>
                  </a:cubicBezTo>
                  <a:cubicBezTo>
                    <a:pt x="10" y="549"/>
                    <a:pt x="10" y="549"/>
                    <a:pt x="10" y="549"/>
                  </a:cubicBezTo>
                  <a:cubicBezTo>
                    <a:pt x="48" y="559"/>
                    <a:pt x="87" y="564"/>
                    <a:pt x="128" y="564"/>
                  </a:cubicBezTo>
                  <a:cubicBezTo>
                    <a:pt x="181" y="564"/>
                    <a:pt x="233" y="555"/>
                    <a:pt x="281" y="539"/>
                  </a:cubicBezTo>
                  <a:cubicBezTo>
                    <a:pt x="279" y="520"/>
                    <a:pt x="285" y="502"/>
                    <a:pt x="299" y="490"/>
                  </a:cubicBezTo>
                  <a:cubicBezTo>
                    <a:pt x="309" y="482"/>
                    <a:pt x="321" y="477"/>
                    <a:pt x="335" y="477"/>
                  </a:cubicBezTo>
                  <a:cubicBezTo>
                    <a:pt x="349" y="477"/>
                    <a:pt x="365" y="482"/>
                    <a:pt x="378" y="493"/>
                  </a:cubicBezTo>
                  <a:cubicBezTo>
                    <a:pt x="400" y="479"/>
                    <a:pt x="420" y="464"/>
                    <a:pt x="439" y="448"/>
                  </a:cubicBezTo>
                  <a:cubicBezTo>
                    <a:pt x="435" y="441"/>
                    <a:pt x="431" y="434"/>
                    <a:pt x="428" y="426"/>
                  </a:cubicBezTo>
                  <a:cubicBezTo>
                    <a:pt x="422" y="407"/>
                    <a:pt x="422" y="386"/>
                    <a:pt x="428" y="369"/>
                  </a:cubicBezTo>
                  <a:moveTo>
                    <a:pt x="595" y="0"/>
                  </a:moveTo>
                  <a:cubicBezTo>
                    <a:pt x="555" y="6"/>
                    <a:pt x="555" y="6"/>
                    <a:pt x="555" y="6"/>
                  </a:cubicBezTo>
                  <a:cubicBezTo>
                    <a:pt x="556" y="18"/>
                    <a:pt x="557" y="32"/>
                    <a:pt x="557" y="45"/>
                  </a:cubicBezTo>
                  <a:cubicBezTo>
                    <a:pt x="557" y="153"/>
                    <a:pt x="521" y="253"/>
                    <a:pt x="459" y="333"/>
                  </a:cubicBezTo>
                  <a:cubicBezTo>
                    <a:pt x="462" y="331"/>
                    <a:pt x="464" y="330"/>
                    <a:pt x="466" y="330"/>
                  </a:cubicBezTo>
                  <a:cubicBezTo>
                    <a:pt x="473" y="327"/>
                    <a:pt x="479" y="326"/>
                    <a:pt x="485" y="326"/>
                  </a:cubicBezTo>
                  <a:cubicBezTo>
                    <a:pt x="501" y="326"/>
                    <a:pt x="516" y="333"/>
                    <a:pt x="529" y="343"/>
                  </a:cubicBezTo>
                  <a:cubicBezTo>
                    <a:pt x="576" y="270"/>
                    <a:pt x="603" y="182"/>
                    <a:pt x="603" y="88"/>
                  </a:cubicBezTo>
                  <a:cubicBezTo>
                    <a:pt x="603" y="58"/>
                    <a:pt x="600" y="29"/>
                    <a:pt x="595" y="0"/>
                  </a:cubicBezTo>
                </a:path>
              </a:pathLst>
            </a:custGeom>
            <a:solidFill>
              <a:srgbClr val="DADA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iṣḷîďe"/>
            <p:cNvSpPr/>
            <p:nvPr/>
          </p:nvSpPr>
          <p:spPr bwMode="auto">
            <a:xfrm>
              <a:off x="5245404" y="4872251"/>
              <a:ext cx="541987" cy="297862"/>
            </a:xfrm>
            <a:custGeom>
              <a:avLst/>
              <a:gdLst>
                <a:gd name="T0" fmla="*/ 9 w 170"/>
                <a:gd name="T1" fmla="*/ 0 h 93"/>
                <a:gd name="T2" fmla="*/ 0 w 170"/>
                <a:gd name="T3" fmla="*/ 11 h 93"/>
                <a:gd name="T4" fmla="*/ 170 w 170"/>
                <a:gd name="T5" fmla="*/ 93 h 93"/>
                <a:gd name="T6" fmla="*/ 160 w 170"/>
                <a:gd name="T7" fmla="*/ 55 h 93"/>
                <a:gd name="T8" fmla="*/ 9 w 170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93">
                  <a:moveTo>
                    <a:pt x="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0" y="49"/>
                    <a:pt x="108" y="77"/>
                    <a:pt x="170" y="93"/>
                  </a:cubicBezTo>
                  <a:cubicBezTo>
                    <a:pt x="160" y="55"/>
                    <a:pt x="160" y="55"/>
                    <a:pt x="160" y="55"/>
                  </a:cubicBezTo>
                  <a:cubicBezTo>
                    <a:pt x="106" y="45"/>
                    <a:pt x="55" y="27"/>
                    <a:pt x="9" y="0"/>
                  </a:cubicBezTo>
                </a:path>
              </a:pathLst>
            </a:custGeom>
            <a:solidFill>
              <a:srgbClr val="707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íṡlidê"/>
            <p:cNvSpPr/>
            <p:nvPr/>
          </p:nvSpPr>
          <p:spPr bwMode="auto">
            <a:xfrm>
              <a:off x="5002815" y="4675723"/>
              <a:ext cx="271762" cy="231842"/>
            </a:xfrm>
            <a:custGeom>
              <a:avLst/>
              <a:gdLst>
                <a:gd name="T0" fmla="*/ 0 w 85"/>
                <a:gd name="T1" fmla="*/ 0 h 73"/>
                <a:gd name="T2" fmla="*/ 76 w 85"/>
                <a:gd name="T3" fmla="*/ 73 h 73"/>
                <a:gd name="T4" fmla="*/ 85 w 85"/>
                <a:gd name="T5" fmla="*/ 62 h 73"/>
                <a:gd name="T6" fmla="*/ 0 w 85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73">
                  <a:moveTo>
                    <a:pt x="0" y="0"/>
                  </a:moveTo>
                  <a:cubicBezTo>
                    <a:pt x="23" y="27"/>
                    <a:pt x="48" y="52"/>
                    <a:pt x="76" y="73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54" y="45"/>
                    <a:pt x="26" y="24"/>
                    <a:pt x="0" y="0"/>
                  </a:cubicBezTo>
                </a:path>
              </a:pathLst>
            </a:custGeom>
            <a:solidFill>
              <a:srgbClr val="888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ïšļíḓè"/>
            <p:cNvSpPr/>
            <p:nvPr/>
          </p:nvSpPr>
          <p:spPr bwMode="auto">
            <a:xfrm>
              <a:off x="7508545" y="3272392"/>
              <a:ext cx="145861" cy="165820"/>
            </a:xfrm>
            <a:custGeom>
              <a:avLst/>
              <a:gdLst>
                <a:gd name="T0" fmla="*/ 35 w 46"/>
                <a:gd name="T1" fmla="*/ 0 h 52"/>
                <a:gd name="T2" fmla="*/ 0 w 46"/>
                <a:gd name="T3" fmla="*/ 4 h 52"/>
                <a:gd name="T4" fmla="*/ 6 w 46"/>
                <a:gd name="T5" fmla="*/ 52 h 52"/>
                <a:gd name="T6" fmla="*/ 46 w 46"/>
                <a:gd name="T7" fmla="*/ 46 h 52"/>
                <a:gd name="T8" fmla="*/ 35 w 4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35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20"/>
                    <a:pt x="5" y="36"/>
                    <a:pt x="6" y="52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3" y="30"/>
                    <a:pt x="39" y="15"/>
                    <a:pt x="35" y="0"/>
                  </a:cubicBezTo>
                </a:path>
              </a:pathLst>
            </a:custGeom>
            <a:solidFill>
              <a:srgbClr val="AAAA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ŝ1iďè"/>
            <p:cNvSpPr/>
            <p:nvPr/>
          </p:nvSpPr>
          <p:spPr bwMode="auto">
            <a:xfrm>
              <a:off x="7456342" y="3077400"/>
              <a:ext cx="162750" cy="207276"/>
            </a:xfrm>
            <a:custGeom>
              <a:avLst/>
              <a:gdLst>
                <a:gd name="T0" fmla="*/ 29 w 51"/>
                <a:gd name="T1" fmla="*/ 0 h 65"/>
                <a:gd name="T2" fmla="*/ 0 w 51"/>
                <a:gd name="T3" fmla="*/ 4 h 65"/>
                <a:gd name="T4" fmla="*/ 16 w 51"/>
                <a:gd name="T5" fmla="*/ 65 h 65"/>
                <a:gd name="T6" fmla="*/ 51 w 51"/>
                <a:gd name="T7" fmla="*/ 61 h 65"/>
                <a:gd name="T8" fmla="*/ 29 w 51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5">
                  <a:moveTo>
                    <a:pt x="29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7" y="24"/>
                    <a:pt x="12" y="44"/>
                    <a:pt x="16" y="65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45" y="40"/>
                    <a:pt x="37" y="20"/>
                    <a:pt x="29" y="0"/>
                  </a:cubicBezTo>
                </a:path>
              </a:pathLst>
            </a:custGeom>
            <a:solidFill>
              <a:srgbClr val="D4B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îśliḑê"/>
            <p:cNvSpPr/>
            <p:nvPr/>
          </p:nvSpPr>
          <p:spPr bwMode="auto">
            <a:xfrm>
              <a:off x="4511495" y="2051770"/>
              <a:ext cx="3021615" cy="3018544"/>
            </a:xfrm>
            <a:custGeom>
              <a:avLst/>
              <a:gdLst>
                <a:gd name="T0" fmla="*/ 473 w 947"/>
                <a:gd name="T1" fmla="*/ 0 h 947"/>
                <a:gd name="T2" fmla="*/ 0 w 947"/>
                <a:gd name="T3" fmla="*/ 474 h 947"/>
                <a:gd name="T4" fmla="*/ 473 w 947"/>
                <a:gd name="T5" fmla="*/ 947 h 947"/>
                <a:gd name="T6" fmla="*/ 947 w 947"/>
                <a:gd name="T7" fmla="*/ 474 h 947"/>
                <a:gd name="T8" fmla="*/ 473 w 947"/>
                <a:gd name="T9" fmla="*/ 0 h 947"/>
                <a:gd name="T10" fmla="*/ 473 w 947"/>
                <a:gd name="T11" fmla="*/ 885 h 947"/>
                <a:gd name="T12" fmla="*/ 62 w 947"/>
                <a:gd name="T13" fmla="*/ 474 h 947"/>
                <a:gd name="T14" fmla="*/ 473 w 947"/>
                <a:gd name="T15" fmla="*/ 63 h 947"/>
                <a:gd name="T16" fmla="*/ 884 w 947"/>
                <a:gd name="T17" fmla="*/ 474 h 947"/>
                <a:gd name="T18" fmla="*/ 473 w 947"/>
                <a:gd name="T19" fmla="*/ 885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5" h="945">
                  <a:moveTo>
                    <a:pt x="473" y="0"/>
                  </a:moveTo>
                  <a:cubicBezTo>
                    <a:pt x="212" y="0"/>
                    <a:pt x="0" y="213"/>
                    <a:pt x="0" y="474"/>
                  </a:cubicBezTo>
                  <a:cubicBezTo>
                    <a:pt x="0" y="735"/>
                    <a:pt x="212" y="947"/>
                    <a:pt x="473" y="947"/>
                  </a:cubicBezTo>
                  <a:cubicBezTo>
                    <a:pt x="735" y="947"/>
                    <a:pt x="947" y="735"/>
                    <a:pt x="947" y="474"/>
                  </a:cubicBezTo>
                  <a:cubicBezTo>
                    <a:pt x="947" y="213"/>
                    <a:pt x="735" y="0"/>
                    <a:pt x="473" y="0"/>
                  </a:cubicBezTo>
                  <a:moveTo>
                    <a:pt x="473" y="885"/>
                  </a:moveTo>
                  <a:cubicBezTo>
                    <a:pt x="247" y="885"/>
                    <a:pt x="62" y="700"/>
                    <a:pt x="62" y="474"/>
                  </a:cubicBezTo>
                  <a:cubicBezTo>
                    <a:pt x="62" y="247"/>
                    <a:pt x="247" y="63"/>
                    <a:pt x="473" y="63"/>
                  </a:cubicBezTo>
                  <a:cubicBezTo>
                    <a:pt x="700" y="63"/>
                    <a:pt x="884" y="247"/>
                    <a:pt x="884" y="474"/>
                  </a:cubicBezTo>
                  <a:cubicBezTo>
                    <a:pt x="884" y="700"/>
                    <a:pt x="700" y="885"/>
                    <a:pt x="473" y="885"/>
                  </a:cubicBezTo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šlíďè"/>
            <p:cNvSpPr/>
            <p:nvPr/>
          </p:nvSpPr>
          <p:spPr bwMode="auto">
            <a:xfrm>
              <a:off x="4609759" y="2150034"/>
              <a:ext cx="2825087" cy="2822016"/>
            </a:xfrm>
            <a:custGeom>
              <a:avLst/>
              <a:gdLst>
                <a:gd name="T0" fmla="*/ 442 w 885"/>
                <a:gd name="T1" fmla="*/ 28 h 885"/>
                <a:gd name="T2" fmla="*/ 857 w 885"/>
                <a:gd name="T3" fmla="*/ 443 h 885"/>
                <a:gd name="T4" fmla="*/ 442 w 885"/>
                <a:gd name="T5" fmla="*/ 857 h 885"/>
                <a:gd name="T6" fmla="*/ 28 w 885"/>
                <a:gd name="T7" fmla="*/ 443 h 885"/>
                <a:gd name="T8" fmla="*/ 442 w 885"/>
                <a:gd name="T9" fmla="*/ 28 h 885"/>
                <a:gd name="T10" fmla="*/ 442 w 885"/>
                <a:gd name="T11" fmla="*/ 0 h 885"/>
                <a:gd name="T12" fmla="*/ 0 w 885"/>
                <a:gd name="T13" fmla="*/ 443 h 885"/>
                <a:gd name="T14" fmla="*/ 442 w 885"/>
                <a:gd name="T15" fmla="*/ 885 h 885"/>
                <a:gd name="T16" fmla="*/ 885 w 885"/>
                <a:gd name="T17" fmla="*/ 443 h 885"/>
                <a:gd name="T18" fmla="*/ 442 w 885"/>
                <a:gd name="T19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5" h="885">
                  <a:moveTo>
                    <a:pt x="442" y="28"/>
                  </a:moveTo>
                  <a:cubicBezTo>
                    <a:pt x="671" y="28"/>
                    <a:pt x="857" y="214"/>
                    <a:pt x="857" y="443"/>
                  </a:cubicBezTo>
                  <a:cubicBezTo>
                    <a:pt x="857" y="671"/>
                    <a:pt x="671" y="857"/>
                    <a:pt x="442" y="857"/>
                  </a:cubicBezTo>
                  <a:cubicBezTo>
                    <a:pt x="214" y="857"/>
                    <a:pt x="28" y="671"/>
                    <a:pt x="28" y="443"/>
                  </a:cubicBezTo>
                  <a:cubicBezTo>
                    <a:pt x="28" y="214"/>
                    <a:pt x="214" y="28"/>
                    <a:pt x="442" y="28"/>
                  </a:cubicBezTo>
                  <a:moveTo>
                    <a:pt x="442" y="0"/>
                  </a:moveTo>
                  <a:cubicBezTo>
                    <a:pt x="198" y="0"/>
                    <a:pt x="0" y="199"/>
                    <a:pt x="0" y="443"/>
                  </a:cubicBezTo>
                  <a:cubicBezTo>
                    <a:pt x="0" y="687"/>
                    <a:pt x="198" y="885"/>
                    <a:pt x="442" y="885"/>
                  </a:cubicBezTo>
                  <a:cubicBezTo>
                    <a:pt x="687" y="885"/>
                    <a:pt x="885" y="687"/>
                    <a:pt x="885" y="443"/>
                  </a:cubicBezTo>
                  <a:cubicBezTo>
                    <a:pt x="885" y="199"/>
                    <a:pt x="687" y="0"/>
                    <a:pt x="442" y="0"/>
                  </a:cubicBezTo>
                </a:path>
              </a:pathLst>
            </a:custGeom>
            <a:solidFill>
              <a:srgbClr val="949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ïśḻîďè"/>
            <p:cNvSpPr/>
            <p:nvPr/>
          </p:nvSpPr>
          <p:spPr bwMode="auto">
            <a:xfrm>
              <a:off x="4706487" y="2249833"/>
              <a:ext cx="2628560" cy="2625489"/>
            </a:xfrm>
            <a:prstGeom prst="ellipse">
              <a:avLst/>
            </a:prstGeom>
            <a:solidFill>
              <a:srgbClr val="DFE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işḻïḋe"/>
            <p:cNvSpPr/>
            <p:nvPr/>
          </p:nvSpPr>
          <p:spPr bwMode="auto">
            <a:xfrm>
              <a:off x="4700346" y="2249833"/>
              <a:ext cx="2441244" cy="2438173"/>
            </a:xfrm>
            <a:custGeom>
              <a:avLst/>
              <a:gdLst>
                <a:gd name="T0" fmla="*/ 553 w 765"/>
                <a:gd name="T1" fmla="*/ 141 h 765"/>
                <a:gd name="T2" fmla="*/ 765 w 765"/>
                <a:gd name="T3" fmla="*/ 200 h 765"/>
                <a:gd name="T4" fmla="*/ 412 w 765"/>
                <a:gd name="T5" fmla="*/ 0 h 765"/>
                <a:gd name="T6" fmla="*/ 0 w 765"/>
                <a:gd name="T7" fmla="*/ 412 h 765"/>
                <a:gd name="T8" fmla="*/ 200 w 765"/>
                <a:gd name="T9" fmla="*/ 765 h 765"/>
                <a:gd name="T10" fmla="*/ 141 w 765"/>
                <a:gd name="T11" fmla="*/ 553 h 765"/>
                <a:gd name="T12" fmla="*/ 553 w 765"/>
                <a:gd name="T13" fmla="*/ 141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5" h="765">
                  <a:moveTo>
                    <a:pt x="553" y="141"/>
                  </a:moveTo>
                  <a:cubicBezTo>
                    <a:pt x="631" y="141"/>
                    <a:pt x="703" y="163"/>
                    <a:pt x="765" y="200"/>
                  </a:cubicBezTo>
                  <a:cubicBezTo>
                    <a:pt x="693" y="80"/>
                    <a:pt x="562" y="0"/>
                    <a:pt x="412" y="0"/>
                  </a:cubicBezTo>
                  <a:cubicBezTo>
                    <a:pt x="184" y="0"/>
                    <a:pt x="0" y="184"/>
                    <a:pt x="0" y="412"/>
                  </a:cubicBezTo>
                  <a:cubicBezTo>
                    <a:pt x="0" y="562"/>
                    <a:pt x="80" y="693"/>
                    <a:pt x="200" y="765"/>
                  </a:cubicBezTo>
                  <a:cubicBezTo>
                    <a:pt x="163" y="703"/>
                    <a:pt x="141" y="631"/>
                    <a:pt x="141" y="553"/>
                  </a:cubicBezTo>
                  <a:cubicBezTo>
                    <a:pt x="141" y="326"/>
                    <a:pt x="326" y="141"/>
                    <a:pt x="553" y="1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íŝḷîḓe"/>
            <p:cNvSpPr/>
            <p:nvPr/>
          </p:nvSpPr>
          <p:spPr bwMode="auto">
            <a:xfrm>
              <a:off x="5257687" y="2249833"/>
              <a:ext cx="2077361" cy="2625489"/>
            </a:xfrm>
            <a:custGeom>
              <a:avLst/>
              <a:gdLst>
                <a:gd name="T0" fmla="*/ 239 w 651"/>
                <a:gd name="T1" fmla="*/ 0 h 824"/>
                <a:gd name="T2" fmla="*/ 238 w 651"/>
                <a:gd name="T3" fmla="*/ 0 h 824"/>
                <a:gd name="T4" fmla="*/ 590 w 651"/>
                <a:gd name="T5" fmla="*/ 200 h 824"/>
                <a:gd name="T6" fmla="*/ 549 w 651"/>
                <a:gd name="T7" fmla="*/ 178 h 824"/>
                <a:gd name="T8" fmla="*/ 627 w 651"/>
                <a:gd name="T9" fmla="*/ 412 h 824"/>
                <a:gd name="T10" fmla="*/ 239 w 651"/>
                <a:gd name="T11" fmla="*/ 800 h 824"/>
                <a:gd name="T12" fmla="*/ 0 w 651"/>
                <a:gd name="T13" fmla="*/ 717 h 824"/>
                <a:gd name="T14" fmla="*/ 24 w 651"/>
                <a:gd name="T15" fmla="*/ 763 h 824"/>
                <a:gd name="T16" fmla="*/ 239 w 651"/>
                <a:gd name="T17" fmla="*/ 824 h 824"/>
                <a:gd name="T18" fmla="*/ 651 w 651"/>
                <a:gd name="T19" fmla="*/ 412 h 824"/>
                <a:gd name="T20" fmla="*/ 239 w 651"/>
                <a:gd name="T21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1" h="824">
                  <a:moveTo>
                    <a:pt x="239" y="0"/>
                  </a:moveTo>
                  <a:cubicBezTo>
                    <a:pt x="239" y="0"/>
                    <a:pt x="239" y="0"/>
                    <a:pt x="238" y="0"/>
                  </a:cubicBezTo>
                  <a:cubicBezTo>
                    <a:pt x="388" y="0"/>
                    <a:pt x="519" y="80"/>
                    <a:pt x="590" y="200"/>
                  </a:cubicBezTo>
                  <a:cubicBezTo>
                    <a:pt x="577" y="192"/>
                    <a:pt x="563" y="184"/>
                    <a:pt x="549" y="178"/>
                  </a:cubicBezTo>
                  <a:cubicBezTo>
                    <a:pt x="598" y="243"/>
                    <a:pt x="627" y="324"/>
                    <a:pt x="627" y="412"/>
                  </a:cubicBezTo>
                  <a:cubicBezTo>
                    <a:pt x="627" y="626"/>
                    <a:pt x="453" y="800"/>
                    <a:pt x="239" y="800"/>
                  </a:cubicBezTo>
                  <a:cubicBezTo>
                    <a:pt x="149" y="800"/>
                    <a:pt x="66" y="769"/>
                    <a:pt x="0" y="717"/>
                  </a:cubicBezTo>
                  <a:cubicBezTo>
                    <a:pt x="7" y="733"/>
                    <a:pt x="15" y="748"/>
                    <a:pt x="24" y="763"/>
                  </a:cubicBezTo>
                  <a:cubicBezTo>
                    <a:pt x="86" y="802"/>
                    <a:pt x="160" y="824"/>
                    <a:pt x="239" y="824"/>
                  </a:cubicBezTo>
                  <a:cubicBezTo>
                    <a:pt x="467" y="824"/>
                    <a:pt x="651" y="639"/>
                    <a:pt x="651" y="412"/>
                  </a:cubicBezTo>
                  <a:cubicBezTo>
                    <a:pt x="651" y="184"/>
                    <a:pt x="467" y="0"/>
                    <a:pt x="239" y="0"/>
                  </a:cubicBezTo>
                </a:path>
              </a:pathLst>
            </a:custGeom>
            <a:solidFill>
              <a:srgbClr val="C1C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îSḷidé"/>
            <p:cNvSpPr/>
            <p:nvPr/>
          </p:nvSpPr>
          <p:spPr bwMode="auto">
            <a:xfrm>
              <a:off x="4706487" y="2249833"/>
              <a:ext cx="2435103" cy="2432032"/>
            </a:xfrm>
            <a:custGeom>
              <a:avLst/>
              <a:gdLst>
                <a:gd name="T0" fmla="*/ 411 w 763"/>
                <a:gd name="T1" fmla="*/ 0 h 763"/>
                <a:gd name="T2" fmla="*/ 0 w 763"/>
                <a:gd name="T3" fmla="*/ 412 h 763"/>
                <a:gd name="T4" fmla="*/ 197 w 763"/>
                <a:gd name="T5" fmla="*/ 763 h 763"/>
                <a:gd name="T6" fmla="*/ 173 w 763"/>
                <a:gd name="T7" fmla="*/ 717 h 763"/>
                <a:gd name="T8" fmla="*/ 24 w 763"/>
                <a:gd name="T9" fmla="*/ 412 h 763"/>
                <a:gd name="T10" fmla="*/ 412 w 763"/>
                <a:gd name="T11" fmla="*/ 24 h 763"/>
                <a:gd name="T12" fmla="*/ 722 w 763"/>
                <a:gd name="T13" fmla="*/ 178 h 763"/>
                <a:gd name="T14" fmla="*/ 763 w 763"/>
                <a:gd name="T15" fmla="*/ 200 h 763"/>
                <a:gd name="T16" fmla="*/ 411 w 763"/>
                <a:gd name="T17" fmla="*/ 0 h 763"/>
                <a:gd name="T18" fmla="*/ 411 w 763"/>
                <a:gd name="T19" fmla="*/ 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3" h="763">
                  <a:moveTo>
                    <a:pt x="411" y="0"/>
                  </a:moveTo>
                  <a:cubicBezTo>
                    <a:pt x="184" y="0"/>
                    <a:pt x="0" y="185"/>
                    <a:pt x="0" y="412"/>
                  </a:cubicBezTo>
                  <a:cubicBezTo>
                    <a:pt x="0" y="560"/>
                    <a:pt x="79" y="690"/>
                    <a:pt x="197" y="763"/>
                  </a:cubicBezTo>
                  <a:cubicBezTo>
                    <a:pt x="188" y="748"/>
                    <a:pt x="180" y="733"/>
                    <a:pt x="173" y="717"/>
                  </a:cubicBezTo>
                  <a:cubicBezTo>
                    <a:pt x="83" y="646"/>
                    <a:pt x="24" y="536"/>
                    <a:pt x="24" y="412"/>
                  </a:cubicBezTo>
                  <a:cubicBezTo>
                    <a:pt x="24" y="198"/>
                    <a:pt x="198" y="24"/>
                    <a:pt x="412" y="24"/>
                  </a:cubicBezTo>
                  <a:cubicBezTo>
                    <a:pt x="539" y="24"/>
                    <a:pt x="651" y="84"/>
                    <a:pt x="722" y="178"/>
                  </a:cubicBezTo>
                  <a:cubicBezTo>
                    <a:pt x="736" y="184"/>
                    <a:pt x="750" y="192"/>
                    <a:pt x="763" y="200"/>
                  </a:cubicBezTo>
                  <a:cubicBezTo>
                    <a:pt x="692" y="80"/>
                    <a:pt x="561" y="0"/>
                    <a:pt x="411" y="0"/>
                  </a:cubicBezTo>
                  <a:cubicBezTo>
                    <a:pt x="411" y="0"/>
                    <a:pt x="411" y="0"/>
                    <a:pt x="411" y="0"/>
                  </a:cubicBezTo>
                </a:path>
              </a:pathLst>
            </a:custGeom>
            <a:solidFill>
              <a:srgbClr val="DADA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ï$ḷîḑe"/>
            <p:cNvSpPr/>
            <p:nvPr/>
          </p:nvSpPr>
          <p:spPr bwMode="auto">
            <a:xfrm>
              <a:off x="6005413" y="2411048"/>
              <a:ext cx="30707" cy="179639"/>
            </a:xfrm>
            <a:custGeom>
              <a:avLst/>
              <a:gdLst>
                <a:gd name="T0" fmla="*/ 5 w 10"/>
                <a:gd name="T1" fmla="*/ 56 h 56"/>
                <a:gd name="T2" fmla="*/ 5 w 10"/>
                <a:gd name="T3" fmla="*/ 56 h 56"/>
                <a:gd name="T4" fmla="*/ 0 w 10"/>
                <a:gd name="T5" fmla="*/ 51 h 56"/>
                <a:gd name="T6" fmla="*/ 0 w 10"/>
                <a:gd name="T7" fmla="*/ 5 h 56"/>
                <a:gd name="T8" fmla="*/ 5 w 10"/>
                <a:gd name="T9" fmla="*/ 0 h 56"/>
                <a:gd name="T10" fmla="*/ 10 w 10"/>
                <a:gd name="T11" fmla="*/ 5 h 56"/>
                <a:gd name="T12" fmla="*/ 10 w 10"/>
                <a:gd name="T13" fmla="*/ 51 h 56"/>
                <a:gd name="T14" fmla="*/ 5 w 10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6">
                  <a:moveTo>
                    <a:pt x="5" y="56"/>
                  </a:moveTo>
                  <a:cubicBezTo>
                    <a:pt x="5" y="56"/>
                    <a:pt x="5" y="56"/>
                    <a:pt x="5" y="56"/>
                  </a:cubicBezTo>
                  <a:cubicBezTo>
                    <a:pt x="3" y="56"/>
                    <a:pt x="0" y="54"/>
                    <a:pt x="0" y="5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4"/>
                    <a:pt x="8" y="56"/>
                    <a:pt x="5" y="56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îṡḻíḓè"/>
            <p:cNvSpPr/>
            <p:nvPr/>
          </p:nvSpPr>
          <p:spPr bwMode="auto">
            <a:xfrm>
              <a:off x="6005413" y="4534469"/>
              <a:ext cx="30707" cy="179639"/>
            </a:xfrm>
            <a:custGeom>
              <a:avLst/>
              <a:gdLst>
                <a:gd name="T0" fmla="*/ 5 w 10"/>
                <a:gd name="T1" fmla="*/ 56 h 56"/>
                <a:gd name="T2" fmla="*/ 5 w 10"/>
                <a:gd name="T3" fmla="*/ 56 h 56"/>
                <a:gd name="T4" fmla="*/ 0 w 10"/>
                <a:gd name="T5" fmla="*/ 51 h 56"/>
                <a:gd name="T6" fmla="*/ 0 w 10"/>
                <a:gd name="T7" fmla="*/ 5 h 56"/>
                <a:gd name="T8" fmla="*/ 5 w 10"/>
                <a:gd name="T9" fmla="*/ 0 h 56"/>
                <a:gd name="T10" fmla="*/ 10 w 10"/>
                <a:gd name="T11" fmla="*/ 5 h 56"/>
                <a:gd name="T12" fmla="*/ 10 w 10"/>
                <a:gd name="T13" fmla="*/ 51 h 56"/>
                <a:gd name="T14" fmla="*/ 5 w 10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6">
                  <a:moveTo>
                    <a:pt x="5" y="56"/>
                  </a:moveTo>
                  <a:cubicBezTo>
                    <a:pt x="5" y="56"/>
                    <a:pt x="5" y="56"/>
                    <a:pt x="5" y="56"/>
                  </a:cubicBezTo>
                  <a:cubicBezTo>
                    <a:pt x="3" y="56"/>
                    <a:pt x="0" y="53"/>
                    <a:pt x="0" y="5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3"/>
                    <a:pt x="8" y="56"/>
                    <a:pt x="5" y="56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8" name="íṡḷïďê"/>
            <p:cNvSpPr/>
            <p:nvPr/>
          </p:nvSpPr>
          <p:spPr bwMode="auto">
            <a:xfrm>
              <a:off x="6994194" y="3547224"/>
              <a:ext cx="178103" cy="30707"/>
            </a:xfrm>
            <a:custGeom>
              <a:avLst/>
              <a:gdLst>
                <a:gd name="T0" fmla="*/ 0 w 56"/>
                <a:gd name="T1" fmla="*/ 5 h 10"/>
                <a:gd name="T2" fmla="*/ 0 w 56"/>
                <a:gd name="T3" fmla="*/ 5 h 10"/>
                <a:gd name="T4" fmla="*/ 5 w 56"/>
                <a:gd name="T5" fmla="*/ 0 h 10"/>
                <a:gd name="T6" fmla="*/ 51 w 56"/>
                <a:gd name="T7" fmla="*/ 0 h 10"/>
                <a:gd name="T8" fmla="*/ 56 w 56"/>
                <a:gd name="T9" fmla="*/ 5 h 10"/>
                <a:gd name="T10" fmla="*/ 51 w 56"/>
                <a:gd name="T11" fmla="*/ 10 h 10"/>
                <a:gd name="T12" fmla="*/ 5 w 56"/>
                <a:gd name="T13" fmla="*/ 10 h 10"/>
                <a:gd name="T14" fmla="*/ 0 w 56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6" y="2"/>
                    <a:pt x="56" y="5"/>
                  </a:cubicBezTo>
                  <a:cubicBezTo>
                    <a:pt x="56" y="8"/>
                    <a:pt x="54" y="10"/>
                    <a:pt x="51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îŝ1ïďê"/>
            <p:cNvSpPr/>
            <p:nvPr/>
          </p:nvSpPr>
          <p:spPr bwMode="auto">
            <a:xfrm>
              <a:off x="4872308" y="3547224"/>
              <a:ext cx="175033" cy="30707"/>
            </a:xfrm>
            <a:custGeom>
              <a:avLst/>
              <a:gdLst>
                <a:gd name="T0" fmla="*/ 0 w 55"/>
                <a:gd name="T1" fmla="*/ 5 h 10"/>
                <a:gd name="T2" fmla="*/ 0 w 55"/>
                <a:gd name="T3" fmla="*/ 5 h 10"/>
                <a:gd name="T4" fmla="*/ 5 w 55"/>
                <a:gd name="T5" fmla="*/ 0 h 10"/>
                <a:gd name="T6" fmla="*/ 50 w 55"/>
                <a:gd name="T7" fmla="*/ 0 h 10"/>
                <a:gd name="T8" fmla="*/ 55 w 55"/>
                <a:gd name="T9" fmla="*/ 5 h 10"/>
                <a:gd name="T10" fmla="*/ 50 w 55"/>
                <a:gd name="T11" fmla="*/ 10 h 10"/>
                <a:gd name="T12" fmla="*/ 5 w 55"/>
                <a:gd name="T13" fmla="*/ 10 h 10"/>
                <a:gd name="T14" fmla="*/ 0 w 55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5" y="2"/>
                    <a:pt x="55" y="5"/>
                  </a:cubicBezTo>
                  <a:cubicBezTo>
                    <a:pt x="55" y="8"/>
                    <a:pt x="53" y="10"/>
                    <a:pt x="5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iş1iḓê"/>
            <p:cNvSpPr/>
            <p:nvPr/>
          </p:nvSpPr>
          <p:spPr bwMode="auto">
            <a:xfrm>
              <a:off x="6713221" y="2753436"/>
              <a:ext cx="141254" cy="139719"/>
            </a:xfrm>
            <a:custGeom>
              <a:avLst/>
              <a:gdLst>
                <a:gd name="T0" fmla="*/ 2 w 44"/>
                <a:gd name="T1" fmla="*/ 41 h 44"/>
                <a:gd name="T2" fmla="*/ 2 w 44"/>
                <a:gd name="T3" fmla="*/ 41 h 44"/>
                <a:gd name="T4" fmla="*/ 2 w 44"/>
                <a:gd name="T5" fmla="*/ 34 h 44"/>
                <a:gd name="T6" fmla="*/ 35 w 44"/>
                <a:gd name="T7" fmla="*/ 2 h 44"/>
                <a:gd name="T8" fmla="*/ 42 w 44"/>
                <a:gd name="T9" fmla="*/ 3 h 44"/>
                <a:gd name="T10" fmla="*/ 42 w 44"/>
                <a:gd name="T11" fmla="*/ 10 h 44"/>
                <a:gd name="T12" fmla="*/ 9 w 44"/>
                <a:gd name="T13" fmla="*/ 42 h 44"/>
                <a:gd name="T14" fmla="*/ 2 w 44"/>
                <a:gd name="T15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2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9"/>
                    <a:pt x="0" y="36"/>
                    <a:pt x="2" y="34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0"/>
                    <a:pt x="40" y="1"/>
                    <a:pt x="42" y="3"/>
                  </a:cubicBezTo>
                  <a:cubicBezTo>
                    <a:pt x="44" y="5"/>
                    <a:pt x="44" y="8"/>
                    <a:pt x="42" y="10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4"/>
                    <a:pt x="4" y="43"/>
                    <a:pt x="2" y="41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1" name="îṥlíḓê"/>
            <p:cNvSpPr/>
            <p:nvPr/>
          </p:nvSpPr>
          <p:spPr bwMode="auto">
            <a:xfrm>
              <a:off x="5188595" y="4232001"/>
              <a:ext cx="139719" cy="136649"/>
            </a:xfrm>
            <a:custGeom>
              <a:avLst/>
              <a:gdLst>
                <a:gd name="T0" fmla="*/ 2 w 44"/>
                <a:gd name="T1" fmla="*/ 41 h 43"/>
                <a:gd name="T2" fmla="*/ 2 w 44"/>
                <a:gd name="T3" fmla="*/ 41 h 43"/>
                <a:gd name="T4" fmla="*/ 3 w 44"/>
                <a:gd name="T5" fmla="*/ 34 h 43"/>
                <a:gd name="T6" fmla="*/ 35 w 44"/>
                <a:gd name="T7" fmla="*/ 2 h 43"/>
                <a:gd name="T8" fmla="*/ 43 w 44"/>
                <a:gd name="T9" fmla="*/ 2 h 43"/>
                <a:gd name="T10" fmla="*/ 42 w 44"/>
                <a:gd name="T11" fmla="*/ 9 h 43"/>
                <a:gd name="T12" fmla="*/ 10 w 44"/>
                <a:gd name="T13" fmla="*/ 41 h 43"/>
                <a:gd name="T14" fmla="*/ 2 w 44"/>
                <a:gd name="T1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3">
                  <a:moveTo>
                    <a:pt x="2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9"/>
                    <a:pt x="1" y="36"/>
                    <a:pt x="3" y="34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0"/>
                    <a:pt x="41" y="0"/>
                    <a:pt x="43" y="2"/>
                  </a:cubicBezTo>
                  <a:cubicBezTo>
                    <a:pt x="44" y="4"/>
                    <a:pt x="44" y="7"/>
                    <a:pt x="42" y="9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8" y="43"/>
                    <a:pt x="4" y="43"/>
                    <a:pt x="2" y="41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2" name="îŝľïḋê"/>
            <p:cNvSpPr/>
            <p:nvPr/>
          </p:nvSpPr>
          <p:spPr bwMode="auto">
            <a:xfrm>
              <a:off x="6694797" y="4255031"/>
              <a:ext cx="136649" cy="139719"/>
            </a:xfrm>
            <a:custGeom>
              <a:avLst/>
              <a:gdLst>
                <a:gd name="T0" fmla="*/ 2 w 43"/>
                <a:gd name="T1" fmla="*/ 2 h 44"/>
                <a:gd name="T2" fmla="*/ 2 w 43"/>
                <a:gd name="T3" fmla="*/ 2 h 44"/>
                <a:gd name="T4" fmla="*/ 9 w 43"/>
                <a:gd name="T5" fmla="*/ 2 h 44"/>
                <a:gd name="T6" fmla="*/ 41 w 43"/>
                <a:gd name="T7" fmla="*/ 35 h 44"/>
                <a:gd name="T8" fmla="*/ 41 w 43"/>
                <a:gd name="T9" fmla="*/ 42 h 44"/>
                <a:gd name="T10" fmla="*/ 33 w 43"/>
                <a:gd name="T11" fmla="*/ 42 h 44"/>
                <a:gd name="T12" fmla="*/ 2 w 43"/>
                <a:gd name="T13" fmla="*/ 9 h 44"/>
                <a:gd name="T14" fmla="*/ 2 w 43"/>
                <a:gd name="T15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4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3" y="37"/>
                    <a:pt x="43" y="40"/>
                    <a:pt x="41" y="42"/>
                  </a:cubicBezTo>
                  <a:cubicBezTo>
                    <a:pt x="39" y="44"/>
                    <a:pt x="35" y="44"/>
                    <a:pt x="33" y="4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3" name="íSḻiḍè"/>
            <p:cNvSpPr/>
            <p:nvPr/>
          </p:nvSpPr>
          <p:spPr bwMode="auto">
            <a:xfrm>
              <a:off x="5213161" y="2730406"/>
              <a:ext cx="138184" cy="139719"/>
            </a:xfrm>
            <a:custGeom>
              <a:avLst/>
              <a:gdLst>
                <a:gd name="T0" fmla="*/ 2 w 43"/>
                <a:gd name="T1" fmla="*/ 2 h 44"/>
                <a:gd name="T2" fmla="*/ 2 w 43"/>
                <a:gd name="T3" fmla="*/ 2 h 44"/>
                <a:gd name="T4" fmla="*/ 9 w 43"/>
                <a:gd name="T5" fmla="*/ 2 h 44"/>
                <a:gd name="T6" fmla="*/ 41 w 43"/>
                <a:gd name="T7" fmla="*/ 35 h 44"/>
                <a:gd name="T8" fmla="*/ 41 w 43"/>
                <a:gd name="T9" fmla="*/ 42 h 44"/>
                <a:gd name="T10" fmla="*/ 34 w 43"/>
                <a:gd name="T11" fmla="*/ 42 h 44"/>
                <a:gd name="T12" fmla="*/ 2 w 43"/>
                <a:gd name="T13" fmla="*/ 9 h 44"/>
                <a:gd name="T14" fmla="*/ 2 w 43"/>
                <a:gd name="T15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4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3" y="37"/>
                    <a:pt x="43" y="40"/>
                    <a:pt x="41" y="42"/>
                  </a:cubicBezTo>
                  <a:cubicBezTo>
                    <a:pt x="39" y="44"/>
                    <a:pt x="36" y="44"/>
                    <a:pt x="34" y="4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4" name="íš1ïḑè"/>
            <p:cNvSpPr/>
            <p:nvPr/>
          </p:nvSpPr>
          <p:spPr bwMode="auto">
            <a:xfrm>
              <a:off x="6914355" y="3103501"/>
              <a:ext cx="171962" cy="92122"/>
            </a:xfrm>
            <a:custGeom>
              <a:avLst/>
              <a:gdLst>
                <a:gd name="T0" fmla="*/ 1 w 54"/>
                <a:gd name="T1" fmla="*/ 26 h 29"/>
                <a:gd name="T2" fmla="*/ 1 w 54"/>
                <a:gd name="T3" fmla="*/ 26 h 29"/>
                <a:gd name="T4" fmla="*/ 4 w 54"/>
                <a:gd name="T5" fmla="*/ 19 h 29"/>
                <a:gd name="T6" fmla="*/ 46 w 54"/>
                <a:gd name="T7" fmla="*/ 1 h 29"/>
                <a:gd name="T8" fmla="*/ 53 w 54"/>
                <a:gd name="T9" fmla="*/ 4 h 29"/>
                <a:gd name="T10" fmla="*/ 50 w 54"/>
                <a:gd name="T11" fmla="*/ 11 h 29"/>
                <a:gd name="T12" fmla="*/ 8 w 54"/>
                <a:gd name="T13" fmla="*/ 28 h 29"/>
                <a:gd name="T14" fmla="*/ 1 w 54"/>
                <a:gd name="T1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8"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0" y="23"/>
                    <a:pt x="2" y="20"/>
                    <a:pt x="4" y="19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0"/>
                    <a:pt x="52" y="1"/>
                    <a:pt x="53" y="4"/>
                  </a:cubicBezTo>
                  <a:cubicBezTo>
                    <a:pt x="54" y="7"/>
                    <a:pt x="53" y="10"/>
                    <a:pt x="50" y="11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5" y="29"/>
                    <a:pt x="3" y="28"/>
                    <a:pt x="1" y="26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5" name="îšľïḍé"/>
            <p:cNvSpPr/>
            <p:nvPr/>
          </p:nvSpPr>
          <p:spPr bwMode="auto">
            <a:xfrm>
              <a:off x="4958289" y="3926461"/>
              <a:ext cx="168891" cy="92122"/>
            </a:xfrm>
            <a:custGeom>
              <a:avLst/>
              <a:gdLst>
                <a:gd name="T0" fmla="*/ 1 w 53"/>
                <a:gd name="T1" fmla="*/ 26 h 29"/>
                <a:gd name="T2" fmla="*/ 1 w 53"/>
                <a:gd name="T3" fmla="*/ 26 h 29"/>
                <a:gd name="T4" fmla="*/ 3 w 53"/>
                <a:gd name="T5" fmla="*/ 19 h 29"/>
                <a:gd name="T6" fmla="*/ 46 w 53"/>
                <a:gd name="T7" fmla="*/ 1 h 29"/>
                <a:gd name="T8" fmla="*/ 52 w 53"/>
                <a:gd name="T9" fmla="*/ 4 h 29"/>
                <a:gd name="T10" fmla="*/ 50 w 53"/>
                <a:gd name="T11" fmla="*/ 10 h 29"/>
                <a:gd name="T12" fmla="*/ 7 w 53"/>
                <a:gd name="T13" fmla="*/ 28 h 29"/>
                <a:gd name="T14" fmla="*/ 1 w 53"/>
                <a:gd name="T1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8"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0" y="23"/>
                    <a:pt x="1" y="20"/>
                    <a:pt x="3" y="19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1" y="1"/>
                    <a:pt x="52" y="4"/>
                  </a:cubicBezTo>
                  <a:cubicBezTo>
                    <a:pt x="53" y="6"/>
                    <a:pt x="52" y="9"/>
                    <a:pt x="50" y="1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5" y="29"/>
                    <a:pt x="2" y="28"/>
                    <a:pt x="1" y="26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6" name="iṩḷiḓe"/>
            <p:cNvSpPr/>
            <p:nvPr/>
          </p:nvSpPr>
          <p:spPr bwMode="auto">
            <a:xfrm>
              <a:off x="6387722" y="4454630"/>
              <a:ext cx="92122" cy="173498"/>
            </a:xfrm>
            <a:custGeom>
              <a:avLst/>
              <a:gdLst>
                <a:gd name="T0" fmla="*/ 3 w 29"/>
                <a:gd name="T1" fmla="*/ 1 h 54"/>
                <a:gd name="T2" fmla="*/ 3 w 29"/>
                <a:gd name="T3" fmla="*/ 1 h 54"/>
                <a:gd name="T4" fmla="*/ 10 w 29"/>
                <a:gd name="T5" fmla="*/ 4 h 54"/>
                <a:gd name="T6" fmla="*/ 28 w 29"/>
                <a:gd name="T7" fmla="*/ 46 h 54"/>
                <a:gd name="T8" fmla="*/ 25 w 29"/>
                <a:gd name="T9" fmla="*/ 52 h 54"/>
                <a:gd name="T10" fmla="*/ 18 w 29"/>
                <a:gd name="T11" fmla="*/ 50 h 54"/>
                <a:gd name="T12" fmla="*/ 1 w 29"/>
                <a:gd name="T13" fmla="*/ 7 h 54"/>
                <a:gd name="T14" fmla="*/ 3 w 29"/>
                <a:gd name="T15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4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9" y="1"/>
                    <a:pt x="10" y="4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9" y="48"/>
                    <a:pt x="28" y="51"/>
                    <a:pt x="25" y="52"/>
                  </a:cubicBezTo>
                  <a:cubicBezTo>
                    <a:pt x="23" y="54"/>
                    <a:pt x="20" y="52"/>
                    <a:pt x="18" y="5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7" name="ísḷïḍè"/>
            <p:cNvSpPr/>
            <p:nvPr/>
          </p:nvSpPr>
          <p:spPr bwMode="auto">
            <a:xfrm>
              <a:off x="5564762" y="2497029"/>
              <a:ext cx="92122" cy="173498"/>
            </a:xfrm>
            <a:custGeom>
              <a:avLst/>
              <a:gdLst>
                <a:gd name="T0" fmla="*/ 4 w 29"/>
                <a:gd name="T1" fmla="*/ 1 h 54"/>
                <a:gd name="T2" fmla="*/ 4 w 29"/>
                <a:gd name="T3" fmla="*/ 1 h 54"/>
                <a:gd name="T4" fmla="*/ 10 w 29"/>
                <a:gd name="T5" fmla="*/ 4 h 54"/>
                <a:gd name="T6" fmla="*/ 28 w 29"/>
                <a:gd name="T7" fmla="*/ 46 h 54"/>
                <a:gd name="T8" fmla="*/ 25 w 29"/>
                <a:gd name="T9" fmla="*/ 53 h 54"/>
                <a:gd name="T10" fmla="*/ 19 w 29"/>
                <a:gd name="T11" fmla="*/ 50 h 54"/>
                <a:gd name="T12" fmla="*/ 1 w 29"/>
                <a:gd name="T13" fmla="*/ 8 h 54"/>
                <a:gd name="T14" fmla="*/ 4 w 29"/>
                <a:gd name="T15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4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9" y="1"/>
                    <a:pt x="10" y="4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9" y="49"/>
                    <a:pt x="28" y="52"/>
                    <a:pt x="25" y="53"/>
                  </a:cubicBezTo>
                  <a:cubicBezTo>
                    <a:pt x="23" y="54"/>
                    <a:pt x="20" y="53"/>
                    <a:pt x="19" y="5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1" y="2"/>
                    <a:pt x="4" y="1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8" name="íšľíḓê"/>
            <p:cNvSpPr/>
            <p:nvPr/>
          </p:nvSpPr>
          <p:spPr bwMode="auto">
            <a:xfrm>
              <a:off x="6911284" y="3935673"/>
              <a:ext cx="168891" cy="95193"/>
            </a:xfrm>
            <a:custGeom>
              <a:avLst/>
              <a:gdLst>
                <a:gd name="T0" fmla="*/ 1 w 53"/>
                <a:gd name="T1" fmla="*/ 4 h 30"/>
                <a:gd name="T2" fmla="*/ 1 w 53"/>
                <a:gd name="T3" fmla="*/ 4 h 30"/>
                <a:gd name="T4" fmla="*/ 8 w 53"/>
                <a:gd name="T5" fmla="*/ 2 h 30"/>
                <a:gd name="T6" fmla="*/ 50 w 53"/>
                <a:gd name="T7" fmla="*/ 20 h 30"/>
                <a:gd name="T8" fmla="*/ 52 w 53"/>
                <a:gd name="T9" fmla="*/ 26 h 30"/>
                <a:gd name="T10" fmla="*/ 46 w 53"/>
                <a:gd name="T11" fmla="*/ 29 h 30"/>
                <a:gd name="T12" fmla="*/ 4 w 53"/>
                <a:gd name="T13" fmla="*/ 11 h 30"/>
                <a:gd name="T14" fmla="*/ 1 w 53"/>
                <a:gd name="T1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0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5" y="0"/>
                    <a:pt x="8" y="2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1"/>
                    <a:pt x="53" y="24"/>
                    <a:pt x="52" y="26"/>
                  </a:cubicBezTo>
                  <a:cubicBezTo>
                    <a:pt x="51" y="29"/>
                    <a:pt x="48" y="30"/>
                    <a:pt x="46" y="2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9" name="ïšļîḓê"/>
            <p:cNvSpPr/>
            <p:nvPr/>
          </p:nvSpPr>
          <p:spPr bwMode="auto">
            <a:xfrm>
              <a:off x="4961359" y="3091218"/>
              <a:ext cx="171962" cy="95193"/>
            </a:xfrm>
            <a:custGeom>
              <a:avLst/>
              <a:gdLst>
                <a:gd name="T0" fmla="*/ 1 w 54"/>
                <a:gd name="T1" fmla="*/ 4 h 30"/>
                <a:gd name="T2" fmla="*/ 1 w 54"/>
                <a:gd name="T3" fmla="*/ 4 h 30"/>
                <a:gd name="T4" fmla="*/ 8 w 54"/>
                <a:gd name="T5" fmla="*/ 2 h 30"/>
                <a:gd name="T6" fmla="*/ 50 w 54"/>
                <a:gd name="T7" fmla="*/ 20 h 30"/>
                <a:gd name="T8" fmla="*/ 53 w 54"/>
                <a:gd name="T9" fmla="*/ 26 h 30"/>
                <a:gd name="T10" fmla="*/ 46 w 54"/>
                <a:gd name="T11" fmla="*/ 29 h 30"/>
                <a:gd name="T12" fmla="*/ 4 w 54"/>
                <a:gd name="T13" fmla="*/ 11 h 30"/>
                <a:gd name="T14" fmla="*/ 1 w 54"/>
                <a:gd name="T1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30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5" y="0"/>
                    <a:pt x="8" y="2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3" y="21"/>
                    <a:pt x="54" y="24"/>
                    <a:pt x="53" y="26"/>
                  </a:cubicBezTo>
                  <a:cubicBezTo>
                    <a:pt x="52" y="29"/>
                    <a:pt x="49" y="30"/>
                    <a:pt x="46" y="2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0" name="ïṧḻïḑê"/>
            <p:cNvSpPr/>
            <p:nvPr/>
          </p:nvSpPr>
          <p:spPr bwMode="auto">
            <a:xfrm>
              <a:off x="5552479" y="4448488"/>
              <a:ext cx="95193" cy="171962"/>
            </a:xfrm>
            <a:custGeom>
              <a:avLst/>
              <a:gdLst>
                <a:gd name="T0" fmla="*/ 26 w 30"/>
                <a:gd name="T1" fmla="*/ 1 h 54"/>
                <a:gd name="T2" fmla="*/ 26 w 30"/>
                <a:gd name="T3" fmla="*/ 1 h 54"/>
                <a:gd name="T4" fmla="*/ 29 w 30"/>
                <a:gd name="T5" fmla="*/ 8 h 54"/>
                <a:gd name="T6" fmla="*/ 10 w 30"/>
                <a:gd name="T7" fmla="*/ 50 h 54"/>
                <a:gd name="T8" fmla="*/ 4 w 30"/>
                <a:gd name="T9" fmla="*/ 53 h 54"/>
                <a:gd name="T10" fmla="*/ 1 w 30"/>
                <a:gd name="T11" fmla="*/ 46 h 54"/>
                <a:gd name="T12" fmla="*/ 19 w 30"/>
                <a:gd name="T13" fmla="*/ 4 h 54"/>
                <a:gd name="T14" fmla="*/ 26 w 30"/>
                <a:gd name="T15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4">
                  <a:moveTo>
                    <a:pt x="26" y="1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9" y="3"/>
                    <a:pt x="30" y="6"/>
                    <a:pt x="29" y="8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3"/>
                    <a:pt x="6" y="54"/>
                    <a:pt x="4" y="53"/>
                  </a:cubicBezTo>
                  <a:cubicBezTo>
                    <a:pt x="1" y="52"/>
                    <a:pt x="0" y="49"/>
                    <a:pt x="1" y="46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2"/>
                    <a:pt x="23" y="0"/>
                    <a:pt x="26" y="1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1" name="íṣlïḓé"/>
            <p:cNvSpPr/>
            <p:nvPr/>
          </p:nvSpPr>
          <p:spPr bwMode="auto">
            <a:xfrm>
              <a:off x="6396934" y="2504705"/>
              <a:ext cx="96729" cy="168891"/>
            </a:xfrm>
            <a:custGeom>
              <a:avLst/>
              <a:gdLst>
                <a:gd name="T0" fmla="*/ 26 w 30"/>
                <a:gd name="T1" fmla="*/ 1 h 53"/>
                <a:gd name="T2" fmla="*/ 26 w 30"/>
                <a:gd name="T3" fmla="*/ 1 h 53"/>
                <a:gd name="T4" fmla="*/ 29 w 30"/>
                <a:gd name="T5" fmla="*/ 7 h 53"/>
                <a:gd name="T6" fmla="*/ 10 w 30"/>
                <a:gd name="T7" fmla="*/ 49 h 53"/>
                <a:gd name="T8" fmla="*/ 4 w 30"/>
                <a:gd name="T9" fmla="*/ 52 h 53"/>
                <a:gd name="T10" fmla="*/ 1 w 30"/>
                <a:gd name="T11" fmla="*/ 45 h 53"/>
                <a:gd name="T12" fmla="*/ 19 w 30"/>
                <a:gd name="T13" fmla="*/ 3 h 53"/>
                <a:gd name="T14" fmla="*/ 26 w 30"/>
                <a:gd name="T15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2">
                  <a:moveTo>
                    <a:pt x="26" y="1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9" y="2"/>
                    <a:pt x="30" y="5"/>
                    <a:pt x="29" y="7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52"/>
                    <a:pt x="6" y="53"/>
                    <a:pt x="4" y="52"/>
                  </a:cubicBezTo>
                  <a:cubicBezTo>
                    <a:pt x="1" y="51"/>
                    <a:pt x="0" y="48"/>
                    <a:pt x="1" y="4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1"/>
                    <a:pt x="23" y="0"/>
                    <a:pt x="26" y="1"/>
                  </a:cubicBez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2" name="i$ľïďe"/>
            <p:cNvSpPr/>
            <p:nvPr/>
          </p:nvSpPr>
          <p:spPr bwMode="auto">
            <a:xfrm>
              <a:off x="5893332" y="2902367"/>
              <a:ext cx="257943" cy="1116217"/>
            </a:xfrm>
            <a:custGeom>
              <a:avLst/>
              <a:gdLst>
                <a:gd name="T0" fmla="*/ 0 w 168"/>
                <a:gd name="T1" fmla="*/ 727 h 727"/>
                <a:gd name="T2" fmla="*/ 83 w 168"/>
                <a:gd name="T3" fmla="*/ 0 h 727"/>
                <a:gd name="T4" fmla="*/ 168 w 168"/>
                <a:gd name="T5" fmla="*/ 727 h 727"/>
                <a:gd name="T6" fmla="*/ 0 w 168"/>
                <a:gd name="T7" fmla="*/ 72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727">
                  <a:moveTo>
                    <a:pt x="0" y="727"/>
                  </a:moveTo>
                  <a:lnTo>
                    <a:pt x="83" y="0"/>
                  </a:lnTo>
                  <a:lnTo>
                    <a:pt x="168" y="727"/>
                  </a:lnTo>
                  <a:lnTo>
                    <a:pt x="0" y="727"/>
                  </a:ln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3" name="ïṡľïḋé"/>
            <p:cNvSpPr/>
            <p:nvPr/>
          </p:nvSpPr>
          <p:spPr bwMode="auto">
            <a:xfrm>
              <a:off x="5908685" y="3450495"/>
              <a:ext cx="224165" cy="224165"/>
            </a:xfrm>
            <a:prstGeom prst="ellipse">
              <a:avLst/>
            </a:prstGeom>
            <a:solidFill>
              <a:srgbClr val="4B4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4" name="ïś1îďé"/>
            <p:cNvSpPr/>
            <p:nvPr/>
          </p:nvSpPr>
          <p:spPr bwMode="auto">
            <a:xfrm>
              <a:off x="5960888" y="3502698"/>
              <a:ext cx="124366" cy="119759"/>
            </a:xfrm>
            <a:prstGeom prst="ellipse">
              <a:avLst/>
            </a:prstGeom>
            <a:solidFill>
              <a:srgbClr val="8F9A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5" name="ïṡḷïḋê"/>
            <p:cNvSpPr/>
            <p:nvPr/>
          </p:nvSpPr>
          <p:spPr bwMode="auto">
            <a:xfrm>
              <a:off x="5577045" y="1713988"/>
              <a:ext cx="884375" cy="168891"/>
            </a:xfrm>
            <a:prstGeom prst="rect">
              <a:avLst/>
            </a:prstGeom>
            <a:solidFill>
              <a:srgbClr val="5E5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6" name="iṩľïḑé"/>
            <p:cNvSpPr/>
            <p:nvPr/>
          </p:nvSpPr>
          <p:spPr bwMode="auto">
            <a:xfrm>
              <a:off x="5727511" y="1882879"/>
              <a:ext cx="589583" cy="69092"/>
            </a:xfrm>
            <a:prstGeom prst="rect">
              <a:avLst/>
            </a:prstGeom>
            <a:solidFill>
              <a:srgbClr val="525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7" name="iṥ1îḋé"/>
            <p:cNvSpPr/>
            <p:nvPr/>
          </p:nvSpPr>
          <p:spPr bwMode="auto">
            <a:xfrm>
              <a:off x="7074033" y="5038071"/>
              <a:ext cx="529704" cy="411480"/>
            </a:xfrm>
            <a:custGeom>
              <a:avLst/>
              <a:gdLst>
                <a:gd name="T0" fmla="*/ 166 w 166"/>
                <a:gd name="T1" fmla="*/ 70 h 129"/>
                <a:gd name="T2" fmla="*/ 56 w 166"/>
                <a:gd name="T3" fmla="*/ 107 h 129"/>
                <a:gd name="T4" fmla="*/ 23 w 166"/>
                <a:gd name="T5" fmla="*/ 0 h 129"/>
                <a:gd name="T6" fmla="*/ 166 w 166"/>
                <a:gd name="T7" fmla="*/ 7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29">
                  <a:moveTo>
                    <a:pt x="166" y="70"/>
                  </a:moveTo>
                  <a:cubicBezTo>
                    <a:pt x="145" y="123"/>
                    <a:pt x="94" y="129"/>
                    <a:pt x="56" y="107"/>
                  </a:cubicBezTo>
                  <a:cubicBezTo>
                    <a:pt x="18" y="85"/>
                    <a:pt x="0" y="45"/>
                    <a:pt x="23" y="0"/>
                  </a:cubicBezTo>
                  <a:lnTo>
                    <a:pt x="166" y="70"/>
                  </a:ln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8" name="íSḻíḓè"/>
            <p:cNvSpPr/>
            <p:nvPr/>
          </p:nvSpPr>
          <p:spPr bwMode="auto">
            <a:xfrm>
              <a:off x="7100135" y="4889141"/>
              <a:ext cx="554270" cy="509744"/>
            </a:xfrm>
            <a:custGeom>
              <a:avLst/>
              <a:gdLst>
                <a:gd name="T0" fmla="*/ 121 w 174"/>
                <a:gd name="T1" fmla="*/ 22 h 160"/>
                <a:gd name="T2" fmla="*/ 156 w 174"/>
                <a:gd name="T3" fmla="*/ 120 h 160"/>
                <a:gd name="T4" fmla="*/ 53 w 174"/>
                <a:gd name="T5" fmla="*/ 138 h 160"/>
                <a:gd name="T6" fmla="*/ 19 w 174"/>
                <a:gd name="T7" fmla="*/ 40 h 160"/>
                <a:gd name="T8" fmla="*/ 121 w 174"/>
                <a:gd name="T9" fmla="*/ 2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60">
                  <a:moveTo>
                    <a:pt x="121" y="22"/>
                  </a:moveTo>
                  <a:cubicBezTo>
                    <a:pt x="159" y="44"/>
                    <a:pt x="174" y="88"/>
                    <a:pt x="156" y="120"/>
                  </a:cubicBezTo>
                  <a:cubicBezTo>
                    <a:pt x="137" y="152"/>
                    <a:pt x="91" y="160"/>
                    <a:pt x="53" y="138"/>
                  </a:cubicBezTo>
                  <a:cubicBezTo>
                    <a:pt x="15" y="116"/>
                    <a:pt x="0" y="72"/>
                    <a:pt x="19" y="40"/>
                  </a:cubicBezTo>
                  <a:cubicBezTo>
                    <a:pt x="37" y="8"/>
                    <a:pt x="83" y="0"/>
                    <a:pt x="121" y="22"/>
                  </a:cubicBezTo>
                </a:path>
              </a:pathLst>
            </a:custGeom>
            <a:solidFill>
              <a:srgbClr val="F7D3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9" name="íSľíďè"/>
            <p:cNvSpPr/>
            <p:nvPr/>
          </p:nvSpPr>
          <p:spPr bwMode="auto">
            <a:xfrm>
              <a:off x="7150802" y="4933666"/>
              <a:ext cx="456006" cy="420692"/>
            </a:xfrm>
            <a:custGeom>
              <a:avLst/>
              <a:gdLst>
                <a:gd name="T0" fmla="*/ 102 w 143"/>
                <a:gd name="T1" fmla="*/ 13 h 132"/>
                <a:gd name="T2" fmla="*/ 101 w 143"/>
                <a:gd name="T3" fmla="*/ 15 h 132"/>
                <a:gd name="T4" fmla="*/ 139 w 143"/>
                <a:gd name="T5" fmla="*/ 75 h 132"/>
                <a:gd name="T6" fmla="*/ 132 w 143"/>
                <a:gd name="T7" fmla="*/ 101 h 132"/>
                <a:gd name="T8" fmla="*/ 81 w 143"/>
                <a:gd name="T9" fmla="*/ 128 h 132"/>
                <a:gd name="T10" fmla="*/ 42 w 143"/>
                <a:gd name="T11" fmla="*/ 117 h 132"/>
                <a:gd name="T12" fmla="*/ 4 w 143"/>
                <a:gd name="T13" fmla="*/ 57 h 132"/>
                <a:gd name="T14" fmla="*/ 11 w 143"/>
                <a:gd name="T15" fmla="*/ 31 h 132"/>
                <a:gd name="T16" fmla="*/ 62 w 143"/>
                <a:gd name="T17" fmla="*/ 4 h 132"/>
                <a:gd name="T18" fmla="*/ 101 w 143"/>
                <a:gd name="T19" fmla="*/ 15 h 132"/>
                <a:gd name="T20" fmla="*/ 102 w 143"/>
                <a:gd name="T21" fmla="*/ 13 h 132"/>
                <a:gd name="T22" fmla="*/ 103 w 143"/>
                <a:gd name="T23" fmla="*/ 11 h 132"/>
                <a:gd name="T24" fmla="*/ 62 w 143"/>
                <a:gd name="T25" fmla="*/ 0 h 132"/>
                <a:gd name="T26" fmla="*/ 8 w 143"/>
                <a:gd name="T27" fmla="*/ 29 h 132"/>
                <a:gd name="T28" fmla="*/ 0 w 143"/>
                <a:gd name="T29" fmla="*/ 57 h 132"/>
                <a:gd name="T30" fmla="*/ 40 w 143"/>
                <a:gd name="T31" fmla="*/ 120 h 132"/>
                <a:gd name="T32" fmla="*/ 81 w 143"/>
                <a:gd name="T33" fmla="*/ 132 h 132"/>
                <a:gd name="T34" fmla="*/ 135 w 143"/>
                <a:gd name="T35" fmla="*/ 103 h 132"/>
                <a:gd name="T36" fmla="*/ 143 w 143"/>
                <a:gd name="T37" fmla="*/ 75 h 132"/>
                <a:gd name="T38" fmla="*/ 103 w 143"/>
                <a:gd name="T39" fmla="*/ 11 h 132"/>
                <a:gd name="T40" fmla="*/ 102 w 143"/>
                <a:gd name="T41" fmla="*/ 1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3" h="132">
                  <a:moveTo>
                    <a:pt x="102" y="13"/>
                  </a:moveTo>
                  <a:cubicBezTo>
                    <a:pt x="101" y="15"/>
                    <a:pt x="101" y="15"/>
                    <a:pt x="101" y="15"/>
                  </a:cubicBezTo>
                  <a:cubicBezTo>
                    <a:pt x="125" y="29"/>
                    <a:pt x="139" y="52"/>
                    <a:pt x="139" y="75"/>
                  </a:cubicBezTo>
                  <a:cubicBezTo>
                    <a:pt x="139" y="84"/>
                    <a:pt x="137" y="93"/>
                    <a:pt x="132" y="101"/>
                  </a:cubicBezTo>
                  <a:cubicBezTo>
                    <a:pt x="122" y="118"/>
                    <a:pt x="103" y="128"/>
                    <a:pt x="81" y="128"/>
                  </a:cubicBezTo>
                  <a:cubicBezTo>
                    <a:pt x="68" y="128"/>
                    <a:pt x="55" y="124"/>
                    <a:pt x="42" y="117"/>
                  </a:cubicBezTo>
                  <a:cubicBezTo>
                    <a:pt x="18" y="103"/>
                    <a:pt x="4" y="79"/>
                    <a:pt x="4" y="57"/>
                  </a:cubicBezTo>
                  <a:cubicBezTo>
                    <a:pt x="4" y="48"/>
                    <a:pt x="7" y="39"/>
                    <a:pt x="11" y="31"/>
                  </a:cubicBezTo>
                  <a:cubicBezTo>
                    <a:pt x="21" y="13"/>
                    <a:pt x="41" y="4"/>
                    <a:pt x="62" y="4"/>
                  </a:cubicBezTo>
                  <a:cubicBezTo>
                    <a:pt x="75" y="4"/>
                    <a:pt x="89" y="7"/>
                    <a:pt x="101" y="15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90" y="4"/>
                    <a:pt x="76" y="0"/>
                    <a:pt x="62" y="0"/>
                  </a:cubicBezTo>
                  <a:cubicBezTo>
                    <a:pt x="40" y="0"/>
                    <a:pt x="19" y="10"/>
                    <a:pt x="8" y="29"/>
                  </a:cubicBezTo>
                  <a:cubicBezTo>
                    <a:pt x="3" y="37"/>
                    <a:pt x="0" y="47"/>
                    <a:pt x="0" y="57"/>
                  </a:cubicBezTo>
                  <a:cubicBezTo>
                    <a:pt x="0" y="81"/>
                    <a:pt x="15" y="106"/>
                    <a:pt x="40" y="120"/>
                  </a:cubicBezTo>
                  <a:cubicBezTo>
                    <a:pt x="53" y="128"/>
                    <a:pt x="68" y="132"/>
                    <a:pt x="81" y="132"/>
                  </a:cubicBezTo>
                  <a:cubicBezTo>
                    <a:pt x="104" y="132"/>
                    <a:pt x="124" y="122"/>
                    <a:pt x="135" y="103"/>
                  </a:cubicBezTo>
                  <a:cubicBezTo>
                    <a:pt x="140" y="94"/>
                    <a:pt x="143" y="85"/>
                    <a:pt x="143" y="75"/>
                  </a:cubicBezTo>
                  <a:cubicBezTo>
                    <a:pt x="143" y="51"/>
                    <a:pt x="128" y="26"/>
                    <a:pt x="103" y="11"/>
                  </a:cubicBezTo>
                  <a:cubicBezTo>
                    <a:pt x="102" y="13"/>
                    <a:pt x="102" y="13"/>
                    <a:pt x="102" y="13"/>
                  </a:cubicBezTo>
                </a:path>
              </a:pathLst>
            </a:custGeom>
            <a:solidFill>
              <a:srgbClr val="F4B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0" name="îšḷîdè"/>
            <p:cNvSpPr/>
            <p:nvPr/>
          </p:nvSpPr>
          <p:spPr bwMode="auto">
            <a:xfrm>
              <a:off x="7192258" y="4962839"/>
              <a:ext cx="402268" cy="251801"/>
            </a:xfrm>
            <a:custGeom>
              <a:avLst/>
              <a:gdLst>
                <a:gd name="T0" fmla="*/ 48 w 126"/>
                <a:gd name="T1" fmla="*/ 0 h 79"/>
                <a:gd name="T2" fmla="*/ 0 w 126"/>
                <a:gd name="T3" fmla="*/ 20 h 79"/>
                <a:gd name="T4" fmla="*/ 122 w 126"/>
                <a:gd name="T5" fmla="*/ 79 h 79"/>
                <a:gd name="T6" fmla="*/ 72 w 126"/>
                <a:gd name="T7" fmla="*/ 4 h 79"/>
                <a:gd name="T8" fmla="*/ 48 w 12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9">
                  <a:moveTo>
                    <a:pt x="48" y="0"/>
                  </a:moveTo>
                  <a:cubicBezTo>
                    <a:pt x="34" y="0"/>
                    <a:pt x="15" y="4"/>
                    <a:pt x="0" y="20"/>
                  </a:cubicBezTo>
                  <a:cubicBezTo>
                    <a:pt x="122" y="79"/>
                    <a:pt x="122" y="79"/>
                    <a:pt x="122" y="79"/>
                  </a:cubicBezTo>
                  <a:cubicBezTo>
                    <a:pt x="122" y="79"/>
                    <a:pt x="126" y="24"/>
                    <a:pt x="72" y="4"/>
                  </a:cubicBezTo>
                  <a:cubicBezTo>
                    <a:pt x="72" y="4"/>
                    <a:pt x="62" y="0"/>
                    <a:pt x="48" y="0"/>
                  </a:cubicBezTo>
                </a:path>
              </a:pathLst>
            </a:custGeom>
            <a:solidFill>
              <a:srgbClr val="F9E0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1" name="isḻíḑè"/>
            <p:cNvSpPr/>
            <p:nvPr/>
          </p:nvSpPr>
          <p:spPr bwMode="auto">
            <a:xfrm>
              <a:off x="6591926" y="4996617"/>
              <a:ext cx="420692" cy="437582"/>
            </a:xfrm>
            <a:custGeom>
              <a:avLst/>
              <a:gdLst>
                <a:gd name="T0" fmla="*/ 132 w 132"/>
                <a:gd name="T1" fmla="*/ 98 h 137"/>
                <a:gd name="T2" fmla="*/ 30 w 132"/>
                <a:gd name="T3" fmla="*/ 99 h 137"/>
                <a:gd name="T4" fmla="*/ 32 w 132"/>
                <a:gd name="T5" fmla="*/ 0 h 137"/>
                <a:gd name="T6" fmla="*/ 132 w 132"/>
                <a:gd name="T7" fmla="*/ 9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137">
                  <a:moveTo>
                    <a:pt x="132" y="98"/>
                  </a:moveTo>
                  <a:cubicBezTo>
                    <a:pt x="100" y="137"/>
                    <a:pt x="55" y="128"/>
                    <a:pt x="30" y="99"/>
                  </a:cubicBezTo>
                  <a:cubicBezTo>
                    <a:pt x="4" y="71"/>
                    <a:pt x="0" y="32"/>
                    <a:pt x="32" y="0"/>
                  </a:cubicBezTo>
                  <a:lnTo>
                    <a:pt x="132" y="98"/>
                  </a:ln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2" name="îşḻïḓê"/>
            <p:cNvSpPr/>
            <p:nvPr/>
          </p:nvSpPr>
          <p:spPr bwMode="auto">
            <a:xfrm>
              <a:off x="6630311" y="4913707"/>
              <a:ext cx="452936" cy="472895"/>
            </a:xfrm>
            <a:custGeom>
              <a:avLst/>
              <a:gdLst>
                <a:gd name="T0" fmla="*/ 115 w 142"/>
                <a:gd name="T1" fmla="*/ 34 h 148"/>
                <a:gd name="T2" fmla="*/ 117 w 142"/>
                <a:gd name="T3" fmla="*/ 126 h 148"/>
                <a:gd name="T4" fmla="*/ 27 w 142"/>
                <a:gd name="T5" fmla="*/ 113 h 148"/>
                <a:gd name="T6" fmla="*/ 25 w 142"/>
                <a:gd name="T7" fmla="*/ 21 h 148"/>
                <a:gd name="T8" fmla="*/ 115 w 142"/>
                <a:gd name="T9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48">
                  <a:moveTo>
                    <a:pt x="115" y="34"/>
                  </a:moveTo>
                  <a:cubicBezTo>
                    <a:pt x="141" y="63"/>
                    <a:pt x="142" y="104"/>
                    <a:pt x="117" y="126"/>
                  </a:cubicBezTo>
                  <a:cubicBezTo>
                    <a:pt x="93" y="148"/>
                    <a:pt x="52" y="142"/>
                    <a:pt x="27" y="113"/>
                  </a:cubicBezTo>
                  <a:cubicBezTo>
                    <a:pt x="1" y="84"/>
                    <a:pt x="0" y="43"/>
                    <a:pt x="25" y="21"/>
                  </a:cubicBezTo>
                  <a:cubicBezTo>
                    <a:pt x="49" y="0"/>
                    <a:pt x="90" y="5"/>
                    <a:pt x="115" y="34"/>
                  </a:cubicBezTo>
                </a:path>
              </a:pathLst>
            </a:custGeom>
            <a:solidFill>
              <a:srgbClr val="949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3" name="î$1îdê"/>
            <p:cNvSpPr/>
            <p:nvPr/>
          </p:nvSpPr>
          <p:spPr bwMode="auto">
            <a:xfrm>
              <a:off x="6665624" y="4952091"/>
              <a:ext cx="385379" cy="393056"/>
            </a:xfrm>
            <a:custGeom>
              <a:avLst/>
              <a:gdLst>
                <a:gd name="T0" fmla="*/ 101 w 121"/>
                <a:gd name="T1" fmla="*/ 26 h 123"/>
                <a:gd name="T2" fmla="*/ 99 w 121"/>
                <a:gd name="T3" fmla="*/ 27 h 123"/>
                <a:gd name="T4" fmla="*/ 117 w 121"/>
                <a:gd name="T5" fmla="*/ 71 h 123"/>
                <a:gd name="T6" fmla="*/ 101 w 121"/>
                <a:gd name="T7" fmla="*/ 108 h 123"/>
                <a:gd name="T8" fmla="*/ 70 w 121"/>
                <a:gd name="T9" fmla="*/ 119 h 123"/>
                <a:gd name="T10" fmla="*/ 22 w 121"/>
                <a:gd name="T11" fmla="*/ 96 h 123"/>
                <a:gd name="T12" fmla="*/ 4 w 121"/>
                <a:gd name="T13" fmla="*/ 52 h 123"/>
                <a:gd name="T14" fmla="*/ 20 w 121"/>
                <a:gd name="T15" fmla="*/ 16 h 123"/>
                <a:gd name="T16" fmla="*/ 51 w 121"/>
                <a:gd name="T17" fmla="*/ 4 h 123"/>
                <a:gd name="T18" fmla="*/ 99 w 121"/>
                <a:gd name="T19" fmla="*/ 27 h 123"/>
                <a:gd name="T20" fmla="*/ 101 w 121"/>
                <a:gd name="T21" fmla="*/ 26 h 123"/>
                <a:gd name="T22" fmla="*/ 102 w 121"/>
                <a:gd name="T23" fmla="*/ 25 h 123"/>
                <a:gd name="T24" fmla="*/ 51 w 121"/>
                <a:gd name="T25" fmla="*/ 0 h 123"/>
                <a:gd name="T26" fmla="*/ 17 w 121"/>
                <a:gd name="T27" fmla="*/ 13 h 123"/>
                <a:gd name="T28" fmla="*/ 0 w 121"/>
                <a:gd name="T29" fmla="*/ 52 h 123"/>
                <a:gd name="T30" fmla="*/ 19 w 121"/>
                <a:gd name="T31" fmla="*/ 99 h 123"/>
                <a:gd name="T32" fmla="*/ 70 w 121"/>
                <a:gd name="T33" fmla="*/ 123 h 123"/>
                <a:gd name="T34" fmla="*/ 104 w 121"/>
                <a:gd name="T35" fmla="*/ 111 h 123"/>
                <a:gd name="T36" fmla="*/ 121 w 121"/>
                <a:gd name="T37" fmla="*/ 71 h 123"/>
                <a:gd name="T38" fmla="*/ 102 w 121"/>
                <a:gd name="T39" fmla="*/ 25 h 123"/>
                <a:gd name="T40" fmla="*/ 101 w 121"/>
                <a:gd name="T41" fmla="*/ 2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3">
                  <a:moveTo>
                    <a:pt x="101" y="26"/>
                  </a:moveTo>
                  <a:cubicBezTo>
                    <a:pt x="99" y="27"/>
                    <a:pt x="99" y="27"/>
                    <a:pt x="99" y="27"/>
                  </a:cubicBezTo>
                  <a:cubicBezTo>
                    <a:pt x="111" y="40"/>
                    <a:pt x="117" y="56"/>
                    <a:pt x="117" y="71"/>
                  </a:cubicBezTo>
                  <a:cubicBezTo>
                    <a:pt x="117" y="85"/>
                    <a:pt x="112" y="98"/>
                    <a:pt x="101" y="108"/>
                  </a:cubicBezTo>
                  <a:cubicBezTo>
                    <a:pt x="92" y="115"/>
                    <a:pt x="81" y="119"/>
                    <a:pt x="70" y="119"/>
                  </a:cubicBezTo>
                  <a:cubicBezTo>
                    <a:pt x="53" y="119"/>
                    <a:pt x="35" y="111"/>
                    <a:pt x="22" y="96"/>
                  </a:cubicBezTo>
                  <a:cubicBezTo>
                    <a:pt x="10" y="83"/>
                    <a:pt x="4" y="67"/>
                    <a:pt x="4" y="52"/>
                  </a:cubicBezTo>
                  <a:cubicBezTo>
                    <a:pt x="4" y="38"/>
                    <a:pt x="9" y="25"/>
                    <a:pt x="20" y="16"/>
                  </a:cubicBezTo>
                  <a:cubicBezTo>
                    <a:pt x="28" y="8"/>
                    <a:pt x="39" y="4"/>
                    <a:pt x="51" y="4"/>
                  </a:cubicBezTo>
                  <a:cubicBezTo>
                    <a:pt x="68" y="4"/>
                    <a:pt x="86" y="12"/>
                    <a:pt x="99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88" y="9"/>
                    <a:pt x="69" y="0"/>
                    <a:pt x="51" y="0"/>
                  </a:cubicBezTo>
                  <a:cubicBezTo>
                    <a:pt x="39" y="0"/>
                    <a:pt x="26" y="4"/>
                    <a:pt x="17" y="13"/>
                  </a:cubicBezTo>
                  <a:cubicBezTo>
                    <a:pt x="6" y="23"/>
                    <a:pt x="0" y="37"/>
                    <a:pt x="0" y="52"/>
                  </a:cubicBezTo>
                  <a:cubicBezTo>
                    <a:pt x="0" y="68"/>
                    <a:pt x="6" y="85"/>
                    <a:pt x="19" y="99"/>
                  </a:cubicBezTo>
                  <a:cubicBezTo>
                    <a:pt x="33" y="115"/>
                    <a:pt x="52" y="123"/>
                    <a:pt x="70" y="123"/>
                  </a:cubicBezTo>
                  <a:cubicBezTo>
                    <a:pt x="82" y="123"/>
                    <a:pt x="94" y="119"/>
                    <a:pt x="104" y="111"/>
                  </a:cubicBezTo>
                  <a:cubicBezTo>
                    <a:pt x="115" y="101"/>
                    <a:pt x="121" y="86"/>
                    <a:pt x="121" y="71"/>
                  </a:cubicBezTo>
                  <a:cubicBezTo>
                    <a:pt x="121" y="55"/>
                    <a:pt x="114" y="38"/>
                    <a:pt x="102" y="25"/>
                  </a:cubicBezTo>
                  <a:cubicBezTo>
                    <a:pt x="101" y="26"/>
                    <a:pt x="101" y="26"/>
                    <a:pt x="101" y="26"/>
                  </a:cubicBezTo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4" name="îṩļíḑè"/>
            <p:cNvSpPr/>
            <p:nvPr/>
          </p:nvSpPr>
          <p:spPr bwMode="auto">
            <a:xfrm>
              <a:off x="6733181" y="4978192"/>
              <a:ext cx="334711" cy="287115"/>
            </a:xfrm>
            <a:custGeom>
              <a:avLst/>
              <a:gdLst>
                <a:gd name="T0" fmla="*/ 26 w 105"/>
                <a:gd name="T1" fmla="*/ 0 h 90"/>
                <a:gd name="T2" fmla="*/ 0 w 105"/>
                <a:gd name="T3" fmla="*/ 7 h 90"/>
                <a:gd name="T4" fmla="*/ 86 w 105"/>
                <a:gd name="T5" fmla="*/ 90 h 90"/>
                <a:gd name="T6" fmla="*/ 66 w 105"/>
                <a:gd name="T7" fmla="*/ 13 h 90"/>
                <a:gd name="T8" fmla="*/ 26 w 10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0">
                  <a:moveTo>
                    <a:pt x="26" y="0"/>
                  </a:moveTo>
                  <a:cubicBezTo>
                    <a:pt x="18" y="0"/>
                    <a:pt x="9" y="2"/>
                    <a:pt x="0" y="7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105" y="44"/>
                    <a:pt x="66" y="13"/>
                  </a:cubicBezTo>
                  <a:cubicBezTo>
                    <a:pt x="66" y="13"/>
                    <a:pt x="48" y="0"/>
                    <a:pt x="26" y="0"/>
                  </a:cubicBezTo>
                </a:path>
              </a:pathLst>
            </a:custGeom>
            <a:solidFill>
              <a:srgbClr val="B3B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5" name="îšļiḋé"/>
            <p:cNvSpPr/>
            <p:nvPr/>
          </p:nvSpPr>
          <p:spPr bwMode="auto">
            <a:xfrm>
              <a:off x="7591455" y="4589742"/>
              <a:ext cx="439117" cy="267155"/>
            </a:xfrm>
            <a:custGeom>
              <a:avLst/>
              <a:gdLst>
                <a:gd name="T0" fmla="*/ 138 w 138"/>
                <a:gd name="T1" fmla="*/ 29 h 84"/>
                <a:gd name="T2" fmla="*/ 56 w 138"/>
                <a:gd name="T3" fmla="*/ 74 h 84"/>
                <a:gd name="T4" fmla="*/ 12 w 138"/>
                <a:gd name="T5" fmla="*/ 0 h 84"/>
                <a:gd name="T6" fmla="*/ 138 w 138"/>
                <a:gd name="T7" fmla="*/ 2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84">
                  <a:moveTo>
                    <a:pt x="138" y="29"/>
                  </a:moveTo>
                  <a:cubicBezTo>
                    <a:pt x="130" y="72"/>
                    <a:pt x="90" y="84"/>
                    <a:pt x="56" y="74"/>
                  </a:cubicBezTo>
                  <a:cubicBezTo>
                    <a:pt x="22" y="63"/>
                    <a:pt x="0" y="36"/>
                    <a:pt x="12" y="0"/>
                  </a:cubicBezTo>
                  <a:lnTo>
                    <a:pt x="138" y="29"/>
                  </a:ln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6" name="iṩľîḓe"/>
            <p:cNvSpPr/>
            <p:nvPr/>
          </p:nvSpPr>
          <p:spPr bwMode="auto">
            <a:xfrm>
              <a:off x="7603738" y="4442347"/>
              <a:ext cx="452936" cy="373096"/>
            </a:xfrm>
            <a:custGeom>
              <a:avLst/>
              <a:gdLst>
                <a:gd name="T0" fmla="*/ 89 w 142"/>
                <a:gd name="T1" fmla="*/ 11 h 117"/>
                <a:gd name="T2" fmla="*/ 133 w 142"/>
                <a:gd name="T3" fmla="*/ 78 h 117"/>
                <a:gd name="T4" fmla="*/ 53 w 142"/>
                <a:gd name="T5" fmla="*/ 107 h 117"/>
                <a:gd name="T6" fmla="*/ 9 w 142"/>
                <a:gd name="T7" fmla="*/ 40 h 117"/>
                <a:gd name="T8" fmla="*/ 89 w 142"/>
                <a:gd name="T9" fmla="*/ 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17">
                  <a:moveTo>
                    <a:pt x="89" y="11"/>
                  </a:moveTo>
                  <a:cubicBezTo>
                    <a:pt x="123" y="21"/>
                    <a:pt x="142" y="51"/>
                    <a:pt x="133" y="78"/>
                  </a:cubicBezTo>
                  <a:cubicBezTo>
                    <a:pt x="123" y="104"/>
                    <a:pt x="87" y="117"/>
                    <a:pt x="53" y="107"/>
                  </a:cubicBezTo>
                  <a:cubicBezTo>
                    <a:pt x="19" y="96"/>
                    <a:pt x="0" y="66"/>
                    <a:pt x="9" y="40"/>
                  </a:cubicBezTo>
                  <a:cubicBezTo>
                    <a:pt x="19" y="13"/>
                    <a:pt x="55" y="0"/>
                    <a:pt x="89" y="11"/>
                  </a:cubicBezTo>
                </a:path>
              </a:pathLst>
            </a:custGeom>
            <a:solidFill>
              <a:srgbClr val="949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7" name="îsľíḓê"/>
            <p:cNvSpPr/>
            <p:nvPr/>
          </p:nvSpPr>
          <p:spPr bwMode="auto">
            <a:xfrm>
              <a:off x="7639051" y="4474590"/>
              <a:ext cx="382309" cy="311681"/>
            </a:xfrm>
            <a:custGeom>
              <a:avLst/>
              <a:gdLst>
                <a:gd name="T0" fmla="*/ 76 w 120"/>
                <a:gd name="T1" fmla="*/ 5 h 98"/>
                <a:gd name="T2" fmla="*/ 76 w 120"/>
                <a:gd name="T3" fmla="*/ 7 h 98"/>
                <a:gd name="T4" fmla="*/ 105 w 120"/>
                <a:gd name="T5" fmla="*/ 26 h 98"/>
                <a:gd name="T6" fmla="*/ 116 w 120"/>
                <a:gd name="T7" fmla="*/ 53 h 98"/>
                <a:gd name="T8" fmla="*/ 114 w 120"/>
                <a:gd name="T9" fmla="*/ 65 h 98"/>
                <a:gd name="T10" fmla="*/ 96 w 120"/>
                <a:gd name="T11" fmla="*/ 86 h 98"/>
                <a:gd name="T12" fmla="*/ 66 w 120"/>
                <a:gd name="T13" fmla="*/ 94 h 98"/>
                <a:gd name="T14" fmla="*/ 45 w 120"/>
                <a:gd name="T15" fmla="*/ 90 h 98"/>
                <a:gd name="T16" fmla="*/ 15 w 120"/>
                <a:gd name="T17" fmla="*/ 71 h 98"/>
                <a:gd name="T18" fmla="*/ 4 w 120"/>
                <a:gd name="T19" fmla="*/ 44 h 98"/>
                <a:gd name="T20" fmla="*/ 6 w 120"/>
                <a:gd name="T21" fmla="*/ 32 h 98"/>
                <a:gd name="T22" fmla="*/ 25 w 120"/>
                <a:gd name="T23" fmla="*/ 11 h 98"/>
                <a:gd name="T24" fmla="*/ 55 w 120"/>
                <a:gd name="T25" fmla="*/ 4 h 98"/>
                <a:gd name="T26" fmla="*/ 76 w 120"/>
                <a:gd name="T27" fmla="*/ 7 h 98"/>
                <a:gd name="T28" fmla="*/ 76 w 120"/>
                <a:gd name="T29" fmla="*/ 5 h 98"/>
                <a:gd name="T30" fmla="*/ 77 w 120"/>
                <a:gd name="T31" fmla="*/ 3 h 98"/>
                <a:gd name="T32" fmla="*/ 55 w 120"/>
                <a:gd name="T33" fmla="*/ 0 h 98"/>
                <a:gd name="T34" fmla="*/ 23 w 120"/>
                <a:gd name="T35" fmla="*/ 8 h 98"/>
                <a:gd name="T36" fmla="*/ 3 w 120"/>
                <a:gd name="T37" fmla="*/ 31 h 98"/>
                <a:gd name="T38" fmla="*/ 0 w 120"/>
                <a:gd name="T39" fmla="*/ 44 h 98"/>
                <a:gd name="T40" fmla="*/ 12 w 120"/>
                <a:gd name="T41" fmla="*/ 74 h 98"/>
                <a:gd name="T42" fmla="*/ 44 w 120"/>
                <a:gd name="T43" fmla="*/ 94 h 98"/>
                <a:gd name="T44" fmla="*/ 66 w 120"/>
                <a:gd name="T45" fmla="*/ 98 h 98"/>
                <a:gd name="T46" fmla="*/ 98 w 120"/>
                <a:gd name="T47" fmla="*/ 89 h 98"/>
                <a:gd name="T48" fmla="*/ 118 w 120"/>
                <a:gd name="T49" fmla="*/ 67 h 98"/>
                <a:gd name="T50" fmla="*/ 120 w 120"/>
                <a:gd name="T51" fmla="*/ 53 h 98"/>
                <a:gd name="T52" fmla="*/ 109 w 120"/>
                <a:gd name="T53" fmla="*/ 23 h 98"/>
                <a:gd name="T54" fmla="*/ 77 w 120"/>
                <a:gd name="T55" fmla="*/ 3 h 98"/>
                <a:gd name="T56" fmla="*/ 76 w 120"/>
                <a:gd name="T57" fmla="*/ 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0" h="98">
                  <a:moveTo>
                    <a:pt x="76" y="5"/>
                  </a:moveTo>
                  <a:cubicBezTo>
                    <a:pt x="76" y="7"/>
                    <a:pt x="76" y="7"/>
                    <a:pt x="76" y="7"/>
                  </a:cubicBezTo>
                  <a:cubicBezTo>
                    <a:pt x="88" y="11"/>
                    <a:pt x="98" y="18"/>
                    <a:pt x="105" y="26"/>
                  </a:cubicBezTo>
                  <a:cubicBezTo>
                    <a:pt x="113" y="34"/>
                    <a:pt x="116" y="44"/>
                    <a:pt x="116" y="53"/>
                  </a:cubicBezTo>
                  <a:cubicBezTo>
                    <a:pt x="116" y="57"/>
                    <a:pt x="116" y="61"/>
                    <a:pt x="114" y="65"/>
                  </a:cubicBezTo>
                  <a:cubicBezTo>
                    <a:pt x="111" y="74"/>
                    <a:pt x="105" y="81"/>
                    <a:pt x="96" y="86"/>
                  </a:cubicBezTo>
                  <a:cubicBezTo>
                    <a:pt x="88" y="91"/>
                    <a:pt x="77" y="94"/>
                    <a:pt x="66" y="94"/>
                  </a:cubicBezTo>
                  <a:cubicBezTo>
                    <a:pt x="59" y="94"/>
                    <a:pt x="52" y="92"/>
                    <a:pt x="45" y="90"/>
                  </a:cubicBezTo>
                  <a:cubicBezTo>
                    <a:pt x="33" y="86"/>
                    <a:pt x="22" y="80"/>
                    <a:pt x="15" y="71"/>
                  </a:cubicBezTo>
                  <a:cubicBezTo>
                    <a:pt x="8" y="63"/>
                    <a:pt x="4" y="54"/>
                    <a:pt x="4" y="44"/>
                  </a:cubicBezTo>
                  <a:cubicBezTo>
                    <a:pt x="4" y="40"/>
                    <a:pt x="5" y="36"/>
                    <a:pt x="6" y="32"/>
                  </a:cubicBezTo>
                  <a:cubicBezTo>
                    <a:pt x="10" y="23"/>
                    <a:pt x="16" y="16"/>
                    <a:pt x="25" y="11"/>
                  </a:cubicBezTo>
                  <a:cubicBezTo>
                    <a:pt x="33" y="7"/>
                    <a:pt x="44" y="4"/>
                    <a:pt x="55" y="4"/>
                  </a:cubicBezTo>
                  <a:cubicBezTo>
                    <a:pt x="62" y="4"/>
                    <a:pt x="69" y="5"/>
                    <a:pt x="76" y="7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0" y="1"/>
                    <a:pt x="62" y="0"/>
                    <a:pt x="55" y="0"/>
                  </a:cubicBezTo>
                  <a:cubicBezTo>
                    <a:pt x="43" y="0"/>
                    <a:pt x="32" y="3"/>
                    <a:pt x="23" y="8"/>
                  </a:cubicBezTo>
                  <a:cubicBezTo>
                    <a:pt x="13" y="13"/>
                    <a:pt x="6" y="21"/>
                    <a:pt x="3" y="31"/>
                  </a:cubicBezTo>
                  <a:cubicBezTo>
                    <a:pt x="1" y="35"/>
                    <a:pt x="0" y="40"/>
                    <a:pt x="0" y="44"/>
                  </a:cubicBezTo>
                  <a:cubicBezTo>
                    <a:pt x="0" y="55"/>
                    <a:pt x="5" y="65"/>
                    <a:pt x="12" y="74"/>
                  </a:cubicBezTo>
                  <a:cubicBezTo>
                    <a:pt x="20" y="83"/>
                    <a:pt x="31" y="90"/>
                    <a:pt x="44" y="94"/>
                  </a:cubicBezTo>
                  <a:cubicBezTo>
                    <a:pt x="51" y="96"/>
                    <a:pt x="59" y="98"/>
                    <a:pt x="66" y="98"/>
                  </a:cubicBezTo>
                  <a:cubicBezTo>
                    <a:pt x="78" y="98"/>
                    <a:pt x="89" y="95"/>
                    <a:pt x="98" y="89"/>
                  </a:cubicBezTo>
                  <a:cubicBezTo>
                    <a:pt x="107" y="84"/>
                    <a:pt x="115" y="76"/>
                    <a:pt x="118" y="67"/>
                  </a:cubicBezTo>
                  <a:cubicBezTo>
                    <a:pt x="120" y="62"/>
                    <a:pt x="120" y="58"/>
                    <a:pt x="120" y="53"/>
                  </a:cubicBezTo>
                  <a:cubicBezTo>
                    <a:pt x="120" y="43"/>
                    <a:pt x="116" y="32"/>
                    <a:pt x="109" y="23"/>
                  </a:cubicBezTo>
                  <a:cubicBezTo>
                    <a:pt x="101" y="14"/>
                    <a:pt x="90" y="7"/>
                    <a:pt x="77" y="3"/>
                  </a:cubicBezTo>
                  <a:cubicBezTo>
                    <a:pt x="76" y="5"/>
                    <a:pt x="76" y="5"/>
                    <a:pt x="76" y="5"/>
                  </a:cubicBezTo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8" name="îṥlîḓé"/>
            <p:cNvSpPr/>
            <p:nvPr/>
          </p:nvSpPr>
          <p:spPr bwMode="auto">
            <a:xfrm>
              <a:off x="7660546" y="4496085"/>
              <a:ext cx="345460" cy="153537"/>
            </a:xfrm>
            <a:custGeom>
              <a:avLst/>
              <a:gdLst>
                <a:gd name="T0" fmla="*/ 51 w 108"/>
                <a:gd name="T1" fmla="*/ 0 h 48"/>
                <a:gd name="T2" fmla="*/ 0 w 108"/>
                <a:gd name="T3" fmla="*/ 23 h 48"/>
                <a:gd name="T4" fmla="*/ 108 w 108"/>
                <a:gd name="T5" fmla="*/ 48 h 48"/>
                <a:gd name="T6" fmla="*/ 56 w 108"/>
                <a:gd name="T7" fmla="*/ 0 h 48"/>
                <a:gd name="T8" fmla="*/ 51 w 108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48">
                  <a:moveTo>
                    <a:pt x="51" y="0"/>
                  </a:moveTo>
                  <a:cubicBezTo>
                    <a:pt x="40" y="0"/>
                    <a:pt x="14" y="3"/>
                    <a:pt x="0" y="23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8" y="48"/>
                    <a:pt x="102" y="7"/>
                    <a:pt x="56" y="0"/>
                  </a:cubicBezTo>
                  <a:cubicBezTo>
                    <a:pt x="56" y="0"/>
                    <a:pt x="54" y="0"/>
                    <a:pt x="51" y="0"/>
                  </a:cubicBezTo>
                </a:path>
              </a:pathLst>
            </a:custGeom>
            <a:solidFill>
              <a:srgbClr val="B3B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9" name="iSḷïďé"/>
            <p:cNvSpPr/>
            <p:nvPr/>
          </p:nvSpPr>
          <p:spPr bwMode="auto">
            <a:xfrm>
              <a:off x="7032579" y="4480731"/>
              <a:ext cx="385379" cy="548129"/>
            </a:xfrm>
            <a:custGeom>
              <a:avLst/>
              <a:gdLst>
                <a:gd name="T0" fmla="*/ 121 w 121"/>
                <a:gd name="T1" fmla="*/ 146 h 172"/>
                <a:gd name="T2" fmla="*/ 14 w 121"/>
                <a:gd name="T3" fmla="*/ 102 h 172"/>
                <a:gd name="T4" fmla="*/ 59 w 121"/>
                <a:gd name="T5" fmla="*/ 0 h 172"/>
                <a:gd name="T6" fmla="*/ 121 w 121"/>
                <a:gd name="T7" fmla="*/ 14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72">
                  <a:moveTo>
                    <a:pt x="121" y="146"/>
                  </a:moveTo>
                  <a:cubicBezTo>
                    <a:pt x="71" y="172"/>
                    <a:pt x="28" y="144"/>
                    <a:pt x="14" y="102"/>
                  </a:cubicBezTo>
                  <a:cubicBezTo>
                    <a:pt x="0" y="61"/>
                    <a:pt x="12" y="18"/>
                    <a:pt x="59" y="0"/>
                  </a:cubicBezTo>
                  <a:lnTo>
                    <a:pt x="121" y="146"/>
                  </a:lnTo>
                  <a:close/>
                </a:path>
              </a:pathLst>
            </a:custGeom>
            <a:solidFill>
              <a:srgbClr val="767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0" name="ïṧļîďê"/>
            <p:cNvSpPr/>
            <p:nvPr/>
          </p:nvSpPr>
          <p:spPr bwMode="auto">
            <a:xfrm>
              <a:off x="7077104" y="4433134"/>
              <a:ext cx="497461" cy="551200"/>
            </a:xfrm>
            <a:custGeom>
              <a:avLst/>
              <a:gdLst>
                <a:gd name="T0" fmla="*/ 142 w 156"/>
                <a:gd name="T1" fmla="*/ 65 h 173"/>
                <a:gd name="T2" fmla="*/ 104 w 156"/>
                <a:gd name="T3" fmla="*/ 161 h 173"/>
                <a:gd name="T4" fmla="*/ 14 w 156"/>
                <a:gd name="T5" fmla="*/ 108 h 173"/>
                <a:gd name="T6" fmla="*/ 52 w 156"/>
                <a:gd name="T7" fmla="*/ 12 h 173"/>
                <a:gd name="T8" fmla="*/ 142 w 156"/>
                <a:gd name="T9" fmla="*/ 6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73">
                  <a:moveTo>
                    <a:pt x="142" y="65"/>
                  </a:moveTo>
                  <a:cubicBezTo>
                    <a:pt x="156" y="106"/>
                    <a:pt x="139" y="149"/>
                    <a:pt x="104" y="161"/>
                  </a:cubicBezTo>
                  <a:cubicBezTo>
                    <a:pt x="68" y="173"/>
                    <a:pt x="28" y="150"/>
                    <a:pt x="14" y="108"/>
                  </a:cubicBezTo>
                  <a:cubicBezTo>
                    <a:pt x="0" y="67"/>
                    <a:pt x="17" y="24"/>
                    <a:pt x="52" y="12"/>
                  </a:cubicBezTo>
                  <a:cubicBezTo>
                    <a:pt x="88" y="0"/>
                    <a:pt x="128" y="23"/>
                    <a:pt x="142" y="65"/>
                  </a:cubicBezTo>
                </a:path>
              </a:pathLst>
            </a:custGeom>
            <a:solidFill>
              <a:srgbClr val="F7D3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1" name="ïṥḷiḓè"/>
            <p:cNvSpPr/>
            <p:nvPr/>
          </p:nvSpPr>
          <p:spPr bwMode="auto">
            <a:xfrm>
              <a:off x="7121631" y="4477661"/>
              <a:ext cx="411480" cy="465219"/>
            </a:xfrm>
            <a:custGeom>
              <a:avLst/>
              <a:gdLst>
                <a:gd name="T0" fmla="*/ 122 w 129"/>
                <a:gd name="T1" fmla="*/ 53 h 146"/>
                <a:gd name="T2" fmla="*/ 120 w 129"/>
                <a:gd name="T3" fmla="*/ 54 h 146"/>
                <a:gd name="T4" fmla="*/ 125 w 129"/>
                <a:gd name="T5" fmla="*/ 80 h 146"/>
                <a:gd name="T6" fmla="*/ 115 w 129"/>
                <a:gd name="T7" fmla="*/ 117 h 146"/>
                <a:gd name="T8" fmla="*/ 87 w 129"/>
                <a:gd name="T9" fmla="*/ 139 h 146"/>
                <a:gd name="T10" fmla="*/ 71 w 129"/>
                <a:gd name="T11" fmla="*/ 142 h 146"/>
                <a:gd name="T12" fmla="*/ 9 w 129"/>
                <a:gd name="T13" fmla="*/ 92 h 146"/>
                <a:gd name="T14" fmla="*/ 4 w 129"/>
                <a:gd name="T15" fmla="*/ 66 h 146"/>
                <a:gd name="T16" fmla="*/ 14 w 129"/>
                <a:gd name="T17" fmla="*/ 29 h 146"/>
                <a:gd name="T18" fmla="*/ 42 w 129"/>
                <a:gd name="T19" fmla="*/ 7 h 146"/>
                <a:gd name="T20" fmla="*/ 58 w 129"/>
                <a:gd name="T21" fmla="*/ 4 h 146"/>
                <a:gd name="T22" fmla="*/ 120 w 129"/>
                <a:gd name="T23" fmla="*/ 54 h 146"/>
                <a:gd name="T24" fmla="*/ 122 w 129"/>
                <a:gd name="T25" fmla="*/ 53 h 146"/>
                <a:gd name="T26" fmla="*/ 124 w 129"/>
                <a:gd name="T27" fmla="*/ 52 h 146"/>
                <a:gd name="T28" fmla="*/ 58 w 129"/>
                <a:gd name="T29" fmla="*/ 0 h 146"/>
                <a:gd name="T30" fmla="*/ 41 w 129"/>
                <a:gd name="T31" fmla="*/ 3 h 146"/>
                <a:gd name="T32" fmla="*/ 11 w 129"/>
                <a:gd name="T33" fmla="*/ 27 h 146"/>
                <a:gd name="T34" fmla="*/ 0 w 129"/>
                <a:gd name="T35" fmla="*/ 66 h 146"/>
                <a:gd name="T36" fmla="*/ 5 w 129"/>
                <a:gd name="T37" fmla="*/ 93 h 146"/>
                <a:gd name="T38" fmla="*/ 71 w 129"/>
                <a:gd name="T39" fmla="*/ 146 h 146"/>
                <a:gd name="T40" fmla="*/ 88 w 129"/>
                <a:gd name="T41" fmla="*/ 143 h 146"/>
                <a:gd name="T42" fmla="*/ 118 w 129"/>
                <a:gd name="T43" fmla="*/ 119 h 146"/>
                <a:gd name="T44" fmla="*/ 129 w 129"/>
                <a:gd name="T45" fmla="*/ 80 h 146"/>
                <a:gd name="T46" fmla="*/ 124 w 129"/>
                <a:gd name="T47" fmla="*/ 52 h 146"/>
                <a:gd name="T48" fmla="*/ 122 w 129"/>
                <a:gd name="T49" fmla="*/ 5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9" h="146">
                  <a:moveTo>
                    <a:pt x="122" y="53"/>
                  </a:moveTo>
                  <a:cubicBezTo>
                    <a:pt x="120" y="54"/>
                    <a:pt x="120" y="54"/>
                    <a:pt x="120" y="54"/>
                  </a:cubicBezTo>
                  <a:cubicBezTo>
                    <a:pt x="123" y="62"/>
                    <a:pt x="125" y="71"/>
                    <a:pt x="125" y="80"/>
                  </a:cubicBezTo>
                  <a:cubicBezTo>
                    <a:pt x="125" y="93"/>
                    <a:pt x="121" y="106"/>
                    <a:pt x="115" y="117"/>
                  </a:cubicBezTo>
                  <a:cubicBezTo>
                    <a:pt x="108" y="127"/>
                    <a:pt x="99" y="135"/>
                    <a:pt x="87" y="139"/>
                  </a:cubicBezTo>
                  <a:cubicBezTo>
                    <a:pt x="82" y="141"/>
                    <a:pt x="76" y="142"/>
                    <a:pt x="71" y="142"/>
                  </a:cubicBezTo>
                  <a:cubicBezTo>
                    <a:pt x="45" y="142"/>
                    <a:pt x="19" y="122"/>
                    <a:pt x="9" y="92"/>
                  </a:cubicBezTo>
                  <a:cubicBezTo>
                    <a:pt x="6" y="83"/>
                    <a:pt x="4" y="74"/>
                    <a:pt x="4" y="66"/>
                  </a:cubicBezTo>
                  <a:cubicBezTo>
                    <a:pt x="4" y="52"/>
                    <a:pt x="8" y="39"/>
                    <a:pt x="14" y="29"/>
                  </a:cubicBezTo>
                  <a:cubicBezTo>
                    <a:pt x="21" y="19"/>
                    <a:pt x="30" y="11"/>
                    <a:pt x="42" y="7"/>
                  </a:cubicBezTo>
                  <a:cubicBezTo>
                    <a:pt x="47" y="5"/>
                    <a:pt x="53" y="4"/>
                    <a:pt x="58" y="4"/>
                  </a:cubicBezTo>
                  <a:cubicBezTo>
                    <a:pt x="84" y="4"/>
                    <a:pt x="110" y="23"/>
                    <a:pt x="120" y="54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13" y="21"/>
                    <a:pt x="86" y="0"/>
                    <a:pt x="58" y="0"/>
                  </a:cubicBezTo>
                  <a:cubicBezTo>
                    <a:pt x="52" y="0"/>
                    <a:pt x="46" y="1"/>
                    <a:pt x="41" y="3"/>
                  </a:cubicBezTo>
                  <a:cubicBezTo>
                    <a:pt x="28" y="7"/>
                    <a:pt x="18" y="16"/>
                    <a:pt x="11" y="27"/>
                  </a:cubicBezTo>
                  <a:cubicBezTo>
                    <a:pt x="4" y="38"/>
                    <a:pt x="0" y="51"/>
                    <a:pt x="0" y="66"/>
                  </a:cubicBezTo>
                  <a:cubicBezTo>
                    <a:pt x="0" y="75"/>
                    <a:pt x="2" y="84"/>
                    <a:pt x="5" y="93"/>
                  </a:cubicBezTo>
                  <a:cubicBezTo>
                    <a:pt x="16" y="125"/>
                    <a:pt x="43" y="146"/>
                    <a:pt x="71" y="146"/>
                  </a:cubicBezTo>
                  <a:cubicBezTo>
                    <a:pt x="76" y="146"/>
                    <a:pt x="82" y="145"/>
                    <a:pt x="88" y="143"/>
                  </a:cubicBezTo>
                  <a:cubicBezTo>
                    <a:pt x="101" y="138"/>
                    <a:pt x="111" y="130"/>
                    <a:pt x="118" y="119"/>
                  </a:cubicBezTo>
                  <a:cubicBezTo>
                    <a:pt x="125" y="108"/>
                    <a:pt x="129" y="94"/>
                    <a:pt x="129" y="80"/>
                  </a:cubicBezTo>
                  <a:cubicBezTo>
                    <a:pt x="129" y="71"/>
                    <a:pt x="127" y="62"/>
                    <a:pt x="124" y="52"/>
                  </a:cubicBezTo>
                  <a:cubicBezTo>
                    <a:pt x="122" y="53"/>
                    <a:pt x="122" y="53"/>
                    <a:pt x="122" y="53"/>
                  </a:cubicBezTo>
                </a:path>
              </a:pathLst>
            </a:custGeom>
            <a:solidFill>
              <a:srgbClr val="F4B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2" name="íšľïďe"/>
            <p:cNvSpPr/>
            <p:nvPr/>
          </p:nvSpPr>
          <p:spPr bwMode="auto">
            <a:xfrm>
              <a:off x="7262885" y="4496085"/>
              <a:ext cx="296328" cy="399197"/>
            </a:xfrm>
            <a:custGeom>
              <a:avLst/>
              <a:gdLst>
                <a:gd name="T0" fmla="*/ 7 w 93"/>
                <a:gd name="T1" fmla="*/ 0 h 125"/>
                <a:gd name="T2" fmla="*/ 0 w 93"/>
                <a:gd name="T3" fmla="*/ 1 h 125"/>
                <a:gd name="T4" fmla="*/ 54 w 93"/>
                <a:gd name="T5" fmla="*/ 125 h 125"/>
                <a:gd name="T6" fmla="*/ 66 w 93"/>
                <a:gd name="T7" fmla="*/ 36 h 125"/>
                <a:gd name="T8" fmla="*/ 7 w 9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25">
                  <a:moveTo>
                    <a:pt x="7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4" y="125"/>
                    <a:pt x="93" y="86"/>
                    <a:pt x="66" y="36"/>
                  </a:cubicBezTo>
                  <a:cubicBezTo>
                    <a:pt x="66" y="36"/>
                    <a:pt x="44" y="0"/>
                    <a:pt x="7" y="0"/>
                  </a:cubicBezTo>
                </a:path>
              </a:pathLst>
            </a:custGeom>
            <a:solidFill>
              <a:srgbClr val="F9E0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221748" y="5556738"/>
            <a:ext cx="33771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一分钟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7885394" y="5458177"/>
            <a:ext cx="33771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二十分钟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2" name="7f39746b-e466-4e61-981f-38248225ab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 rot="5400000">
            <a:off x="5288655" y="4219842"/>
            <a:ext cx="1690468" cy="3462120"/>
            <a:chOff x="4908550" y="1433513"/>
            <a:chExt cx="2382838" cy="4292601"/>
          </a:xfrm>
        </p:grpSpPr>
        <p:sp>
          <p:nvSpPr>
            <p:cNvPr id="373" name="íśḷîḓe"/>
            <p:cNvSpPr/>
            <p:nvPr/>
          </p:nvSpPr>
          <p:spPr bwMode="auto">
            <a:xfrm>
              <a:off x="6197600" y="4337051"/>
              <a:ext cx="1068388" cy="368300"/>
            </a:xfrm>
            <a:custGeom>
              <a:avLst/>
              <a:gdLst>
                <a:gd name="T0" fmla="*/ 59 w 127"/>
                <a:gd name="T1" fmla="*/ 44 h 44"/>
                <a:gd name="T2" fmla="*/ 58 w 127"/>
                <a:gd name="T3" fmla="*/ 44 h 44"/>
                <a:gd name="T4" fmla="*/ 1 w 127"/>
                <a:gd name="T5" fmla="*/ 13 h 44"/>
                <a:gd name="T6" fmla="*/ 1 w 127"/>
                <a:gd name="T7" fmla="*/ 11 h 44"/>
                <a:gd name="T8" fmla="*/ 2 w 127"/>
                <a:gd name="T9" fmla="*/ 10 h 44"/>
                <a:gd name="T10" fmla="*/ 69 w 127"/>
                <a:gd name="T11" fmla="*/ 0 h 44"/>
                <a:gd name="T12" fmla="*/ 70 w 127"/>
                <a:gd name="T13" fmla="*/ 0 h 44"/>
                <a:gd name="T14" fmla="*/ 126 w 127"/>
                <a:gd name="T15" fmla="*/ 31 h 44"/>
                <a:gd name="T16" fmla="*/ 127 w 127"/>
                <a:gd name="T17" fmla="*/ 32 h 44"/>
                <a:gd name="T18" fmla="*/ 126 w 127"/>
                <a:gd name="T19" fmla="*/ 34 h 44"/>
                <a:gd name="T20" fmla="*/ 59 w 127"/>
                <a:gd name="T21" fmla="*/ 44 h 44"/>
                <a:gd name="T22" fmla="*/ 59 w 127"/>
                <a:gd name="T23" fmla="*/ 44 h 44"/>
                <a:gd name="T24" fmla="*/ 8 w 127"/>
                <a:gd name="T25" fmla="*/ 12 h 44"/>
                <a:gd name="T26" fmla="*/ 59 w 127"/>
                <a:gd name="T27" fmla="*/ 40 h 44"/>
                <a:gd name="T28" fmla="*/ 120 w 127"/>
                <a:gd name="T29" fmla="*/ 31 h 44"/>
                <a:gd name="T30" fmla="*/ 69 w 127"/>
                <a:gd name="T31" fmla="*/ 3 h 44"/>
                <a:gd name="T32" fmla="*/ 8 w 127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44">
                  <a:moveTo>
                    <a:pt x="59" y="44"/>
                  </a:moveTo>
                  <a:cubicBezTo>
                    <a:pt x="58" y="44"/>
                    <a:pt x="58" y="44"/>
                    <a:pt x="58" y="4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0" y="12"/>
                    <a:pt x="1" y="11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70" y="0"/>
                    <a:pt x="70" y="0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7" y="31"/>
                    <a:pt x="127" y="32"/>
                    <a:pt x="127" y="32"/>
                  </a:cubicBezTo>
                  <a:cubicBezTo>
                    <a:pt x="127" y="33"/>
                    <a:pt x="127" y="34"/>
                    <a:pt x="126" y="3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lose/>
                  <a:moveTo>
                    <a:pt x="8" y="12"/>
                  </a:moveTo>
                  <a:cubicBezTo>
                    <a:pt x="59" y="40"/>
                    <a:pt x="59" y="40"/>
                    <a:pt x="59" y="4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69" y="3"/>
                    <a:pt x="69" y="3"/>
                    <a:pt x="69" y="3"/>
                  </a:cubicBezTo>
                  <a:lnTo>
                    <a:pt x="8" y="12"/>
                  </a:lnTo>
                  <a:close/>
                </a:path>
              </a:pathLst>
            </a:custGeom>
            <a:solidFill>
              <a:srgbClr val="319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4" name="ïšlïďe"/>
            <p:cNvSpPr/>
            <p:nvPr/>
          </p:nvSpPr>
          <p:spPr bwMode="auto">
            <a:xfrm>
              <a:off x="4908550" y="4605338"/>
              <a:ext cx="1431925" cy="1112838"/>
            </a:xfrm>
            <a:custGeom>
              <a:avLst/>
              <a:gdLst>
                <a:gd name="T0" fmla="*/ 168 w 170"/>
                <a:gd name="T1" fmla="*/ 133 h 133"/>
                <a:gd name="T2" fmla="*/ 167 w 170"/>
                <a:gd name="T3" fmla="*/ 133 h 133"/>
                <a:gd name="T4" fmla="*/ 111 w 170"/>
                <a:gd name="T5" fmla="*/ 102 h 133"/>
                <a:gd name="T6" fmla="*/ 110 w 170"/>
                <a:gd name="T7" fmla="*/ 102 h 133"/>
                <a:gd name="T8" fmla="*/ 1 w 170"/>
                <a:gd name="T9" fmla="*/ 4 h 133"/>
                <a:gd name="T10" fmla="*/ 1 w 170"/>
                <a:gd name="T11" fmla="*/ 1 h 133"/>
                <a:gd name="T12" fmla="*/ 3 w 170"/>
                <a:gd name="T13" fmla="*/ 1 h 133"/>
                <a:gd name="T14" fmla="*/ 59 w 170"/>
                <a:gd name="T15" fmla="*/ 31 h 133"/>
                <a:gd name="T16" fmla="*/ 60 w 170"/>
                <a:gd name="T17" fmla="*/ 32 h 133"/>
                <a:gd name="T18" fmla="*/ 169 w 170"/>
                <a:gd name="T19" fmla="*/ 130 h 133"/>
                <a:gd name="T20" fmla="*/ 170 w 170"/>
                <a:gd name="T21" fmla="*/ 132 h 133"/>
                <a:gd name="T22" fmla="*/ 168 w 170"/>
                <a:gd name="T23" fmla="*/ 133 h 133"/>
                <a:gd name="T24" fmla="*/ 168 w 170"/>
                <a:gd name="T25" fmla="*/ 133 h 133"/>
                <a:gd name="T26" fmla="*/ 112 w 170"/>
                <a:gd name="T27" fmla="*/ 99 h 133"/>
                <a:gd name="T28" fmla="*/ 156 w 170"/>
                <a:gd name="T29" fmla="*/ 123 h 133"/>
                <a:gd name="T30" fmla="*/ 57 w 170"/>
                <a:gd name="T31" fmla="*/ 34 h 133"/>
                <a:gd name="T32" fmla="*/ 14 w 170"/>
                <a:gd name="T33" fmla="*/ 11 h 133"/>
                <a:gd name="T34" fmla="*/ 112 w 170"/>
                <a:gd name="T35" fmla="*/ 9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0" h="133">
                  <a:moveTo>
                    <a:pt x="168" y="133"/>
                  </a:moveTo>
                  <a:cubicBezTo>
                    <a:pt x="168" y="133"/>
                    <a:pt x="167" y="133"/>
                    <a:pt x="167" y="133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2"/>
                    <a:pt x="60" y="32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70" y="131"/>
                    <a:pt x="170" y="132"/>
                  </a:cubicBezTo>
                  <a:cubicBezTo>
                    <a:pt x="170" y="133"/>
                    <a:pt x="169" y="133"/>
                    <a:pt x="168" y="133"/>
                  </a:cubicBezTo>
                  <a:cubicBezTo>
                    <a:pt x="168" y="133"/>
                    <a:pt x="168" y="133"/>
                    <a:pt x="168" y="133"/>
                  </a:cubicBezTo>
                  <a:close/>
                  <a:moveTo>
                    <a:pt x="112" y="99"/>
                  </a:moveTo>
                  <a:cubicBezTo>
                    <a:pt x="156" y="123"/>
                    <a:pt x="156" y="123"/>
                    <a:pt x="156" y="123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12" y="99"/>
                  </a:lnTo>
                  <a:close/>
                </a:path>
              </a:pathLst>
            </a:custGeom>
            <a:solidFill>
              <a:srgbClr val="319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5" name="ï$ľïďê"/>
            <p:cNvSpPr/>
            <p:nvPr/>
          </p:nvSpPr>
          <p:spPr bwMode="auto">
            <a:xfrm>
              <a:off x="4908550" y="4521201"/>
              <a:ext cx="1069975" cy="376238"/>
            </a:xfrm>
            <a:custGeom>
              <a:avLst/>
              <a:gdLst>
                <a:gd name="T0" fmla="*/ 58 w 127"/>
                <a:gd name="T1" fmla="*/ 45 h 45"/>
                <a:gd name="T2" fmla="*/ 58 w 127"/>
                <a:gd name="T3" fmla="*/ 44 h 45"/>
                <a:gd name="T4" fmla="*/ 1 w 127"/>
                <a:gd name="T5" fmla="*/ 14 h 45"/>
                <a:gd name="T6" fmla="*/ 0 w 127"/>
                <a:gd name="T7" fmla="*/ 12 h 45"/>
                <a:gd name="T8" fmla="*/ 2 w 127"/>
                <a:gd name="T9" fmla="*/ 11 h 45"/>
                <a:gd name="T10" fmla="*/ 69 w 127"/>
                <a:gd name="T11" fmla="*/ 1 h 45"/>
                <a:gd name="T12" fmla="*/ 70 w 127"/>
                <a:gd name="T13" fmla="*/ 1 h 45"/>
                <a:gd name="T14" fmla="*/ 126 w 127"/>
                <a:gd name="T15" fmla="*/ 31 h 45"/>
                <a:gd name="T16" fmla="*/ 127 w 127"/>
                <a:gd name="T17" fmla="*/ 33 h 45"/>
                <a:gd name="T18" fmla="*/ 126 w 127"/>
                <a:gd name="T19" fmla="*/ 35 h 45"/>
                <a:gd name="T20" fmla="*/ 59 w 127"/>
                <a:gd name="T21" fmla="*/ 45 h 45"/>
                <a:gd name="T22" fmla="*/ 58 w 127"/>
                <a:gd name="T23" fmla="*/ 45 h 45"/>
                <a:gd name="T24" fmla="*/ 7 w 127"/>
                <a:gd name="T25" fmla="*/ 13 h 45"/>
                <a:gd name="T26" fmla="*/ 59 w 127"/>
                <a:gd name="T27" fmla="*/ 41 h 45"/>
                <a:gd name="T28" fmla="*/ 120 w 127"/>
                <a:gd name="T29" fmla="*/ 32 h 45"/>
                <a:gd name="T30" fmla="*/ 69 w 127"/>
                <a:gd name="T31" fmla="*/ 4 h 45"/>
                <a:gd name="T32" fmla="*/ 7 w 127"/>
                <a:gd name="T33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45">
                  <a:moveTo>
                    <a:pt x="58" y="45"/>
                  </a:moveTo>
                  <a:cubicBezTo>
                    <a:pt x="58" y="45"/>
                    <a:pt x="58" y="45"/>
                    <a:pt x="58" y="4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1"/>
                    <a:pt x="70" y="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7" y="34"/>
                    <a:pt x="126" y="35"/>
                    <a:pt x="126" y="3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5"/>
                    <a:pt x="58" y="45"/>
                    <a:pt x="58" y="45"/>
                  </a:cubicBezTo>
                  <a:close/>
                  <a:moveTo>
                    <a:pt x="7" y="13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69" y="4"/>
                    <a:pt x="69" y="4"/>
                    <a:pt x="69" y="4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319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6" name="îSlîḑe"/>
            <p:cNvSpPr/>
            <p:nvPr/>
          </p:nvSpPr>
          <p:spPr bwMode="auto">
            <a:xfrm>
              <a:off x="5473700" y="2671763"/>
              <a:ext cx="512763" cy="2141538"/>
            </a:xfrm>
            <a:custGeom>
              <a:avLst/>
              <a:gdLst>
                <a:gd name="T0" fmla="*/ 58 w 61"/>
                <a:gd name="T1" fmla="*/ 256 h 256"/>
                <a:gd name="T2" fmla="*/ 58 w 61"/>
                <a:gd name="T3" fmla="*/ 255 h 256"/>
                <a:gd name="T4" fmla="*/ 1 w 61"/>
                <a:gd name="T5" fmla="*/ 225 h 256"/>
                <a:gd name="T6" fmla="*/ 0 w 61"/>
                <a:gd name="T7" fmla="*/ 223 h 256"/>
                <a:gd name="T8" fmla="*/ 1 w 61"/>
                <a:gd name="T9" fmla="*/ 8 h 256"/>
                <a:gd name="T10" fmla="*/ 2 w 61"/>
                <a:gd name="T11" fmla="*/ 7 h 256"/>
                <a:gd name="T12" fmla="*/ 59 w 61"/>
                <a:gd name="T13" fmla="*/ 0 h 256"/>
                <a:gd name="T14" fmla="*/ 60 w 61"/>
                <a:gd name="T15" fmla="*/ 0 h 256"/>
                <a:gd name="T16" fmla="*/ 61 w 61"/>
                <a:gd name="T17" fmla="*/ 1 h 256"/>
                <a:gd name="T18" fmla="*/ 60 w 61"/>
                <a:gd name="T19" fmla="*/ 254 h 256"/>
                <a:gd name="T20" fmla="*/ 59 w 61"/>
                <a:gd name="T21" fmla="*/ 255 h 256"/>
                <a:gd name="T22" fmla="*/ 58 w 61"/>
                <a:gd name="T23" fmla="*/ 256 h 256"/>
                <a:gd name="T24" fmla="*/ 4 w 61"/>
                <a:gd name="T25" fmla="*/ 222 h 256"/>
                <a:gd name="T26" fmla="*/ 57 w 61"/>
                <a:gd name="T27" fmla="*/ 251 h 256"/>
                <a:gd name="T28" fmla="*/ 57 w 61"/>
                <a:gd name="T29" fmla="*/ 3 h 256"/>
                <a:gd name="T30" fmla="*/ 4 w 61"/>
                <a:gd name="T31" fmla="*/ 10 h 256"/>
                <a:gd name="T32" fmla="*/ 4 w 61"/>
                <a:gd name="T33" fmla="*/ 2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256">
                  <a:moveTo>
                    <a:pt x="58" y="256"/>
                  </a:moveTo>
                  <a:cubicBezTo>
                    <a:pt x="58" y="256"/>
                    <a:pt x="58" y="256"/>
                    <a:pt x="58" y="255"/>
                  </a:cubicBezTo>
                  <a:cubicBezTo>
                    <a:pt x="1" y="225"/>
                    <a:pt x="1" y="225"/>
                    <a:pt x="1" y="225"/>
                  </a:cubicBezTo>
                  <a:cubicBezTo>
                    <a:pt x="1" y="224"/>
                    <a:pt x="0" y="224"/>
                    <a:pt x="0" y="22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0" y="0"/>
                    <a:pt x="60" y="0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0" y="254"/>
                    <a:pt x="60" y="254"/>
                    <a:pt x="60" y="254"/>
                  </a:cubicBezTo>
                  <a:cubicBezTo>
                    <a:pt x="60" y="255"/>
                    <a:pt x="60" y="255"/>
                    <a:pt x="59" y="255"/>
                  </a:cubicBezTo>
                  <a:cubicBezTo>
                    <a:pt x="59" y="256"/>
                    <a:pt x="59" y="256"/>
                    <a:pt x="58" y="256"/>
                  </a:cubicBezTo>
                  <a:close/>
                  <a:moveTo>
                    <a:pt x="4" y="222"/>
                  </a:moveTo>
                  <a:cubicBezTo>
                    <a:pt x="57" y="251"/>
                    <a:pt x="57" y="251"/>
                    <a:pt x="57" y="25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4" y="222"/>
                  </a:lnTo>
                  <a:close/>
                </a:path>
              </a:pathLst>
            </a:custGeom>
            <a:solidFill>
              <a:srgbClr val="319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7" name="iṩḷiḋê"/>
            <p:cNvSpPr/>
            <p:nvPr/>
          </p:nvSpPr>
          <p:spPr bwMode="auto">
            <a:xfrm>
              <a:off x="4918075" y="1433513"/>
              <a:ext cx="1430338" cy="1389063"/>
            </a:xfrm>
            <a:custGeom>
              <a:avLst/>
              <a:gdLst>
                <a:gd name="T0" fmla="*/ 58 w 170"/>
                <a:gd name="T1" fmla="*/ 166 h 166"/>
                <a:gd name="T2" fmla="*/ 57 w 170"/>
                <a:gd name="T3" fmla="*/ 165 h 166"/>
                <a:gd name="T4" fmla="*/ 1 w 170"/>
                <a:gd name="T5" fmla="*/ 135 h 166"/>
                <a:gd name="T6" fmla="*/ 0 w 170"/>
                <a:gd name="T7" fmla="*/ 134 h 166"/>
                <a:gd name="T8" fmla="*/ 0 w 170"/>
                <a:gd name="T9" fmla="*/ 132 h 166"/>
                <a:gd name="T10" fmla="*/ 111 w 170"/>
                <a:gd name="T11" fmla="*/ 1 h 166"/>
                <a:gd name="T12" fmla="*/ 113 w 170"/>
                <a:gd name="T13" fmla="*/ 0 h 166"/>
                <a:gd name="T14" fmla="*/ 169 w 170"/>
                <a:gd name="T15" fmla="*/ 31 h 166"/>
                <a:gd name="T16" fmla="*/ 170 w 170"/>
                <a:gd name="T17" fmla="*/ 32 h 166"/>
                <a:gd name="T18" fmla="*/ 170 w 170"/>
                <a:gd name="T19" fmla="*/ 33 h 166"/>
                <a:gd name="T20" fmla="*/ 59 w 170"/>
                <a:gd name="T21" fmla="*/ 165 h 166"/>
                <a:gd name="T22" fmla="*/ 58 w 170"/>
                <a:gd name="T23" fmla="*/ 166 h 166"/>
                <a:gd name="T24" fmla="*/ 4 w 170"/>
                <a:gd name="T25" fmla="*/ 133 h 166"/>
                <a:gd name="T26" fmla="*/ 57 w 170"/>
                <a:gd name="T27" fmla="*/ 162 h 166"/>
                <a:gd name="T28" fmla="*/ 166 w 170"/>
                <a:gd name="T29" fmla="*/ 33 h 166"/>
                <a:gd name="T30" fmla="*/ 113 w 170"/>
                <a:gd name="T31" fmla="*/ 4 h 166"/>
                <a:gd name="T32" fmla="*/ 4 w 170"/>
                <a:gd name="T33" fmla="*/ 1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0" h="166">
                  <a:moveTo>
                    <a:pt x="58" y="166"/>
                  </a:moveTo>
                  <a:cubicBezTo>
                    <a:pt x="58" y="166"/>
                    <a:pt x="57" y="166"/>
                    <a:pt x="57" y="16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3"/>
                    <a:pt x="0" y="133"/>
                    <a:pt x="0" y="132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0"/>
                    <a:pt x="112" y="0"/>
                    <a:pt x="113" y="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70" y="31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6"/>
                    <a:pt x="58" y="166"/>
                  </a:cubicBezTo>
                  <a:close/>
                  <a:moveTo>
                    <a:pt x="4" y="133"/>
                  </a:moveTo>
                  <a:cubicBezTo>
                    <a:pt x="57" y="162"/>
                    <a:pt x="57" y="162"/>
                    <a:pt x="57" y="162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13" y="4"/>
                    <a:pt x="113" y="4"/>
                    <a:pt x="113" y="4"/>
                  </a:cubicBezTo>
                  <a:lnTo>
                    <a:pt x="4" y="133"/>
                  </a:lnTo>
                  <a:close/>
                </a:path>
              </a:pathLst>
            </a:custGeom>
            <a:solidFill>
              <a:srgbClr val="319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8" name="iś1îḋé"/>
            <p:cNvSpPr/>
            <p:nvPr/>
          </p:nvSpPr>
          <p:spPr bwMode="auto">
            <a:xfrm>
              <a:off x="5405438" y="1701801"/>
              <a:ext cx="1852613" cy="3998913"/>
            </a:xfrm>
            <a:custGeom>
              <a:avLst/>
              <a:gdLst>
                <a:gd name="T0" fmla="*/ 589 w 1167"/>
                <a:gd name="T1" fmla="*/ 0 h 2519"/>
                <a:gd name="T2" fmla="*/ 1167 w 1167"/>
                <a:gd name="T3" fmla="*/ 521 h 2519"/>
                <a:gd name="T4" fmla="*/ 812 w 1167"/>
                <a:gd name="T5" fmla="*/ 574 h 2519"/>
                <a:gd name="T6" fmla="*/ 812 w 1167"/>
                <a:gd name="T7" fmla="*/ 1881 h 2519"/>
                <a:gd name="T8" fmla="*/ 1167 w 1167"/>
                <a:gd name="T9" fmla="*/ 1829 h 2519"/>
                <a:gd name="T10" fmla="*/ 578 w 1167"/>
                <a:gd name="T11" fmla="*/ 2519 h 2519"/>
                <a:gd name="T12" fmla="*/ 0 w 1167"/>
                <a:gd name="T13" fmla="*/ 2003 h 2519"/>
                <a:gd name="T14" fmla="*/ 356 w 1167"/>
                <a:gd name="T15" fmla="*/ 1950 h 2519"/>
                <a:gd name="T16" fmla="*/ 356 w 1167"/>
                <a:gd name="T17" fmla="*/ 643 h 2519"/>
                <a:gd name="T18" fmla="*/ 0 w 1167"/>
                <a:gd name="T19" fmla="*/ 695 h 2519"/>
                <a:gd name="T20" fmla="*/ 589 w 1167"/>
                <a:gd name="T21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7" h="2519">
                  <a:moveTo>
                    <a:pt x="589" y="0"/>
                  </a:moveTo>
                  <a:lnTo>
                    <a:pt x="1167" y="521"/>
                  </a:lnTo>
                  <a:lnTo>
                    <a:pt x="812" y="574"/>
                  </a:lnTo>
                  <a:lnTo>
                    <a:pt x="812" y="1881"/>
                  </a:lnTo>
                  <a:lnTo>
                    <a:pt x="1167" y="1829"/>
                  </a:lnTo>
                  <a:lnTo>
                    <a:pt x="578" y="2519"/>
                  </a:lnTo>
                  <a:lnTo>
                    <a:pt x="0" y="2003"/>
                  </a:lnTo>
                  <a:lnTo>
                    <a:pt x="356" y="1950"/>
                  </a:lnTo>
                  <a:lnTo>
                    <a:pt x="356" y="643"/>
                  </a:lnTo>
                  <a:lnTo>
                    <a:pt x="0" y="695"/>
                  </a:lnTo>
                  <a:lnTo>
                    <a:pt x="589" y="0"/>
                  </a:lnTo>
                  <a:close/>
                </a:path>
              </a:pathLst>
            </a:custGeom>
            <a:solidFill>
              <a:srgbClr val="319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9" name="ïs1íḑê"/>
            <p:cNvSpPr/>
            <p:nvPr/>
          </p:nvSpPr>
          <p:spPr bwMode="auto">
            <a:xfrm>
              <a:off x="5372100" y="1692276"/>
              <a:ext cx="1919288" cy="4033838"/>
            </a:xfrm>
            <a:custGeom>
              <a:avLst/>
              <a:gdLst>
                <a:gd name="T0" fmla="*/ 599 w 1209"/>
                <a:gd name="T1" fmla="*/ 2541 h 2541"/>
                <a:gd name="T2" fmla="*/ 0 w 1209"/>
                <a:gd name="T3" fmla="*/ 2003 h 2541"/>
                <a:gd name="T4" fmla="*/ 366 w 1209"/>
                <a:gd name="T5" fmla="*/ 1945 h 2541"/>
                <a:gd name="T6" fmla="*/ 366 w 1209"/>
                <a:gd name="T7" fmla="*/ 659 h 2541"/>
                <a:gd name="T8" fmla="*/ 11 w 1209"/>
                <a:gd name="T9" fmla="*/ 707 h 2541"/>
                <a:gd name="T10" fmla="*/ 615 w 1209"/>
                <a:gd name="T11" fmla="*/ 0 h 2541"/>
                <a:gd name="T12" fmla="*/ 1209 w 1209"/>
                <a:gd name="T13" fmla="*/ 533 h 2541"/>
                <a:gd name="T14" fmla="*/ 843 w 1209"/>
                <a:gd name="T15" fmla="*/ 591 h 2541"/>
                <a:gd name="T16" fmla="*/ 838 w 1209"/>
                <a:gd name="T17" fmla="*/ 1877 h 2541"/>
                <a:gd name="T18" fmla="*/ 1193 w 1209"/>
                <a:gd name="T19" fmla="*/ 1840 h 2541"/>
                <a:gd name="T20" fmla="*/ 599 w 1209"/>
                <a:gd name="T21" fmla="*/ 2541 h 2541"/>
                <a:gd name="T22" fmla="*/ 37 w 1209"/>
                <a:gd name="T23" fmla="*/ 2014 h 2541"/>
                <a:gd name="T24" fmla="*/ 599 w 1209"/>
                <a:gd name="T25" fmla="*/ 2515 h 2541"/>
                <a:gd name="T26" fmla="*/ 1162 w 1209"/>
                <a:gd name="T27" fmla="*/ 1845 h 2541"/>
                <a:gd name="T28" fmla="*/ 822 w 1209"/>
                <a:gd name="T29" fmla="*/ 1898 h 2541"/>
                <a:gd name="T30" fmla="*/ 822 w 1209"/>
                <a:gd name="T31" fmla="*/ 575 h 2541"/>
                <a:gd name="T32" fmla="*/ 1167 w 1209"/>
                <a:gd name="T33" fmla="*/ 522 h 2541"/>
                <a:gd name="T34" fmla="*/ 610 w 1209"/>
                <a:gd name="T35" fmla="*/ 21 h 2541"/>
                <a:gd name="T36" fmla="*/ 42 w 1209"/>
                <a:gd name="T37" fmla="*/ 691 h 2541"/>
                <a:gd name="T38" fmla="*/ 387 w 1209"/>
                <a:gd name="T39" fmla="*/ 638 h 2541"/>
                <a:gd name="T40" fmla="*/ 382 w 1209"/>
                <a:gd name="T41" fmla="*/ 1961 h 2541"/>
                <a:gd name="T42" fmla="*/ 37 w 1209"/>
                <a:gd name="T43" fmla="*/ 2014 h 2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9" h="2541">
                  <a:moveTo>
                    <a:pt x="599" y="2541"/>
                  </a:moveTo>
                  <a:lnTo>
                    <a:pt x="0" y="2003"/>
                  </a:lnTo>
                  <a:lnTo>
                    <a:pt x="366" y="1945"/>
                  </a:lnTo>
                  <a:lnTo>
                    <a:pt x="366" y="659"/>
                  </a:lnTo>
                  <a:lnTo>
                    <a:pt x="11" y="707"/>
                  </a:lnTo>
                  <a:lnTo>
                    <a:pt x="615" y="0"/>
                  </a:lnTo>
                  <a:lnTo>
                    <a:pt x="1209" y="533"/>
                  </a:lnTo>
                  <a:lnTo>
                    <a:pt x="843" y="591"/>
                  </a:lnTo>
                  <a:lnTo>
                    <a:pt x="838" y="1877"/>
                  </a:lnTo>
                  <a:lnTo>
                    <a:pt x="1193" y="1840"/>
                  </a:lnTo>
                  <a:lnTo>
                    <a:pt x="599" y="2541"/>
                  </a:lnTo>
                  <a:close/>
                  <a:moveTo>
                    <a:pt x="37" y="2014"/>
                  </a:moveTo>
                  <a:lnTo>
                    <a:pt x="599" y="2515"/>
                  </a:lnTo>
                  <a:lnTo>
                    <a:pt x="1162" y="1845"/>
                  </a:lnTo>
                  <a:lnTo>
                    <a:pt x="822" y="1898"/>
                  </a:lnTo>
                  <a:lnTo>
                    <a:pt x="822" y="575"/>
                  </a:lnTo>
                  <a:lnTo>
                    <a:pt x="1167" y="522"/>
                  </a:lnTo>
                  <a:lnTo>
                    <a:pt x="610" y="21"/>
                  </a:lnTo>
                  <a:lnTo>
                    <a:pt x="42" y="691"/>
                  </a:lnTo>
                  <a:lnTo>
                    <a:pt x="387" y="638"/>
                  </a:lnTo>
                  <a:lnTo>
                    <a:pt x="382" y="1961"/>
                  </a:lnTo>
                  <a:lnTo>
                    <a:pt x="37" y="2014"/>
                  </a:lnTo>
                  <a:close/>
                </a:path>
              </a:pathLst>
            </a:custGeom>
            <a:solidFill>
              <a:srgbClr val="319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0" name="îşļídé"/>
            <p:cNvSpPr/>
            <p:nvPr/>
          </p:nvSpPr>
          <p:spPr bwMode="auto">
            <a:xfrm>
              <a:off x="5667375" y="2060576"/>
              <a:ext cx="461963" cy="611188"/>
            </a:xfrm>
            <a:custGeom>
              <a:avLst/>
              <a:gdLst>
                <a:gd name="T0" fmla="*/ 0 w 291"/>
                <a:gd name="T1" fmla="*/ 385 h 385"/>
                <a:gd name="T2" fmla="*/ 265 w 291"/>
                <a:gd name="T3" fmla="*/ 348 h 385"/>
                <a:gd name="T4" fmla="*/ 164 w 291"/>
                <a:gd name="T5" fmla="*/ 290 h 385"/>
                <a:gd name="T6" fmla="*/ 291 w 291"/>
                <a:gd name="T7" fmla="*/ 0 h 385"/>
                <a:gd name="T8" fmla="*/ 0 w 291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385">
                  <a:moveTo>
                    <a:pt x="0" y="385"/>
                  </a:moveTo>
                  <a:lnTo>
                    <a:pt x="265" y="348"/>
                  </a:lnTo>
                  <a:lnTo>
                    <a:pt x="164" y="290"/>
                  </a:lnTo>
                  <a:lnTo>
                    <a:pt x="291" y="0"/>
                  </a:lnTo>
                  <a:lnTo>
                    <a:pt x="0" y="3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1" name="ïṡḻîḍê"/>
            <p:cNvSpPr/>
            <p:nvPr/>
          </p:nvSpPr>
          <p:spPr bwMode="auto">
            <a:xfrm>
              <a:off x="5573713" y="4881563"/>
              <a:ext cx="631825" cy="593725"/>
            </a:xfrm>
            <a:custGeom>
              <a:avLst/>
              <a:gdLst>
                <a:gd name="T0" fmla="*/ 0 w 398"/>
                <a:gd name="T1" fmla="*/ 36 h 374"/>
                <a:gd name="T2" fmla="*/ 271 w 398"/>
                <a:gd name="T3" fmla="*/ 0 h 374"/>
                <a:gd name="T4" fmla="*/ 186 w 398"/>
                <a:gd name="T5" fmla="*/ 84 h 374"/>
                <a:gd name="T6" fmla="*/ 398 w 398"/>
                <a:gd name="T7" fmla="*/ 374 h 374"/>
                <a:gd name="T8" fmla="*/ 0 w 398"/>
                <a:gd name="T9" fmla="*/ 3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74">
                  <a:moveTo>
                    <a:pt x="0" y="36"/>
                  </a:moveTo>
                  <a:lnTo>
                    <a:pt x="271" y="0"/>
                  </a:lnTo>
                  <a:lnTo>
                    <a:pt x="186" y="84"/>
                  </a:lnTo>
                  <a:lnTo>
                    <a:pt x="398" y="37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2" name="ïšḷîḑè"/>
            <p:cNvSpPr/>
            <p:nvPr/>
          </p:nvSpPr>
          <p:spPr bwMode="auto">
            <a:xfrm>
              <a:off x="5405438" y="2730501"/>
              <a:ext cx="547688" cy="92075"/>
            </a:xfrm>
            <a:custGeom>
              <a:avLst/>
              <a:gdLst>
                <a:gd name="T0" fmla="*/ 6 w 345"/>
                <a:gd name="T1" fmla="*/ 58 h 58"/>
                <a:gd name="T2" fmla="*/ 345 w 345"/>
                <a:gd name="T3" fmla="*/ 5 h 58"/>
                <a:gd name="T4" fmla="*/ 340 w 345"/>
                <a:gd name="T5" fmla="*/ 0 h 58"/>
                <a:gd name="T6" fmla="*/ 0 w 345"/>
                <a:gd name="T7" fmla="*/ 42 h 58"/>
                <a:gd name="T8" fmla="*/ 6 w 345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57">
                  <a:moveTo>
                    <a:pt x="6" y="58"/>
                  </a:moveTo>
                  <a:lnTo>
                    <a:pt x="345" y="5"/>
                  </a:lnTo>
                  <a:lnTo>
                    <a:pt x="340" y="0"/>
                  </a:lnTo>
                  <a:lnTo>
                    <a:pt x="0" y="42"/>
                  </a:lnTo>
                  <a:lnTo>
                    <a:pt x="6" y="58"/>
                  </a:lnTo>
                  <a:close/>
                </a:path>
              </a:pathLst>
            </a:custGeom>
            <a:solidFill>
              <a:srgbClr val="319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3" name="išļíḓé"/>
            <p:cNvSpPr/>
            <p:nvPr/>
          </p:nvSpPr>
          <p:spPr bwMode="auto">
            <a:xfrm>
              <a:off x="5405438" y="2730501"/>
              <a:ext cx="547688" cy="92075"/>
            </a:xfrm>
            <a:custGeom>
              <a:avLst/>
              <a:gdLst>
                <a:gd name="T0" fmla="*/ 6 w 345"/>
                <a:gd name="T1" fmla="*/ 58 h 58"/>
                <a:gd name="T2" fmla="*/ 345 w 345"/>
                <a:gd name="T3" fmla="*/ 5 h 58"/>
                <a:gd name="T4" fmla="*/ 340 w 345"/>
                <a:gd name="T5" fmla="*/ 0 h 58"/>
                <a:gd name="T6" fmla="*/ 0 w 345"/>
                <a:gd name="T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57">
                  <a:moveTo>
                    <a:pt x="6" y="58"/>
                  </a:moveTo>
                  <a:lnTo>
                    <a:pt x="345" y="5"/>
                  </a:lnTo>
                  <a:lnTo>
                    <a:pt x="340" y="0"/>
                  </a:lnTo>
                  <a:lnTo>
                    <a:pt x="0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2764" y="290463"/>
            <a:ext cx="10387723" cy="5588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我会写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9135630" y="4673013"/>
            <a:ext cx="1925257" cy="97872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上宽下窄，左右平衡</a:t>
            </a:r>
            <a:endParaRPr lang="zh-CN" altLang="en-US" sz="3200" b="1">
              <a:solidFill>
                <a:srgbClr val="E6685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82843" y="5310562"/>
            <a:ext cx="1209157" cy="1326653"/>
            <a:chOff x="3659926" y="959408"/>
            <a:chExt cx="4872148" cy="5345584"/>
          </a:xfrm>
        </p:grpSpPr>
        <p:sp>
          <p:nvSpPr>
            <p:cNvPr id="17" name="îšļiḓe"/>
            <p:cNvSpPr/>
            <p:nvPr/>
          </p:nvSpPr>
          <p:spPr>
            <a:xfrm>
              <a:off x="3659926" y="4627895"/>
              <a:ext cx="553995" cy="553265"/>
            </a:xfrm>
            <a:custGeom>
              <a:avLst/>
              <a:gdLst>
                <a:gd name="connsiteX0" fmla="*/ 702613 w 711229"/>
                <a:gd name="connsiteY0" fmla="*/ 690159 h 710292"/>
                <a:gd name="connsiteX1" fmla="*/ 691820 w 711229"/>
                <a:gd name="connsiteY1" fmla="*/ 700952 h 710292"/>
                <a:gd name="connsiteX2" fmla="*/ 647815 w 711229"/>
                <a:gd name="connsiteY2" fmla="*/ 700952 h 710292"/>
                <a:gd name="connsiteX3" fmla="*/ 9340 w 711229"/>
                <a:gd name="connsiteY3" fmla="*/ 64138 h 710292"/>
                <a:gd name="connsiteX4" fmla="*/ 9340 w 711229"/>
                <a:gd name="connsiteY4" fmla="*/ 20134 h 710292"/>
                <a:gd name="connsiteX5" fmla="*/ 20134 w 711229"/>
                <a:gd name="connsiteY5" fmla="*/ 9340 h 710292"/>
                <a:gd name="connsiteX6" fmla="*/ 64138 w 711229"/>
                <a:gd name="connsiteY6" fmla="*/ 9340 h 710292"/>
                <a:gd name="connsiteX7" fmla="*/ 701783 w 711229"/>
                <a:gd name="connsiteY7" fmla="*/ 646985 h 710292"/>
                <a:gd name="connsiteX8" fmla="*/ 702613 w 711229"/>
                <a:gd name="connsiteY8" fmla="*/ 690159 h 71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229" h="710292">
                  <a:moveTo>
                    <a:pt x="702613" y="690159"/>
                  </a:moveTo>
                  <a:lnTo>
                    <a:pt x="691820" y="700952"/>
                  </a:lnTo>
                  <a:cubicBezTo>
                    <a:pt x="679366" y="713406"/>
                    <a:pt x="659439" y="713406"/>
                    <a:pt x="647815" y="700952"/>
                  </a:cubicBezTo>
                  <a:lnTo>
                    <a:pt x="9340" y="64138"/>
                  </a:lnTo>
                  <a:cubicBezTo>
                    <a:pt x="-3113" y="51684"/>
                    <a:pt x="-3113" y="31758"/>
                    <a:pt x="9340" y="20134"/>
                  </a:cubicBezTo>
                  <a:lnTo>
                    <a:pt x="20134" y="9340"/>
                  </a:lnTo>
                  <a:cubicBezTo>
                    <a:pt x="32588" y="-3113"/>
                    <a:pt x="52514" y="-3113"/>
                    <a:pt x="64138" y="9340"/>
                  </a:cubicBezTo>
                  <a:lnTo>
                    <a:pt x="701783" y="646985"/>
                  </a:lnTo>
                  <a:cubicBezTo>
                    <a:pt x="714237" y="657779"/>
                    <a:pt x="714237" y="677705"/>
                    <a:pt x="702613" y="690159"/>
                  </a:cubicBezTo>
                  <a:close/>
                </a:path>
              </a:pathLst>
            </a:custGeom>
            <a:solidFill>
              <a:srgbClr val="032066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îṣļîďé"/>
            <p:cNvSpPr/>
            <p:nvPr/>
          </p:nvSpPr>
          <p:spPr>
            <a:xfrm>
              <a:off x="3727185" y="4693860"/>
              <a:ext cx="105091" cy="105091"/>
            </a:xfrm>
            <a:custGeom>
              <a:avLst/>
              <a:gdLst>
                <a:gd name="connsiteX0" fmla="*/ 1868 w 134918"/>
                <a:gd name="connsiteY0" fmla="*/ 4359 h 134918"/>
                <a:gd name="connsiteX1" fmla="*/ 4359 w 134918"/>
                <a:gd name="connsiteY1" fmla="*/ 1868 h 134918"/>
                <a:gd name="connsiteX2" fmla="*/ 12662 w 134918"/>
                <a:gd name="connsiteY2" fmla="*/ 1868 h 134918"/>
                <a:gd name="connsiteX3" fmla="*/ 133050 w 134918"/>
                <a:gd name="connsiteY3" fmla="*/ 122257 h 134918"/>
                <a:gd name="connsiteX4" fmla="*/ 133050 w 134918"/>
                <a:gd name="connsiteY4" fmla="*/ 130559 h 134918"/>
                <a:gd name="connsiteX5" fmla="*/ 130559 w 134918"/>
                <a:gd name="connsiteY5" fmla="*/ 133051 h 134918"/>
                <a:gd name="connsiteX6" fmla="*/ 122257 w 134918"/>
                <a:gd name="connsiteY6" fmla="*/ 133051 h 134918"/>
                <a:gd name="connsiteX7" fmla="*/ 1868 w 134918"/>
                <a:gd name="connsiteY7" fmla="*/ 12662 h 134918"/>
                <a:gd name="connsiteX8" fmla="*/ 1868 w 134918"/>
                <a:gd name="connsiteY8" fmla="*/ 4359 h 13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918" h="134918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133050" y="122257"/>
                  </a:lnTo>
                  <a:cubicBezTo>
                    <a:pt x="135541" y="124748"/>
                    <a:pt x="135541" y="128069"/>
                    <a:pt x="133050" y="130559"/>
                  </a:cubicBezTo>
                  <a:lnTo>
                    <a:pt x="130559" y="133051"/>
                  </a:lnTo>
                  <a:cubicBezTo>
                    <a:pt x="128069" y="135541"/>
                    <a:pt x="124748" y="135541"/>
                    <a:pt x="122257" y="133051"/>
                  </a:cubicBezTo>
                  <a:lnTo>
                    <a:pt x="1868" y="12662"/>
                  </a:lnTo>
                  <a:cubicBezTo>
                    <a:pt x="-623" y="10171"/>
                    <a:pt x="-623" y="6850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ïsľîde"/>
            <p:cNvSpPr/>
            <p:nvPr/>
          </p:nvSpPr>
          <p:spPr>
            <a:xfrm>
              <a:off x="3859115" y="4825790"/>
              <a:ext cx="47533" cy="47533"/>
            </a:xfrm>
            <a:custGeom>
              <a:avLst/>
              <a:gdLst>
                <a:gd name="connsiteX0" fmla="*/ 1868 w 61024"/>
                <a:gd name="connsiteY0" fmla="*/ 4359 h 61024"/>
                <a:gd name="connsiteX1" fmla="*/ 4359 w 61024"/>
                <a:gd name="connsiteY1" fmla="*/ 1868 h 61024"/>
                <a:gd name="connsiteX2" fmla="*/ 12662 w 61024"/>
                <a:gd name="connsiteY2" fmla="*/ 1868 h 61024"/>
                <a:gd name="connsiteX3" fmla="*/ 59156 w 61024"/>
                <a:gd name="connsiteY3" fmla="*/ 48363 h 61024"/>
                <a:gd name="connsiteX4" fmla="*/ 59156 w 61024"/>
                <a:gd name="connsiteY4" fmla="*/ 56665 h 61024"/>
                <a:gd name="connsiteX5" fmla="*/ 56666 w 61024"/>
                <a:gd name="connsiteY5" fmla="*/ 59157 h 61024"/>
                <a:gd name="connsiteX6" fmla="*/ 48363 w 61024"/>
                <a:gd name="connsiteY6" fmla="*/ 59157 h 61024"/>
                <a:gd name="connsiteX7" fmla="*/ 1868 w 61024"/>
                <a:gd name="connsiteY7" fmla="*/ 12661 h 61024"/>
                <a:gd name="connsiteX8" fmla="*/ 1868 w 61024"/>
                <a:gd name="connsiteY8" fmla="*/ 4359 h 6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024" h="61024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59156" y="48363"/>
                  </a:lnTo>
                  <a:cubicBezTo>
                    <a:pt x="61647" y="50854"/>
                    <a:pt x="61647" y="54175"/>
                    <a:pt x="59156" y="56665"/>
                  </a:cubicBezTo>
                  <a:lnTo>
                    <a:pt x="56666" y="59157"/>
                  </a:lnTo>
                  <a:cubicBezTo>
                    <a:pt x="54175" y="61647"/>
                    <a:pt x="50854" y="61647"/>
                    <a:pt x="48363" y="59157"/>
                  </a:cubicBezTo>
                  <a:lnTo>
                    <a:pt x="1868" y="12661"/>
                  </a:lnTo>
                  <a:cubicBezTo>
                    <a:pt x="-623" y="10171"/>
                    <a:pt x="-623" y="6849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îšḻiďè"/>
            <p:cNvSpPr/>
            <p:nvPr/>
          </p:nvSpPr>
          <p:spPr>
            <a:xfrm>
              <a:off x="5397168" y="2542396"/>
              <a:ext cx="878621" cy="899447"/>
            </a:xfrm>
            <a:custGeom>
              <a:avLst/>
              <a:gdLst>
                <a:gd name="connsiteX0" fmla="*/ 1115048 w 1127989"/>
                <a:gd name="connsiteY0" fmla="*/ 298896 h 1154726"/>
                <a:gd name="connsiteX1" fmla="*/ 308859 w 1127989"/>
                <a:gd name="connsiteY1" fmla="*/ 0 h 1154726"/>
                <a:gd name="connsiteX2" fmla="*/ 0 w 1127989"/>
                <a:gd name="connsiteY2" fmla="*/ 542164 h 1154726"/>
                <a:gd name="connsiteX3" fmla="*/ 141976 w 1127989"/>
                <a:gd name="connsiteY3" fmla="*/ 694103 h 1154726"/>
                <a:gd name="connsiteX4" fmla="*/ 50646 w 1127989"/>
                <a:gd name="connsiteY4" fmla="*/ 1048626 h 1154726"/>
                <a:gd name="connsiteX5" fmla="*/ 993829 w 1127989"/>
                <a:gd name="connsiteY5" fmla="*/ 865968 h 1154726"/>
                <a:gd name="connsiteX6" fmla="*/ 1115048 w 1127989"/>
                <a:gd name="connsiteY6" fmla="*/ 298896 h 11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989" h="1154726">
                  <a:moveTo>
                    <a:pt x="1115048" y="298896"/>
                  </a:moveTo>
                  <a:cubicBezTo>
                    <a:pt x="1089309" y="192622"/>
                    <a:pt x="390225" y="324634"/>
                    <a:pt x="308859" y="0"/>
                  </a:cubicBezTo>
                  <a:cubicBezTo>
                    <a:pt x="308859" y="0"/>
                    <a:pt x="192622" y="187640"/>
                    <a:pt x="0" y="542164"/>
                  </a:cubicBezTo>
                  <a:cubicBezTo>
                    <a:pt x="0" y="542164"/>
                    <a:pt x="126200" y="599452"/>
                    <a:pt x="141976" y="694103"/>
                  </a:cubicBezTo>
                  <a:cubicBezTo>
                    <a:pt x="182659" y="937371"/>
                    <a:pt x="50646" y="1048626"/>
                    <a:pt x="50646" y="1048626"/>
                  </a:cubicBezTo>
                  <a:cubicBezTo>
                    <a:pt x="50646" y="1048626"/>
                    <a:pt x="616058" y="1382394"/>
                    <a:pt x="993829" y="865968"/>
                  </a:cubicBezTo>
                  <a:cubicBezTo>
                    <a:pt x="1186451" y="602773"/>
                    <a:pt x="1115048" y="298896"/>
                    <a:pt x="1115048" y="298896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isḷîďe"/>
            <p:cNvSpPr/>
            <p:nvPr/>
          </p:nvSpPr>
          <p:spPr>
            <a:xfrm>
              <a:off x="5000084" y="959408"/>
              <a:ext cx="1351637" cy="1560033"/>
            </a:xfrm>
            <a:custGeom>
              <a:avLst/>
              <a:gdLst>
                <a:gd name="connsiteX0" fmla="*/ 0 w 1735256"/>
                <a:gd name="connsiteY0" fmla="*/ 832535 h 2002799"/>
                <a:gd name="connsiteX1" fmla="*/ 58119 w 1735256"/>
                <a:gd name="connsiteY1" fmla="*/ 683087 h 2002799"/>
                <a:gd name="connsiteX2" fmla="*/ 744749 w 1735256"/>
                <a:gd name="connsiteY2" fmla="*/ 10571 h 2002799"/>
                <a:gd name="connsiteX3" fmla="*/ 1654721 w 1735256"/>
                <a:gd name="connsiteY3" fmla="*/ 683917 h 2002799"/>
                <a:gd name="connsiteX4" fmla="*/ 1502782 w 1735256"/>
                <a:gd name="connsiteY4" fmla="*/ 1724241 h 2002799"/>
                <a:gd name="connsiteX5" fmla="*/ 1735257 w 1735256"/>
                <a:gd name="connsiteY5" fmla="*/ 1951734 h 2002799"/>
                <a:gd name="connsiteX6" fmla="*/ 1213019 w 1735256"/>
                <a:gd name="connsiteY6" fmla="*/ 1779038 h 2002799"/>
                <a:gd name="connsiteX7" fmla="*/ 893367 w 1735256"/>
                <a:gd name="connsiteY7" fmla="*/ 720449 h 2002799"/>
                <a:gd name="connsiteX8" fmla="*/ 368638 w 1735256"/>
                <a:gd name="connsiteY8" fmla="*/ 879030 h 2002799"/>
                <a:gd name="connsiteX9" fmla="*/ 0 w 1735256"/>
                <a:gd name="connsiteY9" fmla="*/ 832535 h 200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256" h="2002797">
                  <a:moveTo>
                    <a:pt x="0" y="832535"/>
                  </a:moveTo>
                  <a:cubicBezTo>
                    <a:pt x="0" y="832535"/>
                    <a:pt x="54798" y="769434"/>
                    <a:pt x="58119" y="683087"/>
                  </a:cubicBezTo>
                  <a:cubicBezTo>
                    <a:pt x="68082" y="439819"/>
                    <a:pt x="298066" y="74501"/>
                    <a:pt x="744749" y="10571"/>
                  </a:cubicBezTo>
                  <a:cubicBezTo>
                    <a:pt x="1360807" y="-77437"/>
                    <a:pt x="1609056" y="404947"/>
                    <a:pt x="1654721" y="683917"/>
                  </a:cubicBezTo>
                  <a:cubicBezTo>
                    <a:pt x="1732766" y="1161320"/>
                    <a:pt x="1517727" y="1603022"/>
                    <a:pt x="1502782" y="1724241"/>
                  </a:cubicBezTo>
                  <a:cubicBezTo>
                    <a:pt x="1485347" y="1867877"/>
                    <a:pt x="1577506" y="1945922"/>
                    <a:pt x="1735257" y="1951734"/>
                  </a:cubicBezTo>
                  <a:cubicBezTo>
                    <a:pt x="1735257" y="1951734"/>
                    <a:pt x="1356655" y="2145186"/>
                    <a:pt x="1213019" y="1779038"/>
                  </a:cubicBezTo>
                  <a:cubicBezTo>
                    <a:pt x="1037003" y="1329034"/>
                    <a:pt x="1183130" y="835856"/>
                    <a:pt x="893367" y="720449"/>
                  </a:cubicBezTo>
                  <a:cubicBezTo>
                    <a:pt x="670855" y="631610"/>
                    <a:pt x="368638" y="879030"/>
                    <a:pt x="368638" y="879030"/>
                  </a:cubicBezTo>
                  <a:lnTo>
                    <a:pt x="0" y="832535"/>
                  </a:lnTo>
                  <a:close/>
                </a:path>
              </a:pathLst>
            </a:custGeom>
            <a:gradFill>
              <a:gsLst>
                <a:gs pos="22000">
                  <a:srgbClr val="022A63"/>
                </a:gs>
                <a:gs pos="77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íşľïḑê"/>
            <p:cNvSpPr/>
            <p:nvPr/>
          </p:nvSpPr>
          <p:spPr>
            <a:xfrm>
              <a:off x="5397168" y="2629056"/>
              <a:ext cx="220530" cy="410018"/>
            </a:xfrm>
            <a:custGeom>
              <a:avLst/>
              <a:gdLst>
                <a:gd name="connsiteX0" fmla="*/ 283121 w 283120"/>
                <a:gd name="connsiteY0" fmla="*/ 0 h 526388"/>
                <a:gd name="connsiteX1" fmla="*/ 218360 w 283120"/>
                <a:gd name="connsiteY1" fmla="*/ 29059 h 526388"/>
                <a:gd name="connsiteX2" fmla="*/ 0 w 283120"/>
                <a:gd name="connsiteY2" fmla="*/ 430908 h 526388"/>
                <a:gd name="connsiteX3" fmla="*/ 117898 w 283120"/>
                <a:gd name="connsiteY3" fmla="*/ 526389 h 526388"/>
                <a:gd name="connsiteX4" fmla="*/ 117898 w 283120"/>
                <a:gd name="connsiteY4" fmla="*/ 526389 h 526388"/>
                <a:gd name="connsiteX5" fmla="*/ 283121 w 283120"/>
                <a:gd name="connsiteY5" fmla="*/ 0 h 52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120" h="526388">
                  <a:moveTo>
                    <a:pt x="283121" y="0"/>
                  </a:moveTo>
                  <a:lnTo>
                    <a:pt x="218360" y="29059"/>
                  </a:lnTo>
                  <a:cubicBezTo>
                    <a:pt x="162732" y="132012"/>
                    <a:pt x="88008" y="269837"/>
                    <a:pt x="0" y="430908"/>
                  </a:cubicBezTo>
                  <a:cubicBezTo>
                    <a:pt x="0" y="430908"/>
                    <a:pt x="77215" y="465779"/>
                    <a:pt x="117898" y="526389"/>
                  </a:cubicBezTo>
                  <a:lnTo>
                    <a:pt x="117898" y="526389"/>
                  </a:lnTo>
                  <a:lnTo>
                    <a:pt x="283121" y="0"/>
                  </a:ln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îṥḷíde"/>
            <p:cNvSpPr/>
            <p:nvPr/>
          </p:nvSpPr>
          <p:spPr>
            <a:xfrm>
              <a:off x="3704519" y="5712601"/>
              <a:ext cx="681832" cy="317949"/>
            </a:xfrm>
            <a:custGeom>
              <a:avLst/>
              <a:gdLst>
                <a:gd name="connsiteX0" fmla="*/ 875348 w 875348"/>
                <a:gd name="connsiteY0" fmla="*/ 303877 h 408188"/>
                <a:gd name="connsiteX1" fmla="*/ 530788 w 875348"/>
                <a:gd name="connsiteY1" fmla="*/ 354523 h 408188"/>
                <a:gd name="connsiteX2" fmla="*/ 192869 w 875348"/>
                <a:gd name="connsiteY2" fmla="*/ 398528 h 408188"/>
                <a:gd name="connsiteX3" fmla="*/ 128939 w 875348"/>
                <a:gd name="connsiteY3" fmla="*/ 348712 h 408188"/>
                <a:gd name="connsiteX4" fmla="*/ 273405 w 875348"/>
                <a:gd name="connsiteY4" fmla="*/ 282291 h 408188"/>
                <a:gd name="connsiteX5" fmla="*/ 129769 w 875348"/>
                <a:gd name="connsiteY5" fmla="*/ 291423 h 408188"/>
                <a:gd name="connsiteX6" fmla="*/ 52554 w 875348"/>
                <a:gd name="connsiteY6" fmla="*/ 407661 h 408188"/>
                <a:gd name="connsiteX7" fmla="*/ 14362 w 875348"/>
                <a:gd name="connsiteY7" fmla="*/ 214209 h 408188"/>
                <a:gd name="connsiteX8" fmla="*/ 413720 w 875348"/>
                <a:gd name="connsiteY8" fmla="*/ 116237 h 408188"/>
                <a:gd name="connsiteX9" fmla="*/ 804776 w 875348"/>
                <a:gd name="connsiteY9" fmla="*/ 0 h 408188"/>
                <a:gd name="connsiteX10" fmla="*/ 875348 w 875348"/>
                <a:gd name="connsiteY10" fmla="*/ 303877 h 4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5348" h="408188">
                  <a:moveTo>
                    <a:pt x="875348" y="303877"/>
                  </a:moveTo>
                  <a:cubicBezTo>
                    <a:pt x="837156" y="293084"/>
                    <a:pt x="576452" y="308859"/>
                    <a:pt x="530788" y="354523"/>
                  </a:cubicBezTo>
                  <a:cubicBezTo>
                    <a:pt x="460215" y="425096"/>
                    <a:pt x="281708" y="387734"/>
                    <a:pt x="192869" y="398528"/>
                  </a:cubicBezTo>
                  <a:cubicBezTo>
                    <a:pt x="84104" y="411812"/>
                    <a:pt x="85765" y="352863"/>
                    <a:pt x="128939" y="348712"/>
                  </a:cubicBezTo>
                  <a:cubicBezTo>
                    <a:pt x="267593" y="334597"/>
                    <a:pt x="272575" y="312180"/>
                    <a:pt x="273405" y="282291"/>
                  </a:cubicBezTo>
                  <a:cubicBezTo>
                    <a:pt x="273405" y="253231"/>
                    <a:pt x="206153" y="253231"/>
                    <a:pt x="129769" y="291423"/>
                  </a:cubicBezTo>
                  <a:cubicBezTo>
                    <a:pt x="64178" y="323804"/>
                    <a:pt x="80783" y="400188"/>
                    <a:pt x="52554" y="407661"/>
                  </a:cubicBezTo>
                  <a:cubicBezTo>
                    <a:pt x="14362" y="416793"/>
                    <a:pt x="-20509" y="305538"/>
                    <a:pt x="14362" y="214209"/>
                  </a:cubicBezTo>
                  <a:cubicBezTo>
                    <a:pt x="91577" y="13284"/>
                    <a:pt x="301634" y="103783"/>
                    <a:pt x="413720" y="116237"/>
                  </a:cubicBezTo>
                  <a:cubicBezTo>
                    <a:pt x="512522" y="127031"/>
                    <a:pt x="703483" y="40683"/>
                    <a:pt x="804776" y="0"/>
                  </a:cubicBezTo>
                  <a:lnTo>
                    <a:pt x="875348" y="303877"/>
                  </a:ln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ï$ḻïďê"/>
            <p:cNvSpPr/>
            <p:nvPr/>
          </p:nvSpPr>
          <p:spPr>
            <a:xfrm>
              <a:off x="4141245" y="5004445"/>
              <a:ext cx="2726557" cy="1003436"/>
            </a:xfrm>
            <a:custGeom>
              <a:avLst/>
              <a:gdLst>
                <a:gd name="connsiteX0" fmla="*/ 3500403 w 3500403"/>
                <a:gd name="connsiteY0" fmla="*/ 843550 h 1288229"/>
                <a:gd name="connsiteX1" fmla="*/ 2167826 w 3500403"/>
                <a:gd name="connsiteY1" fmla="*/ 0 h 1288229"/>
                <a:gd name="connsiteX2" fmla="*/ 2020038 w 3500403"/>
                <a:gd name="connsiteY2" fmla="*/ 79705 h 1288229"/>
                <a:gd name="connsiteX3" fmla="*/ 1849003 w 3500403"/>
                <a:gd name="connsiteY3" fmla="*/ 160241 h 1288229"/>
                <a:gd name="connsiteX4" fmla="*/ 0 w 3500403"/>
                <a:gd name="connsiteY4" fmla="*/ 919104 h 1288229"/>
                <a:gd name="connsiteX5" fmla="*/ 91329 w 3500403"/>
                <a:gd name="connsiteY5" fmla="*/ 1282762 h 1288229"/>
                <a:gd name="connsiteX6" fmla="*/ 1568373 w 3500403"/>
                <a:gd name="connsiteY6" fmla="*/ 1272798 h 1288229"/>
                <a:gd name="connsiteX7" fmla="*/ 2807131 w 3500403"/>
                <a:gd name="connsiteY7" fmla="*/ 1061080 h 1288229"/>
                <a:gd name="connsiteX8" fmla="*/ 3500403 w 3500403"/>
                <a:gd name="connsiteY8" fmla="*/ 843550 h 128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0403" h="1288229">
                  <a:moveTo>
                    <a:pt x="3500403" y="843550"/>
                  </a:moveTo>
                  <a:lnTo>
                    <a:pt x="2167826" y="0"/>
                  </a:lnTo>
                  <a:cubicBezTo>
                    <a:pt x="2121331" y="26568"/>
                    <a:pt x="2072345" y="53137"/>
                    <a:pt x="2020038" y="79705"/>
                  </a:cubicBezTo>
                  <a:cubicBezTo>
                    <a:pt x="1966901" y="106274"/>
                    <a:pt x="1908782" y="133673"/>
                    <a:pt x="1849003" y="160241"/>
                  </a:cubicBezTo>
                  <a:cubicBezTo>
                    <a:pt x="1606565" y="266515"/>
                    <a:pt x="0" y="919104"/>
                    <a:pt x="0" y="919104"/>
                  </a:cubicBezTo>
                  <a:lnTo>
                    <a:pt x="91329" y="1282762"/>
                  </a:lnTo>
                  <a:cubicBezTo>
                    <a:pt x="91329" y="1282762"/>
                    <a:pt x="1296876" y="1300197"/>
                    <a:pt x="1568373" y="1272798"/>
                  </a:cubicBezTo>
                  <a:cubicBezTo>
                    <a:pt x="2006754" y="1228794"/>
                    <a:pt x="2423548" y="1158222"/>
                    <a:pt x="2807131" y="1061080"/>
                  </a:cubicBezTo>
                  <a:cubicBezTo>
                    <a:pt x="3057871" y="997980"/>
                    <a:pt x="3289516" y="925747"/>
                    <a:pt x="3500403" y="843550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rgbClr val="FF9C0D"/>
                </a:gs>
                <a:gs pos="30000">
                  <a:srgbClr val="FF63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iṡlïḍê"/>
            <p:cNvSpPr/>
            <p:nvPr/>
          </p:nvSpPr>
          <p:spPr>
            <a:xfrm>
              <a:off x="4143832" y="5691905"/>
              <a:ext cx="167499" cy="314304"/>
            </a:xfrm>
            <a:custGeom>
              <a:avLst/>
              <a:gdLst>
                <a:gd name="connsiteX0" fmla="*/ 0 w 215038"/>
                <a:gd name="connsiteY0" fmla="*/ 35701 h 403509"/>
                <a:gd name="connsiteX1" fmla="*/ 80536 w 215038"/>
                <a:gd name="connsiteY1" fmla="*/ 353693 h 403509"/>
                <a:gd name="connsiteX2" fmla="*/ 92990 w 215038"/>
                <a:gd name="connsiteY2" fmla="*/ 403509 h 403509"/>
                <a:gd name="connsiteX3" fmla="*/ 215039 w 215038"/>
                <a:gd name="connsiteY3" fmla="*/ 395207 h 403509"/>
                <a:gd name="connsiteX4" fmla="*/ 104614 w 215038"/>
                <a:gd name="connsiteY4" fmla="*/ 0 h 403509"/>
                <a:gd name="connsiteX5" fmla="*/ 0 w 215038"/>
                <a:gd name="connsiteY5" fmla="*/ 35701 h 403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038" h="403509">
                  <a:moveTo>
                    <a:pt x="0" y="35701"/>
                  </a:moveTo>
                  <a:lnTo>
                    <a:pt x="80536" y="353693"/>
                  </a:lnTo>
                  <a:lnTo>
                    <a:pt x="92990" y="403509"/>
                  </a:lnTo>
                  <a:cubicBezTo>
                    <a:pt x="92990" y="403509"/>
                    <a:pt x="190961" y="396037"/>
                    <a:pt x="215039" y="395207"/>
                  </a:cubicBezTo>
                  <a:lnTo>
                    <a:pt x="104614" y="0"/>
                  </a:lnTo>
                  <a:lnTo>
                    <a:pt x="0" y="35701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ïṡ1iďé"/>
            <p:cNvSpPr/>
            <p:nvPr/>
          </p:nvSpPr>
          <p:spPr>
            <a:xfrm>
              <a:off x="4209802" y="5976346"/>
              <a:ext cx="92481" cy="1293"/>
            </a:xfrm>
            <a:custGeom>
              <a:avLst/>
              <a:gdLst>
                <a:gd name="connsiteX0" fmla="*/ 0 w 118728"/>
                <a:gd name="connsiteY0" fmla="*/ 0 h 1660"/>
                <a:gd name="connsiteX1" fmla="*/ 118728 w 118728"/>
                <a:gd name="connsiteY1" fmla="*/ 1661 h 1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726" h="1660">
                  <a:moveTo>
                    <a:pt x="0" y="0"/>
                  </a:moveTo>
                  <a:lnTo>
                    <a:pt x="118728" y="1661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íšḷídê"/>
            <p:cNvSpPr/>
            <p:nvPr/>
          </p:nvSpPr>
          <p:spPr>
            <a:xfrm>
              <a:off x="4203335" y="5945304"/>
              <a:ext cx="91187" cy="1939"/>
            </a:xfrm>
            <a:custGeom>
              <a:avLst/>
              <a:gdLst>
                <a:gd name="connsiteX0" fmla="*/ 0 w 117067"/>
                <a:gd name="connsiteY0" fmla="*/ 2491 h 2490"/>
                <a:gd name="connsiteX1" fmla="*/ 117068 w 117067"/>
                <a:gd name="connsiteY1" fmla="*/ 0 h 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067" h="2490">
                  <a:moveTo>
                    <a:pt x="0" y="2491"/>
                  </a:moveTo>
                  <a:lnTo>
                    <a:pt x="117068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íSľîdé"/>
            <p:cNvSpPr/>
            <p:nvPr/>
          </p:nvSpPr>
          <p:spPr>
            <a:xfrm>
              <a:off x="4196868" y="5912322"/>
              <a:ext cx="89894" cy="5174"/>
            </a:xfrm>
            <a:custGeom>
              <a:avLst/>
              <a:gdLst>
                <a:gd name="connsiteX0" fmla="*/ 0 w 115407"/>
                <a:gd name="connsiteY0" fmla="*/ 6642 h 6642"/>
                <a:gd name="connsiteX1" fmla="*/ 115407 w 115407"/>
                <a:gd name="connsiteY1" fmla="*/ 0 h 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407" h="6640">
                  <a:moveTo>
                    <a:pt x="0" y="6642"/>
                  </a:moveTo>
                  <a:lnTo>
                    <a:pt x="115407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ísḷïḋé"/>
            <p:cNvSpPr/>
            <p:nvPr/>
          </p:nvSpPr>
          <p:spPr>
            <a:xfrm>
              <a:off x="4190401" y="5879987"/>
              <a:ext cx="88600" cy="8407"/>
            </a:xfrm>
            <a:custGeom>
              <a:avLst/>
              <a:gdLst>
                <a:gd name="connsiteX0" fmla="*/ 0 w 113746"/>
                <a:gd name="connsiteY0" fmla="*/ 10793 h 10793"/>
                <a:gd name="connsiteX1" fmla="*/ 113746 w 113746"/>
                <a:gd name="connsiteY1" fmla="*/ 0 h 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746" h="10793">
                  <a:moveTo>
                    <a:pt x="0" y="10793"/>
                  </a:moveTo>
                  <a:lnTo>
                    <a:pt x="11374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í$lïḑé"/>
            <p:cNvSpPr/>
            <p:nvPr/>
          </p:nvSpPr>
          <p:spPr>
            <a:xfrm>
              <a:off x="4183933" y="5848299"/>
              <a:ext cx="87954" cy="10994"/>
            </a:xfrm>
            <a:custGeom>
              <a:avLst/>
              <a:gdLst>
                <a:gd name="connsiteX0" fmla="*/ 0 w 112916"/>
                <a:gd name="connsiteY0" fmla="*/ 14114 h 14114"/>
                <a:gd name="connsiteX1" fmla="*/ 112916 w 112916"/>
                <a:gd name="connsiteY1" fmla="*/ 0 h 1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916" h="14114">
                  <a:moveTo>
                    <a:pt x="0" y="14114"/>
                  </a:moveTo>
                  <a:lnTo>
                    <a:pt x="11291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ïŝľíďe"/>
            <p:cNvSpPr/>
            <p:nvPr/>
          </p:nvSpPr>
          <p:spPr>
            <a:xfrm>
              <a:off x="4177467" y="5816611"/>
              <a:ext cx="86660" cy="14227"/>
            </a:xfrm>
            <a:custGeom>
              <a:avLst/>
              <a:gdLst>
                <a:gd name="connsiteX0" fmla="*/ 0 w 111255"/>
                <a:gd name="connsiteY0" fmla="*/ 18266 h 18265"/>
                <a:gd name="connsiteX1" fmla="*/ 111256 w 111255"/>
                <a:gd name="connsiteY1" fmla="*/ 0 h 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255" h="18265">
                  <a:moveTo>
                    <a:pt x="0" y="18266"/>
                  </a:moveTo>
                  <a:lnTo>
                    <a:pt x="11125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ïśļiďè"/>
            <p:cNvSpPr/>
            <p:nvPr/>
          </p:nvSpPr>
          <p:spPr>
            <a:xfrm>
              <a:off x="4171646" y="5785569"/>
              <a:ext cx="85367" cy="16814"/>
            </a:xfrm>
            <a:custGeom>
              <a:avLst/>
              <a:gdLst>
                <a:gd name="connsiteX0" fmla="*/ 0 w 109595"/>
                <a:gd name="connsiteY0" fmla="*/ 21587 h 21586"/>
                <a:gd name="connsiteX1" fmla="*/ 109595 w 109595"/>
                <a:gd name="connsiteY1" fmla="*/ 0 h 2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95" h="21586">
                  <a:moveTo>
                    <a:pt x="0" y="21587"/>
                  </a:moveTo>
                  <a:lnTo>
                    <a:pt x="10959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íṩ1ïḑê"/>
            <p:cNvSpPr/>
            <p:nvPr/>
          </p:nvSpPr>
          <p:spPr>
            <a:xfrm>
              <a:off x="4165179" y="5754527"/>
              <a:ext cx="84719" cy="19400"/>
            </a:xfrm>
            <a:custGeom>
              <a:avLst/>
              <a:gdLst>
                <a:gd name="connsiteX0" fmla="*/ 0 w 108764"/>
                <a:gd name="connsiteY0" fmla="*/ 24908 h 24907"/>
                <a:gd name="connsiteX1" fmla="*/ 108765 w 108764"/>
                <a:gd name="connsiteY1" fmla="*/ 0 h 2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764" h="24907">
                  <a:moveTo>
                    <a:pt x="0" y="24908"/>
                  </a:moveTo>
                  <a:lnTo>
                    <a:pt x="10876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íṥlîḍè"/>
            <p:cNvSpPr/>
            <p:nvPr/>
          </p:nvSpPr>
          <p:spPr>
            <a:xfrm>
              <a:off x="4159358" y="5723485"/>
              <a:ext cx="82780" cy="22634"/>
            </a:xfrm>
            <a:custGeom>
              <a:avLst/>
              <a:gdLst>
                <a:gd name="connsiteX0" fmla="*/ 0 w 106274"/>
                <a:gd name="connsiteY0" fmla="*/ 29059 h 29059"/>
                <a:gd name="connsiteX1" fmla="*/ 106274 w 106274"/>
                <a:gd name="connsiteY1" fmla="*/ 0 h 2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74" h="29059">
                  <a:moveTo>
                    <a:pt x="0" y="29059"/>
                  </a:moveTo>
                  <a:lnTo>
                    <a:pt x="106274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iş1íḓé"/>
            <p:cNvSpPr/>
            <p:nvPr/>
          </p:nvSpPr>
          <p:spPr>
            <a:xfrm>
              <a:off x="4968930" y="2698669"/>
              <a:ext cx="3288515" cy="3302366"/>
            </a:xfrm>
            <a:custGeom>
              <a:avLst/>
              <a:gdLst>
                <a:gd name="connsiteX0" fmla="*/ 1122664 w 4221854"/>
                <a:gd name="connsiteY0" fmla="*/ 1959 h 4239637"/>
                <a:gd name="connsiteX1" fmla="*/ 1102738 w 4221854"/>
                <a:gd name="connsiteY1" fmla="*/ 417922 h 4239637"/>
                <a:gd name="connsiteX2" fmla="*/ 666848 w 4221854"/>
                <a:gd name="connsiteY2" fmla="*/ 752519 h 4239637"/>
                <a:gd name="connsiteX3" fmla="*/ 7616 w 4221854"/>
                <a:gd name="connsiteY3" fmla="*/ 2794975 h 4239637"/>
                <a:gd name="connsiteX4" fmla="*/ 155404 w 4221854"/>
                <a:gd name="connsiteY4" fmla="*/ 4239638 h 4239637"/>
                <a:gd name="connsiteX5" fmla="*/ 4165590 w 4221854"/>
                <a:gd name="connsiteY5" fmla="*/ 4239638 h 4239637"/>
                <a:gd name="connsiteX6" fmla="*/ 1122664 w 4221854"/>
                <a:gd name="connsiteY6" fmla="*/ 1959 h 423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21854" h="4239637">
                  <a:moveTo>
                    <a:pt x="1122664" y="1959"/>
                  </a:moveTo>
                  <a:cubicBezTo>
                    <a:pt x="1122664" y="1959"/>
                    <a:pt x="1244713" y="133971"/>
                    <a:pt x="1102738" y="417922"/>
                  </a:cubicBezTo>
                  <a:cubicBezTo>
                    <a:pt x="1013069" y="596429"/>
                    <a:pt x="818787" y="732593"/>
                    <a:pt x="666848" y="752519"/>
                  </a:cubicBezTo>
                  <a:cubicBezTo>
                    <a:pt x="423580" y="1046434"/>
                    <a:pt x="79850" y="1694872"/>
                    <a:pt x="7616" y="2794975"/>
                  </a:cubicBezTo>
                  <a:cubicBezTo>
                    <a:pt x="-40539" y="3528930"/>
                    <a:pt x="155404" y="4239638"/>
                    <a:pt x="155404" y="4239638"/>
                  </a:cubicBezTo>
                  <a:lnTo>
                    <a:pt x="4165590" y="4239638"/>
                  </a:lnTo>
                  <a:cubicBezTo>
                    <a:pt x="4573252" y="527517"/>
                    <a:pt x="2684395" y="-38724"/>
                    <a:pt x="1122664" y="1959"/>
                  </a:cubicBez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íṣliḍè"/>
            <p:cNvSpPr/>
            <p:nvPr/>
          </p:nvSpPr>
          <p:spPr>
            <a:xfrm>
              <a:off x="4968930" y="3271892"/>
              <a:ext cx="573750" cy="2729143"/>
            </a:xfrm>
            <a:custGeom>
              <a:avLst/>
              <a:gdLst>
                <a:gd name="connsiteX0" fmla="*/ 139629 w 736590"/>
                <a:gd name="connsiteY0" fmla="*/ 2018377 h 3503723"/>
                <a:gd name="connsiteX1" fmla="*/ 736590 w 736590"/>
                <a:gd name="connsiteY1" fmla="*/ 0 h 3503723"/>
                <a:gd name="connsiteX2" fmla="*/ 666848 w 736590"/>
                <a:gd name="connsiteY2" fmla="*/ 16605 h 3503723"/>
                <a:gd name="connsiteX3" fmla="*/ 7616 w 736590"/>
                <a:gd name="connsiteY3" fmla="*/ 2059061 h 3503723"/>
                <a:gd name="connsiteX4" fmla="*/ 155404 w 736590"/>
                <a:gd name="connsiteY4" fmla="*/ 3503724 h 3503723"/>
                <a:gd name="connsiteX5" fmla="*/ 287416 w 736590"/>
                <a:gd name="connsiteY5" fmla="*/ 3503724 h 3503723"/>
                <a:gd name="connsiteX6" fmla="*/ 139629 w 736590"/>
                <a:gd name="connsiteY6" fmla="*/ 2018377 h 350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6590" h="3503722">
                  <a:moveTo>
                    <a:pt x="139629" y="2018377"/>
                  </a:moveTo>
                  <a:cubicBezTo>
                    <a:pt x="205220" y="979714"/>
                    <a:pt x="500795" y="332937"/>
                    <a:pt x="736590" y="0"/>
                  </a:cubicBezTo>
                  <a:cubicBezTo>
                    <a:pt x="712513" y="7472"/>
                    <a:pt x="689265" y="13284"/>
                    <a:pt x="666848" y="16605"/>
                  </a:cubicBezTo>
                  <a:cubicBezTo>
                    <a:pt x="423580" y="310520"/>
                    <a:pt x="79850" y="958958"/>
                    <a:pt x="7616" y="2059061"/>
                  </a:cubicBezTo>
                  <a:cubicBezTo>
                    <a:pt x="-40539" y="2793016"/>
                    <a:pt x="155404" y="3503724"/>
                    <a:pt x="155404" y="3503724"/>
                  </a:cubicBezTo>
                  <a:lnTo>
                    <a:pt x="287416" y="3503724"/>
                  </a:lnTo>
                  <a:cubicBezTo>
                    <a:pt x="287416" y="3503724"/>
                    <a:pt x="91473" y="2772260"/>
                    <a:pt x="139629" y="2018377"/>
                  </a:cubicBezTo>
                  <a:close/>
                </a:path>
              </a:pathLst>
            </a:custGeom>
            <a:gradFill>
              <a:gsLst>
                <a:gs pos="8000">
                  <a:srgbClr val="FFBE0D"/>
                </a:gs>
                <a:gs pos="54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íṧ1íďê"/>
            <p:cNvSpPr/>
            <p:nvPr/>
          </p:nvSpPr>
          <p:spPr>
            <a:xfrm>
              <a:off x="4419267" y="1836007"/>
              <a:ext cx="1222904" cy="1388187"/>
            </a:xfrm>
            <a:custGeom>
              <a:avLst/>
              <a:gdLst>
                <a:gd name="connsiteX0" fmla="*/ 1569289 w 1569986"/>
                <a:gd name="connsiteY0" fmla="*/ 940916 h 1782179"/>
                <a:gd name="connsiteX1" fmla="*/ 1066978 w 1569986"/>
                <a:gd name="connsiteY1" fmla="*/ 1743784 h 1782179"/>
                <a:gd name="connsiteX2" fmla="*/ 715775 w 1569986"/>
                <a:gd name="connsiteY2" fmla="*/ 1600148 h 1782179"/>
                <a:gd name="connsiteX3" fmla="*/ 621955 w 1569986"/>
                <a:gd name="connsiteY3" fmla="*/ 1576900 h 1782179"/>
                <a:gd name="connsiteX4" fmla="*/ 470016 w 1569986"/>
                <a:gd name="connsiteY4" fmla="*/ 1596826 h 1782179"/>
                <a:gd name="connsiteX5" fmla="*/ 200180 w 1569986"/>
                <a:gd name="connsiteY5" fmla="*/ 1038057 h 1782179"/>
                <a:gd name="connsiteX6" fmla="*/ 296491 w 1569986"/>
                <a:gd name="connsiteY6" fmla="*/ 163787 h 1782179"/>
                <a:gd name="connsiteX7" fmla="*/ 1569289 w 1569986"/>
                <a:gd name="connsiteY7" fmla="*/ 940916 h 178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9986" h="1782179">
                  <a:moveTo>
                    <a:pt x="1569289" y="940916"/>
                  </a:moveTo>
                  <a:cubicBezTo>
                    <a:pt x="1569289" y="940916"/>
                    <a:pt x="1350099" y="1543689"/>
                    <a:pt x="1066978" y="1743784"/>
                  </a:cubicBezTo>
                  <a:cubicBezTo>
                    <a:pt x="910057" y="1854209"/>
                    <a:pt x="780536" y="1701440"/>
                    <a:pt x="715775" y="1600148"/>
                  </a:cubicBezTo>
                  <a:cubicBezTo>
                    <a:pt x="690867" y="1560295"/>
                    <a:pt x="660978" y="1551162"/>
                    <a:pt x="621955" y="1576900"/>
                  </a:cubicBezTo>
                  <a:cubicBezTo>
                    <a:pt x="582102" y="1602638"/>
                    <a:pt x="499076" y="1626716"/>
                    <a:pt x="470016" y="1596826"/>
                  </a:cubicBezTo>
                  <a:cubicBezTo>
                    <a:pt x="450090" y="1576900"/>
                    <a:pt x="275734" y="1134368"/>
                    <a:pt x="200180" y="1038057"/>
                  </a:cubicBezTo>
                  <a:cubicBezTo>
                    <a:pt x="-4066" y="776523"/>
                    <a:pt x="-160156" y="461022"/>
                    <a:pt x="296491" y="163787"/>
                  </a:cubicBezTo>
                  <a:cubicBezTo>
                    <a:pt x="857751" y="-203191"/>
                    <a:pt x="1595858" y="42568"/>
                    <a:pt x="1569289" y="940916"/>
                  </a:cubicBezTo>
                  <a:close/>
                </a:path>
              </a:pathLst>
            </a:custGeom>
            <a:gradFill>
              <a:gsLst>
                <a:gs pos="5100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iSlíḋê"/>
            <p:cNvSpPr/>
            <p:nvPr/>
          </p:nvSpPr>
          <p:spPr>
            <a:xfrm>
              <a:off x="4643097" y="2583238"/>
              <a:ext cx="418973" cy="420077"/>
            </a:xfrm>
            <a:custGeom>
              <a:avLst/>
              <a:gdLst>
                <a:gd name="connsiteX0" fmla="*/ 377771 w 537885"/>
                <a:gd name="connsiteY0" fmla="*/ 479767 h 539303"/>
                <a:gd name="connsiteX1" fmla="*/ 78045 w 537885"/>
                <a:gd name="connsiteY1" fmla="*/ 410024 h 539303"/>
                <a:gd name="connsiteX2" fmla="*/ 112916 w 537885"/>
                <a:gd name="connsiteY2" fmla="*/ 489730 h 539303"/>
                <a:gd name="connsiteX3" fmla="*/ 392716 w 537885"/>
                <a:gd name="connsiteY3" fmla="*/ 508826 h 539303"/>
                <a:gd name="connsiteX4" fmla="*/ 507293 w 537885"/>
                <a:gd name="connsiteY4" fmla="*/ 145169 h 539303"/>
                <a:gd name="connsiteX5" fmla="*/ 143636 w 537885"/>
                <a:gd name="connsiteY5" fmla="*/ 30592 h 539303"/>
                <a:gd name="connsiteX6" fmla="*/ 0 w 537885"/>
                <a:gd name="connsiteY6" fmla="*/ 238989 h 539303"/>
                <a:gd name="connsiteX7" fmla="*/ 36532 w 537885"/>
                <a:gd name="connsiteY7" fmla="*/ 317035 h 539303"/>
                <a:gd name="connsiteX8" fmla="*/ 159411 w 537885"/>
                <a:gd name="connsiteY8" fmla="*/ 59652 h 539303"/>
                <a:gd name="connsiteX9" fmla="*/ 478234 w 537885"/>
                <a:gd name="connsiteY9" fmla="*/ 160114 h 539303"/>
                <a:gd name="connsiteX10" fmla="*/ 377771 w 537885"/>
                <a:gd name="connsiteY10" fmla="*/ 479767 h 53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885" h="539303">
                  <a:moveTo>
                    <a:pt x="377771" y="479767"/>
                  </a:moveTo>
                  <a:cubicBezTo>
                    <a:pt x="273158" y="534564"/>
                    <a:pt x="146127" y="502184"/>
                    <a:pt x="78045" y="410024"/>
                  </a:cubicBezTo>
                  <a:cubicBezTo>
                    <a:pt x="89669" y="437423"/>
                    <a:pt x="101292" y="463991"/>
                    <a:pt x="112916" y="489730"/>
                  </a:cubicBezTo>
                  <a:cubicBezTo>
                    <a:pt x="192622" y="546188"/>
                    <a:pt x="300556" y="556981"/>
                    <a:pt x="392716" y="508826"/>
                  </a:cubicBezTo>
                  <a:cubicBezTo>
                    <a:pt x="524728" y="439914"/>
                    <a:pt x="576205" y="277182"/>
                    <a:pt x="507293" y="145169"/>
                  </a:cubicBezTo>
                  <a:cubicBezTo>
                    <a:pt x="438381" y="13157"/>
                    <a:pt x="275648" y="-38320"/>
                    <a:pt x="143636" y="30592"/>
                  </a:cubicBezTo>
                  <a:cubicBezTo>
                    <a:pt x="61440" y="73766"/>
                    <a:pt x="9963" y="153472"/>
                    <a:pt x="0" y="238989"/>
                  </a:cubicBezTo>
                  <a:cubicBezTo>
                    <a:pt x="11624" y="263897"/>
                    <a:pt x="24078" y="290466"/>
                    <a:pt x="36532" y="317035"/>
                  </a:cubicBezTo>
                  <a:cubicBezTo>
                    <a:pt x="15775" y="215742"/>
                    <a:pt x="63100" y="109468"/>
                    <a:pt x="159411" y="59652"/>
                  </a:cubicBezTo>
                  <a:cubicBezTo>
                    <a:pt x="275648" y="-958"/>
                    <a:pt x="417624" y="44707"/>
                    <a:pt x="478234" y="160114"/>
                  </a:cubicBezTo>
                  <a:cubicBezTo>
                    <a:pt x="538843" y="277182"/>
                    <a:pt x="494009" y="419987"/>
                    <a:pt x="377771" y="479767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îṩļíḑe"/>
            <p:cNvSpPr/>
            <p:nvPr/>
          </p:nvSpPr>
          <p:spPr>
            <a:xfrm>
              <a:off x="4500819" y="2614181"/>
              <a:ext cx="55617" cy="280675"/>
            </a:xfrm>
            <a:custGeom>
              <a:avLst/>
              <a:gdLst>
                <a:gd name="connsiteX0" fmla="*/ 71403 w 71402"/>
                <a:gd name="connsiteY0" fmla="*/ 0 h 360335"/>
                <a:gd name="connsiteX1" fmla="*/ 48155 w 71402"/>
                <a:gd name="connsiteY1" fmla="*/ 12454 h 360335"/>
                <a:gd name="connsiteX2" fmla="*/ 39022 w 71402"/>
                <a:gd name="connsiteY2" fmla="*/ 20757 h 360335"/>
                <a:gd name="connsiteX3" fmla="*/ 32380 w 71402"/>
                <a:gd name="connsiteY3" fmla="*/ 30720 h 360335"/>
                <a:gd name="connsiteX4" fmla="*/ 23247 w 71402"/>
                <a:gd name="connsiteY4" fmla="*/ 74724 h 360335"/>
                <a:gd name="connsiteX5" fmla="*/ 26569 w 71402"/>
                <a:gd name="connsiteY5" fmla="*/ 97971 h 360335"/>
                <a:gd name="connsiteX6" fmla="*/ 29059 w 71402"/>
                <a:gd name="connsiteY6" fmla="*/ 109595 h 360335"/>
                <a:gd name="connsiteX7" fmla="*/ 32380 w 71402"/>
                <a:gd name="connsiteY7" fmla="*/ 121219 h 360335"/>
                <a:gd name="connsiteX8" fmla="*/ 40683 w 71402"/>
                <a:gd name="connsiteY8" fmla="*/ 144466 h 360335"/>
                <a:gd name="connsiteX9" fmla="*/ 49816 w 71402"/>
                <a:gd name="connsiteY9" fmla="*/ 168544 h 360335"/>
                <a:gd name="connsiteX10" fmla="*/ 58119 w 71402"/>
                <a:gd name="connsiteY10" fmla="*/ 273158 h 360335"/>
                <a:gd name="connsiteX11" fmla="*/ 0 w 71402"/>
                <a:gd name="connsiteY11" fmla="*/ 360336 h 360335"/>
                <a:gd name="connsiteX12" fmla="*/ 24908 w 71402"/>
                <a:gd name="connsiteY12" fmla="*/ 316331 h 360335"/>
                <a:gd name="connsiteX13" fmla="*/ 36532 w 71402"/>
                <a:gd name="connsiteY13" fmla="*/ 269836 h 360335"/>
                <a:gd name="connsiteX14" fmla="*/ 37362 w 71402"/>
                <a:gd name="connsiteY14" fmla="*/ 246589 h 360335"/>
                <a:gd name="connsiteX15" fmla="*/ 36532 w 71402"/>
                <a:gd name="connsiteY15" fmla="*/ 234965 h 360335"/>
                <a:gd name="connsiteX16" fmla="*/ 34871 w 71402"/>
                <a:gd name="connsiteY16" fmla="*/ 223342 h 360335"/>
                <a:gd name="connsiteX17" fmla="*/ 29890 w 71402"/>
                <a:gd name="connsiteY17" fmla="*/ 200094 h 360335"/>
                <a:gd name="connsiteX18" fmla="*/ 26569 w 71402"/>
                <a:gd name="connsiteY18" fmla="*/ 188470 h 360335"/>
                <a:gd name="connsiteX19" fmla="*/ 22417 w 71402"/>
                <a:gd name="connsiteY19" fmla="*/ 176847 h 360335"/>
                <a:gd name="connsiteX20" fmla="*/ 14115 w 71402"/>
                <a:gd name="connsiteY20" fmla="*/ 152769 h 360335"/>
                <a:gd name="connsiteX21" fmla="*/ 6642 w 71402"/>
                <a:gd name="connsiteY21" fmla="*/ 127861 h 360335"/>
                <a:gd name="connsiteX22" fmla="*/ 3321 w 71402"/>
                <a:gd name="connsiteY22" fmla="*/ 114577 h 360335"/>
                <a:gd name="connsiteX23" fmla="*/ 1661 w 71402"/>
                <a:gd name="connsiteY23" fmla="*/ 101292 h 360335"/>
                <a:gd name="connsiteX24" fmla="*/ 830 w 71402"/>
                <a:gd name="connsiteY24" fmla="*/ 88008 h 360335"/>
                <a:gd name="connsiteX25" fmla="*/ 830 w 71402"/>
                <a:gd name="connsiteY25" fmla="*/ 74724 h 360335"/>
                <a:gd name="connsiteX26" fmla="*/ 20757 w 71402"/>
                <a:gd name="connsiteY26" fmla="*/ 23247 h 360335"/>
                <a:gd name="connsiteX27" fmla="*/ 31550 w 71402"/>
                <a:gd name="connsiteY27" fmla="*/ 13284 h 360335"/>
                <a:gd name="connsiteX28" fmla="*/ 44004 w 71402"/>
                <a:gd name="connsiteY28" fmla="*/ 5812 h 360335"/>
                <a:gd name="connsiteX29" fmla="*/ 71403 w 71402"/>
                <a:gd name="connsiteY29" fmla="*/ 0 h 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402" h="360335">
                  <a:moveTo>
                    <a:pt x="71403" y="0"/>
                  </a:moveTo>
                  <a:cubicBezTo>
                    <a:pt x="63100" y="2491"/>
                    <a:pt x="54798" y="7472"/>
                    <a:pt x="48155" y="12454"/>
                  </a:cubicBezTo>
                  <a:cubicBezTo>
                    <a:pt x="44834" y="14945"/>
                    <a:pt x="42344" y="18266"/>
                    <a:pt x="39022" y="20757"/>
                  </a:cubicBezTo>
                  <a:cubicBezTo>
                    <a:pt x="36532" y="24078"/>
                    <a:pt x="34041" y="26568"/>
                    <a:pt x="32380" y="30720"/>
                  </a:cubicBezTo>
                  <a:cubicBezTo>
                    <a:pt x="24908" y="44004"/>
                    <a:pt x="23247" y="59779"/>
                    <a:pt x="23247" y="74724"/>
                  </a:cubicBezTo>
                  <a:cubicBezTo>
                    <a:pt x="24078" y="82196"/>
                    <a:pt x="24908" y="90499"/>
                    <a:pt x="26569" y="97971"/>
                  </a:cubicBezTo>
                  <a:cubicBezTo>
                    <a:pt x="27399" y="102123"/>
                    <a:pt x="28229" y="105444"/>
                    <a:pt x="29059" y="109595"/>
                  </a:cubicBezTo>
                  <a:lnTo>
                    <a:pt x="32380" y="121219"/>
                  </a:lnTo>
                  <a:cubicBezTo>
                    <a:pt x="34871" y="128691"/>
                    <a:pt x="37362" y="136164"/>
                    <a:pt x="40683" y="144466"/>
                  </a:cubicBezTo>
                  <a:lnTo>
                    <a:pt x="49816" y="168544"/>
                  </a:lnTo>
                  <a:cubicBezTo>
                    <a:pt x="61440" y="201755"/>
                    <a:pt x="66421" y="238286"/>
                    <a:pt x="58119" y="273158"/>
                  </a:cubicBezTo>
                  <a:cubicBezTo>
                    <a:pt x="50646" y="308029"/>
                    <a:pt x="29890" y="340409"/>
                    <a:pt x="0" y="360336"/>
                  </a:cubicBezTo>
                  <a:cubicBezTo>
                    <a:pt x="10793" y="346221"/>
                    <a:pt x="19096" y="332106"/>
                    <a:pt x="24908" y="316331"/>
                  </a:cubicBezTo>
                  <a:cubicBezTo>
                    <a:pt x="30720" y="301387"/>
                    <a:pt x="34871" y="285612"/>
                    <a:pt x="36532" y="269836"/>
                  </a:cubicBezTo>
                  <a:cubicBezTo>
                    <a:pt x="37362" y="262364"/>
                    <a:pt x="37362" y="254061"/>
                    <a:pt x="37362" y="246589"/>
                  </a:cubicBezTo>
                  <a:lnTo>
                    <a:pt x="36532" y="234965"/>
                  </a:lnTo>
                  <a:cubicBezTo>
                    <a:pt x="36532" y="230814"/>
                    <a:pt x="35701" y="227493"/>
                    <a:pt x="34871" y="223342"/>
                  </a:cubicBezTo>
                  <a:cubicBezTo>
                    <a:pt x="33211" y="215869"/>
                    <a:pt x="32380" y="207566"/>
                    <a:pt x="29890" y="200094"/>
                  </a:cubicBezTo>
                  <a:lnTo>
                    <a:pt x="26569" y="188470"/>
                  </a:lnTo>
                  <a:lnTo>
                    <a:pt x="22417" y="176847"/>
                  </a:lnTo>
                  <a:lnTo>
                    <a:pt x="14115" y="152769"/>
                  </a:lnTo>
                  <a:cubicBezTo>
                    <a:pt x="10793" y="144466"/>
                    <a:pt x="8303" y="136164"/>
                    <a:pt x="6642" y="127861"/>
                  </a:cubicBezTo>
                  <a:lnTo>
                    <a:pt x="3321" y="114577"/>
                  </a:lnTo>
                  <a:cubicBezTo>
                    <a:pt x="2491" y="110425"/>
                    <a:pt x="2491" y="105444"/>
                    <a:pt x="1661" y="101292"/>
                  </a:cubicBezTo>
                  <a:cubicBezTo>
                    <a:pt x="1661" y="97141"/>
                    <a:pt x="0" y="92159"/>
                    <a:pt x="830" y="88008"/>
                  </a:cubicBezTo>
                  <a:lnTo>
                    <a:pt x="830" y="74724"/>
                  </a:lnTo>
                  <a:cubicBezTo>
                    <a:pt x="2491" y="56458"/>
                    <a:pt x="7472" y="38192"/>
                    <a:pt x="20757" y="23247"/>
                  </a:cubicBezTo>
                  <a:cubicBezTo>
                    <a:pt x="23247" y="19096"/>
                    <a:pt x="28229" y="16605"/>
                    <a:pt x="31550" y="13284"/>
                  </a:cubicBezTo>
                  <a:cubicBezTo>
                    <a:pt x="35701" y="10793"/>
                    <a:pt x="39853" y="7472"/>
                    <a:pt x="44004" y="5812"/>
                  </a:cubicBezTo>
                  <a:cubicBezTo>
                    <a:pt x="52307" y="2491"/>
                    <a:pt x="62270" y="0"/>
                    <a:pt x="71403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íṩliḍê"/>
            <p:cNvSpPr/>
            <p:nvPr/>
          </p:nvSpPr>
          <p:spPr>
            <a:xfrm>
              <a:off x="5617699" y="2509414"/>
              <a:ext cx="234111" cy="118349"/>
            </a:xfrm>
            <a:custGeom>
              <a:avLst/>
              <a:gdLst>
                <a:gd name="connsiteX0" fmla="*/ 0 w 300556"/>
                <a:gd name="connsiteY0" fmla="*/ 0 h 151938"/>
                <a:gd name="connsiteX1" fmla="*/ 73894 w 300556"/>
                <a:gd name="connsiteY1" fmla="*/ 44004 h 151938"/>
                <a:gd name="connsiteX2" fmla="*/ 113746 w 300556"/>
                <a:gd name="connsiteY2" fmla="*/ 51476 h 151938"/>
                <a:gd name="connsiteX3" fmla="*/ 134503 w 300556"/>
                <a:gd name="connsiteY3" fmla="*/ 51476 h 151938"/>
                <a:gd name="connsiteX4" fmla="*/ 144466 w 300556"/>
                <a:gd name="connsiteY4" fmla="*/ 50646 h 151938"/>
                <a:gd name="connsiteX5" fmla="*/ 155260 w 300556"/>
                <a:gd name="connsiteY5" fmla="*/ 48986 h 151938"/>
                <a:gd name="connsiteX6" fmla="*/ 249080 w 300556"/>
                <a:gd name="connsiteY6" fmla="*/ 74724 h 151938"/>
                <a:gd name="connsiteX7" fmla="*/ 300556 w 300556"/>
                <a:gd name="connsiteY7" fmla="*/ 151939 h 151938"/>
                <a:gd name="connsiteX8" fmla="*/ 235796 w 300556"/>
                <a:gd name="connsiteY8" fmla="*/ 94650 h 151938"/>
                <a:gd name="connsiteX9" fmla="*/ 158581 w 300556"/>
                <a:gd name="connsiteY9" fmla="*/ 79705 h 151938"/>
                <a:gd name="connsiteX10" fmla="*/ 146957 w 300556"/>
                <a:gd name="connsiteY10" fmla="*/ 81366 h 151938"/>
                <a:gd name="connsiteX11" fmla="*/ 134503 w 300556"/>
                <a:gd name="connsiteY11" fmla="*/ 82196 h 151938"/>
                <a:gd name="connsiteX12" fmla="*/ 109595 w 300556"/>
                <a:gd name="connsiteY12" fmla="*/ 81366 h 151938"/>
                <a:gd name="connsiteX13" fmla="*/ 63100 w 300556"/>
                <a:gd name="connsiteY13" fmla="*/ 67252 h 151938"/>
                <a:gd name="connsiteX14" fmla="*/ 0 w 300556"/>
                <a:gd name="connsiteY14" fmla="*/ 0 h 15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56" h="151938">
                  <a:moveTo>
                    <a:pt x="0" y="0"/>
                  </a:moveTo>
                  <a:cubicBezTo>
                    <a:pt x="22417" y="20757"/>
                    <a:pt x="47325" y="35701"/>
                    <a:pt x="73894" y="44004"/>
                  </a:cubicBezTo>
                  <a:cubicBezTo>
                    <a:pt x="87178" y="48155"/>
                    <a:pt x="100462" y="50646"/>
                    <a:pt x="113746" y="51476"/>
                  </a:cubicBezTo>
                  <a:cubicBezTo>
                    <a:pt x="120389" y="52307"/>
                    <a:pt x="127031" y="51476"/>
                    <a:pt x="134503" y="51476"/>
                  </a:cubicBezTo>
                  <a:cubicBezTo>
                    <a:pt x="137824" y="50646"/>
                    <a:pt x="141145" y="50646"/>
                    <a:pt x="144466" y="50646"/>
                  </a:cubicBezTo>
                  <a:lnTo>
                    <a:pt x="155260" y="48986"/>
                  </a:lnTo>
                  <a:cubicBezTo>
                    <a:pt x="188470" y="44004"/>
                    <a:pt x="224172" y="53967"/>
                    <a:pt x="249080" y="74724"/>
                  </a:cubicBezTo>
                  <a:cubicBezTo>
                    <a:pt x="274818" y="94650"/>
                    <a:pt x="293084" y="122049"/>
                    <a:pt x="300556" y="151939"/>
                  </a:cubicBezTo>
                  <a:cubicBezTo>
                    <a:pt x="281460" y="128691"/>
                    <a:pt x="259873" y="107935"/>
                    <a:pt x="235796" y="94650"/>
                  </a:cubicBezTo>
                  <a:cubicBezTo>
                    <a:pt x="211718" y="81366"/>
                    <a:pt x="185149" y="75554"/>
                    <a:pt x="158581" y="79705"/>
                  </a:cubicBezTo>
                  <a:lnTo>
                    <a:pt x="146957" y="81366"/>
                  </a:lnTo>
                  <a:cubicBezTo>
                    <a:pt x="142806" y="82196"/>
                    <a:pt x="138654" y="82196"/>
                    <a:pt x="134503" y="82196"/>
                  </a:cubicBezTo>
                  <a:cubicBezTo>
                    <a:pt x="126200" y="82196"/>
                    <a:pt x="117898" y="82196"/>
                    <a:pt x="109595" y="81366"/>
                  </a:cubicBezTo>
                  <a:cubicBezTo>
                    <a:pt x="92990" y="79705"/>
                    <a:pt x="77215" y="74724"/>
                    <a:pt x="63100" y="67252"/>
                  </a:cubicBezTo>
                  <a:cubicBezTo>
                    <a:pt x="35701" y="52307"/>
                    <a:pt x="12454" y="28229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iṡļïďè"/>
            <p:cNvSpPr/>
            <p:nvPr/>
          </p:nvSpPr>
          <p:spPr>
            <a:xfrm>
              <a:off x="4935806" y="2306991"/>
              <a:ext cx="223370" cy="316244"/>
            </a:xfrm>
            <a:custGeom>
              <a:avLst/>
              <a:gdLst>
                <a:gd name="connsiteX0" fmla="*/ 276804 w 286767"/>
                <a:gd name="connsiteY0" fmla="*/ 0 h 406000"/>
                <a:gd name="connsiteX1" fmla="*/ 1986 w 286767"/>
                <a:gd name="connsiteY1" fmla="*/ 382753 h 406000"/>
                <a:gd name="connsiteX2" fmla="*/ 326 w 286767"/>
                <a:gd name="connsiteY2" fmla="*/ 390225 h 406000"/>
                <a:gd name="connsiteX3" fmla="*/ 4477 w 286767"/>
                <a:gd name="connsiteY3" fmla="*/ 396867 h 406000"/>
                <a:gd name="connsiteX4" fmla="*/ 14440 w 286767"/>
                <a:gd name="connsiteY4" fmla="*/ 404340 h 406000"/>
                <a:gd name="connsiteX5" fmla="*/ 20252 w 286767"/>
                <a:gd name="connsiteY5" fmla="*/ 406000 h 406000"/>
                <a:gd name="connsiteX6" fmla="*/ 28555 w 286767"/>
                <a:gd name="connsiteY6" fmla="*/ 401849 h 406000"/>
                <a:gd name="connsiteX7" fmla="*/ 286768 w 286767"/>
                <a:gd name="connsiteY7" fmla="*/ 42344 h 406000"/>
                <a:gd name="connsiteX8" fmla="*/ 276804 w 286767"/>
                <a:gd name="connsiteY8" fmla="*/ 0 h 40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767" h="406000">
                  <a:moveTo>
                    <a:pt x="276804" y="0"/>
                  </a:moveTo>
                  <a:lnTo>
                    <a:pt x="1986" y="382753"/>
                  </a:lnTo>
                  <a:cubicBezTo>
                    <a:pt x="326" y="385244"/>
                    <a:pt x="-505" y="387734"/>
                    <a:pt x="326" y="390225"/>
                  </a:cubicBezTo>
                  <a:cubicBezTo>
                    <a:pt x="1156" y="392716"/>
                    <a:pt x="1986" y="395207"/>
                    <a:pt x="4477" y="396867"/>
                  </a:cubicBezTo>
                  <a:lnTo>
                    <a:pt x="14440" y="404340"/>
                  </a:lnTo>
                  <a:cubicBezTo>
                    <a:pt x="16101" y="406000"/>
                    <a:pt x="18592" y="406000"/>
                    <a:pt x="20252" y="406000"/>
                  </a:cubicBezTo>
                  <a:cubicBezTo>
                    <a:pt x="23573" y="406000"/>
                    <a:pt x="26894" y="404340"/>
                    <a:pt x="28555" y="401849"/>
                  </a:cubicBezTo>
                  <a:lnTo>
                    <a:pt x="286768" y="42344"/>
                  </a:lnTo>
                  <a:cubicBezTo>
                    <a:pt x="281786" y="27399"/>
                    <a:pt x="278465" y="13284"/>
                    <a:pt x="276804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ïṩḻîḑê"/>
            <p:cNvSpPr/>
            <p:nvPr/>
          </p:nvSpPr>
          <p:spPr>
            <a:xfrm>
              <a:off x="4618621" y="2559957"/>
              <a:ext cx="420167" cy="420167"/>
            </a:xfrm>
            <a:custGeom>
              <a:avLst/>
              <a:gdLst>
                <a:gd name="connsiteX0" fmla="*/ 508826 w 539418"/>
                <a:gd name="connsiteY0" fmla="*/ 145169 h 539418"/>
                <a:gd name="connsiteX1" fmla="*/ 145169 w 539418"/>
                <a:gd name="connsiteY1" fmla="*/ 30593 h 539418"/>
                <a:gd name="connsiteX2" fmla="*/ 30592 w 539418"/>
                <a:gd name="connsiteY2" fmla="*/ 394249 h 539418"/>
                <a:gd name="connsiteX3" fmla="*/ 394249 w 539418"/>
                <a:gd name="connsiteY3" fmla="*/ 508826 h 539418"/>
                <a:gd name="connsiteX4" fmla="*/ 508826 w 539418"/>
                <a:gd name="connsiteY4" fmla="*/ 145169 h 539418"/>
                <a:gd name="connsiteX5" fmla="*/ 379304 w 539418"/>
                <a:gd name="connsiteY5" fmla="*/ 479767 h 539418"/>
                <a:gd name="connsiteX6" fmla="*/ 60482 w 539418"/>
                <a:gd name="connsiteY6" fmla="*/ 379304 h 539418"/>
                <a:gd name="connsiteX7" fmla="*/ 160944 w 539418"/>
                <a:gd name="connsiteY7" fmla="*/ 60482 h 539418"/>
                <a:gd name="connsiteX8" fmla="*/ 479767 w 539418"/>
                <a:gd name="connsiteY8" fmla="*/ 160944 h 539418"/>
                <a:gd name="connsiteX9" fmla="*/ 379304 w 539418"/>
                <a:gd name="connsiteY9" fmla="*/ 479767 h 53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9418" h="539418">
                  <a:moveTo>
                    <a:pt x="508826" y="145169"/>
                  </a:moveTo>
                  <a:cubicBezTo>
                    <a:pt x="439914" y="13157"/>
                    <a:pt x="277182" y="-38320"/>
                    <a:pt x="145169" y="30593"/>
                  </a:cubicBezTo>
                  <a:cubicBezTo>
                    <a:pt x="13157" y="99505"/>
                    <a:pt x="-38320" y="262237"/>
                    <a:pt x="30592" y="394249"/>
                  </a:cubicBezTo>
                  <a:cubicBezTo>
                    <a:pt x="99505" y="526261"/>
                    <a:pt x="262237" y="577738"/>
                    <a:pt x="394249" y="508826"/>
                  </a:cubicBezTo>
                  <a:cubicBezTo>
                    <a:pt x="526262" y="439914"/>
                    <a:pt x="577738" y="277181"/>
                    <a:pt x="508826" y="145169"/>
                  </a:cubicBezTo>
                  <a:close/>
                  <a:moveTo>
                    <a:pt x="379304" y="479767"/>
                  </a:moveTo>
                  <a:cubicBezTo>
                    <a:pt x="263067" y="540376"/>
                    <a:pt x="121092" y="494711"/>
                    <a:pt x="60482" y="379304"/>
                  </a:cubicBezTo>
                  <a:cubicBezTo>
                    <a:pt x="-127" y="263067"/>
                    <a:pt x="45537" y="121091"/>
                    <a:pt x="160944" y="60482"/>
                  </a:cubicBezTo>
                  <a:cubicBezTo>
                    <a:pt x="277182" y="-127"/>
                    <a:pt x="419157" y="45537"/>
                    <a:pt x="479767" y="160944"/>
                  </a:cubicBezTo>
                  <a:cubicBezTo>
                    <a:pt x="539546" y="276351"/>
                    <a:pt x="494711" y="419157"/>
                    <a:pt x="379304" y="479767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ïSļîḑè"/>
            <p:cNvSpPr/>
            <p:nvPr/>
          </p:nvSpPr>
          <p:spPr>
            <a:xfrm>
              <a:off x="3912712" y="2772627"/>
              <a:ext cx="4570732" cy="3484068"/>
            </a:xfrm>
            <a:custGeom>
              <a:avLst/>
              <a:gdLst>
                <a:gd name="connsiteX0" fmla="*/ 5855349 w 5867988"/>
                <a:gd name="connsiteY0" fmla="*/ 3343483 h 4472909"/>
                <a:gd name="connsiteX1" fmla="*/ 3064824 w 5867988"/>
                <a:gd name="connsiteY1" fmla="*/ 0 h 4472909"/>
                <a:gd name="connsiteX2" fmla="*/ 3475806 w 5867988"/>
                <a:gd name="connsiteY2" fmla="*/ 1944484 h 4472909"/>
                <a:gd name="connsiteX3" fmla="*/ 2706149 w 5867988"/>
                <a:gd name="connsiteY3" fmla="*/ 3222264 h 4472909"/>
                <a:gd name="connsiteX4" fmla="*/ 693583 w 5867988"/>
                <a:gd name="connsiteY4" fmla="*/ 3044587 h 4472909"/>
                <a:gd name="connsiteX5" fmla="*/ 349022 w 5867988"/>
                <a:gd name="connsiteY5" fmla="*/ 2882685 h 4472909"/>
                <a:gd name="connsiteX6" fmla="*/ 247730 w 5867988"/>
                <a:gd name="connsiteY6" fmla="*/ 2882685 h 4472909"/>
                <a:gd name="connsiteX7" fmla="*/ 379742 w 5867988"/>
                <a:gd name="connsiteY7" fmla="*/ 3075307 h 4472909"/>
                <a:gd name="connsiteX8" fmla="*/ 156401 w 5867988"/>
                <a:gd name="connsiteY8" fmla="*/ 2964051 h 4472909"/>
                <a:gd name="connsiteX9" fmla="*/ 24388 w 5867988"/>
                <a:gd name="connsiteY9" fmla="*/ 2730746 h 4472909"/>
                <a:gd name="connsiteX10" fmla="*/ 44315 w 5867988"/>
                <a:gd name="connsiteY10" fmla="*/ 2974014 h 4472909"/>
                <a:gd name="connsiteX11" fmla="*/ 449485 w 5867988"/>
                <a:gd name="connsiteY11" fmla="*/ 3248002 h 4472909"/>
                <a:gd name="connsiteX12" fmla="*/ 1979666 w 5867988"/>
                <a:gd name="connsiteY12" fmla="*/ 3972825 h 4472909"/>
                <a:gd name="connsiteX13" fmla="*/ 5855349 w 5867988"/>
                <a:gd name="connsiteY13" fmla="*/ 3343483 h 447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67988" h="4472909">
                  <a:moveTo>
                    <a:pt x="5855349" y="3343483"/>
                  </a:moveTo>
                  <a:cubicBezTo>
                    <a:pt x="6004797" y="1462929"/>
                    <a:pt x="4814196" y="62270"/>
                    <a:pt x="3064824" y="0"/>
                  </a:cubicBezTo>
                  <a:lnTo>
                    <a:pt x="3475806" y="1944484"/>
                  </a:lnTo>
                  <a:cubicBezTo>
                    <a:pt x="3726546" y="2180280"/>
                    <a:pt x="4460502" y="3312763"/>
                    <a:pt x="2706149" y="3222264"/>
                  </a:cubicBezTo>
                  <a:cubicBezTo>
                    <a:pt x="2417216" y="3207319"/>
                    <a:pt x="1200046" y="3114329"/>
                    <a:pt x="693583" y="3044587"/>
                  </a:cubicBezTo>
                  <a:cubicBezTo>
                    <a:pt x="604744" y="3032133"/>
                    <a:pt x="509264" y="2963221"/>
                    <a:pt x="349022" y="2882685"/>
                  </a:cubicBezTo>
                  <a:cubicBezTo>
                    <a:pt x="246069" y="2830378"/>
                    <a:pt x="215350" y="2850304"/>
                    <a:pt x="247730" y="2882685"/>
                  </a:cubicBezTo>
                  <a:cubicBezTo>
                    <a:pt x="349022" y="2983978"/>
                    <a:pt x="419595" y="3055380"/>
                    <a:pt x="379742" y="3075307"/>
                  </a:cubicBezTo>
                  <a:cubicBezTo>
                    <a:pt x="319133" y="3106027"/>
                    <a:pt x="227804" y="3055380"/>
                    <a:pt x="156401" y="2964051"/>
                  </a:cubicBezTo>
                  <a:cubicBezTo>
                    <a:pt x="60090" y="2839511"/>
                    <a:pt x="55108" y="2730746"/>
                    <a:pt x="24388" y="2730746"/>
                  </a:cubicBezTo>
                  <a:cubicBezTo>
                    <a:pt x="-6332" y="2730746"/>
                    <a:pt x="-16295" y="2832039"/>
                    <a:pt x="44315" y="2974014"/>
                  </a:cubicBezTo>
                  <a:cubicBezTo>
                    <a:pt x="158891" y="3240530"/>
                    <a:pt x="335738" y="3214792"/>
                    <a:pt x="449485" y="3248002"/>
                  </a:cubicBezTo>
                  <a:cubicBezTo>
                    <a:pt x="990818" y="3405753"/>
                    <a:pt x="1420896" y="3758616"/>
                    <a:pt x="1979666" y="3972825"/>
                  </a:cubicBezTo>
                  <a:cubicBezTo>
                    <a:pt x="3801270" y="4671079"/>
                    <a:pt x="5740773" y="4786486"/>
                    <a:pt x="5855349" y="3343483"/>
                  </a:cubicBez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iŝḷiďe"/>
            <p:cNvSpPr/>
            <p:nvPr/>
          </p:nvSpPr>
          <p:spPr>
            <a:xfrm>
              <a:off x="5399755" y="2698254"/>
              <a:ext cx="594501" cy="706861"/>
            </a:xfrm>
            <a:custGeom>
              <a:avLst/>
              <a:gdLst>
                <a:gd name="connsiteX0" fmla="*/ 752221 w 763231"/>
                <a:gd name="connsiteY0" fmla="*/ 0 h 907481"/>
                <a:gd name="connsiteX1" fmla="*/ 569563 w 763231"/>
                <a:gd name="connsiteY1" fmla="*/ 1661 h 907481"/>
                <a:gd name="connsiteX2" fmla="*/ 549636 w 763231"/>
                <a:gd name="connsiteY2" fmla="*/ 417624 h 907481"/>
                <a:gd name="connsiteX3" fmla="*/ 113747 w 763231"/>
                <a:gd name="connsiteY3" fmla="*/ 752221 h 907481"/>
                <a:gd name="connsiteX4" fmla="*/ 0 w 763231"/>
                <a:gd name="connsiteY4" fmla="*/ 907481 h 907481"/>
                <a:gd name="connsiteX5" fmla="*/ 752221 w 763231"/>
                <a:gd name="connsiteY5" fmla="*/ 0 h 907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3231" h="907481">
                  <a:moveTo>
                    <a:pt x="752221" y="0"/>
                  </a:moveTo>
                  <a:cubicBezTo>
                    <a:pt x="690782" y="0"/>
                    <a:pt x="630172" y="0"/>
                    <a:pt x="569563" y="1661"/>
                  </a:cubicBezTo>
                  <a:cubicBezTo>
                    <a:pt x="569563" y="1661"/>
                    <a:pt x="691612" y="133673"/>
                    <a:pt x="549636" y="417624"/>
                  </a:cubicBezTo>
                  <a:cubicBezTo>
                    <a:pt x="459968" y="596131"/>
                    <a:pt x="265685" y="732295"/>
                    <a:pt x="113747" y="752221"/>
                  </a:cubicBezTo>
                  <a:cubicBezTo>
                    <a:pt x="77215" y="796226"/>
                    <a:pt x="39023" y="847702"/>
                    <a:pt x="0" y="907481"/>
                  </a:cubicBezTo>
                  <a:cubicBezTo>
                    <a:pt x="797886" y="778790"/>
                    <a:pt x="784602" y="206737"/>
                    <a:pt x="752221" y="0"/>
                  </a:cubicBezTo>
                  <a:close/>
                </a:path>
              </a:pathLst>
            </a:custGeom>
            <a:gradFill flip="none" rotWithShape="1">
              <a:gsLst>
                <a:gs pos="32000">
                  <a:srgbClr val="FFBE0D"/>
                </a:gs>
                <a:gs pos="98000">
                  <a:srgbClr val="FF86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iş1íḓe"/>
            <p:cNvSpPr/>
            <p:nvPr/>
          </p:nvSpPr>
          <p:spPr>
            <a:xfrm>
              <a:off x="4355531" y="1580563"/>
              <a:ext cx="1433024" cy="1040085"/>
            </a:xfrm>
            <a:custGeom>
              <a:avLst/>
              <a:gdLst>
                <a:gd name="connsiteX0" fmla="*/ 3865 w 1839742"/>
                <a:gd name="connsiteY0" fmla="*/ 798098 h 1335280"/>
                <a:gd name="connsiteX1" fmla="*/ 257096 w 1839742"/>
                <a:gd name="connsiteY1" fmla="*/ 1335281 h 1335280"/>
                <a:gd name="connsiteX2" fmla="*/ 1037547 w 1839742"/>
                <a:gd name="connsiteY2" fmla="*/ 990720 h 1335280"/>
                <a:gd name="connsiteX3" fmla="*/ 1362181 w 1839742"/>
                <a:gd name="connsiteY3" fmla="*/ 706769 h 1335280"/>
                <a:gd name="connsiteX4" fmla="*/ 1343915 w 1839742"/>
                <a:gd name="connsiteY4" fmla="*/ 1139338 h 1335280"/>
                <a:gd name="connsiteX5" fmla="*/ 1652774 w 1839742"/>
                <a:gd name="connsiteY5" fmla="*/ 1236479 h 1335280"/>
                <a:gd name="connsiteX6" fmla="*/ 1230999 w 1839742"/>
                <a:gd name="connsiteY6" fmla="*/ 27611 h 1335280"/>
                <a:gd name="connsiteX7" fmla="*/ 3865 w 1839742"/>
                <a:gd name="connsiteY7" fmla="*/ 798098 h 1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9742" h="1335280">
                  <a:moveTo>
                    <a:pt x="3865" y="798098"/>
                  </a:moveTo>
                  <a:cubicBezTo>
                    <a:pt x="-36818" y="1264708"/>
                    <a:pt x="257096" y="1335281"/>
                    <a:pt x="257096" y="1335281"/>
                  </a:cubicBezTo>
                  <a:cubicBezTo>
                    <a:pt x="287816" y="879464"/>
                    <a:pt x="875645" y="1092013"/>
                    <a:pt x="1037547" y="990720"/>
                  </a:cubicBezTo>
                  <a:cubicBezTo>
                    <a:pt x="946217" y="778172"/>
                    <a:pt x="1199449" y="585550"/>
                    <a:pt x="1362181" y="706769"/>
                  </a:cubicBezTo>
                  <a:cubicBezTo>
                    <a:pt x="1609600" y="891918"/>
                    <a:pt x="1343915" y="1139338"/>
                    <a:pt x="1343915" y="1139338"/>
                  </a:cubicBezTo>
                  <a:cubicBezTo>
                    <a:pt x="1434414" y="1283804"/>
                    <a:pt x="1606279" y="1266369"/>
                    <a:pt x="1652774" y="1236479"/>
                  </a:cubicBezTo>
                  <a:cubicBezTo>
                    <a:pt x="2055453" y="973284"/>
                    <a:pt x="1758218" y="179550"/>
                    <a:pt x="1230999" y="27611"/>
                  </a:cubicBezTo>
                  <a:cubicBezTo>
                    <a:pt x="766880" y="-106062"/>
                    <a:pt x="51190" y="260916"/>
                    <a:pt x="3865" y="798098"/>
                  </a:cubicBezTo>
                  <a:close/>
                </a:path>
              </a:pathLst>
            </a:custGeom>
            <a:gradFill>
              <a:gsLst>
                <a:gs pos="26000">
                  <a:srgbClr val="022A63"/>
                </a:gs>
                <a:gs pos="74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í$ľidé"/>
            <p:cNvSpPr/>
            <p:nvPr/>
          </p:nvSpPr>
          <p:spPr>
            <a:xfrm>
              <a:off x="4761446" y="2771334"/>
              <a:ext cx="71139" cy="71139"/>
            </a:xfrm>
            <a:custGeom>
              <a:avLst/>
              <a:gdLst>
                <a:gd name="connsiteX0" fmla="*/ 91329 w 91329"/>
                <a:gd name="connsiteY0" fmla="*/ 45665 h 91329"/>
                <a:gd name="connsiteX1" fmla="*/ 45665 w 91329"/>
                <a:gd name="connsiteY1" fmla="*/ 91329 h 91329"/>
                <a:gd name="connsiteX2" fmla="*/ 0 w 91329"/>
                <a:gd name="connsiteY2" fmla="*/ 45665 h 91329"/>
                <a:gd name="connsiteX3" fmla="*/ 45665 w 91329"/>
                <a:gd name="connsiteY3" fmla="*/ 0 h 91329"/>
                <a:gd name="connsiteX4" fmla="*/ 91329 w 91329"/>
                <a:gd name="connsiteY4" fmla="*/ 45665 h 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9" h="91329">
                  <a:moveTo>
                    <a:pt x="91329" y="45665"/>
                  </a:moveTo>
                  <a:cubicBezTo>
                    <a:pt x="91329" y="70885"/>
                    <a:pt x="70885" y="91329"/>
                    <a:pt x="45665" y="91329"/>
                  </a:cubicBezTo>
                  <a:cubicBezTo>
                    <a:pt x="20445" y="91329"/>
                    <a:pt x="0" y="70885"/>
                    <a:pt x="0" y="45665"/>
                  </a:cubicBezTo>
                  <a:cubicBezTo>
                    <a:pt x="0" y="20445"/>
                    <a:pt x="20445" y="0"/>
                    <a:pt x="45665" y="0"/>
                  </a:cubicBezTo>
                  <a:cubicBezTo>
                    <a:pt x="70885" y="0"/>
                    <a:pt x="91329" y="20445"/>
                    <a:pt x="91329" y="45665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iS1ïḍê"/>
            <p:cNvSpPr/>
            <p:nvPr/>
          </p:nvSpPr>
          <p:spPr>
            <a:xfrm>
              <a:off x="4418040" y="2289530"/>
              <a:ext cx="138397" cy="323358"/>
            </a:xfrm>
            <a:custGeom>
              <a:avLst/>
              <a:gdLst>
                <a:gd name="connsiteX0" fmla="*/ 177677 w 177677"/>
                <a:gd name="connsiteY0" fmla="*/ 415133 h 415133"/>
                <a:gd name="connsiteX1" fmla="*/ 90499 w 177677"/>
                <a:gd name="connsiteY1" fmla="*/ 336258 h 415133"/>
                <a:gd name="connsiteX2" fmla="*/ 30720 w 177677"/>
                <a:gd name="connsiteY2" fmla="*/ 233305 h 415133"/>
                <a:gd name="connsiteX3" fmla="*/ 2491 w 177677"/>
                <a:gd name="connsiteY3" fmla="*/ 117898 h 415133"/>
                <a:gd name="connsiteX4" fmla="*/ 0 w 177677"/>
                <a:gd name="connsiteY4" fmla="*/ 58949 h 415133"/>
                <a:gd name="connsiteX5" fmla="*/ 830 w 177677"/>
                <a:gd name="connsiteY5" fmla="*/ 44004 h 415133"/>
                <a:gd name="connsiteX6" fmla="*/ 2491 w 177677"/>
                <a:gd name="connsiteY6" fmla="*/ 29059 h 415133"/>
                <a:gd name="connsiteX7" fmla="*/ 5812 w 177677"/>
                <a:gd name="connsiteY7" fmla="*/ 0 h 415133"/>
                <a:gd name="connsiteX8" fmla="*/ 7472 w 177677"/>
                <a:gd name="connsiteY8" fmla="*/ 29059 h 415133"/>
                <a:gd name="connsiteX9" fmla="*/ 9133 w 177677"/>
                <a:gd name="connsiteY9" fmla="*/ 58119 h 415133"/>
                <a:gd name="connsiteX10" fmla="*/ 12454 w 177677"/>
                <a:gd name="connsiteY10" fmla="*/ 87178 h 415133"/>
                <a:gd name="connsiteX11" fmla="*/ 17436 w 177677"/>
                <a:gd name="connsiteY11" fmla="*/ 115407 h 415133"/>
                <a:gd name="connsiteX12" fmla="*/ 23247 w 177677"/>
                <a:gd name="connsiteY12" fmla="*/ 143636 h 415133"/>
                <a:gd name="connsiteX13" fmla="*/ 30720 w 177677"/>
                <a:gd name="connsiteY13" fmla="*/ 171035 h 415133"/>
                <a:gd name="connsiteX14" fmla="*/ 39023 w 177677"/>
                <a:gd name="connsiteY14" fmla="*/ 198434 h 415133"/>
                <a:gd name="connsiteX15" fmla="*/ 48986 w 177677"/>
                <a:gd name="connsiteY15" fmla="*/ 225002 h 415133"/>
                <a:gd name="connsiteX16" fmla="*/ 59779 w 177677"/>
                <a:gd name="connsiteY16" fmla="*/ 251571 h 415133"/>
                <a:gd name="connsiteX17" fmla="*/ 73063 w 177677"/>
                <a:gd name="connsiteY17" fmla="*/ 277309 h 415133"/>
                <a:gd name="connsiteX18" fmla="*/ 102953 w 177677"/>
                <a:gd name="connsiteY18" fmla="*/ 326295 h 415133"/>
                <a:gd name="connsiteX19" fmla="*/ 177677 w 177677"/>
                <a:gd name="connsiteY19" fmla="*/ 415133 h 41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7677" h="415133">
                  <a:moveTo>
                    <a:pt x="177677" y="415133"/>
                  </a:moveTo>
                  <a:cubicBezTo>
                    <a:pt x="143636" y="395207"/>
                    <a:pt x="114577" y="366978"/>
                    <a:pt x="90499" y="336258"/>
                  </a:cubicBezTo>
                  <a:cubicBezTo>
                    <a:pt x="65591" y="304708"/>
                    <a:pt x="44834" y="270667"/>
                    <a:pt x="30720" y="233305"/>
                  </a:cubicBezTo>
                  <a:cubicBezTo>
                    <a:pt x="16605" y="195943"/>
                    <a:pt x="4982" y="157751"/>
                    <a:pt x="2491" y="117898"/>
                  </a:cubicBezTo>
                  <a:cubicBezTo>
                    <a:pt x="-830" y="97971"/>
                    <a:pt x="830" y="78045"/>
                    <a:pt x="0" y="58949"/>
                  </a:cubicBezTo>
                  <a:cubicBezTo>
                    <a:pt x="0" y="53967"/>
                    <a:pt x="0" y="48986"/>
                    <a:pt x="830" y="44004"/>
                  </a:cubicBezTo>
                  <a:lnTo>
                    <a:pt x="2491" y="29059"/>
                  </a:lnTo>
                  <a:cubicBezTo>
                    <a:pt x="3321" y="19096"/>
                    <a:pt x="4982" y="9133"/>
                    <a:pt x="5812" y="0"/>
                  </a:cubicBezTo>
                  <a:cubicBezTo>
                    <a:pt x="6642" y="9963"/>
                    <a:pt x="7472" y="19926"/>
                    <a:pt x="7472" y="29059"/>
                  </a:cubicBezTo>
                  <a:cubicBezTo>
                    <a:pt x="8303" y="39022"/>
                    <a:pt x="7472" y="48155"/>
                    <a:pt x="9133" y="58119"/>
                  </a:cubicBezTo>
                  <a:lnTo>
                    <a:pt x="12454" y="87178"/>
                  </a:lnTo>
                  <a:cubicBezTo>
                    <a:pt x="13284" y="97141"/>
                    <a:pt x="14945" y="106274"/>
                    <a:pt x="17436" y="115407"/>
                  </a:cubicBezTo>
                  <a:lnTo>
                    <a:pt x="23247" y="143636"/>
                  </a:lnTo>
                  <a:lnTo>
                    <a:pt x="30720" y="171035"/>
                  </a:lnTo>
                  <a:cubicBezTo>
                    <a:pt x="33211" y="180168"/>
                    <a:pt x="36532" y="189301"/>
                    <a:pt x="39023" y="198434"/>
                  </a:cubicBezTo>
                  <a:cubicBezTo>
                    <a:pt x="42344" y="207567"/>
                    <a:pt x="44834" y="216699"/>
                    <a:pt x="48986" y="225002"/>
                  </a:cubicBezTo>
                  <a:lnTo>
                    <a:pt x="59779" y="251571"/>
                  </a:lnTo>
                  <a:lnTo>
                    <a:pt x="73063" y="277309"/>
                  </a:lnTo>
                  <a:cubicBezTo>
                    <a:pt x="82196" y="293914"/>
                    <a:pt x="92160" y="310520"/>
                    <a:pt x="102953" y="326295"/>
                  </a:cubicBezTo>
                  <a:cubicBezTo>
                    <a:pt x="123710" y="358675"/>
                    <a:pt x="148618" y="388565"/>
                    <a:pt x="177677" y="415133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ïşḻîḑè"/>
            <p:cNvSpPr/>
            <p:nvPr/>
          </p:nvSpPr>
          <p:spPr>
            <a:xfrm>
              <a:off x="4477250" y="2305698"/>
              <a:ext cx="67545" cy="291669"/>
            </a:xfrm>
            <a:custGeom>
              <a:avLst/>
              <a:gdLst>
                <a:gd name="connsiteX0" fmla="*/ 86717 w 86716"/>
                <a:gd name="connsiteY0" fmla="*/ 374450 h 374450"/>
                <a:gd name="connsiteX1" fmla="*/ 30259 w 86716"/>
                <a:gd name="connsiteY1" fmla="*/ 292254 h 374450"/>
                <a:gd name="connsiteX2" fmla="*/ 2030 w 86716"/>
                <a:gd name="connsiteY2" fmla="*/ 195113 h 374450"/>
                <a:gd name="connsiteX3" fmla="*/ 369 w 86716"/>
                <a:gd name="connsiteY3" fmla="*/ 169374 h 374450"/>
                <a:gd name="connsiteX4" fmla="*/ 369 w 86716"/>
                <a:gd name="connsiteY4" fmla="*/ 143636 h 374450"/>
                <a:gd name="connsiteX5" fmla="*/ 7841 w 86716"/>
                <a:gd name="connsiteY5" fmla="*/ 92990 h 374450"/>
                <a:gd name="connsiteX6" fmla="*/ 10332 w 86716"/>
                <a:gd name="connsiteY6" fmla="*/ 80536 h 374450"/>
                <a:gd name="connsiteX7" fmla="*/ 13653 w 86716"/>
                <a:gd name="connsiteY7" fmla="*/ 68082 h 374450"/>
                <a:gd name="connsiteX8" fmla="*/ 22786 w 86716"/>
                <a:gd name="connsiteY8" fmla="*/ 44004 h 374450"/>
                <a:gd name="connsiteX9" fmla="*/ 33580 w 86716"/>
                <a:gd name="connsiteY9" fmla="*/ 21587 h 374450"/>
                <a:gd name="connsiteX10" fmla="*/ 46034 w 86716"/>
                <a:gd name="connsiteY10" fmla="*/ 0 h 374450"/>
                <a:gd name="connsiteX11" fmla="*/ 39392 w 86716"/>
                <a:gd name="connsiteY11" fmla="*/ 24078 h 374450"/>
                <a:gd name="connsiteX12" fmla="*/ 32749 w 86716"/>
                <a:gd name="connsiteY12" fmla="*/ 48155 h 374450"/>
                <a:gd name="connsiteX13" fmla="*/ 27768 w 86716"/>
                <a:gd name="connsiteY13" fmla="*/ 72233 h 374450"/>
                <a:gd name="connsiteX14" fmla="*/ 24447 w 86716"/>
                <a:gd name="connsiteY14" fmla="*/ 96311 h 374450"/>
                <a:gd name="connsiteX15" fmla="*/ 21126 w 86716"/>
                <a:gd name="connsiteY15" fmla="*/ 144466 h 374450"/>
                <a:gd name="connsiteX16" fmla="*/ 21956 w 86716"/>
                <a:gd name="connsiteY16" fmla="*/ 168544 h 374450"/>
                <a:gd name="connsiteX17" fmla="*/ 24447 w 86716"/>
                <a:gd name="connsiteY17" fmla="*/ 192622 h 374450"/>
                <a:gd name="connsiteX18" fmla="*/ 46864 w 86716"/>
                <a:gd name="connsiteY18" fmla="*/ 286442 h 374450"/>
                <a:gd name="connsiteX19" fmla="*/ 86717 w 86716"/>
                <a:gd name="connsiteY19" fmla="*/ 374450 h 37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716" h="374450">
                  <a:moveTo>
                    <a:pt x="86717" y="374450"/>
                  </a:moveTo>
                  <a:cubicBezTo>
                    <a:pt x="62639" y="351203"/>
                    <a:pt x="44373" y="322143"/>
                    <a:pt x="30259" y="292254"/>
                  </a:cubicBezTo>
                  <a:cubicBezTo>
                    <a:pt x="16144" y="261534"/>
                    <a:pt x="6181" y="228323"/>
                    <a:pt x="2030" y="195113"/>
                  </a:cubicBezTo>
                  <a:cubicBezTo>
                    <a:pt x="1199" y="186810"/>
                    <a:pt x="-461" y="178507"/>
                    <a:pt x="369" y="169374"/>
                  </a:cubicBezTo>
                  <a:cubicBezTo>
                    <a:pt x="369" y="161072"/>
                    <a:pt x="-461" y="151939"/>
                    <a:pt x="369" y="143636"/>
                  </a:cubicBezTo>
                  <a:cubicBezTo>
                    <a:pt x="2030" y="127031"/>
                    <a:pt x="2860" y="109595"/>
                    <a:pt x="7841" y="92990"/>
                  </a:cubicBezTo>
                  <a:lnTo>
                    <a:pt x="10332" y="80536"/>
                  </a:lnTo>
                  <a:cubicBezTo>
                    <a:pt x="11162" y="76384"/>
                    <a:pt x="11993" y="72233"/>
                    <a:pt x="13653" y="68082"/>
                  </a:cubicBezTo>
                  <a:lnTo>
                    <a:pt x="22786" y="44004"/>
                  </a:lnTo>
                  <a:cubicBezTo>
                    <a:pt x="25277" y="35701"/>
                    <a:pt x="29428" y="29059"/>
                    <a:pt x="33580" y="21587"/>
                  </a:cubicBezTo>
                  <a:cubicBezTo>
                    <a:pt x="37731" y="14115"/>
                    <a:pt x="41882" y="6642"/>
                    <a:pt x="46034" y="0"/>
                  </a:cubicBezTo>
                  <a:cubicBezTo>
                    <a:pt x="43543" y="8303"/>
                    <a:pt x="41882" y="15775"/>
                    <a:pt x="39392" y="24078"/>
                  </a:cubicBezTo>
                  <a:cubicBezTo>
                    <a:pt x="36901" y="32380"/>
                    <a:pt x="33580" y="39853"/>
                    <a:pt x="32749" y="48155"/>
                  </a:cubicBezTo>
                  <a:lnTo>
                    <a:pt x="27768" y="72233"/>
                  </a:lnTo>
                  <a:cubicBezTo>
                    <a:pt x="25277" y="79705"/>
                    <a:pt x="25277" y="88008"/>
                    <a:pt x="24447" y="96311"/>
                  </a:cubicBezTo>
                  <a:cubicBezTo>
                    <a:pt x="21956" y="112086"/>
                    <a:pt x="21956" y="128691"/>
                    <a:pt x="21126" y="144466"/>
                  </a:cubicBezTo>
                  <a:cubicBezTo>
                    <a:pt x="21126" y="152769"/>
                    <a:pt x="21956" y="160241"/>
                    <a:pt x="21956" y="168544"/>
                  </a:cubicBezTo>
                  <a:cubicBezTo>
                    <a:pt x="21956" y="176847"/>
                    <a:pt x="22786" y="184319"/>
                    <a:pt x="24447" y="192622"/>
                  </a:cubicBezTo>
                  <a:cubicBezTo>
                    <a:pt x="27768" y="224172"/>
                    <a:pt x="36070" y="255722"/>
                    <a:pt x="46864" y="286442"/>
                  </a:cubicBezTo>
                  <a:cubicBezTo>
                    <a:pt x="55997" y="315501"/>
                    <a:pt x="70111" y="345391"/>
                    <a:pt x="86717" y="374450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íṧḻîdé"/>
            <p:cNvSpPr/>
            <p:nvPr/>
          </p:nvSpPr>
          <p:spPr>
            <a:xfrm>
              <a:off x="5690131" y="1556153"/>
              <a:ext cx="167499" cy="543889"/>
            </a:xfrm>
            <a:custGeom>
              <a:avLst/>
              <a:gdLst>
                <a:gd name="connsiteX0" fmla="*/ 0 w 215038"/>
                <a:gd name="connsiteY0" fmla="*/ 0 h 698254"/>
                <a:gd name="connsiteX1" fmla="*/ 40683 w 215038"/>
                <a:gd name="connsiteY1" fmla="*/ 24908 h 698254"/>
                <a:gd name="connsiteX2" fmla="*/ 58119 w 215038"/>
                <a:gd name="connsiteY2" fmla="*/ 41513 h 698254"/>
                <a:gd name="connsiteX3" fmla="*/ 73894 w 215038"/>
                <a:gd name="connsiteY3" fmla="*/ 59779 h 698254"/>
                <a:gd name="connsiteX4" fmla="*/ 119558 w 215038"/>
                <a:gd name="connsiteY4" fmla="*/ 144466 h 698254"/>
                <a:gd name="connsiteX5" fmla="*/ 127861 w 215038"/>
                <a:gd name="connsiteY5" fmla="*/ 166884 h 698254"/>
                <a:gd name="connsiteX6" fmla="*/ 134503 w 215038"/>
                <a:gd name="connsiteY6" fmla="*/ 190131 h 698254"/>
                <a:gd name="connsiteX7" fmla="*/ 146127 w 215038"/>
                <a:gd name="connsiteY7" fmla="*/ 236626 h 698254"/>
                <a:gd name="connsiteX8" fmla="*/ 158581 w 215038"/>
                <a:gd name="connsiteY8" fmla="*/ 331276 h 698254"/>
                <a:gd name="connsiteX9" fmla="*/ 172696 w 215038"/>
                <a:gd name="connsiteY9" fmla="*/ 518086 h 698254"/>
                <a:gd name="connsiteX10" fmla="*/ 185980 w 215038"/>
                <a:gd name="connsiteY10" fmla="*/ 610246 h 698254"/>
                <a:gd name="connsiteX11" fmla="*/ 196773 w 215038"/>
                <a:gd name="connsiteY11" fmla="*/ 655080 h 698254"/>
                <a:gd name="connsiteX12" fmla="*/ 204246 w 215038"/>
                <a:gd name="connsiteY12" fmla="*/ 677497 h 698254"/>
                <a:gd name="connsiteX13" fmla="*/ 215039 w 215038"/>
                <a:gd name="connsiteY13" fmla="*/ 698254 h 698254"/>
                <a:gd name="connsiteX14" fmla="*/ 189301 w 215038"/>
                <a:gd name="connsiteY14" fmla="*/ 658401 h 698254"/>
                <a:gd name="connsiteX15" fmla="*/ 171865 w 215038"/>
                <a:gd name="connsiteY15" fmla="*/ 613567 h 698254"/>
                <a:gd name="connsiteX16" fmla="*/ 149448 w 215038"/>
                <a:gd name="connsiteY16" fmla="*/ 521407 h 698254"/>
                <a:gd name="connsiteX17" fmla="*/ 145297 w 215038"/>
                <a:gd name="connsiteY17" fmla="*/ 498160 h 698254"/>
                <a:gd name="connsiteX18" fmla="*/ 141976 w 215038"/>
                <a:gd name="connsiteY18" fmla="*/ 474912 h 698254"/>
                <a:gd name="connsiteX19" fmla="*/ 136164 w 215038"/>
                <a:gd name="connsiteY19" fmla="*/ 427587 h 698254"/>
                <a:gd name="connsiteX20" fmla="*/ 128691 w 215038"/>
                <a:gd name="connsiteY20" fmla="*/ 333767 h 698254"/>
                <a:gd name="connsiteX21" fmla="*/ 118728 w 215038"/>
                <a:gd name="connsiteY21" fmla="*/ 241608 h 698254"/>
                <a:gd name="connsiteX22" fmla="*/ 109595 w 215038"/>
                <a:gd name="connsiteY22" fmla="*/ 196773 h 698254"/>
                <a:gd name="connsiteX23" fmla="*/ 104614 w 215038"/>
                <a:gd name="connsiteY23" fmla="*/ 174356 h 698254"/>
                <a:gd name="connsiteX24" fmla="*/ 97972 w 215038"/>
                <a:gd name="connsiteY24" fmla="*/ 151939 h 698254"/>
                <a:gd name="connsiteX25" fmla="*/ 62270 w 215038"/>
                <a:gd name="connsiteY25" fmla="*/ 68082 h 698254"/>
                <a:gd name="connsiteX26" fmla="*/ 49816 w 215038"/>
                <a:gd name="connsiteY26" fmla="*/ 48986 h 698254"/>
                <a:gd name="connsiteX27" fmla="*/ 35702 w 215038"/>
                <a:gd name="connsiteY27" fmla="*/ 30720 h 698254"/>
                <a:gd name="connsiteX28" fmla="*/ 0 w 215038"/>
                <a:gd name="connsiteY28" fmla="*/ 0 h 69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038" h="698254">
                  <a:moveTo>
                    <a:pt x="0" y="0"/>
                  </a:moveTo>
                  <a:cubicBezTo>
                    <a:pt x="14945" y="4982"/>
                    <a:pt x="28229" y="14115"/>
                    <a:pt x="40683" y="24908"/>
                  </a:cubicBezTo>
                  <a:cubicBezTo>
                    <a:pt x="47325" y="29890"/>
                    <a:pt x="52307" y="35701"/>
                    <a:pt x="58119" y="41513"/>
                  </a:cubicBezTo>
                  <a:cubicBezTo>
                    <a:pt x="63100" y="47325"/>
                    <a:pt x="68912" y="53967"/>
                    <a:pt x="73894" y="59779"/>
                  </a:cubicBezTo>
                  <a:cubicBezTo>
                    <a:pt x="93820" y="85517"/>
                    <a:pt x="107935" y="114577"/>
                    <a:pt x="119558" y="144466"/>
                  </a:cubicBezTo>
                  <a:cubicBezTo>
                    <a:pt x="122049" y="151939"/>
                    <a:pt x="125370" y="159411"/>
                    <a:pt x="127861" y="166884"/>
                  </a:cubicBezTo>
                  <a:lnTo>
                    <a:pt x="134503" y="190131"/>
                  </a:lnTo>
                  <a:cubicBezTo>
                    <a:pt x="139485" y="205076"/>
                    <a:pt x="141976" y="220851"/>
                    <a:pt x="146127" y="236626"/>
                  </a:cubicBezTo>
                  <a:cubicBezTo>
                    <a:pt x="151939" y="268176"/>
                    <a:pt x="156090" y="299726"/>
                    <a:pt x="158581" y="331276"/>
                  </a:cubicBezTo>
                  <a:cubicBezTo>
                    <a:pt x="162732" y="394377"/>
                    <a:pt x="166053" y="455816"/>
                    <a:pt x="172696" y="518086"/>
                  </a:cubicBezTo>
                  <a:cubicBezTo>
                    <a:pt x="176017" y="548806"/>
                    <a:pt x="180168" y="579526"/>
                    <a:pt x="185980" y="610246"/>
                  </a:cubicBezTo>
                  <a:cubicBezTo>
                    <a:pt x="188471" y="625191"/>
                    <a:pt x="192622" y="640966"/>
                    <a:pt x="196773" y="655080"/>
                  </a:cubicBezTo>
                  <a:cubicBezTo>
                    <a:pt x="199264" y="662553"/>
                    <a:pt x="201755" y="670025"/>
                    <a:pt x="204246" y="677497"/>
                  </a:cubicBezTo>
                  <a:cubicBezTo>
                    <a:pt x="207567" y="684970"/>
                    <a:pt x="210058" y="691612"/>
                    <a:pt x="215039" y="698254"/>
                  </a:cubicBezTo>
                  <a:cubicBezTo>
                    <a:pt x="203415" y="687461"/>
                    <a:pt x="195943" y="672516"/>
                    <a:pt x="189301" y="658401"/>
                  </a:cubicBezTo>
                  <a:cubicBezTo>
                    <a:pt x="182659" y="644287"/>
                    <a:pt x="176847" y="629342"/>
                    <a:pt x="171865" y="613567"/>
                  </a:cubicBezTo>
                  <a:cubicBezTo>
                    <a:pt x="161902" y="583677"/>
                    <a:pt x="155260" y="552127"/>
                    <a:pt x="149448" y="521407"/>
                  </a:cubicBezTo>
                  <a:lnTo>
                    <a:pt x="145297" y="498160"/>
                  </a:lnTo>
                  <a:cubicBezTo>
                    <a:pt x="143636" y="490687"/>
                    <a:pt x="142806" y="482385"/>
                    <a:pt x="141976" y="474912"/>
                  </a:cubicBezTo>
                  <a:cubicBezTo>
                    <a:pt x="139485" y="459137"/>
                    <a:pt x="137824" y="443362"/>
                    <a:pt x="136164" y="427587"/>
                  </a:cubicBezTo>
                  <a:cubicBezTo>
                    <a:pt x="132843" y="396037"/>
                    <a:pt x="131182" y="364487"/>
                    <a:pt x="128691" y="333767"/>
                  </a:cubicBezTo>
                  <a:cubicBezTo>
                    <a:pt x="127031" y="303047"/>
                    <a:pt x="123710" y="272327"/>
                    <a:pt x="118728" y="241608"/>
                  </a:cubicBezTo>
                  <a:cubicBezTo>
                    <a:pt x="116237" y="226663"/>
                    <a:pt x="113747" y="210888"/>
                    <a:pt x="109595" y="196773"/>
                  </a:cubicBezTo>
                  <a:lnTo>
                    <a:pt x="104614" y="174356"/>
                  </a:lnTo>
                  <a:cubicBezTo>
                    <a:pt x="102953" y="166884"/>
                    <a:pt x="100462" y="159411"/>
                    <a:pt x="97972" y="151939"/>
                  </a:cubicBezTo>
                  <a:cubicBezTo>
                    <a:pt x="88839" y="122879"/>
                    <a:pt x="78045" y="93820"/>
                    <a:pt x="62270" y="68082"/>
                  </a:cubicBezTo>
                  <a:cubicBezTo>
                    <a:pt x="58119" y="61440"/>
                    <a:pt x="53967" y="54798"/>
                    <a:pt x="49816" y="48986"/>
                  </a:cubicBezTo>
                  <a:cubicBezTo>
                    <a:pt x="44834" y="43174"/>
                    <a:pt x="40683" y="36532"/>
                    <a:pt x="35702" y="30720"/>
                  </a:cubicBezTo>
                  <a:cubicBezTo>
                    <a:pt x="24908" y="19096"/>
                    <a:pt x="13284" y="7472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íšľíďê"/>
            <p:cNvSpPr/>
            <p:nvPr/>
          </p:nvSpPr>
          <p:spPr>
            <a:xfrm>
              <a:off x="5455373" y="1010119"/>
              <a:ext cx="554882" cy="163177"/>
            </a:xfrm>
            <a:custGeom>
              <a:avLst/>
              <a:gdLst>
                <a:gd name="connsiteX0" fmla="*/ 0 w 712368"/>
                <a:gd name="connsiteY0" fmla="*/ 50909 h 209490"/>
                <a:gd name="connsiteX1" fmla="*/ 188470 w 712368"/>
                <a:gd name="connsiteY1" fmla="*/ 3584 h 209490"/>
                <a:gd name="connsiteX2" fmla="*/ 383583 w 712368"/>
                <a:gd name="connsiteY2" fmla="*/ 11887 h 209490"/>
                <a:gd name="connsiteX3" fmla="*/ 478234 w 712368"/>
                <a:gd name="connsiteY3" fmla="*/ 38455 h 209490"/>
                <a:gd name="connsiteX4" fmla="*/ 500651 w 712368"/>
                <a:gd name="connsiteY4" fmla="*/ 47588 h 209490"/>
                <a:gd name="connsiteX5" fmla="*/ 523068 w 712368"/>
                <a:gd name="connsiteY5" fmla="*/ 57551 h 209490"/>
                <a:gd name="connsiteX6" fmla="*/ 545485 w 712368"/>
                <a:gd name="connsiteY6" fmla="*/ 68345 h 209490"/>
                <a:gd name="connsiteX7" fmla="*/ 567072 w 712368"/>
                <a:gd name="connsiteY7" fmla="*/ 80799 h 209490"/>
                <a:gd name="connsiteX8" fmla="*/ 712369 w 712368"/>
                <a:gd name="connsiteY8" fmla="*/ 209490 h 209490"/>
                <a:gd name="connsiteX9" fmla="*/ 555448 w 712368"/>
                <a:gd name="connsiteY9" fmla="*/ 101555 h 209490"/>
                <a:gd name="connsiteX10" fmla="*/ 377771 w 712368"/>
                <a:gd name="connsiteY10" fmla="*/ 40946 h 209490"/>
                <a:gd name="connsiteX11" fmla="*/ 283951 w 712368"/>
                <a:gd name="connsiteY11" fmla="*/ 28492 h 209490"/>
                <a:gd name="connsiteX12" fmla="*/ 189301 w 712368"/>
                <a:gd name="connsiteY12" fmla="*/ 26831 h 209490"/>
                <a:gd name="connsiteX13" fmla="*/ 0 w 712368"/>
                <a:gd name="connsiteY13" fmla="*/ 50909 h 20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2368" h="209490">
                  <a:moveTo>
                    <a:pt x="0" y="50909"/>
                  </a:moveTo>
                  <a:cubicBezTo>
                    <a:pt x="58949" y="25171"/>
                    <a:pt x="123710" y="10226"/>
                    <a:pt x="188470" y="3584"/>
                  </a:cubicBezTo>
                  <a:cubicBezTo>
                    <a:pt x="253231" y="-3058"/>
                    <a:pt x="319653" y="-567"/>
                    <a:pt x="383583" y="11887"/>
                  </a:cubicBezTo>
                  <a:cubicBezTo>
                    <a:pt x="415964" y="18529"/>
                    <a:pt x="447514" y="26831"/>
                    <a:pt x="478234" y="38455"/>
                  </a:cubicBezTo>
                  <a:cubicBezTo>
                    <a:pt x="485706" y="40946"/>
                    <a:pt x="493178" y="45097"/>
                    <a:pt x="500651" y="47588"/>
                  </a:cubicBezTo>
                  <a:cubicBezTo>
                    <a:pt x="508123" y="50909"/>
                    <a:pt x="515596" y="54230"/>
                    <a:pt x="523068" y="57551"/>
                  </a:cubicBezTo>
                  <a:cubicBezTo>
                    <a:pt x="530540" y="60872"/>
                    <a:pt x="538013" y="65024"/>
                    <a:pt x="545485" y="68345"/>
                  </a:cubicBezTo>
                  <a:lnTo>
                    <a:pt x="567072" y="80799"/>
                  </a:lnTo>
                  <a:cubicBezTo>
                    <a:pt x="623530" y="114009"/>
                    <a:pt x="673346" y="158844"/>
                    <a:pt x="712369" y="209490"/>
                  </a:cubicBezTo>
                  <a:cubicBezTo>
                    <a:pt x="663383" y="167146"/>
                    <a:pt x="611906" y="129785"/>
                    <a:pt x="555448" y="101555"/>
                  </a:cubicBezTo>
                  <a:cubicBezTo>
                    <a:pt x="498990" y="73326"/>
                    <a:pt x="439211" y="52570"/>
                    <a:pt x="377771" y="40946"/>
                  </a:cubicBezTo>
                  <a:cubicBezTo>
                    <a:pt x="347051" y="34304"/>
                    <a:pt x="315501" y="30983"/>
                    <a:pt x="283951" y="28492"/>
                  </a:cubicBezTo>
                  <a:cubicBezTo>
                    <a:pt x="252401" y="26001"/>
                    <a:pt x="220851" y="26001"/>
                    <a:pt x="189301" y="26831"/>
                  </a:cubicBezTo>
                  <a:cubicBezTo>
                    <a:pt x="126200" y="30153"/>
                    <a:pt x="63100" y="37625"/>
                    <a:pt x="0" y="5090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iŝḷïḋè"/>
            <p:cNvSpPr/>
            <p:nvPr/>
          </p:nvSpPr>
          <p:spPr>
            <a:xfrm>
              <a:off x="5032420" y="1550333"/>
              <a:ext cx="309777" cy="85507"/>
            </a:xfrm>
            <a:custGeom>
              <a:avLst/>
              <a:gdLst>
                <a:gd name="connsiteX0" fmla="*/ 3321 w 397697"/>
                <a:gd name="connsiteY0" fmla="*/ 0 h 109775"/>
                <a:gd name="connsiteX1" fmla="*/ 88838 w 397697"/>
                <a:gd name="connsiteY1" fmla="*/ 56458 h 109775"/>
                <a:gd name="connsiteX2" fmla="*/ 189301 w 397697"/>
                <a:gd name="connsiteY2" fmla="*/ 78045 h 109775"/>
                <a:gd name="connsiteX3" fmla="*/ 215039 w 397697"/>
                <a:gd name="connsiteY3" fmla="*/ 78875 h 109775"/>
                <a:gd name="connsiteX4" fmla="*/ 240777 w 397697"/>
                <a:gd name="connsiteY4" fmla="*/ 78045 h 109775"/>
                <a:gd name="connsiteX5" fmla="*/ 266516 w 397697"/>
                <a:gd name="connsiteY5" fmla="*/ 76384 h 109775"/>
                <a:gd name="connsiteX6" fmla="*/ 292254 w 397697"/>
                <a:gd name="connsiteY6" fmla="*/ 75554 h 109775"/>
                <a:gd name="connsiteX7" fmla="*/ 317992 w 397697"/>
                <a:gd name="connsiteY7" fmla="*/ 73894 h 109775"/>
                <a:gd name="connsiteX8" fmla="*/ 343730 w 397697"/>
                <a:gd name="connsiteY8" fmla="*/ 73063 h 109775"/>
                <a:gd name="connsiteX9" fmla="*/ 396867 w 397697"/>
                <a:gd name="connsiteY9" fmla="*/ 70573 h 109775"/>
                <a:gd name="connsiteX10" fmla="*/ 397698 w 397697"/>
                <a:gd name="connsiteY10" fmla="*/ 73894 h 109775"/>
                <a:gd name="connsiteX11" fmla="*/ 347882 w 397697"/>
                <a:gd name="connsiteY11" fmla="*/ 94650 h 109775"/>
                <a:gd name="connsiteX12" fmla="*/ 294745 w 397697"/>
                <a:gd name="connsiteY12" fmla="*/ 107104 h 109775"/>
                <a:gd name="connsiteX13" fmla="*/ 185980 w 397697"/>
                <a:gd name="connsiteY13" fmla="*/ 103783 h 109775"/>
                <a:gd name="connsiteX14" fmla="*/ 82196 w 397697"/>
                <a:gd name="connsiteY14" fmla="*/ 71403 h 109775"/>
                <a:gd name="connsiteX15" fmla="*/ 36532 w 397697"/>
                <a:gd name="connsiteY15" fmla="*/ 41513 h 109775"/>
                <a:gd name="connsiteX16" fmla="*/ 0 w 397697"/>
                <a:gd name="connsiteY16" fmla="*/ 2491 h 109775"/>
                <a:gd name="connsiteX17" fmla="*/ 3321 w 397697"/>
                <a:gd name="connsiteY17" fmla="*/ 0 h 1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7697" h="109773">
                  <a:moveTo>
                    <a:pt x="3321" y="0"/>
                  </a:moveTo>
                  <a:cubicBezTo>
                    <a:pt x="26569" y="25738"/>
                    <a:pt x="57288" y="44004"/>
                    <a:pt x="88838" y="56458"/>
                  </a:cubicBezTo>
                  <a:cubicBezTo>
                    <a:pt x="120389" y="69742"/>
                    <a:pt x="154430" y="75554"/>
                    <a:pt x="189301" y="78045"/>
                  </a:cubicBezTo>
                  <a:cubicBezTo>
                    <a:pt x="197603" y="78045"/>
                    <a:pt x="206736" y="78875"/>
                    <a:pt x="215039" y="78875"/>
                  </a:cubicBezTo>
                  <a:lnTo>
                    <a:pt x="240777" y="78045"/>
                  </a:lnTo>
                  <a:cubicBezTo>
                    <a:pt x="249080" y="78045"/>
                    <a:pt x="258213" y="77215"/>
                    <a:pt x="266516" y="76384"/>
                  </a:cubicBezTo>
                  <a:cubicBezTo>
                    <a:pt x="274818" y="75554"/>
                    <a:pt x="283951" y="75554"/>
                    <a:pt x="292254" y="75554"/>
                  </a:cubicBezTo>
                  <a:cubicBezTo>
                    <a:pt x="300556" y="75554"/>
                    <a:pt x="309689" y="73894"/>
                    <a:pt x="317992" y="73894"/>
                  </a:cubicBezTo>
                  <a:lnTo>
                    <a:pt x="343730" y="73063"/>
                  </a:lnTo>
                  <a:cubicBezTo>
                    <a:pt x="361166" y="71403"/>
                    <a:pt x="378601" y="70573"/>
                    <a:pt x="396867" y="70573"/>
                  </a:cubicBezTo>
                  <a:lnTo>
                    <a:pt x="397698" y="73894"/>
                  </a:lnTo>
                  <a:cubicBezTo>
                    <a:pt x="381923" y="82196"/>
                    <a:pt x="364487" y="88838"/>
                    <a:pt x="347882" y="94650"/>
                  </a:cubicBezTo>
                  <a:cubicBezTo>
                    <a:pt x="330446" y="99632"/>
                    <a:pt x="313010" y="103783"/>
                    <a:pt x="294745" y="107104"/>
                  </a:cubicBezTo>
                  <a:cubicBezTo>
                    <a:pt x="259043" y="112086"/>
                    <a:pt x="221681" y="109595"/>
                    <a:pt x="185980" y="103783"/>
                  </a:cubicBezTo>
                  <a:cubicBezTo>
                    <a:pt x="150278" y="97971"/>
                    <a:pt x="114577" y="88008"/>
                    <a:pt x="82196" y="71403"/>
                  </a:cubicBezTo>
                  <a:cubicBezTo>
                    <a:pt x="66421" y="63100"/>
                    <a:pt x="50646" y="53137"/>
                    <a:pt x="36532" y="41513"/>
                  </a:cubicBezTo>
                  <a:cubicBezTo>
                    <a:pt x="22417" y="29890"/>
                    <a:pt x="9963" y="17436"/>
                    <a:pt x="0" y="2491"/>
                  </a:cubicBezTo>
                  <a:lnTo>
                    <a:pt x="332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íṧḻiḋè"/>
            <p:cNvSpPr/>
            <p:nvPr/>
          </p:nvSpPr>
          <p:spPr>
            <a:xfrm>
              <a:off x="5047941" y="1440391"/>
              <a:ext cx="333705" cy="144217"/>
            </a:xfrm>
            <a:custGeom>
              <a:avLst/>
              <a:gdLst>
                <a:gd name="connsiteX0" fmla="*/ 4151 w 428417"/>
                <a:gd name="connsiteY0" fmla="*/ 0 h 185149"/>
                <a:gd name="connsiteX1" fmla="*/ 9133 w 428417"/>
                <a:gd name="connsiteY1" fmla="*/ 14115 h 185149"/>
                <a:gd name="connsiteX2" fmla="*/ 12454 w 428417"/>
                <a:gd name="connsiteY2" fmla="*/ 20757 h 185149"/>
                <a:gd name="connsiteX3" fmla="*/ 16605 w 428417"/>
                <a:gd name="connsiteY3" fmla="*/ 26568 h 185149"/>
                <a:gd name="connsiteX4" fmla="*/ 36532 w 428417"/>
                <a:gd name="connsiteY4" fmla="*/ 46495 h 185149"/>
                <a:gd name="connsiteX5" fmla="*/ 41513 w 428417"/>
                <a:gd name="connsiteY5" fmla="*/ 50646 h 185149"/>
                <a:gd name="connsiteX6" fmla="*/ 47325 w 428417"/>
                <a:gd name="connsiteY6" fmla="*/ 54798 h 185149"/>
                <a:gd name="connsiteX7" fmla="*/ 58949 w 428417"/>
                <a:gd name="connsiteY7" fmla="*/ 62270 h 185149"/>
                <a:gd name="connsiteX8" fmla="*/ 83857 w 428417"/>
                <a:gd name="connsiteY8" fmla="*/ 75554 h 185149"/>
                <a:gd name="connsiteX9" fmla="*/ 193452 w 428417"/>
                <a:gd name="connsiteY9" fmla="*/ 114577 h 185149"/>
                <a:gd name="connsiteX10" fmla="*/ 221681 w 428417"/>
                <a:gd name="connsiteY10" fmla="*/ 122879 h 185149"/>
                <a:gd name="connsiteX11" fmla="*/ 250740 w 428417"/>
                <a:gd name="connsiteY11" fmla="*/ 130352 h 185149"/>
                <a:gd name="connsiteX12" fmla="*/ 279800 w 428417"/>
                <a:gd name="connsiteY12" fmla="*/ 138654 h 185149"/>
                <a:gd name="connsiteX13" fmla="*/ 294745 w 428417"/>
                <a:gd name="connsiteY13" fmla="*/ 141976 h 185149"/>
                <a:gd name="connsiteX14" fmla="*/ 309689 w 428417"/>
                <a:gd name="connsiteY14" fmla="*/ 146127 h 185149"/>
                <a:gd name="connsiteX15" fmla="*/ 428418 w 428417"/>
                <a:gd name="connsiteY15" fmla="*/ 181828 h 185149"/>
                <a:gd name="connsiteX16" fmla="*/ 428418 w 428417"/>
                <a:gd name="connsiteY16" fmla="*/ 185149 h 185149"/>
                <a:gd name="connsiteX17" fmla="*/ 306368 w 428417"/>
                <a:gd name="connsiteY17" fmla="*/ 170205 h 185149"/>
                <a:gd name="connsiteX18" fmla="*/ 275648 w 428417"/>
                <a:gd name="connsiteY18" fmla="*/ 165223 h 185149"/>
                <a:gd name="connsiteX19" fmla="*/ 245759 w 428417"/>
                <a:gd name="connsiteY19" fmla="*/ 159411 h 185149"/>
                <a:gd name="connsiteX20" fmla="*/ 185980 w 428417"/>
                <a:gd name="connsiteY20" fmla="*/ 144466 h 185149"/>
                <a:gd name="connsiteX21" fmla="*/ 171035 w 428417"/>
                <a:gd name="connsiteY21" fmla="*/ 140315 h 185149"/>
                <a:gd name="connsiteX22" fmla="*/ 156920 w 428417"/>
                <a:gd name="connsiteY22" fmla="*/ 135333 h 185149"/>
                <a:gd name="connsiteX23" fmla="*/ 127861 w 428417"/>
                <a:gd name="connsiteY23" fmla="*/ 124540 h 185149"/>
                <a:gd name="connsiteX24" fmla="*/ 99632 w 428417"/>
                <a:gd name="connsiteY24" fmla="*/ 112086 h 185149"/>
                <a:gd name="connsiteX25" fmla="*/ 72233 w 428417"/>
                <a:gd name="connsiteY25" fmla="*/ 97141 h 185149"/>
                <a:gd name="connsiteX26" fmla="*/ 46495 w 428417"/>
                <a:gd name="connsiteY26" fmla="*/ 79706 h 185149"/>
                <a:gd name="connsiteX27" fmla="*/ 34871 w 428417"/>
                <a:gd name="connsiteY27" fmla="*/ 68912 h 185149"/>
                <a:gd name="connsiteX28" fmla="*/ 29059 w 428417"/>
                <a:gd name="connsiteY28" fmla="*/ 63930 h 185149"/>
                <a:gd name="connsiteX29" fmla="*/ 24078 w 428417"/>
                <a:gd name="connsiteY29" fmla="*/ 58119 h 185149"/>
                <a:gd name="connsiteX30" fmla="*/ 14945 w 428417"/>
                <a:gd name="connsiteY30" fmla="*/ 45665 h 185149"/>
                <a:gd name="connsiteX31" fmla="*/ 7472 w 428417"/>
                <a:gd name="connsiteY31" fmla="*/ 32380 h 185149"/>
                <a:gd name="connsiteX32" fmla="*/ 4151 w 428417"/>
                <a:gd name="connsiteY32" fmla="*/ 24908 h 185149"/>
                <a:gd name="connsiteX33" fmla="*/ 1661 w 428417"/>
                <a:gd name="connsiteY33" fmla="*/ 17436 h 185149"/>
                <a:gd name="connsiteX34" fmla="*/ 0 w 428417"/>
                <a:gd name="connsiteY34" fmla="*/ 1661 h 185149"/>
                <a:gd name="connsiteX35" fmla="*/ 4151 w 428417"/>
                <a:gd name="connsiteY35" fmla="*/ 0 h 18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8417" h="185149">
                  <a:moveTo>
                    <a:pt x="4151" y="0"/>
                  </a:moveTo>
                  <a:cubicBezTo>
                    <a:pt x="4982" y="4982"/>
                    <a:pt x="7472" y="9133"/>
                    <a:pt x="9133" y="14115"/>
                  </a:cubicBezTo>
                  <a:lnTo>
                    <a:pt x="12454" y="20757"/>
                  </a:lnTo>
                  <a:lnTo>
                    <a:pt x="16605" y="26568"/>
                  </a:lnTo>
                  <a:cubicBezTo>
                    <a:pt x="22417" y="34041"/>
                    <a:pt x="29059" y="40683"/>
                    <a:pt x="36532" y="46495"/>
                  </a:cubicBezTo>
                  <a:cubicBezTo>
                    <a:pt x="38192" y="48155"/>
                    <a:pt x="39853" y="49816"/>
                    <a:pt x="41513" y="50646"/>
                  </a:cubicBezTo>
                  <a:cubicBezTo>
                    <a:pt x="43174" y="52307"/>
                    <a:pt x="45665" y="53137"/>
                    <a:pt x="47325" y="54798"/>
                  </a:cubicBezTo>
                  <a:lnTo>
                    <a:pt x="58949" y="62270"/>
                  </a:lnTo>
                  <a:cubicBezTo>
                    <a:pt x="68082" y="66421"/>
                    <a:pt x="75554" y="71403"/>
                    <a:pt x="83857" y="75554"/>
                  </a:cubicBezTo>
                  <a:cubicBezTo>
                    <a:pt x="117898" y="92160"/>
                    <a:pt x="155260" y="103783"/>
                    <a:pt x="193452" y="114577"/>
                  </a:cubicBezTo>
                  <a:lnTo>
                    <a:pt x="221681" y="122879"/>
                  </a:lnTo>
                  <a:cubicBezTo>
                    <a:pt x="230814" y="126200"/>
                    <a:pt x="240777" y="127031"/>
                    <a:pt x="250740" y="130352"/>
                  </a:cubicBezTo>
                  <a:lnTo>
                    <a:pt x="279800" y="138654"/>
                  </a:lnTo>
                  <a:cubicBezTo>
                    <a:pt x="284781" y="140315"/>
                    <a:pt x="289763" y="141145"/>
                    <a:pt x="294745" y="141976"/>
                  </a:cubicBezTo>
                  <a:lnTo>
                    <a:pt x="309689" y="146127"/>
                  </a:lnTo>
                  <a:cubicBezTo>
                    <a:pt x="348712" y="156920"/>
                    <a:pt x="388565" y="166053"/>
                    <a:pt x="428418" y="181828"/>
                  </a:cubicBezTo>
                  <a:lnTo>
                    <a:pt x="428418" y="185149"/>
                  </a:lnTo>
                  <a:cubicBezTo>
                    <a:pt x="387734" y="180998"/>
                    <a:pt x="347051" y="176847"/>
                    <a:pt x="306368" y="170205"/>
                  </a:cubicBezTo>
                  <a:cubicBezTo>
                    <a:pt x="296405" y="168544"/>
                    <a:pt x="286442" y="167714"/>
                    <a:pt x="275648" y="165223"/>
                  </a:cubicBezTo>
                  <a:lnTo>
                    <a:pt x="245759" y="159411"/>
                  </a:lnTo>
                  <a:cubicBezTo>
                    <a:pt x="225832" y="156090"/>
                    <a:pt x="205906" y="150278"/>
                    <a:pt x="185980" y="144466"/>
                  </a:cubicBezTo>
                  <a:cubicBezTo>
                    <a:pt x="180998" y="142806"/>
                    <a:pt x="176016" y="141976"/>
                    <a:pt x="171035" y="140315"/>
                  </a:cubicBezTo>
                  <a:lnTo>
                    <a:pt x="156920" y="135333"/>
                  </a:lnTo>
                  <a:cubicBezTo>
                    <a:pt x="146957" y="132012"/>
                    <a:pt x="137824" y="128691"/>
                    <a:pt x="127861" y="124540"/>
                  </a:cubicBezTo>
                  <a:lnTo>
                    <a:pt x="99632" y="112086"/>
                  </a:lnTo>
                  <a:cubicBezTo>
                    <a:pt x="90499" y="107935"/>
                    <a:pt x="81366" y="102123"/>
                    <a:pt x="72233" y="97141"/>
                  </a:cubicBezTo>
                  <a:cubicBezTo>
                    <a:pt x="63100" y="92160"/>
                    <a:pt x="55628" y="85517"/>
                    <a:pt x="46495" y="79706"/>
                  </a:cubicBezTo>
                  <a:lnTo>
                    <a:pt x="34871" y="68912"/>
                  </a:lnTo>
                  <a:cubicBezTo>
                    <a:pt x="33211" y="67252"/>
                    <a:pt x="30720" y="65591"/>
                    <a:pt x="29059" y="63930"/>
                  </a:cubicBezTo>
                  <a:lnTo>
                    <a:pt x="24078" y="58119"/>
                  </a:lnTo>
                  <a:cubicBezTo>
                    <a:pt x="20757" y="53967"/>
                    <a:pt x="17436" y="50646"/>
                    <a:pt x="14945" y="45665"/>
                  </a:cubicBezTo>
                  <a:cubicBezTo>
                    <a:pt x="12454" y="41513"/>
                    <a:pt x="9133" y="37362"/>
                    <a:pt x="7472" y="32380"/>
                  </a:cubicBezTo>
                  <a:lnTo>
                    <a:pt x="4151" y="24908"/>
                  </a:lnTo>
                  <a:lnTo>
                    <a:pt x="1661" y="17436"/>
                  </a:lnTo>
                  <a:cubicBezTo>
                    <a:pt x="830" y="12454"/>
                    <a:pt x="0" y="7472"/>
                    <a:pt x="0" y="1661"/>
                  </a:cubicBezTo>
                  <a:lnTo>
                    <a:pt x="415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íslïḍê"/>
            <p:cNvSpPr/>
            <p:nvPr/>
          </p:nvSpPr>
          <p:spPr>
            <a:xfrm>
              <a:off x="5022073" y="3059122"/>
              <a:ext cx="3235294" cy="2941913"/>
            </a:xfrm>
            <a:custGeom>
              <a:avLst/>
              <a:gdLst>
                <a:gd name="connsiteX0" fmla="*/ 3004734 w 4153528"/>
                <a:gd name="connsiteY0" fmla="*/ 0 h 3776881"/>
                <a:gd name="connsiteX1" fmla="*/ 2007584 w 4153528"/>
                <a:gd name="connsiteY1" fmla="*/ 1617359 h 3776881"/>
                <a:gd name="connsiteX2" fmla="*/ 2017547 w 4153528"/>
                <a:gd name="connsiteY2" fmla="*/ 2621151 h 3776881"/>
                <a:gd name="connsiteX3" fmla="*/ 618549 w 4153528"/>
                <a:gd name="connsiteY3" fmla="*/ 2773089 h 3776881"/>
                <a:gd name="connsiteX4" fmla="*/ 0 w 4153528"/>
                <a:gd name="connsiteY4" fmla="*/ 3411564 h 3776881"/>
                <a:gd name="connsiteX5" fmla="*/ 87178 w 4153528"/>
                <a:gd name="connsiteY5" fmla="*/ 3776882 h 3776881"/>
                <a:gd name="connsiteX6" fmla="*/ 4097365 w 4153528"/>
                <a:gd name="connsiteY6" fmla="*/ 3776882 h 3776881"/>
                <a:gd name="connsiteX7" fmla="*/ 3004734 w 4153528"/>
                <a:gd name="connsiteY7" fmla="*/ 0 h 377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3528" h="3776881">
                  <a:moveTo>
                    <a:pt x="3004734" y="0"/>
                  </a:moveTo>
                  <a:lnTo>
                    <a:pt x="2007584" y="1617359"/>
                  </a:lnTo>
                  <a:cubicBezTo>
                    <a:pt x="2007584" y="1617359"/>
                    <a:pt x="2433511" y="2205188"/>
                    <a:pt x="2017547" y="2621151"/>
                  </a:cubicBezTo>
                  <a:cubicBezTo>
                    <a:pt x="1827416" y="2811282"/>
                    <a:pt x="1320954" y="2797167"/>
                    <a:pt x="618549" y="2773089"/>
                  </a:cubicBezTo>
                  <a:lnTo>
                    <a:pt x="0" y="3411564"/>
                  </a:lnTo>
                  <a:cubicBezTo>
                    <a:pt x="24908" y="3529462"/>
                    <a:pt x="87178" y="3776882"/>
                    <a:pt x="87178" y="3776882"/>
                  </a:cubicBezTo>
                  <a:lnTo>
                    <a:pt x="4097365" y="3776882"/>
                  </a:lnTo>
                  <a:cubicBezTo>
                    <a:pt x="4333161" y="1627322"/>
                    <a:pt x="3799299" y="533031"/>
                    <a:pt x="3004734" y="0"/>
                  </a:cubicBezTo>
                  <a:close/>
                </a:path>
              </a:pathLst>
            </a:custGeom>
            <a:gradFill>
              <a:gsLst>
                <a:gs pos="27000">
                  <a:srgbClr val="FF9C0D"/>
                </a:gs>
                <a:gs pos="73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íśľîďê"/>
            <p:cNvSpPr/>
            <p:nvPr/>
          </p:nvSpPr>
          <p:spPr>
            <a:xfrm>
              <a:off x="5805893" y="1173944"/>
              <a:ext cx="191427" cy="92480"/>
            </a:xfrm>
            <a:custGeom>
              <a:avLst/>
              <a:gdLst>
                <a:gd name="connsiteX0" fmla="*/ 0 w 245758"/>
                <a:gd name="connsiteY0" fmla="*/ 0 h 118728"/>
                <a:gd name="connsiteX1" fmla="*/ 245759 w 245758"/>
                <a:gd name="connsiteY1" fmla="*/ 118728 h 11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758" h="118726">
                  <a:moveTo>
                    <a:pt x="0" y="0"/>
                  </a:moveTo>
                  <a:cubicBezTo>
                    <a:pt x="76385" y="25738"/>
                    <a:pt x="158581" y="64761"/>
                    <a:pt x="245759" y="118728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iṥlïḓe"/>
            <p:cNvSpPr/>
            <p:nvPr/>
          </p:nvSpPr>
          <p:spPr>
            <a:xfrm>
              <a:off x="5183752" y="1140258"/>
              <a:ext cx="512846" cy="221232"/>
            </a:xfrm>
            <a:custGeom>
              <a:avLst/>
              <a:gdLst>
                <a:gd name="connsiteX0" fmla="*/ 0 w 658401"/>
                <a:gd name="connsiteY0" fmla="*/ 284023 h 284022"/>
                <a:gd name="connsiteX1" fmla="*/ 658401 w 658401"/>
                <a:gd name="connsiteY1" fmla="*/ 8374 h 28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401" h="284022">
                  <a:moveTo>
                    <a:pt x="0" y="284023"/>
                  </a:moveTo>
                  <a:cubicBezTo>
                    <a:pt x="0" y="284023"/>
                    <a:pt x="227493" y="-57217"/>
                    <a:pt x="658401" y="8374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iš1iḓê"/>
            <p:cNvSpPr/>
            <p:nvPr/>
          </p:nvSpPr>
          <p:spPr>
            <a:xfrm>
              <a:off x="5452140" y="1842002"/>
              <a:ext cx="221866" cy="512200"/>
            </a:xfrm>
            <a:custGeom>
              <a:avLst/>
              <a:gdLst>
                <a:gd name="connsiteX0" fmla="*/ 0 w 284835"/>
                <a:gd name="connsiteY0" fmla="*/ 0 h 657571"/>
                <a:gd name="connsiteX1" fmla="*/ 276479 w 284835"/>
                <a:gd name="connsiteY1" fmla="*/ 657571 h 657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835" h="657571">
                  <a:moveTo>
                    <a:pt x="0" y="0"/>
                  </a:moveTo>
                  <a:cubicBezTo>
                    <a:pt x="0" y="0"/>
                    <a:pt x="342070" y="227493"/>
                    <a:pt x="276479" y="657571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išļîḍê"/>
            <p:cNvSpPr/>
            <p:nvPr/>
          </p:nvSpPr>
          <p:spPr>
            <a:xfrm>
              <a:off x="5551734" y="2197049"/>
              <a:ext cx="51283" cy="274207"/>
            </a:xfrm>
            <a:custGeom>
              <a:avLst/>
              <a:gdLst>
                <a:gd name="connsiteX0" fmla="*/ 57288 w 65838"/>
                <a:gd name="connsiteY0" fmla="*/ 0 h 352032"/>
                <a:gd name="connsiteX1" fmla="*/ 0 w 65838"/>
                <a:gd name="connsiteY1" fmla="*/ 352033 h 35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38" h="352032">
                  <a:moveTo>
                    <a:pt x="57288" y="0"/>
                  </a:moveTo>
                  <a:cubicBezTo>
                    <a:pt x="75554" y="102953"/>
                    <a:pt x="68082" y="224172"/>
                    <a:pt x="0" y="352033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îśļíḍê"/>
            <p:cNvSpPr/>
            <p:nvPr/>
          </p:nvSpPr>
          <p:spPr>
            <a:xfrm>
              <a:off x="5492236" y="1968758"/>
              <a:ext cx="71139" cy="118995"/>
            </a:xfrm>
            <a:custGeom>
              <a:avLst/>
              <a:gdLst>
                <a:gd name="connsiteX0" fmla="*/ 0 w 91329"/>
                <a:gd name="connsiteY0" fmla="*/ 0 h 152768"/>
                <a:gd name="connsiteX1" fmla="*/ 91329 w 91329"/>
                <a:gd name="connsiteY1" fmla="*/ 152769 h 1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329" h="152768">
                  <a:moveTo>
                    <a:pt x="0" y="0"/>
                  </a:moveTo>
                  <a:cubicBezTo>
                    <a:pt x="0" y="0"/>
                    <a:pt x="50646" y="58119"/>
                    <a:pt x="91329" y="152769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íṥļíďé"/>
            <p:cNvSpPr/>
            <p:nvPr/>
          </p:nvSpPr>
          <p:spPr>
            <a:xfrm>
              <a:off x="4408339" y="2723477"/>
              <a:ext cx="4123735" cy="3581515"/>
            </a:xfrm>
            <a:custGeom>
              <a:avLst/>
              <a:gdLst>
                <a:gd name="connsiteX0" fmla="*/ 2352975 w 5294125"/>
                <a:gd name="connsiteY0" fmla="*/ 0 h 4598014"/>
                <a:gd name="connsiteX1" fmla="*/ 2368750 w 5294125"/>
                <a:gd name="connsiteY1" fmla="*/ 76384 h 4598014"/>
                <a:gd name="connsiteX2" fmla="*/ 2780562 w 5294125"/>
                <a:gd name="connsiteY2" fmla="*/ 2020038 h 4598014"/>
                <a:gd name="connsiteX3" fmla="*/ 2784714 w 5294125"/>
                <a:gd name="connsiteY3" fmla="*/ 2039134 h 4598014"/>
                <a:gd name="connsiteX4" fmla="*/ 2798828 w 5294125"/>
                <a:gd name="connsiteY4" fmla="*/ 2052419 h 4598014"/>
                <a:gd name="connsiteX5" fmla="*/ 3120141 w 5294125"/>
                <a:gd name="connsiteY5" fmla="*/ 2908423 h 4598014"/>
                <a:gd name="connsiteX6" fmla="*/ 2881855 w 5294125"/>
                <a:gd name="connsiteY6" fmla="*/ 3131765 h 4598014"/>
                <a:gd name="connsiteX7" fmla="*/ 2263306 w 5294125"/>
                <a:gd name="connsiteY7" fmla="*/ 3229736 h 4598014"/>
                <a:gd name="connsiteX8" fmla="*/ 2074836 w 5294125"/>
                <a:gd name="connsiteY8" fmla="*/ 3224754 h 4598014"/>
                <a:gd name="connsiteX9" fmla="*/ 143636 w 5294125"/>
                <a:gd name="connsiteY9" fmla="*/ 3057871 h 4598014"/>
                <a:gd name="connsiteX10" fmla="*/ 88839 w 5294125"/>
                <a:gd name="connsiteY10" fmla="*/ 3051229 h 4598014"/>
                <a:gd name="connsiteX11" fmla="*/ 76385 w 5294125"/>
                <a:gd name="connsiteY11" fmla="*/ 3105196 h 4598014"/>
                <a:gd name="connsiteX12" fmla="*/ 11624 w 5294125"/>
                <a:gd name="connsiteY12" fmla="*/ 3388317 h 4598014"/>
                <a:gd name="connsiteX13" fmla="*/ 0 w 5294125"/>
                <a:gd name="connsiteY13" fmla="*/ 3438133 h 4598014"/>
                <a:gd name="connsiteX14" fmla="*/ 47325 w 5294125"/>
                <a:gd name="connsiteY14" fmla="*/ 3458059 h 4598014"/>
                <a:gd name="connsiteX15" fmla="*/ 619379 w 5294125"/>
                <a:gd name="connsiteY15" fmla="*/ 3746992 h 4598014"/>
                <a:gd name="connsiteX16" fmla="*/ 1323445 w 5294125"/>
                <a:gd name="connsiteY16" fmla="*/ 4093213 h 4598014"/>
                <a:gd name="connsiteX17" fmla="*/ 2525670 w 5294125"/>
                <a:gd name="connsiteY17" fmla="*/ 4461021 h 4598014"/>
                <a:gd name="connsiteX18" fmla="*/ 3644039 w 5294125"/>
                <a:gd name="connsiteY18" fmla="*/ 4598015 h 4598014"/>
                <a:gd name="connsiteX19" fmla="*/ 4768220 w 5294125"/>
                <a:gd name="connsiteY19" fmla="*/ 4327349 h 4598014"/>
                <a:gd name="connsiteX20" fmla="*/ 5281325 w 5294125"/>
                <a:gd name="connsiteY20" fmla="*/ 3412395 h 4598014"/>
                <a:gd name="connsiteX21" fmla="*/ 4529934 w 5294125"/>
                <a:gd name="connsiteY21" fmla="*/ 952315 h 4598014"/>
                <a:gd name="connsiteX22" fmla="*/ 3613320 w 5294125"/>
                <a:gd name="connsiteY22" fmla="*/ 275648 h 4598014"/>
                <a:gd name="connsiteX23" fmla="*/ 2432681 w 5294125"/>
                <a:gd name="connsiteY23" fmla="*/ 3321 h 4598014"/>
                <a:gd name="connsiteX24" fmla="*/ 2352975 w 5294125"/>
                <a:gd name="connsiteY24" fmla="*/ 0 h 4598014"/>
                <a:gd name="connsiteX25" fmla="*/ 2352975 w 5294125"/>
                <a:gd name="connsiteY25" fmla="*/ 0 h 4598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94125" h="4598014">
                  <a:moveTo>
                    <a:pt x="2352975" y="0"/>
                  </a:moveTo>
                  <a:lnTo>
                    <a:pt x="2368750" y="76384"/>
                  </a:lnTo>
                  <a:lnTo>
                    <a:pt x="2780562" y="2020038"/>
                  </a:lnTo>
                  <a:lnTo>
                    <a:pt x="2784714" y="2039134"/>
                  </a:lnTo>
                  <a:lnTo>
                    <a:pt x="2798828" y="2052419"/>
                  </a:lnTo>
                  <a:cubicBezTo>
                    <a:pt x="2922538" y="2167825"/>
                    <a:pt x="3240530" y="2603715"/>
                    <a:pt x="3120141" y="2908423"/>
                  </a:cubicBezTo>
                  <a:cubicBezTo>
                    <a:pt x="3082779" y="3003904"/>
                    <a:pt x="3002243" y="3078628"/>
                    <a:pt x="2881855" y="3131765"/>
                  </a:cubicBezTo>
                  <a:cubicBezTo>
                    <a:pt x="2734067" y="3197356"/>
                    <a:pt x="2525670" y="3229736"/>
                    <a:pt x="2263306" y="3229736"/>
                  </a:cubicBezTo>
                  <a:cubicBezTo>
                    <a:pt x="2203527" y="3229736"/>
                    <a:pt x="2140427" y="3228076"/>
                    <a:pt x="2074836" y="3224754"/>
                  </a:cubicBezTo>
                  <a:cubicBezTo>
                    <a:pt x="1809981" y="3210640"/>
                    <a:pt x="690782" y="3126783"/>
                    <a:pt x="143636" y="3057871"/>
                  </a:cubicBezTo>
                  <a:lnTo>
                    <a:pt x="88839" y="3051229"/>
                  </a:lnTo>
                  <a:lnTo>
                    <a:pt x="76385" y="3105196"/>
                  </a:lnTo>
                  <a:lnTo>
                    <a:pt x="11624" y="3388317"/>
                  </a:lnTo>
                  <a:lnTo>
                    <a:pt x="0" y="3438133"/>
                  </a:lnTo>
                  <a:lnTo>
                    <a:pt x="47325" y="3458059"/>
                  </a:lnTo>
                  <a:cubicBezTo>
                    <a:pt x="243268" y="3539425"/>
                    <a:pt x="425927" y="3639887"/>
                    <a:pt x="619379" y="3746992"/>
                  </a:cubicBezTo>
                  <a:cubicBezTo>
                    <a:pt x="840230" y="3869041"/>
                    <a:pt x="1068553" y="3995242"/>
                    <a:pt x="1323445" y="4093213"/>
                  </a:cubicBezTo>
                  <a:cubicBezTo>
                    <a:pt x="1735257" y="4250964"/>
                    <a:pt x="2139597" y="4374673"/>
                    <a:pt x="2525670" y="4461021"/>
                  </a:cubicBezTo>
                  <a:cubicBezTo>
                    <a:pt x="2933331" y="4551520"/>
                    <a:pt x="3309442" y="4598015"/>
                    <a:pt x="3644039" y="4598015"/>
                  </a:cubicBezTo>
                  <a:cubicBezTo>
                    <a:pt x="4114800" y="4598015"/>
                    <a:pt x="4493402" y="4506686"/>
                    <a:pt x="4768220" y="4327349"/>
                  </a:cubicBezTo>
                  <a:cubicBezTo>
                    <a:pt x="5076249" y="4126424"/>
                    <a:pt x="5248945" y="3818395"/>
                    <a:pt x="5281325" y="3412395"/>
                  </a:cubicBezTo>
                  <a:cubicBezTo>
                    <a:pt x="5357709" y="2455098"/>
                    <a:pt x="5090363" y="1581657"/>
                    <a:pt x="4529934" y="952315"/>
                  </a:cubicBezTo>
                  <a:cubicBezTo>
                    <a:pt x="4274212" y="665043"/>
                    <a:pt x="3965352" y="437550"/>
                    <a:pt x="3613320" y="275648"/>
                  </a:cubicBezTo>
                  <a:cubicBezTo>
                    <a:pt x="3252154" y="110425"/>
                    <a:pt x="2855286" y="18266"/>
                    <a:pt x="2432681" y="3321"/>
                  </a:cubicBezTo>
                  <a:lnTo>
                    <a:pt x="2352975" y="0"/>
                  </a:lnTo>
                  <a:lnTo>
                    <a:pt x="2352975" y="0"/>
                  </a:ln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îṣḻïḓé"/>
            <p:cNvSpPr/>
            <p:nvPr/>
          </p:nvSpPr>
          <p:spPr>
            <a:xfrm>
              <a:off x="5280113" y="2920725"/>
              <a:ext cx="3251121" cy="3384267"/>
            </a:xfrm>
            <a:custGeom>
              <a:avLst/>
              <a:gdLst>
                <a:gd name="connsiteX0" fmla="*/ 3409074 w 4173848"/>
                <a:gd name="connsiteY0" fmla="*/ 698254 h 4344783"/>
                <a:gd name="connsiteX1" fmla="*/ 2492460 w 4173848"/>
                <a:gd name="connsiteY1" fmla="*/ 21587 h 4344783"/>
                <a:gd name="connsiteX2" fmla="*/ 2444305 w 4173848"/>
                <a:gd name="connsiteY2" fmla="*/ 0 h 4344783"/>
                <a:gd name="connsiteX3" fmla="*/ 2871892 w 4173848"/>
                <a:gd name="connsiteY3" fmla="*/ 400188 h 4344783"/>
                <a:gd name="connsiteX4" fmla="*/ 3623283 w 4173848"/>
                <a:gd name="connsiteY4" fmla="*/ 2929180 h 4344783"/>
                <a:gd name="connsiteX5" fmla="*/ 3110178 w 4173848"/>
                <a:gd name="connsiteY5" fmla="*/ 3869041 h 4344783"/>
                <a:gd name="connsiteX6" fmla="*/ 1985997 w 4173848"/>
                <a:gd name="connsiteY6" fmla="*/ 4147181 h 4344783"/>
                <a:gd name="connsiteX7" fmla="*/ 867628 w 4173848"/>
                <a:gd name="connsiteY7" fmla="*/ 4006865 h 4344783"/>
                <a:gd name="connsiteX8" fmla="*/ 0 w 4173848"/>
                <a:gd name="connsiteY8" fmla="*/ 3753634 h 4344783"/>
                <a:gd name="connsiteX9" fmla="*/ 203415 w 4173848"/>
                <a:gd name="connsiteY9" fmla="*/ 3839982 h 4344783"/>
                <a:gd name="connsiteX10" fmla="*/ 1405641 w 4173848"/>
                <a:gd name="connsiteY10" fmla="*/ 4207790 h 4344783"/>
                <a:gd name="connsiteX11" fmla="*/ 2524010 w 4173848"/>
                <a:gd name="connsiteY11" fmla="*/ 4344784 h 4344783"/>
                <a:gd name="connsiteX12" fmla="*/ 3648191 w 4173848"/>
                <a:gd name="connsiteY12" fmla="*/ 4074117 h 4344783"/>
                <a:gd name="connsiteX13" fmla="*/ 4161295 w 4173848"/>
                <a:gd name="connsiteY13" fmla="*/ 3159164 h 4344783"/>
                <a:gd name="connsiteX14" fmla="*/ 3409074 w 4173848"/>
                <a:gd name="connsiteY14" fmla="*/ 698254 h 434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73847" h="4344783">
                  <a:moveTo>
                    <a:pt x="3409074" y="698254"/>
                  </a:moveTo>
                  <a:cubicBezTo>
                    <a:pt x="3153352" y="410982"/>
                    <a:pt x="2844493" y="183489"/>
                    <a:pt x="2492460" y="21587"/>
                  </a:cubicBezTo>
                  <a:cubicBezTo>
                    <a:pt x="2476685" y="14114"/>
                    <a:pt x="2460910" y="7472"/>
                    <a:pt x="2444305" y="0"/>
                  </a:cubicBezTo>
                  <a:cubicBezTo>
                    <a:pt x="2599564" y="117067"/>
                    <a:pt x="2742370" y="250740"/>
                    <a:pt x="2871892" y="400188"/>
                  </a:cubicBezTo>
                  <a:cubicBezTo>
                    <a:pt x="3432322" y="1046966"/>
                    <a:pt x="3699667" y="1945314"/>
                    <a:pt x="3623283" y="2929180"/>
                  </a:cubicBezTo>
                  <a:cubicBezTo>
                    <a:pt x="3590902" y="3345973"/>
                    <a:pt x="3418207" y="3662305"/>
                    <a:pt x="3110178" y="3869041"/>
                  </a:cubicBezTo>
                  <a:cubicBezTo>
                    <a:pt x="2835360" y="4053361"/>
                    <a:pt x="2457589" y="4147181"/>
                    <a:pt x="1985997" y="4147181"/>
                  </a:cubicBezTo>
                  <a:cubicBezTo>
                    <a:pt x="1651400" y="4147181"/>
                    <a:pt x="1275289" y="4099855"/>
                    <a:pt x="867628" y="4006865"/>
                  </a:cubicBezTo>
                  <a:cubicBezTo>
                    <a:pt x="586168" y="3942105"/>
                    <a:pt x="295575" y="3857417"/>
                    <a:pt x="0" y="3753634"/>
                  </a:cubicBezTo>
                  <a:cubicBezTo>
                    <a:pt x="66421" y="3784354"/>
                    <a:pt x="133673" y="3812583"/>
                    <a:pt x="203415" y="3839982"/>
                  </a:cubicBezTo>
                  <a:cubicBezTo>
                    <a:pt x="615227" y="3997733"/>
                    <a:pt x="1019567" y="4121442"/>
                    <a:pt x="1405641" y="4207790"/>
                  </a:cubicBezTo>
                  <a:cubicBezTo>
                    <a:pt x="1813302" y="4298289"/>
                    <a:pt x="2189413" y="4344784"/>
                    <a:pt x="2524010" y="4344784"/>
                  </a:cubicBezTo>
                  <a:cubicBezTo>
                    <a:pt x="2994771" y="4344784"/>
                    <a:pt x="3373372" y="4253455"/>
                    <a:pt x="3648191" y="4074117"/>
                  </a:cubicBezTo>
                  <a:cubicBezTo>
                    <a:pt x="3956220" y="3873193"/>
                    <a:pt x="4128915" y="3565164"/>
                    <a:pt x="4161295" y="3159164"/>
                  </a:cubicBezTo>
                  <a:cubicBezTo>
                    <a:pt x="4236850" y="2201036"/>
                    <a:pt x="3969504" y="1327596"/>
                    <a:pt x="3409074" y="698254"/>
                  </a:cubicBezTo>
                  <a:close/>
                </a:path>
              </a:pathLst>
            </a:custGeom>
            <a:gradFill>
              <a:gsLst>
                <a:gs pos="0">
                  <a:srgbClr val="FAAA1A"/>
                </a:gs>
                <a:gs pos="100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iṥ1îdè"/>
            <p:cNvSpPr/>
            <p:nvPr/>
          </p:nvSpPr>
          <p:spPr>
            <a:xfrm>
              <a:off x="7035302" y="3461380"/>
              <a:ext cx="842024" cy="842024"/>
            </a:xfrm>
            <a:custGeom>
              <a:avLst/>
              <a:gdLst>
                <a:gd name="connsiteX0" fmla="*/ 1081007 w 1081006"/>
                <a:gd name="connsiteY0" fmla="*/ 376941 h 1081006"/>
                <a:gd name="connsiteX1" fmla="*/ 376941 w 1081006"/>
                <a:gd name="connsiteY1" fmla="*/ 1081007 h 1081006"/>
                <a:gd name="connsiteX2" fmla="*/ 0 w 1081006"/>
                <a:gd name="connsiteY2" fmla="*/ 704896 h 1081006"/>
                <a:gd name="connsiteX3" fmla="*/ 704896 w 1081006"/>
                <a:gd name="connsiteY3" fmla="*/ 0 h 108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006" h="1081006">
                  <a:moveTo>
                    <a:pt x="1081007" y="376941"/>
                  </a:moveTo>
                  <a:lnTo>
                    <a:pt x="376941" y="1081007"/>
                  </a:lnTo>
                  <a:lnTo>
                    <a:pt x="0" y="704896"/>
                  </a:lnTo>
                  <a:lnTo>
                    <a:pt x="7048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AA1A"/>
                </a:gs>
                <a:gs pos="68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ísľíḑè"/>
            <p:cNvSpPr/>
            <p:nvPr/>
          </p:nvSpPr>
          <p:spPr>
            <a:xfrm rot="18900000">
              <a:off x="7176977" y="3781873"/>
              <a:ext cx="488913" cy="130635"/>
            </a:xfrm>
            <a:custGeom>
              <a:avLst/>
              <a:gdLst>
                <a:gd name="connsiteX0" fmla="*/ 0 w 627675"/>
                <a:gd name="connsiteY0" fmla="*/ 0 h 167712"/>
                <a:gd name="connsiteX1" fmla="*/ 627675 w 627675"/>
                <a:gd name="connsiteY1" fmla="*/ 0 h 167712"/>
                <a:gd name="connsiteX2" fmla="*/ 627675 w 627675"/>
                <a:gd name="connsiteY2" fmla="*/ 167712 h 167712"/>
                <a:gd name="connsiteX3" fmla="*/ 0 w 627675"/>
                <a:gd name="connsiteY3" fmla="*/ 167712 h 1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675" h="167712">
                  <a:moveTo>
                    <a:pt x="0" y="0"/>
                  </a:moveTo>
                  <a:lnTo>
                    <a:pt x="627675" y="0"/>
                  </a:lnTo>
                  <a:lnTo>
                    <a:pt x="627675" y="167712"/>
                  </a:lnTo>
                  <a:lnTo>
                    <a:pt x="0" y="167712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íṧḻîdé"/>
            <p:cNvSpPr/>
            <p:nvPr/>
          </p:nvSpPr>
          <p:spPr>
            <a:xfrm>
              <a:off x="4407692" y="5099513"/>
              <a:ext cx="154565" cy="338879"/>
            </a:xfrm>
            <a:custGeom>
              <a:avLst/>
              <a:gdLst>
                <a:gd name="connsiteX0" fmla="*/ 198434 w 198433"/>
                <a:gd name="connsiteY0" fmla="*/ 13285 h 435059"/>
                <a:gd name="connsiteX1" fmla="*/ 143636 w 198433"/>
                <a:gd name="connsiteY1" fmla="*/ 6643 h 435059"/>
                <a:gd name="connsiteX2" fmla="*/ 88839 w 198433"/>
                <a:gd name="connsiteY2" fmla="*/ 0 h 435059"/>
                <a:gd name="connsiteX3" fmla="*/ 76385 w 198433"/>
                <a:gd name="connsiteY3" fmla="*/ 53967 h 435059"/>
                <a:gd name="connsiteX4" fmla="*/ 11624 w 198433"/>
                <a:gd name="connsiteY4" fmla="*/ 337088 h 435059"/>
                <a:gd name="connsiteX5" fmla="*/ 0 w 198433"/>
                <a:gd name="connsiteY5" fmla="*/ 386904 h 435059"/>
                <a:gd name="connsiteX6" fmla="*/ 47325 w 198433"/>
                <a:gd name="connsiteY6" fmla="*/ 406831 h 435059"/>
                <a:gd name="connsiteX7" fmla="*/ 112086 w 198433"/>
                <a:gd name="connsiteY7" fmla="*/ 435060 h 435059"/>
                <a:gd name="connsiteX8" fmla="*/ 198434 w 198433"/>
                <a:gd name="connsiteY8" fmla="*/ 13285 h 43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433" h="435059">
                  <a:moveTo>
                    <a:pt x="198434" y="13285"/>
                  </a:moveTo>
                  <a:cubicBezTo>
                    <a:pt x="179338" y="10794"/>
                    <a:pt x="161072" y="9133"/>
                    <a:pt x="143636" y="6643"/>
                  </a:cubicBezTo>
                  <a:lnTo>
                    <a:pt x="88839" y="0"/>
                  </a:lnTo>
                  <a:lnTo>
                    <a:pt x="76385" y="53967"/>
                  </a:lnTo>
                  <a:lnTo>
                    <a:pt x="11624" y="337088"/>
                  </a:lnTo>
                  <a:lnTo>
                    <a:pt x="0" y="386904"/>
                  </a:lnTo>
                  <a:lnTo>
                    <a:pt x="47325" y="406831"/>
                  </a:lnTo>
                  <a:cubicBezTo>
                    <a:pt x="68912" y="415964"/>
                    <a:pt x="90499" y="425096"/>
                    <a:pt x="112086" y="435060"/>
                  </a:cubicBezTo>
                  <a:lnTo>
                    <a:pt x="198434" y="13285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íŝ1íḍe"/>
            <p:cNvSpPr/>
            <p:nvPr/>
          </p:nvSpPr>
          <p:spPr>
            <a:xfrm>
              <a:off x="4421273" y="5375014"/>
              <a:ext cx="72432" cy="38156"/>
            </a:xfrm>
            <a:custGeom>
              <a:avLst/>
              <a:gdLst>
                <a:gd name="connsiteX0" fmla="*/ 0 w 92989"/>
                <a:gd name="connsiteY0" fmla="*/ 0 h 48985"/>
                <a:gd name="connsiteX1" fmla="*/ 92990 w 92989"/>
                <a:gd name="connsiteY1" fmla="*/ 48986 h 4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989" h="48985">
                  <a:moveTo>
                    <a:pt x="0" y="0"/>
                  </a:moveTo>
                  <a:lnTo>
                    <a:pt x="92990" y="4898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îṣḻíḑe"/>
            <p:cNvSpPr/>
            <p:nvPr/>
          </p:nvSpPr>
          <p:spPr>
            <a:xfrm>
              <a:off x="4427740" y="5345266"/>
              <a:ext cx="73079" cy="34276"/>
            </a:xfrm>
            <a:custGeom>
              <a:avLst/>
              <a:gdLst>
                <a:gd name="connsiteX0" fmla="*/ 0 w 93820"/>
                <a:gd name="connsiteY0" fmla="*/ 0 h 44004"/>
                <a:gd name="connsiteX1" fmla="*/ 93820 w 93820"/>
                <a:gd name="connsiteY1" fmla="*/ 44004 h 4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44004">
                  <a:moveTo>
                    <a:pt x="0" y="0"/>
                  </a:moveTo>
                  <a:lnTo>
                    <a:pt x="93820" y="4400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ïś1ïḍê"/>
            <p:cNvSpPr/>
            <p:nvPr/>
          </p:nvSpPr>
          <p:spPr>
            <a:xfrm>
              <a:off x="4434207" y="5316163"/>
              <a:ext cx="73079" cy="31042"/>
            </a:xfrm>
            <a:custGeom>
              <a:avLst/>
              <a:gdLst>
                <a:gd name="connsiteX0" fmla="*/ 0 w 93820"/>
                <a:gd name="connsiteY0" fmla="*/ 0 h 39852"/>
                <a:gd name="connsiteX1" fmla="*/ 93820 w 93820"/>
                <a:gd name="connsiteY1" fmla="*/ 39853 h 3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9852">
                  <a:moveTo>
                    <a:pt x="0" y="0"/>
                  </a:moveTo>
                  <a:lnTo>
                    <a:pt x="93820" y="39853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îšlidè"/>
            <p:cNvSpPr/>
            <p:nvPr/>
          </p:nvSpPr>
          <p:spPr>
            <a:xfrm>
              <a:off x="4440674" y="5287061"/>
              <a:ext cx="73079" cy="27808"/>
            </a:xfrm>
            <a:custGeom>
              <a:avLst/>
              <a:gdLst>
                <a:gd name="connsiteX0" fmla="*/ 0 w 93820"/>
                <a:gd name="connsiteY0" fmla="*/ 0 h 35701"/>
                <a:gd name="connsiteX1" fmla="*/ 93820 w 93820"/>
                <a:gd name="connsiteY1" fmla="*/ 35702 h 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5701">
                  <a:moveTo>
                    <a:pt x="0" y="0"/>
                  </a:moveTo>
                  <a:lnTo>
                    <a:pt x="93820" y="35702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íSḻide"/>
            <p:cNvSpPr/>
            <p:nvPr/>
          </p:nvSpPr>
          <p:spPr>
            <a:xfrm>
              <a:off x="4446495" y="5257959"/>
              <a:ext cx="73725" cy="24575"/>
            </a:xfrm>
            <a:custGeom>
              <a:avLst/>
              <a:gdLst>
                <a:gd name="connsiteX0" fmla="*/ 0 w 94650"/>
                <a:gd name="connsiteY0" fmla="*/ 0 h 31550"/>
                <a:gd name="connsiteX1" fmla="*/ 94650 w 94650"/>
                <a:gd name="connsiteY1" fmla="*/ 31550 h 3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31550">
                  <a:moveTo>
                    <a:pt x="0" y="0"/>
                  </a:moveTo>
                  <a:lnTo>
                    <a:pt x="94650" y="31550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îşļíḍe"/>
            <p:cNvSpPr/>
            <p:nvPr/>
          </p:nvSpPr>
          <p:spPr>
            <a:xfrm>
              <a:off x="4452962" y="5229503"/>
              <a:ext cx="73725" cy="21341"/>
            </a:xfrm>
            <a:custGeom>
              <a:avLst/>
              <a:gdLst>
                <a:gd name="connsiteX0" fmla="*/ 0 w 94650"/>
                <a:gd name="connsiteY0" fmla="*/ 0 h 27398"/>
                <a:gd name="connsiteX1" fmla="*/ 94650 w 94650"/>
                <a:gd name="connsiteY1" fmla="*/ 27399 h 2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27398">
                  <a:moveTo>
                    <a:pt x="0" y="0"/>
                  </a:moveTo>
                  <a:lnTo>
                    <a:pt x="94650" y="27399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îšlïďè"/>
            <p:cNvSpPr/>
            <p:nvPr/>
          </p:nvSpPr>
          <p:spPr>
            <a:xfrm>
              <a:off x="4458783" y="5201048"/>
              <a:ext cx="74372" cy="18108"/>
            </a:xfrm>
            <a:custGeom>
              <a:avLst/>
              <a:gdLst>
                <a:gd name="connsiteX0" fmla="*/ 0 w 95480"/>
                <a:gd name="connsiteY0" fmla="*/ 0 h 23247"/>
                <a:gd name="connsiteX1" fmla="*/ 95481 w 95480"/>
                <a:gd name="connsiteY1" fmla="*/ 23247 h 2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23247">
                  <a:moveTo>
                    <a:pt x="0" y="0"/>
                  </a:moveTo>
                  <a:lnTo>
                    <a:pt x="95481" y="23247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íşľíḑè"/>
            <p:cNvSpPr/>
            <p:nvPr/>
          </p:nvSpPr>
          <p:spPr>
            <a:xfrm>
              <a:off x="4465250" y="5172592"/>
              <a:ext cx="74372" cy="15521"/>
            </a:xfrm>
            <a:custGeom>
              <a:avLst/>
              <a:gdLst>
                <a:gd name="connsiteX0" fmla="*/ 0 w 95480"/>
                <a:gd name="connsiteY0" fmla="*/ 0 h 19926"/>
                <a:gd name="connsiteX1" fmla="*/ 95481 w 95480"/>
                <a:gd name="connsiteY1" fmla="*/ 19926 h 1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19926">
                  <a:moveTo>
                    <a:pt x="0" y="0"/>
                  </a:moveTo>
                  <a:lnTo>
                    <a:pt x="95481" y="1992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íṩľiďe"/>
            <p:cNvSpPr/>
            <p:nvPr/>
          </p:nvSpPr>
          <p:spPr>
            <a:xfrm>
              <a:off x="4471071" y="5144783"/>
              <a:ext cx="75018" cy="12288"/>
            </a:xfrm>
            <a:custGeom>
              <a:avLst/>
              <a:gdLst>
                <a:gd name="connsiteX0" fmla="*/ 0 w 96310"/>
                <a:gd name="connsiteY0" fmla="*/ 0 h 15775"/>
                <a:gd name="connsiteX1" fmla="*/ 96311 w 96310"/>
                <a:gd name="connsiteY1" fmla="*/ 15775 h 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5775">
                  <a:moveTo>
                    <a:pt x="0" y="0"/>
                  </a:moveTo>
                  <a:lnTo>
                    <a:pt x="96311" y="15775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íśļïďè"/>
            <p:cNvSpPr/>
            <p:nvPr/>
          </p:nvSpPr>
          <p:spPr>
            <a:xfrm>
              <a:off x="4476891" y="5116975"/>
              <a:ext cx="75018" cy="9700"/>
            </a:xfrm>
            <a:custGeom>
              <a:avLst/>
              <a:gdLst>
                <a:gd name="connsiteX0" fmla="*/ 0 w 96310"/>
                <a:gd name="connsiteY0" fmla="*/ 0 h 12453"/>
                <a:gd name="connsiteX1" fmla="*/ 96311 w 96310"/>
                <a:gd name="connsiteY1" fmla="*/ 12454 h 1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2453">
                  <a:moveTo>
                    <a:pt x="0" y="0"/>
                  </a:moveTo>
                  <a:lnTo>
                    <a:pt x="96311" y="1245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íŝļïḓé"/>
            <p:cNvSpPr/>
            <p:nvPr/>
          </p:nvSpPr>
          <p:spPr>
            <a:xfrm>
              <a:off x="4797016" y="5413170"/>
              <a:ext cx="2069493" cy="417889"/>
            </a:xfrm>
            <a:custGeom>
              <a:avLst/>
              <a:gdLst>
                <a:gd name="connsiteX0" fmla="*/ 2656852 w 2656852"/>
                <a:gd name="connsiteY0" fmla="*/ 523898 h 536493"/>
                <a:gd name="connsiteX1" fmla="*/ 0 w 2656852"/>
                <a:gd name="connsiteY1" fmla="*/ 0 h 53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852" h="536493">
                  <a:moveTo>
                    <a:pt x="2656852" y="523898"/>
                  </a:moveTo>
                  <a:cubicBezTo>
                    <a:pt x="1903801" y="587829"/>
                    <a:pt x="949825" y="407661"/>
                    <a:pt x="0" y="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íṣḷïḋé"/>
            <p:cNvSpPr/>
            <p:nvPr/>
          </p:nvSpPr>
          <p:spPr>
            <a:xfrm>
              <a:off x="7832057" y="4368076"/>
              <a:ext cx="195377" cy="1045094"/>
            </a:xfrm>
            <a:custGeom>
              <a:avLst/>
              <a:gdLst>
                <a:gd name="connsiteX0" fmla="*/ 151939 w 250829"/>
                <a:gd name="connsiteY0" fmla="*/ 0 h 1341710"/>
                <a:gd name="connsiteX1" fmla="*/ 239947 w 250829"/>
                <a:gd name="connsiteY1" fmla="*/ 428417 h 1341710"/>
                <a:gd name="connsiteX2" fmla="*/ 0 w 250829"/>
                <a:gd name="connsiteY2" fmla="*/ 1341710 h 134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29" h="1341710">
                  <a:moveTo>
                    <a:pt x="151939" y="0"/>
                  </a:moveTo>
                  <a:cubicBezTo>
                    <a:pt x="192622" y="133673"/>
                    <a:pt x="222512" y="276479"/>
                    <a:pt x="239947" y="428417"/>
                  </a:cubicBezTo>
                  <a:cubicBezTo>
                    <a:pt x="283951" y="808680"/>
                    <a:pt x="192622" y="1112557"/>
                    <a:pt x="0" y="134171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îšḻîḓe"/>
            <p:cNvSpPr/>
            <p:nvPr/>
          </p:nvSpPr>
          <p:spPr>
            <a:xfrm>
              <a:off x="6076221" y="2964702"/>
              <a:ext cx="975895" cy="370568"/>
            </a:xfrm>
            <a:custGeom>
              <a:avLst/>
              <a:gdLst>
                <a:gd name="connsiteX0" fmla="*/ 0 w 1252871"/>
                <a:gd name="connsiteY0" fmla="*/ 0 h 475742"/>
                <a:gd name="connsiteX1" fmla="*/ 1252872 w 1252871"/>
                <a:gd name="connsiteY1" fmla="*/ 475743 h 47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2871" h="475742">
                  <a:moveTo>
                    <a:pt x="0" y="0"/>
                  </a:moveTo>
                  <a:cubicBezTo>
                    <a:pt x="0" y="0"/>
                    <a:pt x="621870" y="102953"/>
                    <a:pt x="1252872" y="475743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ïşļíḑé"/>
            <p:cNvSpPr/>
            <p:nvPr/>
          </p:nvSpPr>
          <p:spPr>
            <a:xfrm>
              <a:off x="4905017" y="1841355"/>
              <a:ext cx="32336" cy="32336"/>
            </a:xfrm>
            <a:custGeom>
              <a:avLst/>
              <a:gdLst>
                <a:gd name="connsiteX0" fmla="*/ 41513 w 41513"/>
                <a:gd name="connsiteY0" fmla="*/ 20757 h 41513"/>
                <a:gd name="connsiteX1" fmla="*/ 20757 w 41513"/>
                <a:gd name="connsiteY1" fmla="*/ 41513 h 41513"/>
                <a:gd name="connsiteX2" fmla="*/ 0 w 41513"/>
                <a:gd name="connsiteY2" fmla="*/ 20757 h 41513"/>
                <a:gd name="connsiteX3" fmla="*/ 20757 w 41513"/>
                <a:gd name="connsiteY3" fmla="*/ 0 h 41513"/>
                <a:gd name="connsiteX4" fmla="*/ 41513 w 41513"/>
                <a:gd name="connsiteY4" fmla="*/ 20757 h 4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13" h="41513">
                  <a:moveTo>
                    <a:pt x="41513" y="20757"/>
                  </a:moveTo>
                  <a:cubicBezTo>
                    <a:pt x="41513" y="32220"/>
                    <a:pt x="32220" y="41513"/>
                    <a:pt x="20757" y="41513"/>
                  </a:cubicBezTo>
                  <a:cubicBezTo>
                    <a:pt x="9293" y="41513"/>
                    <a:pt x="0" y="32220"/>
                    <a:pt x="0" y="20757"/>
                  </a:cubicBezTo>
                  <a:cubicBezTo>
                    <a:pt x="0" y="9293"/>
                    <a:pt x="9293" y="0"/>
                    <a:pt x="20757" y="0"/>
                  </a:cubicBezTo>
                  <a:cubicBezTo>
                    <a:pt x="32220" y="0"/>
                    <a:pt x="41513" y="9293"/>
                    <a:pt x="41513" y="20757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îṩ1íďe"/>
            <p:cNvSpPr/>
            <p:nvPr/>
          </p:nvSpPr>
          <p:spPr>
            <a:xfrm>
              <a:off x="4782141" y="2100042"/>
              <a:ext cx="97007" cy="97007"/>
            </a:xfrm>
            <a:custGeom>
              <a:avLst/>
              <a:gdLst>
                <a:gd name="connsiteX0" fmla="*/ 124540 w 124539"/>
                <a:gd name="connsiteY0" fmla="*/ 62270 h 124539"/>
                <a:gd name="connsiteX1" fmla="*/ 62270 w 124539"/>
                <a:gd name="connsiteY1" fmla="*/ 124540 h 124539"/>
                <a:gd name="connsiteX2" fmla="*/ 0 w 124539"/>
                <a:gd name="connsiteY2" fmla="*/ 62270 h 124539"/>
                <a:gd name="connsiteX3" fmla="*/ 62270 w 124539"/>
                <a:gd name="connsiteY3" fmla="*/ 0 h 124539"/>
                <a:gd name="connsiteX4" fmla="*/ 124540 w 124539"/>
                <a:gd name="connsiteY4" fmla="*/ 62270 h 12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539" h="124539">
                  <a:moveTo>
                    <a:pt x="124540" y="62270"/>
                  </a:moveTo>
                  <a:cubicBezTo>
                    <a:pt x="124540" y="96661"/>
                    <a:pt x="96661" y="124540"/>
                    <a:pt x="62270" y="124540"/>
                  </a:cubicBezTo>
                  <a:cubicBezTo>
                    <a:pt x="27879" y="124540"/>
                    <a:pt x="0" y="96661"/>
                    <a:pt x="0" y="62270"/>
                  </a:cubicBezTo>
                  <a:cubicBezTo>
                    <a:pt x="0" y="27879"/>
                    <a:pt x="27879" y="0"/>
                    <a:pt x="62270" y="0"/>
                  </a:cubicBezTo>
                  <a:cubicBezTo>
                    <a:pt x="96661" y="0"/>
                    <a:pt x="124540" y="27879"/>
                    <a:pt x="124540" y="62270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íŝḻïḍe"/>
            <p:cNvSpPr/>
            <p:nvPr/>
          </p:nvSpPr>
          <p:spPr>
            <a:xfrm>
              <a:off x="3704711" y="1556800"/>
              <a:ext cx="3198660" cy="3573755"/>
            </a:xfrm>
            <a:custGeom>
              <a:avLst/>
              <a:gdLst>
                <a:gd name="connsiteX0" fmla="*/ 4106498 w 4106497"/>
                <a:gd name="connsiteY0" fmla="*/ 2515707 h 4588051"/>
                <a:gd name="connsiteX1" fmla="*/ 638475 w 4106497"/>
                <a:gd name="connsiteY1" fmla="*/ 4588052 h 4588051"/>
                <a:gd name="connsiteX2" fmla="*/ 0 w 4106497"/>
                <a:gd name="connsiteY2" fmla="*/ 3949577 h 4588051"/>
                <a:gd name="connsiteX3" fmla="*/ 1042815 w 4106497"/>
                <a:gd name="connsiteY3" fmla="*/ 0 h 458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497" h="4588051">
                  <a:moveTo>
                    <a:pt x="4106498" y="2515707"/>
                  </a:moveTo>
                  <a:lnTo>
                    <a:pt x="638475" y="4588052"/>
                  </a:lnTo>
                  <a:lnTo>
                    <a:pt x="0" y="3949577"/>
                  </a:lnTo>
                  <a:lnTo>
                    <a:pt x="104281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7FAFD">
                    <a:alpha val="50000"/>
                  </a:srgbClr>
                </a:gs>
                <a:gs pos="43000">
                  <a:srgbClr val="87FAFD">
                    <a:alpha val="0"/>
                  </a:srgbClr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13035" y="5651742"/>
            <a:ext cx="10081681" cy="674672"/>
            <a:chOff x="527052" y="5873751"/>
            <a:chExt cx="10081681" cy="674672"/>
          </a:xfrm>
        </p:grpSpPr>
        <p:sp>
          <p:nvSpPr>
            <p:cNvPr id="86" name="矩形 10"/>
            <p:cNvSpPr>
              <a:spLocks noChangeArrowheads="1"/>
            </p:cNvSpPr>
            <p:nvPr/>
          </p:nvSpPr>
          <p:spPr bwMode="auto">
            <a:xfrm>
              <a:off x="527052" y="5875867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造句：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sp>
          <p:nvSpPr>
            <p:cNvPr id="87" name="矩形 10"/>
            <p:cNvSpPr>
              <a:spLocks noChangeArrowheads="1"/>
            </p:cNvSpPr>
            <p:nvPr/>
          </p:nvSpPr>
          <p:spPr bwMode="auto">
            <a:xfrm>
              <a:off x="1727200" y="5873751"/>
              <a:ext cx="8881533" cy="647550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465" b="1">
                  <a:latin typeface="楷体" panose="02010609060101010101" pitchFamily="49" charset="-122"/>
                  <a:ea typeface="楷体" panose="02010609060101010101" pitchFamily="49" charset="-122"/>
                </a:rPr>
                <a:t>他是一个目不识丁的粗人。</a:t>
              </a:r>
              <a:endParaRPr lang="zh-CN" altLang="en-US" sz="3465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959834" y="1688863"/>
            <a:ext cx="3235543" cy="2154350"/>
            <a:chOff x="6959834" y="1688863"/>
            <a:chExt cx="3235543" cy="2154350"/>
          </a:xfrm>
        </p:grpSpPr>
        <p:grpSp>
          <p:nvGrpSpPr>
            <p:cNvPr id="4" name="组合 3"/>
            <p:cNvGrpSpPr/>
            <p:nvPr/>
          </p:nvGrpSpPr>
          <p:grpSpPr>
            <a:xfrm>
              <a:off x="6959834" y="1688863"/>
              <a:ext cx="1422184" cy="2154350"/>
              <a:chOff x="6468571" y="2105647"/>
              <a:chExt cx="1422184" cy="2154350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6468571" y="2105647"/>
                <a:ext cx="1422184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en-US" sz="4800" b="1">
                    <a:latin typeface="方正楷体拼音字库01" panose="03000509000000000000" pitchFamily="65" charset="-122"/>
                    <a:ea typeface="方正楷体拼音字库01" panose="03000509000000000000" pitchFamily="65" charset="-122"/>
                  </a:rPr>
                  <a:t>人丁</a:t>
                </a:r>
                <a:endPara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6468571" y="3429000"/>
                <a:ext cx="1422184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en-US" sz="4800" b="1">
                    <a:latin typeface="方正楷体拼音字库01" panose="03000509000000000000" pitchFamily="65" charset="-122"/>
                    <a:ea typeface="方正楷体拼音字库01" panose="03000509000000000000" pitchFamily="65" charset="-122"/>
                  </a:rPr>
                  <a:t>豆丁</a:t>
                </a:r>
                <a:endPara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endParaRPr>
              </a:p>
            </p:txBody>
          </p:sp>
        </p:grpSp>
        <p:sp>
          <p:nvSpPr>
            <p:cNvPr id="94" name="矩形 93"/>
            <p:cNvSpPr/>
            <p:nvPr/>
          </p:nvSpPr>
          <p:spPr>
            <a:xfrm>
              <a:off x="8773193" y="2994656"/>
              <a:ext cx="142218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丁香</a:t>
              </a:r>
              <a:endParaRPr lang="zh-CN" altLang="en-US" sz="48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900" y="1669173"/>
            <a:ext cx="2857500" cy="28575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2764" y="290463"/>
            <a:ext cx="10387723" cy="5588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我会写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9135630" y="4673013"/>
            <a:ext cx="1925257" cy="1865126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两横长短不同，略微右向上方倾斜</a:t>
            </a:r>
            <a:endParaRPr lang="zh-CN" altLang="en-US" sz="3200" b="1">
              <a:solidFill>
                <a:srgbClr val="E6685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82843" y="5310562"/>
            <a:ext cx="1209157" cy="1326653"/>
            <a:chOff x="3659926" y="959408"/>
            <a:chExt cx="4872148" cy="5345584"/>
          </a:xfrm>
        </p:grpSpPr>
        <p:sp>
          <p:nvSpPr>
            <p:cNvPr id="17" name="îšļiḓe"/>
            <p:cNvSpPr/>
            <p:nvPr/>
          </p:nvSpPr>
          <p:spPr>
            <a:xfrm>
              <a:off x="3659926" y="4627895"/>
              <a:ext cx="553995" cy="553265"/>
            </a:xfrm>
            <a:custGeom>
              <a:avLst/>
              <a:gdLst>
                <a:gd name="connsiteX0" fmla="*/ 702613 w 711229"/>
                <a:gd name="connsiteY0" fmla="*/ 690159 h 710292"/>
                <a:gd name="connsiteX1" fmla="*/ 691820 w 711229"/>
                <a:gd name="connsiteY1" fmla="*/ 700952 h 710292"/>
                <a:gd name="connsiteX2" fmla="*/ 647815 w 711229"/>
                <a:gd name="connsiteY2" fmla="*/ 700952 h 710292"/>
                <a:gd name="connsiteX3" fmla="*/ 9340 w 711229"/>
                <a:gd name="connsiteY3" fmla="*/ 64138 h 710292"/>
                <a:gd name="connsiteX4" fmla="*/ 9340 w 711229"/>
                <a:gd name="connsiteY4" fmla="*/ 20134 h 710292"/>
                <a:gd name="connsiteX5" fmla="*/ 20134 w 711229"/>
                <a:gd name="connsiteY5" fmla="*/ 9340 h 710292"/>
                <a:gd name="connsiteX6" fmla="*/ 64138 w 711229"/>
                <a:gd name="connsiteY6" fmla="*/ 9340 h 710292"/>
                <a:gd name="connsiteX7" fmla="*/ 701783 w 711229"/>
                <a:gd name="connsiteY7" fmla="*/ 646985 h 710292"/>
                <a:gd name="connsiteX8" fmla="*/ 702613 w 711229"/>
                <a:gd name="connsiteY8" fmla="*/ 690159 h 71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229" h="710292">
                  <a:moveTo>
                    <a:pt x="702613" y="690159"/>
                  </a:moveTo>
                  <a:lnTo>
                    <a:pt x="691820" y="700952"/>
                  </a:lnTo>
                  <a:cubicBezTo>
                    <a:pt x="679366" y="713406"/>
                    <a:pt x="659439" y="713406"/>
                    <a:pt x="647815" y="700952"/>
                  </a:cubicBezTo>
                  <a:lnTo>
                    <a:pt x="9340" y="64138"/>
                  </a:lnTo>
                  <a:cubicBezTo>
                    <a:pt x="-3113" y="51684"/>
                    <a:pt x="-3113" y="31758"/>
                    <a:pt x="9340" y="20134"/>
                  </a:cubicBezTo>
                  <a:lnTo>
                    <a:pt x="20134" y="9340"/>
                  </a:lnTo>
                  <a:cubicBezTo>
                    <a:pt x="32588" y="-3113"/>
                    <a:pt x="52514" y="-3113"/>
                    <a:pt x="64138" y="9340"/>
                  </a:cubicBezTo>
                  <a:lnTo>
                    <a:pt x="701783" y="646985"/>
                  </a:lnTo>
                  <a:cubicBezTo>
                    <a:pt x="714237" y="657779"/>
                    <a:pt x="714237" y="677705"/>
                    <a:pt x="702613" y="690159"/>
                  </a:cubicBezTo>
                  <a:close/>
                </a:path>
              </a:pathLst>
            </a:custGeom>
            <a:solidFill>
              <a:srgbClr val="032066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îṣļîďé"/>
            <p:cNvSpPr/>
            <p:nvPr/>
          </p:nvSpPr>
          <p:spPr>
            <a:xfrm>
              <a:off x="3727185" y="4693860"/>
              <a:ext cx="105091" cy="105091"/>
            </a:xfrm>
            <a:custGeom>
              <a:avLst/>
              <a:gdLst>
                <a:gd name="connsiteX0" fmla="*/ 1868 w 134918"/>
                <a:gd name="connsiteY0" fmla="*/ 4359 h 134918"/>
                <a:gd name="connsiteX1" fmla="*/ 4359 w 134918"/>
                <a:gd name="connsiteY1" fmla="*/ 1868 h 134918"/>
                <a:gd name="connsiteX2" fmla="*/ 12662 w 134918"/>
                <a:gd name="connsiteY2" fmla="*/ 1868 h 134918"/>
                <a:gd name="connsiteX3" fmla="*/ 133050 w 134918"/>
                <a:gd name="connsiteY3" fmla="*/ 122257 h 134918"/>
                <a:gd name="connsiteX4" fmla="*/ 133050 w 134918"/>
                <a:gd name="connsiteY4" fmla="*/ 130559 h 134918"/>
                <a:gd name="connsiteX5" fmla="*/ 130559 w 134918"/>
                <a:gd name="connsiteY5" fmla="*/ 133051 h 134918"/>
                <a:gd name="connsiteX6" fmla="*/ 122257 w 134918"/>
                <a:gd name="connsiteY6" fmla="*/ 133051 h 134918"/>
                <a:gd name="connsiteX7" fmla="*/ 1868 w 134918"/>
                <a:gd name="connsiteY7" fmla="*/ 12662 h 134918"/>
                <a:gd name="connsiteX8" fmla="*/ 1868 w 134918"/>
                <a:gd name="connsiteY8" fmla="*/ 4359 h 13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918" h="134918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133050" y="122257"/>
                  </a:lnTo>
                  <a:cubicBezTo>
                    <a:pt x="135541" y="124748"/>
                    <a:pt x="135541" y="128069"/>
                    <a:pt x="133050" y="130559"/>
                  </a:cubicBezTo>
                  <a:lnTo>
                    <a:pt x="130559" y="133051"/>
                  </a:lnTo>
                  <a:cubicBezTo>
                    <a:pt x="128069" y="135541"/>
                    <a:pt x="124748" y="135541"/>
                    <a:pt x="122257" y="133051"/>
                  </a:cubicBezTo>
                  <a:lnTo>
                    <a:pt x="1868" y="12662"/>
                  </a:lnTo>
                  <a:cubicBezTo>
                    <a:pt x="-623" y="10171"/>
                    <a:pt x="-623" y="6850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ïsľîde"/>
            <p:cNvSpPr/>
            <p:nvPr/>
          </p:nvSpPr>
          <p:spPr>
            <a:xfrm>
              <a:off x="3859115" y="4825790"/>
              <a:ext cx="47533" cy="47533"/>
            </a:xfrm>
            <a:custGeom>
              <a:avLst/>
              <a:gdLst>
                <a:gd name="connsiteX0" fmla="*/ 1868 w 61024"/>
                <a:gd name="connsiteY0" fmla="*/ 4359 h 61024"/>
                <a:gd name="connsiteX1" fmla="*/ 4359 w 61024"/>
                <a:gd name="connsiteY1" fmla="*/ 1868 h 61024"/>
                <a:gd name="connsiteX2" fmla="*/ 12662 w 61024"/>
                <a:gd name="connsiteY2" fmla="*/ 1868 h 61024"/>
                <a:gd name="connsiteX3" fmla="*/ 59156 w 61024"/>
                <a:gd name="connsiteY3" fmla="*/ 48363 h 61024"/>
                <a:gd name="connsiteX4" fmla="*/ 59156 w 61024"/>
                <a:gd name="connsiteY4" fmla="*/ 56665 h 61024"/>
                <a:gd name="connsiteX5" fmla="*/ 56666 w 61024"/>
                <a:gd name="connsiteY5" fmla="*/ 59157 h 61024"/>
                <a:gd name="connsiteX6" fmla="*/ 48363 w 61024"/>
                <a:gd name="connsiteY6" fmla="*/ 59157 h 61024"/>
                <a:gd name="connsiteX7" fmla="*/ 1868 w 61024"/>
                <a:gd name="connsiteY7" fmla="*/ 12661 h 61024"/>
                <a:gd name="connsiteX8" fmla="*/ 1868 w 61024"/>
                <a:gd name="connsiteY8" fmla="*/ 4359 h 6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024" h="61024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59156" y="48363"/>
                  </a:lnTo>
                  <a:cubicBezTo>
                    <a:pt x="61647" y="50854"/>
                    <a:pt x="61647" y="54175"/>
                    <a:pt x="59156" y="56665"/>
                  </a:cubicBezTo>
                  <a:lnTo>
                    <a:pt x="56666" y="59157"/>
                  </a:lnTo>
                  <a:cubicBezTo>
                    <a:pt x="54175" y="61647"/>
                    <a:pt x="50854" y="61647"/>
                    <a:pt x="48363" y="59157"/>
                  </a:cubicBezTo>
                  <a:lnTo>
                    <a:pt x="1868" y="12661"/>
                  </a:lnTo>
                  <a:cubicBezTo>
                    <a:pt x="-623" y="10171"/>
                    <a:pt x="-623" y="6849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îšḻiďè"/>
            <p:cNvSpPr/>
            <p:nvPr/>
          </p:nvSpPr>
          <p:spPr>
            <a:xfrm>
              <a:off x="5397168" y="2542396"/>
              <a:ext cx="878621" cy="899447"/>
            </a:xfrm>
            <a:custGeom>
              <a:avLst/>
              <a:gdLst>
                <a:gd name="connsiteX0" fmla="*/ 1115048 w 1127989"/>
                <a:gd name="connsiteY0" fmla="*/ 298896 h 1154726"/>
                <a:gd name="connsiteX1" fmla="*/ 308859 w 1127989"/>
                <a:gd name="connsiteY1" fmla="*/ 0 h 1154726"/>
                <a:gd name="connsiteX2" fmla="*/ 0 w 1127989"/>
                <a:gd name="connsiteY2" fmla="*/ 542164 h 1154726"/>
                <a:gd name="connsiteX3" fmla="*/ 141976 w 1127989"/>
                <a:gd name="connsiteY3" fmla="*/ 694103 h 1154726"/>
                <a:gd name="connsiteX4" fmla="*/ 50646 w 1127989"/>
                <a:gd name="connsiteY4" fmla="*/ 1048626 h 1154726"/>
                <a:gd name="connsiteX5" fmla="*/ 993829 w 1127989"/>
                <a:gd name="connsiteY5" fmla="*/ 865968 h 1154726"/>
                <a:gd name="connsiteX6" fmla="*/ 1115048 w 1127989"/>
                <a:gd name="connsiteY6" fmla="*/ 298896 h 11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989" h="1154726">
                  <a:moveTo>
                    <a:pt x="1115048" y="298896"/>
                  </a:moveTo>
                  <a:cubicBezTo>
                    <a:pt x="1089309" y="192622"/>
                    <a:pt x="390225" y="324634"/>
                    <a:pt x="308859" y="0"/>
                  </a:cubicBezTo>
                  <a:cubicBezTo>
                    <a:pt x="308859" y="0"/>
                    <a:pt x="192622" y="187640"/>
                    <a:pt x="0" y="542164"/>
                  </a:cubicBezTo>
                  <a:cubicBezTo>
                    <a:pt x="0" y="542164"/>
                    <a:pt x="126200" y="599452"/>
                    <a:pt x="141976" y="694103"/>
                  </a:cubicBezTo>
                  <a:cubicBezTo>
                    <a:pt x="182659" y="937371"/>
                    <a:pt x="50646" y="1048626"/>
                    <a:pt x="50646" y="1048626"/>
                  </a:cubicBezTo>
                  <a:cubicBezTo>
                    <a:pt x="50646" y="1048626"/>
                    <a:pt x="616058" y="1382394"/>
                    <a:pt x="993829" y="865968"/>
                  </a:cubicBezTo>
                  <a:cubicBezTo>
                    <a:pt x="1186451" y="602773"/>
                    <a:pt x="1115048" y="298896"/>
                    <a:pt x="1115048" y="298896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isḷîďe"/>
            <p:cNvSpPr/>
            <p:nvPr/>
          </p:nvSpPr>
          <p:spPr>
            <a:xfrm>
              <a:off x="5000084" y="959408"/>
              <a:ext cx="1351637" cy="1560033"/>
            </a:xfrm>
            <a:custGeom>
              <a:avLst/>
              <a:gdLst>
                <a:gd name="connsiteX0" fmla="*/ 0 w 1735256"/>
                <a:gd name="connsiteY0" fmla="*/ 832535 h 2002799"/>
                <a:gd name="connsiteX1" fmla="*/ 58119 w 1735256"/>
                <a:gd name="connsiteY1" fmla="*/ 683087 h 2002799"/>
                <a:gd name="connsiteX2" fmla="*/ 744749 w 1735256"/>
                <a:gd name="connsiteY2" fmla="*/ 10571 h 2002799"/>
                <a:gd name="connsiteX3" fmla="*/ 1654721 w 1735256"/>
                <a:gd name="connsiteY3" fmla="*/ 683917 h 2002799"/>
                <a:gd name="connsiteX4" fmla="*/ 1502782 w 1735256"/>
                <a:gd name="connsiteY4" fmla="*/ 1724241 h 2002799"/>
                <a:gd name="connsiteX5" fmla="*/ 1735257 w 1735256"/>
                <a:gd name="connsiteY5" fmla="*/ 1951734 h 2002799"/>
                <a:gd name="connsiteX6" fmla="*/ 1213019 w 1735256"/>
                <a:gd name="connsiteY6" fmla="*/ 1779038 h 2002799"/>
                <a:gd name="connsiteX7" fmla="*/ 893367 w 1735256"/>
                <a:gd name="connsiteY7" fmla="*/ 720449 h 2002799"/>
                <a:gd name="connsiteX8" fmla="*/ 368638 w 1735256"/>
                <a:gd name="connsiteY8" fmla="*/ 879030 h 2002799"/>
                <a:gd name="connsiteX9" fmla="*/ 0 w 1735256"/>
                <a:gd name="connsiteY9" fmla="*/ 832535 h 200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256" h="2002797">
                  <a:moveTo>
                    <a:pt x="0" y="832535"/>
                  </a:moveTo>
                  <a:cubicBezTo>
                    <a:pt x="0" y="832535"/>
                    <a:pt x="54798" y="769434"/>
                    <a:pt x="58119" y="683087"/>
                  </a:cubicBezTo>
                  <a:cubicBezTo>
                    <a:pt x="68082" y="439819"/>
                    <a:pt x="298066" y="74501"/>
                    <a:pt x="744749" y="10571"/>
                  </a:cubicBezTo>
                  <a:cubicBezTo>
                    <a:pt x="1360807" y="-77437"/>
                    <a:pt x="1609056" y="404947"/>
                    <a:pt x="1654721" y="683917"/>
                  </a:cubicBezTo>
                  <a:cubicBezTo>
                    <a:pt x="1732766" y="1161320"/>
                    <a:pt x="1517727" y="1603022"/>
                    <a:pt x="1502782" y="1724241"/>
                  </a:cubicBezTo>
                  <a:cubicBezTo>
                    <a:pt x="1485347" y="1867877"/>
                    <a:pt x="1577506" y="1945922"/>
                    <a:pt x="1735257" y="1951734"/>
                  </a:cubicBezTo>
                  <a:cubicBezTo>
                    <a:pt x="1735257" y="1951734"/>
                    <a:pt x="1356655" y="2145186"/>
                    <a:pt x="1213019" y="1779038"/>
                  </a:cubicBezTo>
                  <a:cubicBezTo>
                    <a:pt x="1037003" y="1329034"/>
                    <a:pt x="1183130" y="835856"/>
                    <a:pt x="893367" y="720449"/>
                  </a:cubicBezTo>
                  <a:cubicBezTo>
                    <a:pt x="670855" y="631610"/>
                    <a:pt x="368638" y="879030"/>
                    <a:pt x="368638" y="879030"/>
                  </a:cubicBezTo>
                  <a:lnTo>
                    <a:pt x="0" y="832535"/>
                  </a:lnTo>
                  <a:close/>
                </a:path>
              </a:pathLst>
            </a:custGeom>
            <a:gradFill>
              <a:gsLst>
                <a:gs pos="22000">
                  <a:srgbClr val="022A63"/>
                </a:gs>
                <a:gs pos="77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íşľïḑê"/>
            <p:cNvSpPr/>
            <p:nvPr/>
          </p:nvSpPr>
          <p:spPr>
            <a:xfrm>
              <a:off x="5397168" y="2629056"/>
              <a:ext cx="220530" cy="410018"/>
            </a:xfrm>
            <a:custGeom>
              <a:avLst/>
              <a:gdLst>
                <a:gd name="connsiteX0" fmla="*/ 283121 w 283120"/>
                <a:gd name="connsiteY0" fmla="*/ 0 h 526388"/>
                <a:gd name="connsiteX1" fmla="*/ 218360 w 283120"/>
                <a:gd name="connsiteY1" fmla="*/ 29059 h 526388"/>
                <a:gd name="connsiteX2" fmla="*/ 0 w 283120"/>
                <a:gd name="connsiteY2" fmla="*/ 430908 h 526388"/>
                <a:gd name="connsiteX3" fmla="*/ 117898 w 283120"/>
                <a:gd name="connsiteY3" fmla="*/ 526389 h 526388"/>
                <a:gd name="connsiteX4" fmla="*/ 117898 w 283120"/>
                <a:gd name="connsiteY4" fmla="*/ 526389 h 526388"/>
                <a:gd name="connsiteX5" fmla="*/ 283121 w 283120"/>
                <a:gd name="connsiteY5" fmla="*/ 0 h 52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120" h="526388">
                  <a:moveTo>
                    <a:pt x="283121" y="0"/>
                  </a:moveTo>
                  <a:lnTo>
                    <a:pt x="218360" y="29059"/>
                  </a:lnTo>
                  <a:cubicBezTo>
                    <a:pt x="162732" y="132012"/>
                    <a:pt x="88008" y="269837"/>
                    <a:pt x="0" y="430908"/>
                  </a:cubicBezTo>
                  <a:cubicBezTo>
                    <a:pt x="0" y="430908"/>
                    <a:pt x="77215" y="465779"/>
                    <a:pt x="117898" y="526389"/>
                  </a:cubicBezTo>
                  <a:lnTo>
                    <a:pt x="117898" y="526389"/>
                  </a:lnTo>
                  <a:lnTo>
                    <a:pt x="283121" y="0"/>
                  </a:ln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îṥḷíde"/>
            <p:cNvSpPr/>
            <p:nvPr/>
          </p:nvSpPr>
          <p:spPr>
            <a:xfrm>
              <a:off x="3704519" y="5712601"/>
              <a:ext cx="681832" cy="317949"/>
            </a:xfrm>
            <a:custGeom>
              <a:avLst/>
              <a:gdLst>
                <a:gd name="connsiteX0" fmla="*/ 875348 w 875348"/>
                <a:gd name="connsiteY0" fmla="*/ 303877 h 408188"/>
                <a:gd name="connsiteX1" fmla="*/ 530788 w 875348"/>
                <a:gd name="connsiteY1" fmla="*/ 354523 h 408188"/>
                <a:gd name="connsiteX2" fmla="*/ 192869 w 875348"/>
                <a:gd name="connsiteY2" fmla="*/ 398528 h 408188"/>
                <a:gd name="connsiteX3" fmla="*/ 128939 w 875348"/>
                <a:gd name="connsiteY3" fmla="*/ 348712 h 408188"/>
                <a:gd name="connsiteX4" fmla="*/ 273405 w 875348"/>
                <a:gd name="connsiteY4" fmla="*/ 282291 h 408188"/>
                <a:gd name="connsiteX5" fmla="*/ 129769 w 875348"/>
                <a:gd name="connsiteY5" fmla="*/ 291423 h 408188"/>
                <a:gd name="connsiteX6" fmla="*/ 52554 w 875348"/>
                <a:gd name="connsiteY6" fmla="*/ 407661 h 408188"/>
                <a:gd name="connsiteX7" fmla="*/ 14362 w 875348"/>
                <a:gd name="connsiteY7" fmla="*/ 214209 h 408188"/>
                <a:gd name="connsiteX8" fmla="*/ 413720 w 875348"/>
                <a:gd name="connsiteY8" fmla="*/ 116237 h 408188"/>
                <a:gd name="connsiteX9" fmla="*/ 804776 w 875348"/>
                <a:gd name="connsiteY9" fmla="*/ 0 h 408188"/>
                <a:gd name="connsiteX10" fmla="*/ 875348 w 875348"/>
                <a:gd name="connsiteY10" fmla="*/ 303877 h 4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5348" h="408188">
                  <a:moveTo>
                    <a:pt x="875348" y="303877"/>
                  </a:moveTo>
                  <a:cubicBezTo>
                    <a:pt x="837156" y="293084"/>
                    <a:pt x="576452" y="308859"/>
                    <a:pt x="530788" y="354523"/>
                  </a:cubicBezTo>
                  <a:cubicBezTo>
                    <a:pt x="460215" y="425096"/>
                    <a:pt x="281708" y="387734"/>
                    <a:pt x="192869" y="398528"/>
                  </a:cubicBezTo>
                  <a:cubicBezTo>
                    <a:pt x="84104" y="411812"/>
                    <a:pt x="85765" y="352863"/>
                    <a:pt x="128939" y="348712"/>
                  </a:cubicBezTo>
                  <a:cubicBezTo>
                    <a:pt x="267593" y="334597"/>
                    <a:pt x="272575" y="312180"/>
                    <a:pt x="273405" y="282291"/>
                  </a:cubicBezTo>
                  <a:cubicBezTo>
                    <a:pt x="273405" y="253231"/>
                    <a:pt x="206153" y="253231"/>
                    <a:pt x="129769" y="291423"/>
                  </a:cubicBezTo>
                  <a:cubicBezTo>
                    <a:pt x="64178" y="323804"/>
                    <a:pt x="80783" y="400188"/>
                    <a:pt x="52554" y="407661"/>
                  </a:cubicBezTo>
                  <a:cubicBezTo>
                    <a:pt x="14362" y="416793"/>
                    <a:pt x="-20509" y="305538"/>
                    <a:pt x="14362" y="214209"/>
                  </a:cubicBezTo>
                  <a:cubicBezTo>
                    <a:pt x="91577" y="13284"/>
                    <a:pt x="301634" y="103783"/>
                    <a:pt x="413720" y="116237"/>
                  </a:cubicBezTo>
                  <a:cubicBezTo>
                    <a:pt x="512522" y="127031"/>
                    <a:pt x="703483" y="40683"/>
                    <a:pt x="804776" y="0"/>
                  </a:cubicBezTo>
                  <a:lnTo>
                    <a:pt x="875348" y="303877"/>
                  </a:ln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ï$ḻïďê"/>
            <p:cNvSpPr/>
            <p:nvPr/>
          </p:nvSpPr>
          <p:spPr>
            <a:xfrm>
              <a:off x="4141245" y="5004445"/>
              <a:ext cx="2726557" cy="1003436"/>
            </a:xfrm>
            <a:custGeom>
              <a:avLst/>
              <a:gdLst>
                <a:gd name="connsiteX0" fmla="*/ 3500403 w 3500403"/>
                <a:gd name="connsiteY0" fmla="*/ 843550 h 1288229"/>
                <a:gd name="connsiteX1" fmla="*/ 2167826 w 3500403"/>
                <a:gd name="connsiteY1" fmla="*/ 0 h 1288229"/>
                <a:gd name="connsiteX2" fmla="*/ 2020038 w 3500403"/>
                <a:gd name="connsiteY2" fmla="*/ 79705 h 1288229"/>
                <a:gd name="connsiteX3" fmla="*/ 1849003 w 3500403"/>
                <a:gd name="connsiteY3" fmla="*/ 160241 h 1288229"/>
                <a:gd name="connsiteX4" fmla="*/ 0 w 3500403"/>
                <a:gd name="connsiteY4" fmla="*/ 919104 h 1288229"/>
                <a:gd name="connsiteX5" fmla="*/ 91329 w 3500403"/>
                <a:gd name="connsiteY5" fmla="*/ 1282762 h 1288229"/>
                <a:gd name="connsiteX6" fmla="*/ 1568373 w 3500403"/>
                <a:gd name="connsiteY6" fmla="*/ 1272798 h 1288229"/>
                <a:gd name="connsiteX7" fmla="*/ 2807131 w 3500403"/>
                <a:gd name="connsiteY7" fmla="*/ 1061080 h 1288229"/>
                <a:gd name="connsiteX8" fmla="*/ 3500403 w 3500403"/>
                <a:gd name="connsiteY8" fmla="*/ 843550 h 128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0403" h="1288229">
                  <a:moveTo>
                    <a:pt x="3500403" y="843550"/>
                  </a:moveTo>
                  <a:lnTo>
                    <a:pt x="2167826" y="0"/>
                  </a:lnTo>
                  <a:cubicBezTo>
                    <a:pt x="2121331" y="26568"/>
                    <a:pt x="2072345" y="53137"/>
                    <a:pt x="2020038" y="79705"/>
                  </a:cubicBezTo>
                  <a:cubicBezTo>
                    <a:pt x="1966901" y="106274"/>
                    <a:pt x="1908782" y="133673"/>
                    <a:pt x="1849003" y="160241"/>
                  </a:cubicBezTo>
                  <a:cubicBezTo>
                    <a:pt x="1606565" y="266515"/>
                    <a:pt x="0" y="919104"/>
                    <a:pt x="0" y="919104"/>
                  </a:cubicBezTo>
                  <a:lnTo>
                    <a:pt x="91329" y="1282762"/>
                  </a:lnTo>
                  <a:cubicBezTo>
                    <a:pt x="91329" y="1282762"/>
                    <a:pt x="1296876" y="1300197"/>
                    <a:pt x="1568373" y="1272798"/>
                  </a:cubicBezTo>
                  <a:cubicBezTo>
                    <a:pt x="2006754" y="1228794"/>
                    <a:pt x="2423548" y="1158222"/>
                    <a:pt x="2807131" y="1061080"/>
                  </a:cubicBezTo>
                  <a:cubicBezTo>
                    <a:pt x="3057871" y="997980"/>
                    <a:pt x="3289516" y="925747"/>
                    <a:pt x="3500403" y="843550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rgbClr val="FF9C0D"/>
                </a:gs>
                <a:gs pos="30000">
                  <a:srgbClr val="FF63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iṡlïḍê"/>
            <p:cNvSpPr/>
            <p:nvPr/>
          </p:nvSpPr>
          <p:spPr>
            <a:xfrm>
              <a:off x="4143832" y="5691905"/>
              <a:ext cx="167499" cy="314304"/>
            </a:xfrm>
            <a:custGeom>
              <a:avLst/>
              <a:gdLst>
                <a:gd name="connsiteX0" fmla="*/ 0 w 215038"/>
                <a:gd name="connsiteY0" fmla="*/ 35701 h 403509"/>
                <a:gd name="connsiteX1" fmla="*/ 80536 w 215038"/>
                <a:gd name="connsiteY1" fmla="*/ 353693 h 403509"/>
                <a:gd name="connsiteX2" fmla="*/ 92990 w 215038"/>
                <a:gd name="connsiteY2" fmla="*/ 403509 h 403509"/>
                <a:gd name="connsiteX3" fmla="*/ 215039 w 215038"/>
                <a:gd name="connsiteY3" fmla="*/ 395207 h 403509"/>
                <a:gd name="connsiteX4" fmla="*/ 104614 w 215038"/>
                <a:gd name="connsiteY4" fmla="*/ 0 h 403509"/>
                <a:gd name="connsiteX5" fmla="*/ 0 w 215038"/>
                <a:gd name="connsiteY5" fmla="*/ 35701 h 403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038" h="403509">
                  <a:moveTo>
                    <a:pt x="0" y="35701"/>
                  </a:moveTo>
                  <a:lnTo>
                    <a:pt x="80536" y="353693"/>
                  </a:lnTo>
                  <a:lnTo>
                    <a:pt x="92990" y="403509"/>
                  </a:lnTo>
                  <a:cubicBezTo>
                    <a:pt x="92990" y="403509"/>
                    <a:pt x="190961" y="396037"/>
                    <a:pt x="215039" y="395207"/>
                  </a:cubicBezTo>
                  <a:lnTo>
                    <a:pt x="104614" y="0"/>
                  </a:lnTo>
                  <a:lnTo>
                    <a:pt x="0" y="35701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ïṡ1iďé"/>
            <p:cNvSpPr/>
            <p:nvPr/>
          </p:nvSpPr>
          <p:spPr>
            <a:xfrm>
              <a:off x="4209802" y="5976346"/>
              <a:ext cx="92481" cy="1293"/>
            </a:xfrm>
            <a:custGeom>
              <a:avLst/>
              <a:gdLst>
                <a:gd name="connsiteX0" fmla="*/ 0 w 118728"/>
                <a:gd name="connsiteY0" fmla="*/ 0 h 1660"/>
                <a:gd name="connsiteX1" fmla="*/ 118728 w 118728"/>
                <a:gd name="connsiteY1" fmla="*/ 1661 h 1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726" h="1660">
                  <a:moveTo>
                    <a:pt x="0" y="0"/>
                  </a:moveTo>
                  <a:lnTo>
                    <a:pt x="118728" y="1661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íšḷídê"/>
            <p:cNvSpPr/>
            <p:nvPr/>
          </p:nvSpPr>
          <p:spPr>
            <a:xfrm>
              <a:off x="4203335" y="5945304"/>
              <a:ext cx="91187" cy="1939"/>
            </a:xfrm>
            <a:custGeom>
              <a:avLst/>
              <a:gdLst>
                <a:gd name="connsiteX0" fmla="*/ 0 w 117067"/>
                <a:gd name="connsiteY0" fmla="*/ 2491 h 2490"/>
                <a:gd name="connsiteX1" fmla="*/ 117068 w 117067"/>
                <a:gd name="connsiteY1" fmla="*/ 0 h 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067" h="2490">
                  <a:moveTo>
                    <a:pt x="0" y="2491"/>
                  </a:moveTo>
                  <a:lnTo>
                    <a:pt x="117068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íSľîdé"/>
            <p:cNvSpPr/>
            <p:nvPr/>
          </p:nvSpPr>
          <p:spPr>
            <a:xfrm>
              <a:off x="4196868" y="5912322"/>
              <a:ext cx="89894" cy="5174"/>
            </a:xfrm>
            <a:custGeom>
              <a:avLst/>
              <a:gdLst>
                <a:gd name="connsiteX0" fmla="*/ 0 w 115407"/>
                <a:gd name="connsiteY0" fmla="*/ 6642 h 6642"/>
                <a:gd name="connsiteX1" fmla="*/ 115407 w 115407"/>
                <a:gd name="connsiteY1" fmla="*/ 0 h 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407" h="6640">
                  <a:moveTo>
                    <a:pt x="0" y="6642"/>
                  </a:moveTo>
                  <a:lnTo>
                    <a:pt x="115407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ísḷïḋé"/>
            <p:cNvSpPr/>
            <p:nvPr/>
          </p:nvSpPr>
          <p:spPr>
            <a:xfrm>
              <a:off x="4190401" y="5879987"/>
              <a:ext cx="88600" cy="8407"/>
            </a:xfrm>
            <a:custGeom>
              <a:avLst/>
              <a:gdLst>
                <a:gd name="connsiteX0" fmla="*/ 0 w 113746"/>
                <a:gd name="connsiteY0" fmla="*/ 10793 h 10793"/>
                <a:gd name="connsiteX1" fmla="*/ 113746 w 113746"/>
                <a:gd name="connsiteY1" fmla="*/ 0 h 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746" h="10793">
                  <a:moveTo>
                    <a:pt x="0" y="10793"/>
                  </a:moveTo>
                  <a:lnTo>
                    <a:pt x="11374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í$lïḑé"/>
            <p:cNvSpPr/>
            <p:nvPr/>
          </p:nvSpPr>
          <p:spPr>
            <a:xfrm>
              <a:off x="4183933" y="5848299"/>
              <a:ext cx="87954" cy="10994"/>
            </a:xfrm>
            <a:custGeom>
              <a:avLst/>
              <a:gdLst>
                <a:gd name="connsiteX0" fmla="*/ 0 w 112916"/>
                <a:gd name="connsiteY0" fmla="*/ 14114 h 14114"/>
                <a:gd name="connsiteX1" fmla="*/ 112916 w 112916"/>
                <a:gd name="connsiteY1" fmla="*/ 0 h 1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916" h="14114">
                  <a:moveTo>
                    <a:pt x="0" y="14114"/>
                  </a:moveTo>
                  <a:lnTo>
                    <a:pt x="11291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ïŝľíďe"/>
            <p:cNvSpPr/>
            <p:nvPr/>
          </p:nvSpPr>
          <p:spPr>
            <a:xfrm>
              <a:off x="4177467" y="5816611"/>
              <a:ext cx="86660" cy="14227"/>
            </a:xfrm>
            <a:custGeom>
              <a:avLst/>
              <a:gdLst>
                <a:gd name="connsiteX0" fmla="*/ 0 w 111255"/>
                <a:gd name="connsiteY0" fmla="*/ 18266 h 18265"/>
                <a:gd name="connsiteX1" fmla="*/ 111256 w 111255"/>
                <a:gd name="connsiteY1" fmla="*/ 0 h 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255" h="18265">
                  <a:moveTo>
                    <a:pt x="0" y="18266"/>
                  </a:moveTo>
                  <a:lnTo>
                    <a:pt x="11125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ïśļiďè"/>
            <p:cNvSpPr/>
            <p:nvPr/>
          </p:nvSpPr>
          <p:spPr>
            <a:xfrm>
              <a:off x="4171646" y="5785569"/>
              <a:ext cx="85367" cy="16814"/>
            </a:xfrm>
            <a:custGeom>
              <a:avLst/>
              <a:gdLst>
                <a:gd name="connsiteX0" fmla="*/ 0 w 109595"/>
                <a:gd name="connsiteY0" fmla="*/ 21587 h 21586"/>
                <a:gd name="connsiteX1" fmla="*/ 109595 w 109595"/>
                <a:gd name="connsiteY1" fmla="*/ 0 h 2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95" h="21586">
                  <a:moveTo>
                    <a:pt x="0" y="21587"/>
                  </a:moveTo>
                  <a:lnTo>
                    <a:pt x="10959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íṩ1ïḑê"/>
            <p:cNvSpPr/>
            <p:nvPr/>
          </p:nvSpPr>
          <p:spPr>
            <a:xfrm>
              <a:off x="4165179" y="5754527"/>
              <a:ext cx="84719" cy="19400"/>
            </a:xfrm>
            <a:custGeom>
              <a:avLst/>
              <a:gdLst>
                <a:gd name="connsiteX0" fmla="*/ 0 w 108764"/>
                <a:gd name="connsiteY0" fmla="*/ 24908 h 24907"/>
                <a:gd name="connsiteX1" fmla="*/ 108765 w 108764"/>
                <a:gd name="connsiteY1" fmla="*/ 0 h 2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764" h="24907">
                  <a:moveTo>
                    <a:pt x="0" y="24908"/>
                  </a:moveTo>
                  <a:lnTo>
                    <a:pt x="10876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íṥlîḍè"/>
            <p:cNvSpPr/>
            <p:nvPr/>
          </p:nvSpPr>
          <p:spPr>
            <a:xfrm>
              <a:off x="4159358" y="5723485"/>
              <a:ext cx="82780" cy="22634"/>
            </a:xfrm>
            <a:custGeom>
              <a:avLst/>
              <a:gdLst>
                <a:gd name="connsiteX0" fmla="*/ 0 w 106274"/>
                <a:gd name="connsiteY0" fmla="*/ 29059 h 29059"/>
                <a:gd name="connsiteX1" fmla="*/ 106274 w 106274"/>
                <a:gd name="connsiteY1" fmla="*/ 0 h 2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74" h="29059">
                  <a:moveTo>
                    <a:pt x="0" y="29059"/>
                  </a:moveTo>
                  <a:lnTo>
                    <a:pt x="106274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iş1íḓé"/>
            <p:cNvSpPr/>
            <p:nvPr/>
          </p:nvSpPr>
          <p:spPr>
            <a:xfrm>
              <a:off x="4968930" y="2698669"/>
              <a:ext cx="3288515" cy="3302366"/>
            </a:xfrm>
            <a:custGeom>
              <a:avLst/>
              <a:gdLst>
                <a:gd name="connsiteX0" fmla="*/ 1122664 w 4221854"/>
                <a:gd name="connsiteY0" fmla="*/ 1959 h 4239637"/>
                <a:gd name="connsiteX1" fmla="*/ 1102738 w 4221854"/>
                <a:gd name="connsiteY1" fmla="*/ 417922 h 4239637"/>
                <a:gd name="connsiteX2" fmla="*/ 666848 w 4221854"/>
                <a:gd name="connsiteY2" fmla="*/ 752519 h 4239637"/>
                <a:gd name="connsiteX3" fmla="*/ 7616 w 4221854"/>
                <a:gd name="connsiteY3" fmla="*/ 2794975 h 4239637"/>
                <a:gd name="connsiteX4" fmla="*/ 155404 w 4221854"/>
                <a:gd name="connsiteY4" fmla="*/ 4239638 h 4239637"/>
                <a:gd name="connsiteX5" fmla="*/ 4165590 w 4221854"/>
                <a:gd name="connsiteY5" fmla="*/ 4239638 h 4239637"/>
                <a:gd name="connsiteX6" fmla="*/ 1122664 w 4221854"/>
                <a:gd name="connsiteY6" fmla="*/ 1959 h 423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21854" h="4239637">
                  <a:moveTo>
                    <a:pt x="1122664" y="1959"/>
                  </a:moveTo>
                  <a:cubicBezTo>
                    <a:pt x="1122664" y="1959"/>
                    <a:pt x="1244713" y="133971"/>
                    <a:pt x="1102738" y="417922"/>
                  </a:cubicBezTo>
                  <a:cubicBezTo>
                    <a:pt x="1013069" y="596429"/>
                    <a:pt x="818787" y="732593"/>
                    <a:pt x="666848" y="752519"/>
                  </a:cubicBezTo>
                  <a:cubicBezTo>
                    <a:pt x="423580" y="1046434"/>
                    <a:pt x="79850" y="1694872"/>
                    <a:pt x="7616" y="2794975"/>
                  </a:cubicBezTo>
                  <a:cubicBezTo>
                    <a:pt x="-40539" y="3528930"/>
                    <a:pt x="155404" y="4239638"/>
                    <a:pt x="155404" y="4239638"/>
                  </a:cubicBezTo>
                  <a:lnTo>
                    <a:pt x="4165590" y="4239638"/>
                  </a:lnTo>
                  <a:cubicBezTo>
                    <a:pt x="4573252" y="527517"/>
                    <a:pt x="2684395" y="-38724"/>
                    <a:pt x="1122664" y="1959"/>
                  </a:cubicBez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íṣliḍè"/>
            <p:cNvSpPr/>
            <p:nvPr/>
          </p:nvSpPr>
          <p:spPr>
            <a:xfrm>
              <a:off x="4968930" y="3271892"/>
              <a:ext cx="573750" cy="2729143"/>
            </a:xfrm>
            <a:custGeom>
              <a:avLst/>
              <a:gdLst>
                <a:gd name="connsiteX0" fmla="*/ 139629 w 736590"/>
                <a:gd name="connsiteY0" fmla="*/ 2018377 h 3503723"/>
                <a:gd name="connsiteX1" fmla="*/ 736590 w 736590"/>
                <a:gd name="connsiteY1" fmla="*/ 0 h 3503723"/>
                <a:gd name="connsiteX2" fmla="*/ 666848 w 736590"/>
                <a:gd name="connsiteY2" fmla="*/ 16605 h 3503723"/>
                <a:gd name="connsiteX3" fmla="*/ 7616 w 736590"/>
                <a:gd name="connsiteY3" fmla="*/ 2059061 h 3503723"/>
                <a:gd name="connsiteX4" fmla="*/ 155404 w 736590"/>
                <a:gd name="connsiteY4" fmla="*/ 3503724 h 3503723"/>
                <a:gd name="connsiteX5" fmla="*/ 287416 w 736590"/>
                <a:gd name="connsiteY5" fmla="*/ 3503724 h 3503723"/>
                <a:gd name="connsiteX6" fmla="*/ 139629 w 736590"/>
                <a:gd name="connsiteY6" fmla="*/ 2018377 h 350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6590" h="3503722">
                  <a:moveTo>
                    <a:pt x="139629" y="2018377"/>
                  </a:moveTo>
                  <a:cubicBezTo>
                    <a:pt x="205220" y="979714"/>
                    <a:pt x="500795" y="332937"/>
                    <a:pt x="736590" y="0"/>
                  </a:cubicBezTo>
                  <a:cubicBezTo>
                    <a:pt x="712513" y="7472"/>
                    <a:pt x="689265" y="13284"/>
                    <a:pt x="666848" y="16605"/>
                  </a:cubicBezTo>
                  <a:cubicBezTo>
                    <a:pt x="423580" y="310520"/>
                    <a:pt x="79850" y="958958"/>
                    <a:pt x="7616" y="2059061"/>
                  </a:cubicBezTo>
                  <a:cubicBezTo>
                    <a:pt x="-40539" y="2793016"/>
                    <a:pt x="155404" y="3503724"/>
                    <a:pt x="155404" y="3503724"/>
                  </a:cubicBezTo>
                  <a:lnTo>
                    <a:pt x="287416" y="3503724"/>
                  </a:lnTo>
                  <a:cubicBezTo>
                    <a:pt x="287416" y="3503724"/>
                    <a:pt x="91473" y="2772260"/>
                    <a:pt x="139629" y="2018377"/>
                  </a:cubicBezTo>
                  <a:close/>
                </a:path>
              </a:pathLst>
            </a:custGeom>
            <a:gradFill>
              <a:gsLst>
                <a:gs pos="8000">
                  <a:srgbClr val="FFBE0D"/>
                </a:gs>
                <a:gs pos="54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íṧ1íďê"/>
            <p:cNvSpPr/>
            <p:nvPr/>
          </p:nvSpPr>
          <p:spPr>
            <a:xfrm>
              <a:off x="4419267" y="1836007"/>
              <a:ext cx="1222904" cy="1388187"/>
            </a:xfrm>
            <a:custGeom>
              <a:avLst/>
              <a:gdLst>
                <a:gd name="connsiteX0" fmla="*/ 1569289 w 1569986"/>
                <a:gd name="connsiteY0" fmla="*/ 940916 h 1782179"/>
                <a:gd name="connsiteX1" fmla="*/ 1066978 w 1569986"/>
                <a:gd name="connsiteY1" fmla="*/ 1743784 h 1782179"/>
                <a:gd name="connsiteX2" fmla="*/ 715775 w 1569986"/>
                <a:gd name="connsiteY2" fmla="*/ 1600148 h 1782179"/>
                <a:gd name="connsiteX3" fmla="*/ 621955 w 1569986"/>
                <a:gd name="connsiteY3" fmla="*/ 1576900 h 1782179"/>
                <a:gd name="connsiteX4" fmla="*/ 470016 w 1569986"/>
                <a:gd name="connsiteY4" fmla="*/ 1596826 h 1782179"/>
                <a:gd name="connsiteX5" fmla="*/ 200180 w 1569986"/>
                <a:gd name="connsiteY5" fmla="*/ 1038057 h 1782179"/>
                <a:gd name="connsiteX6" fmla="*/ 296491 w 1569986"/>
                <a:gd name="connsiteY6" fmla="*/ 163787 h 1782179"/>
                <a:gd name="connsiteX7" fmla="*/ 1569289 w 1569986"/>
                <a:gd name="connsiteY7" fmla="*/ 940916 h 178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9986" h="1782179">
                  <a:moveTo>
                    <a:pt x="1569289" y="940916"/>
                  </a:moveTo>
                  <a:cubicBezTo>
                    <a:pt x="1569289" y="940916"/>
                    <a:pt x="1350099" y="1543689"/>
                    <a:pt x="1066978" y="1743784"/>
                  </a:cubicBezTo>
                  <a:cubicBezTo>
                    <a:pt x="910057" y="1854209"/>
                    <a:pt x="780536" y="1701440"/>
                    <a:pt x="715775" y="1600148"/>
                  </a:cubicBezTo>
                  <a:cubicBezTo>
                    <a:pt x="690867" y="1560295"/>
                    <a:pt x="660978" y="1551162"/>
                    <a:pt x="621955" y="1576900"/>
                  </a:cubicBezTo>
                  <a:cubicBezTo>
                    <a:pt x="582102" y="1602638"/>
                    <a:pt x="499076" y="1626716"/>
                    <a:pt x="470016" y="1596826"/>
                  </a:cubicBezTo>
                  <a:cubicBezTo>
                    <a:pt x="450090" y="1576900"/>
                    <a:pt x="275734" y="1134368"/>
                    <a:pt x="200180" y="1038057"/>
                  </a:cubicBezTo>
                  <a:cubicBezTo>
                    <a:pt x="-4066" y="776523"/>
                    <a:pt x="-160156" y="461022"/>
                    <a:pt x="296491" y="163787"/>
                  </a:cubicBezTo>
                  <a:cubicBezTo>
                    <a:pt x="857751" y="-203191"/>
                    <a:pt x="1595858" y="42568"/>
                    <a:pt x="1569289" y="940916"/>
                  </a:cubicBezTo>
                  <a:close/>
                </a:path>
              </a:pathLst>
            </a:custGeom>
            <a:gradFill>
              <a:gsLst>
                <a:gs pos="5100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iSlíḋê"/>
            <p:cNvSpPr/>
            <p:nvPr/>
          </p:nvSpPr>
          <p:spPr>
            <a:xfrm>
              <a:off x="4643097" y="2583238"/>
              <a:ext cx="418973" cy="420077"/>
            </a:xfrm>
            <a:custGeom>
              <a:avLst/>
              <a:gdLst>
                <a:gd name="connsiteX0" fmla="*/ 377771 w 537885"/>
                <a:gd name="connsiteY0" fmla="*/ 479767 h 539303"/>
                <a:gd name="connsiteX1" fmla="*/ 78045 w 537885"/>
                <a:gd name="connsiteY1" fmla="*/ 410024 h 539303"/>
                <a:gd name="connsiteX2" fmla="*/ 112916 w 537885"/>
                <a:gd name="connsiteY2" fmla="*/ 489730 h 539303"/>
                <a:gd name="connsiteX3" fmla="*/ 392716 w 537885"/>
                <a:gd name="connsiteY3" fmla="*/ 508826 h 539303"/>
                <a:gd name="connsiteX4" fmla="*/ 507293 w 537885"/>
                <a:gd name="connsiteY4" fmla="*/ 145169 h 539303"/>
                <a:gd name="connsiteX5" fmla="*/ 143636 w 537885"/>
                <a:gd name="connsiteY5" fmla="*/ 30592 h 539303"/>
                <a:gd name="connsiteX6" fmla="*/ 0 w 537885"/>
                <a:gd name="connsiteY6" fmla="*/ 238989 h 539303"/>
                <a:gd name="connsiteX7" fmla="*/ 36532 w 537885"/>
                <a:gd name="connsiteY7" fmla="*/ 317035 h 539303"/>
                <a:gd name="connsiteX8" fmla="*/ 159411 w 537885"/>
                <a:gd name="connsiteY8" fmla="*/ 59652 h 539303"/>
                <a:gd name="connsiteX9" fmla="*/ 478234 w 537885"/>
                <a:gd name="connsiteY9" fmla="*/ 160114 h 539303"/>
                <a:gd name="connsiteX10" fmla="*/ 377771 w 537885"/>
                <a:gd name="connsiteY10" fmla="*/ 479767 h 53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885" h="539303">
                  <a:moveTo>
                    <a:pt x="377771" y="479767"/>
                  </a:moveTo>
                  <a:cubicBezTo>
                    <a:pt x="273158" y="534564"/>
                    <a:pt x="146127" y="502184"/>
                    <a:pt x="78045" y="410024"/>
                  </a:cubicBezTo>
                  <a:cubicBezTo>
                    <a:pt x="89669" y="437423"/>
                    <a:pt x="101292" y="463991"/>
                    <a:pt x="112916" y="489730"/>
                  </a:cubicBezTo>
                  <a:cubicBezTo>
                    <a:pt x="192622" y="546188"/>
                    <a:pt x="300556" y="556981"/>
                    <a:pt x="392716" y="508826"/>
                  </a:cubicBezTo>
                  <a:cubicBezTo>
                    <a:pt x="524728" y="439914"/>
                    <a:pt x="576205" y="277182"/>
                    <a:pt x="507293" y="145169"/>
                  </a:cubicBezTo>
                  <a:cubicBezTo>
                    <a:pt x="438381" y="13157"/>
                    <a:pt x="275648" y="-38320"/>
                    <a:pt x="143636" y="30592"/>
                  </a:cubicBezTo>
                  <a:cubicBezTo>
                    <a:pt x="61440" y="73766"/>
                    <a:pt x="9963" y="153472"/>
                    <a:pt x="0" y="238989"/>
                  </a:cubicBezTo>
                  <a:cubicBezTo>
                    <a:pt x="11624" y="263897"/>
                    <a:pt x="24078" y="290466"/>
                    <a:pt x="36532" y="317035"/>
                  </a:cubicBezTo>
                  <a:cubicBezTo>
                    <a:pt x="15775" y="215742"/>
                    <a:pt x="63100" y="109468"/>
                    <a:pt x="159411" y="59652"/>
                  </a:cubicBezTo>
                  <a:cubicBezTo>
                    <a:pt x="275648" y="-958"/>
                    <a:pt x="417624" y="44707"/>
                    <a:pt x="478234" y="160114"/>
                  </a:cubicBezTo>
                  <a:cubicBezTo>
                    <a:pt x="538843" y="277182"/>
                    <a:pt x="494009" y="419987"/>
                    <a:pt x="377771" y="479767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îṩļíḑe"/>
            <p:cNvSpPr/>
            <p:nvPr/>
          </p:nvSpPr>
          <p:spPr>
            <a:xfrm>
              <a:off x="4500819" y="2614181"/>
              <a:ext cx="55617" cy="280675"/>
            </a:xfrm>
            <a:custGeom>
              <a:avLst/>
              <a:gdLst>
                <a:gd name="connsiteX0" fmla="*/ 71403 w 71402"/>
                <a:gd name="connsiteY0" fmla="*/ 0 h 360335"/>
                <a:gd name="connsiteX1" fmla="*/ 48155 w 71402"/>
                <a:gd name="connsiteY1" fmla="*/ 12454 h 360335"/>
                <a:gd name="connsiteX2" fmla="*/ 39022 w 71402"/>
                <a:gd name="connsiteY2" fmla="*/ 20757 h 360335"/>
                <a:gd name="connsiteX3" fmla="*/ 32380 w 71402"/>
                <a:gd name="connsiteY3" fmla="*/ 30720 h 360335"/>
                <a:gd name="connsiteX4" fmla="*/ 23247 w 71402"/>
                <a:gd name="connsiteY4" fmla="*/ 74724 h 360335"/>
                <a:gd name="connsiteX5" fmla="*/ 26569 w 71402"/>
                <a:gd name="connsiteY5" fmla="*/ 97971 h 360335"/>
                <a:gd name="connsiteX6" fmla="*/ 29059 w 71402"/>
                <a:gd name="connsiteY6" fmla="*/ 109595 h 360335"/>
                <a:gd name="connsiteX7" fmla="*/ 32380 w 71402"/>
                <a:gd name="connsiteY7" fmla="*/ 121219 h 360335"/>
                <a:gd name="connsiteX8" fmla="*/ 40683 w 71402"/>
                <a:gd name="connsiteY8" fmla="*/ 144466 h 360335"/>
                <a:gd name="connsiteX9" fmla="*/ 49816 w 71402"/>
                <a:gd name="connsiteY9" fmla="*/ 168544 h 360335"/>
                <a:gd name="connsiteX10" fmla="*/ 58119 w 71402"/>
                <a:gd name="connsiteY10" fmla="*/ 273158 h 360335"/>
                <a:gd name="connsiteX11" fmla="*/ 0 w 71402"/>
                <a:gd name="connsiteY11" fmla="*/ 360336 h 360335"/>
                <a:gd name="connsiteX12" fmla="*/ 24908 w 71402"/>
                <a:gd name="connsiteY12" fmla="*/ 316331 h 360335"/>
                <a:gd name="connsiteX13" fmla="*/ 36532 w 71402"/>
                <a:gd name="connsiteY13" fmla="*/ 269836 h 360335"/>
                <a:gd name="connsiteX14" fmla="*/ 37362 w 71402"/>
                <a:gd name="connsiteY14" fmla="*/ 246589 h 360335"/>
                <a:gd name="connsiteX15" fmla="*/ 36532 w 71402"/>
                <a:gd name="connsiteY15" fmla="*/ 234965 h 360335"/>
                <a:gd name="connsiteX16" fmla="*/ 34871 w 71402"/>
                <a:gd name="connsiteY16" fmla="*/ 223342 h 360335"/>
                <a:gd name="connsiteX17" fmla="*/ 29890 w 71402"/>
                <a:gd name="connsiteY17" fmla="*/ 200094 h 360335"/>
                <a:gd name="connsiteX18" fmla="*/ 26569 w 71402"/>
                <a:gd name="connsiteY18" fmla="*/ 188470 h 360335"/>
                <a:gd name="connsiteX19" fmla="*/ 22417 w 71402"/>
                <a:gd name="connsiteY19" fmla="*/ 176847 h 360335"/>
                <a:gd name="connsiteX20" fmla="*/ 14115 w 71402"/>
                <a:gd name="connsiteY20" fmla="*/ 152769 h 360335"/>
                <a:gd name="connsiteX21" fmla="*/ 6642 w 71402"/>
                <a:gd name="connsiteY21" fmla="*/ 127861 h 360335"/>
                <a:gd name="connsiteX22" fmla="*/ 3321 w 71402"/>
                <a:gd name="connsiteY22" fmla="*/ 114577 h 360335"/>
                <a:gd name="connsiteX23" fmla="*/ 1661 w 71402"/>
                <a:gd name="connsiteY23" fmla="*/ 101292 h 360335"/>
                <a:gd name="connsiteX24" fmla="*/ 830 w 71402"/>
                <a:gd name="connsiteY24" fmla="*/ 88008 h 360335"/>
                <a:gd name="connsiteX25" fmla="*/ 830 w 71402"/>
                <a:gd name="connsiteY25" fmla="*/ 74724 h 360335"/>
                <a:gd name="connsiteX26" fmla="*/ 20757 w 71402"/>
                <a:gd name="connsiteY26" fmla="*/ 23247 h 360335"/>
                <a:gd name="connsiteX27" fmla="*/ 31550 w 71402"/>
                <a:gd name="connsiteY27" fmla="*/ 13284 h 360335"/>
                <a:gd name="connsiteX28" fmla="*/ 44004 w 71402"/>
                <a:gd name="connsiteY28" fmla="*/ 5812 h 360335"/>
                <a:gd name="connsiteX29" fmla="*/ 71403 w 71402"/>
                <a:gd name="connsiteY29" fmla="*/ 0 h 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402" h="360335">
                  <a:moveTo>
                    <a:pt x="71403" y="0"/>
                  </a:moveTo>
                  <a:cubicBezTo>
                    <a:pt x="63100" y="2491"/>
                    <a:pt x="54798" y="7472"/>
                    <a:pt x="48155" y="12454"/>
                  </a:cubicBezTo>
                  <a:cubicBezTo>
                    <a:pt x="44834" y="14945"/>
                    <a:pt x="42344" y="18266"/>
                    <a:pt x="39022" y="20757"/>
                  </a:cubicBezTo>
                  <a:cubicBezTo>
                    <a:pt x="36532" y="24078"/>
                    <a:pt x="34041" y="26568"/>
                    <a:pt x="32380" y="30720"/>
                  </a:cubicBezTo>
                  <a:cubicBezTo>
                    <a:pt x="24908" y="44004"/>
                    <a:pt x="23247" y="59779"/>
                    <a:pt x="23247" y="74724"/>
                  </a:cubicBezTo>
                  <a:cubicBezTo>
                    <a:pt x="24078" y="82196"/>
                    <a:pt x="24908" y="90499"/>
                    <a:pt x="26569" y="97971"/>
                  </a:cubicBezTo>
                  <a:cubicBezTo>
                    <a:pt x="27399" y="102123"/>
                    <a:pt x="28229" y="105444"/>
                    <a:pt x="29059" y="109595"/>
                  </a:cubicBezTo>
                  <a:lnTo>
                    <a:pt x="32380" y="121219"/>
                  </a:lnTo>
                  <a:cubicBezTo>
                    <a:pt x="34871" y="128691"/>
                    <a:pt x="37362" y="136164"/>
                    <a:pt x="40683" y="144466"/>
                  </a:cubicBezTo>
                  <a:lnTo>
                    <a:pt x="49816" y="168544"/>
                  </a:lnTo>
                  <a:cubicBezTo>
                    <a:pt x="61440" y="201755"/>
                    <a:pt x="66421" y="238286"/>
                    <a:pt x="58119" y="273158"/>
                  </a:cubicBezTo>
                  <a:cubicBezTo>
                    <a:pt x="50646" y="308029"/>
                    <a:pt x="29890" y="340409"/>
                    <a:pt x="0" y="360336"/>
                  </a:cubicBezTo>
                  <a:cubicBezTo>
                    <a:pt x="10793" y="346221"/>
                    <a:pt x="19096" y="332106"/>
                    <a:pt x="24908" y="316331"/>
                  </a:cubicBezTo>
                  <a:cubicBezTo>
                    <a:pt x="30720" y="301387"/>
                    <a:pt x="34871" y="285612"/>
                    <a:pt x="36532" y="269836"/>
                  </a:cubicBezTo>
                  <a:cubicBezTo>
                    <a:pt x="37362" y="262364"/>
                    <a:pt x="37362" y="254061"/>
                    <a:pt x="37362" y="246589"/>
                  </a:cubicBezTo>
                  <a:lnTo>
                    <a:pt x="36532" y="234965"/>
                  </a:lnTo>
                  <a:cubicBezTo>
                    <a:pt x="36532" y="230814"/>
                    <a:pt x="35701" y="227493"/>
                    <a:pt x="34871" y="223342"/>
                  </a:cubicBezTo>
                  <a:cubicBezTo>
                    <a:pt x="33211" y="215869"/>
                    <a:pt x="32380" y="207566"/>
                    <a:pt x="29890" y="200094"/>
                  </a:cubicBezTo>
                  <a:lnTo>
                    <a:pt x="26569" y="188470"/>
                  </a:lnTo>
                  <a:lnTo>
                    <a:pt x="22417" y="176847"/>
                  </a:lnTo>
                  <a:lnTo>
                    <a:pt x="14115" y="152769"/>
                  </a:lnTo>
                  <a:cubicBezTo>
                    <a:pt x="10793" y="144466"/>
                    <a:pt x="8303" y="136164"/>
                    <a:pt x="6642" y="127861"/>
                  </a:cubicBezTo>
                  <a:lnTo>
                    <a:pt x="3321" y="114577"/>
                  </a:lnTo>
                  <a:cubicBezTo>
                    <a:pt x="2491" y="110425"/>
                    <a:pt x="2491" y="105444"/>
                    <a:pt x="1661" y="101292"/>
                  </a:cubicBezTo>
                  <a:cubicBezTo>
                    <a:pt x="1661" y="97141"/>
                    <a:pt x="0" y="92159"/>
                    <a:pt x="830" y="88008"/>
                  </a:cubicBezTo>
                  <a:lnTo>
                    <a:pt x="830" y="74724"/>
                  </a:lnTo>
                  <a:cubicBezTo>
                    <a:pt x="2491" y="56458"/>
                    <a:pt x="7472" y="38192"/>
                    <a:pt x="20757" y="23247"/>
                  </a:cubicBezTo>
                  <a:cubicBezTo>
                    <a:pt x="23247" y="19096"/>
                    <a:pt x="28229" y="16605"/>
                    <a:pt x="31550" y="13284"/>
                  </a:cubicBezTo>
                  <a:cubicBezTo>
                    <a:pt x="35701" y="10793"/>
                    <a:pt x="39853" y="7472"/>
                    <a:pt x="44004" y="5812"/>
                  </a:cubicBezTo>
                  <a:cubicBezTo>
                    <a:pt x="52307" y="2491"/>
                    <a:pt x="62270" y="0"/>
                    <a:pt x="71403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íṩliḍê"/>
            <p:cNvSpPr/>
            <p:nvPr/>
          </p:nvSpPr>
          <p:spPr>
            <a:xfrm>
              <a:off x="5617699" y="2509414"/>
              <a:ext cx="234111" cy="118349"/>
            </a:xfrm>
            <a:custGeom>
              <a:avLst/>
              <a:gdLst>
                <a:gd name="connsiteX0" fmla="*/ 0 w 300556"/>
                <a:gd name="connsiteY0" fmla="*/ 0 h 151938"/>
                <a:gd name="connsiteX1" fmla="*/ 73894 w 300556"/>
                <a:gd name="connsiteY1" fmla="*/ 44004 h 151938"/>
                <a:gd name="connsiteX2" fmla="*/ 113746 w 300556"/>
                <a:gd name="connsiteY2" fmla="*/ 51476 h 151938"/>
                <a:gd name="connsiteX3" fmla="*/ 134503 w 300556"/>
                <a:gd name="connsiteY3" fmla="*/ 51476 h 151938"/>
                <a:gd name="connsiteX4" fmla="*/ 144466 w 300556"/>
                <a:gd name="connsiteY4" fmla="*/ 50646 h 151938"/>
                <a:gd name="connsiteX5" fmla="*/ 155260 w 300556"/>
                <a:gd name="connsiteY5" fmla="*/ 48986 h 151938"/>
                <a:gd name="connsiteX6" fmla="*/ 249080 w 300556"/>
                <a:gd name="connsiteY6" fmla="*/ 74724 h 151938"/>
                <a:gd name="connsiteX7" fmla="*/ 300556 w 300556"/>
                <a:gd name="connsiteY7" fmla="*/ 151939 h 151938"/>
                <a:gd name="connsiteX8" fmla="*/ 235796 w 300556"/>
                <a:gd name="connsiteY8" fmla="*/ 94650 h 151938"/>
                <a:gd name="connsiteX9" fmla="*/ 158581 w 300556"/>
                <a:gd name="connsiteY9" fmla="*/ 79705 h 151938"/>
                <a:gd name="connsiteX10" fmla="*/ 146957 w 300556"/>
                <a:gd name="connsiteY10" fmla="*/ 81366 h 151938"/>
                <a:gd name="connsiteX11" fmla="*/ 134503 w 300556"/>
                <a:gd name="connsiteY11" fmla="*/ 82196 h 151938"/>
                <a:gd name="connsiteX12" fmla="*/ 109595 w 300556"/>
                <a:gd name="connsiteY12" fmla="*/ 81366 h 151938"/>
                <a:gd name="connsiteX13" fmla="*/ 63100 w 300556"/>
                <a:gd name="connsiteY13" fmla="*/ 67252 h 151938"/>
                <a:gd name="connsiteX14" fmla="*/ 0 w 300556"/>
                <a:gd name="connsiteY14" fmla="*/ 0 h 15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56" h="151938">
                  <a:moveTo>
                    <a:pt x="0" y="0"/>
                  </a:moveTo>
                  <a:cubicBezTo>
                    <a:pt x="22417" y="20757"/>
                    <a:pt x="47325" y="35701"/>
                    <a:pt x="73894" y="44004"/>
                  </a:cubicBezTo>
                  <a:cubicBezTo>
                    <a:pt x="87178" y="48155"/>
                    <a:pt x="100462" y="50646"/>
                    <a:pt x="113746" y="51476"/>
                  </a:cubicBezTo>
                  <a:cubicBezTo>
                    <a:pt x="120389" y="52307"/>
                    <a:pt x="127031" y="51476"/>
                    <a:pt x="134503" y="51476"/>
                  </a:cubicBezTo>
                  <a:cubicBezTo>
                    <a:pt x="137824" y="50646"/>
                    <a:pt x="141145" y="50646"/>
                    <a:pt x="144466" y="50646"/>
                  </a:cubicBezTo>
                  <a:lnTo>
                    <a:pt x="155260" y="48986"/>
                  </a:lnTo>
                  <a:cubicBezTo>
                    <a:pt x="188470" y="44004"/>
                    <a:pt x="224172" y="53967"/>
                    <a:pt x="249080" y="74724"/>
                  </a:cubicBezTo>
                  <a:cubicBezTo>
                    <a:pt x="274818" y="94650"/>
                    <a:pt x="293084" y="122049"/>
                    <a:pt x="300556" y="151939"/>
                  </a:cubicBezTo>
                  <a:cubicBezTo>
                    <a:pt x="281460" y="128691"/>
                    <a:pt x="259873" y="107935"/>
                    <a:pt x="235796" y="94650"/>
                  </a:cubicBezTo>
                  <a:cubicBezTo>
                    <a:pt x="211718" y="81366"/>
                    <a:pt x="185149" y="75554"/>
                    <a:pt x="158581" y="79705"/>
                  </a:cubicBezTo>
                  <a:lnTo>
                    <a:pt x="146957" y="81366"/>
                  </a:lnTo>
                  <a:cubicBezTo>
                    <a:pt x="142806" y="82196"/>
                    <a:pt x="138654" y="82196"/>
                    <a:pt x="134503" y="82196"/>
                  </a:cubicBezTo>
                  <a:cubicBezTo>
                    <a:pt x="126200" y="82196"/>
                    <a:pt x="117898" y="82196"/>
                    <a:pt x="109595" y="81366"/>
                  </a:cubicBezTo>
                  <a:cubicBezTo>
                    <a:pt x="92990" y="79705"/>
                    <a:pt x="77215" y="74724"/>
                    <a:pt x="63100" y="67252"/>
                  </a:cubicBezTo>
                  <a:cubicBezTo>
                    <a:pt x="35701" y="52307"/>
                    <a:pt x="12454" y="28229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iṡļïďè"/>
            <p:cNvSpPr/>
            <p:nvPr/>
          </p:nvSpPr>
          <p:spPr>
            <a:xfrm>
              <a:off x="4935806" y="2306991"/>
              <a:ext cx="223370" cy="316244"/>
            </a:xfrm>
            <a:custGeom>
              <a:avLst/>
              <a:gdLst>
                <a:gd name="connsiteX0" fmla="*/ 276804 w 286767"/>
                <a:gd name="connsiteY0" fmla="*/ 0 h 406000"/>
                <a:gd name="connsiteX1" fmla="*/ 1986 w 286767"/>
                <a:gd name="connsiteY1" fmla="*/ 382753 h 406000"/>
                <a:gd name="connsiteX2" fmla="*/ 326 w 286767"/>
                <a:gd name="connsiteY2" fmla="*/ 390225 h 406000"/>
                <a:gd name="connsiteX3" fmla="*/ 4477 w 286767"/>
                <a:gd name="connsiteY3" fmla="*/ 396867 h 406000"/>
                <a:gd name="connsiteX4" fmla="*/ 14440 w 286767"/>
                <a:gd name="connsiteY4" fmla="*/ 404340 h 406000"/>
                <a:gd name="connsiteX5" fmla="*/ 20252 w 286767"/>
                <a:gd name="connsiteY5" fmla="*/ 406000 h 406000"/>
                <a:gd name="connsiteX6" fmla="*/ 28555 w 286767"/>
                <a:gd name="connsiteY6" fmla="*/ 401849 h 406000"/>
                <a:gd name="connsiteX7" fmla="*/ 286768 w 286767"/>
                <a:gd name="connsiteY7" fmla="*/ 42344 h 406000"/>
                <a:gd name="connsiteX8" fmla="*/ 276804 w 286767"/>
                <a:gd name="connsiteY8" fmla="*/ 0 h 40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767" h="406000">
                  <a:moveTo>
                    <a:pt x="276804" y="0"/>
                  </a:moveTo>
                  <a:lnTo>
                    <a:pt x="1986" y="382753"/>
                  </a:lnTo>
                  <a:cubicBezTo>
                    <a:pt x="326" y="385244"/>
                    <a:pt x="-505" y="387734"/>
                    <a:pt x="326" y="390225"/>
                  </a:cubicBezTo>
                  <a:cubicBezTo>
                    <a:pt x="1156" y="392716"/>
                    <a:pt x="1986" y="395207"/>
                    <a:pt x="4477" y="396867"/>
                  </a:cubicBezTo>
                  <a:lnTo>
                    <a:pt x="14440" y="404340"/>
                  </a:lnTo>
                  <a:cubicBezTo>
                    <a:pt x="16101" y="406000"/>
                    <a:pt x="18592" y="406000"/>
                    <a:pt x="20252" y="406000"/>
                  </a:cubicBezTo>
                  <a:cubicBezTo>
                    <a:pt x="23573" y="406000"/>
                    <a:pt x="26894" y="404340"/>
                    <a:pt x="28555" y="401849"/>
                  </a:cubicBezTo>
                  <a:lnTo>
                    <a:pt x="286768" y="42344"/>
                  </a:lnTo>
                  <a:cubicBezTo>
                    <a:pt x="281786" y="27399"/>
                    <a:pt x="278465" y="13284"/>
                    <a:pt x="276804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ïṩḻîḑê"/>
            <p:cNvSpPr/>
            <p:nvPr/>
          </p:nvSpPr>
          <p:spPr>
            <a:xfrm>
              <a:off x="4618621" y="2559957"/>
              <a:ext cx="420167" cy="420167"/>
            </a:xfrm>
            <a:custGeom>
              <a:avLst/>
              <a:gdLst>
                <a:gd name="connsiteX0" fmla="*/ 508826 w 539418"/>
                <a:gd name="connsiteY0" fmla="*/ 145169 h 539418"/>
                <a:gd name="connsiteX1" fmla="*/ 145169 w 539418"/>
                <a:gd name="connsiteY1" fmla="*/ 30593 h 539418"/>
                <a:gd name="connsiteX2" fmla="*/ 30592 w 539418"/>
                <a:gd name="connsiteY2" fmla="*/ 394249 h 539418"/>
                <a:gd name="connsiteX3" fmla="*/ 394249 w 539418"/>
                <a:gd name="connsiteY3" fmla="*/ 508826 h 539418"/>
                <a:gd name="connsiteX4" fmla="*/ 508826 w 539418"/>
                <a:gd name="connsiteY4" fmla="*/ 145169 h 539418"/>
                <a:gd name="connsiteX5" fmla="*/ 379304 w 539418"/>
                <a:gd name="connsiteY5" fmla="*/ 479767 h 539418"/>
                <a:gd name="connsiteX6" fmla="*/ 60482 w 539418"/>
                <a:gd name="connsiteY6" fmla="*/ 379304 h 539418"/>
                <a:gd name="connsiteX7" fmla="*/ 160944 w 539418"/>
                <a:gd name="connsiteY7" fmla="*/ 60482 h 539418"/>
                <a:gd name="connsiteX8" fmla="*/ 479767 w 539418"/>
                <a:gd name="connsiteY8" fmla="*/ 160944 h 539418"/>
                <a:gd name="connsiteX9" fmla="*/ 379304 w 539418"/>
                <a:gd name="connsiteY9" fmla="*/ 479767 h 53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9418" h="539418">
                  <a:moveTo>
                    <a:pt x="508826" y="145169"/>
                  </a:moveTo>
                  <a:cubicBezTo>
                    <a:pt x="439914" y="13157"/>
                    <a:pt x="277182" y="-38320"/>
                    <a:pt x="145169" y="30593"/>
                  </a:cubicBezTo>
                  <a:cubicBezTo>
                    <a:pt x="13157" y="99505"/>
                    <a:pt x="-38320" y="262237"/>
                    <a:pt x="30592" y="394249"/>
                  </a:cubicBezTo>
                  <a:cubicBezTo>
                    <a:pt x="99505" y="526261"/>
                    <a:pt x="262237" y="577738"/>
                    <a:pt x="394249" y="508826"/>
                  </a:cubicBezTo>
                  <a:cubicBezTo>
                    <a:pt x="526262" y="439914"/>
                    <a:pt x="577738" y="277181"/>
                    <a:pt x="508826" y="145169"/>
                  </a:cubicBezTo>
                  <a:close/>
                  <a:moveTo>
                    <a:pt x="379304" y="479767"/>
                  </a:moveTo>
                  <a:cubicBezTo>
                    <a:pt x="263067" y="540376"/>
                    <a:pt x="121092" y="494711"/>
                    <a:pt x="60482" y="379304"/>
                  </a:cubicBezTo>
                  <a:cubicBezTo>
                    <a:pt x="-127" y="263067"/>
                    <a:pt x="45537" y="121091"/>
                    <a:pt x="160944" y="60482"/>
                  </a:cubicBezTo>
                  <a:cubicBezTo>
                    <a:pt x="277182" y="-127"/>
                    <a:pt x="419157" y="45537"/>
                    <a:pt x="479767" y="160944"/>
                  </a:cubicBezTo>
                  <a:cubicBezTo>
                    <a:pt x="539546" y="276351"/>
                    <a:pt x="494711" y="419157"/>
                    <a:pt x="379304" y="479767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ïSļîḑè"/>
            <p:cNvSpPr/>
            <p:nvPr/>
          </p:nvSpPr>
          <p:spPr>
            <a:xfrm>
              <a:off x="3912712" y="2772627"/>
              <a:ext cx="4570732" cy="3484068"/>
            </a:xfrm>
            <a:custGeom>
              <a:avLst/>
              <a:gdLst>
                <a:gd name="connsiteX0" fmla="*/ 5855349 w 5867988"/>
                <a:gd name="connsiteY0" fmla="*/ 3343483 h 4472909"/>
                <a:gd name="connsiteX1" fmla="*/ 3064824 w 5867988"/>
                <a:gd name="connsiteY1" fmla="*/ 0 h 4472909"/>
                <a:gd name="connsiteX2" fmla="*/ 3475806 w 5867988"/>
                <a:gd name="connsiteY2" fmla="*/ 1944484 h 4472909"/>
                <a:gd name="connsiteX3" fmla="*/ 2706149 w 5867988"/>
                <a:gd name="connsiteY3" fmla="*/ 3222264 h 4472909"/>
                <a:gd name="connsiteX4" fmla="*/ 693583 w 5867988"/>
                <a:gd name="connsiteY4" fmla="*/ 3044587 h 4472909"/>
                <a:gd name="connsiteX5" fmla="*/ 349022 w 5867988"/>
                <a:gd name="connsiteY5" fmla="*/ 2882685 h 4472909"/>
                <a:gd name="connsiteX6" fmla="*/ 247730 w 5867988"/>
                <a:gd name="connsiteY6" fmla="*/ 2882685 h 4472909"/>
                <a:gd name="connsiteX7" fmla="*/ 379742 w 5867988"/>
                <a:gd name="connsiteY7" fmla="*/ 3075307 h 4472909"/>
                <a:gd name="connsiteX8" fmla="*/ 156401 w 5867988"/>
                <a:gd name="connsiteY8" fmla="*/ 2964051 h 4472909"/>
                <a:gd name="connsiteX9" fmla="*/ 24388 w 5867988"/>
                <a:gd name="connsiteY9" fmla="*/ 2730746 h 4472909"/>
                <a:gd name="connsiteX10" fmla="*/ 44315 w 5867988"/>
                <a:gd name="connsiteY10" fmla="*/ 2974014 h 4472909"/>
                <a:gd name="connsiteX11" fmla="*/ 449485 w 5867988"/>
                <a:gd name="connsiteY11" fmla="*/ 3248002 h 4472909"/>
                <a:gd name="connsiteX12" fmla="*/ 1979666 w 5867988"/>
                <a:gd name="connsiteY12" fmla="*/ 3972825 h 4472909"/>
                <a:gd name="connsiteX13" fmla="*/ 5855349 w 5867988"/>
                <a:gd name="connsiteY13" fmla="*/ 3343483 h 447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67988" h="4472909">
                  <a:moveTo>
                    <a:pt x="5855349" y="3343483"/>
                  </a:moveTo>
                  <a:cubicBezTo>
                    <a:pt x="6004797" y="1462929"/>
                    <a:pt x="4814196" y="62270"/>
                    <a:pt x="3064824" y="0"/>
                  </a:cubicBezTo>
                  <a:lnTo>
                    <a:pt x="3475806" y="1944484"/>
                  </a:lnTo>
                  <a:cubicBezTo>
                    <a:pt x="3726546" y="2180280"/>
                    <a:pt x="4460502" y="3312763"/>
                    <a:pt x="2706149" y="3222264"/>
                  </a:cubicBezTo>
                  <a:cubicBezTo>
                    <a:pt x="2417216" y="3207319"/>
                    <a:pt x="1200046" y="3114329"/>
                    <a:pt x="693583" y="3044587"/>
                  </a:cubicBezTo>
                  <a:cubicBezTo>
                    <a:pt x="604744" y="3032133"/>
                    <a:pt x="509264" y="2963221"/>
                    <a:pt x="349022" y="2882685"/>
                  </a:cubicBezTo>
                  <a:cubicBezTo>
                    <a:pt x="246069" y="2830378"/>
                    <a:pt x="215350" y="2850304"/>
                    <a:pt x="247730" y="2882685"/>
                  </a:cubicBezTo>
                  <a:cubicBezTo>
                    <a:pt x="349022" y="2983978"/>
                    <a:pt x="419595" y="3055380"/>
                    <a:pt x="379742" y="3075307"/>
                  </a:cubicBezTo>
                  <a:cubicBezTo>
                    <a:pt x="319133" y="3106027"/>
                    <a:pt x="227804" y="3055380"/>
                    <a:pt x="156401" y="2964051"/>
                  </a:cubicBezTo>
                  <a:cubicBezTo>
                    <a:pt x="60090" y="2839511"/>
                    <a:pt x="55108" y="2730746"/>
                    <a:pt x="24388" y="2730746"/>
                  </a:cubicBezTo>
                  <a:cubicBezTo>
                    <a:pt x="-6332" y="2730746"/>
                    <a:pt x="-16295" y="2832039"/>
                    <a:pt x="44315" y="2974014"/>
                  </a:cubicBezTo>
                  <a:cubicBezTo>
                    <a:pt x="158891" y="3240530"/>
                    <a:pt x="335738" y="3214792"/>
                    <a:pt x="449485" y="3248002"/>
                  </a:cubicBezTo>
                  <a:cubicBezTo>
                    <a:pt x="990818" y="3405753"/>
                    <a:pt x="1420896" y="3758616"/>
                    <a:pt x="1979666" y="3972825"/>
                  </a:cubicBezTo>
                  <a:cubicBezTo>
                    <a:pt x="3801270" y="4671079"/>
                    <a:pt x="5740773" y="4786486"/>
                    <a:pt x="5855349" y="3343483"/>
                  </a:cubicBez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iŝḷiďe"/>
            <p:cNvSpPr/>
            <p:nvPr/>
          </p:nvSpPr>
          <p:spPr>
            <a:xfrm>
              <a:off x="5399755" y="2698254"/>
              <a:ext cx="594501" cy="706861"/>
            </a:xfrm>
            <a:custGeom>
              <a:avLst/>
              <a:gdLst>
                <a:gd name="connsiteX0" fmla="*/ 752221 w 763231"/>
                <a:gd name="connsiteY0" fmla="*/ 0 h 907481"/>
                <a:gd name="connsiteX1" fmla="*/ 569563 w 763231"/>
                <a:gd name="connsiteY1" fmla="*/ 1661 h 907481"/>
                <a:gd name="connsiteX2" fmla="*/ 549636 w 763231"/>
                <a:gd name="connsiteY2" fmla="*/ 417624 h 907481"/>
                <a:gd name="connsiteX3" fmla="*/ 113747 w 763231"/>
                <a:gd name="connsiteY3" fmla="*/ 752221 h 907481"/>
                <a:gd name="connsiteX4" fmla="*/ 0 w 763231"/>
                <a:gd name="connsiteY4" fmla="*/ 907481 h 907481"/>
                <a:gd name="connsiteX5" fmla="*/ 752221 w 763231"/>
                <a:gd name="connsiteY5" fmla="*/ 0 h 907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3231" h="907481">
                  <a:moveTo>
                    <a:pt x="752221" y="0"/>
                  </a:moveTo>
                  <a:cubicBezTo>
                    <a:pt x="690782" y="0"/>
                    <a:pt x="630172" y="0"/>
                    <a:pt x="569563" y="1661"/>
                  </a:cubicBezTo>
                  <a:cubicBezTo>
                    <a:pt x="569563" y="1661"/>
                    <a:pt x="691612" y="133673"/>
                    <a:pt x="549636" y="417624"/>
                  </a:cubicBezTo>
                  <a:cubicBezTo>
                    <a:pt x="459968" y="596131"/>
                    <a:pt x="265685" y="732295"/>
                    <a:pt x="113747" y="752221"/>
                  </a:cubicBezTo>
                  <a:cubicBezTo>
                    <a:pt x="77215" y="796226"/>
                    <a:pt x="39023" y="847702"/>
                    <a:pt x="0" y="907481"/>
                  </a:cubicBezTo>
                  <a:cubicBezTo>
                    <a:pt x="797886" y="778790"/>
                    <a:pt x="784602" y="206737"/>
                    <a:pt x="752221" y="0"/>
                  </a:cubicBezTo>
                  <a:close/>
                </a:path>
              </a:pathLst>
            </a:custGeom>
            <a:gradFill flip="none" rotWithShape="1">
              <a:gsLst>
                <a:gs pos="32000">
                  <a:srgbClr val="FFBE0D"/>
                </a:gs>
                <a:gs pos="98000">
                  <a:srgbClr val="FF86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iş1íḓe"/>
            <p:cNvSpPr/>
            <p:nvPr/>
          </p:nvSpPr>
          <p:spPr>
            <a:xfrm>
              <a:off x="4355531" y="1580563"/>
              <a:ext cx="1433024" cy="1040085"/>
            </a:xfrm>
            <a:custGeom>
              <a:avLst/>
              <a:gdLst>
                <a:gd name="connsiteX0" fmla="*/ 3865 w 1839742"/>
                <a:gd name="connsiteY0" fmla="*/ 798098 h 1335280"/>
                <a:gd name="connsiteX1" fmla="*/ 257096 w 1839742"/>
                <a:gd name="connsiteY1" fmla="*/ 1335281 h 1335280"/>
                <a:gd name="connsiteX2" fmla="*/ 1037547 w 1839742"/>
                <a:gd name="connsiteY2" fmla="*/ 990720 h 1335280"/>
                <a:gd name="connsiteX3" fmla="*/ 1362181 w 1839742"/>
                <a:gd name="connsiteY3" fmla="*/ 706769 h 1335280"/>
                <a:gd name="connsiteX4" fmla="*/ 1343915 w 1839742"/>
                <a:gd name="connsiteY4" fmla="*/ 1139338 h 1335280"/>
                <a:gd name="connsiteX5" fmla="*/ 1652774 w 1839742"/>
                <a:gd name="connsiteY5" fmla="*/ 1236479 h 1335280"/>
                <a:gd name="connsiteX6" fmla="*/ 1230999 w 1839742"/>
                <a:gd name="connsiteY6" fmla="*/ 27611 h 1335280"/>
                <a:gd name="connsiteX7" fmla="*/ 3865 w 1839742"/>
                <a:gd name="connsiteY7" fmla="*/ 798098 h 1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9742" h="1335280">
                  <a:moveTo>
                    <a:pt x="3865" y="798098"/>
                  </a:moveTo>
                  <a:cubicBezTo>
                    <a:pt x="-36818" y="1264708"/>
                    <a:pt x="257096" y="1335281"/>
                    <a:pt x="257096" y="1335281"/>
                  </a:cubicBezTo>
                  <a:cubicBezTo>
                    <a:pt x="287816" y="879464"/>
                    <a:pt x="875645" y="1092013"/>
                    <a:pt x="1037547" y="990720"/>
                  </a:cubicBezTo>
                  <a:cubicBezTo>
                    <a:pt x="946217" y="778172"/>
                    <a:pt x="1199449" y="585550"/>
                    <a:pt x="1362181" y="706769"/>
                  </a:cubicBezTo>
                  <a:cubicBezTo>
                    <a:pt x="1609600" y="891918"/>
                    <a:pt x="1343915" y="1139338"/>
                    <a:pt x="1343915" y="1139338"/>
                  </a:cubicBezTo>
                  <a:cubicBezTo>
                    <a:pt x="1434414" y="1283804"/>
                    <a:pt x="1606279" y="1266369"/>
                    <a:pt x="1652774" y="1236479"/>
                  </a:cubicBezTo>
                  <a:cubicBezTo>
                    <a:pt x="2055453" y="973284"/>
                    <a:pt x="1758218" y="179550"/>
                    <a:pt x="1230999" y="27611"/>
                  </a:cubicBezTo>
                  <a:cubicBezTo>
                    <a:pt x="766880" y="-106062"/>
                    <a:pt x="51190" y="260916"/>
                    <a:pt x="3865" y="798098"/>
                  </a:cubicBezTo>
                  <a:close/>
                </a:path>
              </a:pathLst>
            </a:custGeom>
            <a:gradFill>
              <a:gsLst>
                <a:gs pos="26000">
                  <a:srgbClr val="022A63"/>
                </a:gs>
                <a:gs pos="74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í$ľidé"/>
            <p:cNvSpPr/>
            <p:nvPr/>
          </p:nvSpPr>
          <p:spPr>
            <a:xfrm>
              <a:off x="4761446" y="2771334"/>
              <a:ext cx="71139" cy="71139"/>
            </a:xfrm>
            <a:custGeom>
              <a:avLst/>
              <a:gdLst>
                <a:gd name="connsiteX0" fmla="*/ 91329 w 91329"/>
                <a:gd name="connsiteY0" fmla="*/ 45665 h 91329"/>
                <a:gd name="connsiteX1" fmla="*/ 45665 w 91329"/>
                <a:gd name="connsiteY1" fmla="*/ 91329 h 91329"/>
                <a:gd name="connsiteX2" fmla="*/ 0 w 91329"/>
                <a:gd name="connsiteY2" fmla="*/ 45665 h 91329"/>
                <a:gd name="connsiteX3" fmla="*/ 45665 w 91329"/>
                <a:gd name="connsiteY3" fmla="*/ 0 h 91329"/>
                <a:gd name="connsiteX4" fmla="*/ 91329 w 91329"/>
                <a:gd name="connsiteY4" fmla="*/ 45665 h 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9" h="91329">
                  <a:moveTo>
                    <a:pt x="91329" y="45665"/>
                  </a:moveTo>
                  <a:cubicBezTo>
                    <a:pt x="91329" y="70885"/>
                    <a:pt x="70885" y="91329"/>
                    <a:pt x="45665" y="91329"/>
                  </a:cubicBezTo>
                  <a:cubicBezTo>
                    <a:pt x="20445" y="91329"/>
                    <a:pt x="0" y="70885"/>
                    <a:pt x="0" y="45665"/>
                  </a:cubicBezTo>
                  <a:cubicBezTo>
                    <a:pt x="0" y="20445"/>
                    <a:pt x="20445" y="0"/>
                    <a:pt x="45665" y="0"/>
                  </a:cubicBezTo>
                  <a:cubicBezTo>
                    <a:pt x="70885" y="0"/>
                    <a:pt x="91329" y="20445"/>
                    <a:pt x="91329" y="45665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iS1ïḍê"/>
            <p:cNvSpPr/>
            <p:nvPr/>
          </p:nvSpPr>
          <p:spPr>
            <a:xfrm>
              <a:off x="4418040" y="2289530"/>
              <a:ext cx="138397" cy="323358"/>
            </a:xfrm>
            <a:custGeom>
              <a:avLst/>
              <a:gdLst>
                <a:gd name="connsiteX0" fmla="*/ 177677 w 177677"/>
                <a:gd name="connsiteY0" fmla="*/ 415133 h 415133"/>
                <a:gd name="connsiteX1" fmla="*/ 90499 w 177677"/>
                <a:gd name="connsiteY1" fmla="*/ 336258 h 415133"/>
                <a:gd name="connsiteX2" fmla="*/ 30720 w 177677"/>
                <a:gd name="connsiteY2" fmla="*/ 233305 h 415133"/>
                <a:gd name="connsiteX3" fmla="*/ 2491 w 177677"/>
                <a:gd name="connsiteY3" fmla="*/ 117898 h 415133"/>
                <a:gd name="connsiteX4" fmla="*/ 0 w 177677"/>
                <a:gd name="connsiteY4" fmla="*/ 58949 h 415133"/>
                <a:gd name="connsiteX5" fmla="*/ 830 w 177677"/>
                <a:gd name="connsiteY5" fmla="*/ 44004 h 415133"/>
                <a:gd name="connsiteX6" fmla="*/ 2491 w 177677"/>
                <a:gd name="connsiteY6" fmla="*/ 29059 h 415133"/>
                <a:gd name="connsiteX7" fmla="*/ 5812 w 177677"/>
                <a:gd name="connsiteY7" fmla="*/ 0 h 415133"/>
                <a:gd name="connsiteX8" fmla="*/ 7472 w 177677"/>
                <a:gd name="connsiteY8" fmla="*/ 29059 h 415133"/>
                <a:gd name="connsiteX9" fmla="*/ 9133 w 177677"/>
                <a:gd name="connsiteY9" fmla="*/ 58119 h 415133"/>
                <a:gd name="connsiteX10" fmla="*/ 12454 w 177677"/>
                <a:gd name="connsiteY10" fmla="*/ 87178 h 415133"/>
                <a:gd name="connsiteX11" fmla="*/ 17436 w 177677"/>
                <a:gd name="connsiteY11" fmla="*/ 115407 h 415133"/>
                <a:gd name="connsiteX12" fmla="*/ 23247 w 177677"/>
                <a:gd name="connsiteY12" fmla="*/ 143636 h 415133"/>
                <a:gd name="connsiteX13" fmla="*/ 30720 w 177677"/>
                <a:gd name="connsiteY13" fmla="*/ 171035 h 415133"/>
                <a:gd name="connsiteX14" fmla="*/ 39023 w 177677"/>
                <a:gd name="connsiteY14" fmla="*/ 198434 h 415133"/>
                <a:gd name="connsiteX15" fmla="*/ 48986 w 177677"/>
                <a:gd name="connsiteY15" fmla="*/ 225002 h 415133"/>
                <a:gd name="connsiteX16" fmla="*/ 59779 w 177677"/>
                <a:gd name="connsiteY16" fmla="*/ 251571 h 415133"/>
                <a:gd name="connsiteX17" fmla="*/ 73063 w 177677"/>
                <a:gd name="connsiteY17" fmla="*/ 277309 h 415133"/>
                <a:gd name="connsiteX18" fmla="*/ 102953 w 177677"/>
                <a:gd name="connsiteY18" fmla="*/ 326295 h 415133"/>
                <a:gd name="connsiteX19" fmla="*/ 177677 w 177677"/>
                <a:gd name="connsiteY19" fmla="*/ 415133 h 41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7677" h="415133">
                  <a:moveTo>
                    <a:pt x="177677" y="415133"/>
                  </a:moveTo>
                  <a:cubicBezTo>
                    <a:pt x="143636" y="395207"/>
                    <a:pt x="114577" y="366978"/>
                    <a:pt x="90499" y="336258"/>
                  </a:cubicBezTo>
                  <a:cubicBezTo>
                    <a:pt x="65591" y="304708"/>
                    <a:pt x="44834" y="270667"/>
                    <a:pt x="30720" y="233305"/>
                  </a:cubicBezTo>
                  <a:cubicBezTo>
                    <a:pt x="16605" y="195943"/>
                    <a:pt x="4982" y="157751"/>
                    <a:pt x="2491" y="117898"/>
                  </a:cubicBezTo>
                  <a:cubicBezTo>
                    <a:pt x="-830" y="97971"/>
                    <a:pt x="830" y="78045"/>
                    <a:pt x="0" y="58949"/>
                  </a:cubicBezTo>
                  <a:cubicBezTo>
                    <a:pt x="0" y="53967"/>
                    <a:pt x="0" y="48986"/>
                    <a:pt x="830" y="44004"/>
                  </a:cubicBezTo>
                  <a:lnTo>
                    <a:pt x="2491" y="29059"/>
                  </a:lnTo>
                  <a:cubicBezTo>
                    <a:pt x="3321" y="19096"/>
                    <a:pt x="4982" y="9133"/>
                    <a:pt x="5812" y="0"/>
                  </a:cubicBezTo>
                  <a:cubicBezTo>
                    <a:pt x="6642" y="9963"/>
                    <a:pt x="7472" y="19926"/>
                    <a:pt x="7472" y="29059"/>
                  </a:cubicBezTo>
                  <a:cubicBezTo>
                    <a:pt x="8303" y="39022"/>
                    <a:pt x="7472" y="48155"/>
                    <a:pt x="9133" y="58119"/>
                  </a:cubicBezTo>
                  <a:lnTo>
                    <a:pt x="12454" y="87178"/>
                  </a:lnTo>
                  <a:cubicBezTo>
                    <a:pt x="13284" y="97141"/>
                    <a:pt x="14945" y="106274"/>
                    <a:pt x="17436" y="115407"/>
                  </a:cubicBezTo>
                  <a:lnTo>
                    <a:pt x="23247" y="143636"/>
                  </a:lnTo>
                  <a:lnTo>
                    <a:pt x="30720" y="171035"/>
                  </a:lnTo>
                  <a:cubicBezTo>
                    <a:pt x="33211" y="180168"/>
                    <a:pt x="36532" y="189301"/>
                    <a:pt x="39023" y="198434"/>
                  </a:cubicBezTo>
                  <a:cubicBezTo>
                    <a:pt x="42344" y="207567"/>
                    <a:pt x="44834" y="216699"/>
                    <a:pt x="48986" y="225002"/>
                  </a:cubicBezTo>
                  <a:lnTo>
                    <a:pt x="59779" y="251571"/>
                  </a:lnTo>
                  <a:lnTo>
                    <a:pt x="73063" y="277309"/>
                  </a:lnTo>
                  <a:cubicBezTo>
                    <a:pt x="82196" y="293914"/>
                    <a:pt x="92160" y="310520"/>
                    <a:pt x="102953" y="326295"/>
                  </a:cubicBezTo>
                  <a:cubicBezTo>
                    <a:pt x="123710" y="358675"/>
                    <a:pt x="148618" y="388565"/>
                    <a:pt x="177677" y="415133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ïşḻîḑè"/>
            <p:cNvSpPr/>
            <p:nvPr/>
          </p:nvSpPr>
          <p:spPr>
            <a:xfrm>
              <a:off x="4477250" y="2305698"/>
              <a:ext cx="67545" cy="291669"/>
            </a:xfrm>
            <a:custGeom>
              <a:avLst/>
              <a:gdLst>
                <a:gd name="connsiteX0" fmla="*/ 86717 w 86716"/>
                <a:gd name="connsiteY0" fmla="*/ 374450 h 374450"/>
                <a:gd name="connsiteX1" fmla="*/ 30259 w 86716"/>
                <a:gd name="connsiteY1" fmla="*/ 292254 h 374450"/>
                <a:gd name="connsiteX2" fmla="*/ 2030 w 86716"/>
                <a:gd name="connsiteY2" fmla="*/ 195113 h 374450"/>
                <a:gd name="connsiteX3" fmla="*/ 369 w 86716"/>
                <a:gd name="connsiteY3" fmla="*/ 169374 h 374450"/>
                <a:gd name="connsiteX4" fmla="*/ 369 w 86716"/>
                <a:gd name="connsiteY4" fmla="*/ 143636 h 374450"/>
                <a:gd name="connsiteX5" fmla="*/ 7841 w 86716"/>
                <a:gd name="connsiteY5" fmla="*/ 92990 h 374450"/>
                <a:gd name="connsiteX6" fmla="*/ 10332 w 86716"/>
                <a:gd name="connsiteY6" fmla="*/ 80536 h 374450"/>
                <a:gd name="connsiteX7" fmla="*/ 13653 w 86716"/>
                <a:gd name="connsiteY7" fmla="*/ 68082 h 374450"/>
                <a:gd name="connsiteX8" fmla="*/ 22786 w 86716"/>
                <a:gd name="connsiteY8" fmla="*/ 44004 h 374450"/>
                <a:gd name="connsiteX9" fmla="*/ 33580 w 86716"/>
                <a:gd name="connsiteY9" fmla="*/ 21587 h 374450"/>
                <a:gd name="connsiteX10" fmla="*/ 46034 w 86716"/>
                <a:gd name="connsiteY10" fmla="*/ 0 h 374450"/>
                <a:gd name="connsiteX11" fmla="*/ 39392 w 86716"/>
                <a:gd name="connsiteY11" fmla="*/ 24078 h 374450"/>
                <a:gd name="connsiteX12" fmla="*/ 32749 w 86716"/>
                <a:gd name="connsiteY12" fmla="*/ 48155 h 374450"/>
                <a:gd name="connsiteX13" fmla="*/ 27768 w 86716"/>
                <a:gd name="connsiteY13" fmla="*/ 72233 h 374450"/>
                <a:gd name="connsiteX14" fmla="*/ 24447 w 86716"/>
                <a:gd name="connsiteY14" fmla="*/ 96311 h 374450"/>
                <a:gd name="connsiteX15" fmla="*/ 21126 w 86716"/>
                <a:gd name="connsiteY15" fmla="*/ 144466 h 374450"/>
                <a:gd name="connsiteX16" fmla="*/ 21956 w 86716"/>
                <a:gd name="connsiteY16" fmla="*/ 168544 h 374450"/>
                <a:gd name="connsiteX17" fmla="*/ 24447 w 86716"/>
                <a:gd name="connsiteY17" fmla="*/ 192622 h 374450"/>
                <a:gd name="connsiteX18" fmla="*/ 46864 w 86716"/>
                <a:gd name="connsiteY18" fmla="*/ 286442 h 374450"/>
                <a:gd name="connsiteX19" fmla="*/ 86717 w 86716"/>
                <a:gd name="connsiteY19" fmla="*/ 374450 h 37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716" h="374450">
                  <a:moveTo>
                    <a:pt x="86717" y="374450"/>
                  </a:moveTo>
                  <a:cubicBezTo>
                    <a:pt x="62639" y="351203"/>
                    <a:pt x="44373" y="322143"/>
                    <a:pt x="30259" y="292254"/>
                  </a:cubicBezTo>
                  <a:cubicBezTo>
                    <a:pt x="16144" y="261534"/>
                    <a:pt x="6181" y="228323"/>
                    <a:pt x="2030" y="195113"/>
                  </a:cubicBezTo>
                  <a:cubicBezTo>
                    <a:pt x="1199" y="186810"/>
                    <a:pt x="-461" y="178507"/>
                    <a:pt x="369" y="169374"/>
                  </a:cubicBezTo>
                  <a:cubicBezTo>
                    <a:pt x="369" y="161072"/>
                    <a:pt x="-461" y="151939"/>
                    <a:pt x="369" y="143636"/>
                  </a:cubicBezTo>
                  <a:cubicBezTo>
                    <a:pt x="2030" y="127031"/>
                    <a:pt x="2860" y="109595"/>
                    <a:pt x="7841" y="92990"/>
                  </a:cubicBezTo>
                  <a:lnTo>
                    <a:pt x="10332" y="80536"/>
                  </a:lnTo>
                  <a:cubicBezTo>
                    <a:pt x="11162" y="76384"/>
                    <a:pt x="11993" y="72233"/>
                    <a:pt x="13653" y="68082"/>
                  </a:cubicBezTo>
                  <a:lnTo>
                    <a:pt x="22786" y="44004"/>
                  </a:lnTo>
                  <a:cubicBezTo>
                    <a:pt x="25277" y="35701"/>
                    <a:pt x="29428" y="29059"/>
                    <a:pt x="33580" y="21587"/>
                  </a:cubicBezTo>
                  <a:cubicBezTo>
                    <a:pt x="37731" y="14115"/>
                    <a:pt x="41882" y="6642"/>
                    <a:pt x="46034" y="0"/>
                  </a:cubicBezTo>
                  <a:cubicBezTo>
                    <a:pt x="43543" y="8303"/>
                    <a:pt x="41882" y="15775"/>
                    <a:pt x="39392" y="24078"/>
                  </a:cubicBezTo>
                  <a:cubicBezTo>
                    <a:pt x="36901" y="32380"/>
                    <a:pt x="33580" y="39853"/>
                    <a:pt x="32749" y="48155"/>
                  </a:cubicBezTo>
                  <a:lnTo>
                    <a:pt x="27768" y="72233"/>
                  </a:lnTo>
                  <a:cubicBezTo>
                    <a:pt x="25277" y="79705"/>
                    <a:pt x="25277" y="88008"/>
                    <a:pt x="24447" y="96311"/>
                  </a:cubicBezTo>
                  <a:cubicBezTo>
                    <a:pt x="21956" y="112086"/>
                    <a:pt x="21956" y="128691"/>
                    <a:pt x="21126" y="144466"/>
                  </a:cubicBezTo>
                  <a:cubicBezTo>
                    <a:pt x="21126" y="152769"/>
                    <a:pt x="21956" y="160241"/>
                    <a:pt x="21956" y="168544"/>
                  </a:cubicBezTo>
                  <a:cubicBezTo>
                    <a:pt x="21956" y="176847"/>
                    <a:pt x="22786" y="184319"/>
                    <a:pt x="24447" y="192622"/>
                  </a:cubicBezTo>
                  <a:cubicBezTo>
                    <a:pt x="27768" y="224172"/>
                    <a:pt x="36070" y="255722"/>
                    <a:pt x="46864" y="286442"/>
                  </a:cubicBezTo>
                  <a:cubicBezTo>
                    <a:pt x="55997" y="315501"/>
                    <a:pt x="70111" y="345391"/>
                    <a:pt x="86717" y="374450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íṧḻîdé"/>
            <p:cNvSpPr/>
            <p:nvPr/>
          </p:nvSpPr>
          <p:spPr>
            <a:xfrm>
              <a:off x="5690131" y="1556153"/>
              <a:ext cx="167499" cy="543889"/>
            </a:xfrm>
            <a:custGeom>
              <a:avLst/>
              <a:gdLst>
                <a:gd name="connsiteX0" fmla="*/ 0 w 215038"/>
                <a:gd name="connsiteY0" fmla="*/ 0 h 698254"/>
                <a:gd name="connsiteX1" fmla="*/ 40683 w 215038"/>
                <a:gd name="connsiteY1" fmla="*/ 24908 h 698254"/>
                <a:gd name="connsiteX2" fmla="*/ 58119 w 215038"/>
                <a:gd name="connsiteY2" fmla="*/ 41513 h 698254"/>
                <a:gd name="connsiteX3" fmla="*/ 73894 w 215038"/>
                <a:gd name="connsiteY3" fmla="*/ 59779 h 698254"/>
                <a:gd name="connsiteX4" fmla="*/ 119558 w 215038"/>
                <a:gd name="connsiteY4" fmla="*/ 144466 h 698254"/>
                <a:gd name="connsiteX5" fmla="*/ 127861 w 215038"/>
                <a:gd name="connsiteY5" fmla="*/ 166884 h 698254"/>
                <a:gd name="connsiteX6" fmla="*/ 134503 w 215038"/>
                <a:gd name="connsiteY6" fmla="*/ 190131 h 698254"/>
                <a:gd name="connsiteX7" fmla="*/ 146127 w 215038"/>
                <a:gd name="connsiteY7" fmla="*/ 236626 h 698254"/>
                <a:gd name="connsiteX8" fmla="*/ 158581 w 215038"/>
                <a:gd name="connsiteY8" fmla="*/ 331276 h 698254"/>
                <a:gd name="connsiteX9" fmla="*/ 172696 w 215038"/>
                <a:gd name="connsiteY9" fmla="*/ 518086 h 698254"/>
                <a:gd name="connsiteX10" fmla="*/ 185980 w 215038"/>
                <a:gd name="connsiteY10" fmla="*/ 610246 h 698254"/>
                <a:gd name="connsiteX11" fmla="*/ 196773 w 215038"/>
                <a:gd name="connsiteY11" fmla="*/ 655080 h 698254"/>
                <a:gd name="connsiteX12" fmla="*/ 204246 w 215038"/>
                <a:gd name="connsiteY12" fmla="*/ 677497 h 698254"/>
                <a:gd name="connsiteX13" fmla="*/ 215039 w 215038"/>
                <a:gd name="connsiteY13" fmla="*/ 698254 h 698254"/>
                <a:gd name="connsiteX14" fmla="*/ 189301 w 215038"/>
                <a:gd name="connsiteY14" fmla="*/ 658401 h 698254"/>
                <a:gd name="connsiteX15" fmla="*/ 171865 w 215038"/>
                <a:gd name="connsiteY15" fmla="*/ 613567 h 698254"/>
                <a:gd name="connsiteX16" fmla="*/ 149448 w 215038"/>
                <a:gd name="connsiteY16" fmla="*/ 521407 h 698254"/>
                <a:gd name="connsiteX17" fmla="*/ 145297 w 215038"/>
                <a:gd name="connsiteY17" fmla="*/ 498160 h 698254"/>
                <a:gd name="connsiteX18" fmla="*/ 141976 w 215038"/>
                <a:gd name="connsiteY18" fmla="*/ 474912 h 698254"/>
                <a:gd name="connsiteX19" fmla="*/ 136164 w 215038"/>
                <a:gd name="connsiteY19" fmla="*/ 427587 h 698254"/>
                <a:gd name="connsiteX20" fmla="*/ 128691 w 215038"/>
                <a:gd name="connsiteY20" fmla="*/ 333767 h 698254"/>
                <a:gd name="connsiteX21" fmla="*/ 118728 w 215038"/>
                <a:gd name="connsiteY21" fmla="*/ 241608 h 698254"/>
                <a:gd name="connsiteX22" fmla="*/ 109595 w 215038"/>
                <a:gd name="connsiteY22" fmla="*/ 196773 h 698254"/>
                <a:gd name="connsiteX23" fmla="*/ 104614 w 215038"/>
                <a:gd name="connsiteY23" fmla="*/ 174356 h 698254"/>
                <a:gd name="connsiteX24" fmla="*/ 97972 w 215038"/>
                <a:gd name="connsiteY24" fmla="*/ 151939 h 698254"/>
                <a:gd name="connsiteX25" fmla="*/ 62270 w 215038"/>
                <a:gd name="connsiteY25" fmla="*/ 68082 h 698254"/>
                <a:gd name="connsiteX26" fmla="*/ 49816 w 215038"/>
                <a:gd name="connsiteY26" fmla="*/ 48986 h 698254"/>
                <a:gd name="connsiteX27" fmla="*/ 35702 w 215038"/>
                <a:gd name="connsiteY27" fmla="*/ 30720 h 698254"/>
                <a:gd name="connsiteX28" fmla="*/ 0 w 215038"/>
                <a:gd name="connsiteY28" fmla="*/ 0 h 69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038" h="698254">
                  <a:moveTo>
                    <a:pt x="0" y="0"/>
                  </a:moveTo>
                  <a:cubicBezTo>
                    <a:pt x="14945" y="4982"/>
                    <a:pt x="28229" y="14115"/>
                    <a:pt x="40683" y="24908"/>
                  </a:cubicBezTo>
                  <a:cubicBezTo>
                    <a:pt x="47325" y="29890"/>
                    <a:pt x="52307" y="35701"/>
                    <a:pt x="58119" y="41513"/>
                  </a:cubicBezTo>
                  <a:cubicBezTo>
                    <a:pt x="63100" y="47325"/>
                    <a:pt x="68912" y="53967"/>
                    <a:pt x="73894" y="59779"/>
                  </a:cubicBezTo>
                  <a:cubicBezTo>
                    <a:pt x="93820" y="85517"/>
                    <a:pt x="107935" y="114577"/>
                    <a:pt x="119558" y="144466"/>
                  </a:cubicBezTo>
                  <a:cubicBezTo>
                    <a:pt x="122049" y="151939"/>
                    <a:pt x="125370" y="159411"/>
                    <a:pt x="127861" y="166884"/>
                  </a:cubicBezTo>
                  <a:lnTo>
                    <a:pt x="134503" y="190131"/>
                  </a:lnTo>
                  <a:cubicBezTo>
                    <a:pt x="139485" y="205076"/>
                    <a:pt x="141976" y="220851"/>
                    <a:pt x="146127" y="236626"/>
                  </a:cubicBezTo>
                  <a:cubicBezTo>
                    <a:pt x="151939" y="268176"/>
                    <a:pt x="156090" y="299726"/>
                    <a:pt x="158581" y="331276"/>
                  </a:cubicBezTo>
                  <a:cubicBezTo>
                    <a:pt x="162732" y="394377"/>
                    <a:pt x="166053" y="455816"/>
                    <a:pt x="172696" y="518086"/>
                  </a:cubicBezTo>
                  <a:cubicBezTo>
                    <a:pt x="176017" y="548806"/>
                    <a:pt x="180168" y="579526"/>
                    <a:pt x="185980" y="610246"/>
                  </a:cubicBezTo>
                  <a:cubicBezTo>
                    <a:pt x="188471" y="625191"/>
                    <a:pt x="192622" y="640966"/>
                    <a:pt x="196773" y="655080"/>
                  </a:cubicBezTo>
                  <a:cubicBezTo>
                    <a:pt x="199264" y="662553"/>
                    <a:pt x="201755" y="670025"/>
                    <a:pt x="204246" y="677497"/>
                  </a:cubicBezTo>
                  <a:cubicBezTo>
                    <a:pt x="207567" y="684970"/>
                    <a:pt x="210058" y="691612"/>
                    <a:pt x="215039" y="698254"/>
                  </a:cubicBezTo>
                  <a:cubicBezTo>
                    <a:pt x="203415" y="687461"/>
                    <a:pt x="195943" y="672516"/>
                    <a:pt x="189301" y="658401"/>
                  </a:cubicBezTo>
                  <a:cubicBezTo>
                    <a:pt x="182659" y="644287"/>
                    <a:pt x="176847" y="629342"/>
                    <a:pt x="171865" y="613567"/>
                  </a:cubicBezTo>
                  <a:cubicBezTo>
                    <a:pt x="161902" y="583677"/>
                    <a:pt x="155260" y="552127"/>
                    <a:pt x="149448" y="521407"/>
                  </a:cubicBezTo>
                  <a:lnTo>
                    <a:pt x="145297" y="498160"/>
                  </a:lnTo>
                  <a:cubicBezTo>
                    <a:pt x="143636" y="490687"/>
                    <a:pt x="142806" y="482385"/>
                    <a:pt x="141976" y="474912"/>
                  </a:cubicBezTo>
                  <a:cubicBezTo>
                    <a:pt x="139485" y="459137"/>
                    <a:pt x="137824" y="443362"/>
                    <a:pt x="136164" y="427587"/>
                  </a:cubicBezTo>
                  <a:cubicBezTo>
                    <a:pt x="132843" y="396037"/>
                    <a:pt x="131182" y="364487"/>
                    <a:pt x="128691" y="333767"/>
                  </a:cubicBezTo>
                  <a:cubicBezTo>
                    <a:pt x="127031" y="303047"/>
                    <a:pt x="123710" y="272327"/>
                    <a:pt x="118728" y="241608"/>
                  </a:cubicBezTo>
                  <a:cubicBezTo>
                    <a:pt x="116237" y="226663"/>
                    <a:pt x="113747" y="210888"/>
                    <a:pt x="109595" y="196773"/>
                  </a:cubicBezTo>
                  <a:lnTo>
                    <a:pt x="104614" y="174356"/>
                  </a:lnTo>
                  <a:cubicBezTo>
                    <a:pt x="102953" y="166884"/>
                    <a:pt x="100462" y="159411"/>
                    <a:pt x="97972" y="151939"/>
                  </a:cubicBezTo>
                  <a:cubicBezTo>
                    <a:pt x="88839" y="122879"/>
                    <a:pt x="78045" y="93820"/>
                    <a:pt x="62270" y="68082"/>
                  </a:cubicBezTo>
                  <a:cubicBezTo>
                    <a:pt x="58119" y="61440"/>
                    <a:pt x="53967" y="54798"/>
                    <a:pt x="49816" y="48986"/>
                  </a:cubicBezTo>
                  <a:cubicBezTo>
                    <a:pt x="44834" y="43174"/>
                    <a:pt x="40683" y="36532"/>
                    <a:pt x="35702" y="30720"/>
                  </a:cubicBezTo>
                  <a:cubicBezTo>
                    <a:pt x="24908" y="19096"/>
                    <a:pt x="13284" y="7472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íšľíďê"/>
            <p:cNvSpPr/>
            <p:nvPr/>
          </p:nvSpPr>
          <p:spPr>
            <a:xfrm>
              <a:off x="5455373" y="1010119"/>
              <a:ext cx="554882" cy="163177"/>
            </a:xfrm>
            <a:custGeom>
              <a:avLst/>
              <a:gdLst>
                <a:gd name="connsiteX0" fmla="*/ 0 w 712368"/>
                <a:gd name="connsiteY0" fmla="*/ 50909 h 209490"/>
                <a:gd name="connsiteX1" fmla="*/ 188470 w 712368"/>
                <a:gd name="connsiteY1" fmla="*/ 3584 h 209490"/>
                <a:gd name="connsiteX2" fmla="*/ 383583 w 712368"/>
                <a:gd name="connsiteY2" fmla="*/ 11887 h 209490"/>
                <a:gd name="connsiteX3" fmla="*/ 478234 w 712368"/>
                <a:gd name="connsiteY3" fmla="*/ 38455 h 209490"/>
                <a:gd name="connsiteX4" fmla="*/ 500651 w 712368"/>
                <a:gd name="connsiteY4" fmla="*/ 47588 h 209490"/>
                <a:gd name="connsiteX5" fmla="*/ 523068 w 712368"/>
                <a:gd name="connsiteY5" fmla="*/ 57551 h 209490"/>
                <a:gd name="connsiteX6" fmla="*/ 545485 w 712368"/>
                <a:gd name="connsiteY6" fmla="*/ 68345 h 209490"/>
                <a:gd name="connsiteX7" fmla="*/ 567072 w 712368"/>
                <a:gd name="connsiteY7" fmla="*/ 80799 h 209490"/>
                <a:gd name="connsiteX8" fmla="*/ 712369 w 712368"/>
                <a:gd name="connsiteY8" fmla="*/ 209490 h 209490"/>
                <a:gd name="connsiteX9" fmla="*/ 555448 w 712368"/>
                <a:gd name="connsiteY9" fmla="*/ 101555 h 209490"/>
                <a:gd name="connsiteX10" fmla="*/ 377771 w 712368"/>
                <a:gd name="connsiteY10" fmla="*/ 40946 h 209490"/>
                <a:gd name="connsiteX11" fmla="*/ 283951 w 712368"/>
                <a:gd name="connsiteY11" fmla="*/ 28492 h 209490"/>
                <a:gd name="connsiteX12" fmla="*/ 189301 w 712368"/>
                <a:gd name="connsiteY12" fmla="*/ 26831 h 209490"/>
                <a:gd name="connsiteX13" fmla="*/ 0 w 712368"/>
                <a:gd name="connsiteY13" fmla="*/ 50909 h 20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2368" h="209490">
                  <a:moveTo>
                    <a:pt x="0" y="50909"/>
                  </a:moveTo>
                  <a:cubicBezTo>
                    <a:pt x="58949" y="25171"/>
                    <a:pt x="123710" y="10226"/>
                    <a:pt x="188470" y="3584"/>
                  </a:cubicBezTo>
                  <a:cubicBezTo>
                    <a:pt x="253231" y="-3058"/>
                    <a:pt x="319653" y="-567"/>
                    <a:pt x="383583" y="11887"/>
                  </a:cubicBezTo>
                  <a:cubicBezTo>
                    <a:pt x="415964" y="18529"/>
                    <a:pt x="447514" y="26831"/>
                    <a:pt x="478234" y="38455"/>
                  </a:cubicBezTo>
                  <a:cubicBezTo>
                    <a:pt x="485706" y="40946"/>
                    <a:pt x="493178" y="45097"/>
                    <a:pt x="500651" y="47588"/>
                  </a:cubicBezTo>
                  <a:cubicBezTo>
                    <a:pt x="508123" y="50909"/>
                    <a:pt x="515596" y="54230"/>
                    <a:pt x="523068" y="57551"/>
                  </a:cubicBezTo>
                  <a:cubicBezTo>
                    <a:pt x="530540" y="60872"/>
                    <a:pt x="538013" y="65024"/>
                    <a:pt x="545485" y="68345"/>
                  </a:cubicBezTo>
                  <a:lnTo>
                    <a:pt x="567072" y="80799"/>
                  </a:lnTo>
                  <a:cubicBezTo>
                    <a:pt x="623530" y="114009"/>
                    <a:pt x="673346" y="158844"/>
                    <a:pt x="712369" y="209490"/>
                  </a:cubicBezTo>
                  <a:cubicBezTo>
                    <a:pt x="663383" y="167146"/>
                    <a:pt x="611906" y="129785"/>
                    <a:pt x="555448" y="101555"/>
                  </a:cubicBezTo>
                  <a:cubicBezTo>
                    <a:pt x="498990" y="73326"/>
                    <a:pt x="439211" y="52570"/>
                    <a:pt x="377771" y="40946"/>
                  </a:cubicBezTo>
                  <a:cubicBezTo>
                    <a:pt x="347051" y="34304"/>
                    <a:pt x="315501" y="30983"/>
                    <a:pt x="283951" y="28492"/>
                  </a:cubicBezTo>
                  <a:cubicBezTo>
                    <a:pt x="252401" y="26001"/>
                    <a:pt x="220851" y="26001"/>
                    <a:pt x="189301" y="26831"/>
                  </a:cubicBezTo>
                  <a:cubicBezTo>
                    <a:pt x="126200" y="30153"/>
                    <a:pt x="63100" y="37625"/>
                    <a:pt x="0" y="5090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iŝḷïḋè"/>
            <p:cNvSpPr/>
            <p:nvPr/>
          </p:nvSpPr>
          <p:spPr>
            <a:xfrm>
              <a:off x="5032420" y="1550333"/>
              <a:ext cx="309777" cy="85507"/>
            </a:xfrm>
            <a:custGeom>
              <a:avLst/>
              <a:gdLst>
                <a:gd name="connsiteX0" fmla="*/ 3321 w 397697"/>
                <a:gd name="connsiteY0" fmla="*/ 0 h 109775"/>
                <a:gd name="connsiteX1" fmla="*/ 88838 w 397697"/>
                <a:gd name="connsiteY1" fmla="*/ 56458 h 109775"/>
                <a:gd name="connsiteX2" fmla="*/ 189301 w 397697"/>
                <a:gd name="connsiteY2" fmla="*/ 78045 h 109775"/>
                <a:gd name="connsiteX3" fmla="*/ 215039 w 397697"/>
                <a:gd name="connsiteY3" fmla="*/ 78875 h 109775"/>
                <a:gd name="connsiteX4" fmla="*/ 240777 w 397697"/>
                <a:gd name="connsiteY4" fmla="*/ 78045 h 109775"/>
                <a:gd name="connsiteX5" fmla="*/ 266516 w 397697"/>
                <a:gd name="connsiteY5" fmla="*/ 76384 h 109775"/>
                <a:gd name="connsiteX6" fmla="*/ 292254 w 397697"/>
                <a:gd name="connsiteY6" fmla="*/ 75554 h 109775"/>
                <a:gd name="connsiteX7" fmla="*/ 317992 w 397697"/>
                <a:gd name="connsiteY7" fmla="*/ 73894 h 109775"/>
                <a:gd name="connsiteX8" fmla="*/ 343730 w 397697"/>
                <a:gd name="connsiteY8" fmla="*/ 73063 h 109775"/>
                <a:gd name="connsiteX9" fmla="*/ 396867 w 397697"/>
                <a:gd name="connsiteY9" fmla="*/ 70573 h 109775"/>
                <a:gd name="connsiteX10" fmla="*/ 397698 w 397697"/>
                <a:gd name="connsiteY10" fmla="*/ 73894 h 109775"/>
                <a:gd name="connsiteX11" fmla="*/ 347882 w 397697"/>
                <a:gd name="connsiteY11" fmla="*/ 94650 h 109775"/>
                <a:gd name="connsiteX12" fmla="*/ 294745 w 397697"/>
                <a:gd name="connsiteY12" fmla="*/ 107104 h 109775"/>
                <a:gd name="connsiteX13" fmla="*/ 185980 w 397697"/>
                <a:gd name="connsiteY13" fmla="*/ 103783 h 109775"/>
                <a:gd name="connsiteX14" fmla="*/ 82196 w 397697"/>
                <a:gd name="connsiteY14" fmla="*/ 71403 h 109775"/>
                <a:gd name="connsiteX15" fmla="*/ 36532 w 397697"/>
                <a:gd name="connsiteY15" fmla="*/ 41513 h 109775"/>
                <a:gd name="connsiteX16" fmla="*/ 0 w 397697"/>
                <a:gd name="connsiteY16" fmla="*/ 2491 h 109775"/>
                <a:gd name="connsiteX17" fmla="*/ 3321 w 397697"/>
                <a:gd name="connsiteY17" fmla="*/ 0 h 1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7697" h="109773">
                  <a:moveTo>
                    <a:pt x="3321" y="0"/>
                  </a:moveTo>
                  <a:cubicBezTo>
                    <a:pt x="26569" y="25738"/>
                    <a:pt x="57288" y="44004"/>
                    <a:pt x="88838" y="56458"/>
                  </a:cubicBezTo>
                  <a:cubicBezTo>
                    <a:pt x="120389" y="69742"/>
                    <a:pt x="154430" y="75554"/>
                    <a:pt x="189301" y="78045"/>
                  </a:cubicBezTo>
                  <a:cubicBezTo>
                    <a:pt x="197603" y="78045"/>
                    <a:pt x="206736" y="78875"/>
                    <a:pt x="215039" y="78875"/>
                  </a:cubicBezTo>
                  <a:lnTo>
                    <a:pt x="240777" y="78045"/>
                  </a:lnTo>
                  <a:cubicBezTo>
                    <a:pt x="249080" y="78045"/>
                    <a:pt x="258213" y="77215"/>
                    <a:pt x="266516" y="76384"/>
                  </a:cubicBezTo>
                  <a:cubicBezTo>
                    <a:pt x="274818" y="75554"/>
                    <a:pt x="283951" y="75554"/>
                    <a:pt x="292254" y="75554"/>
                  </a:cubicBezTo>
                  <a:cubicBezTo>
                    <a:pt x="300556" y="75554"/>
                    <a:pt x="309689" y="73894"/>
                    <a:pt x="317992" y="73894"/>
                  </a:cubicBezTo>
                  <a:lnTo>
                    <a:pt x="343730" y="73063"/>
                  </a:lnTo>
                  <a:cubicBezTo>
                    <a:pt x="361166" y="71403"/>
                    <a:pt x="378601" y="70573"/>
                    <a:pt x="396867" y="70573"/>
                  </a:cubicBezTo>
                  <a:lnTo>
                    <a:pt x="397698" y="73894"/>
                  </a:lnTo>
                  <a:cubicBezTo>
                    <a:pt x="381923" y="82196"/>
                    <a:pt x="364487" y="88838"/>
                    <a:pt x="347882" y="94650"/>
                  </a:cubicBezTo>
                  <a:cubicBezTo>
                    <a:pt x="330446" y="99632"/>
                    <a:pt x="313010" y="103783"/>
                    <a:pt x="294745" y="107104"/>
                  </a:cubicBezTo>
                  <a:cubicBezTo>
                    <a:pt x="259043" y="112086"/>
                    <a:pt x="221681" y="109595"/>
                    <a:pt x="185980" y="103783"/>
                  </a:cubicBezTo>
                  <a:cubicBezTo>
                    <a:pt x="150278" y="97971"/>
                    <a:pt x="114577" y="88008"/>
                    <a:pt x="82196" y="71403"/>
                  </a:cubicBezTo>
                  <a:cubicBezTo>
                    <a:pt x="66421" y="63100"/>
                    <a:pt x="50646" y="53137"/>
                    <a:pt x="36532" y="41513"/>
                  </a:cubicBezTo>
                  <a:cubicBezTo>
                    <a:pt x="22417" y="29890"/>
                    <a:pt x="9963" y="17436"/>
                    <a:pt x="0" y="2491"/>
                  </a:cubicBezTo>
                  <a:lnTo>
                    <a:pt x="332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íṧḻiḋè"/>
            <p:cNvSpPr/>
            <p:nvPr/>
          </p:nvSpPr>
          <p:spPr>
            <a:xfrm>
              <a:off x="5047941" y="1440391"/>
              <a:ext cx="333705" cy="144217"/>
            </a:xfrm>
            <a:custGeom>
              <a:avLst/>
              <a:gdLst>
                <a:gd name="connsiteX0" fmla="*/ 4151 w 428417"/>
                <a:gd name="connsiteY0" fmla="*/ 0 h 185149"/>
                <a:gd name="connsiteX1" fmla="*/ 9133 w 428417"/>
                <a:gd name="connsiteY1" fmla="*/ 14115 h 185149"/>
                <a:gd name="connsiteX2" fmla="*/ 12454 w 428417"/>
                <a:gd name="connsiteY2" fmla="*/ 20757 h 185149"/>
                <a:gd name="connsiteX3" fmla="*/ 16605 w 428417"/>
                <a:gd name="connsiteY3" fmla="*/ 26568 h 185149"/>
                <a:gd name="connsiteX4" fmla="*/ 36532 w 428417"/>
                <a:gd name="connsiteY4" fmla="*/ 46495 h 185149"/>
                <a:gd name="connsiteX5" fmla="*/ 41513 w 428417"/>
                <a:gd name="connsiteY5" fmla="*/ 50646 h 185149"/>
                <a:gd name="connsiteX6" fmla="*/ 47325 w 428417"/>
                <a:gd name="connsiteY6" fmla="*/ 54798 h 185149"/>
                <a:gd name="connsiteX7" fmla="*/ 58949 w 428417"/>
                <a:gd name="connsiteY7" fmla="*/ 62270 h 185149"/>
                <a:gd name="connsiteX8" fmla="*/ 83857 w 428417"/>
                <a:gd name="connsiteY8" fmla="*/ 75554 h 185149"/>
                <a:gd name="connsiteX9" fmla="*/ 193452 w 428417"/>
                <a:gd name="connsiteY9" fmla="*/ 114577 h 185149"/>
                <a:gd name="connsiteX10" fmla="*/ 221681 w 428417"/>
                <a:gd name="connsiteY10" fmla="*/ 122879 h 185149"/>
                <a:gd name="connsiteX11" fmla="*/ 250740 w 428417"/>
                <a:gd name="connsiteY11" fmla="*/ 130352 h 185149"/>
                <a:gd name="connsiteX12" fmla="*/ 279800 w 428417"/>
                <a:gd name="connsiteY12" fmla="*/ 138654 h 185149"/>
                <a:gd name="connsiteX13" fmla="*/ 294745 w 428417"/>
                <a:gd name="connsiteY13" fmla="*/ 141976 h 185149"/>
                <a:gd name="connsiteX14" fmla="*/ 309689 w 428417"/>
                <a:gd name="connsiteY14" fmla="*/ 146127 h 185149"/>
                <a:gd name="connsiteX15" fmla="*/ 428418 w 428417"/>
                <a:gd name="connsiteY15" fmla="*/ 181828 h 185149"/>
                <a:gd name="connsiteX16" fmla="*/ 428418 w 428417"/>
                <a:gd name="connsiteY16" fmla="*/ 185149 h 185149"/>
                <a:gd name="connsiteX17" fmla="*/ 306368 w 428417"/>
                <a:gd name="connsiteY17" fmla="*/ 170205 h 185149"/>
                <a:gd name="connsiteX18" fmla="*/ 275648 w 428417"/>
                <a:gd name="connsiteY18" fmla="*/ 165223 h 185149"/>
                <a:gd name="connsiteX19" fmla="*/ 245759 w 428417"/>
                <a:gd name="connsiteY19" fmla="*/ 159411 h 185149"/>
                <a:gd name="connsiteX20" fmla="*/ 185980 w 428417"/>
                <a:gd name="connsiteY20" fmla="*/ 144466 h 185149"/>
                <a:gd name="connsiteX21" fmla="*/ 171035 w 428417"/>
                <a:gd name="connsiteY21" fmla="*/ 140315 h 185149"/>
                <a:gd name="connsiteX22" fmla="*/ 156920 w 428417"/>
                <a:gd name="connsiteY22" fmla="*/ 135333 h 185149"/>
                <a:gd name="connsiteX23" fmla="*/ 127861 w 428417"/>
                <a:gd name="connsiteY23" fmla="*/ 124540 h 185149"/>
                <a:gd name="connsiteX24" fmla="*/ 99632 w 428417"/>
                <a:gd name="connsiteY24" fmla="*/ 112086 h 185149"/>
                <a:gd name="connsiteX25" fmla="*/ 72233 w 428417"/>
                <a:gd name="connsiteY25" fmla="*/ 97141 h 185149"/>
                <a:gd name="connsiteX26" fmla="*/ 46495 w 428417"/>
                <a:gd name="connsiteY26" fmla="*/ 79706 h 185149"/>
                <a:gd name="connsiteX27" fmla="*/ 34871 w 428417"/>
                <a:gd name="connsiteY27" fmla="*/ 68912 h 185149"/>
                <a:gd name="connsiteX28" fmla="*/ 29059 w 428417"/>
                <a:gd name="connsiteY28" fmla="*/ 63930 h 185149"/>
                <a:gd name="connsiteX29" fmla="*/ 24078 w 428417"/>
                <a:gd name="connsiteY29" fmla="*/ 58119 h 185149"/>
                <a:gd name="connsiteX30" fmla="*/ 14945 w 428417"/>
                <a:gd name="connsiteY30" fmla="*/ 45665 h 185149"/>
                <a:gd name="connsiteX31" fmla="*/ 7472 w 428417"/>
                <a:gd name="connsiteY31" fmla="*/ 32380 h 185149"/>
                <a:gd name="connsiteX32" fmla="*/ 4151 w 428417"/>
                <a:gd name="connsiteY32" fmla="*/ 24908 h 185149"/>
                <a:gd name="connsiteX33" fmla="*/ 1661 w 428417"/>
                <a:gd name="connsiteY33" fmla="*/ 17436 h 185149"/>
                <a:gd name="connsiteX34" fmla="*/ 0 w 428417"/>
                <a:gd name="connsiteY34" fmla="*/ 1661 h 185149"/>
                <a:gd name="connsiteX35" fmla="*/ 4151 w 428417"/>
                <a:gd name="connsiteY35" fmla="*/ 0 h 18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8417" h="185149">
                  <a:moveTo>
                    <a:pt x="4151" y="0"/>
                  </a:moveTo>
                  <a:cubicBezTo>
                    <a:pt x="4982" y="4982"/>
                    <a:pt x="7472" y="9133"/>
                    <a:pt x="9133" y="14115"/>
                  </a:cubicBezTo>
                  <a:lnTo>
                    <a:pt x="12454" y="20757"/>
                  </a:lnTo>
                  <a:lnTo>
                    <a:pt x="16605" y="26568"/>
                  </a:lnTo>
                  <a:cubicBezTo>
                    <a:pt x="22417" y="34041"/>
                    <a:pt x="29059" y="40683"/>
                    <a:pt x="36532" y="46495"/>
                  </a:cubicBezTo>
                  <a:cubicBezTo>
                    <a:pt x="38192" y="48155"/>
                    <a:pt x="39853" y="49816"/>
                    <a:pt x="41513" y="50646"/>
                  </a:cubicBezTo>
                  <a:cubicBezTo>
                    <a:pt x="43174" y="52307"/>
                    <a:pt x="45665" y="53137"/>
                    <a:pt x="47325" y="54798"/>
                  </a:cubicBezTo>
                  <a:lnTo>
                    <a:pt x="58949" y="62270"/>
                  </a:lnTo>
                  <a:cubicBezTo>
                    <a:pt x="68082" y="66421"/>
                    <a:pt x="75554" y="71403"/>
                    <a:pt x="83857" y="75554"/>
                  </a:cubicBezTo>
                  <a:cubicBezTo>
                    <a:pt x="117898" y="92160"/>
                    <a:pt x="155260" y="103783"/>
                    <a:pt x="193452" y="114577"/>
                  </a:cubicBezTo>
                  <a:lnTo>
                    <a:pt x="221681" y="122879"/>
                  </a:lnTo>
                  <a:cubicBezTo>
                    <a:pt x="230814" y="126200"/>
                    <a:pt x="240777" y="127031"/>
                    <a:pt x="250740" y="130352"/>
                  </a:cubicBezTo>
                  <a:lnTo>
                    <a:pt x="279800" y="138654"/>
                  </a:lnTo>
                  <a:cubicBezTo>
                    <a:pt x="284781" y="140315"/>
                    <a:pt x="289763" y="141145"/>
                    <a:pt x="294745" y="141976"/>
                  </a:cubicBezTo>
                  <a:lnTo>
                    <a:pt x="309689" y="146127"/>
                  </a:lnTo>
                  <a:cubicBezTo>
                    <a:pt x="348712" y="156920"/>
                    <a:pt x="388565" y="166053"/>
                    <a:pt x="428418" y="181828"/>
                  </a:cubicBezTo>
                  <a:lnTo>
                    <a:pt x="428418" y="185149"/>
                  </a:lnTo>
                  <a:cubicBezTo>
                    <a:pt x="387734" y="180998"/>
                    <a:pt x="347051" y="176847"/>
                    <a:pt x="306368" y="170205"/>
                  </a:cubicBezTo>
                  <a:cubicBezTo>
                    <a:pt x="296405" y="168544"/>
                    <a:pt x="286442" y="167714"/>
                    <a:pt x="275648" y="165223"/>
                  </a:cubicBezTo>
                  <a:lnTo>
                    <a:pt x="245759" y="159411"/>
                  </a:lnTo>
                  <a:cubicBezTo>
                    <a:pt x="225832" y="156090"/>
                    <a:pt x="205906" y="150278"/>
                    <a:pt x="185980" y="144466"/>
                  </a:cubicBezTo>
                  <a:cubicBezTo>
                    <a:pt x="180998" y="142806"/>
                    <a:pt x="176016" y="141976"/>
                    <a:pt x="171035" y="140315"/>
                  </a:cubicBezTo>
                  <a:lnTo>
                    <a:pt x="156920" y="135333"/>
                  </a:lnTo>
                  <a:cubicBezTo>
                    <a:pt x="146957" y="132012"/>
                    <a:pt x="137824" y="128691"/>
                    <a:pt x="127861" y="124540"/>
                  </a:cubicBezTo>
                  <a:lnTo>
                    <a:pt x="99632" y="112086"/>
                  </a:lnTo>
                  <a:cubicBezTo>
                    <a:pt x="90499" y="107935"/>
                    <a:pt x="81366" y="102123"/>
                    <a:pt x="72233" y="97141"/>
                  </a:cubicBezTo>
                  <a:cubicBezTo>
                    <a:pt x="63100" y="92160"/>
                    <a:pt x="55628" y="85517"/>
                    <a:pt x="46495" y="79706"/>
                  </a:cubicBezTo>
                  <a:lnTo>
                    <a:pt x="34871" y="68912"/>
                  </a:lnTo>
                  <a:cubicBezTo>
                    <a:pt x="33211" y="67252"/>
                    <a:pt x="30720" y="65591"/>
                    <a:pt x="29059" y="63930"/>
                  </a:cubicBezTo>
                  <a:lnTo>
                    <a:pt x="24078" y="58119"/>
                  </a:lnTo>
                  <a:cubicBezTo>
                    <a:pt x="20757" y="53967"/>
                    <a:pt x="17436" y="50646"/>
                    <a:pt x="14945" y="45665"/>
                  </a:cubicBezTo>
                  <a:cubicBezTo>
                    <a:pt x="12454" y="41513"/>
                    <a:pt x="9133" y="37362"/>
                    <a:pt x="7472" y="32380"/>
                  </a:cubicBezTo>
                  <a:lnTo>
                    <a:pt x="4151" y="24908"/>
                  </a:lnTo>
                  <a:lnTo>
                    <a:pt x="1661" y="17436"/>
                  </a:lnTo>
                  <a:cubicBezTo>
                    <a:pt x="830" y="12454"/>
                    <a:pt x="0" y="7472"/>
                    <a:pt x="0" y="1661"/>
                  </a:cubicBezTo>
                  <a:lnTo>
                    <a:pt x="415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íslïḍê"/>
            <p:cNvSpPr/>
            <p:nvPr/>
          </p:nvSpPr>
          <p:spPr>
            <a:xfrm>
              <a:off x="5022073" y="3059122"/>
              <a:ext cx="3235294" cy="2941913"/>
            </a:xfrm>
            <a:custGeom>
              <a:avLst/>
              <a:gdLst>
                <a:gd name="connsiteX0" fmla="*/ 3004734 w 4153528"/>
                <a:gd name="connsiteY0" fmla="*/ 0 h 3776881"/>
                <a:gd name="connsiteX1" fmla="*/ 2007584 w 4153528"/>
                <a:gd name="connsiteY1" fmla="*/ 1617359 h 3776881"/>
                <a:gd name="connsiteX2" fmla="*/ 2017547 w 4153528"/>
                <a:gd name="connsiteY2" fmla="*/ 2621151 h 3776881"/>
                <a:gd name="connsiteX3" fmla="*/ 618549 w 4153528"/>
                <a:gd name="connsiteY3" fmla="*/ 2773089 h 3776881"/>
                <a:gd name="connsiteX4" fmla="*/ 0 w 4153528"/>
                <a:gd name="connsiteY4" fmla="*/ 3411564 h 3776881"/>
                <a:gd name="connsiteX5" fmla="*/ 87178 w 4153528"/>
                <a:gd name="connsiteY5" fmla="*/ 3776882 h 3776881"/>
                <a:gd name="connsiteX6" fmla="*/ 4097365 w 4153528"/>
                <a:gd name="connsiteY6" fmla="*/ 3776882 h 3776881"/>
                <a:gd name="connsiteX7" fmla="*/ 3004734 w 4153528"/>
                <a:gd name="connsiteY7" fmla="*/ 0 h 377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3528" h="3776881">
                  <a:moveTo>
                    <a:pt x="3004734" y="0"/>
                  </a:moveTo>
                  <a:lnTo>
                    <a:pt x="2007584" y="1617359"/>
                  </a:lnTo>
                  <a:cubicBezTo>
                    <a:pt x="2007584" y="1617359"/>
                    <a:pt x="2433511" y="2205188"/>
                    <a:pt x="2017547" y="2621151"/>
                  </a:cubicBezTo>
                  <a:cubicBezTo>
                    <a:pt x="1827416" y="2811282"/>
                    <a:pt x="1320954" y="2797167"/>
                    <a:pt x="618549" y="2773089"/>
                  </a:cubicBezTo>
                  <a:lnTo>
                    <a:pt x="0" y="3411564"/>
                  </a:lnTo>
                  <a:cubicBezTo>
                    <a:pt x="24908" y="3529462"/>
                    <a:pt x="87178" y="3776882"/>
                    <a:pt x="87178" y="3776882"/>
                  </a:cubicBezTo>
                  <a:lnTo>
                    <a:pt x="4097365" y="3776882"/>
                  </a:lnTo>
                  <a:cubicBezTo>
                    <a:pt x="4333161" y="1627322"/>
                    <a:pt x="3799299" y="533031"/>
                    <a:pt x="3004734" y="0"/>
                  </a:cubicBezTo>
                  <a:close/>
                </a:path>
              </a:pathLst>
            </a:custGeom>
            <a:gradFill>
              <a:gsLst>
                <a:gs pos="27000">
                  <a:srgbClr val="FF9C0D"/>
                </a:gs>
                <a:gs pos="73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íśľîďê"/>
            <p:cNvSpPr/>
            <p:nvPr/>
          </p:nvSpPr>
          <p:spPr>
            <a:xfrm>
              <a:off x="5805893" y="1173944"/>
              <a:ext cx="191427" cy="92480"/>
            </a:xfrm>
            <a:custGeom>
              <a:avLst/>
              <a:gdLst>
                <a:gd name="connsiteX0" fmla="*/ 0 w 245758"/>
                <a:gd name="connsiteY0" fmla="*/ 0 h 118728"/>
                <a:gd name="connsiteX1" fmla="*/ 245759 w 245758"/>
                <a:gd name="connsiteY1" fmla="*/ 118728 h 11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758" h="118726">
                  <a:moveTo>
                    <a:pt x="0" y="0"/>
                  </a:moveTo>
                  <a:cubicBezTo>
                    <a:pt x="76385" y="25738"/>
                    <a:pt x="158581" y="64761"/>
                    <a:pt x="245759" y="118728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iṥlïḓe"/>
            <p:cNvSpPr/>
            <p:nvPr/>
          </p:nvSpPr>
          <p:spPr>
            <a:xfrm>
              <a:off x="5183752" y="1140258"/>
              <a:ext cx="512846" cy="221232"/>
            </a:xfrm>
            <a:custGeom>
              <a:avLst/>
              <a:gdLst>
                <a:gd name="connsiteX0" fmla="*/ 0 w 658401"/>
                <a:gd name="connsiteY0" fmla="*/ 284023 h 284022"/>
                <a:gd name="connsiteX1" fmla="*/ 658401 w 658401"/>
                <a:gd name="connsiteY1" fmla="*/ 8374 h 28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401" h="284022">
                  <a:moveTo>
                    <a:pt x="0" y="284023"/>
                  </a:moveTo>
                  <a:cubicBezTo>
                    <a:pt x="0" y="284023"/>
                    <a:pt x="227493" y="-57217"/>
                    <a:pt x="658401" y="8374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iš1iḓê"/>
            <p:cNvSpPr/>
            <p:nvPr/>
          </p:nvSpPr>
          <p:spPr>
            <a:xfrm>
              <a:off x="5452140" y="1842002"/>
              <a:ext cx="221866" cy="512200"/>
            </a:xfrm>
            <a:custGeom>
              <a:avLst/>
              <a:gdLst>
                <a:gd name="connsiteX0" fmla="*/ 0 w 284835"/>
                <a:gd name="connsiteY0" fmla="*/ 0 h 657571"/>
                <a:gd name="connsiteX1" fmla="*/ 276479 w 284835"/>
                <a:gd name="connsiteY1" fmla="*/ 657571 h 657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835" h="657571">
                  <a:moveTo>
                    <a:pt x="0" y="0"/>
                  </a:moveTo>
                  <a:cubicBezTo>
                    <a:pt x="0" y="0"/>
                    <a:pt x="342070" y="227493"/>
                    <a:pt x="276479" y="657571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išļîḍê"/>
            <p:cNvSpPr/>
            <p:nvPr/>
          </p:nvSpPr>
          <p:spPr>
            <a:xfrm>
              <a:off x="5551734" y="2197049"/>
              <a:ext cx="51283" cy="274207"/>
            </a:xfrm>
            <a:custGeom>
              <a:avLst/>
              <a:gdLst>
                <a:gd name="connsiteX0" fmla="*/ 57288 w 65838"/>
                <a:gd name="connsiteY0" fmla="*/ 0 h 352032"/>
                <a:gd name="connsiteX1" fmla="*/ 0 w 65838"/>
                <a:gd name="connsiteY1" fmla="*/ 352033 h 35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38" h="352032">
                  <a:moveTo>
                    <a:pt x="57288" y="0"/>
                  </a:moveTo>
                  <a:cubicBezTo>
                    <a:pt x="75554" y="102953"/>
                    <a:pt x="68082" y="224172"/>
                    <a:pt x="0" y="352033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îśļíḍê"/>
            <p:cNvSpPr/>
            <p:nvPr/>
          </p:nvSpPr>
          <p:spPr>
            <a:xfrm>
              <a:off x="5492236" y="1968758"/>
              <a:ext cx="71139" cy="118995"/>
            </a:xfrm>
            <a:custGeom>
              <a:avLst/>
              <a:gdLst>
                <a:gd name="connsiteX0" fmla="*/ 0 w 91329"/>
                <a:gd name="connsiteY0" fmla="*/ 0 h 152768"/>
                <a:gd name="connsiteX1" fmla="*/ 91329 w 91329"/>
                <a:gd name="connsiteY1" fmla="*/ 152769 h 1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329" h="152768">
                  <a:moveTo>
                    <a:pt x="0" y="0"/>
                  </a:moveTo>
                  <a:cubicBezTo>
                    <a:pt x="0" y="0"/>
                    <a:pt x="50646" y="58119"/>
                    <a:pt x="91329" y="152769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íṥļíďé"/>
            <p:cNvSpPr/>
            <p:nvPr/>
          </p:nvSpPr>
          <p:spPr>
            <a:xfrm>
              <a:off x="4408339" y="2723477"/>
              <a:ext cx="4123735" cy="3581515"/>
            </a:xfrm>
            <a:custGeom>
              <a:avLst/>
              <a:gdLst>
                <a:gd name="connsiteX0" fmla="*/ 2352975 w 5294125"/>
                <a:gd name="connsiteY0" fmla="*/ 0 h 4598014"/>
                <a:gd name="connsiteX1" fmla="*/ 2368750 w 5294125"/>
                <a:gd name="connsiteY1" fmla="*/ 76384 h 4598014"/>
                <a:gd name="connsiteX2" fmla="*/ 2780562 w 5294125"/>
                <a:gd name="connsiteY2" fmla="*/ 2020038 h 4598014"/>
                <a:gd name="connsiteX3" fmla="*/ 2784714 w 5294125"/>
                <a:gd name="connsiteY3" fmla="*/ 2039134 h 4598014"/>
                <a:gd name="connsiteX4" fmla="*/ 2798828 w 5294125"/>
                <a:gd name="connsiteY4" fmla="*/ 2052419 h 4598014"/>
                <a:gd name="connsiteX5" fmla="*/ 3120141 w 5294125"/>
                <a:gd name="connsiteY5" fmla="*/ 2908423 h 4598014"/>
                <a:gd name="connsiteX6" fmla="*/ 2881855 w 5294125"/>
                <a:gd name="connsiteY6" fmla="*/ 3131765 h 4598014"/>
                <a:gd name="connsiteX7" fmla="*/ 2263306 w 5294125"/>
                <a:gd name="connsiteY7" fmla="*/ 3229736 h 4598014"/>
                <a:gd name="connsiteX8" fmla="*/ 2074836 w 5294125"/>
                <a:gd name="connsiteY8" fmla="*/ 3224754 h 4598014"/>
                <a:gd name="connsiteX9" fmla="*/ 143636 w 5294125"/>
                <a:gd name="connsiteY9" fmla="*/ 3057871 h 4598014"/>
                <a:gd name="connsiteX10" fmla="*/ 88839 w 5294125"/>
                <a:gd name="connsiteY10" fmla="*/ 3051229 h 4598014"/>
                <a:gd name="connsiteX11" fmla="*/ 76385 w 5294125"/>
                <a:gd name="connsiteY11" fmla="*/ 3105196 h 4598014"/>
                <a:gd name="connsiteX12" fmla="*/ 11624 w 5294125"/>
                <a:gd name="connsiteY12" fmla="*/ 3388317 h 4598014"/>
                <a:gd name="connsiteX13" fmla="*/ 0 w 5294125"/>
                <a:gd name="connsiteY13" fmla="*/ 3438133 h 4598014"/>
                <a:gd name="connsiteX14" fmla="*/ 47325 w 5294125"/>
                <a:gd name="connsiteY14" fmla="*/ 3458059 h 4598014"/>
                <a:gd name="connsiteX15" fmla="*/ 619379 w 5294125"/>
                <a:gd name="connsiteY15" fmla="*/ 3746992 h 4598014"/>
                <a:gd name="connsiteX16" fmla="*/ 1323445 w 5294125"/>
                <a:gd name="connsiteY16" fmla="*/ 4093213 h 4598014"/>
                <a:gd name="connsiteX17" fmla="*/ 2525670 w 5294125"/>
                <a:gd name="connsiteY17" fmla="*/ 4461021 h 4598014"/>
                <a:gd name="connsiteX18" fmla="*/ 3644039 w 5294125"/>
                <a:gd name="connsiteY18" fmla="*/ 4598015 h 4598014"/>
                <a:gd name="connsiteX19" fmla="*/ 4768220 w 5294125"/>
                <a:gd name="connsiteY19" fmla="*/ 4327349 h 4598014"/>
                <a:gd name="connsiteX20" fmla="*/ 5281325 w 5294125"/>
                <a:gd name="connsiteY20" fmla="*/ 3412395 h 4598014"/>
                <a:gd name="connsiteX21" fmla="*/ 4529934 w 5294125"/>
                <a:gd name="connsiteY21" fmla="*/ 952315 h 4598014"/>
                <a:gd name="connsiteX22" fmla="*/ 3613320 w 5294125"/>
                <a:gd name="connsiteY22" fmla="*/ 275648 h 4598014"/>
                <a:gd name="connsiteX23" fmla="*/ 2432681 w 5294125"/>
                <a:gd name="connsiteY23" fmla="*/ 3321 h 4598014"/>
                <a:gd name="connsiteX24" fmla="*/ 2352975 w 5294125"/>
                <a:gd name="connsiteY24" fmla="*/ 0 h 4598014"/>
                <a:gd name="connsiteX25" fmla="*/ 2352975 w 5294125"/>
                <a:gd name="connsiteY25" fmla="*/ 0 h 4598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94125" h="4598014">
                  <a:moveTo>
                    <a:pt x="2352975" y="0"/>
                  </a:moveTo>
                  <a:lnTo>
                    <a:pt x="2368750" y="76384"/>
                  </a:lnTo>
                  <a:lnTo>
                    <a:pt x="2780562" y="2020038"/>
                  </a:lnTo>
                  <a:lnTo>
                    <a:pt x="2784714" y="2039134"/>
                  </a:lnTo>
                  <a:lnTo>
                    <a:pt x="2798828" y="2052419"/>
                  </a:lnTo>
                  <a:cubicBezTo>
                    <a:pt x="2922538" y="2167825"/>
                    <a:pt x="3240530" y="2603715"/>
                    <a:pt x="3120141" y="2908423"/>
                  </a:cubicBezTo>
                  <a:cubicBezTo>
                    <a:pt x="3082779" y="3003904"/>
                    <a:pt x="3002243" y="3078628"/>
                    <a:pt x="2881855" y="3131765"/>
                  </a:cubicBezTo>
                  <a:cubicBezTo>
                    <a:pt x="2734067" y="3197356"/>
                    <a:pt x="2525670" y="3229736"/>
                    <a:pt x="2263306" y="3229736"/>
                  </a:cubicBezTo>
                  <a:cubicBezTo>
                    <a:pt x="2203527" y="3229736"/>
                    <a:pt x="2140427" y="3228076"/>
                    <a:pt x="2074836" y="3224754"/>
                  </a:cubicBezTo>
                  <a:cubicBezTo>
                    <a:pt x="1809981" y="3210640"/>
                    <a:pt x="690782" y="3126783"/>
                    <a:pt x="143636" y="3057871"/>
                  </a:cubicBezTo>
                  <a:lnTo>
                    <a:pt x="88839" y="3051229"/>
                  </a:lnTo>
                  <a:lnTo>
                    <a:pt x="76385" y="3105196"/>
                  </a:lnTo>
                  <a:lnTo>
                    <a:pt x="11624" y="3388317"/>
                  </a:lnTo>
                  <a:lnTo>
                    <a:pt x="0" y="3438133"/>
                  </a:lnTo>
                  <a:lnTo>
                    <a:pt x="47325" y="3458059"/>
                  </a:lnTo>
                  <a:cubicBezTo>
                    <a:pt x="243268" y="3539425"/>
                    <a:pt x="425927" y="3639887"/>
                    <a:pt x="619379" y="3746992"/>
                  </a:cubicBezTo>
                  <a:cubicBezTo>
                    <a:pt x="840230" y="3869041"/>
                    <a:pt x="1068553" y="3995242"/>
                    <a:pt x="1323445" y="4093213"/>
                  </a:cubicBezTo>
                  <a:cubicBezTo>
                    <a:pt x="1735257" y="4250964"/>
                    <a:pt x="2139597" y="4374673"/>
                    <a:pt x="2525670" y="4461021"/>
                  </a:cubicBezTo>
                  <a:cubicBezTo>
                    <a:pt x="2933331" y="4551520"/>
                    <a:pt x="3309442" y="4598015"/>
                    <a:pt x="3644039" y="4598015"/>
                  </a:cubicBezTo>
                  <a:cubicBezTo>
                    <a:pt x="4114800" y="4598015"/>
                    <a:pt x="4493402" y="4506686"/>
                    <a:pt x="4768220" y="4327349"/>
                  </a:cubicBezTo>
                  <a:cubicBezTo>
                    <a:pt x="5076249" y="4126424"/>
                    <a:pt x="5248945" y="3818395"/>
                    <a:pt x="5281325" y="3412395"/>
                  </a:cubicBezTo>
                  <a:cubicBezTo>
                    <a:pt x="5357709" y="2455098"/>
                    <a:pt x="5090363" y="1581657"/>
                    <a:pt x="4529934" y="952315"/>
                  </a:cubicBezTo>
                  <a:cubicBezTo>
                    <a:pt x="4274212" y="665043"/>
                    <a:pt x="3965352" y="437550"/>
                    <a:pt x="3613320" y="275648"/>
                  </a:cubicBezTo>
                  <a:cubicBezTo>
                    <a:pt x="3252154" y="110425"/>
                    <a:pt x="2855286" y="18266"/>
                    <a:pt x="2432681" y="3321"/>
                  </a:cubicBezTo>
                  <a:lnTo>
                    <a:pt x="2352975" y="0"/>
                  </a:lnTo>
                  <a:lnTo>
                    <a:pt x="2352975" y="0"/>
                  </a:ln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îṣḻïḓé"/>
            <p:cNvSpPr/>
            <p:nvPr/>
          </p:nvSpPr>
          <p:spPr>
            <a:xfrm>
              <a:off x="5280113" y="2920725"/>
              <a:ext cx="3251121" cy="3384267"/>
            </a:xfrm>
            <a:custGeom>
              <a:avLst/>
              <a:gdLst>
                <a:gd name="connsiteX0" fmla="*/ 3409074 w 4173848"/>
                <a:gd name="connsiteY0" fmla="*/ 698254 h 4344783"/>
                <a:gd name="connsiteX1" fmla="*/ 2492460 w 4173848"/>
                <a:gd name="connsiteY1" fmla="*/ 21587 h 4344783"/>
                <a:gd name="connsiteX2" fmla="*/ 2444305 w 4173848"/>
                <a:gd name="connsiteY2" fmla="*/ 0 h 4344783"/>
                <a:gd name="connsiteX3" fmla="*/ 2871892 w 4173848"/>
                <a:gd name="connsiteY3" fmla="*/ 400188 h 4344783"/>
                <a:gd name="connsiteX4" fmla="*/ 3623283 w 4173848"/>
                <a:gd name="connsiteY4" fmla="*/ 2929180 h 4344783"/>
                <a:gd name="connsiteX5" fmla="*/ 3110178 w 4173848"/>
                <a:gd name="connsiteY5" fmla="*/ 3869041 h 4344783"/>
                <a:gd name="connsiteX6" fmla="*/ 1985997 w 4173848"/>
                <a:gd name="connsiteY6" fmla="*/ 4147181 h 4344783"/>
                <a:gd name="connsiteX7" fmla="*/ 867628 w 4173848"/>
                <a:gd name="connsiteY7" fmla="*/ 4006865 h 4344783"/>
                <a:gd name="connsiteX8" fmla="*/ 0 w 4173848"/>
                <a:gd name="connsiteY8" fmla="*/ 3753634 h 4344783"/>
                <a:gd name="connsiteX9" fmla="*/ 203415 w 4173848"/>
                <a:gd name="connsiteY9" fmla="*/ 3839982 h 4344783"/>
                <a:gd name="connsiteX10" fmla="*/ 1405641 w 4173848"/>
                <a:gd name="connsiteY10" fmla="*/ 4207790 h 4344783"/>
                <a:gd name="connsiteX11" fmla="*/ 2524010 w 4173848"/>
                <a:gd name="connsiteY11" fmla="*/ 4344784 h 4344783"/>
                <a:gd name="connsiteX12" fmla="*/ 3648191 w 4173848"/>
                <a:gd name="connsiteY12" fmla="*/ 4074117 h 4344783"/>
                <a:gd name="connsiteX13" fmla="*/ 4161295 w 4173848"/>
                <a:gd name="connsiteY13" fmla="*/ 3159164 h 4344783"/>
                <a:gd name="connsiteX14" fmla="*/ 3409074 w 4173848"/>
                <a:gd name="connsiteY14" fmla="*/ 698254 h 434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73847" h="4344783">
                  <a:moveTo>
                    <a:pt x="3409074" y="698254"/>
                  </a:moveTo>
                  <a:cubicBezTo>
                    <a:pt x="3153352" y="410982"/>
                    <a:pt x="2844493" y="183489"/>
                    <a:pt x="2492460" y="21587"/>
                  </a:cubicBezTo>
                  <a:cubicBezTo>
                    <a:pt x="2476685" y="14114"/>
                    <a:pt x="2460910" y="7472"/>
                    <a:pt x="2444305" y="0"/>
                  </a:cubicBezTo>
                  <a:cubicBezTo>
                    <a:pt x="2599564" y="117067"/>
                    <a:pt x="2742370" y="250740"/>
                    <a:pt x="2871892" y="400188"/>
                  </a:cubicBezTo>
                  <a:cubicBezTo>
                    <a:pt x="3432322" y="1046966"/>
                    <a:pt x="3699667" y="1945314"/>
                    <a:pt x="3623283" y="2929180"/>
                  </a:cubicBezTo>
                  <a:cubicBezTo>
                    <a:pt x="3590902" y="3345973"/>
                    <a:pt x="3418207" y="3662305"/>
                    <a:pt x="3110178" y="3869041"/>
                  </a:cubicBezTo>
                  <a:cubicBezTo>
                    <a:pt x="2835360" y="4053361"/>
                    <a:pt x="2457589" y="4147181"/>
                    <a:pt x="1985997" y="4147181"/>
                  </a:cubicBezTo>
                  <a:cubicBezTo>
                    <a:pt x="1651400" y="4147181"/>
                    <a:pt x="1275289" y="4099855"/>
                    <a:pt x="867628" y="4006865"/>
                  </a:cubicBezTo>
                  <a:cubicBezTo>
                    <a:pt x="586168" y="3942105"/>
                    <a:pt x="295575" y="3857417"/>
                    <a:pt x="0" y="3753634"/>
                  </a:cubicBezTo>
                  <a:cubicBezTo>
                    <a:pt x="66421" y="3784354"/>
                    <a:pt x="133673" y="3812583"/>
                    <a:pt x="203415" y="3839982"/>
                  </a:cubicBezTo>
                  <a:cubicBezTo>
                    <a:pt x="615227" y="3997733"/>
                    <a:pt x="1019567" y="4121442"/>
                    <a:pt x="1405641" y="4207790"/>
                  </a:cubicBezTo>
                  <a:cubicBezTo>
                    <a:pt x="1813302" y="4298289"/>
                    <a:pt x="2189413" y="4344784"/>
                    <a:pt x="2524010" y="4344784"/>
                  </a:cubicBezTo>
                  <a:cubicBezTo>
                    <a:pt x="2994771" y="4344784"/>
                    <a:pt x="3373372" y="4253455"/>
                    <a:pt x="3648191" y="4074117"/>
                  </a:cubicBezTo>
                  <a:cubicBezTo>
                    <a:pt x="3956220" y="3873193"/>
                    <a:pt x="4128915" y="3565164"/>
                    <a:pt x="4161295" y="3159164"/>
                  </a:cubicBezTo>
                  <a:cubicBezTo>
                    <a:pt x="4236850" y="2201036"/>
                    <a:pt x="3969504" y="1327596"/>
                    <a:pt x="3409074" y="698254"/>
                  </a:cubicBezTo>
                  <a:close/>
                </a:path>
              </a:pathLst>
            </a:custGeom>
            <a:gradFill>
              <a:gsLst>
                <a:gs pos="0">
                  <a:srgbClr val="FAAA1A"/>
                </a:gs>
                <a:gs pos="100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iṥ1îdè"/>
            <p:cNvSpPr/>
            <p:nvPr/>
          </p:nvSpPr>
          <p:spPr>
            <a:xfrm>
              <a:off x="7035302" y="3461380"/>
              <a:ext cx="842024" cy="842024"/>
            </a:xfrm>
            <a:custGeom>
              <a:avLst/>
              <a:gdLst>
                <a:gd name="connsiteX0" fmla="*/ 1081007 w 1081006"/>
                <a:gd name="connsiteY0" fmla="*/ 376941 h 1081006"/>
                <a:gd name="connsiteX1" fmla="*/ 376941 w 1081006"/>
                <a:gd name="connsiteY1" fmla="*/ 1081007 h 1081006"/>
                <a:gd name="connsiteX2" fmla="*/ 0 w 1081006"/>
                <a:gd name="connsiteY2" fmla="*/ 704896 h 1081006"/>
                <a:gd name="connsiteX3" fmla="*/ 704896 w 1081006"/>
                <a:gd name="connsiteY3" fmla="*/ 0 h 108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006" h="1081006">
                  <a:moveTo>
                    <a:pt x="1081007" y="376941"/>
                  </a:moveTo>
                  <a:lnTo>
                    <a:pt x="376941" y="1081007"/>
                  </a:lnTo>
                  <a:lnTo>
                    <a:pt x="0" y="704896"/>
                  </a:lnTo>
                  <a:lnTo>
                    <a:pt x="7048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AA1A"/>
                </a:gs>
                <a:gs pos="68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ísľíḑè"/>
            <p:cNvSpPr/>
            <p:nvPr/>
          </p:nvSpPr>
          <p:spPr>
            <a:xfrm rot="18900000">
              <a:off x="7176977" y="3781873"/>
              <a:ext cx="488913" cy="130635"/>
            </a:xfrm>
            <a:custGeom>
              <a:avLst/>
              <a:gdLst>
                <a:gd name="connsiteX0" fmla="*/ 0 w 627675"/>
                <a:gd name="connsiteY0" fmla="*/ 0 h 167712"/>
                <a:gd name="connsiteX1" fmla="*/ 627675 w 627675"/>
                <a:gd name="connsiteY1" fmla="*/ 0 h 167712"/>
                <a:gd name="connsiteX2" fmla="*/ 627675 w 627675"/>
                <a:gd name="connsiteY2" fmla="*/ 167712 h 167712"/>
                <a:gd name="connsiteX3" fmla="*/ 0 w 627675"/>
                <a:gd name="connsiteY3" fmla="*/ 167712 h 1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675" h="167712">
                  <a:moveTo>
                    <a:pt x="0" y="0"/>
                  </a:moveTo>
                  <a:lnTo>
                    <a:pt x="627675" y="0"/>
                  </a:lnTo>
                  <a:lnTo>
                    <a:pt x="627675" y="167712"/>
                  </a:lnTo>
                  <a:lnTo>
                    <a:pt x="0" y="167712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íṧḻîdé"/>
            <p:cNvSpPr/>
            <p:nvPr/>
          </p:nvSpPr>
          <p:spPr>
            <a:xfrm>
              <a:off x="4407692" y="5099513"/>
              <a:ext cx="154565" cy="338879"/>
            </a:xfrm>
            <a:custGeom>
              <a:avLst/>
              <a:gdLst>
                <a:gd name="connsiteX0" fmla="*/ 198434 w 198433"/>
                <a:gd name="connsiteY0" fmla="*/ 13285 h 435059"/>
                <a:gd name="connsiteX1" fmla="*/ 143636 w 198433"/>
                <a:gd name="connsiteY1" fmla="*/ 6643 h 435059"/>
                <a:gd name="connsiteX2" fmla="*/ 88839 w 198433"/>
                <a:gd name="connsiteY2" fmla="*/ 0 h 435059"/>
                <a:gd name="connsiteX3" fmla="*/ 76385 w 198433"/>
                <a:gd name="connsiteY3" fmla="*/ 53967 h 435059"/>
                <a:gd name="connsiteX4" fmla="*/ 11624 w 198433"/>
                <a:gd name="connsiteY4" fmla="*/ 337088 h 435059"/>
                <a:gd name="connsiteX5" fmla="*/ 0 w 198433"/>
                <a:gd name="connsiteY5" fmla="*/ 386904 h 435059"/>
                <a:gd name="connsiteX6" fmla="*/ 47325 w 198433"/>
                <a:gd name="connsiteY6" fmla="*/ 406831 h 435059"/>
                <a:gd name="connsiteX7" fmla="*/ 112086 w 198433"/>
                <a:gd name="connsiteY7" fmla="*/ 435060 h 435059"/>
                <a:gd name="connsiteX8" fmla="*/ 198434 w 198433"/>
                <a:gd name="connsiteY8" fmla="*/ 13285 h 43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433" h="435059">
                  <a:moveTo>
                    <a:pt x="198434" y="13285"/>
                  </a:moveTo>
                  <a:cubicBezTo>
                    <a:pt x="179338" y="10794"/>
                    <a:pt x="161072" y="9133"/>
                    <a:pt x="143636" y="6643"/>
                  </a:cubicBezTo>
                  <a:lnTo>
                    <a:pt x="88839" y="0"/>
                  </a:lnTo>
                  <a:lnTo>
                    <a:pt x="76385" y="53967"/>
                  </a:lnTo>
                  <a:lnTo>
                    <a:pt x="11624" y="337088"/>
                  </a:lnTo>
                  <a:lnTo>
                    <a:pt x="0" y="386904"/>
                  </a:lnTo>
                  <a:lnTo>
                    <a:pt x="47325" y="406831"/>
                  </a:lnTo>
                  <a:cubicBezTo>
                    <a:pt x="68912" y="415964"/>
                    <a:pt x="90499" y="425096"/>
                    <a:pt x="112086" y="435060"/>
                  </a:cubicBezTo>
                  <a:lnTo>
                    <a:pt x="198434" y="13285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íŝ1íḍe"/>
            <p:cNvSpPr/>
            <p:nvPr/>
          </p:nvSpPr>
          <p:spPr>
            <a:xfrm>
              <a:off x="4421273" y="5375014"/>
              <a:ext cx="72432" cy="38156"/>
            </a:xfrm>
            <a:custGeom>
              <a:avLst/>
              <a:gdLst>
                <a:gd name="connsiteX0" fmla="*/ 0 w 92989"/>
                <a:gd name="connsiteY0" fmla="*/ 0 h 48985"/>
                <a:gd name="connsiteX1" fmla="*/ 92990 w 92989"/>
                <a:gd name="connsiteY1" fmla="*/ 48986 h 4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989" h="48985">
                  <a:moveTo>
                    <a:pt x="0" y="0"/>
                  </a:moveTo>
                  <a:lnTo>
                    <a:pt x="92990" y="4898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îṣḻíḑe"/>
            <p:cNvSpPr/>
            <p:nvPr/>
          </p:nvSpPr>
          <p:spPr>
            <a:xfrm>
              <a:off x="4427740" y="5345266"/>
              <a:ext cx="73079" cy="34276"/>
            </a:xfrm>
            <a:custGeom>
              <a:avLst/>
              <a:gdLst>
                <a:gd name="connsiteX0" fmla="*/ 0 w 93820"/>
                <a:gd name="connsiteY0" fmla="*/ 0 h 44004"/>
                <a:gd name="connsiteX1" fmla="*/ 93820 w 93820"/>
                <a:gd name="connsiteY1" fmla="*/ 44004 h 4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44004">
                  <a:moveTo>
                    <a:pt x="0" y="0"/>
                  </a:moveTo>
                  <a:lnTo>
                    <a:pt x="93820" y="4400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ïś1ïḍê"/>
            <p:cNvSpPr/>
            <p:nvPr/>
          </p:nvSpPr>
          <p:spPr>
            <a:xfrm>
              <a:off x="4434207" y="5316163"/>
              <a:ext cx="73079" cy="31042"/>
            </a:xfrm>
            <a:custGeom>
              <a:avLst/>
              <a:gdLst>
                <a:gd name="connsiteX0" fmla="*/ 0 w 93820"/>
                <a:gd name="connsiteY0" fmla="*/ 0 h 39852"/>
                <a:gd name="connsiteX1" fmla="*/ 93820 w 93820"/>
                <a:gd name="connsiteY1" fmla="*/ 39853 h 3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9852">
                  <a:moveTo>
                    <a:pt x="0" y="0"/>
                  </a:moveTo>
                  <a:lnTo>
                    <a:pt x="93820" y="39853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îšlidè"/>
            <p:cNvSpPr/>
            <p:nvPr/>
          </p:nvSpPr>
          <p:spPr>
            <a:xfrm>
              <a:off x="4440674" y="5287061"/>
              <a:ext cx="73079" cy="27808"/>
            </a:xfrm>
            <a:custGeom>
              <a:avLst/>
              <a:gdLst>
                <a:gd name="connsiteX0" fmla="*/ 0 w 93820"/>
                <a:gd name="connsiteY0" fmla="*/ 0 h 35701"/>
                <a:gd name="connsiteX1" fmla="*/ 93820 w 93820"/>
                <a:gd name="connsiteY1" fmla="*/ 35702 h 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5701">
                  <a:moveTo>
                    <a:pt x="0" y="0"/>
                  </a:moveTo>
                  <a:lnTo>
                    <a:pt x="93820" y="35702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íSḻide"/>
            <p:cNvSpPr/>
            <p:nvPr/>
          </p:nvSpPr>
          <p:spPr>
            <a:xfrm>
              <a:off x="4446495" y="5257959"/>
              <a:ext cx="73725" cy="24575"/>
            </a:xfrm>
            <a:custGeom>
              <a:avLst/>
              <a:gdLst>
                <a:gd name="connsiteX0" fmla="*/ 0 w 94650"/>
                <a:gd name="connsiteY0" fmla="*/ 0 h 31550"/>
                <a:gd name="connsiteX1" fmla="*/ 94650 w 94650"/>
                <a:gd name="connsiteY1" fmla="*/ 31550 h 3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31550">
                  <a:moveTo>
                    <a:pt x="0" y="0"/>
                  </a:moveTo>
                  <a:lnTo>
                    <a:pt x="94650" y="31550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îşļíḍe"/>
            <p:cNvSpPr/>
            <p:nvPr/>
          </p:nvSpPr>
          <p:spPr>
            <a:xfrm>
              <a:off x="4452962" y="5229503"/>
              <a:ext cx="73725" cy="21341"/>
            </a:xfrm>
            <a:custGeom>
              <a:avLst/>
              <a:gdLst>
                <a:gd name="connsiteX0" fmla="*/ 0 w 94650"/>
                <a:gd name="connsiteY0" fmla="*/ 0 h 27398"/>
                <a:gd name="connsiteX1" fmla="*/ 94650 w 94650"/>
                <a:gd name="connsiteY1" fmla="*/ 27399 h 2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27398">
                  <a:moveTo>
                    <a:pt x="0" y="0"/>
                  </a:moveTo>
                  <a:lnTo>
                    <a:pt x="94650" y="27399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îšlïďè"/>
            <p:cNvSpPr/>
            <p:nvPr/>
          </p:nvSpPr>
          <p:spPr>
            <a:xfrm>
              <a:off x="4458783" y="5201048"/>
              <a:ext cx="74372" cy="18108"/>
            </a:xfrm>
            <a:custGeom>
              <a:avLst/>
              <a:gdLst>
                <a:gd name="connsiteX0" fmla="*/ 0 w 95480"/>
                <a:gd name="connsiteY0" fmla="*/ 0 h 23247"/>
                <a:gd name="connsiteX1" fmla="*/ 95481 w 95480"/>
                <a:gd name="connsiteY1" fmla="*/ 23247 h 2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23247">
                  <a:moveTo>
                    <a:pt x="0" y="0"/>
                  </a:moveTo>
                  <a:lnTo>
                    <a:pt x="95481" y="23247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íşľíḑè"/>
            <p:cNvSpPr/>
            <p:nvPr/>
          </p:nvSpPr>
          <p:spPr>
            <a:xfrm>
              <a:off x="4465250" y="5172592"/>
              <a:ext cx="74372" cy="15521"/>
            </a:xfrm>
            <a:custGeom>
              <a:avLst/>
              <a:gdLst>
                <a:gd name="connsiteX0" fmla="*/ 0 w 95480"/>
                <a:gd name="connsiteY0" fmla="*/ 0 h 19926"/>
                <a:gd name="connsiteX1" fmla="*/ 95481 w 95480"/>
                <a:gd name="connsiteY1" fmla="*/ 19926 h 1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19926">
                  <a:moveTo>
                    <a:pt x="0" y="0"/>
                  </a:moveTo>
                  <a:lnTo>
                    <a:pt x="95481" y="1992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íṩľiďe"/>
            <p:cNvSpPr/>
            <p:nvPr/>
          </p:nvSpPr>
          <p:spPr>
            <a:xfrm>
              <a:off x="4471071" y="5144783"/>
              <a:ext cx="75018" cy="12288"/>
            </a:xfrm>
            <a:custGeom>
              <a:avLst/>
              <a:gdLst>
                <a:gd name="connsiteX0" fmla="*/ 0 w 96310"/>
                <a:gd name="connsiteY0" fmla="*/ 0 h 15775"/>
                <a:gd name="connsiteX1" fmla="*/ 96311 w 96310"/>
                <a:gd name="connsiteY1" fmla="*/ 15775 h 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5775">
                  <a:moveTo>
                    <a:pt x="0" y="0"/>
                  </a:moveTo>
                  <a:lnTo>
                    <a:pt x="96311" y="15775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íśļïďè"/>
            <p:cNvSpPr/>
            <p:nvPr/>
          </p:nvSpPr>
          <p:spPr>
            <a:xfrm>
              <a:off x="4476891" y="5116975"/>
              <a:ext cx="75018" cy="9700"/>
            </a:xfrm>
            <a:custGeom>
              <a:avLst/>
              <a:gdLst>
                <a:gd name="connsiteX0" fmla="*/ 0 w 96310"/>
                <a:gd name="connsiteY0" fmla="*/ 0 h 12453"/>
                <a:gd name="connsiteX1" fmla="*/ 96311 w 96310"/>
                <a:gd name="connsiteY1" fmla="*/ 12454 h 1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2453">
                  <a:moveTo>
                    <a:pt x="0" y="0"/>
                  </a:moveTo>
                  <a:lnTo>
                    <a:pt x="96311" y="1245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íŝļïḓé"/>
            <p:cNvSpPr/>
            <p:nvPr/>
          </p:nvSpPr>
          <p:spPr>
            <a:xfrm>
              <a:off x="4797016" y="5413170"/>
              <a:ext cx="2069493" cy="417889"/>
            </a:xfrm>
            <a:custGeom>
              <a:avLst/>
              <a:gdLst>
                <a:gd name="connsiteX0" fmla="*/ 2656852 w 2656852"/>
                <a:gd name="connsiteY0" fmla="*/ 523898 h 536493"/>
                <a:gd name="connsiteX1" fmla="*/ 0 w 2656852"/>
                <a:gd name="connsiteY1" fmla="*/ 0 h 53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852" h="536493">
                  <a:moveTo>
                    <a:pt x="2656852" y="523898"/>
                  </a:moveTo>
                  <a:cubicBezTo>
                    <a:pt x="1903801" y="587829"/>
                    <a:pt x="949825" y="407661"/>
                    <a:pt x="0" y="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íṣḷïḋé"/>
            <p:cNvSpPr/>
            <p:nvPr/>
          </p:nvSpPr>
          <p:spPr>
            <a:xfrm>
              <a:off x="7832057" y="4368076"/>
              <a:ext cx="195377" cy="1045094"/>
            </a:xfrm>
            <a:custGeom>
              <a:avLst/>
              <a:gdLst>
                <a:gd name="connsiteX0" fmla="*/ 151939 w 250829"/>
                <a:gd name="connsiteY0" fmla="*/ 0 h 1341710"/>
                <a:gd name="connsiteX1" fmla="*/ 239947 w 250829"/>
                <a:gd name="connsiteY1" fmla="*/ 428417 h 1341710"/>
                <a:gd name="connsiteX2" fmla="*/ 0 w 250829"/>
                <a:gd name="connsiteY2" fmla="*/ 1341710 h 134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29" h="1341710">
                  <a:moveTo>
                    <a:pt x="151939" y="0"/>
                  </a:moveTo>
                  <a:cubicBezTo>
                    <a:pt x="192622" y="133673"/>
                    <a:pt x="222512" y="276479"/>
                    <a:pt x="239947" y="428417"/>
                  </a:cubicBezTo>
                  <a:cubicBezTo>
                    <a:pt x="283951" y="808680"/>
                    <a:pt x="192622" y="1112557"/>
                    <a:pt x="0" y="134171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îšḻîḓe"/>
            <p:cNvSpPr/>
            <p:nvPr/>
          </p:nvSpPr>
          <p:spPr>
            <a:xfrm>
              <a:off x="6076221" y="2964702"/>
              <a:ext cx="975895" cy="370568"/>
            </a:xfrm>
            <a:custGeom>
              <a:avLst/>
              <a:gdLst>
                <a:gd name="connsiteX0" fmla="*/ 0 w 1252871"/>
                <a:gd name="connsiteY0" fmla="*/ 0 h 475742"/>
                <a:gd name="connsiteX1" fmla="*/ 1252872 w 1252871"/>
                <a:gd name="connsiteY1" fmla="*/ 475743 h 47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2871" h="475742">
                  <a:moveTo>
                    <a:pt x="0" y="0"/>
                  </a:moveTo>
                  <a:cubicBezTo>
                    <a:pt x="0" y="0"/>
                    <a:pt x="621870" y="102953"/>
                    <a:pt x="1252872" y="475743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ïşļíḑé"/>
            <p:cNvSpPr/>
            <p:nvPr/>
          </p:nvSpPr>
          <p:spPr>
            <a:xfrm>
              <a:off x="4905017" y="1841355"/>
              <a:ext cx="32336" cy="32336"/>
            </a:xfrm>
            <a:custGeom>
              <a:avLst/>
              <a:gdLst>
                <a:gd name="connsiteX0" fmla="*/ 41513 w 41513"/>
                <a:gd name="connsiteY0" fmla="*/ 20757 h 41513"/>
                <a:gd name="connsiteX1" fmla="*/ 20757 w 41513"/>
                <a:gd name="connsiteY1" fmla="*/ 41513 h 41513"/>
                <a:gd name="connsiteX2" fmla="*/ 0 w 41513"/>
                <a:gd name="connsiteY2" fmla="*/ 20757 h 41513"/>
                <a:gd name="connsiteX3" fmla="*/ 20757 w 41513"/>
                <a:gd name="connsiteY3" fmla="*/ 0 h 41513"/>
                <a:gd name="connsiteX4" fmla="*/ 41513 w 41513"/>
                <a:gd name="connsiteY4" fmla="*/ 20757 h 4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13" h="41513">
                  <a:moveTo>
                    <a:pt x="41513" y="20757"/>
                  </a:moveTo>
                  <a:cubicBezTo>
                    <a:pt x="41513" y="32220"/>
                    <a:pt x="32220" y="41513"/>
                    <a:pt x="20757" y="41513"/>
                  </a:cubicBezTo>
                  <a:cubicBezTo>
                    <a:pt x="9293" y="41513"/>
                    <a:pt x="0" y="32220"/>
                    <a:pt x="0" y="20757"/>
                  </a:cubicBezTo>
                  <a:cubicBezTo>
                    <a:pt x="0" y="9293"/>
                    <a:pt x="9293" y="0"/>
                    <a:pt x="20757" y="0"/>
                  </a:cubicBezTo>
                  <a:cubicBezTo>
                    <a:pt x="32220" y="0"/>
                    <a:pt x="41513" y="9293"/>
                    <a:pt x="41513" y="20757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îṩ1íďe"/>
            <p:cNvSpPr/>
            <p:nvPr/>
          </p:nvSpPr>
          <p:spPr>
            <a:xfrm>
              <a:off x="4782141" y="2100042"/>
              <a:ext cx="97007" cy="97007"/>
            </a:xfrm>
            <a:custGeom>
              <a:avLst/>
              <a:gdLst>
                <a:gd name="connsiteX0" fmla="*/ 124540 w 124539"/>
                <a:gd name="connsiteY0" fmla="*/ 62270 h 124539"/>
                <a:gd name="connsiteX1" fmla="*/ 62270 w 124539"/>
                <a:gd name="connsiteY1" fmla="*/ 124540 h 124539"/>
                <a:gd name="connsiteX2" fmla="*/ 0 w 124539"/>
                <a:gd name="connsiteY2" fmla="*/ 62270 h 124539"/>
                <a:gd name="connsiteX3" fmla="*/ 62270 w 124539"/>
                <a:gd name="connsiteY3" fmla="*/ 0 h 124539"/>
                <a:gd name="connsiteX4" fmla="*/ 124540 w 124539"/>
                <a:gd name="connsiteY4" fmla="*/ 62270 h 12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539" h="124539">
                  <a:moveTo>
                    <a:pt x="124540" y="62270"/>
                  </a:moveTo>
                  <a:cubicBezTo>
                    <a:pt x="124540" y="96661"/>
                    <a:pt x="96661" y="124540"/>
                    <a:pt x="62270" y="124540"/>
                  </a:cubicBezTo>
                  <a:cubicBezTo>
                    <a:pt x="27879" y="124540"/>
                    <a:pt x="0" y="96661"/>
                    <a:pt x="0" y="62270"/>
                  </a:cubicBezTo>
                  <a:cubicBezTo>
                    <a:pt x="0" y="27879"/>
                    <a:pt x="27879" y="0"/>
                    <a:pt x="62270" y="0"/>
                  </a:cubicBezTo>
                  <a:cubicBezTo>
                    <a:pt x="96661" y="0"/>
                    <a:pt x="124540" y="27879"/>
                    <a:pt x="124540" y="62270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íŝḻïḍe"/>
            <p:cNvSpPr/>
            <p:nvPr/>
          </p:nvSpPr>
          <p:spPr>
            <a:xfrm>
              <a:off x="3704711" y="1556800"/>
              <a:ext cx="3198660" cy="3573755"/>
            </a:xfrm>
            <a:custGeom>
              <a:avLst/>
              <a:gdLst>
                <a:gd name="connsiteX0" fmla="*/ 4106498 w 4106497"/>
                <a:gd name="connsiteY0" fmla="*/ 2515707 h 4588051"/>
                <a:gd name="connsiteX1" fmla="*/ 638475 w 4106497"/>
                <a:gd name="connsiteY1" fmla="*/ 4588052 h 4588051"/>
                <a:gd name="connsiteX2" fmla="*/ 0 w 4106497"/>
                <a:gd name="connsiteY2" fmla="*/ 3949577 h 4588051"/>
                <a:gd name="connsiteX3" fmla="*/ 1042815 w 4106497"/>
                <a:gd name="connsiteY3" fmla="*/ 0 h 458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497" h="4588051">
                  <a:moveTo>
                    <a:pt x="4106498" y="2515707"/>
                  </a:moveTo>
                  <a:lnTo>
                    <a:pt x="638475" y="4588052"/>
                  </a:lnTo>
                  <a:lnTo>
                    <a:pt x="0" y="3949577"/>
                  </a:lnTo>
                  <a:lnTo>
                    <a:pt x="104281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7FAFD">
                    <a:alpha val="50000"/>
                  </a:srgbClr>
                </a:gs>
                <a:gs pos="43000">
                  <a:srgbClr val="87FAFD">
                    <a:alpha val="0"/>
                  </a:srgbClr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59833" y="1688863"/>
            <a:ext cx="3903355" cy="2154350"/>
            <a:chOff x="6468571" y="2105647"/>
            <a:chExt cx="1422184" cy="2154350"/>
          </a:xfrm>
        </p:grpSpPr>
        <p:sp>
          <p:nvSpPr>
            <p:cNvPr id="81" name="矩形 80"/>
            <p:cNvSpPr/>
            <p:nvPr/>
          </p:nvSpPr>
          <p:spPr>
            <a:xfrm>
              <a:off x="6468571" y="2105647"/>
              <a:ext cx="142218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元首</a:t>
              </a:r>
              <a:endParaRPr lang="zh-CN" altLang="en-US" sz="48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468571" y="3429000"/>
              <a:ext cx="119567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单元  元旦</a:t>
              </a:r>
              <a:endParaRPr lang="zh-CN" altLang="en-US" sz="48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145" y="1638365"/>
            <a:ext cx="2857500" cy="2857500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>
            <a:off x="113696" y="4919182"/>
            <a:ext cx="5120215" cy="672556"/>
            <a:chOff x="518585" y="4684184"/>
            <a:chExt cx="5120215" cy="672556"/>
          </a:xfrm>
        </p:grpSpPr>
        <p:sp>
          <p:nvSpPr>
            <p:cNvPr id="89" name="矩形 88"/>
            <p:cNvSpPr>
              <a:spLocks noChangeArrowheads="1"/>
            </p:cNvSpPr>
            <p:nvPr/>
          </p:nvSpPr>
          <p:spPr bwMode="auto">
            <a:xfrm>
              <a:off x="518585" y="4684184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pic>
          <p:nvPicPr>
            <p:cNvPr id="90" name="Picture 13" descr="C:\Documents and Settings\Administrator\桌面\人一语大课堂（下）\人一语大课堂正文\元a.tif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2051051" y="4777318"/>
              <a:ext cx="3587749" cy="493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1" name="组合 90"/>
          <p:cNvGrpSpPr/>
          <p:nvPr/>
        </p:nvGrpSpPr>
        <p:grpSpPr>
          <a:xfrm>
            <a:off x="19508" y="5689408"/>
            <a:ext cx="10843681" cy="672556"/>
            <a:chOff x="527052" y="5492751"/>
            <a:chExt cx="10843681" cy="672556"/>
          </a:xfrm>
        </p:grpSpPr>
        <p:sp>
          <p:nvSpPr>
            <p:cNvPr id="92" name="矩形 10"/>
            <p:cNvSpPr>
              <a:spLocks noChangeArrowheads="1"/>
            </p:cNvSpPr>
            <p:nvPr/>
          </p:nvSpPr>
          <p:spPr bwMode="auto">
            <a:xfrm>
              <a:off x="527052" y="5492751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造句：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sp>
          <p:nvSpPr>
            <p:cNvPr id="93" name="矩形 10"/>
            <p:cNvSpPr>
              <a:spLocks noChangeArrowheads="1"/>
            </p:cNvSpPr>
            <p:nvPr/>
          </p:nvSpPr>
          <p:spPr bwMode="auto">
            <a:xfrm>
              <a:off x="1769533" y="5507567"/>
              <a:ext cx="9601200" cy="647550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latin typeface="楷体" panose="02010609060101010101" pitchFamily="49" charset="-122"/>
                  <a:ea typeface="楷体" panose="02010609060101010101" pitchFamily="49" charset="-122"/>
                </a:rPr>
                <a:t>我家住在光明小区一单元。</a:t>
              </a:r>
              <a:endParaRPr lang="zh-CN" altLang="en-US" sz="3465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2764" y="290463"/>
            <a:ext cx="10387723" cy="5588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我会写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9135630" y="4673013"/>
            <a:ext cx="1925257" cy="97872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先写</a:t>
            </a:r>
            <a:r>
              <a:rPr lang="en-US" altLang="zh-CN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两个小人</a:t>
            </a:r>
            <a:r>
              <a:rPr lang="en-US" altLang="zh-CN" sz="3200" b="1">
                <a:solidFill>
                  <a:srgbClr val="E6685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solidFill>
                <a:srgbClr val="E6685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82843" y="5310562"/>
            <a:ext cx="1209157" cy="1326653"/>
            <a:chOff x="3659926" y="959408"/>
            <a:chExt cx="4872148" cy="5345584"/>
          </a:xfrm>
        </p:grpSpPr>
        <p:sp>
          <p:nvSpPr>
            <p:cNvPr id="17" name="îšļiḓe"/>
            <p:cNvSpPr/>
            <p:nvPr/>
          </p:nvSpPr>
          <p:spPr>
            <a:xfrm>
              <a:off x="3659926" y="4627895"/>
              <a:ext cx="553995" cy="553265"/>
            </a:xfrm>
            <a:custGeom>
              <a:avLst/>
              <a:gdLst>
                <a:gd name="connsiteX0" fmla="*/ 702613 w 711229"/>
                <a:gd name="connsiteY0" fmla="*/ 690159 h 710292"/>
                <a:gd name="connsiteX1" fmla="*/ 691820 w 711229"/>
                <a:gd name="connsiteY1" fmla="*/ 700952 h 710292"/>
                <a:gd name="connsiteX2" fmla="*/ 647815 w 711229"/>
                <a:gd name="connsiteY2" fmla="*/ 700952 h 710292"/>
                <a:gd name="connsiteX3" fmla="*/ 9340 w 711229"/>
                <a:gd name="connsiteY3" fmla="*/ 64138 h 710292"/>
                <a:gd name="connsiteX4" fmla="*/ 9340 w 711229"/>
                <a:gd name="connsiteY4" fmla="*/ 20134 h 710292"/>
                <a:gd name="connsiteX5" fmla="*/ 20134 w 711229"/>
                <a:gd name="connsiteY5" fmla="*/ 9340 h 710292"/>
                <a:gd name="connsiteX6" fmla="*/ 64138 w 711229"/>
                <a:gd name="connsiteY6" fmla="*/ 9340 h 710292"/>
                <a:gd name="connsiteX7" fmla="*/ 701783 w 711229"/>
                <a:gd name="connsiteY7" fmla="*/ 646985 h 710292"/>
                <a:gd name="connsiteX8" fmla="*/ 702613 w 711229"/>
                <a:gd name="connsiteY8" fmla="*/ 690159 h 71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229" h="710292">
                  <a:moveTo>
                    <a:pt x="702613" y="690159"/>
                  </a:moveTo>
                  <a:lnTo>
                    <a:pt x="691820" y="700952"/>
                  </a:lnTo>
                  <a:cubicBezTo>
                    <a:pt x="679366" y="713406"/>
                    <a:pt x="659439" y="713406"/>
                    <a:pt x="647815" y="700952"/>
                  </a:cubicBezTo>
                  <a:lnTo>
                    <a:pt x="9340" y="64138"/>
                  </a:lnTo>
                  <a:cubicBezTo>
                    <a:pt x="-3113" y="51684"/>
                    <a:pt x="-3113" y="31758"/>
                    <a:pt x="9340" y="20134"/>
                  </a:cubicBezTo>
                  <a:lnTo>
                    <a:pt x="20134" y="9340"/>
                  </a:lnTo>
                  <a:cubicBezTo>
                    <a:pt x="32588" y="-3113"/>
                    <a:pt x="52514" y="-3113"/>
                    <a:pt x="64138" y="9340"/>
                  </a:cubicBezTo>
                  <a:lnTo>
                    <a:pt x="701783" y="646985"/>
                  </a:lnTo>
                  <a:cubicBezTo>
                    <a:pt x="714237" y="657779"/>
                    <a:pt x="714237" y="677705"/>
                    <a:pt x="702613" y="690159"/>
                  </a:cubicBezTo>
                  <a:close/>
                </a:path>
              </a:pathLst>
            </a:custGeom>
            <a:solidFill>
              <a:srgbClr val="032066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îṣļîďé"/>
            <p:cNvSpPr/>
            <p:nvPr/>
          </p:nvSpPr>
          <p:spPr>
            <a:xfrm>
              <a:off x="3727185" y="4693860"/>
              <a:ext cx="105091" cy="105091"/>
            </a:xfrm>
            <a:custGeom>
              <a:avLst/>
              <a:gdLst>
                <a:gd name="connsiteX0" fmla="*/ 1868 w 134918"/>
                <a:gd name="connsiteY0" fmla="*/ 4359 h 134918"/>
                <a:gd name="connsiteX1" fmla="*/ 4359 w 134918"/>
                <a:gd name="connsiteY1" fmla="*/ 1868 h 134918"/>
                <a:gd name="connsiteX2" fmla="*/ 12662 w 134918"/>
                <a:gd name="connsiteY2" fmla="*/ 1868 h 134918"/>
                <a:gd name="connsiteX3" fmla="*/ 133050 w 134918"/>
                <a:gd name="connsiteY3" fmla="*/ 122257 h 134918"/>
                <a:gd name="connsiteX4" fmla="*/ 133050 w 134918"/>
                <a:gd name="connsiteY4" fmla="*/ 130559 h 134918"/>
                <a:gd name="connsiteX5" fmla="*/ 130559 w 134918"/>
                <a:gd name="connsiteY5" fmla="*/ 133051 h 134918"/>
                <a:gd name="connsiteX6" fmla="*/ 122257 w 134918"/>
                <a:gd name="connsiteY6" fmla="*/ 133051 h 134918"/>
                <a:gd name="connsiteX7" fmla="*/ 1868 w 134918"/>
                <a:gd name="connsiteY7" fmla="*/ 12662 h 134918"/>
                <a:gd name="connsiteX8" fmla="*/ 1868 w 134918"/>
                <a:gd name="connsiteY8" fmla="*/ 4359 h 13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918" h="134918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133050" y="122257"/>
                  </a:lnTo>
                  <a:cubicBezTo>
                    <a:pt x="135541" y="124748"/>
                    <a:pt x="135541" y="128069"/>
                    <a:pt x="133050" y="130559"/>
                  </a:cubicBezTo>
                  <a:lnTo>
                    <a:pt x="130559" y="133051"/>
                  </a:lnTo>
                  <a:cubicBezTo>
                    <a:pt x="128069" y="135541"/>
                    <a:pt x="124748" y="135541"/>
                    <a:pt x="122257" y="133051"/>
                  </a:cubicBezTo>
                  <a:lnTo>
                    <a:pt x="1868" y="12662"/>
                  </a:lnTo>
                  <a:cubicBezTo>
                    <a:pt x="-623" y="10171"/>
                    <a:pt x="-623" y="6850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ïsľîde"/>
            <p:cNvSpPr/>
            <p:nvPr/>
          </p:nvSpPr>
          <p:spPr>
            <a:xfrm>
              <a:off x="3859115" y="4825790"/>
              <a:ext cx="47533" cy="47533"/>
            </a:xfrm>
            <a:custGeom>
              <a:avLst/>
              <a:gdLst>
                <a:gd name="connsiteX0" fmla="*/ 1868 w 61024"/>
                <a:gd name="connsiteY0" fmla="*/ 4359 h 61024"/>
                <a:gd name="connsiteX1" fmla="*/ 4359 w 61024"/>
                <a:gd name="connsiteY1" fmla="*/ 1868 h 61024"/>
                <a:gd name="connsiteX2" fmla="*/ 12662 w 61024"/>
                <a:gd name="connsiteY2" fmla="*/ 1868 h 61024"/>
                <a:gd name="connsiteX3" fmla="*/ 59156 w 61024"/>
                <a:gd name="connsiteY3" fmla="*/ 48363 h 61024"/>
                <a:gd name="connsiteX4" fmla="*/ 59156 w 61024"/>
                <a:gd name="connsiteY4" fmla="*/ 56665 h 61024"/>
                <a:gd name="connsiteX5" fmla="*/ 56666 w 61024"/>
                <a:gd name="connsiteY5" fmla="*/ 59157 h 61024"/>
                <a:gd name="connsiteX6" fmla="*/ 48363 w 61024"/>
                <a:gd name="connsiteY6" fmla="*/ 59157 h 61024"/>
                <a:gd name="connsiteX7" fmla="*/ 1868 w 61024"/>
                <a:gd name="connsiteY7" fmla="*/ 12661 h 61024"/>
                <a:gd name="connsiteX8" fmla="*/ 1868 w 61024"/>
                <a:gd name="connsiteY8" fmla="*/ 4359 h 6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024" h="61024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59156" y="48363"/>
                  </a:lnTo>
                  <a:cubicBezTo>
                    <a:pt x="61647" y="50854"/>
                    <a:pt x="61647" y="54175"/>
                    <a:pt x="59156" y="56665"/>
                  </a:cubicBezTo>
                  <a:lnTo>
                    <a:pt x="56666" y="59157"/>
                  </a:lnTo>
                  <a:cubicBezTo>
                    <a:pt x="54175" y="61647"/>
                    <a:pt x="50854" y="61647"/>
                    <a:pt x="48363" y="59157"/>
                  </a:cubicBezTo>
                  <a:lnTo>
                    <a:pt x="1868" y="12661"/>
                  </a:lnTo>
                  <a:cubicBezTo>
                    <a:pt x="-623" y="10171"/>
                    <a:pt x="-623" y="6849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îšḻiďè"/>
            <p:cNvSpPr/>
            <p:nvPr/>
          </p:nvSpPr>
          <p:spPr>
            <a:xfrm>
              <a:off x="5397168" y="2542396"/>
              <a:ext cx="878621" cy="899447"/>
            </a:xfrm>
            <a:custGeom>
              <a:avLst/>
              <a:gdLst>
                <a:gd name="connsiteX0" fmla="*/ 1115048 w 1127989"/>
                <a:gd name="connsiteY0" fmla="*/ 298896 h 1154726"/>
                <a:gd name="connsiteX1" fmla="*/ 308859 w 1127989"/>
                <a:gd name="connsiteY1" fmla="*/ 0 h 1154726"/>
                <a:gd name="connsiteX2" fmla="*/ 0 w 1127989"/>
                <a:gd name="connsiteY2" fmla="*/ 542164 h 1154726"/>
                <a:gd name="connsiteX3" fmla="*/ 141976 w 1127989"/>
                <a:gd name="connsiteY3" fmla="*/ 694103 h 1154726"/>
                <a:gd name="connsiteX4" fmla="*/ 50646 w 1127989"/>
                <a:gd name="connsiteY4" fmla="*/ 1048626 h 1154726"/>
                <a:gd name="connsiteX5" fmla="*/ 993829 w 1127989"/>
                <a:gd name="connsiteY5" fmla="*/ 865968 h 1154726"/>
                <a:gd name="connsiteX6" fmla="*/ 1115048 w 1127989"/>
                <a:gd name="connsiteY6" fmla="*/ 298896 h 11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989" h="1154726">
                  <a:moveTo>
                    <a:pt x="1115048" y="298896"/>
                  </a:moveTo>
                  <a:cubicBezTo>
                    <a:pt x="1089309" y="192622"/>
                    <a:pt x="390225" y="324634"/>
                    <a:pt x="308859" y="0"/>
                  </a:cubicBezTo>
                  <a:cubicBezTo>
                    <a:pt x="308859" y="0"/>
                    <a:pt x="192622" y="187640"/>
                    <a:pt x="0" y="542164"/>
                  </a:cubicBezTo>
                  <a:cubicBezTo>
                    <a:pt x="0" y="542164"/>
                    <a:pt x="126200" y="599452"/>
                    <a:pt x="141976" y="694103"/>
                  </a:cubicBezTo>
                  <a:cubicBezTo>
                    <a:pt x="182659" y="937371"/>
                    <a:pt x="50646" y="1048626"/>
                    <a:pt x="50646" y="1048626"/>
                  </a:cubicBezTo>
                  <a:cubicBezTo>
                    <a:pt x="50646" y="1048626"/>
                    <a:pt x="616058" y="1382394"/>
                    <a:pt x="993829" y="865968"/>
                  </a:cubicBezTo>
                  <a:cubicBezTo>
                    <a:pt x="1186451" y="602773"/>
                    <a:pt x="1115048" y="298896"/>
                    <a:pt x="1115048" y="298896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isḷîďe"/>
            <p:cNvSpPr/>
            <p:nvPr/>
          </p:nvSpPr>
          <p:spPr>
            <a:xfrm>
              <a:off x="5000084" y="959408"/>
              <a:ext cx="1351637" cy="1560033"/>
            </a:xfrm>
            <a:custGeom>
              <a:avLst/>
              <a:gdLst>
                <a:gd name="connsiteX0" fmla="*/ 0 w 1735256"/>
                <a:gd name="connsiteY0" fmla="*/ 832535 h 2002799"/>
                <a:gd name="connsiteX1" fmla="*/ 58119 w 1735256"/>
                <a:gd name="connsiteY1" fmla="*/ 683087 h 2002799"/>
                <a:gd name="connsiteX2" fmla="*/ 744749 w 1735256"/>
                <a:gd name="connsiteY2" fmla="*/ 10571 h 2002799"/>
                <a:gd name="connsiteX3" fmla="*/ 1654721 w 1735256"/>
                <a:gd name="connsiteY3" fmla="*/ 683917 h 2002799"/>
                <a:gd name="connsiteX4" fmla="*/ 1502782 w 1735256"/>
                <a:gd name="connsiteY4" fmla="*/ 1724241 h 2002799"/>
                <a:gd name="connsiteX5" fmla="*/ 1735257 w 1735256"/>
                <a:gd name="connsiteY5" fmla="*/ 1951734 h 2002799"/>
                <a:gd name="connsiteX6" fmla="*/ 1213019 w 1735256"/>
                <a:gd name="connsiteY6" fmla="*/ 1779038 h 2002799"/>
                <a:gd name="connsiteX7" fmla="*/ 893367 w 1735256"/>
                <a:gd name="connsiteY7" fmla="*/ 720449 h 2002799"/>
                <a:gd name="connsiteX8" fmla="*/ 368638 w 1735256"/>
                <a:gd name="connsiteY8" fmla="*/ 879030 h 2002799"/>
                <a:gd name="connsiteX9" fmla="*/ 0 w 1735256"/>
                <a:gd name="connsiteY9" fmla="*/ 832535 h 200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256" h="2002797">
                  <a:moveTo>
                    <a:pt x="0" y="832535"/>
                  </a:moveTo>
                  <a:cubicBezTo>
                    <a:pt x="0" y="832535"/>
                    <a:pt x="54798" y="769434"/>
                    <a:pt x="58119" y="683087"/>
                  </a:cubicBezTo>
                  <a:cubicBezTo>
                    <a:pt x="68082" y="439819"/>
                    <a:pt x="298066" y="74501"/>
                    <a:pt x="744749" y="10571"/>
                  </a:cubicBezTo>
                  <a:cubicBezTo>
                    <a:pt x="1360807" y="-77437"/>
                    <a:pt x="1609056" y="404947"/>
                    <a:pt x="1654721" y="683917"/>
                  </a:cubicBezTo>
                  <a:cubicBezTo>
                    <a:pt x="1732766" y="1161320"/>
                    <a:pt x="1517727" y="1603022"/>
                    <a:pt x="1502782" y="1724241"/>
                  </a:cubicBezTo>
                  <a:cubicBezTo>
                    <a:pt x="1485347" y="1867877"/>
                    <a:pt x="1577506" y="1945922"/>
                    <a:pt x="1735257" y="1951734"/>
                  </a:cubicBezTo>
                  <a:cubicBezTo>
                    <a:pt x="1735257" y="1951734"/>
                    <a:pt x="1356655" y="2145186"/>
                    <a:pt x="1213019" y="1779038"/>
                  </a:cubicBezTo>
                  <a:cubicBezTo>
                    <a:pt x="1037003" y="1329034"/>
                    <a:pt x="1183130" y="835856"/>
                    <a:pt x="893367" y="720449"/>
                  </a:cubicBezTo>
                  <a:cubicBezTo>
                    <a:pt x="670855" y="631610"/>
                    <a:pt x="368638" y="879030"/>
                    <a:pt x="368638" y="879030"/>
                  </a:cubicBezTo>
                  <a:lnTo>
                    <a:pt x="0" y="832535"/>
                  </a:lnTo>
                  <a:close/>
                </a:path>
              </a:pathLst>
            </a:custGeom>
            <a:gradFill>
              <a:gsLst>
                <a:gs pos="22000">
                  <a:srgbClr val="022A63"/>
                </a:gs>
                <a:gs pos="77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íşľïḑê"/>
            <p:cNvSpPr/>
            <p:nvPr/>
          </p:nvSpPr>
          <p:spPr>
            <a:xfrm>
              <a:off x="5397168" y="2629056"/>
              <a:ext cx="220530" cy="410018"/>
            </a:xfrm>
            <a:custGeom>
              <a:avLst/>
              <a:gdLst>
                <a:gd name="connsiteX0" fmla="*/ 283121 w 283120"/>
                <a:gd name="connsiteY0" fmla="*/ 0 h 526388"/>
                <a:gd name="connsiteX1" fmla="*/ 218360 w 283120"/>
                <a:gd name="connsiteY1" fmla="*/ 29059 h 526388"/>
                <a:gd name="connsiteX2" fmla="*/ 0 w 283120"/>
                <a:gd name="connsiteY2" fmla="*/ 430908 h 526388"/>
                <a:gd name="connsiteX3" fmla="*/ 117898 w 283120"/>
                <a:gd name="connsiteY3" fmla="*/ 526389 h 526388"/>
                <a:gd name="connsiteX4" fmla="*/ 117898 w 283120"/>
                <a:gd name="connsiteY4" fmla="*/ 526389 h 526388"/>
                <a:gd name="connsiteX5" fmla="*/ 283121 w 283120"/>
                <a:gd name="connsiteY5" fmla="*/ 0 h 52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120" h="526388">
                  <a:moveTo>
                    <a:pt x="283121" y="0"/>
                  </a:moveTo>
                  <a:lnTo>
                    <a:pt x="218360" y="29059"/>
                  </a:lnTo>
                  <a:cubicBezTo>
                    <a:pt x="162732" y="132012"/>
                    <a:pt x="88008" y="269837"/>
                    <a:pt x="0" y="430908"/>
                  </a:cubicBezTo>
                  <a:cubicBezTo>
                    <a:pt x="0" y="430908"/>
                    <a:pt x="77215" y="465779"/>
                    <a:pt x="117898" y="526389"/>
                  </a:cubicBezTo>
                  <a:lnTo>
                    <a:pt x="117898" y="526389"/>
                  </a:lnTo>
                  <a:lnTo>
                    <a:pt x="283121" y="0"/>
                  </a:ln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îṥḷíde"/>
            <p:cNvSpPr/>
            <p:nvPr/>
          </p:nvSpPr>
          <p:spPr>
            <a:xfrm>
              <a:off x="3704519" y="5712601"/>
              <a:ext cx="681832" cy="317949"/>
            </a:xfrm>
            <a:custGeom>
              <a:avLst/>
              <a:gdLst>
                <a:gd name="connsiteX0" fmla="*/ 875348 w 875348"/>
                <a:gd name="connsiteY0" fmla="*/ 303877 h 408188"/>
                <a:gd name="connsiteX1" fmla="*/ 530788 w 875348"/>
                <a:gd name="connsiteY1" fmla="*/ 354523 h 408188"/>
                <a:gd name="connsiteX2" fmla="*/ 192869 w 875348"/>
                <a:gd name="connsiteY2" fmla="*/ 398528 h 408188"/>
                <a:gd name="connsiteX3" fmla="*/ 128939 w 875348"/>
                <a:gd name="connsiteY3" fmla="*/ 348712 h 408188"/>
                <a:gd name="connsiteX4" fmla="*/ 273405 w 875348"/>
                <a:gd name="connsiteY4" fmla="*/ 282291 h 408188"/>
                <a:gd name="connsiteX5" fmla="*/ 129769 w 875348"/>
                <a:gd name="connsiteY5" fmla="*/ 291423 h 408188"/>
                <a:gd name="connsiteX6" fmla="*/ 52554 w 875348"/>
                <a:gd name="connsiteY6" fmla="*/ 407661 h 408188"/>
                <a:gd name="connsiteX7" fmla="*/ 14362 w 875348"/>
                <a:gd name="connsiteY7" fmla="*/ 214209 h 408188"/>
                <a:gd name="connsiteX8" fmla="*/ 413720 w 875348"/>
                <a:gd name="connsiteY8" fmla="*/ 116237 h 408188"/>
                <a:gd name="connsiteX9" fmla="*/ 804776 w 875348"/>
                <a:gd name="connsiteY9" fmla="*/ 0 h 408188"/>
                <a:gd name="connsiteX10" fmla="*/ 875348 w 875348"/>
                <a:gd name="connsiteY10" fmla="*/ 303877 h 4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5348" h="408188">
                  <a:moveTo>
                    <a:pt x="875348" y="303877"/>
                  </a:moveTo>
                  <a:cubicBezTo>
                    <a:pt x="837156" y="293084"/>
                    <a:pt x="576452" y="308859"/>
                    <a:pt x="530788" y="354523"/>
                  </a:cubicBezTo>
                  <a:cubicBezTo>
                    <a:pt x="460215" y="425096"/>
                    <a:pt x="281708" y="387734"/>
                    <a:pt x="192869" y="398528"/>
                  </a:cubicBezTo>
                  <a:cubicBezTo>
                    <a:pt x="84104" y="411812"/>
                    <a:pt x="85765" y="352863"/>
                    <a:pt x="128939" y="348712"/>
                  </a:cubicBezTo>
                  <a:cubicBezTo>
                    <a:pt x="267593" y="334597"/>
                    <a:pt x="272575" y="312180"/>
                    <a:pt x="273405" y="282291"/>
                  </a:cubicBezTo>
                  <a:cubicBezTo>
                    <a:pt x="273405" y="253231"/>
                    <a:pt x="206153" y="253231"/>
                    <a:pt x="129769" y="291423"/>
                  </a:cubicBezTo>
                  <a:cubicBezTo>
                    <a:pt x="64178" y="323804"/>
                    <a:pt x="80783" y="400188"/>
                    <a:pt x="52554" y="407661"/>
                  </a:cubicBezTo>
                  <a:cubicBezTo>
                    <a:pt x="14362" y="416793"/>
                    <a:pt x="-20509" y="305538"/>
                    <a:pt x="14362" y="214209"/>
                  </a:cubicBezTo>
                  <a:cubicBezTo>
                    <a:pt x="91577" y="13284"/>
                    <a:pt x="301634" y="103783"/>
                    <a:pt x="413720" y="116237"/>
                  </a:cubicBezTo>
                  <a:cubicBezTo>
                    <a:pt x="512522" y="127031"/>
                    <a:pt x="703483" y="40683"/>
                    <a:pt x="804776" y="0"/>
                  </a:cubicBezTo>
                  <a:lnTo>
                    <a:pt x="875348" y="303877"/>
                  </a:ln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ï$ḻïďê"/>
            <p:cNvSpPr/>
            <p:nvPr/>
          </p:nvSpPr>
          <p:spPr>
            <a:xfrm>
              <a:off x="4141245" y="5004445"/>
              <a:ext cx="2726557" cy="1003436"/>
            </a:xfrm>
            <a:custGeom>
              <a:avLst/>
              <a:gdLst>
                <a:gd name="connsiteX0" fmla="*/ 3500403 w 3500403"/>
                <a:gd name="connsiteY0" fmla="*/ 843550 h 1288229"/>
                <a:gd name="connsiteX1" fmla="*/ 2167826 w 3500403"/>
                <a:gd name="connsiteY1" fmla="*/ 0 h 1288229"/>
                <a:gd name="connsiteX2" fmla="*/ 2020038 w 3500403"/>
                <a:gd name="connsiteY2" fmla="*/ 79705 h 1288229"/>
                <a:gd name="connsiteX3" fmla="*/ 1849003 w 3500403"/>
                <a:gd name="connsiteY3" fmla="*/ 160241 h 1288229"/>
                <a:gd name="connsiteX4" fmla="*/ 0 w 3500403"/>
                <a:gd name="connsiteY4" fmla="*/ 919104 h 1288229"/>
                <a:gd name="connsiteX5" fmla="*/ 91329 w 3500403"/>
                <a:gd name="connsiteY5" fmla="*/ 1282762 h 1288229"/>
                <a:gd name="connsiteX6" fmla="*/ 1568373 w 3500403"/>
                <a:gd name="connsiteY6" fmla="*/ 1272798 h 1288229"/>
                <a:gd name="connsiteX7" fmla="*/ 2807131 w 3500403"/>
                <a:gd name="connsiteY7" fmla="*/ 1061080 h 1288229"/>
                <a:gd name="connsiteX8" fmla="*/ 3500403 w 3500403"/>
                <a:gd name="connsiteY8" fmla="*/ 843550 h 128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0403" h="1288229">
                  <a:moveTo>
                    <a:pt x="3500403" y="843550"/>
                  </a:moveTo>
                  <a:lnTo>
                    <a:pt x="2167826" y="0"/>
                  </a:lnTo>
                  <a:cubicBezTo>
                    <a:pt x="2121331" y="26568"/>
                    <a:pt x="2072345" y="53137"/>
                    <a:pt x="2020038" y="79705"/>
                  </a:cubicBezTo>
                  <a:cubicBezTo>
                    <a:pt x="1966901" y="106274"/>
                    <a:pt x="1908782" y="133673"/>
                    <a:pt x="1849003" y="160241"/>
                  </a:cubicBezTo>
                  <a:cubicBezTo>
                    <a:pt x="1606565" y="266515"/>
                    <a:pt x="0" y="919104"/>
                    <a:pt x="0" y="919104"/>
                  </a:cubicBezTo>
                  <a:lnTo>
                    <a:pt x="91329" y="1282762"/>
                  </a:lnTo>
                  <a:cubicBezTo>
                    <a:pt x="91329" y="1282762"/>
                    <a:pt x="1296876" y="1300197"/>
                    <a:pt x="1568373" y="1272798"/>
                  </a:cubicBezTo>
                  <a:cubicBezTo>
                    <a:pt x="2006754" y="1228794"/>
                    <a:pt x="2423548" y="1158222"/>
                    <a:pt x="2807131" y="1061080"/>
                  </a:cubicBezTo>
                  <a:cubicBezTo>
                    <a:pt x="3057871" y="997980"/>
                    <a:pt x="3289516" y="925747"/>
                    <a:pt x="3500403" y="843550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rgbClr val="FF9C0D"/>
                </a:gs>
                <a:gs pos="30000">
                  <a:srgbClr val="FF63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iṡlïḍê"/>
            <p:cNvSpPr/>
            <p:nvPr/>
          </p:nvSpPr>
          <p:spPr>
            <a:xfrm>
              <a:off x="4143832" y="5691905"/>
              <a:ext cx="167499" cy="314304"/>
            </a:xfrm>
            <a:custGeom>
              <a:avLst/>
              <a:gdLst>
                <a:gd name="connsiteX0" fmla="*/ 0 w 215038"/>
                <a:gd name="connsiteY0" fmla="*/ 35701 h 403509"/>
                <a:gd name="connsiteX1" fmla="*/ 80536 w 215038"/>
                <a:gd name="connsiteY1" fmla="*/ 353693 h 403509"/>
                <a:gd name="connsiteX2" fmla="*/ 92990 w 215038"/>
                <a:gd name="connsiteY2" fmla="*/ 403509 h 403509"/>
                <a:gd name="connsiteX3" fmla="*/ 215039 w 215038"/>
                <a:gd name="connsiteY3" fmla="*/ 395207 h 403509"/>
                <a:gd name="connsiteX4" fmla="*/ 104614 w 215038"/>
                <a:gd name="connsiteY4" fmla="*/ 0 h 403509"/>
                <a:gd name="connsiteX5" fmla="*/ 0 w 215038"/>
                <a:gd name="connsiteY5" fmla="*/ 35701 h 403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038" h="403509">
                  <a:moveTo>
                    <a:pt x="0" y="35701"/>
                  </a:moveTo>
                  <a:lnTo>
                    <a:pt x="80536" y="353693"/>
                  </a:lnTo>
                  <a:lnTo>
                    <a:pt x="92990" y="403509"/>
                  </a:lnTo>
                  <a:cubicBezTo>
                    <a:pt x="92990" y="403509"/>
                    <a:pt x="190961" y="396037"/>
                    <a:pt x="215039" y="395207"/>
                  </a:cubicBezTo>
                  <a:lnTo>
                    <a:pt x="104614" y="0"/>
                  </a:lnTo>
                  <a:lnTo>
                    <a:pt x="0" y="35701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ïṡ1iďé"/>
            <p:cNvSpPr/>
            <p:nvPr/>
          </p:nvSpPr>
          <p:spPr>
            <a:xfrm>
              <a:off x="4209802" y="5976346"/>
              <a:ext cx="92481" cy="1293"/>
            </a:xfrm>
            <a:custGeom>
              <a:avLst/>
              <a:gdLst>
                <a:gd name="connsiteX0" fmla="*/ 0 w 118728"/>
                <a:gd name="connsiteY0" fmla="*/ 0 h 1660"/>
                <a:gd name="connsiteX1" fmla="*/ 118728 w 118728"/>
                <a:gd name="connsiteY1" fmla="*/ 1661 h 1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726" h="1660">
                  <a:moveTo>
                    <a:pt x="0" y="0"/>
                  </a:moveTo>
                  <a:lnTo>
                    <a:pt x="118728" y="1661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íšḷídê"/>
            <p:cNvSpPr/>
            <p:nvPr/>
          </p:nvSpPr>
          <p:spPr>
            <a:xfrm>
              <a:off x="4203335" y="5945304"/>
              <a:ext cx="91187" cy="1939"/>
            </a:xfrm>
            <a:custGeom>
              <a:avLst/>
              <a:gdLst>
                <a:gd name="connsiteX0" fmla="*/ 0 w 117067"/>
                <a:gd name="connsiteY0" fmla="*/ 2491 h 2490"/>
                <a:gd name="connsiteX1" fmla="*/ 117068 w 117067"/>
                <a:gd name="connsiteY1" fmla="*/ 0 h 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067" h="2490">
                  <a:moveTo>
                    <a:pt x="0" y="2491"/>
                  </a:moveTo>
                  <a:lnTo>
                    <a:pt x="117068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íSľîdé"/>
            <p:cNvSpPr/>
            <p:nvPr/>
          </p:nvSpPr>
          <p:spPr>
            <a:xfrm>
              <a:off x="4196868" y="5912322"/>
              <a:ext cx="89894" cy="5174"/>
            </a:xfrm>
            <a:custGeom>
              <a:avLst/>
              <a:gdLst>
                <a:gd name="connsiteX0" fmla="*/ 0 w 115407"/>
                <a:gd name="connsiteY0" fmla="*/ 6642 h 6642"/>
                <a:gd name="connsiteX1" fmla="*/ 115407 w 115407"/>
                <a:gd name="connsiteY1" fmla="*/ 0 h 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407" h="6640">
                  <a:moveTo>
                    <a:pt x="0" y="6642"/>
                  </a:moveTo>
                  <a:lnTo>
                    <a:pt x="115407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ísḷïḋé"/>
            <p:cNvSpPr/>
            <p:nvPr/>
          </p:nvSpPr>
          <p:spPr>
            <a:xfrm>
              <a:off x="4190401" y="5879987"/>
              <a:ext cx="88600" cy="8407"/>
            </a:xfrm>
            <a:custGeom>
              <a:avLst/>
              <a:gdLst>
                <a:gd name="connsiteX0" fmla="*/ 0 w 113746"/>
                <a:gd name="connsiteY0" fmla="*/ 10793 h 10793"/>
                <a:gd name="connsiteX1" fmla="*/ 113746 w 113746"/>
                <a:gd name="connsiteY1" fmla="*/ 0 h 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746" h="10793">
                  <a:moveTo>
                    <a:pt x="0" y="10793"/>
                  </a:moveTo>
                  <a:lnTo>
                    <a:pt x="11374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í$lïḑé"/>
            <p:cNvSpPr/>
            <p:nvPr/>
          </p:nvSpPr>
          <p:spPr>
            <a:xfrm>
              <a:off x="4183933" y="5848299"/>
              <a:ext cx="87954" cy="10994"/>
            </a:xfrm>
            <a:custGeom>
              <a:avLst/>
              <a:gdLst>
                <a:gd name="connsiteX0" fmla="*/ 0 w 112916"/>
                <a:gd name="connsiteY0" fmla="*/ 14114 h 14114"/>
                <a:gd name="connsiteX1" fmla="*/ 112916 w 112916"/>
                <a:gd name="connsiteY1" fmla="*/ 0 h 1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916" h="14114">
                  <a:moveTo>
                    <a:pt x="0" y="14114"/>
                  </a:moveTo>
                  <a:lnTo>
                    <a:pt x="11291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ïŝľíďe"/>
            <p:cNvSpPr/>
            <p:nvPr/>
          </p:nvSpPr>
          <p:spPr>
            <a:xfrm>
              <a:off x="4177467" y="5816611"/>
              <a:ext cx="86660" cy="14227"/>
            </a:xfrm>
            <a:custGeom>
              <a:avLst/>
              <a:gdLst>
                <a:gd name="connsiteX0" fmla="*/ 0 w 111255"/>
                <a:gd name="connsiteY0" fmla="*/ 18266 h 18265"/>
                <a:gd name="connsiteX1" fmla="*/ 111256 w 111255"/>
                <a:gd name="connsiteY1" fmla="*/ 0 h 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255" h="18265">
                  <a:moveTo>
                    <a:pt x="0" y="18266"/>
                  </a:moveTo>
                  <a:lnTo>
                    <a:pt x="11125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ïśļiďè"/>
            <p:cNvSpPr/>
            <p:nvPr/>
          </p:nvSpPr>
          <p:spPr>
            <a:xfrm>
              <a:off x="4171646" y="5785569"/>
              <a:ext cx="85367" cy="16814"/>
            </a:xfrm>
            <a:custGeom>
              <a:avLst/>
              <a:gdLst>
                <a:gd name="connsiteX0" fmla="*/ 0 w 109595"/>
                <a:gd name="connsiteY0" fmla="*/ 21587 h 21586"/>
                <a:gd name="connsiteX1" fmla="*/ 109595 w 109595"/>
                <a:gd name="connsiteY1" fmla="*/ 0 h 2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95" h="21586">
                  <a:moveTo>
                    <a:pt x="0" y="21587"/>
                  </a:moveTo>
                  <a:lnTo>
                    <a:pt x="10959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íṩ1ïḑê"/>
            <p:cNvSpPr/>
            <p:nvPr/>
          </p:nvSpPr>
          <p:spPr>
            <a:xfrm>
              <a:off x="4165179" y="5754527"/>
              <a:ext cx="84719" cy="19400"/>
            </a:xfrm>
            <a:custGeom>
              <a:avLst/>
              <a:gdLst>
                <a:gd name="connsiteX0" fmla="*/ 0 w 108764"/>
                <a:gd name="connsiteY0" fmla="*/ 24908 h 24907"/>
                <a:gd name="connsiteX1" fmla="*/ 108765 w 108764"/>
                <a:gd name="connsiteY1" fmla="*/ 0 h 2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764" h="24907">
                  <a:moveTo>
                    <a:pt x="0" y="24908"/>
                  </a:moveTo>
                  <a:lnTo>
                    <a:pt x="10876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íṥlîḍè"/>
            <p:cNvSpPr/>
            <p:nvPr/>
          </p:nvSpPr>
          <p:spPr>
            <a:xfrm>
              <a:off x="4159358" y="5723485"/>
              <a:ext cx="82780" cy="22634"/>
            </a:xfrm>
            <a:custGeom>
              <a:avLst/>
              <a:gdLst>
                <a:gd name="connsiteX0" fmla="*/ 0 w 106274"/>
                <a:gd name="connsiteY0" fmla="*/ 29059 h 29059"/>
                <a:gd name="connsiteX1" fmla="*/ 106274 w 106274"/>
                <a:gd name="connsiteY1" fmla="*/ 0 h 2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74" h="29059">
                  <a:moveTo>
                    <a:pt x="0" y="29059"/>
                  </a:moveTo>
                  <a:lnTo>
                    <a:pt x="106274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iş1íḓé"/>
            <p:cNvSpPr/>
            <p:nvPr/>
          </p:nvSpPr>
          <p:spPr>
            <a:xfrm>
              <a:off x="4968930" y="2698669"/>
              <a:ext cx="3288515" cy="3302366"/>
            </a:xfrm>
            <a:custGeom>
              <a:avLst/>
              <a:gdLst>
                <a:gd name="connsiteX0" fmla="*/ 1122664 w 4221854"/>
                <a:gd name="connsiteY0" fmla="*/ 1959 h 4239637"/>
                <a:gd name="connsiteX1" fmla="*/ 1102738 w 4221854"/>
                <a:gd name="connsiteY1" fmla="*/ 417922 h 4239637"/>
                <a:gd name="connsiteX2" fmla="*/ 666848 w 4221854"/>
                <a:gd name="connsiteY2" fmla="*/ 752519 h 4239637"/>
                <a:gd name="connsiteX3" fmla="*/ 7616 w 4221854"/>
                <a:gd name="connsiteY3" fmla="*/ 2794975 h 4239637"/>
                <a:gd name="connsiteX4" fmla="*/ 155404 w 4221854"/>
                <a:gd name="connsiteY4" fmla="*/ 4239638 h 4239637"/>
                <a:gd name="connsiteX5" fmla="*/ 4165590 w 4221854"/>
                <a:gd name="connsiteY5" fmla="*/ 4239638 h 4239637"/>
                <a:gd name="connsiteX6" fmla="*/ 1122664 w 4221854"/>
                <a:gd name="connsiteY6" fmla="*/ 1959 h 423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21854" h="4239637">
                  <a:moveTo>
                    <a:pt x="1122664" y="1959"/>
                  </a:moveTo>
                  <a:cubicBezTo>
                    <a:pt x="1122664" y="1959"/>
                    <a:pt x="1244713" y="133971"/>
                    <a:pt x="1102738" y="417922"/>
                  </a:cubicBezTo>
                  <a:cubicBezTo>
                    <a:pt x="1013069" y="596429"/>
                    <a:pt x="818787" y="732593"/>
                    <a:pt x="666848" y="752519"/>
                  </a:cubicBezTo>
                  <a:cubicBezTo>
                    <a:pt x="423580" y="1046434"/>
                    <a:pt x="79850" y="1694872"/>
                    <a:pt x="7616" y="2794975"/>
                  </a:cubicBezTo>
                  <a:cubicBezTo>
                    <a:pt x="-40539" y="3528930"/>
                    <a:pt x="155404" y="4239638"/>
                    <a:pt x="155404" y="4239638"/>
                  </a:cubicBezTo>
                  <a:lnTo>
                    <a:pt x="4165590" y="4239638"/>
                  </a:lnTo>
                  <a:cubicBezTo>
                    <a:pt x="4573252" y="527517"/>
                    <a:pt x="2684395" y="-38724"/>
                    <a:pt x="1122664" y="1959"/>
                  </a:cubicBez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íṣliḍè"/>
            <p:cNvSpPr/>
            <p:nvPr/>
          </p:nvSpPr>
          <p:spPr>
            <a:xfrm>
              <a:off x="4968930" y="3271892"/>
              <a:ext cx="573750" cy="2729143"/>
            </a:xfrm>
            <a:custGeom>
              <a:avLst/>
              <a:gdLst>
                <a:gd name="connsiteX0" fmla="*/ 139629 w 736590"/>
                <a:gd name="connsiteY0" fmla="*/ 2018377 h 3503723"/>
                <a:gd name="connsiteX1" fmla="*/ 736590 w 736590"/>
                <a:gd name="connsiteY1" fmla="*/ 0 h 3503723"/>
                <a:gd name="connsiteX2" fmla="*/ 666848 w 736590"/>
                <a:gd name="connsiteY2" fmla="*/ 16605 h 3503723"/>
                <a:gd name="connsiteX3" fmla="*/ 7616 w 736590"/>
                <a:gd name="connsiteY3" fmla="*/ 2059061 h 3503723"/>
                <a:gd name="connsiteX4" fmla="*/ 155404 w 736590"/>
                <a:gd name="connsiteY4" fmla="*/ 3503724 h 3503723"/>
                <a:gd name="connsiteX5" fmla="*/ 287416 w 736590"/>
                <a:gd name="connsiteY5" fmla="*/ 3503724 h 3503723"/>
                <a:gd name="connsiteX6" fmla="*/ 139629 w 736590"/>
                <a:gd name="connsiteY6" fmla="*/ 2018377 h 350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6590" h="3503722">
                  <a:moveTo>
                    <a:pt x="139629" y="2018377"/>
                  </a:moveTo>
                  <a:cubicBezTo>
                    <a:pt x="205220" y="979714"/>
                    <a:pt x="500795" y="332937"/>
                    <a:pt x="736590" y="0"/>
                  </a:cubicBezTo>
                  <a:cubicBezTo>
                    <a:pt x="712513" y="7472"/>
                    <a:pt x="689265" y="13284"/>
                    <a:pt x="666848" y="16605"/>
                  </a:cubicBezTo>
                  <a:cubicBezTo>
                    <a:pt x="423580" y="310520"/>
                    <a:pt x="79850" y="958958"/>
                    <a:pt x="7616" y="2059061"/>
                  </a:cubicBezTo>
                  <a:cubicBezTo>
                    <a:pt x="-40539" y="2793016"/>
                    <a:pt x="155404" y="3503724"/>
                    <a:pt x="155404" y="3503724"/>
                  </a:cubicBezTo>
                  <a:lnTo>
                    <a:pt x="287416" y="3503724"/>
                  </a:lnTo>
                  <a:cubicBezTo>
                    <a:pt x="287416" y="3503724"/>
                    <a:pt x="91473" y="2772260"/>
                    <a:pt x="139629" y="2018377"/>
                  </a:cubicBezTo>
                  <a:close/>
                </a:path>
              </a:pathLst>
            </a:custGeom>
            <a:gradFill>
              <a:gsLst>
                <a:gs pos="8000">
                  <a:srgbClr val="FFBE0D"/>
                </a:gs>
                <a:gs pos="54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íṧ1íďê"/>
            <p:cNvSpPr/>
            <p:nvPr/>
          </p:nvSpPr>
          <p:spPr>
            <a:xfrm>
              <a:off x="4419267" y="1836007"/>
              <a:ext cx="1222904" cy="1388187"/>
            </a:xfrm>
            <a:custGeom>
              <a:avLst/>
              <a:gdLst>
                <a:gd name="connsiteX0" fmla="*/ 1569289 w 1569986"/>
                <a:gd name="connsiteY0" fmla="*/ 940916 h 1782179"/>
                <a:gd name="connsiteX1" fmla="*/ 1066978 w 1569986"/>
                <a:gd name="connsiteY1" fmla="*/ 1743784 h 1782179"/>
                <a:gd name="connsiteX2" fmla="*/ 715775 w 1569986"/>
                <a:gd name="connsiteY2" fmla="*/ 1600148 h 1782179"/>
                <a:gd name="connsiteX3" fmla="*/ 621955 w 1569986"/>
                <a:gd name="connsiteY3" fmla="*/ 1576900 h 1782179"/>
                <a:gd name="connsiteX4" fmla="*/ 470016 w 1569986"/>
                <a:gd name="connsiteY4" fmla="*/ 1596826 h 1782179"/>
                <a:gd name="connsiteX5" fmla="*/ 200180 w 1569986"/>
                <a:gd name="connsiteY5" fmla="*/ 1038057 h 1782179"/>
                <a:gd name="connsiteX6" fmla="*/ 296491 w 1569986"/>
                <a:gd name="connsiteY6" fmla="*/ 163787 h 1782179"/>
                <a:gd name="connsiteX7" fmla="*/ 1569289 w 1569986"/>
                <a:gd name="connsiteY7" fmla="*/ 940916 h 178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9986" h="1782179">
                  <a:moveTo>
                    <a:pt x="1569289" y="940916"/>
                  </a:moveTo>
                  <a:cubicBezTo>
                    <a:pt x="1569289" y="940916"/>
                    <a:pt x="1350099" y="1543689"/>
                    <a:pt x="1066978" y="1743784"/>
                  </a:cubicBezTo>
                  <a:cubicBezTo>
                    <a:pt x="910057" y="1854209"/>
                    <a:pt x="780536" y="1701440"/>
                    <a:pt x="715775" y="1600148"/>
                  </a:cubicBezTo>
                  <a:cubicBezTo>
                    <a:pt x="690867" y="1560295"/>
                    <a:pt x="660978" y="1551162"/>
                    <a:pt x="621955" y="1576900"/>
                  </a:cubicBezTo>
                  <a:cubicBezTo>
                    <a:pt x="582102" y="1602638"/>
                    <a:pt x="499076" y="1626716"/>
                    <a:pt x="470016" y="1596826"/>
                  </a:cubicBezTo>
                  <a:cubicBezTo>
                    <a:pt x="450090" y="1576900"/>
                    <a:pt x="275734" y="1134368"/>
                    <a:pt x="200180" y="1038057"/>
                  </a:cubicBezTo>
                  <a:cubicBezTo>
                    <a:pt x="-4066" y="776523"/>
                    <a:pt x="-160156" y="461022"/>
                    <a:pt x="296491" y="163787"/>
                  </a:cubicBezTo>
                  <a:cubicBezTo>
                    <a:pt x="857751" y="-203191"/>
                    <a:pt x="1595858" y="42568"/>
                    <a:pt x="1569289" y="940916"/>
                  </a:cubicBezTo>
                  <a:close/>
                </a:path>
              </a:pathLst>
            </a:custGeom>
            <a:gradFill>
              <a:gsLst>
                <a:gs pos="5100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iSlíḋê"/>
            <p:cNvSpPr/>
            <p:nvPr/>
          </p:nvSpPr>
          <p:spPr>
            <a:xfrm>
              <a:off x="4643097" y="2583238"/>
              <a:ext cx="418973" cy="420077"/>
            </a:xfrm>
            <a:custGeom>
              <a:avLst/>
              <a:gdLst>
                <a:gd name="connsiteX0" fmla="*/ 377771 w 537885"/>
                <a:gd name="connsiteY0" fmla="*/ 479767 h 539303"/>
                <a:gd name="connsiteX1" fmla="*/ 78045 w 537885"/>
                <a:gd name="connsiteY1" fmla="*/ 410024 h 539303"/>
                <a:gd name="connsiteX2" fmla="*/ 112916 w 537885"/>
                <a:gd name="connsiteY2" fmla="*/ 489730 h 539303"/>
                <a:gd name="connsiteX3" fmla="*/ 392716 w 537885"/>
                <a:gd name="connsiteY3" fmla="*/ 508826 h 539303"/>
                <a:gd name="connsiteX4" fmla="*/ 507293 w 537885"/>
                <a:gd name="connsiteY4" fmla="*/ 145169 h 539303"/>
                <a:gd name="connsiteX5" fmla="*/ 143636 w 537885"/>
                <a:gd name="connsiteY5" fmla="*/ 30592 h 539303"/>
                <a:gd name="connsiteX6" fmla="*/ 0 w 537885"/>
                <a:gd name="connsiteY6" fmla="*/ 238989 h 539303"/>
                <a:gd name="connsiteX7" fmla="*/ 36532 w 537885"/>
                <a:gd name="connsiteY7" fmla="*/ 317035 h 539303"/>
                <a:gd name="connsiteX8" fmla="*/ 159411 w 537885"/>
                <a:gd name="connsiteY8" fmla="*/ 59652 h 539303"/>
                <a:gd name="connsiteX9" fmla="*/ 478234 w 537885"/>
                <a:gd name="connsiteY9" fmla="*/ 160114 h 539303"/>
                <a:gd name="connsiteX10" fmla="*/ 377771 w 537885"/>
                <a:gd name="connsiteY10" fmla="*/ 479767 h 53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885" h="539303">
                  <a:moveTo>
                    <a:pt x="377771" y="479767"/>
                  </a:moveTo>
                  <a:cubicBezTo>
                    <a:pt x="273158" y="534564"/>
                    <a:pt x="146127" y="502184"/>
                    <a:pt x="78045" y="410024"/>
                  </a:cubicBezTo>
                  <a:cubicBezTo>
                    <a:pt x="89669" y="437423"/>
                    <a:pt x="101292" y="463991"/>
                    <a:pt x="112916" y="489730"/>
                  </a:cubicBezTo>
                  <a:cubicBezTo>
                    <a:pt x="192622" y="546188"/>
                    <a:pt x="300556" y="556981"/>
                    <a:pt x="392716" y="508826"/>
                  </a:cubicBezTo>
                  <a:cubicBezTo>
                    <a:pt x="524728" y="439914"/>
                    <a:pt x="576205" y="277182"/>
                    <a:pt x="507293" y="145169"/>
                  </a:cubicBezTo>
                  <a:cubicBezTo>
                    <a:pt x="438381" y="13157"/>
                    <a:pt x="275648" y="-38320"/>
                    <a:pt x="143636" y="30592"/>
                  </a:cubicBezTo>
                  <a:cubicBezTo>
                    <a:pt x="61440" y="73766"/>
                    <a:pt x="9963" y="153472"/>
                    <a:pt x="0" y="238989"/>
                  </a:cubicBezTo>
                  <a:cubicBezTo>
                    <a:pt x="11624" y="263897"/>
                    <a:pt x="24078" y="290466"/>
                    <a:pt x="36532" y="317035"/>
                  </a:cubicBezTo>
                  <a:cubicBezTo>
                    <a:pt x="15775" y="215742"/>
                    <a:pt x="63100" y="109468"/>
                    <a:pt x="159411" y="59652"/>
                  </a:cubicBezTo>
                  <a:cubicBezTo>
                    <a:pt x="275648" y="-958"/>
                    <a:pt x="417624" y="44707"/>
                    <a:pt x="478234" y="160114"/>
                  </a:cubicBezTo>
                  <a:cubicBezTo>
                    <a:pt x="538843" y="277182"/>
                    <a:pt x="494009" y="419987"/>
                    <a:pt x="377771" y="479767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îṩļíḑe"/>
            <p:cNvSpPr/>
            <p:nvPr/>
          </p:nvSpPr>
          <p:spPr>
            <a:xfrm>
              <a:off x="4500819" y="2614181"/>
              <a:ext cx="55617" cy="280675"/>
            </a:xfrm>
            <a:custGeom>
              <a:avLst/>
              <a:gdLst>
                <a:gd name="connsiteX0" fmla="*/ 71403 w 71402"/>
                <a:gd name="connsiteY0" fmla="*/ 0 h 360335"/>
                <a:gd name="connsiteX1" fmla="*/ 48155 w 71402"/>
                <a:gd name="connsiteY1" fmla="*/ 12454 h 360335"/>
                <a:gd name="connsiteX2" fmla="*/ 39022 w 71402"/>
                <a:gd name="connsiteY2" fmla="*/ 20757 h 360335"/>
                <a:gd name="connsiteX3" fmla="*/ 32380 w 71402"/>
                <a:gd name="connsiteY3" fmla="*/ 30720 h 360335"/>
                <a:gd name="connsiteX4" fmla="*/ 23247 w 71402"/>
                <a:gd name="connsiteY4" fmla="*/ 74724 h 360335"/>
                <a:gd name="connsiteX5" fmla="*/ 26569 w 71402"/>
                <a:gd name="connsiteY5" fmla="*/ 97971 h 360335"/>
                <a:gd name="connsiteX6" fmla="*/ 29059 w 71402"/>
                <a:gd name="connsiteY6" fmla="*/ 109595 h 360335"/>
                <a:gd name="connsiteX7" fmla="*/ 32380 w 71402"/>
                <a:gd name="connsiteY7" fmla="*/ 121219 h 360335"/>
                <a:gd name="connsiteX8" fmla="*/ 40683 w 71402"/>
                <a:gd name="connsiteY8" fmla="*/ 144466 h 360335"/>
                <a:gd name="connsiteX9" fmla="*/ 49816 w 71402"/>
                <a:gd name="connsiteY9" fmla="*/ 168544 h 360335"/>
                <a:gd name="connsiteX10" fmla="*/ 58119 w 71402"/>
                <a:gd name="connsiteY10" fmla="*/ 273158 h 360335"/>
                <a:gd name="connsiteX11" fmla="*/ 0 w 71402"/>
                <a:gd name="connsiteY11" fmla="*/ 360336 h 360335"/>
                <a:gd name="connsiteX12" fmla="*/ 24908 w 71402"/>
                <a:gd name="connsiteY12" fmla="*/ 316331 h 360335"/>
                <a:gd name="connsiteX13" fmla="*/ 36532 w 71402"/>
                <a:gd name="connsiteY13" fmla="*/ 269836 h 360335"/>
                <a:gd name="connsiteX14" fmla="*/ 37362 w 71402"/>
                <a:gd name="connsiteY14" fmla="*/ 246589 h 360335"/>
                <a:gd name="connsiteX15" fmla="*/ 36532 w 71402"/>
                <a:gd name="connsiteY15" fmla="*/ 234965 h 360335"/>
                <a:gd name="connsiteX16" fmla="*/ 34871 w 71402"/>
                <a:gd name="connsiteY16" fmla="*/ 223342 h 360335"/>
                <a:gd name="connsiteX17" fmla="*/ 29890 w 71402"/>
                <a:gd name="connsiteY17" fmla="*/ 200094 h 360335"/>
                <a:gd name="connsiteX18" fmla="*/ 26569 w 71402"/>
                <a:gd name="connsiteY18" fmla="*/ 188470 h 360335"/>
                <a:gd name="connsiteX19" fmla="*/ 22417 w 71402"/>
                <a:gd name="connsiteY19" fmla="*/ 176847 h 360335"/>
                <a:gd name="connsiteX20" fmla="*/ 14115 w 71402"/>
                <a:gd name="connsiteY20" fmla="*/ 152769 h 360335"/>
                <a:gd name="connsiteX21" fmla="*/ 6642 w 71402"/>
                <a:gd name="connsiteY21" fmla="*/ 127861 h 360335"/>
                <a:gd name="connsiteX22" fmla="*/ 3321 w 71402"/>
                <a:gd name="connsiteY22" fmla="*/ 114577 h 360335"/>
                <a:gd name="connsiteX23" fmla="*/ 1661 w 71402"/>
                <a:gd name="connsiteY23" fmla="*/ 101292 h 360335"/>
                <a:gd name="connsiteX24" fmla="*/ 830 w 71402"/>
                <a:gd name="connsiteY24" fmla="*/ 88008 h 360335"/>
                <a:gd name="connsiteX25" fmla="*/ 830 w 71402"/>
                <a:gd name="connsiteY25" fmla="*/ 74724 h 360335"/>
                <a:gd name="connsiteX26" fmla="*/ 20757 w 71402"/>
                <a:gd name="connsiteY26" fmla="*/ 23247 h 360335"/>
                <a:gd name="connsiteX27" fmla="*/ 31550 w 71402"/>
                <a:gd name="connsiteY27" fmla="*/ 13284 h 360335"/>
                <a:gd name="connsiteX28" fmla="*/ 44004 w 71402"/>
                <a:gd name="connsiteY28" fmla="*/ 5812 h 360335"/>
                <a:gd name="connsiteX29" fmla="*/ 71403 w 71402"/>
                <a:gd name="connsiteY29" fmla="*/ 0 h 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402" h="360335">
                  <a:moveTo>
                    <a:pt x="71403" y="0"/>
                  </a:moveTo>
                  <a:cubicBezTo>
                    <a:pt x="63100" y="2491"/>
                    <a:pt x="54798" y="7472"/>
                    <a:pt x="48155" y="12454"/>
                  </a:cubicBezTo>
                  <a:cubicBezTo>
                    <a:pt x="44834" y="14945"/>
                    <a:pt x="42344" y="18266"/>
                    <a:pt x="39022" y="20757"/>
                  </a:cubicBezTo>
                  <a:cubicBezTo>
                    <a:pt x="36532" y="24078"/>
                    <a:pt x="34041" y="26568"/>
                    <a:pt x="32380" y="30720"/>
                  </a:cubicBezTo>
                  <a:cubicBezTo>
                    <a:pt x="24908" y="44004"/>
                    <a:pt x="23247" y="59779"/>
                    <a:pt x="23247" y="74724"/>
                  </a:cubicBezTo>
                  <a:cubicBezTo>
                    <a:pt x="24078" y="82196"/>
                    <a:pt x="24908" y="90499"/>
                    <a:pt x="26569" y="97971"/>
                  </a:cubicBezTo>
                  <a:cubicBezTo>
                    <a:pt x="27399" y="102123"/>
                    <a:pt x="28229" y="105444"/>
                    <a:pt x="29059" y="109595"/>
                  </a:cubicBezTo>
                  <a:lnTo>
                    <a:pt x="32380" y="121219"/>
                  </a:lnTo>
                  <a:cubicBezTo>
                    <a:pt x="34871" y="128691"/>
                    <a:pt x="37362" y="136164"/>
                    <a:pt x="40683" y="144466"/>
                  </a:cubicBezTo>
                  <a:lnTo>
                    <a:pt x="49816" y="168544"/>
                  </a:lnTo>
                  <a:cubicBezTo>
                    <a:pt x="61440" y="201755"/>
                    <a:pt x="66421" y="238286"/>
                    <a:pt x="58119" y="273158"/>
                  </a:cubicBezTo>
                  <a:cubicBezTo>
                    <a:pt x="50646" y="308029"/>
                    <a:pt x="29890" y="340409"/>
                    <a:pt x="0" y="360336"/>
                  </a:cubicBezTo>
                  <a:cubicBezTo>
                    <a:pt x="10793" y="346221"/>
                    <a:pt x="19096" y="332106"/>
                    <a:pt x="24908" y="316331"/>
                  </a:cubicBezTo>
                  <a:cubicBezTo>
                    <a:pt x="30720" y="301387"/>
                    <a:pt x="34871" y="285612"/>
                    <a:pt x="36532" y="269836"/>
                  </a:cubicBezTo>
                  <a:cubicBezTo>
                    <a:pt x="37362" y="262364"/>
                    <a:pt x="37362" y="254061"/>
                    <a:pt x="37362" y="246589"/>
                  </a:cubicBezTo>
                  <a:lnTo>
                    <a:pt x="36532" y="234965"/>
                  </a:lnTo>
                  <a:cubicBezTo>
                    <a:pt x="36532" y="230814"/>
                    <a:pt x="35701" y="227493"/>
                    <a:pt x="34871" y="223342"/>
                  </a:cubicBezTo>
                  <a:cubicBezTo>
                    <a:pt x="33211" y="215869"/>
                    <a:pt x="32380" y="207566"/>
                    <a:pt x="29890" y="200094"/>
                  </a:cubicBezTo>
                  <a:lnTo>
                    <a:pt x="26569" y="188470"/>
                  </a:lnTo>
                  <a:lnTo>
                    <a:pt x="22417" y="176847"/>
                  </a:lnTo>
                  <a:lnTo>
                    <a:pt x="14115" y="152769"/>
                  </a:lnTo>
                  <a:cubicBezTo>
                    <a:pt x="10793" y="144466"/>
                    <a:pt x="8303" y="136164"/>
                    <a:pt x="6642" y="127861"/>
                  </a:cubicBezTo>
                  <a:lnTo>
                    <a:pt x="3321" y="114577"/>
                  </a:lnTo>
                  <a:cubicBezTo>
                    <a:pt x="2491" y="110425"/>
                    <a:pt x="2491" y="105444"/>
                    <a:pt x="1661" y="101292"/>
                  </a:cubicBezTo>
                  <a:cubicBezTo>
                    <a:pt x="1661" y="97141"/>
                    <a:pt x="0" y="92159"/>
                    <a:pt x="830" y="88008"/>
                  </a:cubicBezTo>
                  <a:lnTo>
                    <a:pt x="830" y="74724"/>
                  </a:lnTo>
                  <a:cubicBezTo>
                    <a:pt x="2491" y="56458"/>
                    <a:pt x="7472" y="38192"/>
                    <a:pt x="20757" y="23247"/>
                  </a:cubicBezTo>
                  <a:cubicBezTo>
                    <a:pt x="23247" y="19096"/>
                    <a:pt x="28229" y="16605"/>
                    <a:pt x="31550" y="13284"/>
                  </a:cubicBezTo>
                  <a:cubicBezTo>
                    <a:pt x="35701" y="10793"/>
                    <a:pt x="39853" y="7472"/>
                    <a:pt x="44004" y="5812"/>
                  </a:cubicBezTo>
                  <a:cubicBezTo>
                    <a:pt x="52307" y="2491"/>
                    <a:pt x="62270" y="0"/>
                    <a:pt x="71403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íṩliḍê"/>
            <p:cNvSpPr/>
            <p:nvPr/>
          </p:nvSpPr>
          <p:spPr>
            <a:xfrm>
              <a:off x="5617699" y="2509414"/>
              <a:ext cx="234111" cy="118349"/>
            </a:xfrm>
            <a:custGeom>
              <a:avLst/>
              <a:gdLst>
                <a:gd name="connsiteX0" fmla="*/ 0 w 300556"/>
                <a:gd name="connsiteY0" fmla="*/ 0 h 151938"/>
                <a:gd name="connsiteX1" fmla="*/ 73894 w 300556"/>
                <a:gd name="connsiteY1" fmla="*/ 44004 h 151938"/>
                <a:gd name="connsiteX2" fmla="*/ 113746 w 300556"/>
                <a:gd name="connsiteY2" fmla="*/ 51476 h 151938"/>
                <a:gd name="connsiteX3" fmla="*/ 134503 w 300556"/>
                <a:gd name="connsiteY3" fmla="*/ 51476 h 151938"/>
                <a:gd name="connsiteX4" fmla="*/ 144466 w 300556"/>
                <a:gd name="connsiteY4" fmla="*/ 50646 h 151938"/>
                <a:gd name="connsiteX5" fmla="*/ 155260 w 300556"/>
                <a:gd name="connsiteY5" fmla="*/ 48986 h 151938"/>
                <a:gd name="connsiteX6" fmla="*/ 249080 w 300556"/>
                <a:gd name="connsiteY6" fmla="*/ 74724 h 151938"/>
                <a:gd name="connsiteX7" fmla="*/ 300556 w 300556"/>
                <a:gd name="connsiteY7" fmla="*/ 151939 h 151938"/>
                <a:gd name="connsiteX8" fmla="*/ 235796 w 300556"/>
                <a:gd name="connsiteY8" fmla="*/ 94650 h 151938"/>
                <a:gd name="connsiteX9" fmla="*/ 158581 w 300556"/>
                <a:gd name="connsiteY9" fmla="*/ 79705 h 151938"/>
                <a:gd name="connsiteX10" fmla="*/ 146957 w 300556"/>
                <a:gd name="connsiteY10" fmla="*/ 81366 h 151938"/>
                <a:gd name="connsiteX11" fmla="*/ 134503 w 300556"/>
                <a:gd name="connsiteY11" fmla="*/ 82196 h 151938"/>
                <a:gd name="connsiteX12" fmla="*/ 109595 w 300556"/>
                <a:gd name="connsiteY12" fmla="*/ 81366 h 151938"/>
                <a:gd name="connsiteX13" fmla="*/ 63100 w 300556"/>
                <a:gd name="connsiteY13" fmla="*/ 67252 h 151938"/>
                <a:gd name="connsiteX14" fmla="*/ 0 w 300556"/>
                <a:gd name="connsiteY14" fmla="*/ 0 h 15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56" h="151938">
                  <a:moveTo>
                    <a:pt x="0" y="0"/>
                  </a:moveTo>
                  <a:cubicBezTo>
                    <a:pt x="22417" y="20757"/>
                    <a:pt x="47325" y="35701"/>
                    <a:pt x="73894" y="44004"/>
                  </a:cubicBezTo>
                  <a:cubicBezTo>
                    <a:pt x="87178" y="48155"/>
                    <a:pt x="100462" y="50646"/>
                    <a:pt x="113746" y="51476"/>
                  </a:cubicBezTo>
                  <a:cubicBezTo>
                    <a:pt x="120389" y="52307"/>
                    <a:pt x="127031" y="51476"/>
                    <a:pt x="134503" y="51476"/>
                  </a:cubicBezTo>
                  <a:cubicBezTo>
                    <a:pt x="137824" y="50646"/>
                    <a:pt x="141145" y="50646"/>
                    <a:pt x="144466" y="50646"/>
                  </a:cubicBezTo>
                  <a:lnTo>
                    <a:pt x="155260" y="48986"/>
                  </a:lnTo>
                  <a:cubicBezTo>
                    <a:pt x="188470" y="44004"/>
                    <a:pt x="224172" y="53967"/>
                    <a:pt x="249080" y="74724"/>
                  </a:cubicBezTo>
                  <a:cubicBezTo>
                    <a:pt x="274818" y="94650"/>
                    <a:pt x="293084" y="122049"/>
                    <a:pt x="300556" y="151939"/>
                  </a:cubicBezTo>
                  <a:cubicBezTo>
                    <a:pt x="281460" y="128691"/>
                    <a:pt x="259873" y="107935"/>
                    <a:pt x="235796" y="94650"/>
                  </a:cubicBezTo>
                  <a:cubicBezTo>
                    <a:pt x="211718" y="81366"/>
                    <a:pt x="185149" y="75554"/>
                    <a:pt x="158581" y="79705"/>
                  </a:cubicBezTo>
                  <a:lnTo>
                    <a:pt x="146957" y="81366"/>
                  </a:lnTo>
                  <a:cubicBezTo>
                    <a:pt x="142806" y="82196"/>
                    <a:pt x="138654" y="82196"/>
                    <a:pt x="134503" y="82196"/>
                  </a:cubicBezTo>
                  <a:cubicBezTo>
                    <a:pt x="126200" y="82196"/>
                    <a:pt x="117898" y="82196"/>
                    <a:pt x="109595" y="81366"/>
                  </a:cubicBezTo>
                  <a:cubicBezTo>
                    <a:pt x="92990" y="79705"/>
                    <a:pt x="77215" y="74724"/>
                    <a:pt x="63100" y="67252"/>
                  </a:cubicBezTo>
                  <a:cubicBezTo>
                    <a:pt x="35701" y="52307"/>
                    <a:pt x="12454" y="28229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iṡļïďè"/>
            <p:cNvSpPr/>
            <p:nvPr/>
          </p:nvSpPr>
          <p:spPr>
            <a:xfrm>
              <a:off x="4935806" y="2306991"/>
              <a:ext cx="223370" cy="316244"/>
            </a:xfrm>
            <a:custGeom>
              <a:avLst/>
              <a:gdLst>
                <a:gd name="connsiteX0" fmla="*/ 276804 w 286767"/>
                <a:gd name="connsiteY0" fmla="*/ 0 h 406000"/>
                <a:gd name="connsiteX1" fmla="*/ 1986 w 286767"/>
                <a:gd name="connsiteY1" fmla="*/ 382753 h 406000"/>
                <a:gd name="connsiteX2" fmla="*/ 326 w 286767"/>
                <a:gd name="connsiteY2" fmla="*/ 390225 h 406000"/>
                <a:gd name="connsiteX3" fmla="*/ 4477 w 286767"/>
                <a:gd name="connsiteY3" fmla="*/ 396867 h 406000"/>
                <a:gd name="connsiteX4" fmla="*/ 14440 w 286767"/>
                <a:gd name="connsiteY4" fmla="*/ 404340 h 406000"/>
                <a:gd name="connsiteX5" fmla="*/ 20252 w 286767"/>
                <a:gd name="connsiteY5" fmla="*/ 406000 h 406000"/>
                <a:gd name="connsiteX6" fmla="*/ 28555 w 286767"/>
                <a:gd name="connsiteY6" fmla="*/ 401849 h 406000"/>
                <a:gd name="connsiteX7" fmla="*/ 286768 w 286767"/>
                <a:gd name="connsiteY7" fmla="*/ 42344 h 406000"/>
                <a:gd name="connsiteX8" fmla="*/ 276804 w 286767"/>
                <a:gd name="connsiteY8" fmla="*/ 0 h 40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767" h="406000">
                  <a:moveTo>
                    <a:pt x="276804" y="0"/>
                  </a:moveTo>
                  <a:lnTo>
                    <a:pt x="1986" y="382753"/>
                  </a:lnTo>
                  <a:cubicBezTo>
                    <a:pt x="326" y="385244"/>
                    <a:pt x="-505" y="387734"/>
                    <a:pt x="326" y="390225"/>
                  </a:cubicBezTo>
                  <a:cubicBezTo>
                    <a:pt x="1156" y="392716"/>
                    <a:pt x="1986" y="395207"/>
                    <a:pt x="4477" y="396867"/>
                  </a:cubicBezTo>
                  <a:lnTo>
                    <a:pt x="14440" y="404340"/>
                  </a:lnTo>
                  <a:cubicBezTo>
                    <a:pt x="16101" y="406000"/>
                    <a:pt x="18592" y="406000"/>
                    <a:pt x="20252" y="406000"/>
                  </a:cubicBezTo>
                  <a:cubicBezTo>
                    <a:pt x="23573" y="406000"/>
                    <a:pt x="26894" y="404340"/>
                    <a:pt x="28555" y="401849"/>
                  </a:cubicBezTo>
                  <a:lnTo>
                    <a:pt x="286768" y="42344"/>
                  </a:lnTo>
                  <a:cubicBezTo>
                    <a:pt x="281786" y="27399"/>
                    <a:pt x="278465" y="13284"/>
                    <a:pt x="276804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ïṩḻîḑê"/>
            <p:cNvSpPr/>
            <p:nvPr/>
          </p:nvSpPr>
          <p:spPr>
            <a:xfrm>
              <a:off x="4618621" y="2559957"/>
              <a:ext cx="420167" cy="420167"/>
            </a:xfrm>
            <a:custGeom>
              <a:avLst/>
              <a:gdLst>
                <a:gd name="connsiteX0" fmla="*/ 508826 w 539418"/>
                <a:gd name="connsiteY0" fmla="*/ 145169 h 539418"/>
                <a:gd name="connsiteX1" fmla="*/ 145169 w 539418"/>
                <a:gd name="connsiteY1" fmla="*/ 30593 h 539418"/>
                <a:gd name="connsiteX2" fmla="*/ 30592 w 539418"/>
                <a:gd name="connsiteY2" fmla="*/ 394249 h 539418"/>
                <a:gd name="connsiteX3" fmla="*/ 394249 w 539418"/>
                <a:gd name="connsiteY3" fmla="*/ 508826 h 539418"/>
                <a:gd name="connsiteX4" fmla="*/ 508826 w 539418"/>
                <a:gd name="connsiteY4" fmla="*/ 145169 h 539418"/>
                <a:gd name="connsiteX5" fmla="*/ 379304 w 539418"/>
                <a:gd name="connsiteY5" fmla="*/ 479767 h 539418"/>
                <a:gd name="connsiteX6" fmla="*/ 60482 w 539418"/>
                <a:gd name="connsiteY6" fmla="*/ 379304 h 539418"/>
                <a:gd name="connsiteX7" fmla="*/ 160944 w 539418"/>
                <a:gd name="connsiteY7" fmla="*/ 60482 h 539418"/>
                <a:gd name="connsiteX8" fmla="*/ 479767 w 539418"/>
                <a:gd name="connsiteY8" fmla="*/ 160944 h 539418"/>
                <a:gd name="connsiteX9" fmla="*/ 379304 w 539418"/>
                <a:gd name="connsiteY9" fmla="*/ 479767 h 53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9418" h="539418">
                  <a:moveTo>
                    <a:pt x="508826" y="145169"/>
                  </a:moveTo>
                  <a:cubicBezTo>
                    <a:pt x="439914" y="13157"/>
                    <a:pt x="277182" y="-38320"/>
                    <a:pt x="145169" y="30593"/>
                  </a:cubicBezTo>
                  <a:cubicBezTo>
                    <a:pt x="13157" y="99505"/>
                    <a:pt x="-38320" y="262237"/>
                    <a:pt x="30592" y="394249"/>
                  </a:cubicBezTo>
                  <a:cubicBezTo>
                    <a:pt x="99505" y="526261"/>
                    <a:pt x="262237" y="577738"/>
                    <a:pt x="394249" y="508826"/>
                  </a:cubicBezTo>
                  <a:cubicBezTo>
                    <a:pt x="526262" y="439914"/>
                    <a:pt x="577738" y="277181"/>
                    <a:pt x="508826" y="145169"/>
                  </a:cubicBezTo>
                  <a:close/>
                  <a:moveTo>
                    <a:pt x="379304" y="479767"/>
                  </a:moveTo>
                  <a:cubicBezTo>
                    <a:pt x="263067" y="540376"/>
                    <a:pt x="121092" y="494711"/>
                    <a:pt x="60482" y="379304"/>
                  </a:cubicBezTo>
                  <a:cubicBezTo>
                    <a:pt x="-127" y="263067"/>
                    <a:pt x="45537" y="121091"/>
                    <a:pt x="160944" y="60482"/>
                  </a:cubicBezTo>
                  <a:cubicBezTo>
                    <a:pt x="277182" y="-127"/>
                    <a:pt x="419157" y="45537"/>
                    <a:pt x="479767" y="160944"/>
                  </a:cubicBezTo>
                  <a:cubicBezTo>
                    <a:pt x="539546" y="276351"/>
                    <a:pt x="494711" y="419157"/>
                    <a:pt x="379304" y="479767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ïSļîḑè"/>
            <p:cNvSpPr/>
            <p:nvPr/>
          </p:nvSpPr>
          <p:spPr>
            <a:xfrm>
              <a:off x="3912712" y="2772627"/>
              <a:ext cx="4570732" cy="3484068"/>
            </a:xfrm>
            <a:custGeom>
              <a:avLst/>
              <a:gdLst>
                <a:gd name="connsiteX0" fmla="*/ 5855349 w 5867988"/>
                <a:gd name="connsiteY0" fmla="*/ 3343483 h 4472909"/>
                <a:gd name="connsiteX1" fmla="*/ 3064824 w 5867988"/>
                <a:gd name="connsiteY1" fmla="*/ 0 h 4472909"/>
                <a:gd name="connsiteX2" fmla="*/ 3475806 w 5867988"/>
                <a:gd name="connsiteY2" fmla="*/ 1944484 h 4472909"/>
                <a:gd name="connsiteX3" fmla="*/ 2706149 w 5867988"/>
                <a:gd name="connsiteY3" fmla="*/ 3222264 h 4472909"/>
                <a:gd name="connsiteX4" fmla="*/ 693583 w 5867988"/>
                <a:gd name="connsiteY4" fmla="*/ 3044587 h 4472909"/>
                <a:gd name="connsiteX5" fmla="*/ 349022 w 5867988"/>
                <a:gd name="connsiteY5" fmla="*/ 2882685 h 4472909"/>
                <a:gd name="connsiteX6" fmla="*/ 247730 w 5867988"/>
                <a:gd name="connsiteY6" fmla="*/ 2882685 h 4472909"/>
                <a:gd name="connsiteX7" fmla="*/ 379742 w 5867988"/>
                <a:gd name="connsiteY7" fmla="*/ 3075307 h 4472909"/>
                <a:gd name="connsiteX8" fmla="*/ 156401 w 5867988"/>
                <a:gd name="connsiteY8" fmla="*/ 2964051 h 4472909"/>
                <a:gd name="connsiteX9" fmla="*/ 24388 w 5867988"/>
                <a:gd name="connsiteY9" fmla="*/ 2730746 h 4472909"/>
                <a:gd name="connsiteX10" fmla="*/ 44315 w 5867988"/>
                <a:gd name="connsiteY10" fmla="*/ 2974014 h 4472909"/>
                <a:gd name="connsiteX11" fmla="*/ 449485 w 5867988"/>
                <a:gd name="connsiteY11" fmla="*/ 3248002 h 4472909"/>
                <a:gd name="connsiteX12" fmla="*/ 1979666 w 5867988"/>
                <a:gd name="connsiteY12" fmla="*/ 3972825 h 4472909"/>
                <a:gd name="connsiteX13" fmla="*/ 5855349 w 5867988"/>
                <a:gd name="connsiteY13" fmla="*/ 3343483 h 447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67988" h="4472909">
                  <a:moveTo>
                    <a:pt x="5855349" y="3343483"/>
                  </a:moveTo>
                  <a:cubicBezTo>
                    <a:pt x="6004797" y="1462929"/>
                    <a:pt x="4814196" y="62270"/>
                    <a:pt x="3064824" y="0"/>
                  </a:cubicBezTo>
                  <a:lnTo>
                    <a:pt x="3475806" y="1944484"/>
                  </a:lnTo>
                  <a:cubicBezTo>
                    <a:pt x="3726546" y="2180280"/>
                    <a:pt x="4460502" y="3312763"/>
                    <a:pt x="2706149" y="3222264"/>
                  </a:cubicBezTo>
                  <a:cubicBezTo>
                    <a:pt x="2417216" y="3207319"/>
                    <a:pt x="1200046" y="3114329"/>
                    <a:pt x="693583" y="3044587"/>
                  </a:cubicBezTo>
                  <a:cubicBezTo>
                    <a:pt x="604744" y="3032133"/>
                    <a:pt x="509264" y="2963221"/>
                    <a:pt x="349022" y="2882685"/>
                  </a:cubicBezTo>
                  <a:cubicBezTo>
                    <a:pt x="246069" y="2830378"/>
                    <a:pt x="215350" y="2850304"/>
                    <a:pt x="247730" y="2882685"/>
                  </a:cubicBezTo>
                  <a:cubicBezTo>
                    <a:pt x="349022" y="2983978"/>
                    <a:pt x="419595" y="3055380"/>
                    <a:pt x="379742" y="3075307"/>
                  </a:cubicBezTo>
                  <a:cubicBezTo>
                    <a:pt x="319133" y="3106027"/>
                    <a:pt x="227804" y="3055380"/>
                    <a:pt x="156401" y="2964051"/>
                  </a:cubicBezTo>
                  <a:cubicBezTo>
                    <a:pt x="60090" y="2839511"/>
                    <a:pt x="55108" y="2730746"/>
                    <a:pt x="24388" y="2730746"/>
                  </a:cubicBezTo>
                  <a:cubicBezTo>
                    <a:pt x="-6332" y="2730746"/>
                    <a:pt x="-16295" y="2832039"/>
                    <a:pt x="44315" y="2974014"/>
                  </a:cubicBezTo>
                  <a:cubicBezTo>
                    <a:pt x="158891" y="3240530"/>
                    <a:pt x="335738" y="3214792"/>
                    <a:pt x="449485" y="3248002"/>
                  </a:cubicBezTo>
                  <a:cubicBezTo>
                    <a:pt x="990818" y="3405753"/>
                    <a:pt x="1420896" y="3758616"/>
                    <a:pt x="1979666" y="3972825"/>
                  </a:cubicBezTo>
                  <a:cubicBezTo>
                    <a:pt x="3801270" y="4671079"/>
                    <a:pt x="5740773" y="4786486"/>
                    <a:pt x="5855349" y="3343483"/>
                  </a:cubicBez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iŝḷiďe"/>
            <p:cNvSpPr/>
            <p:nvPr/>
          </p:nvSpPr>
          <p:spPr>
            <a:xfrm>
              <a:off x="5399755" y="2698254"/>
              <a:ext cx="594501" cy="706861"/>
            </a:xfrm>
            <a:custGeom>
              <a:avLst/>
              <a:gdLst>
                <a:gd name="connsiteX0" fmla="*/ 752221 w 763231"/>
                <a:gd name="connsiteY0" fmla="*/ 0 h 907481"/>
                <a:gd name="connsiteX1" fmla="*/ 569563 w 763231"/>
                <a:gd name="connsiteY1" fmla="*/ 1661 h 907481"/>
                <a:gd name="connsiteX2" fmla="*/ 549636 w 763231"/>
                <a:gd name="connsiteY2" fmla="*/ 417624 h 907481"/>
                <a:gd name="connsiteX3" fmla="*/ 113747 w 763231"/>
                <a:gd name="connsiteY3" fmla="*/ 752221 h 907481"/>
                <a:gd name="connsiteX4" fmla="*/ 0 w 763231"/>
                <a:gd name="connsiteY4" fmla="*/ 907481 h 907481"/>
                <a:gd name="connsiteX5" fmla="*/ 752221 w 763231"/>
                <a:gd name="connsiteY5" fmla="*/ 0 h 907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3231" h="907481">
                  <a:moveTo>
                    <a:pt x="752221" y="0"/>
                  </a:moveTo>
                  <a:cubicBezTo>
                    <a:pt x="690782" y="0"/>
                    <a:pt x="630172" y="0"/>
                    <a:pt x="569563" y="1661"/>
                  </a:cubicBezTo>
                  <a:cubicBezTo>
                    <a:pt x="569563" y="1661"/>
                    <a:pt x="691612" y="133673"/>
                    <a:pt x="549636" y="417624"/>
                  </a:cubicBezTo>
                  <a:cubicBezTo>
                    <a:pt x="459968" y="596131"/>
                    <a:pt x="265685" y="732295"/>
                    <a:pt x="113747" y="752221"/>
                  </a:cubicBezTo>
                  <a:cubicBezTo>
                    <a:pt x="77215" y="796226"/>
                    <a:pt x="39023" y="847702"/>
                    <a:pt x="0" y="907481"/>
                  </a:cubicBezTo>
                  <a:cubicBezTo>
                    <a:pt x="797886" y="778790"/>
                    <a:pt x="784602" y="206737"/>
                    <a:pt x="752221" y="0"/>
                  </a:cubicBezTo>
                  <a:close/>
                </a:path>
              </a:pathLst>
            </a:custGeom>
            <a:gradFill flip="none" rotWithShape="1">
              <a:gsLst>
                <a:gs pos="32000">
                  <a:srgbClr val="FFBE0D"/>
                </a:gs>
                <a:gs pos="98000">
                  <a:srgbClr val="FF86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iş1íḓe"/>
            <p:cNvSpPr/>
            <p:nvPr/>
          </p:nvSpPr>
          <p:spPr>
            <a:xfrm>
              <a:off x="4355531" y="1580563"/>
              <a:ext cx="1433024" cy="1040085"/>
            </a:xfrm>
            <a:custGeom>
              <a:avLst/>
              <a:gdLst>
                <a:gd name="connsiteX0" fmla="*/ 3865 w 1839742"/>
                <a:gd name="connsiteY0" fmla="*/ 798098 h 1335280"/>
                <a:gd name="connsiteX1" fmla="*/ 257096 w 1839742"/>
                <a:gd name="connsiteY1" fmla="*/ 1335281 h 1335280"/>
                <a:gd name="connsiteX2" fmla="*/ 1037547 w 1839742"/>
                <a:gd name="connsiteY2" fmla="*/ 990720 h 1335280"/>
                <a:gd name="connsiteX3" fmla="*/ 1362181 w 1839742"/>
                <a:gd name="connsiteY3" fmla="*/ 706769 h 1335280"/>
                <a:gd name="connsiteX4" fmla="*/ 1343915 w 1839742"/>
                <a:gd name="connsiteY4" fmla="*/ 1139338 h 1335280"/>
                <a:gd name="connsiteX5" fmla="*/ 1652774 w 1839742"/>
                <a:gd name="connsiteY5" fmla="*/ 1236479 h 1335280"/>
                <a:gd name="connsiteX6" fmla="*/ 1230999 w 1839742"/>
                <a:gd name="connsiteY6" fmla="*/ 27611 h 1335280"/>
                <a:gd name="connsiteX7" fmla="*/ 3865 w 1839742"/>
                <a:gd name="connsiteY7" fmla="*/ 798098 h 1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9742" h="1335280">
                  <a:moveTo>
                    <a:pt x="3865" y="798098"/>
                  </a:moveTo>
                  <a:cubicBezTo>
                    <a:pt x="-36818" y="1264708"/>
                    <a:pt x="257096" y="1335281"/>
                    <a:pt x="257096" y="1335281"/>
                  </a:cubicBezTo>
                  <a:cubicBezTo>
                    <a:pt x="287816" y="879464"/>
                    <a:pt x="875645" y="1092013"/>
                    <a:pt x="1037547" y="990720"/>
                  </a:cubicBezTo>
                  <a:cubicBezTo>
                    <a:pt x="946217" y="778172"/>
                    <a:pt x="1199449" y="585550"/>
                    <a:pt x="1362181" y="706769"/>
                  </a:cubicBezTo>
                  <a:cubicBezTo>
                    <a:pt x="1609600" y="891918"/>
                    <a:pt x="1343915" y="1139338"/>
                    <a:pt x="1343915" y="1139338"/>
                  </a:cubicBezTo>
                  <a:cubicBezTo>
                    <a:pt x="1434414" y="1283804"/>
                    <a:pt x="1606279" y="1266369"/>
                    <a:pt x="1652774" y="1236479"/>
                  </a:cubicBezTo>
                  <a:cubicBezTo>
                    <a:pt x="2055453" y="973284"/>
                    <a:pt x="1758218" y="179550"/>
                    <a:pt x="1230999" y="27611"/>
                  </a:cubicBezTo>
                  <a:cubicBezTo>
                    <a:pt x="766880" y="-106062"/>
                    <a:pt x="51190" y="260916"/>
                    <a:pt x="3865" y="798098"/>
                  </a:cubicBezTo>
                  <a:close/>
                </a:path>
              </a:pathLst>
            </a:custGeom>
            <a:gradFill>
              <a:gsLst>
                <a:gs pos="26000">
                  <a:srgbClr val="022A63"/>
                </a:gs>
                <a:gs pos="74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í$ľidé"/>
            <p:cNvSpPr/>
            <p:nvPr/>
          </p:nvSpPr>
          <p:spPr>
            <a:xfrm>
              <a:off x="4761446" y="2771334"/>
              <a:ext cx="71139" cy="71139"/>
            </a:xfrm>
            <a:custGeom>
              <a:avLst/>
              <a:gdLst>
                <a:gd name="connsiteX0" fmla="*/ 91329 w 91329"/>
                <a:gd name="connsiteY0" fmla="*/ 45665 h 91329"/>
                <a:gd name="connsiteX1" fmla="*/ 45665 w 91329"/>
                <a:gd name="connsiteY1" fmla="*/ 91329 h 91329"/>
                <a:gd name="connsiteX2" fmla="*/ 0 w 91329"/>
                <a:gd name="connsiteY2" fmla="*/ 45665 h 91329"/>
                <a:gd name="connsiteX3" fmla="*/ 45665 w 91329"/>
                <a:gd name="connsiteY3" fmla="*/ 0 h 91329"/>
                <a:gd name="connsiteX4" fmla="*/ 91329 w 91329"/>
                <a:gd name="connsiteY4" fmla="*/ 45665 h 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9" h="91329">
                  <a:moveTo>
                    <a:pt x="91329" y="45665"/>
                  </a:moveTo>
                  <a:cubicBezTo>
                    <a:pt x="91329" y="70885"/>
                    <a:pt x="70885" y="91329"/>
                    <a:pt x="45665" y="91329"/>
                  </a:cubicBezTo>
                  <a:cubicBezTo>
                    <a:pt x="20445" y="91329"/>
                    <a:pt x="0" y="70885"/>
                    <a:pt x="0" y="45665"/>
                  </a:cubicBezTo>
                  <a:cubicBezTo>
                    <a:pt x="0" y="20445"/>
                    <a:pt x="20445" y="0"/>
                    <a:pt x="45665" y="0"/>
                  </a:cubicBezTo>
                  <a:cubicBezTo>
                    <a:pt x="70885" y="0"/>
                    <a:pt x="91329" y="20445"/>
                    <a:pt x="91329" y="45665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iS1ïḍê"/>
            <p:cNvSpPr/>
            <p:nvPr/>
          </p:nvSpPr>
          <p:spPr>
            <a:xfrm>
              <a:off x="4418040" y="2289530"/>
              <a:ext cx="138397" cy="323358"/>
            </a:xfrm>
            <a:custGeom>
              <a:avLst/>
              <a:gdLst>
                <a:gd name="connsiteX0" fmla="*/ 177677 w 177677"/>
                <a:gd name="connsiteY0" fmla="*/ 415133 h 415133"/>
                <a:gd name="connsiteX1" fmla="*/ 90499 w 177677"/>
                <a:gd name="connsiteY1" fmla="*/ 336258 h 415133"/>
                <a:gd name="connsiteX2" fmla="*/ 30720 w 177677"/>
                <a:gd name="connsiteY2" fmla="*/ 233305 h 415133"/>
                <a:gd name="connsiteX3" fmla="*/ 2491 w 177677"/>
                <a:gd name="connsiteY3" fmla="*/ 117898 h 415133"/>
                <a:gd name="connsiteX4" fmla="*/ 0 w 177677"/>
                <a:gd name="connsiteY4" fmla="*/ 58949 h 415133"/>
                <a:gd name="connsiteX5" fmla="*/ 830 w 177677"/>
                <a:gd name="connsiteY5" fmla="*/ 44004 h 415133"/>
                <a:gd name="connsiteX6" fmla="*/ 2491 w 177677"/>
                <a:gd name="connsiteY6" fmla="*/ 29059 h 415133"/>
                <a:gd name="connsiteX7" fmla="*/ 5812 w 177677"/>
                <a:gd name="connsiteY7" fmla="*/ 0 h 415133"/>
                <a:gd name="connsiteX8" fmla="*/ 7472 w 177677"/>
                <a:gd name="connsiteY8" fmla="*/ 29059 h 415133"/>
                <a:gd name="connsiteX9" fmla="*/ 9133 w 177677"/>
                <a:gd name="connsiteY9" fmla="*/ 58119 h 415133"/>
                <a:gd name="connsiteX10" fmla="*/ 12454 w 177677"/>
                <a:gd name="connsiteY10" fmla="*/ 87178 h 415133"/>
                <a:gd name="connsiteX11" fmla="*/ 17436 w 177677"/>
                <a:gd name="connsiteY11" fmla="*/ 115407 h 415133"/>
                <a:gd name="connsiteX12" fmla="*/ 23247 w 177677"/>
                <a:gd name="connsiteY12" fmla="*/ 143636 h 415133"/>
                <a:gd name="connsiteX13" fmla="*/ 30720 w 177677"/>
                <a:gd name="connsiteY13" fmla="*/ 171035 h 415133"/>
                <a:gd name="connsiteX14" fmla="*/ 39023 w 177677"/>
                <a:gd name="connsiteY14" fmla="*/ 198434 h 415133"/>
                <a:gd name="connsiteX15" fmla="*/ 48986 w 177677"/>
                <a:gd name="connsiteY15" fmla="*/ 225002 h 415133"/>
                <a:gd name="connsiteX16" fmla="*/ 59779 w 177677"/>
                <a:gd name="connsiteY16" fmla="*/ 251571 h 415133"/>
                <a:gd name="connsiteX17" fmla="*/ 73063 w 177677"/>
                <a:gd name="connsiteY17" fmla="*/ 277309 h 415133"/>
                <a:gd name="connsiteX18" fmla="*/ 102953 w 177677"/>
                <a:gd name="connsiteY18" fmla="*/ 326295 h 415133"/>
                <a:gd name="connsiteX19" fmla="*/ 177677 w 177677"/>
                <a:gd name="connsiteY19" fmla="*/ 415133 h 41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7677" h="415133">
                  <a:moveTo>
                    <a:pt x="177677" y="415133"/>
                  </a:moveTo>
                  <a:cubicBezTo>
                    <a:pt x="143636" y="395207"/>
                    <a:pt x="114577" y="366978"/>
                    <a:pt x="90499" y="336258"/>
                  </a:cubicBezTo>
                  <a:cubicBezTo>
                    <a:pt x="65591" y="304708"/>
                    <a:pt x="44834" y="270667"/>
                    <a:pt x="30720" y="233305"/>
                  </a:cubicBezTo>
                  <a:cubicBezTo>
                    <a:pt x="16605" y="195943"/>
                    <a:pt x="4982" y="157751"/>
                    <a:pt x="2491" y="117898"/>
                  </a:cubicBezTo>
                  <a:cubicBezTo>
                    <a:pt x="-830" y="97971"/>
                    <a:pt x="830" y="78045"/>
                    <a:pt x="0" y="58949"/>
                  </a:cubicBezTo>
                  <a:cubicBezTo>
                    <a:pt x="0" y="53967"/>
                    <a:pt x="0" y="48986"/>
                    <a:pt x="830" y="44004"/>
                  </a:cubicBezTo>
                  <a:lnTo>
                    <a:pt x="2491" y="29059"/>
                  </a:lnTo>
                  <a:cubicBezTo>
                    <a:pt x="3321" y="19096"/>
                    <a:pt x="4982" y="9133"/>
                    <a:pt x="5812" y="0"/>
                  </a:cubicBezTo>
                  <a:cubicBezTo>
                    <a:pt x="6642" y="9963"/>
                    <a:pt x="7472" y="19926"/>
                    <a:pt x="7472" y="29059"/>
                  </a:cubicBezTo>
                  <a:cubicBezTo>
                    <a:pt x="8303" y="39022"/>
                    <a:pt x="7472" y="48155"/>
                    <a:pt x="9133" y="58119"/>
                  </a:cubicBezTo>
                  <a:lnTo>
                    <a:pt x="12454" y="87178"/>
                  </a:lnTo>
                  <a:cubicBezTo>
                    <a:pt x="13284" y="97141"/>
                    <a:pt x="14945" y="106274"/>
                    <a:pt x="17436" y="115407"/>
                  </a:cubicBezTo>
                  <a:lnTo>
                    <a:pt x="23247" y="143636"/>
                  </a:lnTo>
                  <a:lnTo>
                    <a:pt x="30720" y="171035"/>
                  </a:lnTo>
                  <a:cubicBezTo>
                    <a:pt x="33211" y="180168"/>
                    <a:pt x="36532" y="189301"/>
                    <a:pt x="39023" y="198434"/>
                  </a:cubicBezTo>
                  <a:cubicBezTo>
                    <a:pt x="42344" y="207567"/>
                    <a:pt x="44834" y="216699"/>
                    <a:pt x="48986" y="225002"/>
                  </a:cubicBezTo>
                  <a:lnTo>
                    <a:pt x="59779" y="251571"/>
                  </a:lnTo>
                  <a:lnTo>
                    <a:pt x="73063" y="277309"/>
                  </a:lnTo>
                  <a:cubicBezTo>
                    <a:pt x="82196" y="293914"/>
                    <a:pt x="92160" y="310520"/>
                    <a:pt x="102953" y="326295"/>
                  </a:cubicBezTo>
                  <a:cubicBezTo>
                    <a:pt x="123710" y="358675"/>
                    <a:pt x="148618" y="388565"/>
                    <a:pt x="177677" y="415133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ïşḻîḑè"/>
            <p:cNvSpPr/>
            <p:nvPr/>
          </p:nvSpPr>
          <p:spPr>
            <a:xfrm>
              <a:off x="4477250" y="2305698"/>
              <a:ext cx="67545" cy="291669"/>
            </a:xfrm>
            <a:custGeom>
              <a:avLst/>
              <a:gdLst>
                <a:gd name="connsiteX0" fmla="*/ 86717 w 86716"/>
                <a:gd name="connsiteY0" fmla="*/ 374450 h 374450"/>
                <a:gd name="connsiteX1" fmla="*/ 30259 w 86716"/>
                <a:gd name="connsiteY1" fmla="*/ 292254 h 374450"/>
                <a:gd name="connsiteX2" fmla="*/ 2030 w 86716"/>
                <a:gd name="connsiteY2" fmla="*/ 195113 h 374450"/>
                <a:gd name="connsiteX3" fmla="*/ 369 w 86716"/>
                <a:gd name="connsiteY3" fmla="*/ 169374 h 374450"/>
                <a:gd name="connsiteX4" fmla="*/ 369 w 86716"/>
                <a:gd name="connsiteY4" fmla="*/ 143636 h 374450"/>
                <a:gd name="connsiteX5" fmla="*/ 7841 w 86716"/>
                <a:gd name="connsiteY5" fmla="*/ 92990 h 374450"/>
                <a:gd name="connsiteX6" fmla="*/ 10332 w 86716"/>
                <a:gd name="connsiteY6" fmla="*/ 80536 h 374450"/>
                <a:gd name="connsiteX7" fmla="*/ 13653 w 86716"/>
                <a:gd name="connsiteY7" fmla="*/ 68082 h 374450"/>
                <a:gd name="connsiteX8" fmla="*/ 22786 w 86716"/>
                <a:gd name="connsiteY8" fmla="*/ 44004 h 374450"/>
                <a:gd name="connsiteX9" fmla="*/ 33580 w 86716"/>
                <a:gd name="connsiteY9" fmla="*/ 21587 h 374450"/>
                <a:gd name="connsiteX10" fmla="*/ 46034 w 86716"/>
                <a:gd name="connsiteY10" fmla="*/ 0 h 374450"/>
                <a:gd name="connsiteX11" fmla="*/ 39392 w 86716"/>
                <a:gd name="connsiteY11" fmla="*/ 24078 h 374450"/>
                <a:gd name="connsiteX12" fmla="*/ 32749 w 86716"/>
                <a:gd name="connsiteY12" fmla="*/ 48155 h 374450"/>
                <a:gd name="connsiteX13" fmla="*/ 27768 w 86716"/>
                <a:gd name="connsiteY13" fmla="*/ 72233 h 374450"/>
                <a:gd name="connsiteX14" fmla="*/ 24447 w 86716"/>
                <a:gd name="connsiteY14" fmla="*/ 96311 h 374450"/>
                <a:gd name="connsiteX15" fmla="*/ 21126 w 86716"/>
                <a:gd name="connsiteY15" fmla="*/ 144466 h 374450"/>
                <a:gd name="connsiteX16" fmla="*/ 21956 w 86716"/>
                <a:gd name="connsiteY16" fmla="*/ 168544 h 374450"/>
                <a:gd name="connsiteX17" fmla="*/ 24447 w 86716"/>
                <a:gd name="connsiteY17" fmla="*/ 192622 h 374450"/>
                <a:gd name="connsiteX18" fmla="*/ 46864 w 86716"/>
                <a:gd name="connsiteY18" fmla="*/ 286442 h 374450"/>
                <a:gd name="connsiteX19" fmla="*/ 86717 w 86716"/>
                <a:gd name="connsiteY19" fmla="*/ 374450 h 37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716" h="374450">
                  <a:moveTo>
                    <a:pt x="86717" y="374450"/>
                  </a:moveTo>
                  <a:cubicBezTo>
                    <a:pt x="62639" y="351203"/>
                    <a:pt x="44373" y="322143"/>
                    <a:pt x="30259" y="292254"/>
                  </a:cubicBezTo>
                  <a:cubicBezTo>
                    <a:pt x="16144" y="261534"/>
                    <a:pt x="6181" y="228323"/>
                    <a:pt x="2030" y="195113"/>
                  </a:cubicBezTo>
                  <a:cubicBezTo>
                    <a:pt x="1199" y="186810"/>
                    <a:pt x="-461" y="178507"/>
                    <a:pt x="369" y="169374"/>
                  </a:cubicBezTo>
                  <a:cubicBezTo>
                    <a:pt x="369" y="161072"/>
                    <a:pt x="-461" y="151939"/>
                    <a:pt x="369" y="143636"/>
                  </a:cubicBezTo>
                  <a:cubicBezTo>
                    <a:pt x="2030" y="127031"/>
                    <a:pt x="2860" y="109595"/>
                    <a:pt x="7841" y="92990"/>
                  </a:cubicBezTo>
                  <a:lnTo>
                    <a:pt x="10332" y="80536"/>
                  </a:lnTo>
                  <a:cubicBezTo>
                    <a:pt x="11162" y="76384"/>
                    <a:pt x="11993" y="72233"/>
                    <a:pt x="13653" y="68082"/>
                  </a:cubicBezTo>
                  <a:lnTo>
                    <a:pt x="22786" y="44004"/>
                  </a:lnTo>
                  <a:cubicBezTo>
                    <a:pt x="25277" y="35701"/>
                    <a:pt x="29428" y="29059"/>
                    <a:pt x="33580" y="21587"/>
                  </a:cubicBezTo>
                  <a:cubicBezTo>
                    <a:pt x="37731" y="14115"/>
                    <a:pt x="41882" y="6642"/>
                    <a:pt x="46034" y="0"/>
                  </a:cubicBezTo>
                  <a:cubicBezTo>
                    <a:pt x="43543" y="8303"/>
                    <a:pt x="41882" y="15775"/>
                    <a:pt x="39392" y="24078"/>
                  </a:cubicBezTo>
                  <a:cubicBezTo>
                    <a:pt x="36901" y="32380"/>
                    <a:pt x="33580" y="39853"/>
                    <a:pt x="32749" y="48155"/>
                  </a:cubicBezTo>
                  <a:lnTo>
                    <a:pt x="27768" y="72233"/>
                  </a:lnTo>
                  <a:cubicBezTo>
                    <a:pt x="25277" y="79705"/>
                    <a:pt x="25277" y="88008"/>
                    <a:pt x="24447" y="96311"/>
                  </a:cubicBezTo>
                  <a:cubicBezTo>
                    <a:pt x="21956" y="112086"/>
                    <a:pt x="21956" y="128691"/>
                    <a:pt x="21126" y="144466"/>
                  </a:cubicBezTo>
                  <a:cubicBezTo>
                    <a:pt x="21126" y="152769"/>
                    <a:pt x="21956" y="160241"/>
                    <a:pt x="21956" y="168544"/>
                  </a:cubicBezTo>
                  <a:cubicBezTo>
                    <a:pt x="21956" y="176847"/>
                    <a:pt x="22786" y="184319"/>
                    <a:pt x="24447" y="192622"/>
                  </a:cubicBezTo>
                  <a:cubicBezTo>
                    <a:pt x="27768" y="224172"/>
                    <a:pt x="36070" y="255722"/>
                    <a:pt x="46864" y="286442"/>
                  </a:cubicBezTo>
                  <a:cubicBezTo>
                    <a:pt x="55997" y="315501"/>
                    <a:pt x="70111" y="345391"/>
                    <a:pt x="86717" y="374450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íṧḻîdé"/>
            <p:cNvSpPr/>
            <p:nvPr/>
          </p:nvSpPr>
          <p:spPr>
            <a:xfrm>
              <a:off x="5690131" y="1556153"/>
              <a:ext cx="167499" cy="543889"/>
            </a:xfrm>
            <a:custGeom>
              <a:avLst/>
              <a:gdLst>
                <a:gd name="connsiteX0" fmla="*/ 0 w 215038"/>
                <a:gd name="connsiteY0" fmla="*/ 0 h 698254"/>
                <a:gd name="connsiteX1" fmla="*/ 40683 w 215038"/>
                <a:gd name="connsiteY1" fmla="*/ 24908 h 698254"/>
                <a:gd name="connsiteX2" fmla="*/ 58119 w 215038"/>
                <a:gd name="connsiteY2" fmla="*/ 41513 h 698254"/>
                <a:gd name="connsiteX3" fmla="*/ 73894 w 215038"/>
                <a:gd name="connsiteY3" fmla="*/ 59779 h 698254"/>
                <a:gd name="connsiteX4" fmla="*/ 119558 w 215038"/>
                <a:gd name="connsiteY4" fmla="*/ 144466 h 698254"/>
                <a:gd name="connsiteX5" fmla="*/ 127861 w 215038"/>
                <a:gd name="connsiteY5" fmla="*/ 166884 h 698254"/>
                <a:gd name="connsiteX6" fmla="*/ 134503 w 215038"/>
                <a:gd name="connsiteY6" fmla="*/ 190131 h 698254"/>
                <a:gd name="connsiteX7" fmla="*/ 146127 w 215038"/>
                <a:gd name="connsiteY7" fmla="*/ 236626 h 698254"/>
                <a:gd name="connsiteX8" fmla="*/ 158581 w 215038"/>
                <a:gd name="connsiteY8" fmla="*/ 331276 h 698254"/>
                <a:gd name="connsiteX9" fmla="*/ 172696 w 215038"/>
                <a:gd name="connsiteY9" fmla="*/ 518086 h 698254"/>
                <a:gd name="connsiteX10" fmla="*/ 185980 w 215038"/>
                <a:gd name="connsiteY10" fmla="*/ 610246 h 698254"/>
                <a:gd name="connsiteX11" fmla="*/ 196773 w 215038"/>
                <a:gd name="connsiteY11" fmla="*/ 655080 h 698254"/>
                <a:gd name="connsiteX12" fmla="*/ 204246 w 215038"/>
                <a:gd name="connsiteY12" fmla="*/ 677497 h 698254"/>
                <a:gd name="connsiteX13" fmla="*/ 215039 w 215038"/>
                <a:gd name="connsiteY13" fmla="*/ 698254 h 698254"/>
                <a:gd name="connsiteX14" fmla="*/ 189301 w 215038"/>
                <a:gd name="connsiteY14" fmla="*/ 658401 h 698254"/>
                <a:gd name="connsiteX15" fmla="*/ 171865 w 215038"/>
                <a:gd name="connsiteY15" fmla="*/ 613567 h 698254"/>
                <a:gd name="connsiteX16" fmla="*/ 149448 w 215038"/>
                <a:gd name="connsiteY16" fmla="*/ 521407 h 698254"/>
                <a:gd name="connsiteX17" fmla="*/ 145297 w 215038"/>
                <a:gd name="connsiteY17" fmla="*/ 498160 h 698254"/>
                <a:gd name="connsiteX18" fmla="*/ 141976 w 215038"/>
                <a:gd name="connsiteY18" fmla="*/ 474912 h 698254"/>
                <a:gd name="connsiteX19" fmla="*/ 136164 w 215038"/>
                <a:gd name="connsiteY19" fmla="*/ 427587 h 698254"/>
                <a:gd name="connsiteX20" fmla="*/ 128691 w 215038"/>
                <a:gd name="connsiteY20" fmla="*/ 333767 h 698254"/>
                <a:gd name="connsiteX21" fmla="*/ 118728 w 215038"/>
                <a:gd name="connsiteY21" fmla="*/ 241608 h 698254"/>
                <a:gd name="connsiteX22" fmla="*/ 109595 w 215038"/>
                <a:gd name="connsiteY22" fmla="*/ 196773 h 698254"/>
                <a:gd name="connsiteX23" fmla="*/ 104614 w 215038"/>
                <a:gd name="connsiteY23" fmla="*/ 174356 h 698254"/>
                <a:gd name="connsiteX24" fmla="*/ 97972 w 215038"/>
                <a:gd name="connsiteY24" fmla="*/ 151939 h 698254"/>
                <a:gd name="connsiteX25" fmla="*/ 62270 w 215038"/>
                <a:gd name="connsiteY25" fmla="*/ 68082 h 698254"/>
                <a:gd name="connsiteX26" fmla="*/ 49816 w 215038"/>
                <a:gd name="connsiteY26" fmla="*/ 48986 h 698254"/>
                <a:gd name="connsiteX27" fmla="*/ 35702 w 215038"/>
                <a:gd name="connsiteY27" fmla="*/ 30720 h 698254"/>
                <a:gd name="connsiteX28" fmla="*/ 0 w 215038"/>
                <a:gd name="connsiteY28" fmla="*/ 0 h 69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038" h="698254">
                  <a:moveTo>
                    <a:pt x="0" y="0"/>
                  </a:moveTo>
                  <a:cubicBezTo>
                    <a:pt x="14945" y="4982"/>
                    <a:pt x="28229" y="14115"/>
                    <a:pt x="40683" y="24908"/>
                  </a:cubicBezTo>
                  <a:cubicBezTo>
                    <a:pt x="47325" y="29890"/>
                    <a:pt x="52307" y="35701"/>
                    <a:pt x="58119" y="41513"/>
                  </a:cubicBezTo>
                  <a:cubicBezTo>
                    <a:pt x="63100" y="47325"/>
                    <a:pt x="68912" y="53967"/>
                    <a:pt x="73894" y="59779"/>
                  </a:cubicBezTo>
                  <a:cubicBezTo>
                    <a:pt x="93820" y="85517"/>
                    <a:pt x="107935" y="114577"/>
                    <a:pt x="119558" y="144466"/>
                  </a:cubicBezTo>
                  <a:cubicBezTo>
                    <a:pt x="122049" y="151939"/>
                    <a:pt x="125370" y="159411"/>
                    <a:pt x="127861" y="166884"/>
                  </a:cubicBezTo>
                  <a:lnTo>
                    <a:pt x="134503" y="190131"/>
                  </a:lnTo>
                  <a:cubicBezTo>
                    <a:pt x="139485" y="205076"/>
                    <a:pt x="141976" y="220851"/>
                    <a:pt x="146127" y="236626"/>
                  </a:cubicBezTo>
                  <a:cubicBezTo>
                    <a:pt x="151939" y="268176"/>
                    <a:pt x="156090" y="299726"/>
                    <a:pt x="158581" y="331276"/>
                  </a:cubicBezTo>
                  <a:cubicBezTo>
                    <a:pt x="162732" y="394377"/>
                    <a:pt x="166053" y="455816"/>
                    <a:pt x="172696" y="518086"/>
                  </a:cubicBezTo>
                  <a:cubicBezTo>
                    <a:pt x="176017" y="548806"/>
                    <a:pt x="180168" y="579526"/>
                    <a:pt x="185980" y="610246"/>
                  </a:cubicBezTo>
                  <a:cubicBezTo>
                    <a:pt x="188471" y="625191"/>
                    <a:pt x="192622" y="640966"/>
                    <a:pt x="196773" y="655080"/>
                  </a:cubicBezTo>
                  <a:cubicBezTo>
                    <a:pt x="199264" y="662553"/>
                    <a:pt x="201755" y="670025"/>
                    <a:pt x="204246" y="677497"/>
                  </a:cubicBezTo>
                  <a:cubicBezTo>
                    <a:pt x="207567" y="684970"/>
                    <a:pt x="210058" y="691612"/>
                    <a:pt x="215039" y="698254"/>
                  </a:cubicBezTo>
                  <a:cubicBezTo>
                    <a:pt x="203415" y="687461"/>
                    <a:pt x="195943" y="672516"/>
                    <a:pt x="189301" y="658401"/>
                  </a:cubicBezTo>
                  <a:cubicBezTo>
                    <a:pt x="182659" y="644287"/>
                    <a:pt x="176847" y="629342"/>
                    <a:pt x="171865" y="613567"/>
                  </a:cubicBezTo>
                  <a:cubicBezTo>
                    <a:pt x="161902" y="583677"/>
                    <a:pt x="155260" y="552127"/>
                    <a:pt x="149448" y="521407"/>
                  </a:cubicBezTo>
                  <a:lnTo>
                    <a:pt x="145297" y="498160"/>
                  </a:lnTo>
                  <a:cubicBezTo>
                    <a:pt x="143636" y="490687"/>
                    <a:pt x="142806" y="482385"/>
                    <a:pt x="141976" y="474912"/>
                  </a:cubicBezTo>
                  <a:cubicBezTo>
                    <a:pt x="139485" y="459137"/>
                    <a:pt x="137824" y="443362"/>
                    <a:pt x="136164" y="427587"/>
                  </a:cubicBezTo>
                  <a:cubicBezTo>
                    <a:pt x="132843" y="396037"/>
                    <a:pt x="131182" y="364487"/>
                    <a:pt x="128691" y="333767"/>
                  </a:cubicBezTo>
                  <a:cubicBezTo>
                    <a:pt x="127031" y="303047"/>
                    <a:pt x="123710" y="272327"/>
                    <a:pt x="118728" y="241608"/>
                  </a:cubicBezTo>
                  <a:cubicBezTo>
                    <a:pt x="116237" y="226663"/>
                    <a:pt x="113747" y="210888"/>
                    <a:pt x="109595" y="196773"/>
                  </a:cubicBezTo>
                  <a:lnTo>
                    <a:pt x="104614" y="174356"/>
                  </a:lnTo>
                  <a:cubicBezTo>
                    <a:pt x="102953" y="166884"/>
                    <a:pt x="100462" y="159411"/>
                    <a:pt x="97972" y="151939"/>
                  </a:cubicBezTo>
                  <a:cubicBezTo>
                    <a:pt x="88839" y="122879"/>
                    <a:pt x="78045" y="93820"/>
                    <a:pt x="62270" y="68082"/>
                  </a:cubicBezTo>
                  <a:cubicBezTo>
                    <a:pt x="58119" y="61440"/>
                    <a:pt x="53967" y="54798"/>
                    <a:pt x="49816" y="48986"/>
                  </a:cubicBezTo>
                  <a:cubicBezTo>
                    <a:pt x="44834" y="43174"/>
                    <a:pt x="40683" y="36532"/>
                    <a:pt x="35702" y="30720"/>
                  </a:cubicBezTo>
                  <a:cubicBezTo>
                    <a:pt x="24908" y="19096"/>
                    <a:pt x="13284" y="7472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íšľíďê"/>
            <p:cNvSpPr/>
            <p:nvPr/>
          </p:nvSpPr>
          <p:spPr>
            <a:xfrm>
              <a:off x="5455373" y="1010119"/>
              <a:ext cx="554882" cy="163177"/>
            </a:xfrm>
            <a:custGeom>
              <a:avLst/>
              <a:gdLst>
                <a:gd name="connsiteX0" fmla="*/ 0 w 712368"/>
                <a:gd name="connsiteY0" fmla="*/ 50909 h 209490"/>
                <a:gd name="connsiteX1" fmla="*/ 188470 w 712368"/>
                <a:gd name="connsiteY1" fmla="*/ 3584 h 209490"/>
                <a:gd name="connsiteX2" fmla="*/ 383583 w 712368"/>
                <a:gd name="connsiteY2" fmla="*/ 11887 h 209490"/>
                <a:gd name="connsiteX3" fmla="*/ 478234 w 712368"/>
                <a:gd name="connsiteY3" fmla="*/ 38455 h 209490"/>
                <a:gd name="connsiteX4" fmla="*/ 500651 w 712368"/>
                <a:gd name="connsiteY4" fmla="*/ 47588 h 209490"/>
                <a:gd name="connsiteX5" fmla="*/ 523068 w 712368"/>
                <a:gd name="connsiteY5" fmla="*/ 57551 h 209490"/>
                <a:gd name="connsiteX6" fmla="*/ 545485 w 712368"/>
                <a:gd name="connsiteY6" fmla="*/ 68345 h 209490"/>
                <a:gd name="connsiteX7" fmla="*/ 567072 w 712368"/>
                <a:gd name="connsiteY7" fmla="*/ 80799 h 209490"/>
                <a:gd name="connsiteX8" fmla="*/ 712369 w 712368"/>
                <a:gd name="connsiteY8" fmla="*/ 209490 h 209490"/>
                <a:gd name="connsiteX9" fmla="*/ 555448 w 712368"/>
                <a:gd name="connsiteY9" fmla="*/ 101555 h 209490"/>
                <a:gd name="connsiteX10" fmla="*/ 377771 w 712368"/>
                <a:gd name="connsiteY10" fmla="*/ 40946 h 209490"/>
                <a:gd name="connsiteX11" fmla="*/ 283951 w 712368"/>
                <a:gd name="connsiteY11" fmla="*/ 28492 h 209490"/>
                <a:gd name="connsiteX12" fmla="*/ 189301 w 712368"/>
                <a:gd name="connsiteY12" fmla="*/ 26831 h 209490"/>
                <a:gd name="connsiteX13" fmla="*/ 0 w 712368"/>
                <a:gd name="connsiteY13" fmla="*/ 50909 h 20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2368" h="209490">
                  <a:moveTo>
                    <a:pt x="0" y="50909"/>
                  </a:moveTo>
                  <a:cubicBezTo>
                    <a:pt x="58949" y="25171"/>
                    <a:pt x="123710" y="10226"/>
                    <a:pt x="188470" y="3584"/>
                  </a:cubicBezTo>
                  <a:cubicBezTo>
                    <a:pt x="253231" y="-3058"/>
                    <a:pt x="319653" y="-567"/>
                    <a:pt x="383583" y="11887"/>
                  </a:cubicBezTo>
                  <a:cubicBezTo>
                    <a:pt x="415964" y="18529"/>
                    <a:pt x="447514" y="26831"/>
                    <a:pt x="478234" y="38455"/>
                  </a:cubicBezTo>
                  <a:cubicBezTo>
                    <a:pt x="485706" y="40946"/>
                    <a:pt x="493178" y="45097"/>
                    <a:pt x="500651" y="47588"/>
                  </a:cubicBezTo>
                  <a:cubicBezTo>
                    <a:pt x="508123" y="50909"/>
                    <a:pt x="515596" y="54230"/>
                    <a:pt x="523068" y="57551"/>
                  </a:cubicBezTo>
                  <a:cubicBezTo>
                    <a:pt x="530540" y="60872"/>
                    <a:pt x="538013" y="65024"/>
                    <a:pt x="545485" y="68345"/>
                  </a:cubicBezTo>
                  <a:lnTo>
                    <a:pt x="567072" y="80799"/>
                  </a:lnTo>
                  <a:cubicBezTo>
                    <a:pt x="623530" y="114009"/>
                    <a:pt x="673346" y="158844"/>
                    <a:pt x="712369" y="209490"/>
                  </a:cubicBezTo>
                  <a:cubicBezTo>
                    <a:pt x="663383" y="167146"/>
                    <a:pt x="611906" y="129785"/>
                    <a:pt x="555448" y="101555"/>
                  </a:cubicBezTo>
                  <a:cubicBezTo>
                    <a:pt x="498990" y="73326"/>
                    <a:pt x="439211" y="52570"/>
                    <a:pt x="377771" y="40946"/>
                  </a:cubicBezTo>
                  <a:cubicBezTo>
                    <a:pt x="347051" y="34304"/>
                    <a:pt x="315501" y="30983"/>
                    <a:pt x="283951" y="28492"/>
                  </a:cubicBezTo>
                  <a:cubicBezTo>
                    <a:pt x="252401" y="26001"/>
                    <a:pt x="220851" y="26001"/>
                    <a:pt x="189301" y="26831"/>
                  </a:cubicBezTo>
                  <a:cubicBezTo>
                    <a:pt x="126200" y="30153"/>
                    <a:pt x="63100" y="37625"/>
                    <a:pt x="0" y="5090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iŝḷïḋè"/>
            <p:cNvSpPr/>
            <p:nvPr/>
          </p:nvSpPr>
          <p:spPr>
            <a:xfrm>
              <a:off x="5032420" y="1550333"/>
              <a:ext cx="309777" cy="85507"/>
            </a:xfrm>
            <a:custGeom>
              <a:avLst/>
              <a:gdLst>
                <a:gd name="connsiteX0" fmla="*/ 3321 w 397697"/>
                <a:gd name="connsiteY0" fmla="*/ 0 h 109775"/>
                <a:gd name="connsiteX1" fmla="*/ 88838 w 397697"/>
                <a:gd name="connsiteY1" fmla="*/ 56458 h 109775"/>
                <a:gd name="connsiteX2" fmla="*/ 189301 w 397697"/>
                <a:gd name="connsiteY2" fmla="*/ 78045 h 109775"/>
                <a:gd name="connsiteX3" fmla="*/ 215039 w 397697"/>
                <a:gd name="connsiteY3" fmla="*/ 78875 h 109775"/>
                <a:gd name="connsiteX4" fmla="*/ 240777 w 397697"/>
                <a:gd name="connsiteY4" fmla="*/ 78045 h 109775"/>
                <a:gd name="connsiteX5" fmla="*/ 266516 w 397697"/>
                <a:gd name="connsiteY5" fmla="*/ 76384 h 109775"/>
                <a:gd name="connsiteX6" fmla="*/ 292254 w 397697"/>
                <a:gd name="connsiteY6" fmla="*/ 75554 h 109775"/>
                <a:gd name="connsiteX7" fmla="*/ 317992 w 397697"/>
                <a:gd name="connsiteY7" fmla="*/ 73894 h 109775"/>
                <a:gd name="connsiteX8" fmla="*/ 343730 w 397697"/>
                <a:gd name="connsiteY8" fmla="*/ 73063 h 109775"/>
                <a:gd name="connsiteX9" fmla="*/ 396867 w 397697"/>
                <a:gd name="connsiteY9" fmla="*/ 70573 h 109775"/>
                <a:gd name="connsiteX10" fmla="*/ 397698 w 397697"/>
                <a:gd name="connsiteY10" fmla="*/ 73894 h 109775"/>
                <a:gd name="connsiteX11" fmla="*/ 347882 w 397697"/>
                <a:gd name="connsiteY11" fmla="*/ 94650 h 109775"/>
                <a:gd name="connsiteX12" fmla="*/ 294745 w 397697"/>
                <a:gd name="connsiteY12" fmla="*/ 107104 h 109775"/>
                <a:gd name="connsiteX13" fmla="*/ 185980 w 397697"/>
                <a:gd name="connsiteY13" fmla="*/ 103783 h 109775"/>
                <a:gd name="connsiteX14" fmla="*/ 82196 w 397697"/>
                <a:gd name="connsiteY14" fmla="*/ 71403 h 109775"/>
                <a:gd name="connsiteX15" fmla="*/ 36532 w 397697"/>
                <a:gd name="connsiteY15" fmla="*/ 41513 h 109775"/>
                <a:gd name="connsiteX16" fmla="*/ 0 w 397697"/>
                <a:gd name="connsiteY16" fmla="*/ 2491 h 109775"/>
                <a:gd name="connsiteX17" fmla="*/ 3321 w 397697"/>
                <a:gd name="connsiteY17" fmla="*/ 0 h 1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7697" h="109773">
                  <a:moveTo>
                    <a:pt x="3321" y="0"/>
                  </a:moveTo>
                  <a:cubicBezTo>
                    <a:pt x="26569" y="25738"/>
                    <a:pt x="57288" y="44004"/>
                    <a:pt x="88838" y="56458"/>
                  </a:cubicBezTo>
                  <a:cubicBezTo>
                    <a:pt x="120389" y="69742"/>
                    <a:pt x="154430" y="75554"/>
                    <a:pt x="189301" y="78045"/>
                  </a:cubicBezTo>
                  <a:cubicBezTo>
                    <a:pt x="197603" y="78045"/>
                    <a:pt x="206736" y="78875"/>
                    <a:pt x="215039" y="78875"/>
                  </a:cubicBezTo>
                  <a:lnTo>
                    <a:pt x="240777" y="78045"/>
                  </a:lnTo>
                  <a:cubicBezTo>
                    <a:pt x="249080" y="78045"/>
                    <a:pt x="258213" y="77215"/>
                    <a:pt x="266516" y="76384"/>
                  </a:cubicBezTo>
                  <a:cubicBezTo>
                    <a:pt x="274818" y="75554"/>
                    <a:pt x="283951" y="75554"/>
                    <a:pt x="292254" y="75554"/>
                  </a:cubicBezTo>
                  <a:cubicBezTo>
                    <a:pt x="300556" y="75554"/>
                    <a:pt x="309689" y="73894"/>
                    <a:pt x="317992" y="73894"/>
                  </a:cubicBezTo>
                  <a:lnTo>
                    <a:pt x="343730" y="73063"/>
                  </a:lnTo>
                  <a:cubicBezTo>
                    <a:pt x="361166" y="71403"/>
                    <a:pt x="378601" y="70573"/>
                    <a:pt x="396867" y="70573"/>
                  </a:cubicBezTo>
                  <a:lnTo>
                    <a:pt x="397698" y="73894"/>
                  </a:lnTo>
                  <a:cubicBezTo>
                    <a:pt x="381923" y="82196"/>
                    <a:pt x="364487" y="88838"/>
                    <a:pt x="347882" y="94650"/>
                  </a:cubicBezTo>
                  <a:cubicBezTo>
                    <a:pt x="330446" y="99632"/>
                    <a:pt x="313010" y="103783"/>
                    <a:pt x="294745" y="107104"/>
                  </a:cubicBezTo>
                  <a:cubicBezTo>
                    <a:pt x="259043" y="112086"/>
                    <a:pt x="221681" y="109595"/>
                    <a:pt x="185980" y="103783"/>
                  </a:cubicBezTo>
                  <a:cubicBezTo>
                    <a:pt x="150278" y="97971"/>
                    <a:pt x="114577" y="88008"/>
                    <a:pt x="82196" y="71403"/>
                  </a:cubicBezTo>
                  <a:cubicBezTo>
                    <a:pt x="66421" y="63100"/>
                    <a:pt x="50646" y="53137"/>
                    <a:pt x="36532" y="41513"/>
                  </a:cubicBezTo>
                  <a:cubicBezTo>
                    <a:pt x="22417" y="29890"/>
                    <a:pt x="9963" y="17436"/>
                    <a:pt x="0" y="2491"/>
                  </a:cubicBezTo>
                  <a:lnTo>
                    <a:pt x="332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íṧḻiḋè"/>
            <p:cNvSpPr/>
            <p:nvPr/>
          </p:nvSpPr>
          <p:spPr>
            <a:xfrm>
              <a:off x="5047941" y="1440391"/>
              <a:ext cx="333705" cy="144217"/>
            </a:xfrm>
            <a:custGeom>
              <a:avLst/>
              <a:gdLst>
                <a:gd name="connsiteX0" fmla="*/ 4151 w 428417"/>
                <a:gd name="connsiteY0" fmla="*/ 0 h 185149"/>
                <a:gd name="connsiteX1" fmla="*/ 9133 w 428417"/>
                <a:gd name="connsiteY1" fmla="*/ 14115 h 185149"/>
                <a:gd name="connsiteX2" fmla="*/ 12454 w 428417"/>
                <a:gd name="connsiteY2" fmla="*/ 20757 h 185149"/>
                <a:gd name="connsiteX3" fmla="*/ 16605 w 428417"/>
                <a:gd name="connsiteY3" fmla="*/ 26568 h 185149"/>
                <a:gd name="connsiteX4" fmla="*/ 36532 w 428417"/>
                <a:gd name="connsiteY4" fmla="*/ 46495 h 185149"/>
                <a:gd name="connsiteX5" fmla="*/ 41513 w 428417"/>
                <a:gd name="connsiteY5" fmla="*/ 50646 h 185149"/>
                <a:gd name="connsiteX6" fmla="*/ 47325 w 428417"/>
                <a:gd name="connsiteY6" fmla="*/ 54798 h 185149"/>
                <a:gd name="connsiteX7" fmla="*/ 58949 w 428417"/>
                <a:gd name="connsiteY7" fmla="*/ 62270 h 185149"/>
                <a:gd name="connsiteX8" fmla="*/ 83857 w 428417"/>
                <a:gd name="connsiteY8" fmla="*/ 75554 h 185149"/>
                <a:gd name="connsiteX9" fmla="*/ 193452 w 428417"/>
                <a:gd name="connsiteY9" fmla="*/ 114577 h 185149"/>
                <a:gd name="connsiteX10" fmla="*/ 221681 w 428417"/>
                <a:gd name="connsiteY10" fmla="*/ 122879 h 185149"/>
                <a:gd name="connsiteX11" fmla="*/ 250740 w 428417"/>
                <a:gd name="connsiteY11" fmla="*/ 130352 h 185149"/>
                <a:gd name="connsiteX12" fmla="*/ 279800 w 428417"/>
                <a:gd name="connsiteY12" fmla="*/ 138654 h 185149"/>
                <a:gd name="connsiteX13" fmla="*/ 294745 w 428417"/>
                <a:gd name="connsiteY13" fmla="*/ 141976 h 185149"/>
                <a:gd name="connsiteX14" fmla="*/ 309689 w 428417"/>
                <a:gd name="connsiteY14" fmla="*/ 146127 h 185149"/>
                <a:gd name="connsiteX15" fmla="*/ 428418 w 428417"/>
                <a:gd name="connsiteY15" fmla="*/ 181828 h 185149"/>
                <a:gd name="connsiteX16" fmla="*/ 428418 w 428417"/>
                <a:gd name="connsiteY16" fmla="*/ 185149 h 185149"/>
                <a:gd name="connsiteX17" fmla="*/ 306368 w 428417"/>
                <a:gd name="connsiteY17" fmla="*/ 170205 h 185149"/>
                <a:gd name="connsiteX18" fmla="*/ 275648 w 428417"/>
                <a:gd name="connsiteY18" fmla="*/ 165223 h 185149"/>
                <a:gd name="connsiteX19" fmla="*/ 245759 w 428417"/>
                <a:gd name="connsiteY19" fmla="*/ 159411 h 185149"/>
                <a:gd name="connsiteX20" fmla="*/ 185980 w 428417"/>
                <a:gd name="connsiteY20" fmla="*/ 144466 h 185149"/>
                <a:gd name="connsiteX21" fmla="*/ 171035 w 428417"/>
                <a:gd name="connsiteY21" fmla="*/ 140315 h 185149"/>
                <a:gd name="connsiteX22" fmla="*/ 156920 w 428417"/>
                <a:gd name="connsiteY22" fmla="*/ 135333 h 185149"/>
                <a:gd name="connsiteX23" fmla="*/ 127861 w 428417"/>
                <a:gd name="connsiteY23" fmla="*/ 124540 h 185149"/>
                <a:gd name="connsiteX24" fmla="*/ 99632 w 428417"/>
                <a:gd name="connsiteY24" fmla="*/ 112086 h 185149"/>
                <a:gd name="connsiteX25" fmla="*/ 72233 w 428417"/>
                <a:gd name="connsiteY25" fmla="*/ 97141 h 185149"/>
                <a:gd name="connsiteX26" fmla="*/ 46495 w 428417"/>
                <a:gd name="connsiteY26" fmla="*/ 79706 h 185149"/>
                <a:gd name="connsiteX27" fmla="*/ 34871 w 428417"/>
                <a:gd name="connsiteY27" fmla="*/ 68912 h 185149"/>
                <a:gd name="connsiteX28" fmla="*/ 29059 w 428417"/>
                <a:gd name="connsiteY28" fmla="*/ 63930 h 185149"/>
                <a:gd name="connsiteX29" fmla="*/ 24078 w 428417"/>
                <a:gd name="connsiteY29" fmla="*/ 58119 h 185149"/>
                <a:gd name="connsiteX30" fmla="*/ 14945 w 428417"/>
                <a:gd name="connsiteY30" fmla="*/ 45665 h 185149"/>
                <a:gd name="connsiteX31" fmla="*/ 7472 w 428417"/>
                <a:gd name="connsiteY31" fmla="*/ 32380 h 185149"/>
                <a:gd name="connsiteX32" fmla="*/ 4151 w 428417"/>
                <a:gd name="connsiteY32" fmla="*/ 24908 h 185149"/>
                <a:gd name="connsiteX33" fmla="*/ 1661 w 428417"/>
                <a:gd name="connsiteY33" fmla="*/ 17436 h 185149"/>
                <a:gd name="connsiteX34" fmla="*/ 0 w 428417"/>
                <a:gd name="connsiteY34" fmla="*/ 1661 h 185149"/>
                <a:gd name="connsiteX35" fmla="*/ 4151 w 428417"/>
                <a:gd name="connsiteY35" fmla="*/ 0 h 18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8417" h="185149">
                  <a:moveTo>
                    <a:pt x="4151" y="0"/>
                  </a:moveTo>
                  <a:cubicBezTo>
                    <a:pt x="4982" y="4982"/>
                    <a:pt x="7472" y="9133"/>
                    <a:pt x="9133" y="14115"/>
                  </a:cubicBezTo>
                  <a:lnTo>
                    <a:pt x="12454" y="20757"/>
                  </a:lnTo>
                  <a:lnTo>
                    <a:pt x="16605" y="26568"/>
                  </a:lnTo>
                  <a:cubicBezTo>
                    <a:pt x="22417" y="34041"/>
                    <a:pt x="29059" y="40683"/>
                    <a:pt x="36532" y="46495"/>
                  </a:cubicBezTo>
                  <a:cubicBezTo>
                    <a:pt x="38192" y="48155"/>
                    <a:pt x="39853" y="49816"/>
                    <a:pt x="41513" y="50646"/>
                  </a:cubicBezTo>
                  <a:cubicBezTo>
                    <a:pt x="43174" y="52307"/>
                    <a:pt x="45665" y="53137"/>
                    <a:pt x="47325" y="54798"/>
                  </a:cubicBezTo>
                  <a:lnTo>
                    <a:pt x="58949" y="62270"/>
                  </a:lnTo>
                  <a:cubicBezTo>
                    <a:pt x="68082" y="66421"/>
                    <a:pt x="75554" y="71403"/>
                    <a:pt x="83857" y="75554"/>
                  </a:cubicBezTo>
                  <a:cubicBezTo>
                    <a:pt x="117898" y="92160"/>
                    <a:pt x="155260" y="103783"/>
                    <a:pt x="193452" y="114577"/>
                  </a:cubicBezTo>
                  <a:lnTo>
                    <a:pt x="221681" y="122879"/>
                  </a:lnTo>
                  <a:cubicBezTo>
                    <a:pt x="230814" y="126200"/>
                    <a:pt x="240777" y="127031"/>
                    <a:pt x="250740" y="130352"/>
                  </a:cubicBezTo>
                  <a:lnTo>
                    <a:pt x="279800" y="138654"/>
                  </a:lnTo>
                  <a:cubicBezTo>
                    <a:pt x="284781" y="140315"/>
                    <a:pt x="289763" y="141145"/>
                    <a:pt x="294745" y="141976"/>
                  </a:cubicBezTo>
                  <a:lnTo>
                    <a:pt x="309689" y="146127"/>
                  </a:lnTo>
                  <a:cubicBezTo>
                    <a:pt x="348712" y="156920"/>
                    <a:pt x="388565" y="166053"/>
                    <a:pt x="428418" y="181828"/>
                  </a:cubicBezTo>
                  <a:lnTo>
                    <a:pt x="428418" y="185149"/>
                  </a:lnTo>
                  <a:cubicBezTo>
                    <a:pt x="387734" y="180998"/>
                    <a:pt x="347051" y="176847"/>
                    <a:pt x="306368" y="170205"/>
                  </a:cubicBezTo>
                  <a:cubicBezTo>
                    <a:pt x="296405" y="168544"/>
                    <a:pt x="286442" y="167714"/>
                    <a:pt x="275648" y="165223"/>
                  </a:cubicBezTo>
                  <a:lnTo>
                    <a:pt x="245759" y="159411"/>
                  </a:lnTo>
                  <a:cubicBezTo>
                    <a:pt x="225832" y="156090"/>
                    <a:pt x="205906" y="150278"/>
                    <a:pt x="185980" y="144466"/>
                  </a:cubicBezTo>
                  <a:cubicBezTo>
                    <a:pt x="180998" y="142806"/>
                    <a:pt x="176016" y="141976"/>
                    <a:pt x="171035" y="140315"/>
                  </a:cubicBezTo>
                  <a:lnTo>
                    <a:pt x="156920" y="135333"/>
                  </a:lnTo>
                  <a:cubicBezTo>
                    <a:pt x="146957" y="132012"/>
                    <a:pt x="137824" y="128691"/>
                    <a:pt x="127861" y="124540"/>
                  </a:cubicBezTo>
                  <a:lnTo>
                    <a:pt x="99632" y="112086"/>
                  </a:lnTo>
                  <a:cubicBezTo>
                    <a:pt x="90499" y="107935"/>
                    <a:pt x="81366" y="102123"/>
                    <a:pt x="72233" y="97141"/>
                  </a:cubicBezTo>
                  <a:cubicBezTo>
                    <a:pt x="63100" y="92160"/>
                    <a:pt x="55628" y="85517"/>
                    <a:pt x="46495" y="79706"/>
                  </a:cubicBezTo>
                  <a:lnTo>
                    <a:pt x="34871" y="68912"/>
                  </a:lnTo>
                  <a:cubicBezTo>
                    <a:pt x="33211" y="67252"/>
                    <a:pt x="30720" y="65591"/>
                    <a:pt x="29059" y="63930"/>
                  </a:cubicBezTo>
                  <a:lnTo>
                    <a:pt x="24078" y="58119"/>
                  </a:lnTo>
                  <a:cubicBezTo>
                    <a:pt x="20757" y="53967"/>
                    <a:pt x="17436" y="50646"/>
                    <a:pt x="14945" y="45665"/>
                  </a:cubicBezTo>
                  <a:cubicBezTo>
                    <a:pt x="12454" y="41513"/>
                    <a:pt x="9133" y="37362"/>
                    <a:pt x="7472" y="32380"/>
                  </a:cubicBezTo>
                  <a:lnTo>
                    <a:pt x="4151" y="24908"/>
                  </a:lnTo>
                  <a:lnTo>
                    <a:pt x="1661" y="17436"/>
                  </a:lnTo>
                  <a:cubicBezTo>
                    <a:pt x="830" y="12454"/>
                    <a:pt x="0" y="7472"/>
                    <a:pt x="0" y="1661"/>
                  </a:cubicBezTo>
                  <a:lnTo>
                    <a:pt x="415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íslïḍê"/>
            <p:cNvSpPr/>
            <p:nvPr/>
          </p:nvSpPr>
          <p:spPr>
            <a:xfrm>
              <a:off x="5022073" y="3059122"/>
              <a:ext cx="3235294" cy="2941913"/>
            </a:xfrm>
            <a:custGeom>
              <a:avLst/>
              <a:gdLst>
                <a:gd name="connsiteX0" fmla="*/ 3004734 w 4153528"/>
                <a:gd name="connsiteY0" fmla="*/ 0 h 3776881"/>
                <a:gd name="connsiteX1" fmla="*/ 2007584 w 4153528"/>
                <a:gd name="connsiteY1" fmla="*/ 1617359 h 3776881"/>
                <a:gd name="connsiteX2" fmla="*/ 2017547 w 4153528"/>
                <a:gd name="connsiteY2" fmla="*/ 2621151 h 3776881"/>
                <a:gd name="connsiteX3" fmla="*/ 618549 w 4153528"/>
                <a:gd name="connsiteY3" fmla="*/ 2773089 h 3776881"/>
                <a:gd name="connsiteX4" fmla="*/ 0 w 4153528"/>
                <a:gd name="connsiteY4" fmla="*/ 3411564 h 3776881"/>
                <a:gd name="connsiteX5" fmla="*/ 87178 w 4153528"/>
                <a:gd name="connsiteY5" fmla="*/ 3776882 h 3776881"/>
                <a:gd name="connsiteX6" fmla="*/ 4097365 w 4153528"/>
                <a:gd name="connsiteY6" fmla="*/ 3776882 h 3776881"/>
                <a:gd name="connsiteX7" fmla="*/ 3004734 w 4153528"/>
                <a:gd name="connsiteY7" fmla="*/ 0 h 377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3528" h="3776881">
                  <a:moveTo>
                    <a:pt x="3004734" y="0"/>
                  </a:moveTo>
                  <a:lnTo>
                    <a:pt x="2007584" y="1617359"/>
                  </a:lnTo>
                  <a:cubicBezTo>
                    <a:pt x="2007584" y="1617359"/>
                    <a:pt x="2433511" y="2205188"/>
                    <a:pt x="2017547" y="2621151"/>
                  </a:cubicBezTo>
                  <a:cubicBezTo>
                    <a:pt x="1827416" y="2811282"/>
                    <a:pt x="1320954" y="2797167"/>
                    <a:pt x="618549" y="2773089"/>
                  </a:cubicBezTo>
                  <a:lnTo>
                    <a:pt x="0" y="3411564"/>
                  </a:lnTo>
                  <a:cubicBezTo>
                    <a:pt x="24908" y="3529462"/>
                    <a:pt x="87178" y="3776882"/>
                    <a:pt x="87178" y="3776882"/>
                  </a:cubicBezTo>
                  <a:lnTo>
                    <a:pt x="4097365" y="3776882"/>
                  </a:lnTo>
                  <a:cubicBezTo>
                    <a:pt x="4333161" y="1627322"/>
                    <a:pt x="3799299" y="533031"/>
                    <a:pt x="3004734" y="0"/>
                  </a:cubicBezTo>
                  <a:close/>
                </a:path>
              </a:pathLst>
            </a:custGeom>
            <a:gradFill>
              <a:gsLst>
                <a:gs pos="27000">
                  <a:srgbClr val="FF9C0D"/>
                </a:gs>
                <a:gs pos="73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íśľîďê"/>
            <p:cNvSpPr/>
            <p:nvPr/>
          </p:nvSpPr>
          <p:spPr>
            <a:xfrm>
              <a:off x="5805893" y="1173944"/>
              <a:ext cx="191427" cy="92480"/>
            </a:xfrm>
            <a:custGeom>
              <a:avLst/>
              <a:gdLst>
                <a:gd name="connsiteX0" fmla="*/ 0 w 245758"/>
                <a:gd name="connsiteY0" fmla="*/ 0 h 118728"/>
                <a:gd name="connsiteX1" fmla="*/ 245759 w 245758"/>
                <a:gd name="connsiteY1" fmla="*/ 118728 h 11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758" h="118726">
                  <a:moveTo>
                    <a:pt x="0" y="0"/>
                  </a:moveTo>
                  <a:cubicBezTo>
                    <a:pt x="76385" y="25738"/>
                    <a:pt x="158581" y="64761"/>
                    <a:pt x="245759" y="118728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iṥlïḓe"/>
            <p:cNvSpPr/>
            <p:nvPr/>
          </p:nvSpPr>
          <p:spPr>
            <a:xfrm>
              <a:off x="5183752" y="1140258"/>
              <a:ext cx="512846" cy="221232"/>
            </a:xfrm>
            <a:custGeom>
              <a:avLst/>
              <a:gdLst>
                <a:gd name="connsiteX0" fmla="*/ 0 w 658401"/>
                <a:gd name="connsiteY0" fmla="*/ 284023 h 284022"/>
                <a:gd name="connsiteX1" fmla="*/ 658401 w 658401"/>
                <a:gd name="connsiteY1" fmla="*/ 8374 h 28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401" h="284022">
                  <a:moveTo>
                    <a:pt x="0" y="284023"/>
                  </a:moveTo>
                  <a:cubicBezTo>
                    <a:pt x="0" y="284023"/>
                    <a:pt x="227493" y="-57217"/>
                    <a:pt x="658401" y="8374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iš1iḓê"/>
            <p:cNvSpPr/>
            <p:nvPr/>
          </p:nvSpPr>
          <p:spPr>
            <a:xfrm>
              <a:off x="5452140" y="1842002"/>
              <a:ext cx="221866" cy="512200"/>
            </a:xfrm>
            <a:custGeom>
              <a:avLst/>
              <a:gdLst>
                <a:gd name="connsiteX0" fmla="*/ 0 w 284835"/>
                <a:gd name="connsiteY0" fmla="*/ 0 h 657571"/>
                <a:gd name="connsiteX1" fmla="*/ 276479 w 284835"/>
                <a:gd name="connsiteY1" fmla="*/ 657571 h 657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835" h="657571">
                  <a:moveTo>
                    <a:pt x="0" y="0"/>
                  </a:moveTo>
                  <a:cubicBezTo>
                    <a:pt x="0" y="0"/>
                    <a:pt x="342070" y="227493"/>
                    <a:pt x="276479" y="657571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išļîḍê"/>
            <p:cNvSpPr/>
            <p:nvPr/>
          </p:nvSpPr>
          <p:spPr>
            <a:xfrm>
              <a:off x="5551734" y="2197049"/>
              <a:ext cx="51283" cy="274207"/>
            </a:xfrm>
            <a:custGeom>
              <a:avLst/>
              <a:gdLst>
                <a:gd name="connsiteX0" fmla="*/ 57288 w 65838"/>
                <a:gd name="connsiteY0" fmla="*/ 0 h 352032"/>
                <a:gd name="connsiteX1" fmla="*/ 0 w 65838"/>
                <a:gd name="connsiteY1" fmla="*/ 352033 h 35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38" h="352032">
                  <a:moveTo>
                    <a:pt x="57288" y="0"/>
                  </a:moveTo>
                  <a:cubicBezTo>
                    <a:pt x="75554" y="102953"/>
                    <a:pt x="68082" y="224172"/>
                    <a:pt x="0" y="352033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îśļíḍê"/>
            <p:cNvSpPr/>
            <p:nvPr/>
          </p:nvSpPr>
          <p:spPr>
            <a:xfrm>
              <a:off x="5492236" y="1968758"/>
              <a:ext cx="71139" cy="118995"/>
            </a:xfrm>
            <a:custGeom>
              <a:avLst/>
              <a:gdLst>
                <a:gd name="connsiteX0" fmla="*/ 0 w 91329"/>
                <a:gd name="connsiteY0" fmla="*/ 0 h 152768"/>
                <a:gd name="connsiteX1" fmla="*/ 91329 w 91329"/>
                <a:gd name="connsiteY1" fmla="*/ 152769 h 1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329" h="152768">
                  <a:moveTo>
                    <a:pt x="0" y="0"/>
                  </a:moveTo>
                  <a:cubicBezTo>
                    <a:pt x="0" y="0"/>
                    <a:pt x="50646" y="58119"/>
                    <a:pt x="91329" y="152769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íṥļíďé"/>
            <p:cNvSpPr/>
            <p:nvPr/>
          </p:nvSpPr>
          <p:spPr>
            <a:xfrm>
              <a:off x="4408339" y="2723477"/>
              <a:ext cx="4123735" cy="3581515"/>
            </a:xfrm>
            <a:custGeom>
              <a:avLst/>
              <a:gdLst>
                <a:gd name="connsiteX0" fmla="*/ 2352975 w 5294125"/>
                <a:gd name="connsiteY0" fmla="*/ 0 h 4598014"/>
                <a:gd name="connsiteX1" fmla="*/ 2368750 w 5294125"/>
                <a:gd name="connsiteY1" fmla="*/ 76384 h 4598014"/>
                <a:gd name="connsiteX2" fmla="*/ 2780562 w 5294125"/>
                <a:gd name="connsiteY2" fmla="*/ 2020038 h 4598014"/>
                <a:gd name="connsiteX3" fmla="*/ 2784714 w 5294125"/>
                <a:gd name="connsiteY3" fmla="*/ 2039134 h 4598014"/>
                <a:gd name="connsiteX4" fmla="*/ 2798828 w 5294125"/>
                <a:gd name="connsiteY4" fmla="*/ 2052419 h 4598014"/>
                <a:gd name="connsiteX5" fmla="*/ 3120141 w 5294125"/>
                <a:gd name="connsiteY5" fmla="*/ 2908423 h 4598014"/>
                <a:gd name="connsiteX6" fmla="*/ 2881855 w 5294125"/>
                <a:gd name="connsiteY6" fmla="*/ 3131765 h 4598014"/>
                <a:gd name="connsiteX7" fmla="*/ 2263306 w 5294125"/>
                <a:gd name="connsiteY7" fmla="*/ 3229736 h 4598014"/>
                <a:gd name="connsiteX8" fmla="*/ 2074836 w 5294125"/>
                <a:gd name="connsiteY8" fmla="*/ 3224754 h 4598014"/>
                <a:gd name="connsiteX9" fmla="*/ 143636 w 5294125"/>
                <a:gd name="connsiteY9" fmla="*/ 3057871 h 4598014"/>
                <a:gd name="connsiteX10" fmla="*/ 88839 w 5294125"/>
                <a:gd name="connsiteY10" fmla="*/ 3051229 h 4598014"/>
                <a:gd name="connsiteX11" fmla="*/ 76385 w 5294125"/>
                <a:gd name="connsiteY11" fmla="*/ 3105196 h 4598014"/>
                <a:gd name="connsiteX12" fmla="*/ 11624 w 5294125"/>
                <a:gd name="connsiteY12" fmla="*/ 3388317 h 4598014"/>
                <a:gd name="connsiteX13" fmla="*/ 0 w 5294125"/>
                <a:gd name="connsiteY13" fmla="*/ 3438133 h 4598014"/>
                <a:gd name="connsiteX14" fmla="*/ 47325 w 5294125"/>
                <a:gd name="connsiteY14" fmla="*/ 3458059 h 4598014"/>
                <a:gd name="connsiteX15" fmla="*/ 619379 w 5294125"/>
                <a:gd name="connsiteY15" fmla="*/ 3746992 h 4598014"/>
                <a:gd name="connsiteX16" fmla="*/ 1323445 w 5294125"/>
                <a:gd name="connsiteY16" fmla="*/ 4093213 h 4598014"/>
                <a:gd name="connsiteX17" fmla="*/ 2525670 w 5294125"/>
                <a:gd name="connsiteY17" fmla="*/ 4461021 h 4598014"/>
                <a:gd name="connsiteX18" fmla="*/ 3644039 w 5294125"/>
                <a:gd name="connsiteY18" fmla="*/ 4598015 h 4598014"/>
                <a:gd name="connsiteX19" fmla="*/ 4768220 w 5294125"/>
                <a:gd name="connsiteY19" fmla="*/ 4327349 h 4598014"/>
                <a:gd name="connsiteX20" fmla="*/ 5281325 w 5294125"/>
                <a:gd name="connsiteY20" fmla="*/ 3412395 h 4598014"/>
                <a:gd name="connsiteX21" fmla="*/ 4529934 w 5294125"/>
                <a:gd name="connsiteY21" fmla="*/ 952315 h 4598014"/>
                <a:gd name="connsiteX22" fmla="*/ 3613320 w 5294125"/>
                <a:gd name="connsiteY22" fmla="*/ 275648 h 4598014"/>
                <a:gd name="connsiteX23" fmla="*/ 2432681 w 5294125"/>
                <a:gd name="connsiteY23" fmla="*/ 3321 h 4598014"/>
                <a:gd name="connsiteX24" fmla="*/ 2352975 w 5294125"/>
                <a:gd name="connsiteY24" fmla="*/ 0 h 4598014"/>
                <a:gd name="connsiteX25" fmla="*/ 2352975 w 5294125"/>
                <a:gd name="connsiteY25" fmla="*/ 0 h 4598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94125" h="4598014">
                  <a:moveTo>
                    <a:pt x="2352975" y="0"/>
                  </a:moveTo>
                  <a:lnTo>
                    <a:pt x="2368750" y="76384"/>
                  </a:lnTo>
                  <a:lnTo>
                    <a:pt x="2780562" y="2020038"/>
                  </a:lnTo>
                  <a:lnTo>
                    <a:pt x="2784714" y="2039134"/>
                  </a:lnTo>
                  <a:lnTo>
                    <a:pt x="2798828" y="2052419"/>
                  </a:lnTo>
                  <a:cubicBezTo>
                    <a:pt x="2922538" y="2167825"/>
                    <a:pt x="3240530" y="2603715"/>
                    <a:pt x="3120141" y="2908423"/>
                  </a:cubicBezTo>
                  <a:cubicBezTo>
                    <a:pt x="3082779" y="3003904"/>
                    <a:pt x="3002243" y="3078628"/>
                    <a:pt x="2881855" y="3131765"/>
                  </a:cubicBezTo>
                  <a:cubicBezTo>
                    <a:pt x="2734067" y="3197356"/>
                    <a:pt x="2525670" y="3229736"/>
                    <a:pt x="2263306" y="3229736"/>
                  </a:cubicBezTo>
                  <a:cubicBezTo>
                    <a:pt x="2203527" y="3229736"/>
                    <a:pt x="2140427" y="3228076"/>
                    <a:pt x="2074836" y="3224754"/>
                  </a:cubicBezTo>
                  <a:cubicBezTo>
                    <a:pt x="1809981" y="3210640"/>
                    <a:pt x="690782" y="3126783"/>
                    <a:pt x="143636" y="3057871"/>
                  </a:cubicBezTo>
                  <a:lnTo>
                    <a:pt x="88839" y="3051229"/>
                  </a:lnTo>
                  <a:lnTo>
                    <a:pt x="76385" y="3105196"/>
                  </a:lnTo>
                  <a:lnTo>
                    <a:pt x="11624" y="3388317"/>
                  </a:lnTo>
                  <a:lnTo>
                    <a:pt x="0" y="3438133"/>
                  </a:lnTo>
                  <a:lnTo>
                    <a:pt x="47325" y="3458059"/>
                  </a:lnTo>
                  <a:cubicBezTo>
                    <a:pt x="243268" y="3539425"/>
                    <a:pt x="425927" y="3639887"/>
                    <a:pt x="619379" y="3746992"/>
                  </a:cubicBezTo>
                  <a:cubicBezTo>
                    <a:pt x="840230" y="3869041"/>
                    <a:pt x="1068553" y="3995242"/>
                    <a:pt x="1323445" y="4093213"/>
                  </a:cubicBezTo>
                  <a:cubicBezTo>
                    <a:pt x="1735257" y="4250964"/>
                    <a:pt x="2139597" y="4374673"/>
                    <a:pt x="2525670" y="4461021"/>
                  </a:cubicBezTo>
                  <a:cubicBezTo>
                    <a:pt x="2933331" y="4551520"/>
                    <a:pt x="3309442" y="4598015"/>
                    <a:pt x="3644039" y="4598015"/>
                  </a:cubicBezTo>
                  <a:cubicBezTo>
                    <a:pt x="4114800" y="4598015"/>
                    <a:pt x="4493402" y="4506686"/>
                    <a:pt x="4768220" y="4327349"/>
                  </a:cubicBezTo>
                  <a:cubicBezTo>
                    <a:pt x="5076249" y="4126424"/>
                    <a:pt x="5248945" y="3818395"/>
                    <a:pt x="5281325" y="3412395"/>
                  </a:cubicBezTo>
                  <a:cubicBezTo>
                    <a:pt x="5357709" y="2455098"/>
                    <a:pt x="5090363" y="1581657"/>
                    <a:pt x="4529934" y="952315"/>
                  </a:cubicBezTo>
                  <a:cubicBezTo>
                    <a:pt x="4274212" y="665043"/>
                    <a:pt x="3965352" y="437550"/>
                    <a:pt x="3613320" y="275648"/>
                  </a:cubicBezTo>
                  <a:cubicBezTo>
                    <a:pt x="3252154" y="110425"/>
                    <a:pt x="2855286" y="18266"/>
                    <a:pt x="2432681" y="3321"/>
                  </a:cubicBezTo>
                  <a:lnTo>
                    <a:pt x="2352975" y="0"/>
                  </a:lnTo>
                  <a:lnTo>
                    <a:pt x="2352975" y="0"/>
                  </a:ln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îṣḻïḓé"/>
            <p:cNvSpPr/>
            <p:nvPr/>
          </p:nvSpPr>
          <p:spPr>
            <a:xfrm>
              <a:off x="5280113" y="2920725"/>
              <a:ext cx="3251121" cy="3384267"/>
            </a:xfrm>
            <a:custGeom>
              <a:avLst/>
              <a:gdLst>
                <a:gd name="connsiteX0" fmla="*/ 3409074 w 4173848"/>
                <a:gd name="connsiteY0" fmla="*/ 698254 h 4344783"/>
                <a:gd name="connsiteX1" fmla="*/ 2492460 w 4173848"/>
                <a:gd name="connsiteY1" fmla="*/ 21587 h 4344783"/>
                <a:gd name="connsiteX2" fmla="*/ 2444305 w 4173848"/>
                <a:gd name="connsiteY2" fmla="*/ 0 h 4344783"/>
                <a:gd name="connsiteX3" fmla="*/ 2871892 w 4173848"/>
                <a:gd name="connsiteY3" fmla="*/ 400188 h 4344783"/>
                <a:gd name="connsiteX4" fmla="*/ 3623283 w 4173848"/>
                <a:gd name="connsiteY4" fmla="*/ 2929180 h 4344783"/>
                <a:gd name="connsiteX5" fmla="*/ 3110178 w 4173848"/>
                <a:gd name="connsiteY5" fmla="*/ 3869041 h 4344783"/>
                <a:gd name="connsiteX6" fmla="*/ 1985997 w 4173848"/>
                <a:gd name="connsiteY6" fmla="*/ 4147181 h 4344783"/>
                <a:gd name="connsiteX7" fmla="*/ 867628 w 4173848"/>
                <a:gd name="connsiteY7" fmla="*/ 4006865 h 4344783"/>
                <a:gd name="connsiteX8" fmla="*/ 0 w 4173848"/>
                <a:gd name="connsiteY8" fmla="*/ 3753634 h 4344783"/>
                <a:gd name="connsiteX9" fmla="*/ 203415 w 4173848"/>
                <a:gd name="connsiteY9" fmla="*/ 3839982 h 4344783"/>
                <a:gd name="connsiteX10" fmla="*/ 1405641 w 4173848"/>
                <a:gd name="connsiteY10" fmla="*/ 4207790 h 4344783"/>
                <a:gd name="connsiteX11" fmla="*/ 2524010 w 4173848"/>
                <a:gd name="connsiteY11" fmla="*/ 4344784 h 4344783"/>
                <a:gd name="connsiteX12" fmla="*/ 3648191 w 4173848"/>
                <a:gd name="connsiteY12" fmla="*/ 4074117 h 4344783"/>
                <a:gd name="connsiteX13" fmla="*/ 4161295 w 4173848"/>
                <a:gd name="connsiteY13" fmla="*/ 3159164 h 4344783"/>
                <a:gd name="connsiteX14" fmla="*/ 3409074 w 4173848"/>
                <a:gd name="connsiteY14" fmla="*/ 698254 h 434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73847" h="4344783">
                  <a:moveTo>
                    <a:pt x="3409074" y="698254"/>
                  </a:moveTo>
                  <a:cubicBezTo>
                    <a:pt x="3153352" y="410982"/>
                    <a:pt x="2844493" y="183489"/>
                    <a:pt x="2492460" y="21587"/>
                  </a:cubicBezTo>
                  <a:cubicBezTo>
                    <a:pt x="2476685" y="14114"/>
                    <a:pt x="2460910" y="7472"/>
                    <a:pt x="2444305" y="0"/>
                  </a:cubicBezTo>
                  <a:cubicBezTo>
                    <a:pt x="2599564" y="117067"/>
                    <a:pt x="2742370" y="250740"/>
                    <a:pt x="2871892" y="400188"/>
                  </a:cubicBezTo>
                  <a:cubicBezTo>
                    <a:pt x="3432322" y="1046966"/>
                    <a:pt x="3699667" y="1945314"/>
                    <a:pt x="3623283" y="2929180"/>
                  </a:cubicBezTo>
                  <a:cubicBezTo>
                    <a:pt x="3590902" y="3345973"/>
                    <a:pt x="3418207" y="3662305"/>
                    <a:pt x="3110178" y="3869041"/>
                  </a:cubicBezTo>
                  <a:cubicBezTo>
                    <a:pt x="2835360" y="4053361"/>
                    <a:pt x="2457589" y="4147181"/>
                    <a:pt x="1985997" y="4147181"/>
                  </a:cubicBezTo>
                  <a:cubicBezTo>
                    <a:pt x="1651400" y="4147181"/>
                    <a:pt x="1275289" y="4099855"/>
                    <a:pt x="867628" y="4006865"/>
                  </a:cubicBezTo>
                  <a:cubicBezTo>
                    <a:pt x="586168" y="3942105"/>
                    <a:pt x="295575" y="3857417"/>
                    <a:pt x="0" y="3753634"/>
                  </a:cubicBezTo>
                  <a:cubicBezTo>
                    <a:pt x="66421" y="3784354"/>
                    <a:pt x="133673" y="3812583"/>
                    <a:pt x="203415" y="3839982"/>
                  </a:cubicBezTo>
                  <a:cubicBezTo>
                    <a:pt x="615227" y="3997733"/>
                    <a:pt x="1019567" y="4121442"/>
                    <a:pt x="1405641" y="4207790"/>
                  </a:cubicBezTo>
                  <a:cubicBezTo>
                    <a:pt x="1813302" y="4298289"/>
                    <a:pt x="2189413" y="4344784"/>
                    <a:pt x="2524010" y="4344784"/>
                  </a:cubicBezTo>
                  <a:cubicBezTo>
                    <a:pt x="2994771" y="4344784"/>
                    <a:pt x="3373372" y="4253455"/>
                    <a:pt x="3648191" y="4074117"/>
                  </a:cubicBezTo>
                  <a:cubicBezTo>
                    <a:pt x="3956220" y="3873193"/>
                    <a:pt x="4128915" y="3565164"/>
                    <a:pt x="4161295" y="3159164"/>
                  </a:cubicBezTo>
                  <a:cubicBezTo>
                    <a:pt x="4236850" y="2201036"/>
                    <a:pt x="3969504" y="1327596"/>
                    <a:pt x="3409074" y="698254"/>
                  </a:cubicBezTo>
                  <a:close/>
                </a:path>
              </a:pathLst>
            </a:custGeom>
            <a:gradFill>
              <a:gsLst>
                <a:gs pos="0">
                  <a:srgbClr val="FAAA1A"/>
                </a:gs>
                <a:gs pos="100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iṥ1îdè"/>
            <p:cNvSpPr/>
            <p:nvPr/>
          </p:nvSpPr>
          <p:spPr>
            <a:xfrm>
              <a:off x="7035302" y="3461380"/>
              <a:ext cx="842024" cy="842024"/>
            </a:xfrm>
            <a:custGeom>
              <a:avLst/>
              <a:gdLst>
                <a:gd name="connsiteX0" fmla="*/ 1081007 w 1081006"/>
                <a:gd name="connsiteY0" fmla="*/ 376941 h 1081006"/>
                <a:gd name="connsiteX1" fmla="*/ 376941 w 1081006"/>
                <a:gd name="connsiteY1" fmla="*/ 1081007 h 1081006"/>
                <a:gd name="connsiteX2" fmla="*/ 0 w 1081006"/>
                <a:gd name="connsiteY2" fmla="*/ 704896 h 1081006"/>
                <a:gd name="connsiteX3" fmla="*/ 704896 w 1081006"/>
                <a:gd name="connsiteY3" fmla="*/ 0 h 108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006" h="1081006">
                  <a:moveTo>
                    <a:pt x="1081007" y="376941"/>
                  </a:moveTo>
                  <a:lnTo>
                    <a:pt x="376941" y="1081007"/>
                  </a:lnTo>
                  <a:lnTo>
                    <a:pt x="0" y="704896"/>
                  </a:lnTo>
                  <a:lnTo>
                    <a:pt x="7048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AA1A"/>
                </a:gs>
                <a:gs pos="68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ísľíḑè"/>
            <p:cNvSpPr/>
            <p:nvPr/>
          </p:nvSpPr>
          <p:spPr>
            <a:xfrm rot="18900000">
              <a:off x="7176977" y="3781873"/>
              <a:ext cx="488913" cy="130635"/>
            </a:xfrm>
            <a:custGeom>
              <a:avLst/>
              <a:gdLst>
                <a:gd name="connsiteX0" fmla="*/ 0 w 627675"/>
                <a:gd name="connsiteY0" fmla="*/ 0 h 167712"/>
                <a:gd name="connsiteX1" fmla="*/ 627675 w 627675"/>
                <a:gd name="connsiteY1" fmla="*/ 0 h 167712"/>
                <a:gd name="connsiteX2" fmla="*/ 627675 w 627675"/>
                <a:gd name="connsiteY2" fmla="*/ 167712 h 167712"/>
                <a:gd name="connsiteX3" fmla="*/ 0 w 627675"/>
                <a:gd name="connsiteY3" fmla="*/ 167712 h 1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675" h="167712">
                  <a:moveTo>
                    <a:pt x="0" y="0"/>
                  </a:moveTo>
                  <a:lnTo>
                    <a:pt x="627675" y="0"/>
                  </a:lnTo>
                  <a:lnTo>
                    <a:pt x="627675" y="167712"/>
                  </a:lnTo>
                  <a:lnTo>
                    <a:pt x="0" y="167712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íṧḻîdé"/>
            <p:cNvSpPr/>
            <p:nvPr/>
          </p:nvSpPr>
          <p:spPr>
            <a:xfrm>
              <a:off x="4407692" y="5099513"/>
              <a:ext cx="154565" cy="338879"/>
            </a:xfrm>
            <a:custGeom>
              <a:avLst/>
              <a:gdLst>
                <a:gd name="connsiteX0" fmla="*/ 198434 w 198433"/>
                <a:gd name="connsiteY0" fmla="*/ 13285 h 435059"/>
                <a:gd name="connsiteX1" fmla="*/ 143636 w 198433"/>
                <a:gd name="connsiteY1" fmla="*/ 6643 h 435059"/>
                <a:gd name="connsiteX2" fmla="*/ 88839 w 198433"/>
                <a:gd name="connsiteY2" fmla="*/ 0 h 435059"/>
                <a:gd name="connsiteX3" fmla="*/ 76385 w 198433"/>
                <a:gd name="connsiteY3" fmla="*/ 53967 h 435059"/>
                <a:gd name="connsiteX4" fmla="*/ 11624 w 198433"/>
                <a:gd name="connsiteY4" fmla="*/ 337088 h 435059"/>
                <a:gd name="connsiteX5" fmla="*/ 0 w 198433"/>
                <a:gd name="connsiteY5" fmla="*/ 386904 h 435059"/>
                <a:gd name="connsiteX6" fmla="*/ 47325 w 198433"/>
                <a:gd name="connsiteY6" fmla="*/ 406831 h 435059"/>
                <a:gd name="connsiteX7" fmla="*/ 112086 w 198433"/>
                <a:gd name="connsiteY7" fmla="*/ 435060 h 435059"/>
                <a:gd name="connsiteX8" fmla="*/ 198434 w 198433"/>
                <a:gd name="connsiteY8" fmla="*/ 13285 h 43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433" h="435059">
                  <a:moveTo>
                    <a:pt x="198434" y="13285"/>
                  </a:moveTo>
                  <a:cubicBezTo>
                    <a:pt x="179338" y="10794"/>
                    <a:pt x="161072" y="9133"/>
                    <a:pt x="143636" y="6643"/>
                  </a:cubicBezTo>
                  <a:lnTo>
                    <a:pt x="88839" y="0"/>
                  </a:lnTo>
                  <a:lnTo>
                    <a:pt x="76385" y="53967"/>
                  </a:lnTo>
                  <a:lnTo>
                    <a:pt x="11624" y="337088"/>
                  </a:lnTo>
                  <a:lnTo>
                    <a:pt x="0" y="386904"/>
                  </a:lnTo>
                  <a:lnTo>
                    <a:pt x="47325" y="406831"/>
                  </a:lnTo>
                  <a:cubicBezTo>
                    <a:pt x="68912" y="415964"/>
                    <a:pt x="90499" y="425096"/>
                    <a:pt x="112086" y="435060"/>
                  </a:cubicBezTo>
                  <a:lnTo>
                    <a:pt x="198434" y="13285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íŝ1íḍe"/>
            <p:cNvSpPr/>
            <p:nvPr/>
          </p:nvSpPr>
          <p:spPr>
            <a:xfrm>
              <a:off x="4421273" y="5375014"/>
              <a:ext cx="72432" cy="38156"/>
            </a:xfrm>
            <a:custGeom>
              <a:avLst/>
              <a:gdLst>
                <a:gd name="connsiteX0" fmla="*/ 0 w 92989"/>
                <a:gd name="connsiteY0" fmla="*/ 0 h 48985"/>
                <a:gd name="connsiteX1" fmla="*/ 92990 w 92989"/>
                <a:gd name="connsiteY1" fmla="*/ 48986 h 4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989" h="48985">
                  <a:moveTo>
                    <a:pt x="0" y="0"/>
                  </a:moveTo>
                  <a:lnTo>
                    <a:pt x="92990" y="4898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îṣḻíḑe"/>
            <p:cNvSpPr/>
            <p:nvPr/>
          </p:nvSpPr>
          <p:spPr>
            <a:xfrm>
              <a:off x="4427740" y="5345266"/>
              <a:ext cx="73079" cy="34276"/>
            </a:xfrm>
            <a:custGeom>
              <a:avLst/>
              <a:gdLst>
                <a:gd name="connsiteX0" fmla="*/ 0 w 93820"/>
                <a:gd name="connsiteY0" fmla="*/ 0 h 44004"/>
                <a:gd name="connsiteX1" fmla="*/ 93820 w 93820"/>
                <a:gd name="connsiteY1" fmla="*/ 44004 h 4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44004">
                  <a:moveTo>
                    <a:pt x="0" y="0"/>
                  </a:moveTo>
                  <a:lnTo>
                    <a:pt x="93820" y="4400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ïś1ïḍê"/>
            <p:cNvSpPr/>
            <p:nvPr/>
          </p:nvSpPr>
          <p:spPr>
            <a:xfrm>
              <a:off x="4434207" y="5316163"/>
              <a:ext cx="73079" cy="31042"/>
            </a:xfrm>
            <a:custGeom>
              <a:avLst/>
              <a:gdLst>
                <a:gd name="connsiteX0" fmla="*/ 0 w 93820"/>
                <a:gd name="connsiteY0" fmla="*/ 0 h 39852"/>
                <a:gd name="connsiteX1" fmla="*/ 93820 w 93820"/>
                <a:gd name="connsiteY1" fmla="*/ 39853 h 3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9852">
                  <a:moveTo>
                    <a:pt x="0" y="0"/>
                  </a:moveTo>
                  <a:lnTo>
                    <a:pt x="93820" y="39853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îšlidè"/>
            <p:cNvSpPr/>
            <p:nvPr/>
          </p:nvSpPr>
          <p:spPr>
            <a:xfrm>
              <a:off x="4440674" y="5287061"/>
              <a:ext cx="73079" cy="27808"/>
            </a:xfrm>
            <a:custGeom>
              <a:avLst/>
              <a:gdLst>
                <a:gd name="connsiteX0" fmla="*/ 0 w 93820"/>
                <a:gd name="connsiteY0" fmla="*/ 0 h 35701"/>
                <a:gd name="connsiteX1" fmla="*/ 93820 w 93820"/>
                <a:gd name="connsiteY1" fmla="*/ 35702 h 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5701">
                  <a:moveTo>
                    <a:pt x="0" y="0"/>
                  </a:moveTo>
                  <a:lnTo>
                    <a:pt x="93820" y="35702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íSḻide"/>
            <p:cNvSpPr/>
            <p:nvPr/>
          </p:nvSpPr>
          <p:spPr>
            <a:xfrm>
              <a:off x="4446495" y="5257959"/>
              <a:ext cx="73725" cy="24575"/>
            </a:xfrm>
            <a:custGeom>
              <a:avLst/>
              <a:gdLst>
                <a:gd name="connsiteX0" fmla="*/ 0 w 94650"/>
                <a:gd name="connsiteY0" fmla="*/ 0 h 31550"/>
                <a:gd name="connsiteX1" fmla="*/ 94650 w 94650"/>
                <a:gd name="connsiteY1" fmla="*/ 31550 h 3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31550">
                  <a:moveTo>
                    <a:pt x="0" y="0"/>
                  </a:moveTo>
                  <a:lnTo>
                    <a:pt x="94650" y="31550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îşļíḍe"/>
            <p:cNvSpPr/>
            <p:nvPr/>
          </p:nvSpPr>
          <p:spPr>
            <a:xfrm>
              <a:off x="4452962" y="5229503"/>
              <a:ext cx="73725" cy="21341"/>
            </a:xfrm>
            <a:custGeom>
              <a:avLst/>
              <a:gdLst>
                <a:gd name="connsiteX0" fmla="*/ 0 w 94650"/>
                <a:gd name="connsiteY0" fmla="*/ 0 h 27398"/>
                <a:gd name="connsiteX1" fmla="*/ 94650 w 94650"/>
                <a:gd name="connsiteY1" fmla="*/ 27399 h 2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27398">
                  <a:moveTo>
                    <a:pt x="0" y="0"/>
                  </a:moveTo>
                  <a:lnTo>
                    <a:pt x="94650" y="27399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îšlïďè"/>
            <p:cNvSpPr/>
            <p:nvPr/>
          </p:nvSpPr>
          <p:spPr>
            <a:xfrm>
              <a:off x="4458783" y="5201048"/>
              <a:ext cx="74372" cy="18108"/>
            </a:xfrm>
            <a:custGeom>
              <a:avLst/>
              <a:gdLst>
                <a:gd name="connsiteX0" fmla="*/ 0 w 95480"/>
                <a:gd name="connsiteY0" fmla="*/ 0 h 23247"/>
                <a:gd name="connsiteX1" fmla="*/ 95481 w 95480"/>
                <a:gd name="connsiteY1" fmla="*/ 23247 h 2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23247">
                  <a:moveTo>
                    <a:pt x="0" y="0"/>
                  </a:moveTo>
                  <a:lnTo>
                    <a:pt x="95481" y="23247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íşľíḑè"/>
            <p:cNvSpPr/>
            <p:nvPr/>
          </p:nvSpPr>
          <p:spPr>
            <a:xfrm>
              <a:off x="4465250" y="5172592"/>
              <a:ext cx="74372" cy="15521"/>
            </a:xfrm>
            <a:custGeom>
              <a:avLst/>
              <a:gdLst>
                <a:gd name="connsiteX0" fmla="*/ 0 w 95480"/>
                <a:gd name="connsiteY0" fmla="*/ 0 h 19926"/>
                <a:gd name="connsiteX1" fmla="*/ 95481 w 95480"/>
                <a:gd name="connsiteY1" fmla="*/ 19926 h 1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19926">
                  <a:moveTo>
                    <a:pt x="0" y="0"/>
                  </a:moveTo>
                  <a:lnTo>
                    <a:pt x="95481" y="1992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íṩľiďe"/>
            <p:cNvSpPr/>
            <p:nvPr/>
          </p:nvSpPr>
          <p:spPr>
            <a:xfrm>
              <a:off x="4471071" y="5144783"/>
              <a:ext cx="75018" cy="12288"/>
            </a:xfrm>
            <a:custGeom>
              <a:avLst/>
              <a:gdLst>
                <a:gd name="connsiteX0" fmla="*/ 0 w 96310"/>
                <a:gd name="connsiteY0" fmla="*/ 0 h 15775"/>
                <a:gd name="connsiteX1" fmla="*/ 96311 w 96310"/>
                <a:gd name="connsiteY1" fmla="*/ 15775 h 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5775">
                  <a:moveTo>
                    <a:pt x="0" y="0"/>
                  </a:moveTo>
                  <a:lnTo>
                    <a:pt x="96311" y="15775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íśļïďè"/>
            <p:cNvSpPr/>
            <p:nvPr/>
          </p:nvSpPr>
          <p:spPr>
            <a:xfrm>
              <a:off x="4476891" y="5116975"/>
              <a:ext cx="75018" cy="9700"/>
            </a:xfrm>
            <a:custGeom>
              <a:avLst/>
              <a:gdLst>
                <a:gd name="connsiteX0" fmla="*/ 0 w 96310"/>
                <a:gd name="connsiteY0" fmla="*/ 0 h 12453"/>
                <a:gd name="connsiteX1" fmla="*/ 96311 w 96310"/>
                <a:gd name="connsiteY1" fmla="*/ 12454 h 1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2453">
                  <a:moveTo>
                    <a:pt x="0" y="0"/>
                  </a:moveTo>
                  <a:lnTo>
                    <a:pt x="96311" y="1245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íŝļïḓé"/>
            <p:cNvSpPr/>
            <p:nvPr/>
          </p:nvSpPr>
          <p:spPr>
            <a:xfrm>
              <a:off x="4797016" y="5413170"/>
              <a:ext cx="2069493" cy="417889"/>
            </a:xfrm>
            <a:custGeom>
              <a:avLst/>
              <a:gdLst>
                <a:gd name="connsiteX0" fmla="*/ 2656852 w 2656852"/>
                <a:gd name="connsiteY0" fmla="*/ 523898 h 536493"/>
                <a:gd name="connsiteX1" fmla="*/ 0 w 2656852"/>
                <a:gd name="connsiteY1" fmla="*/ 0 h 53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852" h="536493">
                  <a:moveTo>
                    <a:pt x="2656852" y="523898"/>
                  </a:moveTo>
                  <a:cubicBezTo>
                    <a:pt x="1903801" y="587829"/>
                    <a:pt x="949825" y="407661"/>
                    <a:pt x="0" y="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íṣḷïḋé"/>
            <p:cNvSpPr/>
            <p:nvPr/>
          </p:nvSpPr>
          <p:spPr>
            <a:xfrm>
              <a:off x="7832057" y="4368076"/>
              <a:ext cx="195377" cy="1045094"/>
            </a:xfrm>
            <a:custGeom>
              <a:avLst/>
              <a:gdLst>
                <a:gd name="connsiteX0" fmla="*/ 151939 w 250829"/>
                <a:gd name="connsiteY0" fmla="*/ 0 h 1341710"/>
                <a:gd name="connsiteX1" fmla="*/ 239947 w 250829"/>
                <a:gd name="connsiteY1" fmla="*/ 428417 h 1341710"/>
                <a:gd name="connsiteX2" fmla="*/ 0 w 250829"/>
                <a:gd name="connsiteY2" fmla="*/ 1341710 h 134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29" h="1341710">
                  <a:moveTo>
                    <a:pt x="151939" y="0"/>
                  </a:moveTo>
                  <a:cubicBezTo>
                    <a:pt x="192622" y="133673"/>
                    <a:pt x="222512" y="276479"/>
                    <a:pt x="239947" y="428417"/>
                  </a:cubicBezTo>
                  <a:cubicBezTo>
                    <a:pt x="283951" y="808680"/>
                    <a:pt x="192622" y="1112557"/>
                    <a:pt x="0" y="134171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îšḻîḓe"/>
            <p:cNvSpPr/>
            <p:nvPr/>
          </p:nvSpPr>
          <p:spPr>
            <a:xfrm>
              <a:off x="6076221" y="2964702"/>
              <a:ext cx="975895" cy="370568"/>
            </a:xfrm>
            <a:custGeom>
              <a:avLst/>
              <a:gdLst>
                <a:gd name="connsiteX0" fmla="*/ 0 w 1252871"/>
                <a:gd name="connsiteY0" fmla="*/ 0 h 475742"/>
                <a:gd name="connsiteX1" fmla="*/ 1252872 w 1252871"/>
                <a:gd name="connsiteY1" fmla="*/ 475743 h 47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2871" h="475742">
                  <a:moveTo>
                    <a:pt x="0" y="0"/>
                  </a:moveTo>
                  <a:cubicBezTo>
                    <a:pt x="0" y="0"/>
                    <a:pt x="621870" y="102953"/>
                    <a:pt x="1252872" y="475743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ïşļíḑé"/>
            <p:cNvSpPr/>
            <p:nvPr/>
          </p:nvSpPr>
          <p:spPr>
            <a:xfrm>
              <a:off x="4905017" y="1841355"/>
              <a:ext cx="32336" cy="32336"/>
            </a:xfrm>
            <a:custGeom>
              <a:avLst/>
              <a:gdLst>
                <a:gd name="connsiteX0" fmla="*/ 41513 w 41513"/>
                <a:gd name="connsiteY0" fmla="*/ 20757 h 41513"/>
                <a:gd name="connsiteX1" fmla="*/ 20757 w 41513"/>
                <a:gd name="connsiteY1" fmla="*/ 41513 h 41513"/>
                <a:gd name="connsiteX2" fmla="*/ 0 w 41513"/>
                <a:gd name="connsiteY2" fmla="*/ 20757 h 41513"/>
                <a:gd name="connsiteX3" fmla="*/ 20757 w 41513"/>
                <a:gd name="connsiteY3" fmla="*/ 0 h 41513"/>
                <a:gd name="connsiteX4" fmla="*/ 41513 w 41513"/>
                <a:gd name="connsiteY4" fmla="*/ 20757 h 4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13" h="41513">
                  <a:moveTo>
                    <a:pt x="41513" y="20757"/>
                  </a:moveTo>
                  <a:cubicBezTo>
                    <a:pt x="41513" y="32220"/>
                    <a:pt x="32220" y="41513"/>
                    <a:pt x="20757" y="41513"/>
                  </a:cubicBezTo>
                  <a:cubicBezTo>
                    <a:pt x="9293" y="41513"/>
                    <a:pt x="0" y="32220"/>
                    <a:pt x="0" y="20757"/>
                  </a:cubicBezTo>
                  <a:cubicBezTo>
                    <a:pt x="0" y="9293"/>
                    <a:pt x="9293" y="0"/>
                    <a:pt x="20757" y="0"/>
                  </a:cubicBezTo>
                  <a:cubicBezTo>
                    <a:pt x="32220" y="0"/>
                    <a:pt x="41513" y="9293"/>
                    <a:pt x="41513" y="20757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îṩ1íďe"/>
            <p:cNvSpPr/>
            <p:nvPr/>
          </p:nvSpPr>
          <p:spPr>
            <a:xfrm>
              <a:off x="4782141" y="2100042"/>
              <a:ext cx="97007" cy="97007"/>
            </a:xfrm>
            <a:custGeom>
              <a:avLst/>
              <a:gdLst>
                <a:gd name="connsiteX0" fmla="*/ 124540 w 124539"/>
                <a:gd name="connsiteY0" fmla="*/ 62270 h 124539"/>
                <a:gd name="connsiteX1" fmla="*/ 62270 w 124539"/>
                <a:gd name="connsiteY1" fmla="*/ 124540 h 124539"/>
                <a:gd name="connsiteX2" fmla="*/ 0 w 124539"/>
                <a:gd name="connsiteY2" fmla="*/ 62270 h 124539"/>
                <a:gd name="connsiteX3" fmla="*/ 62270 w 124539"/>
                <a:gd name="connsiteY3" fmla="*/ 0 h 124539"/>
                <a:gd name="connsiteX4" fmla="*/ 124540 w 124539"/>
                <a:gd name="connsiteY4" fmla="*/ 62270 h 12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539" h="124539">
                  <a:moveTo>
                    <a:pt x="124540" y="62270"/>
                  </a:moveTo>
                  <a:cubicBezTo>
                    <a:pt x="124540" y="96661"/>
                    <a:pt x="96661" y="124540"/>
                    <a:pt x="62270" y="124540"/>
                  </a:cubicBezTo>
                  <a:cubicBezTo>
                    <a:pt x="27879" y="124540"/>
                    <a:pt x="0" y="96661"/>
                    <a:pt x="0" y="62270"/>
                  </a:cubicBezTo>
                  <a:cubicBezTo>
                    <a:pt x="0" y="27879"/>
                    <a:pt x="27879" y="0"/>
                    <a:pt x="62270" y="0"/>
                  </a:cubicBezTo>
                  <a:cubicBezTo>
                    <a:pt x="96661" y="0"/>
                    <a:pt x="124540" y="27879"/>
                    <a:pt x="124540" y="62270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íŝḻïḍe"/>
            <p:cNvSpPr/>
            <p:nvPr/>
          </p:nvSpPr>
          <p:spPr>
            <a:xfrm>
              <a:off x="3704711" y="1556800"/>
              <a:ext cx="3198660" cy="3573755"/>
            </a:xfrm>
            <a:custGeom>
              <a:avLst/>
              <a:gdLst>
                <a:gd name="connsiteX0" fmla="*/ 4106498 w 4106497"/>
                <a:gd name="connsiteY0" fmla="*/ 2515707 h 4588051"/>
                <a:gd name="connsiteX1" fmla="*/ 638475 w 4106497"/>
                <a:gd name="connsiteY1" fmla="*/ 4588052 h 4588051"/>
                <a:gd name="connsiteX2" fmla="*/ 0 w 4106497"/>
                <a:gd name="connsiteY2" fmla="*/ 3949577 h 4588051"/>
                <a:gd name="connsiteX3" fmla="*/ 1042815 w 4106497"/>
                <a:gd name="connsiteY3" fmla="*/ 0 h 458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497" h="4588051">
                  <a:moveTo>
                    <a:pt x="4106498" y="2515707"/>
                  </a:moveTo>
                  <a:lnTo>
                    <a:pt x="638475" y="4588052"/>
                  </a:lnTo>
                  <a:lnTo>
                    <a:pt x="0" y="3949577"/>
                  </a:lnTo>
                  <a:lnTo>
                    <a:pt x="104281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7FAFD">
                    <a:alpha val="50000"/>
                  </a:srgbClr>
                </a:gs>
                <a:gs pos="43000">
                  <a:srgbClr val="87FAFD">
                    <a:alpha val="0"/>
                  </a:srgbClr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59830" y="1688863"/>
            <a:ext cx="3900426" cy="2154350"/>
            <a:chOff x="6468571" y="2105647"/>
            <a:chExt cx="1421117" cy="2154350"/>
          </a:xfrm>
        </p:grpSpPr>
        <p:sp>
          <p:nvSpPr>
            <p:cNvPr id="81" name="矩形 80"/>
            <p:cNvSpPr/>
            <p:nvPr/>
          </p:nvSpPr>
          <p:spPr>
            <a:xfrm>
              <a:off x="6468571" y="2105647"/>
              <a:ext cx="119567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坐正  坐下</a:t>
              </a:r>
              <a:endParaRPr lang="zh-CN" altLang="en-US" sz="48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468571" y="3429000"/>
              <a:ext cx="142111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坐直  坐飞机</a:t>
              </a:r>
              <a:endParaRPr lang="zh-CN" altLang="en-US" sz="48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957" y="1688863"/>
            <a:ext cx="2857500" cy="2857500"/>
          </a:xfrm>
          <a:prstGeom prst="rect">
            <a:avLst/>
          </a:prstGeom>
        </p:spPr>
      </p:pic>
      <p:grpSp>
        <p:nvGrpSpPr>
          <p:cNvPr id="80" name="组合 79"/>
          <p:cNvGrpSpPr/>
          <p:nvPr/>
        </p:nvGrpSpPr>
        <p:grpSpPr>
          <a:xfrm>
            <a:off x="53341" y="4979186"/>
            <a:ext cx="6369049" cy="672556"/>
            <a:chOff x="518585" y="4684184"/>
            <a:chExt cx="6369049" cy="672556"/>
          </a:xfrm>
        </p:grpSpPr>
        <p:sp>
          <p:nvSpPr>
            <p:cNvPr id="83" name="矩形 82"/>
            <p:cNvSpPr>
              <a:spLocks noChangeArrowheads="1"/>
            </p:cNvSpPr>
            <p:nvPr/>
          </p:nvSpPr>
          <p:spPr bwMode="auto">
            <a:xfrm>
              <a:off x="518585" y="4684184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pic>
          <p:nvPicPr>
            <p:cNvPr id="84" name="Picture 13" descr="C:\Documents and Settings\Administrator\桌面\人一语大课堂（下）\人一语大课堂正文\坐a.tif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809751" y="4796367"/>
              <a:ext cx="5077883" cy="4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5" name="组合 84"/>
          <p:cNvGrpSpPr/>
          <p:nvPr/>
        </p:nvGrpSpPr>
        <p:grpSpPr>
          <a:xfrm>
            <a:off x="32186" y="5735035"/>
            <a:ext cx="10843681" cy="672556"/>
            <a:chOff x="527052" y="5492751"/>
            <a:chExt cx="10843681" cy="672556"/>
          </a:xfrm>
        </p:grpSpPr>
        <p:sp>
          <p:nvSpPr>
            <p:cNvPr id="86" name="矩形 10"/>
            <p:cNvSpPr>
              <a:spLocks noChangeArrowheads="1"/>
            </p:cNvSpPr>
            <p:nvPr/>
          </p:nvSpPr>
          <p:spPr bwMode="auto">
            <a:xfrm>
              <a:off x="527052" y="5492751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造句：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sp>
          <p:nvSpPr>
            <p:cNvPr id="87" name="矩形 10"/>
            <p:cNvSpPr>
              <a:spLocks noChangeArrowheads="1"/>
            </p:cNvSpPr>
            <p:nvPr/>
          </p:nvSpPr>
          <p:spPr bwMode="auto">
            <a:xfrm>
              <a:off x="1769533" y="5507567"/>
              <a:ext cx="9601200" cy="604781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爸爸坐飞机出差了。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借助拼音</a:t>
            </a:r>
            <a:endParaRPr lang="zh-CN" altLang="en-US" dirty="0"/>
          </a:p>
        </p:txBody>
      </p:sp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1869466" y="1929168"/>
            <a:ext cx="9238426" cy="36370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rgbClr val="0070C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迟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到  </a:t>
            </a:r>
            <a:r>
              <a:rPr lang="zh-CN" altLang="en-US" sz="5400" b="1" dirty="0">
                <a:solidFill>
                  <a:srgbClr val="0070C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刚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想  </a:t>
            </a:r>
            <a:r>
              <a:rPr lang="zh-CN" altLang="en-US" sz="5400" b="1" dirty="0">
                <a:solidFill>
                  <a:srgbClr val="FF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元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元   </a:t>
            </a:r>
            <a:r>
              <a:rPr lang="zh-CN" altLang="en-US" sz="5400" b="1" dirty="0">
                <a:solidFill>
                  <a:srgbClr val="0070C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决定</a:t>
            </a:r>
            <a:endParaRPr lang="en-US" altLang="zh-CN" sz="5400" b="1" dirty="0">
              <a:solidFill>
                <a:srgbClr val="0070C0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rgbClr val="FF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已经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坐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 dirty="0">
                <a:solidFill>
                  <a:srgbClr val="0070C0"/>
                </a:solidFill>
                <a:latin typeface="方正楷体拼音字库02" panose="03000509000000000000" pitchFamily="65" charset="-122"/>
                <a:ea typeface="方正楷体拼音字库02" panose="03000509000000000000" pitchFamily="65" charset="-122"/>
              </a:rPr>
              <a:t>背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书包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丁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零零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rgbClr val="0070C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洗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脸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一分</a:t>
            </a:r>
            <a:r>
              <a:rPr lang="zh-CN" altLang="en-US" sz="5400" b="1" dirty="0">
                <a:solidFill>
                  <a:srgbClr val="FF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钟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r>
              <a:rPr lang="zh-CN" altLang="en-US" sz="5400" b="1" dirty="0">
                <a:solidFill>
                  <a:srgbClr val="FF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共</a:t>
            </a:r>
            <a:r>
              <a:rPr lang="zh-CN" altLang="en-US" sz="5400" b="1" dirty="0">
                <a:solidFill>
                  <a:srgbClr val="0070C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汽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2764" y="290463"/>
            <a:ext cx="10387723" cy="55888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我会写</a:t>
            </a:r>
            <a:endParaRPr lang="zh-CN" altLang="en-US"/>
          </a:p>
        </p:txBody>
      </p:sp>
      <p:grpSp>
        <p:nvGrpSpPr>
          <p:cNvPr id="16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82843" y="5310562"/>
            <a:ext cx="1209157" cy="1326653"/>
            <a:chOff x="3659926" y="959408"/>
            <a:chExt cx="4872148" cy="5345584"/>
          </a:xfrm>
        </p:grpSpPr>
        <p:sp>
          <p:nvSpPr>
            <p:cNvPr id="17" name="îšļiḓe"/>
            <p:cNvSpPr/>
            <p:nvPr/>
          </p:nvSpPr>
          <p:spPr>
            <a:xfrm>
              <a:off x="3659926" y="4627895"/>
              <a:ext cx="553995" cy="553265"/>
            </a:xfrm>
            <a:custGeom>
              <a:avLst/>
              <a:gdLst>
                <a:gd name="connsiteX0" fmla="*/ 702613 w 711229"/>
                <a:gd name="connsiteY0" fmla="*/ 690159 h 710292"/>
                <a:gd name="connsiteX1" fmla="*/ 691820 w 711229"/>
                <a:gd name="connsiteY1" fmla="*/ 700952 h 710292"/>
                <a:gd name="connsiteX2" fmla="*/ 647815 w 711229"/>
                <a:gd name="connsiteY2" fmla="*/ 700952 h 710292"/>
                <a:gd name="connsiteX3" fmla="*/ 9340 w 711229"/>
                <a:gd name="connsiteY3" fmla="*/ 64138 h 710292"/>
                <a:gd name="connsiteX4" fmla="*/ 9340 w 711229"/>
                <a:gd name="connsiteY4" fmla="*/ 20134 h 710292"/>
                <a:gd name="connsiteX5" fmla="*/ 20134 w 711229"/>
                <a:gd name="connsiteY5" fmla="*/ 9340 h 710292"/>
                <a:gd name="connsiteX6" fmla="*/ 64138 w 711229"/>
                <a:gd name="connsiteY6" fmla="*/ 9340 h 710292"/>
                <a:gd name="connsiteX7" fmla="*/ 701783 w 711229"/>
                <a:gd name="connsiteY7" fmla="*/ 646985 h 710292"/>
                <a:gd name="connsiteX8" fmla="*/ 702613 w 711229"/>
                <a:gd name="connsiteY8" fmla="*/ 690159 h 71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229" h="710292">
                  <a:moveTo>
                    <a:pt x="702613" y="690159"/>
                  </a:moveTo>
                  <a:lnTo>
                    <a:pt x="691820" y="700952"/>
                  </a:lnTo>
                  <a:cubicBezTo>
                    <a:pt x="679366" y="713406"/>
                    <a:pt x="659439" y="713406"/>
                    <a:pt x="647815" y="700952"/>
                  </a:cubicBezTo>
                  <a:lnTo>
                    <a:pt x="9340" y="64138"/>
                  </a:lnTo>
                  <a:cubicBezTo>
                    <a:pt x="-3113" y="51684"/>
                    <a:pt x="-3113" y="31758"/>
                    <a:pt x="9340" y="20134"/>
                  </a:cubicBezTo>
                  <a:lnTo>
                    <a:pt x="20134" y="9340"/>
                  </a:lnTo>
                  <a:cubicBezTo>
                    <a:pt x="32588" y="-3113"/>
                    <a:pt x="52514" y="-3113"/>
                    <a:pt x="64138" y="9340"/>
                  </a:cubicBezTo>
                  <a:lnTo>
                    <a:pt x="701783" y="646985"/>
                  </a:lnTo>
                  <a:cubicBezTo>
                    <a:pt x="714237" y="657779"/>
                    <a:pt x="714237" y="677705"/>
                    <a:pt x="702613" y="690159"/>
                  </a:cubicBezTo>
                  <a:close/>
                </a:path>
              </a:pathLst>
            </a:custGeom>
            <a:solidFill>
              <a:srgbClr val="032066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îṣļîďé"/>
            <p:cNvSpPr/>
            <p:nvPr/>
          </p:nvSpPr>
          <p:spPr>
            <a:xfrm>
              <a:off x="3727185" y="4693860"/>
              <a:ext cx="105091" cy="105091"/>
            </a:xfrm>
            <a:custGeom>
              <a:avLst/>
              <a:gdLst>
                <a:gd name="connsiteX0" fmla="*/ 1868 w 134918"/>
                <a:gd name="connsiteY0" fmla="*/ 4359 h 134918"/>
                <a:gd name="connsiteX1" fmla="*/ 4359 w 134918"/>
                <a:gd name="connsiteY1" fmla="*/ 1868 h 134918"/>
                <a:gd name="connsiteX2" fmla="*/ 12662 w 134918"/>
                <a:gd name="connsiteY2" fmla="*/ 1868 h 134918"/>
                <a:gd name="connsiteX3" fmla="*/ 133050 w 134918"/>
                <a:gd name="connsiteY3" fmla="*/ 122257 h 134918"/>
                <a:gd name="connsiteX4" fmla="*/ 133050 w 134918"/>
                <a:gd name="connsiteY4" fmla="*/ 130559 h 134918"/>
                <a:gd name="connsiteX5" fmla="*/ 130559 w 134918"/>
                <a:gd name="connsiteY5" fmla="*/ 133051 h 134918"/>
                <a:gd name="connsiteX6" fmla="*/ 122257 w 134918"/>
                <a:gd name="connsiteY6" fmla="*/ 133051 h 134918"/>
                <a:gd name="connsiteX7" fmla="*/ 1868 w 134918"/>
                <a:gd name="connsiteY7" fmla="*/ 12662 h 134918"/>
                <a:gd name="connsiteX8" fmla="*/ 1868 w 134918"/>
                <a:gd name="connsiteY8" fmla="*/ 4359 h 13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918" h="134918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133050" y="122257"/>
                  </a:lnTo>
                  <a:cubicBezTo>
                    <a:pt x="135541" y="124748"/>
                    <a:pt x="135541" y="128069"/>
                    <a:pt x="133050" y="130559"/>
                  </a:cubicBezTo>
                  <a:lnTo>
                    <a:pt x="130559" y="133051"/>
                  </a:lnTo>
                  <a:cubicBezTo>
                    <a:pt x="128069" y="135541"/>
                    <a:pt x="124748" y="135541"/>
                    <a:pt x="122257" y="133051"/>
                  </a:cubicBezTo>
                  <a:lnTo>
                    <a:pt x="1868" y="12662"/>
                  </a:lnTo>
                  <a:cubicBezTo>
                    <a:pt x="-623" y="10171"/>
                    <a:pt x="-623" y="6850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ïsľîde"/>
            <p:cNvSpPr/>
            <p:nvPr/>
          </p:nvSpPr>
          <p:spPr>
            <a:xfrm>
              <a:off x="3859115" y="4825790"/>
              <a:ext cx="47533" cy="47533"/>
            </a:xfrm>
            <a:custGeom>
              <a:avLst/>
              <a:gdLst>
                <a:gd name="connsiteX0" fmla="*/ 1868 w 61024"/>
                <a:gd name="connsiteY0" fmla="*/ 4359 h 61024"/>
                <a:gd name="connsiteX1" fmla="*/ 4359 w 61024"/>
                <a:gd name="connsiteY1" fmla="*/ 1868 h 61024"/>
                <a:gd name="connsiteX2" fmla="*/ 12662 w 61024"/>
                <a:gd name="connsiteY2" fmla="*/ 1868 h 61024"/>
                <a:gd name="connsiteX3" fmla="*/ 59156 w 61024"/>
                <a:gd name="connsiteY3" fmla="*/ 48363 h 61024"/>
                <a:gd name="connsiteX4" fmla="*/ 59156 w 61024"/>
                <a:gd name="connsiteY4" fmla="*/ 56665 h 61024"/>
                <a:gd name="connsiteX5" fmla="*/ 56666 w 61024"/>
                <a:gd name="connsiteY5" fmla="*/ 59157 h 61024"/>
                <a:gd name="connsiteX6" fmla="*/ 48363 w 61024"/>
                <a:gd name="connsiteY6" fmla="*/ 59157 h 61024"/>
                <a:gd name="connsiteX7" fmla="*/ 1868 w 61024"/>
                <a:gd name="connsiteY7" fmla="*/ 12661 h 61024"/>
                <a:gd name="connsiteX8" fmla="*/ 1868 w 61024"/>
                <a:gd name="connsiteY8" fmla="*/ 4359 h 6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024" h="61024">
                  <a:moveTo>
                    <a:pt x="1868" y="4359"/>
                  </a:moveTo>
                  <a:lnTo>
                    <a:pt x="4359" y="1868"/>
                  </a:lnTo>
                  <a:cubicBezTo>
                    <a:pt x="6850" y="-623"/>
                    <a:pt x="10171" y="-623"/>
                    <a:pt x="12662" y="1868"/>
                  </a:cubicBezTo>
                  <a:lnTo>
                    <a:pt x="59156" y="48363"/>
                  </a:lnTo>
                  <a:cubicBezTo>
                    <a:pt x="61647" y="50854"/>
                    <a:pt x="61647" y="54175"/>
                    <a:pt x="59156" y="56665"/>
                  </a:cubicBezTo>
                  <a:lnTo>
                    <a:pt x="56666" y="59157"/>
                  </a:lnTo>
                  <a:cubicBezTo>
                    <a:pt x="54175" y="61647"/>
                    <a:pt x="50854" y="61647"/>
                    <a:pt x="48363" y="59157"/>
                  </a:cubicBezTo>
                  <a:lnTo>
                    <a:pt x="1868" y="12661"/>
                  </a:lnTo>
                  <a:cubicBezTo>
                    <a:pt x="-623" y="10171"/>
                    <a:pt x="-623" y="6849"/>
                    <a:pt x="1868" y="435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îšḻiďè"/>
            <p:cNvSpPr/>
            <p:nvPr/>
          </p:nvSpPr>
          <p:spPr>
            <a:xfrm>
              <a:off x="5397168" y="2542396"/>
              <a:ext cx="878621" cy="899447"/>
            </a:xfrm>
            <a:custGeom>
              <a:avLst/>
              <a:gdLst>
                <a:gd name="connsiteX0" fmla="*/ 1115048 w 1127989"/>
                <a:gd name="connsiteY0" fmla="*/ 298896 h 1154726"/>
                <a:gd name="connsiteX1" fmla="*/ 308859 w 1127989"/>
                <a:gd name="connsiteY1" fmla="*/ 0 h 1154726"/>
                <a:gd name="connsiteX2" fmla="*/ 0 w 1127989"/>
                <a:gd name="connsiteY2" fmla="*/ 542164 h 1154726"/>
                <a:gd name="connsiteX3" fmla="*/ 141976 w 1127989"/>
                <a:gd name="connsiteY3" fmla="*/ 694103 h 1154726"/>
                <a:gd name="connsiteX4" fmla="*/ 50646 w 1127989"/>
                <a:gd name="connsiteY4" fmla="*/ 1048626 h 1154726"/>
                <a:gd name="connsiteX5" fmla="*/ 993829 w 1127989"/>
                <a:gd name="connsiteY5" fmla="*/ 865968 h 1154726"/>
                <a:gd name="connsiteX6" fmla="*/ 1115048 w 1127989"/>
                <a:gd name="connsiteY6" fmla="*/ 298896 h 115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989" h="1154726">
                  <a:moveTo>
                    <a:pt x="1115048" y="298896"/>
                  </a:moveTo>
                  <a:cubicBezTo>
                    <a:pt x="1089309" y="192622"/>
                    <a:pt x="390225" y="324634"/>
                    <a:pt x="308859" y="0"/>
                  </a:cubicBezTo>
                  <a:cubicBezTo>
                    <a:pt x="308859" y="0"/>
                    <a:pt x="192622" y="187640"/>
                    <a:pt x="0" y="542164"/>
                  </a:cubicBezTo>
                  <a:cubicBezTo>
                    <a:pt x="0" y="542164"/>
                    <a:pt x="126200" y="599452"/>
                    <a:pt x="141976" y="694103"/>
                  </a:cubicBezTo>
                  <a:cubicBezTo>
                    <a:pt x="182659" y="937371"/>
                    <a:pt x="50646" y="1048626"/>
                    <a:pt x="50646" y="1048626"/>
                  </a:cubicBezTo>
                  <a:cubicBezTo>
                    <a:pt x="50646" y="1048626"/>
                    <a:pt x="616058" y="1382394"/>
                    <a:pt x="993829" y="865968"/>
                  </a:cubicBezTo>
                  <a:cubicBezTo>
                    <a:pt x="1186451" y="602773"/>
                    <a:pt x="1115048" y="298896"/>
                    <a:pt x="1115048" y="298896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isḷîďe"/>
            <p:cNvSpPr/>
            <p:nvPr/>
          </p:nvSpPr>
          <p:spPr>
            <a:xfrm>
              <a:off x="5000084" y="959408"/>
              <a:ext cx="1351637" cy="1560033"/>
            </a:xfrm>
            <a:custGeom>
              <a:avLst/>
              <a:gdLst>
                <a:gd name="connsiteX0" fmla="*/ 0 w 1735256"/>
                <a:gd name="connsiteY0" fmla="*/ 832535 h 2002799"/>
                <a:gd name="connsiteX1" fmla="*/ 58119 w 1735256"/>
                <a:gd name="connsiteY1" fmla="*/ 683087 h 2002799"/>
                <a:gd name="connsiteX2" fmla="*/ 744749 w 1735256"/>
                <a:gd name="connsiteY2" fmla="*/ 10571 h 2002799"/>
                <a:gd name="connsiteX3" fmla="*/ 1654721 w 1735256"/>
                <a:gd name="connsiteY3" fmla="*/ 683917 h 2002799"/>
                <a:gd name="connsiteX4" fmla="*/ 1502782 w 1735256"/>
                <a:gd name="connsiteY4" fmla="*/ 1724241 h 2002799"/>
                <a:gd name="connsiteX5" fmla="*/ 1735257 w 1735256"/>
                <a:gd name="connsiteY5" fmla="*/ 1951734 h 2002799"/>
                <a:gd name="connsiteX6" fmla="*/ 1213019 w 1735256"/>
                <a:gd name="connsiteY6" fmla="*/ 1779038 h 2002799"/>
                <a:gd name="connsiteX7" fmla="*/ 893367 w 1735256"/>
                <a:gd name="connsiteY7" fmla="*/ 720449 h 2002799"/>
                <a:gd name="connsiteX8" fmla="*/ 368638 w 1735256"/>
                <a:gd name="connsiteY8" fmla="*/ 879030 h 2002799"/>
                <a:gd name="connsiteX9" fmla="*/ 0 w 1735256"/>
                <a:gd name="connsiteY9" fmla="*/ 832535 h 200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5256" h="2002797">
                  <a:moveTo>
                    <a:pt x="0" y="832535"/>
                  </a:moveTo>
                  <a:cubicBezTo>
                    <a:pt x="0" y="832535"/>
                    <a:pt x="54798" y="769434"/>
                    <a:pt x="58119" y="683087"/>
                  </a:cubicBezTo>
                  <a:cubicBezTo>
                    <a:pt x="68082" y="439819"/>
                    <a:pt x="298066" y="74501"/>
                    <a:pt x="744749" y="10571"/>
                  </a:cubicBezTo>
                  <a:cubicBezTo>
                    <a:pt x="1360807" y="-77437"/>
                    <a:pt x="1609056" y="404947"/>
                    <a:pt x="1654721" y="683917"/>
                  </a:cubicBezTo>
                  <a:cubicBezTo>
                    <a:pt x="1732766" y="1161320"/>
                    <a:pt x="1517727" y="1603022"/>
                    <a:pt x="1502782" y="1724241"/>
                  </a:cubicBezTo>
                  <a:cubicBezTo>
                    <a:pt x="1485347" y="1867877"/>
                    <a:pt x="1577506" y="1945922"/>
                    <a:pt x="1735257" y="1951734"/>
                  </a:cubicBezTo>
                  <a:cubicBezTo>
                    <a:pt x="1735257" y="1951734"/>
                    <a:pt x="1356655" y="2145186"/>
                    <a:pt x="1213019" y="1779038"/>
                  </a:cubicBezTo>
                  <a:cubicBezTo>
                    <a:pt x="1037003" y="1329034"/>
                    <a:pt x="1183130" y="835856"/>
                    <a:pt x="893367" y="720449"/>
                  </a:cubicBezTo>
                  <a:cubicBezTo>
                    <a:pt x="670855" y="631610"/>
                    <a:pt x="368638" y="879030"/>
                    <a:pt x="368638" y="879030"/>
                  </a:cubicBezTo>
                  <a:lnTo>
                    <a:pt x="0" y="832535"/>
                  </a:lnTo>
                  <a:close/>
                </a:path>
              </a:pathLst>
            </a:custGeom>
            <a:gradFill>
              <a:gsLst>
                <a:gs pos="22000">
                  <a:srgbClr val="022A63"/>
                </a:gs>
                <a:gs pos="77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íşľïḑê"/>
            <p:cNvSpPr/>
            <p:nvPr/>
          </p:nvSpPr>
          <p:spPr>
            <a:xfrm>
              <a:off x="5397168" y="2629056"/>
              <a:ext cx="220530" cy="410018"/>
            </a:xfrm>
            <a:custGeom>
              <a:avLst/>
              <a:gdLst>
                <a:gd name="connsiteX0" fmla="*/ 283121 w 283120"/>
                <a:gd name="connsiteY0" fmla="*/ 0 h 526388"/>
                <a:gd name="connsiteX1" fmla="*/ 218360 w 283120"/>
                <a:gd name="connsiteY1" fmla="*/ 29059 h 526388"/>
                <a:gd name="connsiteX2" fmla="*/ 0 w 283120"/>
                <a:gd name="connsiteY2" fmla="*/ 430908 h 526388"/>
                <a:gd name="connsiteX3" fmla="*/ 117898 w 283120"/>
                <a:gd name="connsiteY3" fmla="*/ 526389 h 526388"/>
                <a:gd name="connsiteX4" fmla="*/ 117898 w 283120"/>
                <a:gd name="connsiteY4" fmla="*/ 526389 h 526388"/>
                <a:gd name="connsiteX5" fmla="*/ 283121 w 283120"/>
                <a:gd name="connsiteY5" fmla="*/ 0 h 52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120" h="526388">
                  <a:moveTo>
                    <a:pt x="283121" y="0"/>
                  </a:moveTo>
                  <a:lnTo>
                    <a:pt x="218360" y="29059"/>
                  </a:lnTo>
                  <a:cubicBezTo>
                    <a:pt x="162732" y="132012"/>
                    <a:pt x="88008" y="269837"/>
                    <a:pt x="0" y="430908"/>
                  </a:cubicBezTo>
                  <a:cubicBezTo>
                    <a:pt x="0" y="430908"/>
                    <a:pt x="77215" y="465779"/>
                    <a:pt x="117898" y="526389"/>
                  </a:cubicBezTo>
                  <a:lnTo>
                    <a:pt x="117898" y="526389"/>
                  </a:lnTo>
                  <a:lnTo>
                    <a:pt x="283121" y="0"/>
                  </a:ln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îṥḷíde"/>
            <p:cNvSpPr/>
            <p:nvPr/>
          </p:nvSpPr>
          <p:spPr>
            <a:xfrm>
              <a:off x="3704519" y="5712601"/>
              <a:ext cx="681832" cy="317949"/>
            </a:xfrm>
            <a:custGeom>
              <a:avLst/>
              <a:gdLst>
                <a:gd name="connsiteX0" fmla="*/ 875348 w 875348"/>
                <a:gd name="connsiteY0" fmla="*/ 303877 h 408188"/>
                <a:gd name="connsiteX1" fmla="*/ 530788 w 875348"/>
                <a:gd name="connsiteY1" fmla="*/ 354523 h 408188"/>
                <a:gd name="connsiteX2" fmla="*/ 192869 w 875348"/>
                <a:gd name="connsiteY2" fmla="*/ 398528 h 408188"/>
                <a:gd name="connsiteX3" fmla="*/ 128939 w 875348"/>
                <a:gd name="connsiteY3" fmla="*/ 348712 h 408188"/>
                <a:gd name="connsiteX4" fmla="*/ 273405 w 875348"/>
                <a:gd name="connsiteY4" fmla="*/ 282291 h 408188"/>
                <a:gd name="connsiteX5" fmla="*/ 129769 w 875348"/>
                <a:gd name="connsiteY5" fmla="*/ 291423 h 408188"/>
                <a:gd name="connsiteX6" fmla="*/ 52554 w 875348"/>
                <a:gd name="connsiteY6" fmla="*/ 407661 h 408188"/>
                <a:gd name="connsiteX7" fmla="*/ 14362 w 875348"/>
                <a:gd name="connsiteY7" fmla="*/ 214209 h 408188"/>
                <a:gd name="connsiteX8" fmla="*/ 413720 w 875348"/>
                <a:gd name="connsiteY8" fmla="*/ 116237 h 408188"/>
                <a:gd name="connsiteX9" fmla="*/ 804776 w 875348"/>
                <a:gd name="connsiteY9" fmla="*/ 0 h 408188"/>
                <a:gd name="connsiteX10" fmla="*/ 875348 w 875348"/>
                <a:gd name="connsiteY10" fmla="*/ 303877 h 4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5348" h="408188">
                  <a:moveTo>
                    <a:pt x="875348" y="303877"/>
                  </a:moveTo>
                  <a:cubicBezTo>
                    <a:pt x="837156" y="293084"/>
                    <a:pt x="576452" y="308859"/>
                    <a:pt x="530788" y="354523"/>
                  </a:cubicBezTo>
                  <a:cubicBezTo>
                    <a:pt x="460215" y="425096"/>
                    <a:pt x="281708" y="387734"/>
                    <a:pt x="192869" y="398528"/>
                  </a:cubicBezTo>
                  <a:cubicBezTo>
                    <a:pt x="84104" y="411812"/>
                    <a:pt x="85765" y="352863"/>
                    <a:pt x="128939" y="348712"/>
                  </a:cubicBezTo>
                  <a:cubicBezTo>
                    <a:pt x="267593" y="334597"/>
                    <a:pt x="272575" y="312180"/>
                    <a:pt x="273405" y="282291"/>
                  </a:cubicBezTo>
                  <a:cubicBezTo>
                    <a:pt x="273405" y="253231"/>
                    <a:pt x="206153" y="253231"/>
                    <a:pt x="129769" y="291423"/>
                  </a:cubicBezTo>
                  <a:cubicBezTo>
                    <a:pt x="64178" y="323804"/>
                    <a:pt x="80783" y="400188"/>
                    <a:pt x="52554" y="407661"/>
                  </a:cubicBezTo>
                  <a:cubicBezTo>
                    <a:pt x="14362" y="416793"/>
                    <a:pt x="-20509" y="305538"/>
                    <a:pt x="14362" y="214209"/>
                  </a:cubicBezTo>
                  <a:cubicBezTo>
                    <a:pt x="91577" y="13284"/>
                    <a:pt x="301634" y="103783"/>
                    <a:pt x="413720" y="116237"/>
                  </a:cubicBezTo>
                  <a:cubicBezTo>
                    <a:pt x="512522" y="127031"/>
                    <a:pt x="703483" y="40683"/>
                    <a:pt x="804776" y="0"/>
                  </a:cubicBezTo>
                  <a:lnTo>
                    <a:pt x="875348" y="303877"/>
                  </a:ln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ï$ḻïďê"/>
            <p:cNvSpPr/>
            <p:nvPr/>
          </p:nvSpPr>
          <p:spPr>
            <a:xfrm>
              <a:off x="4141245" y="5004445"/>
              <a:ext cx="2726557" cy="1003436"/>
            </a:xfrm>
            <a:custGeom>
              <a:avLst/>
              <a:gdLst>
                <a:gd name="connsiteX0" fmla="*/ 3500403 w 3500403"/>
                <a:gd name="connsiteY0" fmla="*/ 843550 h 1288229"/>
                <a:gd name="connsiteX1" fmla="*/ 2167826 w 3500403"/>
                <a:gd name="connsiteY1" fmla="*/ 0 h 1288229"/>
                <a:gd name="connsiteX2" fmla="*/ 2020038 w 3500403"/>
                <a:gd name="connsiteY2" fmla="*/ 79705 h 1288229"/>
                <a:gd name="connsiteX3" fmla="*/ 1849003 w 3500403"/>
                <a:gd name="connsiteY3" fmla="*/ 160241 h 1288229"/>
                <a:gd name="connsiteX4" fmla="*/ 0 w 3500403"/>
                <a:gd name="connsiteY4" fmla="*/ 919104 h 1288229"/>
                <a:gd name="connsiteX5" fmla="*/ 91329 w 3500403"/>
                <a:gd name="connsiteY5" fmla="*/ 1282762 h 1288229"/>
                <a:gd name="connsiteX6" fmla="*/ 1568373 w 3500403"/>
                <a:gd name="connsiteY6" fmla="*/ 1272798 h 1288229"/>
                <a:gd name="connsiteX7" fmla="*/ 2807131 w 3500403"/>
                <a:gd name="connsiteY7" fmla="*/ 1061080 h 1288229"/>
                <a:gd name="connsiteX8" fmla="*/ 3500403 w 3500403"/>
                <a:gd name="connsiteY8" fmla="*/ 843550 h 128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0403" h="1288229">
                  <a:moveTo>
                    <a:pt x="3500403" y="843550"/>
                  </a:moveTo>
                  <a:lnTo>
                    <a:pt x="2167826" y="0"/>
                  </a:lnTo>
                  <a:cubicBezTo>
                    <a:pt x="2121331" y="26568"/>
                    <a:pt x="2072345" y="53137"/>
                    <a:pt x="2020038" y="79705"/>
                  </a:cubicBezTo>
                  <a:cubicBezTo>
                    <a:pt x="1966901" y="106274"/>
                    <a:pt x="1908782" y="133673"/>
                    <a:pt x="1849003" y="160241"/>
                  </a:cubicBezTo>
                  <a:cubicBezTo>
                    <a:pt x="1606565" y="266515"/>
                    <a:pt x="0" y="919104"/>
                    <a:pt x="0" y="919104"/>
                  </a:cubicBezTo>
                  <a:lnTo>
                    <a:pt x="91329" y="1282762"/>
                  </a:lnTo>
                  <a:cubicBezTo>
                    <a:pt x="91329" y="1282762"/>
                    <a:pt x="1296876" y="1300197"/>
                    <a:pt x="1568373" y="1272798"/>
                  </a:cubicBezTo>
                  <a:cubicBezTo>
                    <a:pt x="2006754" y="1228794"/>
                    <a:pt x="2423548" y="1158222"/>
                    <a:pt x="2807131" y="1061080"/>
                  </a:cubicBezTo>
                  <a:cubicBezTo>
                    <a:pt x="3057871" y="997980"/>
                    <a:pt x="3289516" y="925747"/>
                    <a:pt x="3500403" y="843550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rgbClr val="FF9C0D"/>
                </a:gs>
                <a:gs pos="30000">
                  <a:srgbClr val="FF63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iṡlïḍê"/>
            <p:cNvSpPr/>
            <p:nvPr/>
          </p:nvSpPr>
          <p:spPr>
            <a:xfrm>
              <a:off x="4143832" y="5691905"/>
              <a:ext cx="167499" cy="314304"/>
            </a:xfrm>
            <a:custGeom>
              <a:avLst/>
              <a:gdLst>
                <a:gd name="connsiteX0" fmla="*/ 0 w 215038"/>
                <a:gd name="connsiteY0" fmla="*/ 35701 h 403509"/>
                <a:gd name="connsiteX1" fmla="*/ 80536 w 215038"/>
                <a:gd name="connsiteY1" fmla="*/ 353693 h 403509"/>
                <a:gd name="connsiteX2" fmla="*/ 92990 w 215038"/>
                <a:gd name="connsiteY2" fmla="*/ 403509 h 403509"/>
                <a:gd name="connsiteX3" fmla="*/ 215039 w 215038"/>
                <a:gd name="connsiteY3" fmla="*/ 395207 h 403509"/>
                <a:gd name="connsiteX4" fmla="*/ 104614 w 215038"/>
                <a:gd name="connsiteY4" fmla="*/ 0 h 403509"/>
                <a:gd name="connsiteX5" fmla="*/ 0 w 215038"/>
                <a:gd name="connsiteY5" fmla="*/ 35701 h 403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038" h="403509">
                  <a:moveTo>
                    <a:pt x="0" y="35701"/>
                  </a:moveTo>
                  <a:lnTo>
                    <a:pt x="80536" y="353693"/>
                  </a:lnTo>
                  <a:lnTo>
                    <a:pt x="92990" y="403509"/>
                  </a:lnTo>
                  <a:cubicBezTo>
                    <a:pt x="92990" y="403509"/>
                    <a:pt x="190961" y="396037"/>
                    <a:pt x="215039" y="395207"/>
                  </a:cubicBezTo>
                  <a:lnTo>
                    <a:pt x="104614" y="0"/>
                  </a:lnTo>
                  <a:lnTo>
                    <a:pt x="0" y="35701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ïṡ1iďé"/>
            <p:cNvSpPr/>
            <p:nvPr/>
          </p:nvSpPr>
          <p:spPr>
            <a:xfrm>
              <a:off x="4209802" y="5976346"/>
              <a:ext cx="92481" cy="1293"/>
            </a:xfrm>
            <a:custGeom>
              <a:avLst/>
              <a:gdLst>
                <a:gd name="connsiteX0" fmla="*/ 0 w 118728"/>
                <a:gd name="connsiteY0" fmla="*/ 0 h 1660"/>
                <a:gd name="connsiteX1" fmla="*/ 118728 w 118728"/>
                <a:gd name="connsiteY1" fmla="*/ 1661 h 1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726" h="1660">
                  <a:moveTo>
                    <a:pt x="0" y="0"/>
                  </a:moveTo>
                  <a:lnTo>
                    <a:pt x="118728" y="1661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íšḷídê"/>
            <p:cNvSpPr/>
            <p:nvPr/>
          </p:nvSpPr>
          <p:spPr>
            <a:xfrm>
              <a:off x="4203335" y="5945304"/>
              <a:ext cx="91187" cy="1939"/>
            </a:xfrm>
            <a:custGeom>
              <a:avLst/>
              <a:gdLst>
                <a:gd name="connsiteX0" fmla="*/ 0 w 117067"/>
                <a:gd name="connsiteY0" fmla="*/ 2491 h 2490"/>
                <a:gd name="connsiteX1" fmla="*/ 117068 w 117067"/>
                <a:gd name="connsiteY1" fmla="*/ 0 h 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067" h="2490">
                  <a:moveTo>
                    <a:pt x="0" y="2491"/>
                  </a:moveTo>
                  <a:lnTo>
                    <a:pt x="117068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íSľîdé"/>
            <p:cNvSpPr/>
            <p:nvPr/>
          </p:nvSpPr>
          <p:spPr>
            <a:xfrm>
              <a:off x="4196868" y="5912322"/>
              <a:ext cx="89894" cy="5174"/>
            </a:xfrm>
            <a:custGeom>
              <a:avLst/>
              <a:gdLst>
                <a:gd name="connsiteX0" fmla="*/ 0 w 115407"/>
                <a:gd name="connsiteY0" fmla="*/ 6642 h 6642"/>
                <a:gd name="connsiteX1" fmla="*/ 115407 w 115407"/>
                <a:gd name="connsiteY1" fmla="*/ 0 h 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407" h="6640">
                  <a:moveTo>
                    <a:pt x="0" y="6642"/>
                  </a:moveTo>
                  <a:lnTo>
                    <a:pt x="115407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ísḷïḋé"/>
            <p:cNvSpPr/>
            <p:nvPr/>
          </p:nvSpPr>
          <p:spPr>
            <a:xfrm>
              <a:off x="4190401" y="5879987"/>
              <a:ext cx="88600" cy="8407"/>
            </a:xfrm>
            <a:custGeom>
              <a:avLst/>
              <a:gdLst>
                <a:gd name="connsiteX0" fmla="*/ 0 w 113746"/>
                <a:gd name="connsiteY0" fmla="*/ 10793 h 10793"/>
                <a:gd name="connsiteX1" fmla="*/ 113746 w 113746"/>
                <a:gd name="connsiteY1" fmla="*/ 0 h 1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746" h="10793">
                  <a:moveTo>
                    <a:pt x="0" y="10793"/>
                  </a:moveTo>
                  <a:lnTo>
                    <a:pt x="11374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í$lïḑé"/>
            <p:cNvSpPr/>
            <p:nvPr/>
          </p:nvSpPr>
          <p:spPr>
            <a:xfrm>
              <a:off x="4183933" y="5848299"/>
              <a:ext cx="87954" cy="10994"/>
            </a:xfrm>
            <a:custGeom>
              <a:avLst/>
              <a:gdLst>
                <a:gd name="connsiteX0" fmla="*/ 0 w 112916"/>
                <a:gd name="connsiteY0" fmla="*/ 14114 h 14114"/>
                <a:gd name="connsiteX1" fmla="*/ 112916 w 112916"/>
                <a:gd name="connsiteY1" fmla="*/ 0 h 1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916" h="14114">
                  <a:moveTo>
                    <a:pt x="0" y="14114"/>
                  </a:moveTo>
                  <a:lnTo>
                    <a:pt x="11291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ïŝľíďe"/>
            <p:cNvSpPr/>
            <p:nvPr/>
          </p:nvSpPr>
          <p:spPr>
            <a:xfrm>
              <a:off x="4177467" y="5816611"/>
              <a:ext cx="86660" cy="14227"/>
            </a:xfrm>
            <a:custGeom>
              <a:avLst/>
              <a:gdLst>
                <a:gd name="connsiteX0" fmla="*/ 0 w 111255"/>
                <a:gd name="connsiteY0" fmla="*/ 18266 h 18265"/>
                <a:gd name="connsiteX1" fmla="*/ 111256 w 111255"/>
                <a:gd name="connsiteY1" fmla="*/ 0 h 1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255" h="18265">
                  <a:moveTo>
                    <a:pt x="0" y="18266"/>
                  </a:moveTo>
                  <a:lnTo>
                    <a:pt x="111256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ïśļiďè"/>
            <p:cNvSpPr/>
            <p:nvPr/>
          </p:nvSpPr>
          <p:spPr>
            <a:xfrm>
              <a:off x="4171646" y="5785569"/>
              <a:ext cx="85367" cy="16814"/>
            </a:xfrm>
            <a:custGeom>
              <a:avLst/>
              <a:gdLst>
                <a:gd name="connsiteX0" fmla="*/ 0 w 109595"/>
                <a:gd name="connsiteY0" fmla="*/ 21587 h 21586"/>
                <a:gd name="connsiteX1" fmla="*/ 109595 w 109595"/>
                <a:gd name="connsiteY1" fmla="*/ 0 h 2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595" h="21586">
                  <a:moveTo>
                    <a:pt x="0" y="21587"/>
                  </a:moveTo>
                  <a:lnTo>
                    <a:pt x="10959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íṩ1ïḑê"/>
            <p:cNvSpPr/>
            <p:nvPr/>
          </p:nvSpPr>
          <p:spPr>
            <a:xfrm>
              <a:off x="4165179" y="5754527"/>
              <a:ext cx="84719" cy="19400"/>
            </a:xfrm>
            <a:custGeom>
              <a:avLst/>
              <a:gdLst>
                <a:gd name="connsiteX0" fmla="*/ 0 w 108764"/>
                <a:gd name="connsiteY0" fmla="*/ 24908 h 24907"/>
                <a:gd name="connsiteX1" fmla="*/ 108765 w 108764"/>
                <a:gd name="connsiteY1" fmla="*/ 0 h 2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764" h="24907">
                  <a:moveTo>
                    <a:pt x="0" y="24908"/>
                  </a:moveTo>
                  <a:lnTo>
                    <a:pt x="108765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íṥlîḍè"/>
            <p:cNvSpPr/>
            <p:nvPr/>
          </p:nvSpPr>
          <p:spPr>
            <a:xfrm>
              <a:off x="4159358" y="5723485"/>
              <a:ext cx="82780" cy="22634"/>
            </a:xfrm>
            <a:custGeom>
              <a:avLst/>
              <a:gdLst>
                <a:gd name="connsiteX0" fmla="*/ 0 w 106274"/>
                <a:gd name="connsiteY0" fmla="*/ 29059 h 29059"/>
                <a:gd name="connsiteX1" fmla="*/ 106274 w 106274"/>
                <a:gd name="connsiteY1" fmla="*/ 0 h 2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274" h="29059">
                  <a:moveTo>
                    <a:pt x="0" y="29059"/>
                  </a:moveTo>
                  <a:lnTo>
                    <a:pt x="106274" y="0"/>
                  </a:lnTo>
                </a:path>
              </a:pathLst>
            </a:custGeom>
            <a:ln w="8298" cap="rnd">
              <a:solidFill>
                <a:srgbClr val="FF7A0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iş1íḓé"/>
            <p:cNvSpPr/>
            <p:nvPr/>
          </p:nvSpPr>
          <p:spPr>
            <a:xfrm>
              <a:off x="4968930" y="2698669"/>
              <a:ext cx="3288515" cy="3302366"/>
            </a:xfrm>
            <a:custGeom>
              <a:avLst/>
              <a:gdLst>
                <a:gd name="connsiteX0" fmla="*/ 1122664 w 4221854"/>
                <a:gd name="connsiteY0" fmla="*/ 1959 h 4239637"/>
                <a:gd name="connsiteX1" fmla="*/ 1102738 w 4221854"/>
                <a:gd name="connsiteY1" fmla="*/ 417922 h 4239637"/>
                <a:gd name="connsiteX2" fmla="*/ 666848 w 4221854"/>
                <a:gd name="connsiteY2" fmla="*/ 752519 h 4239637"/>
                <a:gd name="connsiteX3" fmla="*/ 7616 w 4221854"/>
                <a:gd name="connsiteY3" fmla="*/ 2794975 h 4239637"/>
                <a:gd name="connsiteX4" fmla="*/ 155404 w 4221854"/>
                <a:gd name="connsiteY4" fmla="*/ 4239638 h 4239637"/>
                <a:gd name="connsiteX5" fmla="*/ 4165590 w 4221854"/>
                <a:gd name="connsiteY5" fmla="*/ 4239638 h 4239637"/>
                <a:gd name="connsiteX6" fmla="*/ 1122664 w 4221854"/>
                <a:gd name="connsiteY6" fmla="*/ 1959 h 423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21854" h="4239637">
                  <a:moveTo>
                    <a:pt x="1122664" y="1959"/>
                  </a:moveTo>
                  <a:cubicBezTo>
                    <a:pt x="1122664" y="1959"/>
                    <a:pt x="1244713" y="133971"/>
                    <a:pt x="1102738" y="417922"/>
                  </a:cubicBezTo>
                  <a:cubicBezTo>
                    <a:pt x="1013069" y="596429"/>
                    <a:pt x="818787" y="732593"/>
                    <a:pt x="666848" y="752519"/>
                  </a:cubicBezTo>
                  <a:cubicBezTo>
                    <a:pt x="423580" y="1046434"/>
                    <a:pt x="79850" y="1694872"/>
                    <a:pt x="7616" y="2794975"/>
                  </a:cubicBezTo>
                  <a:cubicBezTo>
                    <a:pt x="-40539" y="3528930"/>
                    <a:pt x="155404" y="4239638"/>
                    <a:pt x="155404" y="4239638"/>
                  </a:cubicBezTo>
                  <a:lnTo>
                    <a:pt x="4165590" y="4239638"/>
                  </a:lnTo>
                  <a:cubicBezTo>
                    <a:pt x="4573252" y="527517"/>
                    <a:pt x="2684395" y="-38724"/>
                    <a:pt x="1122664" y="1959"/>
                  </a:cubicBez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íṣliḍè"/>
            <p:cNvSpPr/>
            <p:nvPr/>
          </p:nvSpPr>
          <p:spPr>
            <a:xfrm>
              <a:off x="4968930" y="3271892"/>
              <a:ext cx="573750" cy="2729143"/>
            </a:xfrm>
            <a:custGeom>
              <a:avLst/>
              <a:gdLst>
                <a:gd name="connsiteX0" fmla="*/ 139629 w 736590"/>
                <a:gd name="connsiteY0" fmla="*/ 2018377 h 3503723"/>
                <a:gd name="connsiteX1" fmla="*/ 736590 w 736590"/>
                <a:gd name="connsiteY1" fmla="*/ 0 h 3503723"/>
                <a:gd name="connsiteX2" fmla="*/ 666848 w 736590"/>
                <a:gd name="connsiteY2" fmla="*/ 16605 h 3503723"/>
                <a:gd name="connsiteX3" fmla="*/ 7616 w 736590"/>
                <a:gd name="connsiteY3" fmla="*/ 2059061 h 3503723"/>
                <a:gd name="connsiteX4" fmla="*/ 155404 w 736590"/>
                <a:gd name="connsiteY4" fmla="*/ 3503724 h 3503723"/>
                <a:gd name="connsiteX5" fmla="*/ 287416 w 736590"/>
                <a:gd name="connsiteY5" fmla="*/ 3503724 h 3503723"/>
                <a:gd name="connsiteX6" fmla="*/ 139629 w 736590"/>
                <a:gd name="connsiteY6" fmla="*/ 2018377 h 350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6590" h="3503722">
                  <a:moveTo>
                    <a:pt x="139629" y="2018377"/>
                  </a:moveTo>
                  <a:cubicBezTo>
                    <a:pt x="205220" y="979714"/>
                    <a:pt x="500795" y="332937"/>
                    <a:pt x="736590" y="0"/>
                  </a:cubicBezTo>
                  <a:cubicBezTo>
                    <a:pt x="712513" y="7472"/>
                    <a:pt x="689265" y="13284"/>
                    <a:pt x="666848" y="16605"/>
                  </a:cubicBezTo>
                  <a:cubicBezTo>
                    <a:pt x="423580" y="310520"/>
                    <a:pt x="79850" y="958958"/>
                    <a:pt x="7616" y="2059061"/>
                  </a:cubicBezTo>
                  <a:cubicBezTo>
                    <a:pt x="-40539" y="2793016"/>
                    <a:pt x="155404" y="3503724"/>
                    <a:pt x="155404" y="3503724"/>
                  </a:cubicBezTo>
                  <a:lnTo>
                    <a:pt x="287416" y="3503724"/>
                  </a:lnTo>
                  <a:cubicBezTo>
                    <a:pt x="287416" y="3503724"/>
                    <a:pt x="91473" y="2772260"/>
                    <a:pt x="139629" y="2018377"/>
                  </a:cubicBezTo>
                  <a:close/>
                </a:path>
              </a:pathLst>
            </a:custGeom>
            <a:gradFill>
              <a:gsLst>
                <a:gs pos="8000">
                  <a:srgbClr val="FFBE0D"/>
                </a:gs>
                <a:gs pos="54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íṧ1íďê"/>
            <p:cNvSpPr/>
            <p:nvPr/>
          </p:nvSpPr>
          <p:spPr>
            <a:xfrm>
              <a:off x="4419267" y="1836007"/>
              <a:ext cx="1222904" cy="1388187"/>
            </a:xfrm>
            <a:custGeom>
              <a:avLst/>
              <a:gdLst>
                <a:gd name="connsiteX0" fmla="*/ 1569289 w 1569986"/>
                <a:gd name="connsiteY0" fmla="*/ 940916 h 1782179"/>
                <a:gd name="connsiteX1" fmla="*/ 1066978 w 1569986"/>
                <a:gd name="connsiteY1" fmla="*/ 1743784 h 1782179"/>
                <a:gd name="connsiteX2" fmla="*/ 715775 w 1569986"/>
                <a:gd name="connsiteY2" fmla="*/ 1600148 h 1782179"/>
                <a:gd name="connsiteX3" fmla="*/ 621955 w 1569986"/>
                <a:gd name="connsiteY3" fmla="*/ 1576900 h 1782179"/>
                <a:gd name="connsiteX4" fmla="*/ 470016 w 1569986"/>
                <a:gd name="connsiteY4" fmla="*/ 1596826 h 1782179"/>
                <a:gd name="connsiteX5" fmla="*/ 200180 w 1569986"/>
                <a:gd name="connsiteY5" fmla="*/ 1038057 h 1782179"/>
                <a:gd name="connsiteX6" fmla="*/ 296491 w 1569986"/>
                <a:gd name="connsiteY6" fmla="*/ 163787 h 1782179"/>
                <a:gd name="connsiteX7" fmla="*/ 1569289 w 1569986"/>
                <a:gd name="connsiteY7" fmla="*/ 940916 h 178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9986" h="1782179">
                  <a:moveTo>
                    <a:pt x="1569289" y="940916"/>
                  </a:moveTo>
                  <a:cubicBezTo>
                    <a:pt x="1569289" y="940916"/>
                    <a:pt x="1350099" y="1543689"/>
                    <a:pt x="1066978" y="1743784"/>
                  </a:cubicBezTo>
                  <a:cubicBezTo>
                    <a:pt x="910057" y="1854209"/>
                    <a:pt x="780536" y="1701440"/>
                    <a:pt x="715775" y="1600148"/>
                  </a:cubicBezTo>
                  <a:cubicBezTo>
                    <a:pt x="690867" y="1560295"/>
                    <a:pt x="660978" y="1551162"/>
                    <a:pt x="621955" y="1576900"/>
                  </a:cubicBezTo>
                  <a:cubicBezTo>
                    <a:pt x="582102" y="1602638"/>
                    <a:pt x="499076" y="1626716"/>
                    <a:pt x="470016" y="1596826"/>
                  </a:cubicBezTo>
                  <a:cubicBezTo>
                    <a:pt x="450090" y="1576900"/>
                    <a:pt x="275734" y="1134368"/>
                    <a:pt x="200180" y="1038057"/>
                  </a:cubicBezTo>
                  <a:cubicBezTo>
                    <a:pt x="-4066" y="776523"/>
                    <a:pt x="-160156" y="461022"/>
                    <a:pt x="296491" y="163787"/>
                  </a:cubicBezTo>
                  <a:cubicBezTo>
                    <a:pt x="857751" y="-203191"/>
                    <a:pt x="1595858" y="42568"/>
                    <a:pt x="1569289" y="940916"/>
                  </a:cubicBezTo>
                  <a:close/>
                </a:path>
              </a:pathLst>
            </a:custGeom>
            <a:gradFill>
              <a:gsLst>
                <a:gs pos="5100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iSlíḋê"/>
            <p:cNvSpPr/>
            <p:nvPr/>
          </p:nvSpPr>
          <p:spPr>
            <a:xfrm>
              <a:off x="4643097" y="2583238"/>
              <a:ext cx="418973" cy="420077"/>
            </a:xfrm>
            <a:custGeom>
              <a:avLst/>
              <a:gdLst>
                <a:gd name="connsiteX0" fmla="*/ 377771 w 537885"/>
                <a:gd name="connsiteY0" fmla="*/ 479767 h 539303"/>
                <a:gd name="connsiteX1" fmla="*/ 78045 w 537885"/>
                <a:gd name="connsiteY1" fmla="*/ 410024 h 539303"/>
                <a:gd name="connsiteX2" fmla="*/ 112916 w 537885"/>
                <a:gd name="connsiteY2" fmla="*/ 489730 h 539303"/>
                <a:gd name="connsiteX3" fmla="*/ 392716 w 537885"/>
                <a:gd name="connsiteY3" fmla="*/ 508826 h 539303"/>
                <a:gd name="connsiteX4" fmla="*/ 507293 w 537885"/>
                <a:gd name="connsiteY4" fmla="*/ 145169 h 539303"/>
                <a:gd name="connsiteX5" fmla="*/ 143636 w 537885"/>
                <a:gd name="connsiteY5" fmla="*/ 30592 h 539303"/>
                <a:gd name="connsiteX6" fmla="*/ 0 w 537885"/>
                <a:gd name="connsiteY6" fmla="*/ 238989 h 539303"/>
                <a:gd name="connsiteX7" fmla="*/ 36532 w 537885"/>
                <a:gd name="connsiteY7" fmla="*/ 317035 h 539303"/>
                <a:gd name="connsiteX8" fmla="*/ 159411 w 537885"/>
                <a:gd name="connsiteY8" fmla="*/ 59652 h 539303"/>
                <a:gd name="connsiteX9" fmla="*/ 478234 w 537885"/>
                <a:gd name="connsiteY9" fmla="*/ 160114 h 539303"/>
                <a:gd name="connsiteX10" fmla="*/ 377771 w 537885"/>
                <a:gd name="connsiteY10" fmla="*/ 479767 h 53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885" h="539303">
                  <a:moveTo>
                    <a:pt x="377771" y="479767"/>
                  </a:moveTo>
                  <a:cubicBezTo>
                    <a:pt x="273158" y="534564"/>
                    <a:pt x="146127" y="502184"/>
                    <a:pt x="78045" y="410024"/>
                  </a:cubicBezTo>
                  <a:cubicBezTo>
                    <a:pt x="89669" y="437423"/>
                    <a:pt x="101292" y="463991"/>
                    <a:pt x="112916" y="489730"/>
                  </a:cubicBezTo>
                  <a:cubicBezTo>
                    <a:pt x="192622" y="546188"/>
                    <a:pt x="300556" y="556981"/>
                    <a:pt x="392716" y="508826"/>
                  </a:cubicBezTo>
                  <a:cubicBezTo>
                    <a:pt x="524728" y="439914"/>
                    <a:pt x="576205" y="277182"/>
                    <a:pt x="507293" y="145169"/>
                  </a:cubicBezTo>
                  <a:cubicBezTo>
                    <a:pt x="438381" y="13157"/>
                    <a:pt x="275648" y="-38320"/>
                    <a:pt x="143636" y="30592"/>
                  </a:cubicBezTo>
                  <a:cubicBezTo>
                    <a:pt x="61440" y="73766"/>
                    <a:pt x="9963" y="153472"/>
                    <a:pt x="0" y="238989"/>
                  </a:cubicBezTo>
                  <a:cubicBezTo>
                    <a:pt x="11624" y="263897"/>
                    <a:pt x="24078" y="290466"/>
                    <a:pt x="36532" y="317035"/>
                  </a:cubicBezTo>
                  <a:cubicBezTo>
                    <a:pt x="15775" y="215742"/>
                    <a:pt x="63100" y="109468"/>
                    <a:pt x="159411" y="59652"/>
                  </a:cubicBezTo>
                  <a:cubicBezTo>
                    <a:pt x="275648" y="-958"/>
                    <a:pt x="417624" y="44707"/>
                    <a:pt x="478234" y="160114"/>
                  </a:cubicBezTo>
                  <a:cubicBezTo>
                    <a:pt x="538843" y="277182"/>
                    <a:pt x="494009" y="419987"/>
                    <a:pt x="377771" y="479767"/>
                  </a:cubicBezTo>
                  <a:close/>
                </a:path>
              </a:pathLst>
            </a:custGeom>
            <a:gradFill>
              <a:gsLst>
                <a:gs pos="0">
                  <a:srgbClr val="FFBBBB"/>
                </a:gs>
                <a:gs pos="85000">
                  <a:srgbClr val="FF8989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îṩļíḑe"/>
            <p:cNvSpPr/>
            <p:nvPr/>
          </p:nvSpPr>
          <p:spPr>
            <a:xfrm>
              <a:off x="4500819" y="2614181"/>
              <a:ext cx="55617" cy="280675"/>
            </a:xfrm>
            <a:custGeom>
              <a:avLst/>
              <a:gdLst>
                <a:gd name="connsiteX0" fmla="*/ 71403 w 71402"/>
                <a:gd name="connsiteY0" fmla="*/ 0 h 360335"/>
                <a:gd name="connsiteX1" fmla="*/ 48155 w 71402"/>
                <a:gd name="connsiteY1" fmla="*/ 12454 h 360335"/>
                <a:gd name="connsiteX2" fmla="*/ 39022 w 71402"/>
                <a:gd name="connsiteY2" fmla="*/ 20757 h 360335"/>
                <a:gd name="connsiteX3" fmla="*/ 32380 w 71402"/>
                <a:gd name="connsiteY3" fmla="*/ 30720 h 360335"/>
                <a:gd name="connsiteX4" fmla="*/ 23247 w 71402"/>
                <a:gd name="connsiteY4" fmla="*/ 74724 h 360335"/>
                <a:gd name="connsiteX5" fmla="*/ 26569 w 71402"/>
                <a:gd name="connsiteY5" fmla="*/ 97971 h 360335"/>
                <a:gd name="connsiteX6" fmla="*/ 29059 w 71402"/>
                <a:gd name="connsiteY6" fmla="*/ 109595 h 360335"/>
                <a:gd name="connsiteX7" fmla="*/ 32380 w 71402"/>
                <a:gd name="connsiteY7" fmla="*/ 121219 h 360335"/>
                <a:gd name="connsiteX8" fmla="*/ 40683 w 71402"/>
                <a:gd name="connsiteY8" fmla="*/ 144466 h 360335"/>
                <a:gd name="connsiteX9" fmla="*/ 49816 w 71402"/>
                <a:gd name="connsiteY9" fmla="*/ 168544 h 360335"/>
                <a:gd name="connsiteX10" fmla="*/ 58119 w 71402"/>
                <a:gd name="connsiteY10" fmla="*/ 273158 h 360335"/>
                <a:gd name="connsiteX11" fmla="*/ 0 w 71402"/>
                <a:gd name="connsiteY11" fmla="*/ 360336 h 360335"/>
                <a:gd name="connsiteX12" fmla="*/ 24908 w 71402"/>
                <a:gd name="connsiteY12" fmla="*/ 316331 h 360335"/>
                <a:gd name="connsiteX13" fmla="*/ 36532 w 71402"/>
                <a:gd name="connsiteY13" fmla="*/ 269836 h 360335"/>
                <a:gd name="connsiteX14" fmla="*/ 37362 w 71402"/>
                <a:gd name="connsiteY14" fmla="*/ 246589 h 360335"/>
                <a:gd name="connsiteX15" fmla="*/ 36532 w 71402"/>
                <a:gd name="connsiteY15" fmla="*/ 234965 h 360335"/>
                <a:gd name="connsiteX16" fmla="*/ 34871 w 71402"/>
                <a:gd name="connsiteY16" fmla="*/ 223342 h 360335"/>
                <a:gd name="connsiteX17" fmla="*/ 29890 w 71402"/>
                <a:gd name="connsiteY17" fmla="*/ 200094 h 360335"/>
                <a:gd name="connsiteX18" fmla="*/ 26569 w 71402"/>
                <a:gd name="connsiteY18" fmla="*/ 188470 h 360335"/>
                <a:gd name="connsiteX19" fmla="*/ 22417 w 71402"/>
                <a:gd name="connsiteY19" fmla="*/ 176847 h 360335"/>
                <a:gd name="connsiteX20" fmla="*/ 14115 w 71402"/>
                <a:gd name="connsiteY20" fmla="*/ 152769 h 360335"/>
                <a:gd name="connsiteX21" fmla="*/ 6642 w 71402"/>
                <a:gd name="connsiteY21" fmla="*/ 127861 h 360335"/>
                <a:gd name="connsiteX22" fmla="*/ 3321 w 71402"/>
                <a:gd name="connsiteY22" fmla="*/ 114577 h 360335"/>
                <a:gd name="connsiteX23" fmla="*/ 1661 w 71402"/>
                <a:gd name="connsiteY23" fmla="*/ 101292 h 360335"/>
                <a:gd name="connsiteX24" fmla="*/ 830 w 71402"/>
                <a:gd name="connsiteY24" fmla="*/ 88008 h 360335"/>
                <a:gd name="connsiteX25" fmla="*/ 830 w 71402"/>
                <a:gd name="connsiteY25" fmla="*/ 74724 h 360335"/>
                <a:gd name="connsiteX26" fmla="*/ 20757 w 71402"/>
                <a:gd name="connsiteY26" fmla="*/ 23247 h 360335"/>
                <a:gd name="connsiteX27" fmla="*/ 31550 w 71402"/>
                <a:gd name="connsiteY27" fmla="*/ 13284 h 360335"/>
                <a:gd name="connsiteX28" fmla="*/ 44004 w 71402"/>
                <a:gd name="connsiteY28" fmla="*/ 5812 h 360335"/>
                <a:gd name="connsiteX29" fmla="*/ 71403 w 71402"/>
                <a:gd name="connsiteY29" fmla="*/ 0 h 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402" h="360335">
                  <a:moveTo>
                    <a:pt x="71403" y="0"/>
                  </a:moveTo>
                  <a:cubicBezTo>
                    <a:pt x="63100" y="2491"/>
                    <a:pt x="54798" y="7472"/>
                    <a:pt x="48155" y="12454"/>
                  </a:cubicBezTo>
                  <a:cubicBezTo>
                    <a:pt x="44834" y="14945"/>
                    <a:pt x="42344" y="18266"/>
                    <a:pt x="39022" y="20757"/>
                  </a:cubicBezTo>
                  <a:cubicBezTo>
                    <a:pt x="36532" y="24078"/>
                    <a:pt x="34041" y="26568"/>
                    <a:pt x="32380" y="30720"/>
                  </a:cubicBezTo>
                  <a:cubicBezTo>
                    <a:pt x="24908" y="44004"/>
                    <a:pt x="23247" y="59779"/>
                    <a:pt x="23247" y="74724"/>
                  </a:cubicBezTo>
                  <a:cubicBezTo>
                    <a:pt x="24078" y="82196"/>
                    <a:pt x="24908" y="90499"/>
                    <a:pt x="26569" y="97971"/>
                  </a:cubicBezTo>
                  <a:cubicBezTo>
                    <a:pt x="27399" y="102123"/>
                    <a:pt x="28229" y="105444"/>
                    <a:pt x="29059" y="109595"/>
                  </a:cubicBezTo>
                  <a:lnTo>
                    <a:pt x="32380" y="121219"/>
                  </a:lnTo>
                  <a:cubicBezTo>
                    <a:pt x="34871" y="128691"/>
                    <a:pt x="37362" y="136164"/>
                    <a:pt x="40683" y="144466"/>
                  </a:cubicBezTo>
                  <a:lnTo>
                    <a:pt x="49816" y="168544"/>
                  </a:lnTo>
                  <a:cubicBezTo>
                    <a:pt x="61440" y="201755"/>
                    <a:pt x="66421" y="238286"/>
                    <a:pt x="58119" y="273158"/>
                  </a:cubicBezTo>
                  <a:cubicBezTo>
                    <a:pt x="50646" y="308029"/>
                    <a:pt x="29890" y="340409"/>
                    <a:pt x="0" y="360336"/>
                  </a:cubicBezTo>
                  <a:cubicBezTo>
                    <a:pt x="10793" y="346221"/>
                    <a:pt x="19096" y="332106"/>
                    <a:pt x="24908" y="316331"/>
                  </a:cubicBezTo>
                  <a:cubicBezTo>
                    <a:pt x="30720" y="301387"/>
                    <a:pt x="34871" y="285612"/>
                    <a:pt x="36532" y="269836"/>
                  </a:cubicBezTo>
                  <a:cubicBezTo>
                    <a:pt x="37362" y="262364"/>
                    <a:pt x="37362" y="254061"/>
                    <a:pt x="37362" y="246589"/>
                  </a:cubicBezTo>
                  <a:lnTo>
                    <a:pt x="36532" y="234965"/>
                  </a:lnTo>
                  <a:cubicBezTo>
                    <a:pt x="36532" y="230814"/>
                    <a:pt x="35701" y="227493"/>
                    <a:pt x="34871" y="223342"/>
                  </a:cubicBezTo>
                  <a:cubicBezTo>
                    <a:pt x="33211" y="215869"/>
                    <a:pt x="32380" y="207566"/>
                    <a:pt x="29890" y="200094"/>
                  </a:cubicBezTo>
                  <a:lnTo>
                    <a:pt x="26569" y="188470"/>
                  </a:lnTo>
                  <a:lnTo>
                    <a:pt x="22417" y="176847"/>
                  </a:lnTo>
                  <a:lnTo>
                    <a:pt x="14115" y="152769"/>
                  </a:lnTo>
                  <a:cubicBezTo>
                    <a:pt x="10793" y="144466"/>
                    <a:pt x="8303" y="136164"/>
                    <a:pt x="6642" y="127861"/>
                  </a:cubicBezTo>
                  <a:lnTo>
                    <a:pt x="3321" y="114577"/>
                  </a:lnTo>
                  <a:cubicBezTo>
                    <a:pt x="2491" y="110425"/>
                    <a:pt x="2491" y="105444"/>
                    <a:pt x="1661" y="101292"/>
                  </a:cubicBezTo>
                  <a:cubicBezTo>
                    <a:pt x="1661" y="97141"/>
                    <a:pt x="0" y="92159"/>
                    <a:pt x="830" y="88008"/>
                  </a:cubicBezTo>
                  <a:lnTo>
                    <a:pt x="830" y="74724"/>
                  </a:lnTo>
                  <a:cubicBezTo>
                    <a:pt x="2491" y="56458"/>
                    <a:pt x="7472" y="38192"/>
                    <a:pt x="20757" y="23247"/>
                  </a:cubicBezTo>
                  <a:cubicBezTo>
                    <a:pt x="23247" y="19096"/>
                    <a:pt x="28229" y="16605"/>
                    <a:pt x="31550" y="13284"/>
                  </a:cubicBezTo>
                  <a:cubicBezTo>
                    <a:pt x="35701" y="10793"/>
                    <a:pt x="39853" y="7472"/>
                    <a:pt x="44004" y="5812"/>
                  </a:cubicBezTo>
                  <a:cubicBezTo>
                    <a:pt x="52307" y="2491"/>
                    <a:pt x="62270" y="0"/>
                    <a:pt x="71403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íṩliḍê"/>
            <p:cNvSpPr/>
            <p:nvPr/>
          </p:nvSpPr>
          <p:spPr>
            <a:xfrm>
              <a:off x="5617699" y="2509414"/>
              <a:ext cx="234111" cy="118349"/>
            </a:xfrm>
            <a:custGeom>
              <a:avLst/>
              <a:gdLst>
                <a:gd name="connsiteX0" fmla="*/ 0 w 300556"/>
                <a:gd name="connsiteY0" fmla="*/ 0 h 151938"/>
                <a:gd name="connsiteX1" fmla="*/ 73894 w 300556"/>
                <a:gd name="connsiteY1" fmla="*/ 44004 h 151938"/>
                <a:gd name="connsiteX2" fmla="*/ 113746 w 300556"/>
                <a:gd name="connsiteY2" fmla="*/ 51476 h 151938"/>
                <a:gd name="connsiteX3" fmla="*/ 134503 w 300556"/>
                <a:gd name="connsiteY3" fmla="*/ 51476 h 151938"/>
                <a:gd name="connsiteX4" fmla="*/ 144466 w 300556"/>
                <a:gd name="connsiteY4" fmla="*/ 50646 h 151938"/>
                <a:gd name="connsiteX5" fmla="*/ 155260 w 300556"/>
                <a:gd name="connsiteY5" fmla="*/ 48986 h 151938"/>
                <a:gd name="connsiteX6" fmla="*/ 249080 w 300556"/>
                <a:gd name="connsiteY6" fmla="*/ 74724 h 151938"/>
                <a:gd name="connsiteX7" fmla="*/ 300556 w 300556"/>
                <a:gd name="connsiteY7" fmla="*/ 151939 h 151938"/>
                <a:gd name="connsiteX8" fmla="*/ 235796 w 300556"/>
                <a:gd name="connsiteY8" fmla="*/ 94650 h 151938"/>
                <a:gd name="connsiteX9" fmla="*/ 158581 w 300556"/>
                <a:gd name="connsiteY9" fmla="*/ 79705 h 151938"/>
                <a:gd name="connsiteX10" fmla="*/ 146957 w 300556"/>
                <a:gd name="connsiteY10" fmla="*/ 81366 h 151938"/>
                <a:gd name="connsiteX11" fmla="*/ 134503 w 300556"/>
                <a:gd name="connsiteY11" fmla="*/ 82196 h 151938"/>
                <a:gd name="connsiteX12" fmla="*/ 109595 w 300556"/>
                <a:gd name="connsiteY12" fmla="*/ 81366 h 151938"/>
                <a:gd name="connsiteX13" fmla="*/ 63100 w 300556"/>
                <a:gd name="connsiteY13" fmla="*/ 67252 h 151938"/>
                <a:gd name="connsiteX14" fmla="*/ 0 w 300556"/>
                <a:gd name="connsiteY14" fmla="*/ 0 h 15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56" h="151938">
                  <a:moveTo>
                    <a:pt x="0" y="0"/>
                  </a:moveTo>
                  <a:cubicBezTo>
                    <a:pt x="22417" y="20757"/>
                    <a:pt x="47325" y="35701"/>
                    <a:pt x="73894" y="44004"/>
                  </a:cubicBezTo>
                  <a:cubicBezTo>
                    <a:pt x="87178" y="48155"/>
                    <a:pt x="100462" y="50646"/>
                    <a:pt x="113746" y="51476"/>
                  </a:cubicBezTo>
                  <a:cubicBezTo>
                    <a:pt x="120389" y="52307"/>
                    <a:pt x="127031" y="51476"/>
                    <a:pt x="134503" y="51476"/>
                  </a:cubicBezTo>
                  <a:cubicBezTo>
                    <a:pt x="137824" y="50646"/>
                    <a:pt x="141145" y="50646"/>
                    <a:pt x="144466" y="50646"/>
                  </a:cubicBezTo>
                  <a:lnTo>
                    <a:pt x="155260" y="48986"/>
                  </a:lnTo>
                  <a:cubicBezTo>
                    <a:pt x="188470" y="44004"/>
                    <a:pt x="224172" y="53967"/>
                    <a:pt x="249080" y="74724"/>
                  </a:cubicBezTo>
                  <a:cubicBezTo>
                    <a:pt x="274818" y="94650"/>
                    <a:pt x="293084" y="122049"/>
                    <a:pt x="300556" y="151939"/>
                  </a:cubicBezTo>
                  <a:cubicBezTo>
                    <a:pt x="281460" y="128691"/>
                    <a:pt x="259873" y="107935"/>
                    <a:pt x="235796" y="94650"/>
                  </a:cubicBezTo>
                  <a:cubicBezTo>
                    <a:pt x="211718" y="81366"/>
                    <a:pt x="185149" y="75554"/>
                    <a:pt x="158581" y="79705"/>
                  </a:cubicBezTo>
                  <a:lnTo>
                    <a:pt x="146957" y="81366"/>
                  </a:lnTo>
                  <a:cubicBezTo>
                    <a:pt x="142806" y="82196"/>
                    <a:pt x="138654" y="82196"/>
                    <a:pt x="134503" y="82196"/>
                  </a:cubicBezTo>
                  <a:cubicBezTo>
                    <a:pt x="126200" y="82196"/>
                    <a:pt x="117898" y="82196"/>
                    <a:pt x="109595" y="81366"/>
                  </a:cubicBezTo>
                  <a:cubicBezTo>
                    <a:pt x="92990" y="79705"/>
                    <a:pt x="77215" y="74724"/>
                    <a:pt x="63100" y="67252"/>
                  </a:cubicBezTo>
                  <a:cubicBezTo>
                    <a:pt x="35701" y="52307"/>
                    <a:pt x="12454" y="28229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iṡļïďè"/>
            <p:cNvSpPr/>
            <p:nvPr/>
          </p:nvSpPr>
          <p:spPr>
            <a:xfrm>
              <a:off x="4935806" y="2306991"/>
              <a:ext cx="223370" cy="316244"/>
            </a:xfrm>
            <a:custGeom>
              <a:avLst/>
              <a:gdLst>
                <a:gd name="connsiteX0" fmla="*/ 276804 w 286767"/>
                <a:gd name="connsiteY0" fmla="*/ 0 h 406000"/>
                <a:gd name="connsiteX1" fmla="*/ 1986 w 286767"/>
                <a:gd name="connsiteY1" fmla="*/ 382753 h 406000"/>
                <a:gd name="connsiteX2" fmla="*/ 326 w 286767"/>
                <a:gd name="connsiteY2" fmla="*/ 390225 h 406000"/>
                <a:gd name="connsiteX3" fmla="*/ 4477 w 286767"/>
                <a:gd name="connsiteY3" fmla="*/ 396867 h 406000"/>
                <a:gd name="connsiteX4" fmla="*/ 14440 w 286767"/>
                <a:gd name="connsiteY4" fmla="*/ 404340 h 406000"/>
                <a:gd name="connsiteX5" fmla="*/ 20252 w 286767"/>
                <a:gd name="connsiteY5" fmla="*/ 406000 h 406000"/>
                <a:gd name="connsiteX6" fmla="*/ 28555 w 286767"/>
                <a:gd name="connsiteY6" fmla="*/ 401849 h 406000"/>
                <a:gd name="connsiteX7" fmla="*/ 286768 w 286767"/>
                <a:gd name="connsiteY7" fmla="*/ 42344 h 406000"/>
                <a:gd name="connsiteX8" fmla="*/ 276804 w 286767"/>
                <a:gd name="connsiteY8" fmla="*/ 0 h 40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767" h="406000">
                  <a:moveTo>
                    <a:pt x="276804" y="0"/>
                  </a:moveTo>
                  <a:lnTo>
                    <a:pt x="1986" y="382753"/>
                  </a:lnTo>
                  <a:cubicBezTo>
                    <a:pt x="326" y="385244"/>
                    <a:pt x="-505" y="387734"/>
                    <a:pt x="326" y="390225"/>
                  </a:cubicBezTo>
                  <a:cubicBezTo>
                    <a:pt x="1156" y="392716"/>
                    <a:pt x="1986" y="395207"/>
                    <a:pt x="4477" y="396867"/>
                  </a:cubicBezTo>
                  <a:lnTo>
                    <a:pt x="14440" y="404340"/>
                  </a:lnTo>
                  <a:cubicBezTo>
                    <a:pt x="16101" y="406000"/>
                    <a:pt x="18592" y="406000"/>
                    <a:pt x="20252" y="406000"/>
                  </a:cubicBezTo>
                  <a:cubicBezTo>
                    <a:pt x="23573" y="406000"/>
                    <a:pt x="26894" y="404340"/>
                    <a:pt x="28555" y="401849"/>
                  </a:cubicBezTo>
                  <a:lnTo>
                    <a:pt x="286768" y="42344"/>
                  </a:lnTo>
                  <a:cubicBezTo>
                    <a:pt x="281786" y="27399"/>
                    <a:pt x="278465" y="13284"/>
                    <a:pt x="276804" y="0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ïṩḻîḑê"/>
            <p:cNvSpPr/>
            <p:nvPr/>
          </p:nvSpPr>
          <p:spPr>
            <a:xfrm>
              <a:off x="4618621" y="2559957"/>
              <a:ext cx="420167" cy="420167"/>
            </a:xfrm>
            <a:custGeom>
              <a:avLst/>
              <a:gdLst>
                <a:gd name="connsiteX0" fmla="*/ 508826 w 539418"/>
                <a:gd name="connsiteY0" fmla="*/ 145169 h 539418"/>
                <a:gd name="connsiteX1" fmla="*/ 145169 w 539418"/>
                <a:gd name="connsiteY1" fmla="*/ 30593 h 539418"/>
                <a:gd name="connsiteX2" fmla="*/ 30592 w 539418"/>
                <a:gd name="connsiteY2" fmla="*/ 394249 h 539418"/>
                <a:gd name="connsiteX3" fmla="*/ 394249 w 539418"/>
                <a:gd name="connsiteY3" fmla="*/ 508826 h 539418"/>
                <a:gd name="connsiteX4" fmla="*/ 508826 w 539418"/>
                <a:gd name="connsiteY4" fmla="*/ 145169 h 539418"/>
                <a:gd name="connsiteX5" fmla="*/ 379304 w 539418"/>
                <a:gd name="connsiteY5" fmla="*/ 479767 h 539418"/>
                <a:gd name="connsiteX6" fmla="*/ 60482 w 539418"/>
                <a:gd name="connsiteY6" fmla="*/ 379304 h 539418"/>
                <a:gd name="connsiteX7" fmla="*/ 160944 w 539418"/>
                <a:gd name="connsiteY7" fmla="*/ 60482 h 539418"/>
                <a:gd name="connsiteX8" fmla="*/ 479767 w 539418"/>
                <a:gd name="connsiteY8" fmla="*/ 160944 h 539418"/>
                <a:gd name="connsiteX9" fmla="*/ 379304 w 539418"/>
                <a:gd name="connsiteY9" fmla="*/ 479767 h 53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9418" h="539418">
                  <a:moveTo>
                    <a:pt x="508826" y="145169"/>
                  </a:moveTo>
                  <a:cubicBezTo>
                    <a:pt x="439914" y="13157"/>
                    <a:pt x="277182" y="-38320"/>
                    <a:pt x="145169" y="30593"/>
                  </a:cubicBezTo>
                  <a:cubicBezTo>
                    <a:pt x="13157" y="99505"/>
                    <a:pt x="-38320" y="262237"/>
                    <a:pt x="30592" y="394249"/>
                  </a:cubicBezTo>
                  <a:cubicBezTo>
                    <a:pt x="99505" y="526261"/>
                    <a:pt x="262237" y="577738"/>
                    <a:pt x="394249" y="508826"/>
                  </a:cubicBezTo>
                  <a:cubicBezTo>
                    <a:pt x="526262" y="439914"/>
                    <a:pt x="577738" y="277181"/>
                    <a:pt x="508826" y="145169"/>
                  </a:cubicBezTo>
                  <a:close/>
                  <a:moveTo>
                    <a:pt x="379304" y="479767"/>
                  </a:moveTo>
                  <a:cubicBezTo>
                    <a:pt x="263067" y="540376"/>
                    <a:pt x="121092" y="494711"/>
                    <a:pt x="60482" y="379304"/>
                  </a:cubicBezTo>
                  <a:cubicBezTo>
                    <a:pt x="-127" y="263067"/>
                    <a:pt x="45537" y="121091"/>
                    <a:pt x="160944" y="60482"/>
                  </a:cubicBezTo>
                  <a:cubicBezTo>
                    <a:pt x="277182" y="-127"/>
                    <a:pt x="419157" y="45537"/>
                    <a:pt x="479767" y="160944"/>
                  </a:cubicBezTo>
                  <a:cubicBezTo>
                    <a:pt x="539546" y="276351"/>
                    <a:pt x="494711" y="419157"/>
                    <a:pt x="379304" y="479767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ïSļîḑè"/>
            <p:cNvSpPr/>
            <p:nvPr/>
          </p:nvSpPr>
          <p:spPr>
            <a:xfrm>
              <a:off x="3912712" y="2772627"/>
              <a:ext cx="4570732" cy="3484068"/>
            </a:xfrm>
            <a:custGeom>
              <a:avLst/>
              <a:gdLst>
                <a:gd name="connsiteX0" fmla="*/ 5855349 w 5867988"/>
                <a:gd name="connsiteY0" fmla="*/ 3343483 h 4472909"/>
                <a:gd name="connsiteX1" fmla="*/ 3064824 w 5867988"/>
                <a:gd name="connsiteY1" fmla="*/ 0 h 4472909"/>
                <a:gd name="connsiteX2" fmla="*/ 3475806 w 5867988"/>
                <a:gd name="connsiteY2" fmla="*/ 1944484 h 4472909"/>
                <a:gd name="connsiteX3" fmla="*/ 2706149 w 5867988"/>
                <a:gd name="connsiteY3" fmla="*/ 3222264 h 4472909"/>
                <a:gd name="connsiteX4" fmla="*/ 693583 w 5867988"/>
                <a:gd name="connsiteY4" fmla="*/ 3044587 h 4472909"/>
                <a:gd name="connsiteX5" fmla="*/ 349022 w 5867988"/>
                <a:gd name="connsiteY5" fmla="*/ 2882685 h 4472909"/>
                <a:gd name="connsiteX6" fmla="*/ 247730 w 5867988"/>
                <a:gd name="connsiteY6" fmla="*/ 2882685 h 4472909"/>
                <a:gd name="connsiteX7" fmla="*/ 379742 w 5867988"/>
                <a:gd name="connsiteY7" fmla="*/ 3075307 h 4472909"/>
                <a:gd name="connsiteX8" fmla="*/ 156401 w 5867988"/>
                <a:gd name="connsiteY8" fmla="*/ 2964051 h 4472909"/>
                <a:gd name="connsiteX9" fmla="*/ 24388 w 5867988"/>
                <a:gd name="connsiteY9" fmla="*/ 2730746 h 4472909"/>
                <a:gd name="connsiteX10" fmla="*/ 44315 w 5867988"/>
                <a:gd name="connsiteY10" fmla="*/ 2974014 h 4472909"/>
                <a:gd name="connsiteX11" fmla="*/ 449485 w 5867988"/>
                <a:gd name="connsiteY11" fmla="*/ 3248002 h 4472909"/>
                <a:gd name="connsiteX12" fmla="*/ 1979666 w 5867988"/>
                <a:gd name="connsiteY12" fmla="*/ 3972825 h 4472909"/>
                <a:gd name="connsiteX13" fmla="*/ 5855349 w 5867988"/>
                <a:gd name="connsiteY13" fmla="*/ 3343483 h 447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67988" h="4472909">
                  <a:moveTo>
                    <a:pt x="5855349" y="3343483"/>
                  </a:moveTo>
                  <a:cubicBezTo>
                    <a:pt x="6004797" y="1462929"/>
                    <a:pt x="4814196" y="62270"/>
                    <a:pt x="3064824" y="0"/>
                  </a:cubicBezTo>
                  <a:lnTo>
                    <a:pt x="3475806" y="1944484"/>
                  </a:lnTo>
                  <a:cubicBezTo>
                    <a:pt x="3726546" y="2180280"/>
                    <a:pt x="4460502" y="3312763"/>
                    <a:pt x="2706149" y="3222264"/>
                  </a:cubicBezTo>
                  <a:cubicBezTo>
                    <a:pt x="2417216" y="3207319"/>
                    <a:pt x="1200046" y="3114329"/>
                    <a:pt x="693583" y="3044587"/>
                  </a:cubicBezTo>
                  <a:cubicBezTo>
                    <a:pt x="604744" y="3032133"/>
                    <a:pt x="509264" y="2963221"/>
                    <a:pt x="349022" y="2882685"/>
                  </a:cubicBezTo>
                  <a:cubicBezTo>
                    <a:pt x="246069" y="2830378"/>
                    <a:pt x="215350" y="2850304"/>
                    <a:pt x="247730" y="2882685"/>
                  </a:cubicBezTo>
                  <a:cubicBezTo>
                    <a:pt x="349022" y="2983978"/>
                    <a:pt x="419595" y="3055380"/>
                    <a:pt x="379742" y="3075307"/>
                  </a:cubicBezTo>
                  <a:cubicBezTo>
                    <a:pt x="319133" y="3106027"/>
                    <a:pt x="227804" y="3055380"/>
                    <a:pt x="156401" y="2964051"/>
                  </a:cubicBezTo>
                  <a:cubicBezTo>
                    <a:pt x="60090" y="2839511"/>
                    <a:pt x="55108" y="2730746"/>
                    <a:pt x="24388" y="2730746"/>
                  </a:cubicBezTo>
                  <a:cubicBezTo>
                    <a:pt x="-6332" y="2730746"/>
                    <a:pt x="-16295" y="2832039"/>
                    <a:pt x="44315" y="2974014"/>
                  </a:cubicBezTo>
                  <a:cubicBezTo>
                    <a:pt x="158891" y="3240530"/>
                    <a:pt x="335738" y="3214792"/>
                    <a:pt x="449485" y="3248002"/>
                  </a:cubicBezTo>
                  <a:cubicBezTo>
                    <a:pt x="990818" y="3405753"/>
                    <a:pt x="1420896" y="3758616"/>
                    <a:pt x="1979666" y="3972825"/>
                  </a:cubicBezTo>
                  <a:cubicBezTo>
                    <a:pt x="3801270" y="4671079"/>
                    <a:pt x="5740773" y="4786486"/>
                    <a:pt x="5855349" y="3343483"/>
                  </a:cubicBezTo>
                  <a:close/>
                </a:path>
              </a:pathLst>
            </a:custGeom>
            <a:gradFill>
              <a:gsLst>
                <a:gs pos="23000">
                  <a:srgbClr val="FFBBBB"/>
                </a:gs>
                <a:gs pos="84000">
                  <a:srgbClr val="FF8989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iŝḷiďe"/>
            <p:cNvSpPr/>
            <p:nvPr/>
          </p:nvSpPr>
          <p:spPr>
            <a:xfrm>
              <a:off x="5399755" y="2698254"/>
              <a:ext cx="594501" cy="706861"/>
            </a:xfrm>
            <a:custGeom>
              <a:avLst/>
              <a:gdLst>
                <a:gd name="connsiteX0" fmla="*/ 752221 w 763231"/>
                <a:gd name="connsiteY0" fmla="*/ 0 h 907481"/>
                <a:gd name="connsiteX1" fmla="*/ 569563 w 763231"/>
                <a:gd name="connsiteY1" fmla="*/ 1661 h 907481"/>
                <a:gd name="connsiteX2" fmla="*/ 549636 w 763231"/>
                <a:gd name="connsiteY2" fmla="*/ 417624 h 907481"/>
                <a:gd name="connsiteX3" fmla="*/ 113747 w 763231"/>
                <a:gd name="connsiteY3" fmla="*/ 752221 h 907481"/>
                <a:gd name="connsiteX4" fmla="*/ 0 w 763231"/>
                <a:gd name="connsiteY4" fmla="*/ 907481 h 907481"/>
                <a:gd name="connsiteX5" fmla="*/ 752221 w 763231"/>
                <a:gd name="connsiteY5" fmla="*/ 0 h 907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3231" h="907481">
                  <a:moveTo>
                    <a:pt x="752221" y="0"/>
                  </a:moveTo>
                  <a:cubicBezTo>
                    <a:pt x="690782" y="0"/>
                    <a:pt x="630172" y="0"/>
                    <a:pt x="569563" y="1661"/>
                  </a:cubicBezTo>
                  <a:cubicBezTo>
                    <a:pt x="569563" y="1661"/>
                    <a:pt x="691612" y="133673"/>
                    <a:pt x="549636" y="417624"/>
                  </a:cubicBezTo>
                  <a:cubicBezTo>
                    <a:pt x="459968" y="596131"/>
                    <a:pt x="265685" y="732295"/>
                    <a:pt x="113747" y="752221"/>
                  </a:cubicBezTo>
                  <a:cubicBezTo>
                    <a:pt x="77215" y="796226"/>
                    <a:pt x="39023" y="847702"/>
                    <a:pt x="0" y="907481"/>
                  </a:cubicBezTo>
                  <a:cubicBezTo>
                    <a:pt x="797886" y="778790"/>
                    <a:pt x="784602" y="206737"/>
                    <a:pt x="752221" y="0"/>
                  </a:cubicBezTo>
                  <a:close/>
                </a:path>
              </a:pathLst>
            </a:custGeom>
            <a:gradFill flip="none" rotWithShape="1">
              <a:gsLst>
                <a:gs pos="32000">
                  <a:srgbClr val="FFBE0D"/>
                </a:gs>
                <a:gs pos="98000">
                  <a:srgbClr val="FF860D"/>
                </a:gs>
              </a:gsLst>
              <a:lin ang="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iş1íḓe"/>
            <p:cNvSpPr/>
            <p:nvPr/>
          </p:nvSpPr>
          <p:spPr>
            <a:xfrm>
              <a:off x="4355531" y="1580563"/>
              <a:ext cx="1433024" cy="1040085"/>
            </a:xfrm>
            <a:custGeom>
              <a:avLst/>
              <a:gdLst>
                <a:gd name="connsiteX0" fmla="*/ 3865 w 1839742"/>
                <a:gd name="connsiteY0" fmla="*/ 798098 h 1335280"/>
                <a:gd name="connsiteX1" fmla="*/ 257096 w 1839742"/>
                <a:gd name="connsiteY1" fmla="*/ 1335281 h 1335280"/>
                <a:gd name="connsiteX2" fmla="*/ 1037547 w 1839742"/>
                <a:gd name="connsiteY2" fmla="*/ 990720 h 1335280"/>
                <a:gd name="connsiteX3" fmla="*/ 1362181 w 1839742"/>
                <a:gd name="connsiteY3" fmla="*/ 706769 h 1335280"/>
                <a:gd name="connsiteX4" fmla="*/ 1343915 w 1839742"/>
                <a:gd name="connsiteY4" fmla="*/ 1139338 h 1335280"/>
                <a:gd name="connsiteX5" fmla="*/ 1652774 w 1839742"/>
                <a:gd name="connsiteY5" fmla="*/ 1236479 h 1335280"/>
                <a:gd name="connsiteX6" fmla="*/ 1230999 w 1839742"/>
                <a:gd name="connsiteY6" fmla="*/ 27611 h 1335280"/>
                <a:gd name="connsiteX7" fmla="*/ 3865 w 1839742"/>
                <a:gd name="connsiteY7" fmla="*/ 798098 h 1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9742" h="1335280">
                  <a:moveTo>
                    <a:pt x="3865" y="798098"/>
                  </a:moveTo>
                  <a:cubicBezTo>
                    <a:pt x="-36818" y="1264708"/>
                    <a:pt x="257096" y="1335281"/>
                    <a:pt x="257096" y="1335281"/>
                  </a:cubicBezTo>
                  <a:cubicBezTo>
                    <a:pt x="287816" y="879464"/>
                    <a:pt x="875645" y="1092013"/>
                    <a:pt x="1037547" y="990720"/>
                  </a:cubicBezTo>
                  <a:cubicBezTo>
                    <a:pt x="946217" y="778172"/>
                    <a:pt x="1199449" y="585550"/>
                    <a:pt x="1362181" y="706769"/>
                  </a:cubicBezTo>
                  <a:cubicBezTo>
                    <a:pt x="1609600" y="891918"/>
                    <a:pt x="1343915" y="1139338"/>
                    <a:pt x="1343915" y="1139338"/>
                  </a:cubicBezTo>
                  <a:cubicBezTo>
                    <a:pt x="1434414" y="1283804"/>
                    <a:pt x="1606279" y="1266369"/>
                    <a:pt x="1652774" y="1236479"/>
                  </a:cubicBezTo>
                  <a:cubicBezTo>
                    <a:pt x="2055453" y="973284"/>
                    <a:pt x="1758218" y="179550"/>
                    <a:pt x="1230999" y="27611"/>
                  </a:cubicBezTo>
                  <a:cubicBezTo>
                    <a:pt x="766880" y="-106062"/>
                    <a:pt x="51190" y="260916"/>
                    <a:pt x="3865" y="798098"/>
                  </a:cubicBezTo>
                  <a:close/>
                </a:path>
              </a:pathLst>
            </a:custGeom>
            <a:gradFill>
              <a:gsLst>
                <a:gs pos="26000">
                  <a:srgbClr val="022A63"/>
                </a:gs>
                <a:gs pos="74000">
                  <a:srgbClr val="011431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í$ľidé"/>
            <p:cNvSpPr/>
            <p:nvPr/>
          </p:nvSpPr>
          <p:spPr>
            <a:xfrm>
              <a:off x="4761446" y="2771334"/>
              <a:ext cx="71139" cy="71139"/>
            </a:xfrm>
            <a:custGeom>
              <a:avLst/>
              <a:gdLst>
                <a:gd name="connsiteX0" fmla="*/ 91329 w 91329"/>
                <a:gd name="connsiteY0" fmla="*/ 45665 h 91329"/>
                <a:gd name="connsiteX1" fmla="*/ 45665 w 91329"/>
                <a:gd name="connsiteY1" fmla="*/ 91329 h 91329"/>
                <a:gd name="connsiteX2" fmla="*/ 0 w 91329"/>
                <a:gd name="connsiteY2" fmla="*/ 45665 h 91329"/>
                <a:gd name="connsiteX3" fmla="*/ 45665 w 91329"/>
                <a:gd name="connsiteY3" fmla="*/ 0 h 91329"/>
                <a:gd name="connsiteX4" fmla="*/ 91329 w 91329"/>
                <a:gd name="connsiteY4" fmla="*/ 45665 h 9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29" h="91329">
                  <a:moveTo>
                    <a:pt x="91329" y="45665"/>
                  </a:moveTo>
                  <a:cubicBezTo>
                    <a:pt x="91329" y="70885"/>
                    <a:pt x="70885" y="91329"/>
                    <a:pt x="45665" y="91329"/>
                  </a:cubicBezTo>
                  <a:cubicBezTo>
                    <a:pt x="20445" y="91329"/>
                    <a:pt x="0" y="70885"/>
                    <a:pt x="0" y="45665"/>
                  </a:cubicBezTo>
                  <a:cubicBezTo>
                    <a:pt x="0" y="20445"/>
                    <a:pt x="20445" y="0"/>
                    <a:pt x="45665" y="0"/>
                  </a:cubicBezTo>
                  <a:cubicBezTo>
                    <a:pt x="70885" y="0"/>
                    <a:pt x="91329" y="20445"/>
                    <a:pt x="91329" y="45665"/>
                  </a:cubicBezTo>
                  <a:close/>
                </a:path>
              </a:pathLst>
            </a:custGeom>
            <a:solidFill>
              <a:srgbClr val="022A63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iS1ïḍê"/>
            <p:cNvSpPr/>
            <p:nvPr/>
          </p:nvSpPr>
          <p:spPr>
            <a:xfrm>
              <a:off x="4418040" y="2289530"/>
              <a:ext cx="138397" cy="323358"/>
            </a:xfrm>
            <a:custGeom>
              <a:avLst/>
              <a:gdLst>
                <a:gd name="connsiteX0" fmla="*/ 177677 w 177677"/>
                <a:gd name="connsiteY0" fmla="*/ 415133 h 415133"/>
                <a:gd name="connsiteX1" fmla="*/ 90499 w 177677"/>
                <a:gd name="connsiteY1" fmla="*/ 336258 h 415133"/>
                <a:gd name="connsiteX2" fmla="*/ 30720 w 177677"/>
                <a:gd name="connsiteY2" fmla="*/ 233305 h 415133"/>
                <a:gd name="connsiteX3" fmla="*/ 2491 w 177677"/>
                <a:gd name="connsiteY3" fmla="*/ 117898 h 415133"/>
                <a:gd name="connsiteX4" fmla="*/ 0 w 177677"/>
                <a:gd name="connsiteY4" fmla="*/ 58949 h 415133"/>
                <a:gd name="connsiteX5" fmla="*/ 830 w 177677"/>
                <a:gd name="connsiteY5" fmla="*/ 44004 h 415133"/>
                <a:gd name="connsiteX6" fmla="*/ 2491 w 177677"/>
                <a:gd name="connsiteY6" fmla="*/ 29059 h 415133"/>
                <a:gd name="connsiteX7" fmla="*/ 5812 w 177677"/>
                <a:gd name="connsiteY7" fmla="*/ 0 h 415133"/>
                <a:gd name="connsiteX8" fmla="*/ 7472 w 177677"/>
                <a:gd name="connsiteY8" fmla="*/ 29059 h 415133"/>
                <a:gd name="connsiteX9" fmla="*/ 9133 w 177677"/>
                <a:gd name="connsiteY9" fmla="*/ 58119 h 415133"/>
                <a:gd name="connsiteX10" fmla="*/ 12454 w 177677"/>
                <a:gd name="connsiteY10" fmla="*/ 87178 h 415133"/>
                <a:gd name="connsiteX11" fmla="*/ 17436 w 177677"/>
                <a:gd name="connsiteY11" fmla="*/ 115407 h 415133"/>
                <a:gd name="connsiteX12" fmla="*/ 23247 w 177677"/>
                <a:gd name="connsiteY12" fmla="*/ 143636 h 415133"/>
                <a:gd name="connsiteX13" fmla="*/ 30720 w 177677"/>
                <a:gd name="connsiteY13" fmla="*/ 171035 h 415133"/>
                <a:gd name="connsiteX14" fmla="*/ 39023 w 177677"/>
                <a:gd name="connsiteY14" fmla="*/ 198434 h 415133"/>
                <a:gd name="connsiteX15" fmla="*/ 48986 w 177677"/>
                <a:gd name="connsiteY15" fmla="*/ 225002 h 415133"/>
                <a:gd name="connsiteX16" fmla="*/ 59779 w 177677"/>
                <a:gd name="connsiteY16" fmla="*/ 251571 h 415133"/>
                <a:gd name="connsiteX17" fmla="*/ 73063 w 177677"/>
                <a:gd name="connsiteY17" fmla="*/ 277309 h 415133"/>
                <a:gd name="connsiteX18" fmla="*/ 102953 w 177677"/>
                <a:gd name="connsiteY18" fmla="*/ 326295 h 415133"/>
                <a:gd name="connsiteX19" fmla="*/ 177677 w 177677"/>
                <a:gd name="connsiteY19" fmla="*/ 415133 h 41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7677" h="415133">
                  <a:moveTo>
                    <a:pt x="177677" y="415133"/>
                  </a:moveTo>
                  <a:cubicBezTo>
                    <a:pt x="143636" y="395207"/>
                    <a:pt x="114577" y="366978"/>
                    <a:pt x="90499" y="336258"/>
                  </a:cubicBezTo>
                  <a:cubicBezTo>
                    <a:pt x="65591" y="304708"/>
                    <a:pt x="44834" y="270667"/>
                    <a:pt x="30720" y="233305"/>
                  </a:cubicBezTo>
                  <a:cubicBezTo>
                    <a:pt x="16605" y="195943"/>
                    <a:pt x="4982" y="157751"/>
                    <a:pt x="2491" y="117898"/>
                  </a:cubicBezTo>
                  <a:cubicBezTo>
                    <a:pt x="-830" y="97971"/>
                    <a:pt x="830" y="78045"/>
                    <a:pt x="0" y="58949"/>
                  </a:cubicBezTo>
                  <a:cubicBezTo>
                    <a:pt x="0" y="53967"/>
                    <a:pt x="0" y="48986"/>
                    <a:pt x="830" y="44004"/>
                  </a:cubicBezTo>
                  <a:lnTo>
                    <a:pt x="2491" y="29059"/>
                  </a:lnTo>
                  <a:cubicBezTo>
                    <a:pt x="3321" y="19096"/>
                    <a:pt x="4982" y="9133"/>
                    <a:pt x="5812" y="0"/>
                  </a:cubicBezTo>
                  <a:cubicBezTo>
                    <a:pt x="6642" y="9963"/>
                    <a:pt x="7472" y="19926"/>
                    <a:pt x="7472" y="29059"/>
                  </a:cubicBezTo>
                  <a:cubicBezTo>
                    <a:pt x="8303" y="39022"/>
                    <a:pt x="7472" y="48155"/>
                    <a:pt x="9133" y="58119"/>
                  </a:cubicBezTo>
                  <a:lnTo>
                    <a:pt x="12454" y="87178"/>
                  </a:lnTo>
                  <a:cubicBezTo>
                    <a:pt x="13284" y="97141"/>
                    <a:pt x="14945" y="106274"/>
                    <a:pt x="17436" y="115407"/>
                  </a:cubicBezTo>
                  <a:lnTo>
                    <a:pt x="23247" y="143636"/>
                  </a:lnTo>
                  <a:lnTo>
                    <a:pt x="30720" y="171035"/>
                  </a:lnTo>
                  <a:cubicBezTo>
                    <a:pt x="33211" y="180168"/>
                    <a:pt x="36532" y="189301"/>
                    <a:pt x="39023" y="198434"/>
                  </a:cubicBezTo>
                  <a:cubicBezTo>
                    <a:pt x="42344" y="207567"/>
                    <a:pt x="44834" y="216699"/>
                    <a:pt x="48986" y="225002"/>
                  </a:cubicBezTo>
                  <a:lnTo>
                    <a:pt x="59779" y="251571"/>
                  </a:lnTo>
                  <a:lnTo>
                    <a:pt x="73063" y="277309"/>
                  </a:lnTo>
                  <a:cubicBezTo>
                    <a:pt x="82196" y="293914"/>
                    <a:pt x="92160" y="310520"/>
                    <a:pt x="102953" y="326295"/>
                  </a:cubicBezTo>
                  <a:cubicBezTo>
                    <a:pt x="123710" y="358675"/>
                    <a:pt x="148618" y="388565"/>
                    <a:pt x="177677" y="415133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ïşḻîḑè"/>
            <p:cNvSpPr/>
            <p:nvPr/>
          </p:nvSpPr>
          <p:spPr>
            <a:xfrm>
              <a:off x="4477250" y="2305698"/>
              <a:ext cx="67545" cy="291669"/>
            </a:xfrm>
            <a:custGeom>
              <a:avLst/>
              <a:gdLst>
                <a:gd name="connsiteX0" fmla="*/ 86717 w 86716"/>
                <a:gd name="connsiteY0" fmla="*/ 374450 h 374450"/>
                <a:gd name="connsiteX1" fmla="*/ 30259 w 86716"/>
                <a:gd name="connsiteY1" fmla="*/ 292254 h 374450"/>
                <a:gd name="connsiteX2" fmla="*/ 2030 w 86716"/>
                <a:gd name="connsiteY2" fmla="*/ 195113 h 374450"/>
                <a:gd name="connsiteX3" fmla="*/ 369 w 86716"/>
                <a:gd name="connsiteY3" fmla="*/ 169374 h 374450"/>
                <a:gd name="connsiteX4" fmla="*/ 369 w 86716"/>
                <a:gd name="connsiteY4" fmla="*/ 143636 h 374450"/>
                <a:gd name="connsiteX5" fmla="*/ 7841 w 86716"/>
                <a:gd name="connsiteY5" fmla="*/ 92990 h 374450"/>
                <a:gd name="connsiteX6" fmla="*/ 10332 w 86716"/>
                <a:gd name="connsiteY6" fmla="*/ 80536 h 374450"/>
                <a:gd name="connsiteX7" fmla="*/ 13653 w 86716"/>
                <a:gd name="connsiteY7" fmla="*/ 68082 h 374450"/>
                <a:gd name="connsiteX8" fmla="*/ 22786 w 86716"/>
                <a:gd name="connsiteY8" fmla="*/ 44004 h 374450"/>
                <a:gd name="connsiteX9" fmla="*/ 33580 w 86716"/>
                <a:gd name="connsiteY9" fmla="*/ 21587 h 374450"/>
                <a:gd name="connsiteX10" fmla="*/ 46034 w 86716"/>
                <a:gd name="connsiteY10" fmla="*/ 0 h 374450"/>
                <a:gd name="connsiteX11" fmla="*/ 39392 w 86716"/>
                <a:gd name="connsiteY11" fmla="*/ 24078 h 374450"/>
                <a:gd name="connsiteX12" fmla="*/ 32749 w 86716"/>
                <a:gd name="connsiteY12" fmla="*/ 48155 h 374450"/>
                <a:gd name="connsiteX13" fmla="*/ 27768 w 86716"/>
                <a:gd name="connsiteY13" fmla="*/ 72233 h 374450"/>
                <a:gd name="connsiteX14" fmla="*/ 24447 w 86716"/>
                <a:gd name="connsiteY14" fmla="*/ 96311 h 374450"/>
                <a:gd name="connsiteX15" fmla="*/ 21126 w 86716"/>
                <a:gd name="connsiteY15" fmla="*/ 144466 h 374450"/>
                <a:gd name="connsiteX16" fmla="*/ 21956 w 86716"/>
                <a:gd name="connsiteY16" fmla="*/ 168544 h 374450"/>
                <a:gd name="connsiteX17" fmla="*/ 24447 w 86716"/>
                <a:gd name="connsiteY17" fmla="*/ 192622 h 374450"/>
                <a:gd name="connsiteX18" fmla="*/ 46864 w 86716"/>
                <a:gd name="connsiteY18" fmla="*/ 286442 h 374450"/>
                <a:gd name="connsiteX19" fmla="*/ 86717 w 86716"/>
                <a:gd name="connsiteY19" fmla="*/ 374450 h 37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716" h="374450">
                  <a:moveTo>
                    <a:pt x="86717" y="374450"/>
                  </a:moveTo>
                  <a:cubicBezTo>
                    <a:pt x="62639" y="351203"/>
                    <a:pt x="44373" y="322143"/>
                    <a:pt x="30259" y="292254"/>
                  </a:cubicBezTo>
                  <a:cubicBezTo>
                    <a:pt x="16144" y="261534"/>
                    <a:pt x="6181" y="228323"/>
                    <a:pt x="2030" y="195113"/>
                  </a:cubicBezTo>
                  <a:cubicBezTo>
                    <a:pt x="1199" y="186810"/>
                    <a:pt x="-461" y="178507"/>
                    <a:pt x="369" y="169374"/>
                  </a:cubicBezTo>
                  <a:cubicBezTo>
                    <a:pt x="369" y="161072"/>
                    <a:pt x="-461" y="151939"/>
                    <a:pt x="369" y="143636"/>
                  </a:cubicBezTo>
                  <a:cubicBezTo>
                    <a:pt x="2030" y="127031"/>
                    <a:pt x="2860" y="109595"/>
                    <a:pt x="7841" y="92990"/>
                  </a:cubicBezTo>
                  <a:lnTo>
                    <a:pt x="10332" y="80536"/>
                  </a:lnTo>
                  <a:cubicBezTo>
                    <a:pt x="11162" y="76384"/>
                    <a:pt x="11993" y="72233"/>
                    <a:pt x="13653" y="68082"/>
                  </a:cubicBezTo>
                  <a:lnTo>
                    <a:pt x="22786" y="44004"/>
                  </a:lnTo>
                  <a:cubicBezTo>
                    <a:pt x="25277" y="35701"/>
                    <a:pt x="29428" y="29059"/>
                    <a:pt x="33580" y="21587"/>
                  </a:cubicBezTo>
                  <a:cubicBezTo>
                    <a:pt x="37731" y="14115"/>
                    <a:pt x="41882" y="6642"/>
                    <a:pt x="46034" y="0"/>
                  </a:cubicBezTo>
                  <a:cubicBezTo>
                    <a:pt x="43543" y="8303"/>
                    <a:pt x="41882" y="15775"/>
                    <a:pt x="39392" y="24078"/>
                  </a:cubicBezTo>
                  <a:cubicBezTo>
                    <a:pt x="36901" y="32380"/>
                    <a:pt x="33580" y="39853"/>
                    <a:pt x="32749" y="48155"/>
                  </a:cubicBezTo>
                  <a:lnTo>
                    <a:pt x="27768" y="72233"/>
                  </a:lnTo>
                  <a:cubicBezTo>
                    <a:pt x="25277" y="79705"/>
                    <a:pt x="25277" y="88008"/>
                    <a:pt x="24447" y="96311"/>
                  </a:cubicBezTo>
                  <a:cubicBezTo>
                    <a:pt x="21956" y="112086"/>
                    <a:pt x="21956" y="128691"/>
                    <a:pt x="21126" y="144466"/>
                  </a:cubicBezTo>
                  <a:cubicBezTo>
                    <a:pt x="21126" y="152769"/>
                    <a:pt x="21956" y="160241"/>
                    <a:pt x="21956" y="168544"/>
                  </a:cubicBezTo>
                  <a:cubicBezTo>
                    <a:pt x="21956" y="176847"/>
                    <a:pt x="22786" y="184319"/>
                    <a:pt x="24447" y="192622"/>
                  </a:cubicBezTo>
                  <a:cubicBezTo>
                    <a:pt x="27768" y="224172"/>
                    <a:pt x="36070" y="255722"/>
                    <a:pt x="46864" y="286442"/>
                  </a:cubicBezTo>
                  <a:cubicBezTo>
                    <a:pt x="55997" y="315501"/>
                    <a:pt x="70111" y="345391"/>
                    <a:pt x="86717" y="374450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íṧḻîdé"/>
            <p:cNvSpPr/>
            <p:nvPr/>
          </p:nvSpPr>
          <p:spPr>
            <a:xfrm>
              <a:off x="5690131" y="1556153"/>
              <a:ext cx="167499" cy="543889"/>
            </a:xfrm>
            <a:custGeom>
              <a:avLst/>
              <a:gdLst>
                <a:gd name="connsiteX0" fmla="*/ 0 w 215038"/>
                <a:gd name="connsiteY0" fmla="*/ 0 h 698254"/>
                <a:gd name="connsiteX1" fmla="*/ 40683 w 215038"/>
                <a:gd name="connsiteY1" fmla="*/ 24908 h 698254"/>
                <a:gd name="connsiteX2" fmla="*/ 58119 w 215038"/>
                <a:gd name="connsiteY2" fmla="*/ 41513 h 698254"/>
                <a:gd name="connsiteX3" fmla="*/ 73894 w 215038"/>
                <a:gd name="connsiteY3" fmla="*/ 59779 h 698254"/>
                <a:gd name="connsiteX4" fmla="*/ 119558 w 215038"/>
                <a:gd name="connsiteY4" fmla="*/ 144466 h 698254"/>
                <a:gd name="connsiteX5" fmla="*/ 127861 w 215038"/>
                <a:gd name="connsiteY5" fmla="*/ 166884 h 698254"/>
                <a:gd name="connsiteX6" fmla="*/ 134503 w 215038"/>
                <a:gd name="connsiteY6" fmla="*/ 190131 h 698254"/>
                <a:gd name="connsiteX7" fmla="*/ 146127 w 215038"/>
                <a:gd name="connsiteY7" fmla="*/ 236626 h 698254"/>
                <a:gd name="connsiteX8" fmla="*/ 158581 w 215038"/>
                <a:gd name="connsiteY8" fmla="*/ 331276 h 698254"/>
                <a:gd name="connsiteX9" fmla="*/ 172696 w 215038"/>
                <a:gd name="connsiteY9" fmla="*/ 518086 h 698254"/>
                <a:gd name="connsiteX10" fmla="*/ 185980 w 215038"/>
                <a:gd name="connsiteY10" fmla="*/ 610246 h 698254"/>
                <a:gd name="connsiteX11" fmla="*/ 196773 w 215038"/>
                <a:gd name="connsiteY11" fmla="*/ 655080 h 698254"/>
                <a:gd name="connsiteX12" fmla="*/ 204246 w 215038"/>
                <a:gd name="connsiteY12" fmla="*/ 677497 h 698254"/>
                <a:gd name="connsiteX13" fmla="*/ 215039 w 215038"/>
                <a:gd name="connsiteY13" fmla="*/ 698254 h 698254"/>
                <a:gd name="connsiteX14" fmla="*/ 189301 w 215038"/>
                <a:gd name="connsiteY14" fmla="*/ 658401 h 698254"/>
                <a:gd name="connsiteX15" fmla="*/ 171865 w 215038"/>
                <a:gd name="connsiteY15" fmla="*/ 613567 h 698254"/>
                <a:gd name="connsiteX16" fmla="*/ 149448 w 215038"/>
                <a:gd name="connsiteY16" fmla="*/ 521407 h 698254"/>
                <a:gd name="connsiteX17" fmla="*/ 145297 w 215038"/>
                <a:gd name="connsiteY17" fmla="*/ 498160 h 698254"/>
                <a:gd name="connsiteX18" fmla="*/ 141976 w 215038"/>
                <a:gd name="connsiteY18" fmla="*/ 474912 h 698254"/>
                <a:gd name="connsiteX19" fmla="*/ 136164 w 215038"/>
                <a:gd name="connsiteY19" fmla="*/ 427587 h 698254"/>
                <a:gd name="connsiteX20" fmla="*/ 128691 w 215038"/>
                <a:gd name="connsiteY20" fmla="*/ 333767 h 698254"/>
                <a:gd name="connsiteX21" fmla="*/ 118728 w 215038"/>
                <a:gd name="connsiteY21" fmla="*/ 241608 h 698254"/>
                <a:gd name="connsiteX22" fmla="*/ 109595 w 215038"/>
                <a:gd name="connsiteY22" fmla="*/ 196773 h 698254"/>
                <a:gd name="connsiteX23" fmla="*/ 104614 w 215038"/>
                <a:gd name="connsiteY23" fmla="*/ 174356 h 698254"/>
                <a:gd name="connsiteX24" fmla="*/ 97972 w 215038"/>
                <a:gd name="connsiteY24" fmla="*/ 151939 h 698254"/>
                <a:gd name="connsiteX25" fmla="*/ 62270 w 215038"/>
                <a:gd name="connsiteY25" fmla="*/ 68082 h 698254"/>
                <a:gd name="connsiteX26" fmla="*/ 49816 w 215038"/>
                <a:gd name="connsiteY26" fmla="*/ 48986 h 698254"/>
                <a:gd name="connsiteX27" fmla="*/ 35702 w 215038"/>
                <a:gd name="connsiteY27" fmla="*/ 30720 h 698254"/>
                <a:gd name="connsiteX28" fmla="*/ 0 w 215038"/>
                <a:gd name="connsiteY28" fmla="*/ 0 h 69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038" h="698254">
                  <a:moveTo>
                    <a:pt x="0" y="0"/>
                  </a:moveTo>
                  <a:cubicBezTo>
                    <a:pt x="14945" y="4982"/>
                    <a:pt x="28229" y="14115"/>
                    <a:pt x="40683" y="24908"/>
                  </a:cubicBezTo>
                  <a:cubicBezTo>
                    <a:pt x="47325" y="29890"/>
                    <a:pt x="52307" y="35701"/>
                    <a:pt x="58119" y="41513"/>
                  </a:cubicBezTo>
                  <a:cubicBezTo>
                    <a:pt x="63100" y="47325"/>
                    <a:pt x="68912" y="53967"/>
                    <a:pt x="73894" y="59779"/>
                  </a:cubicBezTo>
                  <a:cubicBezTo>
                    <a:pt x="93820" y="85517"/>
                    <a:pt x="107935" y="114577"/>
                    <a:pt x="119558" y="144466"/>
                  </a:cubicBezTo>
                  <a:cubicBezTo>
                    <a:pt x="122049" y="151939"/>
                    <a:pt x="125370" y="159411"/>
                    <a:pt x="127861" y="166884"/>
                  </a:cubicBezTo>
                  <a:lnTo>
                    <a:pt x="134503" y="190131"/>
                  </a:lnTo>
                  <a:cubicBezTo>
                    <a:pt x="139485" y="205076"/>
                    <a:pt x="141976" y="220851"/>
                    <a:pt x="146127" y="236626"/>
                  </a:cubicBezTo>
                  <a:cubicBezTo>
                    <a:pt x="151939" y="268176"/>
                    <a:pt x="156090" y="299726"/>
                    <a:pt x="158581" y="331276"/>
                  </a:cubicBezTo>
                  <a:cubicBezTo>
                    <a:pt x="162732" y="394377"/>
                    <a:pt x="166053" y="455816"/>
                    <a:pt x="172696" y="518086"/>
                  </a:cubicBezTo>
                  <a:cubicBezTo>
                    <a:pt x="176017" y="548806"/>
                    <a:pt x="180168" y="579526"/>
                    <a:pt x="185980" y="610246"/>
                  </a:cubicBezTo>
                  <a:cubicBezTo>
                    <a:pt x="188471" y="625191"/>
                    <a:pt x="192622" y="640966"/>
                    <a:pt x="196773" y="655080"/>
                  </a:cubicBezTo>
                  <a:cubicBezTo>
                    <a:pt x="199264" y="662553"/>
                    <a:pt x="201755" y="670025"/>
                    <a:pt x="204246" y="677497"/>
                  </a:cubicBezTo>
                  <a:cubicBezTo>
                    <a:pt x="207567" y="684970"/>
                    <a:pt x="210058" y="691612"/>
                    <a:pt x="215039" y="698254"/>
                  </a:cubicBezTo>
                  <a:cubicBezTo>
                    <a:pt x="203415" y="687461"/>
                    <a:pt x="195943" y="672516"/>
                    <a:pt x="189301" y="658401"/>
                  </a:cubicBezTo>
                  <a:cubicBezTo>
                    <a:pt x="182659" y="644287"/>
                    <a:pt x="176847" y="629342"/>
                    <a:pt x="171865" y="613567"/>
                  </a:cubicBezTo>
                  <a:cubicBezTo>
                    <a:pt x="161902" y="583677"/>
                    <a:pt x="155260" y="552127"/>
                    <a:pt x="149448" y="521407"/>
                  </a:cubicBezTo>
                  <a:lnTo>
                    <a:pt x="145297" y="498160"/>
                  </a:lnTo>
                  <a:cubicBezTo>
                    <a:pt x="143636" y="490687"/>
                    <a:pt x="142806" y="482385"/>
                    <a:pt x="141976" y="474912"/>
                  </a:cubicBezTo>
                  <a:cubicBezTo>
                    <a:pt x="139485" y="459137"/>
                    <a:pt x="137824" y="443362"/>
                    <a:pt x="136164" y="427587"/>
                  </a:cubicBezTo>
                  <a:cubicBezTo>
                    <a:pt x="132843" y="396037"/>
                    <a:pt x="131182" y="364487"/>
                    <a:pt x="128691" y="333767"/>
                  </a:cubicBezTo>
                  <a:cubicBezTo>
                    <a:pt x="127031" y="303047"/>
                    <a:pt x="123710" y="272327"/>
                    <a:pt x="118728" y="241608"/>
                  </a:cubicBezTo>
                  <a:cubicBezTo>
                    <a:pt x="116237" y="226663"/>
                    <a:pt x="113747" y="210888"/>
                    <a:pt x="109595" y="196773"/>
                  </a:cubicBezTo>
                  <a:lnTo>
                    <a:pt x="104614" y="174356"/>
                  </a:lnTo>
                  <a:cubicBezTo>
                    <a:pt x="102953" y="166884"/>
                    <a:pt x="100462" y="159411"/>
                    <a:pt x="97972" y="151939"/>
                  </a:cubicBezTo>
                  <a:cubicBezTo>
                    <a:pt x="88839" y="122879"/>
                    <a:pt x="78045" y="93820"/>
                    <a:pt x="62270" y="68082"/>
                  </a:cubicBezTo>
                  <a:cubicBezTo>
                    <a:pt x="58119" y="61440"/>
                    <a:pt x="53967" y="54798"/>
                    <a:pt x="49816" y="48986"/>
                  </a:cubicBezTo>
                  <a:cubicBezTo>
                    <a:pt x="44834" y="43174"/>
                    <a:pt x="40683" y="36532"/>
                    <a:pt x="35702" y="30720"/>
                  </a:cubicBezTo>
                  <a:cubicBezTo>
                    <a:pt x="24908" y="19096"/>
                    <a:pt x="13284" y="7472"/>
                    <a:pt x="0" y="0"/>
                  </a:cubicBezTo>
                  <a:close/>
                </a:path>
              </a:pathLst>
            </a:custGeom>
            <a:solidFill>
              <a:srgbClr val="011431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íšľíďê"/>
            <p:cNvSpPr/>
            <p:nvPr/>
          </p:nvSpPr>
          <p:spPr>
            <a:xfrm>
              <a:off x="5455373" y="1010119"/>
              <a:ext cx="554882" cy="163177"/>
            </a:xfrm>
            <a:custGeom>
              <a:avLst/>
              <a:gdLst>
                <a:gd name="connsiteX0" fmla="*/ 0 w 712368"/>
                <a:gd name="connsiteY0" fmla="*/ 50909 h 209490"/>
                <a:gd name="connsiteX1" fmla="*/ 188470 w 712368"/>
                <a:gd name="connsiteY1" fmla="*/ 3584 h 209490"/>
                <a:gd name="connsiteX2" fmla="*/ 383583 w 712368"/>
                <a:gd name="connsiteY2" fmla="*/ 11887 h 209490"/>
                <a:gd name="connsiteX3" fmla="*/ 478234 w 712368"/>
                <a:gd name="connsiteY3" fmla="*/ 38455 h 209490"/>
                <a:gd name="connsiteX4" fmla="*/ 500651 w 712368"/>
                <a:gd name="connsiteY4" fmla="*/ 47588 h 209490"/>
                <a:gd name="connsiteX5" fmla="*/ 523068 w 712368"/>
                <a:gd name="connsiteY5" fmla="*/ 57551 h 209490"/>
                <a:gd name="connsiteX6" fmla="*/ 545485 w 712368"/>
                <a:gd name="connsiteY6" fmla="*/ 68345 h 209490"/>
                <a:gd name="connsiteX7" fmla="*/ 567072 w 712368"/>
                <a:gd name="connsiteY7" fmla="*/ 80799 h 209490"/>
                <a:gd name="connsiteX8" fmla="*/ 712369 w 712368"/>
                <a:gd name="connsiteY8" fmla="*/ 209490 h 209490"/>
                <a:gd name="connsiteX9" fmla="*/ 555448 w 712368"/>
                <a:gd name="connsiteY9" fmla="*/ 101555 h 209490"/>
                <a:gd name="connsiteX10" fmla="*/ 377771 w 712368"/>
                <a:gd name="connsiteY10" fmla="*/ 40946 h 209490"/>
                <a:gd name="connsiteX11" fmla="*/ 283951 w 712368"/>
                <a:gd name="connsiteY11" fmla="*/ 28492 h 209490"/>
                <a:gd name="connsiteX12" fmla="*/ 189301 w 712368"/>
                <a:gd name="connsiteY12" fmla="*/ 26831 h 209490"/>
                <a:gd name="connsiteX13" fmla="*/ 0 w 712368"/>
                <a:gd name="connsiteY13" fmla="*/ 50909 h 20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2368" h="209490">
                  <a:moveTo>
                    <a:pt x="0" y="50909"/>
                  </a:moveTo>
                  <a:cubicBezTo>
                    <a:pt x="58949" y="25171"/>
                    <a:pt x="123710" y="10226"/>
                    <a:pt x="188470" y="3584"/>
                  </a:cubicBezTo>
                  <a:cubicBezTo>
                    <a:pt x="253231" y="-3058"/>
                    <a:pt x="319653" y="-567"/>
                    <a:pt x="383583" y="11887"/>
                  </a:cubicBezTo>
                  <a:cubicBezTo>
                    <a:pt x="415964" y="18529"/>
                    <a:pt x="447514" y="26831"/>
                    <a:pt x="478234" y="38455"/>
                  </a:cubicBezTo>
                  <a:cubicBezTo>
                    <a:pt x="485706" y="40946"/>
                    <a:pt x="493178" y="45097"/>
                    <a:pt x="500651" y="47588"/>
                  </a:cubicBezTo>
                  <a:cubicBezTo>
                    <a:pt x="508123" y="50909"/>
                    <a:pt x="515596" y="54230"/>
                    <a:pt x="523068" y="57551"/>
                  </a:cubicBezTo>
                  <a:cubicBezTo>
                    <a:pt x="530540" y="60872"/>
                    <a:pt x="538013" y="65024"/>
                    <a:pt x="545485" y="68345"/>
                  </a:cubicBezTo>
                  <a:lnTo>
                    <a:pt x="567072" y="80799"/>
                  </a:lnTo>
                  <a:cubicBezTo>
                    <a:pt x="623530" y="114009"/>
                    <a:pt x="673346" y="158844"/>
                    <a:pt x="712369" y="209490"/>
                  </a:cubicBezTo>
                  <a:cubicBezTo>
                    <a:pt x="663383" y="167146"/>
                    <a:pt x="611906" y="129785"/>
                    <a:pt x="555448" y="101555"/>
                  </a:cubicBezTo>
                  <a:cubicBezTo>
                    <a:pt x="498990" y="73326"/>
                    <a:pt x="439211" y="52570"/>
                    <a:pt x="377771" y="40946"/>
                  </a:cubicBezTo>
                  <a:cubicBezTo>
                    <a:pt x="347051" y="34304"/>
                    <a:pt x="315501" y="30983"/>
                    <a:pt x="283951" y="28492"/>
                  </a:cubicBezTo>
                  <a:cubicBezTo>
                    <a:pt x="252401" y="26001"/>
                    <a:pt x="220851" y="26001"/>
                    <a:pt x="189301" y="26831"/>
                  </a:cubicBezTo>
                  <a:cubicBezTo>
                    <a:pt x="126200" y="30153"/>
                    <a:pt x="63100" y="37625"/>
                    <a:pt x="0" y="50909"/>
                  </a:cubicBez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iŝḷïḋè"/>
            <p:cNvSpPr/>
            <p:nvPr/>
          </p:nvSpPr>
          <p:spPr>
            <a:xfrm>
              <a:off x="5032420" y="1550333"/>
              <a:ext cx="309777" cy="85507"/>
            </a:xfrm>
            <a:custGeom>
              <a:avLst/>
              <a:gdLst>
                <a:gd name="connsiteX0" fmla="*/ 3321 w 397697"/>
                <a:gd name="connsiteY0" fmla="*/ 0 h 109775"/>
                <a:gd name="connsiteX1" fmla="*/ 88838 w 397697"/>
                <a:gd name="connsiteY1" fmla="*/ 56458 h 109775"/>
                <a:gd name="connsiteX2" fmla="*/ 189301 w 397697"/>
                <a:gd name="connsiteY2" fmla="*/ 78045 h 109775"/>
                <a:gd name="connsiteX3" fmla="*/ 215039 w 397697"/>
                <a:gd name="connsiteY3" fmla="*/ 78875 h 109775"/>
                <a:gd name="connsiteX4" fmla="*/ 240777 w 397697"/>
                <a:gd name="connsiteY4" fmla="*/ 78045 h 109775"/>
                <a:gd name="connsiteX5" fmla="*/ 266516 w 397697"/>
                <a:gd name="connsiteY5" fmla="*/ 76384 h 109775"/>
                <a:gd name="connsiteX6" fmla="*/ 292254 w 397697"/>
                <a:gd name="connsiteY6" fmla="*/ 75554 h 109775"/>
                <a:gd name="connsiteX7" fmla="*/ 317992 w 397697"/>
                <a:gd name="connsiteY7" fmla="*/ 73894 h 109775"/>
                <a:gd name="connsiteX8" fmla="*/ 343730 w 397697"/>
                <a:gd name="connsiteY8" fmla="*/ 73063 h 109775"/>
                <a:gd name="connsiteX9" fmla="*/ 396867 w 397697"/>
                <a:gd name="connsiteY9" fmla="*/ 70573 h 109775"/>
                <a:gd name="connsiteX10" fmla="*/ 397698 w 397697"/>
                <a:gd name="connsiteY10" fmla="*/ 73894 h 109775"/>
                <a:gd name="connsiteX11" fmla="*/ 347882 w 397697"/>
                <a:gd name="connsiteY11" fmla="*/ 94650 h 109775"/>
                <a:gd name="connsiteX12" fmla="*/ 294745 w 397697"/>
                <a:gd name="connsiteY12" fmla="*/ 107104 h 109775"/>
                <a:gd name="connsiteX13" fmla="*/ 185980 w 397697"/>
                <a:gd name="connsiteY13" fmla="*/ 103783 h 109775"/>
                <a:gd name="connsiteX14" fmla="*/ 82196 w 397697"/>
                <a:gd name="connsiteY14" fmla="*/ 71403 h 109775"/>
                <a:gd name="connsiteX15" fmla="*/ 36532 w 397697"/>
                <a:gd name="connsiteY15" fmla="*/ 41513 h 109775"/>
                <a:gd name="connsiteX16" fmla="*/ 0 w 397697"/>
                <a:gd name="connsiteY16" fmla="*/ 2491 h 109775"/>
                <a:gd name="connsiteX17" fmla="*/ 3321 w 397697"/>
                <a:gd name="connsiteY17" fmla="*/ 0 h 1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7697" h="109773">
                  <a:moveTo>
                    <a:pt x="3321" y="0"/>
                  </a:moveTo>
                  <a:cubicBezTo>
                    <a:pt x="26569" y="25738"/>
                    <a:pt x="57288" y="44004"/>
                    <a:pt x="88838" y="56458"/>
                  </a:cubicBezTo>
                  <a:cubicBezTo>
                    <a:pt x="120389" y="69742"/>
                    <a:pt x="154430" y="75554"/>
                    <a:pt x="189301" y="78045"/>
                  </a:cubicBezTo>
                  <a:cubicBezTo>
                    <a:pt x="197603" y="78045"/>
                    <a:pt x="206736" y="78875"/>
                    <a:pt x="215039" y="78875"/>
                  </a:cubicBezTo>
                  <a:lnTo>
                    <a:pt x="240777" y="78045"/>
                  </a:lnTo>
                  <a:cubicBezTo>
                    <a:pt x="249080" y="78045"/>
                    <a:pt x="258213" y="77215"/>
                    <a:pt x="266516" y="76384"/>
                  </a:cubicBezTo>
                  <a:cubicBezTo>
                    <a:pt x="274818" y="75554"/>
                    <a:pt x="283951" y="75554"/>
                    <a:pt x="292254" y="75554"/>
                  </a:cubicBezTo>
                  <a:cubicBezTo>
                    <a:pt x="300556" y="75554"/>
                    <a:pt x="309689" y="73894"/>
                    <a:pt x="317992" y="73894"/>
                  </a:cubicBezTo>
                  <a:lnTo>
                    <a:pt x="343730" y="73063"/>
                  </a:lnTo>
                  <a:cubicBezTo>
                    <a:pt x="361166" y="71403"/>
                    <a:pt x="378601" y="70573"/>
                    <a:pt x="396867" y="70573"/>
                  </a:cubicBezTo>
                  <a:lnTo>
                    <a:pt x="397698" y="73894"/>
                  </a:lnTo>
                  <a:cubicBezTo>
                    <a:pt x="381923" y="82196"/>
                    <a:pt x="364487" y="88838"/>
                    <a:pt x="347882" y="94650"/>
                  </a:cubicBezTo>
                  <a:cubicBezTo>
                    <a:pt x="330446" y="99632"/>
                    <a:pt x="313010" y="103783"/>
                    <a:pt x="294745" y="107104"/>
                  </a:cubicBezTo>
                  <a:cubicBezTo>
                    <a:pt x="259043" y="112086"/>
                    <a:pt x="221681" y="109595"/>
                    <a:pt x="185980" y="103783"/>
                  </a:cubicBezTo>
                  <a:cubicBezTo>
                    <a:pt x="150278" y="97971"/>
                    <a:pt x="114577" y="88008"/>
                    <a:pt x="82196" y="71403"/>
                  </a:cubicBezTo>
                  <a:cubicBezTo>
                    <a:pt x="66421" y="63100"/>
                    <a:pt x="50646" y="53137"/>
                    <a:pt x="36532" y="41513"/>
                  </a:cubicBezTo>
                  <a:cubicBezTo>
                    <a:pt x="22417" y="29890"/>
                    <a:pt x="9963" y="17436"/>
                    <a:pt x="0" y="2491"/>
                  </a:cubicBezTo>
                  <a:lnTo>
                    <a:pt x="332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íṧḻiḋè"/>
            <p:cNvSpPr/>
            <p:nvPr/>
          </p:nvSpPr>
          <p:spPr>
            <a:xfrm>
              <a:off x="5047941" y="1440391"/>
              <a:ext cx="333705" cy="144217"/>
            </a:xfrm>
            <a:custGeom>
              <a:avLst/>
              <a:gdLst>
                <a:gd name="connsiteX0" fmla="*/ 4151 w 428417"/>
                <a:gd name="connsiteY0" fmla="*/ 0 h 185149"/>
                <a:gd name="connsiteX1" fmla="*/ 9133 w 428417"/>
                <a:gd name="connsiteY1" fmla="*/ 14115 h 185149"/>
                <a:gd name="connsiteX2" fmla="*/ 12454 w 428417"/>
                <a:gd name="connsiteY2" fmla="*/ 20757 h 185149"/>
                <a:gd name="connsiteX3" fmla="*/ 16605 w 428417"/>
                <a:gd name="connsiteY3" fmla="*/ 26568 h 185149"/>
                <a:gd name="connsiteX4" fmla="*/ 36532 w 428417"/>
                <a:gd name="connsiteY4" fmla="*/ 46495 h 185149"/>
                <a:gd name="connsiteX5" fmla="*/ 41513 w 428417"/>
                <a:gd name="connsiteY5" fmla="*/ 50646 h 185149"/>
                <a:gd name="connsiteX6" fmla="*/ 47325 w 428417"/>
                <a:gd name="connsiteY6" fmla="*/ 54798 h 185149"/>
                <a:gd name="connsiteX7" fmla="*/ 58949 w 428417"/>
                <a:gd name="connsiteY7" fmla="*/ 62270 h 185149"/>
                <a:gd name="connsiteX8" fmla="*/ 83857 w 428417"/>
                <a:gd name="connsiteY8" fmla="*/ 75554 h 185149"/>
                <a:gd name="connsiteX9" fmla="*/ 193452 w 428417"/>
                <a:gd name="connsiteY9" fmla="*/ 114577 h 185149"/>
                <a:gd name="connsiteX10" fmla="*/ 221681 w 428417"/>
                <a:gd name="connsiteY10" fmla="*/ 122879 h 185149"/>
                <a:gd name="connsiteX11" fmla="*/ 250740 w 428417"/>
                <a:gd name="connsiteY11" fmla="*/ 130352 h 185149"/>
                <a:gd name="connsiteX12" fmla="*/ 279800 w 428417"/>
                <a:gd name="connsiteY12" fmla="*/ 138654 h 185149"/>
                <a:gd name="connsiteX13" fmla="*/ 294745 w 428417"/>
                <a:gd name="connsiteY13" fmla="*/ 141976 h 185149"/>
                <a:gd name="connsiteX14" fmla="*/ 309689 w 428417"/>
                <a:gd name="connsiteY14" fmla="*/ 146127 h 185149"/>
                <a:gd name="connsiteX15" fmla="*/ 428418 w 428417"/>
                <a:gd name="connsiteY15" fmla="*/ 181828 h 185149"/>
                <a:gd name="connsiteX16" fmla="*/ 428418 w 428417"/>
                <a:gd name="connsiteY16" fmla="*/ 185149 h 185149"/>
                <a:gd name="connsiteX17" fmla="*/ 306368 w 428417"/>
                <a:gd name="connsiteY17" fmla="*/ 170205 h 185149"/>
                <a:gd name="connsiteX18" fmla="*/ 275648 w 428417"/>
                <a:gd name="connsiteY18" fmla="*/ 165223 h 185149"/>
                <a:gd name="connsiteX19" fmla="*/ 245759 w 428417"/>
                <a:gd name="connsiteY19" fmla="*/ 159411 h 185149"/>
                <a:gd name="connsiteX20" fmla="*/ 185980 w 428417"/>
                <a:gd name="connsiteY20" fmla="*/ 144466 h 185149"/>
                <a:gd name="connsiteX21" fmla="*/ 171035 w 428417"/>
                <a:gd name="connsiteY21" fmla="*/ 140315 h 185149"/>
                <a:gd name="connsiteX22" fmla="*/ 156920 w 428417"/>
                <a:gd name="connsiteY22" fmla="*/ 135333 h 185149"/>
                <a:gd name="connsiteX23" fmla="*/ 127861 w 428417"/>
                <a:gd name="connsiteY23" fmla="*/ 124540 h 185149"/>
                <a:gd name="connsiteX24" fmla="*/ 99632 w 428417"/>
                <a:gd name="connsiteY24" fmla="*/ 112086 h 185149"/>
                <a:gd name="connsiteX25" fmla="*/ 72233 w 428417"/>
                <a:gd name="connsiteY25" fmla="*/ 97141 h 185149"/>
                <a:gd name="connsiteX26" fmla="*/ 46495 w 428417"/>
                <a:gd name="connsiteY26" fmla="*/ 79706 h 185149"/>
                <a:gd name="connsiteX27" fmla="*/ 34871 w 428417"/>
                <a:gd name="connsiteY27" fmla="*/ 68912 h 185149"/>
                <a:gd name="connsiteX28" fmla="*/ 29059 w 428417"/>
                <a:gd name="connsiteY28" fmla="*/ 63930 h 185149"/>
                <a:gd name="connsiteX29" fmla="*/ 24078 w 428417"/>
                <a:gd name="connsiteY29" fmla="*/ 58119 h 185149"/>
                <a:gd name="connsiteX30" fmla="*/ 14945 w 428417"/>
                <a:gd name="connsiteY30" fmla="*/ 45665 h 185149"/>
                <a:gd name="connsiteX31" fmla="*/ 7472 w 428417"/>
                <a:gd name="connsiteY31" fmla="*/ 32380 h 185149"/>
                <a:gd name="connsiteX32" fmla="*/ 4151 w 428417"/>
                <a:gd name="connsiteY32" fmla="*/ 24908 h 185149"/>
                <a:gd name="connsiteX33" fmla="*/ 1661 w 428417"/>
                <a:gd name="connsiteY33" fmla="*/ 17436 h 185149"/>
                <a:gd name="connsiteX34" fmla="*/ 0 w 428417"/>
                <a:gd name="connsiteY34" fmla="*/ 1661 h 185149"/>
                <a:gd name="connsiteX35" fmla="*/ 4151 w 428417"/>
                <a:gd name="connsiteY35" fmla="*/ 0 h 18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8417" h="185149">
                  <a:moveTo>
                    <a:pt x="4151" y="0"/>
                  </a:moveTo>
                  <a:cubicBezTo>
                    <a:pt x="4982" y="4982"/>
                    <a:pt x="7472" y="9133"/>
                    <a:pt x="9133" y="14115"/>
                  </a:cubicBezTo>
                  <a:lnTo>
                    <a:pt x="12454" y="20757"/>
                  </a:lnTo>
                  <a:lnTo>
                    <a:pt x="16605" y="26568"/>
                  </a:lnTo>
                  <a:cubicBezTo>
                    <a:pt x="22417" y="34041"/>
                    <a:pt x="29059" y="40683"/>
                    <a:pt x="36532" y="46495"/>
                  </a:cubicBezTo>
                  <a:cubicBezTo>
                    <a:pt x="38192" y="48155"/>
                    <a:pt x="39853" y="49816"/>
                    <a:pt x="41513" y="50646"/>
                  </a:cubicBezTo>
                  <a:cubicBezTo>
                    <a:pt x="43174" y="52307"/>
                    <a:pt x="45665" y="53137"/>
                    <a:pt x="47325" y="54798"/>
                  </a:cubicBezTo>
                  <a:lnTo>
                    <a:pt x="58949" y="62270"/>
                  </a:lnTo>
                  <a:cubicBezTo>
                    <a:pt x="68082" y="66421"/>
                    <a:pt x="75554" y="71403"/>
                    <a:pt x="83857" y="75554"/>
                  </a:cubicBezTo>
                  <a:cubicBezTo>
                    <a:pt x="117898" y="92160"/>
                    <a:pt x="155260" y="103783"/>
                    <a:pt x="193452" y="114577"/>
                  </a:cubicBezTo>
                  <a:lnTo>
                    <a:pt x="221681" y="122879"/>
                  </a:lnTo>
                  <a:cubicBezTo>
                    <a:pt x="230814" y="126200"/>
                    <a:pt x="240777" y="127031"/>
                    <a:pt x="250740" y="130352"/>
                  </a:cubicBezTo>
                  <a:lnTo>
                    <a:pt x="279800" y="138654"/>
                  </a:lnTo>
                  <a:cubicBezTo>
                    <a:pt x="284781" y="140315"/>
                    <a:pt x="289763" y="141145"/>
                    <a:pt x="294745" y="141976"/>
                  </a:cubicBezTo>
                  <a:lnTo>
                    <a:pt x="309689" y="146127"/>
                  </a:lnTo>
                  <a:cubicBezTo>
                    <a:pt x="348712" y="156920"/>
                    <a:pt x="388565" y="166053"/>
                    <a:pt x="428418" y="181828"/>
                  </a:cubicBezTo>
                  <a:lnTo>
                    <a:pt x="428418" y="185149"/>
                  </a:lnTo>
                  <a:cubicBezTo>
                    <a:pt x="387734" y="180998"/>
                    <a:pt x="347051" y="176847"/>
                    <a:pt x="306368" y="170205"/>
                  </a:cubicBezTo>
                  <a:cubicBezTo>
                    <a:pt x="296405" y="168544"/>
                    <a:pt x="286442" y="167714"/>
                    <a:pt x="275648" y="165223"/>
                  </a:cubicBezTo>
                  <a:lnTo>
                    <a:pt x="245759" y="159411"/>
                  </a:lnTo>
                  <a:cubicBezTo>
                    <a:pt x="225832" y="156090"/>
                    <a:pt x="205906" y="150278"/>
                    <a:pt x="185980" y="144466"/>
                  </a:cubicBezTo>
                  <a:cubicBezTo>
                    <a:pt x="180998" y="142806"/>
                    <a:pt x="176016" y="141976"/>
                    <a:pt x="171035" y="140315"/>
                  </a:cubicBezTo>
                  <a:lnTo>
                    <a:pt x="156920" y="135333"/>
                  </a:lnTo>
                  <a:cubicBezTo>
                    <a:pt x="146957" y="132012"/>
                    <a:pt x="137824" y="128691"/>
                    <a:pt x="127861" y="124540"/>
                  </a:cubicBezTo>
                  <a:lnTo>
                    <a:pt x="99632" y="112086"/>
                  </a:lnTo>
                  <a:cubicBezTo>
                    <a:pt x="90499" y="107935"/>
                    <a:pt x="81366" y="102123"/>
                    <a:pt x="72233" y="97141"/>
                  </a:cubicBezTo>
                  <a:cubicBezTo>
                    <a:pt x="63100" y="92160"/>
                    <a:pt x="55628" y="85517"/>
                    <a:pt x="46495" y="79706"/>
                  </a:cubicBezTo>
                  <a:lnTo>
                    <a:pt x="34871" y="68912"/>
                  </a:lnTo>
                  <a:cubicBezTo>
                    <a:pt x="33211" y="67252"/>
                    <a:pt x="30720" y="65591"/>
                    <a:pt x="29059" y="63930"/>
                  </a:cubicBezTo>
                  <a:lnTo>
                    <a:pt x="24078" y="58119"/>
                  </a:lnTo>
                  <a:cubicBezTo>
                    <a:pt x="20757" y="53967"/>
                    <a:pt x="17436" y="50646"/>
                    <a:pt x="14945" y="45665"/>
                  </a:cubicBezTo>
                  <a:cubicBezTo>
                    <a:pt x="12454" y="41513"/>
                    <a:pt x="9133" y="37362"/>
                    <a:pt x="7472" y="32380"/>
                  </a:cubicBezTo>
                  <a:lnTo>
                    <a:pt x="4151" y="24908"/>
                  </a:lnTo>
                  <a:lnTo>
                    <a:pt x="1661" y="17436"/>
                  </a:lnTo>
                  <a:cubicBezTo>
                    <a:pt x="830" y="12454"/>
                    <a:pt x="0" y="7472"/>
                    <a:pt x="0" y="1661"/>
                  </a:cubicBezTo>
                  <a:lnTo>
                    <a:pt x="4151" y="0"/>
                  </a:lnTo>
                  <a:close/>
                </a:path>
              </a:pathLst>
            </a:custGeom>
            <a:solidFill>
              <a:srgbClr val="003EBC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íslïḍê"/>
            <p:cNvSpPr/>
            <p:nvPr/>
          </p:nvSpPr>
          <p:spPr>
            <a:xfrm>
              <a:off x="5022073" y="3059122"/>
              <a:ext cx="3235294" cy="2941913"/>
            </a:xfrm>
            <a:custGeom>
              <a:avLst/>
              <a:gdLst>
                <a:gd name="connsiteX0" fmla="*/ 3004734 w 4153528"/>
                <a:gd name="connsiteY0" fmla="*/ 0 h 3776881"/>
                <a:gd name="connsiteX1" fmla="*/ 2007584 w 4153528"/>
                <a:gd name="connsiteY1" fmla="*/ 1617359 h 3776881"/>
                <a:gd name="connsiteX2" fmla="*/ 2017547 w 4153528"/>
                <a:gd name="connsiteY2" fmla="*/ 2621151 h 3776881"/>
                <a:gd name="connsiteX3" fmla="*/ 618549 w 4153528"/>
                <a:gd name="connsiteY3" fmla="*/ 2773089 h 3776881"/>
                <a:gd name="connsiteX4" fmla="*/ 0 w 4153528"/>
                <a:gd name="connsiteY4" fmla="*/ 3411564 h 3776881"/>
                <a:gd name="connsiteX5" fmla="*/ 87178 w 4153528"/>
                <a:gd name="connsiteY5" fmla="*/ 3776882 h 3776881"/>
                <a:gd name="connsiteX6" fmla="*/ 4097365 w 4153528"/>
                <a:gd name="connsiteY6" fmla="*/ 3776882 h 3776881"/>
                <a:gd name="connsiteX7" fmla="*/ 3004734 w 4153528"/>
                <a:gd name="connsiteY7" fmla="*/ 0 h 377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3528" h="3776881">
                  <a:moveTo>
                    <a:pt x="3004734" y="0"/>
                  </a:moveTo>
                  <a:lnTo>
                    <a:pt x="2007584" y="1617359"/>
                  </a:lnTo>
                  <a:cubicBezTo>
                    <a:pt x="2007584" y="1617359"/>
                    <a:pt x="2433511" y="2205188"/>
                    <a:pt x="2017547" y="2621151"/>
                  </a:cubicBezTo>
                  <a:cubicBezTo>
                    <a:pt x="1827416" y="2811282"/>
                    <a:pt x="1320954" y="2797167"/>
                    <a:pt x="618549" y="2773089"/>
                  </a:cubicBezTo>
                  <a:lnTo>
                    <a:pt x="0" y="3411564"/>
                  </a:lnTo>
                  <a:cubicBezTo>
                    <a:pt x="24908" y="3529462"/>
                    <a:pt x="87178" y="3776882"/>
                    <a:pt x="87178" y="3776882"/>
                  </a:cubicBezTo>
                  <a:lnTo>
                    <a:pt x="4097365" y="3776882"/>
                  </a:lnTo>
                  <a:cubicBezTo>
                    <a:pt x="4333161" y="1627322"/>
                    <a:pt x="3799299" y="533031"/>
                    <a:pt x="3004734" y="0"/>
                  </a:cubicBezTo>
                  <a:close/>
                </a:path>
              </a:pathLst>
            </a:custGeom>
            <a:gradFill>
              <a:gsLst>
                <a:gs pos="27000">
                  <a:srgbClr val="FF9C0D"/>
                </a:gs>
                <a:gs pos="73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íśľîďê"/>
            <p:cNvSpPr/>
            <p:nvPr/>
          </p:nvSpPr>
          <p:spPr>
            <a:xfrm>
              <a:off x="5805893" y="1173944"/>
              <a:ext cx="191427" cy="92480"/>
            </a:xfrm>
            <a:custGeom>
              <a:avLst/>
              <a:gdLst>
                <a:gd name="connsiteX0" fmla="*/ 0 w 245758"/>
                <a:gd name="connsiteY0" fmla="*/ 0 h 118728"/>
                <a:gd name="connsiteX1" fmla="*/ 245759 w 245758"/>
                <a:gd name="connsiteY1" fmla="*/ 118728 h 11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758" h="118726">
                  <a:moveTo>
                    <a:pt x="0" y="0"/>
                  </a:moveTo>
                  <a:cubicBezTo>
                    <a:pt x="76385" y="25738"/>
                    <a:pt x="158581" y="64761"/>
                    <a:pt x="245759" y="118728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iṥlïḓe"/>
            <p:cNvSpPr/>
            <p:nvPr/>
          </p:nvSpPr>
          <p:spPr>
            <a:xfrm>
              <a:off x="5183752" y="1140258"/>
              <a:ext cx="512846" cy="221232"/>
            </a:xfrm>
            <a:custGeom>
              <a:avLst/>
              <a:gdLst>
                <a:gd name="connsiteX0" fmla="*/ 0 w 658401"/>
                <a:gd name="connsiteY0" fmla="*/ 284023 h 284022"/>
                <a:gd name="connsiteX1" fmla="*/ 658401 w 658401"/>
                <a:gd name="connsiteY1" fmla="*/ 8374 h 28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401" h="284022">
                  <a:moveTo>
                    <a:pt x="0" y="284023"/>
                  </a:moveTo>
                  <a:cubicBezTo>
                    <a:pt x="0" y="284023"/>
                    <a:pt x="227493" y="-57217"/>
                    <a:pt x="658401" y="8374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iš1iḓê"/>
            <p:cNvSpPr/>
            <p:nvPr/>
          </p:nvSpPr>
          <p:spPr>
            <a:xfrm>
              <a:off x="5452140" y="1842002"/>
              <a:ext cx="221866" cy="512200"/>
            </a:xfrm>
            <a:custGeom>
              <a:avLst/>
              <a:gdLst>
                <a:gd name="connsiteX0" fmla="*/ 0 w 284835"/>
                <a:gd name="connsiteY0" fmla="*/ 0 h 657571"/>
                <a:gd name="connsiteX1" fmla="*/ 276479 w 284835"/>
                <a:gd name="connsiteY1" fmla="*/ 657571 h 657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835" h="657571">
                  <a:moveTo>
                    <a:pt x="0" y="0"/>
                  </a:moveTo>
                  <a:cubicBezTo>
                    <a:pt x="0" y="0"/>
                    <a:pt x="342070" y="227493"/>
                    <a:pt x="276479" y="657571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išļîḍê"/>
            <p:cNvSpPr/>
            <p:nvPr/>
          </p:nvSpPr>
          <p:spPr>
            <a:xfrm>
              <a:off x="5551734" y="2197049"/>
              <a:ext cx="51283" cy="274207"/>
            </a:xfrm>
            <a:custGeom>
              <a:avLst/>
              <a:gdLst>
                <a:gd name="connsiteX0" fmla="*/ 57288 w 65838"/>
                <a:gd name="connsiteY0" fmla="*/ 0 h 352032"/>
                <a:gd name="connsiteX1" fmla="*/ 0 w 65838"/>
                <a:gd name="connsiteY1" fmla="*/ 352033 h 352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838" h="352032">
                  <a:moveTo>
                    <a:pt x="57288" y="0"/>
                  </a:moveTo>
                  <a:cubicBezTo>
                    <a:pt x="75554" y="102953"/>
                    <a:pt x="68082" y="224172"/>
                    <a:pt x="0" y="352033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îśļíḍê"/>
            <p:cNvSpPr/>
            <p:nvPr/>
          </p:nvSpPr>
          <p:spPr>
            <a:xfrm>
              <a:off x="5492236" y="1968758"/>
              <a:ext cx="71139" cy="118995"/>
            </a:xfrm>
            <a:custGeom>
              <a:avLst/>
              <a:gdLst>
                <a:gd name="connsiteX0" fmla="*/ 0 w 91329"/>
                <a:gd name="connsiteY0" fmla="*/ 0 h 152768"/>
                <a:gd name="connsiteX1" fmla="*/ 91329 w 91329"/>
                <a:gd name="connsiteY1" fmla="*/ 152769 h 1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329" h="152768">
                  <a:moveTo>
                    <a:pt x="0" y="0"/>
                  </a:moveTo>
                  <a:cubicBezTo>
                    <a:pt x="0" y="0"/>
                    <a:pt x="50646" y="58119"/>
                    <a:pt x="91329" y="152769"/>
                  </a:cubicBezTo>
                </a:path>
              </a:pathLst>
            </a:custGeom>
            <a:noFill/>
            <a:ln w="8298" cap="flat">
              <a:solidFill>
                <a:srgbClr val="003EB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íṥļíďé"/>
            <p:cNvSpPr/>
            <p:nvPr/>
          </p:nvSpPr>
          <p:spPr>
            <a:xfrm>
              <a:off x="4408339" y="2723477"/>
              <a:ext cx="4123735" cy="3581515"/>
            </a:xfrm>
            <a:custGeom>
              <a:avLst/>
              <a:gdLst>
                <a:gd name="connsiteX0" fmla="*/ 2352975 w 5294125"/>
                <a:gd name="connsiteY0" fmla="*/ 0 h 4598014"/>
                <a:gd name="connsiteX1" fmla="*/ 2368750 w 5294125"/>
                <a:gd name="connsiteY1" fmla="*/ 76384 h 4598014"/>
                <a:gd name="connsiteX2" fmla="*/ 2780562 w 5294125"/>
                <a:gd name="connsiteY2" fmla="*/ 2020038 h 4598014"/>
                <a:gd name="connsiteX3" fmla="*/ 2784714 w 5294125"/>
                <a:gd name="connsiteY3" fmla="*/ 2039134 h 4598014"/>
                <a:gd name="connsiteX4" fmla="*/ 2798828 w 5294125"/>
                <a:gd name="connsiteY4" fmla="*/ 2052419 h 4598014"/>
                <a:gd name="connsiteX5" fmla="*/ 3120141 w 5294125"/>
                <a:gd name="connsiteY5" fmla="*/ 2908423 h 4598014"/>
                <a:gd name="connsiteX6" fmla="*/ 2881855 w 5294125"/>
                <a:gd name="connsiteY6" fmla="*/ 3131765 h 4598014"/>
                <a:gd name="connsiteX7" fmla="*/ 2263306 w 5294125"/>
                <a:gd name="connsiteY7" fmla="*/ 3229736 h 4598014"/>
                <a:gd name="connsiteX8" fmla="*/ 2074836 w 5294125"/>
                <a:gd name="connsiteY8" fmla="*/ 3224754 h 4598014"/>
                <a:gd name="connsiteX9" fmla="*/ 143636 w 5294125"/>
                <a:gd name="connsiteY9" fmla="*/ 3057871 h 4598014"/>
                <a:gd name="connsiteX10" fmla="*/ 88839 w 5294125"/>
                <a:gd name="connsiteY10" fmla="*/ 3051229 h 4598014"/>
                <a:gd name="connsiteX11" fmla="*/ 76385 w 5294125"/>
                <a:gd name="connsiteY11" fmla="*/ 3105196 h 4598014"/>
                <a:gd name="connsiteX12" fmla="*/ 11624 w 5294125"/>
                <a:gd name="connsiteY12" fmla="*/ 3388317 h 4598014"/>
                <a:gd name="connsiteX13" fmla="*/ 0 w 5294125"/>
                <a:gd name="connsiteY13" fmla="*/ 3438133 h 4598014"/>
                <a:gd name="connsiteX14" fmla="*/ 47325 w 5294125"/>
                <a:gd name="connsiteY14" fmla="*/ 3458059 h 4598014"/>
                <a:gd name="connsiteX15" fmla="*/ 619379 w 5294125"/>
                <a:gd name="connsiteY15" fmla="*/ 3746992 h 4598014"/>
                <a:gd name="connsiteX16" fmla="*/ 1323445 w 5294125"/>
                <a:gd name="connsiteY16" fmla="*/ 4093213 h 4598014"/>
                <a:gd name="connsiteX17" fmla="*/ 2525670 w 5294125"/>
                <a:gd name="connsiteY17" fmla="*/ 4461021 h 4598014"/>
                <a:gd name="connsiteX18" fmla="*/ 3644039 w 5294125"/>
                <a:gd name="connsiteY18" fmla="*/ 4598015 h 4598014"/>
                <a:gd name="connsiteX19" fmla="*/ 4768220 w 5294125"/>
                <a:gd name="connsiteY19" fmla="*/ 4327349 h 4598014"/>
                <a:gd name="connsiteX20" fmla="*/ 5281325 w 5294125"/>
                <a:gd name="connsiteY20" fmla="*/ 3412395 h 4598014"/>
                <a:gd name="connsiteX21" fmla="*/ 4529934 w 5294125"/>
                <a:gd name="connsiteY21" fmla="*/ 952315 h 4598014"/>
                <a:gd name="connsiteX22" fmla="*/ 3613320 w 5294125"/>
                <a:gd name="connsiteY22" fmla="*/ 275648 h 4598014"/>
                <a:gd name="connsiteX23" fmla="*/ 2432681 w 5294125"/>
                <a:gd name="connsiteY23" fmla="*/ 3321 h 4598014"/>
                <a:gd name="connsiteX24" fmla="*/ 2352975 w 5294125"/>
                <a:gd name="connsiteY24" fmla="*/ 0 h 4598014"/>
                <a:gd name="connsiteX25" fmla="*/ 2352975 w 5294125"/>
                <a:gd name="connsiteY25" fmla="*/ 0 h 4598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94125" h="4598014">
                  <a:moveTo>
                    <a:pt x="2352975" y="0"/>
                  </a:moveTo>
                  <a:lnTo>
                    <a:pt x="2368750" y="76384"/>
                  </a:lnTo>
                  <a:lnTo>
                    <a:pt x="2780562" y="2020038"/>
                  </a:lnTo>
                  <a:lnTo>
                    <a:pt x="2784714" y="2039134"/>
                  </a:lnTo>
                  <a:lnTo>
                    <a:pt x="2798828" y="2052419"/>
                  </a:lnTo>
                  <a:cubicBezTo>
                    <a:pt x="2922538" y="2167825"/>
                    <a:pt x="3240530" y="2603715"/>
                    <a:pt x="3120141" y="2908423"/>
                  </a:cubicBezTo>
                  <a:cubicBezTo>
                    <a:pt x="3082779" y="3003904"/>
                    <a:pt x="3002243" y="3078628"/>
                    <a:pt x="2881855" y="3131765"/>
                  </a:cubicBezTo>
                  <a:cubicBezTo>
                    <a:pt x="2734067" y="3197356"/>
                    <a:pt x="2525670" y="3229736"/>
                    <a:pt x="2263306" y="3229736"/>
                  </a:cubicBezTo>
                  <a:cubicBezTo>
                    <a:pt x="2203527" y="3229736"/>
                    <a:pt x="2140427" y="3228076"/>
                    <a:pt x="2074836" y="3224754"/>
                  </a:cubicBezTo>
                  <a:cubicBezTo>
                    <a:pt x="1809981" y="3210640"/>
                    <a:pt x="690782" y="3126783"/>
                    <a:pt x="143636" y="3057871"/>
                  </a:cubicBezTo>
                  <a:lnTo>
                    <a:pt x="88839" y="3051229"/>
                  </a:lnTo>
                  <a:lnTo>
                    <a:pt x="76385" y="3105196"/>
                  </a:lnTo>
                  <a:lnTo>
                    <a:pt x="11624" y="3388317"/>
                  </a:lnTo>
                  <a:lnTo>
                    <a:pt x="0" y="3438133"/>
                  </a:lnTo>
                  <a:lnTo>
                    <a:pt x="47325" y="3458059"/>
                  </a:lnTo>
                  <a:cubicBezTo>
                    <a:pt x="243268" y="3539425"/>
                    <a:pt x="425927" y="3639887"/>
                    <a:pt x="619379" y="3746992"/>
                  </a:cubicBezTo>
                  <a:cubicBezTo>
                    <a:pt x="840230" y="3869041"/>
                    <a:pt x="1068553" y="3995242"/>
                    <a:pt x="1323445" y="4093213"/>
                  </a:cubicBezTo>
                  <a:cubicBezTo>
                    <a:pt x="1735257" y="4250964"/>
                    <a:pt x="2139597" y="4374673"/>
                    <a:pt x="2525670" y="4461021"/>
                  </a:cubicBezTo>
                  <a:cubicBezTo>
                    <a:pt x="2933331" y="4551520"/>
                    <a:pt x="3309442" y="4598015"/>
                    <a:pt x="3644039" y="4598015"/>
                  </a:cubicBezTo>
                  <a:cubicBezTo>
                    <a:pt x="4114800" y="4598015"/>
                    <a:pt x="4493402" y="4506686"/>
                    <a:pt x="4768220" y="4327349"/>
                  </a:cubicBezTo>
                  <a:cubicBezTo>
                    <a:pt x="5076249" y="4126424"/>
                    <a:pt x="5248945" y="3818395"/>
                    <a:pt x="5281325" y="3412395"/>
                  </a:cubicBezTo>
                  <a:cubicBezTo>
                    <a:pt x="5357709" y="2455098"/>
                    <a:pt x="5090363" y="1581657"/>
                    <a:pt x="4529934" y="952315"/>
                  </a:cubicBezTo>
                  <a:cubicBezTo>
                    <a:pt x="4274212" y="665043"/>
                    <a:pt x="3965352" y="437550"/>
                    <a:pt x="3613320" y="275648"/>
                  </a:cubicBezTo>
                  <a:cubicBezTo>
                    <a:pt x="3252154" y="110425"/>
                    <a:pt x="2855286" y="18266"/>
                    <a:pt x="2432681" y="3321"/>
                  </a:cubicBezTo>
                  <a:lnTo>
                    <a:pt x="2352975" y="0"/>
                  </a:lnTo>
                  <a:lnTo>
                    <a:pt x="2352975" y="0"/>
                  </a:lnTo>
                  <a:close/>
                </a:path>
              </a:pathLst>
            </a:custGeom>
            <a:gradFill>
              <a:gsLst>
                <a:gs pos="0">
                  <a:srgbClr val="FFCC0D"/>
                </a:gs>
                <a:gs pos="68000">
                  <a:srgbClr val="FF9C0D"/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îṣḻïḓé"/>
            <p:cNvSpPr/>
            <p:nvPr/>
          </p:nvSpPr>
          <p:spPr>
            <a:xfrm>
              <a:off x="5280113" y="2920725"/>
              <a:ext cx="3251121" cy="3384267"/>
            </a:xfrm>
            <a:custGeom>
              <a:avLst/>
              <a:gdLst>
                <a:gd name="connsiteX0" fmla="*/ 3409074 w 4173848"/>
                <a:gd name="connsiteY0" fmla="*/ 698254 h 4344783"/>
                <a:gd name="connsiteX1" fmla="*/ 2492460 w 4173848"/>
                <a:gd name="connsiteY1" fmla="*/ 21587 h 4344783"/>
                <a:gd name="connsiteX2" fmla="*/ 2444305 w 4173848"/>
                <a:gd name="connsiteY2" fmla="*/ 0 h 4344783"/>
                <a:gd name="connsiteX3" fmla="*/ 2871892 w 4173848"/>
                <a:gd name="connsiteY3" fmla="*/ 400188 h 4344783"/>
                <a:gd name="connsiteX4" fmla="*/ 3623283 w 4173848"/>
                <a:gd name="connsiteY4" fmla="*/ 2929180 h 4344783"/>
                <a:gd name="connsiteX5" fmla="*/ 3110178 w 4173848"/>
                <a:gd name="connsiteY5" fmla="*/ 3869041 h 4344783"/>
                <a:gd name="connsiteX6" fmla="*/ 1985997 w 4173848"/>
                <a:gd name="connsiteY6" fmla="*/ 4147181 h 4344783"/>
                <a:gd name="connsiteX7" fmla="*/ 867628 w 4173848"/>
                <a:gd name="connsiteY7" fmla="*/ 4006865 h 4344783"/>
                <a:gd name="connsiteX8" fmla="*/ 0 w 4173848"/>
                <a:gd name="connsiteY8" fmla="*/ 3753634 h 4344783"/>
                <a:gd name="connsiteX9" fmla="*/ 203415 w 4173848"/>
                <a:gd name="connsiteY9" fmla="*/ 3839982 h 4344783"/>
                <a:gd name="connsiteX10" fmla="*/ 1405641 w 4173848"/>
                <a:gd name="connsiteY10" fmla="*/ 4207790 h 4344783"/>
                <a:gd name="connsiteX11" fmla="*/ 2524010 w 4173848"/>
                <a:gd name="connsiteY11" fmla="*/ 4344784 h 4344783"/>
                <a:gd name="connsiteX12" fmla="*/ 3648191 w 4173848"/>
                <a:gd name="connsiteY12" fmla="*/ 4074117 h 4344783"/>
                <a:gd name="connsiteX13" fmla="*/ 4161295 w 4173848"/>
                <a:gd name="connsiteY13" fmla="*/ 3159164 h 4344783"/>
                <a:gd name="connsiteX14" fmla="*/ 3409074 w 4173848"/>
                <a:gd name="connsiteY14" fmla="*/ 698254 h 434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73847" h="4344783">
                  <a:moveTo>
                    <a:pt x="3409074" y="698254"/>
                  </a:moveTo>
                  <a:cubicBezTo>
                    <a:pt x="3153352" y="410982"/>
                    <a:pt x="2844493" y="183489"/>
                    <a:pt x="2492460" y="21587"/>
                  </a:cubicBezTo>
                  <a:cubicBezTo>
                    <a:pt x="2476685" y="14114"/>
                    <a:pt x="2460910" y="7472"/>
                    <a:pt x="2444305" y="0"/>
                  </a:cubicBezTo>
                  <a:cubicBezTo>
                    <a:pt x="2599564" y="117067"/>
                    <a:pt x="2742370" y="250740"/>
                    <a:pt x="2871892" y="400188"/>
                  </a:cubicBezTo>
                  <a:cubicBezTo>
                    <a:pt x="3432322" y="1046966"/>
                    <a:pt x="3699667" y="1945314"/>
                    <a:pt x="3623283" y="2929180"/>
                  </a:cubicBezTo>
                  <a:cubicBezTo>
                    <a:pt x="3590902" y="3345973"/>
                    <a:pt x="3418207" y="3662305"/>
                    <a:pt x="3110178" y="3869041"/>
                  </a:cubicBezTo>
                  <a:cubicBezTo>
                    <a:pt x="2835360" y="4053361"/>
                    <a:pt x="2457589" y="4147181"/>
                    <a:pt x="1985997" y="4147181"/>
                  </a:cubicBezTo>
                  <a:cubicBezTo>
                    <a:pt x="1651400" y="4147181"/>
                    <a:pt x="1275289" y="4099855"/>
                    <a:pt x="867628" y="4006865"/>
                  </a:cubicBezTo>
                  <a:cubicBezTo>
                    <a:pt x="586168" y="3942105"/>
                    <a:pt x="295575" y="3857417"/>
                    <a:pt x="0" y="3753634"/>
                  </a:cubicBezTo>
                  <a:cubicBezTo>
                    <a:pt x="66421" y="3784354"/>
                    <a:pt x="133673" y="3812583"/>
                    <a:pt x="203415" y="3839982"/>
                  </a:cubicBezTo>
                  <a:cubicBezTo>
                    <a:pt x="615227" y="3997733"/>
                    <a:pt x="1019567" y="4121442"/>
                    <a:pt x="1405641" y="4207790"/>
                  </a:cubicBezTo>
                  <a:cubicBezTo>
                    <a:pt x="1813302" y="4298289"/>
                    <a:pt x="2189413" y="4344784"/>
                    <a:pt x="2524010" y="4344784"/>
                  </a:cubicBezTo>
                  <a:cubicBezTo>
                    <a:pt x="2994771" y="4344784"/>
                    <a:pt x="3373372" y="4253455"/>
                    <a:pt x="3648191" y="4074117"/>
                  </a:cubicBezTo>
                  <a:cubicBezTo>
                    <a:pt x="3956220" y="3873193"/>
                    <a:pt x="4128915" y="3565164"/>
                    <a:pt x="4161295" y="3159164"/>
                  </a:cubicBezTo>
                  <a:cubicBezTo>
                    <a:pt x="4236850" y="2201036"/>
                    <a:pt x="3969504" y="1327596"/>
                    <a:pt x="3409074" y="698254"/>
                  </a:cubicBezTo>
                  <a:close/>
                </a:path>
              </a:pathLst>
            </a:custGeom>
            <a:gradFill>
              <a:gsLst>
                <a:gs pos="0">
                  <a:srgbClr val="FAAA1A"/>
                </a:gs>
                <a:gs pos="100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iṥ1îdè"/>
            <p:cNvSpPr/>
            <p:nvPr/>
          </p:nvSpPr>
          <p:spPr>
            <a:xfrm>
              <a:off x="7035302" y="3461380"/>
              <a:ext cx="842024" cy="842024"/>
            </a:xfrm>
            <a:custGeom>
              <a:avLst/>
              <a:gdLst>
                <a:gd name="connsiteX0" fmla="*/ 1081007 w 1081006"/>
                <a:gd name="connsiteY0" fmla="*/ 376941 h 1081006"/>
                <a:gd name="connsiteX1" fmla="*/ 376941 w 1081006"/>
                <a:gd name="connsiteY1" fmla="*/ 1081007 h 1081006"/>
                <a:gd name="connsiteX2" fmla="*/ 0 w 1081006"/>
                <a:gd name="connsiteY2" fmla="*/ 704896 h 1081006"/>
                <a:gd name="connsiteX3" fmla="*/ 704896 w 1081006"/>
                <a:gd name="connsiteY3" fmla="*/ 0 h 108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006" h="1081006">
                  <a:moveTo>
                    <a:pt x="1081007" y="376941"/>
                  </a:moveTo>
                  <a:lnTo>
                    <a:pt x="376941" y="1081007"/>
                  </a:lnTo>
                  <a:lnTo>
                    <a:pt x="0" y="704896"/>
                  </a:lnTo>
                  <a:lnTo>
                    <a:pt x="7048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AA1A"/>
                </a:gs>
                <a:gs pos="68000">
                  <a:srgbClr val="FF630D"/>
                </a:gs>
              </a:gsLst>
              <a:lin ang="27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ísľíḑè"/>
            <p:cNvSpPr/>
            <p:nvPr/>
          </p:nvSpPr>
          <p:spPr>
            <a:xfrm rot="18900000">
              <a:off x="7176977" y="3781873"/>
              <a:ext cx="488913" cy="130635"/>
            </a:xfrm>
            <a:custGeom>
              <a:avLst/>
              <a:gdLst>
                <a:gd name="connsiteX0" fmla="*/ 0 w 627675"/>
                <a:gd name="connsiteY0" fmla="*/ 0 h 167712"/>
                <a:gd name="connsiteX1" fmla="*/ 627675 w 627675"/>
                <a:gd name="connsiteY1" fmla="*/ 0 h 167712"/>
                <a:gd name="connsiteX2" fmla="*/ 627675 w 627675"/>
                <a:gd name="connsiteY2" fmla="*/ 167712 h 167712"/>
                <a:gd name="connsiteX3" fmla="*/ 0 w 627675"/>
                <a:gd name="connsiteY3" fmla="*/ 167712 h 16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675" h="167712">
                  <a:moveTo>
                    <a:pt x="0" y="0"/>
                  </a:moveTo>
                  <a:lnTo>
                    <a:pt x="627675" y="0"/>
                  </a:lnTo>
                  <a:lnTo>
                    <a:pt x="627675" y="167712"/>
                  </a:lnTo>
                  <a:lnTo>
                    <a:pt x="0" y="167712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íṧḻîdé"/>
            <p:cNvSpPr/>
            <p:nvPr/>
          </p:nvSpPr>
          <p:spPr>
            <a:xfrm>
              <a:off x="4407692" y="5099513"/>
              <a:ext cx="154565" cy="338879"/>
            </a:xfrm>
            <a:custGeom>
              <a:avLst/>
              <a:gdLst>
                <a:gd name="connsiteX0" fmla="*/ 198434 w 198433"/>
                <a:gd name="connsiteY0" fmla="*/ 13285 h 435059"/>
                <a:gd name="connsiteX1" fmla="*/ 143636 w 198433"/>
                <a:gd name="connsiteY1" fmla="*/ 6643 h 435059"/>
                <a:gd name="connsiteX2" fmla="*/ 88839 w 198433"/>
                <a:gd name="connsiteY2" fmla="*/ 0 h 435059"/>
                <a:gd name="connsiteX3" fmla="*/ 76385 w 198433"/>
                <a:gd name="connsiteY3" fmla="*/ 53967 h 435059"/>
                <a:gd name="connsiteX4" fmla="*/ 11624 w 198433"/>
                <a:gd name="connsiteY4" fmla="*/ 337088 h 435059"/>
                <a:gd name="connsiteX5" fmla="*/ 0 w 198433"/>
                <a:gd name="connsiteY5" fmla="*/ 386904 h 435059"/>
                <a:gd name="connsiteX6" fmla="*/ 47325 w 198433"/>
                <a:gd name="connsiteY6" fmla="*/ 406831 h 435059"/>
                <a:gd name="connsiteX7" fmla="*/ 112086 w 198433"/>
                <a:gd name="connsiteY7" fmla="*/ 435060 h 435059"/>
                <a:gd name="connsiteX8" fmla="*/ 198434 w 198433"/>
                <a:gd name="connsiteY8" fmla="*/ 13285 h 43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433" h="435059">
                  <a:moveTo>
                    <a:pt x="198434" y="13285"/>
                  </a:moveTo>
                  <a:cubicBezTo>
                    <a:pt x="179338" y="10794"/>
                    <a:pt x="161072" y="9133"/>
                    <a:pt x="143636" y="6643"/>
                  </a:cubicBezTo>
                  <a:lnTo>
                    <a:pt x="88839" y="0"/>
                  </a:lnTo>
                  <a:lnTo>
                    <a:pt x="76385" y="53967"/>
                  </a:lnTo>
                  <a:lnTo>
                    <a:pt x="11624" y="337088"/>
                  </a:lnTo>
                  <a:lnTo>
                    <a:pt x="0" y="386904"/>
                  </a:lnTo>
                  <a:lnTo>
                    <a:pt x="47325" y="406831"/>
                  </a:lnTo>
                  <a:cubicBezTo>
                    <a:pt x="68912" y="415964"/>
                    <a:pt x="90499" y="425096"/>
                    <a:pt x="112086" y="435060"/>
                  </a:cubicBezTo>
                  <a:lnTo>
                    <a:pt x="198434" y="13285"/>
                  </a:lnTo>
                  <a:close/>
                </a:path>
              </a:pathLst>
            </a:custGeom>
            <a:solidFill>
              <a:srgbClr val="FF9C0D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íŝ1íḍe"/>
            <p:cNvSpPr/>
            <p:nvPr/>
          </p:nvSpPr>
          <p:spPr>
            <a:xfrm>
              <a:off x="4421273" y="5375014"/>
              <a:ext cx="72432" cy="38156"/>
            </a:xfrm>
            <a:custGeom>
              <a:avLst/>
              <a:gdLst>
                <a:gd name="connsiteX0" fmla="*/ 0 w 92989"/>
                <a:gd name="connsiteY0" fmla="*/ 0 h 48985"/>
                <a:gd name="connsiteX1" fmla="*/ 92990 w 92989"/>
                <a:gd name="connsiteY1" fmla="*/ 48986 h 4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989" h="48985">
                  <a:moveTo>
                    <a:pt x="0" y="0"/>
                  </a:moveTo>
                  <a:lnTo>
                    <a:pt x="92990" y="4898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îṣḻíḑe"/>
            <p:cNvSpPr/>
            <p:nvPr/>
          </p:nvSpPr>
          <p:spPr>
            <a:xfrm>
              <a:off x="4427740" y="5345266"/>
              <a:ext cx="73079" cy="34276"/>
            </a:xfrm>
            <a:custGeom>
              <a:avLst/>
              <a:gdLst>
                <a:gd name="connsiteX0" fmla="*/ 0 w 93820"/>
                <a:gd name="connsiteY0" fmla="*/ 0 h 44004"/>
                <a:gd name="connsiteX1" fmla="*/ 93820 w 93820"/>
                <a:gd name="connsiteY1" fmla="*/ 44004 h 4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44004">
                  <a:moveTo>
                    <a:pt x="0" y="0"/>
                  </a:moveTo>
                  <a:lnTo>
                    <a:pt x="93820" y="4400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ïś1ïḍê"/>
            <p:cNvSpPr/>
            <p:nvPr/>
          </p:nvSpPr>
          <p:spPr>
            <a:xfrm>
              <a:off x="4434207" y="5316163"/>
              <a:ext cx="73079" cy="31042"/>
            </a:xfrm>
            <a:custGeom>
              <a:avLst/>
              <a:gdLst>
                <a:gd name="connsiteX0" fmla="*/ 0 w 93820"/>
                <a:gd name="connsiteY0" fmla="*/ 0 h 39852"/>
                <a:gd name="connsiteX1" fmla="*/ 93820 w 93820"/>
                <a:gd name="connsiteY1" fmla="*/ 39853 h 3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9852">
                  <a:moveTo>
                    <a:pt x="0" y="0"/>
                  </a:moveTo>
                  <a:lnTo>
                    <a:pt x="93820" y="39853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îšlidè"/>
            <p:cNvSpPr/>
            <p:nvPr/>
          </p:nvSpPr>
          <p:spPr>
            <a:xfrm>
              <a:off x="4440674" y="5287061"/>
              <a:ext cx="73079" cy="27808"/>
            </a:xfrm>
            <a:custGeom>
              <a:avLst/>
              <a:gdLst>
                <a:gd name="connsiteX0" fmla="*/ 0 w 93820"/>
                <a:gd name="connsiteY0" fmla="*/ 0 h 35701"/>
                <a:gd name="connsiteX1" fmla="*/ 93820 w 93820"/>
                <a:gd name="connsiteY1" fmla="*/ 35702 h 3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20" h="35701">
                  <a:moveTo>
                    <a:pt x="0" y="0"/>
                  </a:moveTo>
                  <a:lnTo>
                    <a:pt x="93820" y="35702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íSḻide"/>
            <p:cNvSpPr/>
            <p:nvPr/>
          </p:nvSpPr>
          <p:spPr>
            <a:xfrm>
              <a:off x="4446495" y="5257959"/>
              <a:ext cx="73725" cy="24575"/>
            </a:xfrm>
            <a:custGeom>
              <a:avLst/>
              <a:gdLst>
                <a:gd name="connsiteX0" fmla="*/ 0 w 94650"/>
                <a:gd name="connsiteY0" fmla="*/ 0 h 31550"/>
                <a:gd name="connsiteX1" fmla="*/ 94650 w 94650"/>
                <a:gd name="connsiteY1" fmla="*/ 31550 h 3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31550">
                  <a:moveTo>
                    <a:pt x="0" y="0"/>
                  </a:moveTo>
                  <a:lnTo>
                    <a:pt x="94650" y="31550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îşļíḍe"/>
            <p:cNvSpPr/>
            <p:nvPr/>
          </p:nvSpPr>
          <p:spPr>
            <a:xfrm>
              <a:off x="4452962" y="5229503"/>
              <a:ext cx="73725" cy="21341"/>
            </a:xfrm>
            <a:custGeom>
              <a:avLst/>
              <a:gdLst>
                <a:gd name="connsiteX0" fmla="*/ 0 w 94650"/>
                <a:gd name="connsiteY0" fmla="*/ 0 h 27398"/>
                <a:gd name="connsiteX1" fmla="*/ 94650 w 94650"/>
                <a:gd name="connsiteY1" fmla="*/ 27399 h 2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650" h="27398">
                  <a:moveTo>
                    <a:pt x="0" y="0"/>
                  </a:moveTo>
                  <a:lnTo>
                    <a:pt x="94650" y="27399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îšlïďè"/>
            <p:cNvSpPr/>
            <p:nvPr/>
          </p:nvSpPr>
          <p:spPr>
            <a:xfrm>
              <a:off x="4458783" y="5201048"/>
              <a:ext cx="74372" cy="18108"/>
            </a:xfrm>
            <a:custGeom>
              <a:avLst/>
              <a:gdLst>
                <a:gd name="connsiteX0" fmla="*/ 0 w 95480"/>
                <a:gd name="connsiteY0" fmla="*/ 0 h 23247"/>
                <a:gd name="connsiteX1" fmla="*/ 95481 w 95480"/>
                <a:gd name="connsiteY1" fmla="*/ 23247 h 2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23247">
                  <a:moveTo>
                    <a:pt x="0" y="0"/>
                  </a:moveTo>
                  <a:lnTo>
                    <a:pt x="95481" y="23247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íşľíḑè"/>
            <p:cNvSpPr/>
            <p:nvPr/>
          </p:nvSpPr>
          <p:spPr>
            <a:xfrm>
              <a:off x="4465250" y="5172592"/>
              <a:ext cx="74372" cy="15521"/>
            </a:xfrm>
            <a:custGeom>
              <a:avLst/>
              <a:gdLst>
                <a:gd name="connsiteX0" fmla="*/ 0 w 95480"/>
                <a:gd name="connsiteY0" fmla="*/ 0 h 19926"/>
                <a:gd name="connsiteX1" fmla="*/ 95481 w 95480"/>
                <a:gd name="connsiteY1" fmla="*/ 19926 h 1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480" h="19926">
                  <a:moveTo>
                    <a:pt x="0" y="0"/>
                  </a:moveTo>
                  <a:lnTo>
                    <a:pt x="95481" y="19926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íṩľiďe"/>
            <p:cNvSpPr/>
            <p:nvPr/>
          </p:nvSpPr>
          <p:spPr>
            <a:xfrm>
              <a:off x="4471071" y="5144783"/>
              <a:ext cx="75018" cy="12288"/>
            </a:xfrm>
            <a:custGeom>
              <a:avLst/>
              <a:gdLst>
                <a:gd name="connsiteX0" fmla="*/ 0 w 96310"/>
                <a:gd name="connsiteY0" fmla="*/ 0 h 15775"/>
                <a:gd name="connsiteX1" fmla="*/ 96311 w 96310"/>
                <a:gd name="connsiteY1" fmla="*/ 15775 h 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5775">
                  <a:moveTo>
                    <a:pt x="0" y="0"/>
                  </a:moveTo>
                  <a:lnTo>
                    <a:pt x="96311" y="15775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íśļïďè"/>
            <p:cNvSpPr/>
            <p:nvPr/>
          </p:nvSpPr>
          <p:spPr>
            <a:xfrm>
              <a:off x="4476891" y="5116975"/>
              <a:ext cx="75018" cy="9700"/>
            </a:xfrm>
            <a:custGeom>
              <a:avLst/>
              <a:gdLst>
                <a:gd name="connsiteX0" fmla="*/ 0 w 96310"/>
                <a:gd name="connsiteY0" fmla="*/ 0 h 12453"/>
                <a:gd name="connsiteX1" fmla="*/ 96311 w 96310"/>
                <a:gd name="connsiteY1" fmla="*/ 12454 h 1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10" h="12453">
                  <a:moveTo>
                    <a:pt x="0" y="0"/>
                  </a:moveTo>
                  <a:lnTo>
                    <a:pt x="96311" y="12454"/>
                  </a:lnTo>
                </a:path>
              </a:pathLst>
            </a:custGeom>
            <a:ln w="8298" cap="rnd">
              <a:solidFill>
                <a:srgbClr val="FDAA2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íŝļïḓé"/>
            <p:cNvSpPr/>
            <p:nvPr/>
          </p:nvSpPr>
          <p:spPr>
            <a:xfrm>
              <a:off x="4797016" y="5413170"/>
              <a:ext cx="2069493" cy="417889"/>
            </a:xfrm>
            <a:custGeom>
              <a:avLst/>
              <a:gdLst>
                <a:gd name="connsiteX0" fmla="*/ 2656852 w 2656852"/>
                <a:gd name="connsiteY0" fmla="*/ 523898 h 536493"/>
                <a:gd name="connsiteX1" fmla="*/ 0 w 2656852"/>
                <a:gd name="connsiteY1" fmla="*/ 0 h 53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852" h="536493">
                  <a:moveTo>
                    <a:pt x="2656852" y="523898"/>
                  </a:moveTo>
                  <a:cubicBezTo>
                    <a:pt x="1903801" y="587829"/>
                    <a:pt x="949825" y="407661"/>
                    <a:pt x="0" y="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íṣḷïḋé"/>
            <p:cNvSpPr/>
            <p:nvPr/>
          </p:nvSpPr>
          <p:spPr>
            <a:xfrm>
              <a:off x="7832057" y="4368076"/>
              <a:ext cx="195377" cy="1045094"/>
            </a:xfrm>
            <a:custGeom>
              <a:avLst/>
              <a:gdLst>
                <a:gd name="connsiteX0" fmla="*/ 151939 w 250829"/>
                <a:gd name="connsiteY0" fmla="*/ 0 h 1341710"/>
                <a:gd name="connsiteX1" fmla="*/ 239947 w 250829"/>
                <a:gd name="connsiteY1" fmla="*/ 428417 h 1341710"/>
                <a:gd name="connsiteX2" fmla="*/ 0 w 250829"/>
                <a:gd name="connsiteY2" fmla="*/ 1341710 h 1341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29" h="1341710">
                  <a:moveTo>
                    <a:pt x="151939" y="0"/>
                  </a:moveTo>
                  <a:cubicBezTo>
                    <a:pt x="192622" y="133673"/>
                    <a:pt x="222512" y="276479"/>
                    <a:pt x="239947" y="428417"/>
                  </a:cubicBezTo>
                  <a:cubicBezTo>
                    <a:pt x="283951" y="808680"/>
                    <a:pt x="192622" y="1112557"/>
                    <a:pt x="0" y="1341710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îšḻîḓe"/>
            <p:cNvSpPr/>
            <p:nvPr/>
          </p:nvSpPr>
          <p:spPr>
            <a:xfrm>
              <a:off x="6076221" y="2964702"/>
              <a:ext cx="975895" cy="370568"/>
            </a:xfrm>
            <a:custGeom>
              <a:avLst/>
              <a:gdLst>
                <a:gd name="connsiteX0" fmla="*/ 0 w 1252871"/>
                <a:gd name="connsiteY0" fmla="*/ 0 h 475742"/>
                <a:gd name="connsiteX1" fmla="*/ 1252872 w 1252871"/>
                <a:gd name="connsiteY1" fmla="*/ 475743 h 475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2871" h="475742">
                  <a:moveTo>
                    <a:pt x="0" y="0"/>
                  </a:moveTo>
                  <a:cubicBezTo>
                    <a:pt x="0" y="0"/>
                    <a:pt x="621870" y="102953"/>
                    <a:pt x="1252872" y="475743"/>
                  </a:cubicBezTo>
                </a:path>
              </a:pathLst>
            </a:custGeom>
            <a:noFill/>
            <a:ln w="24894" cap="flat">
              <a:solidFill>
                <a:srgbClr val="FFD11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ïşļíḑé"/>
            <p:cNvSpPr/>
            <p:nvPr/>
          </p:nvSpPr>
          <p:spPr>
            <a:xfrm>
              <a:off x="4905017" y="1841355"/>
              <a:ext cx="32336" cy="32336"/>
            </a:xfrm>
            <a:custGeom>
              <a:avLst/>
              <a:gdLst>
                <a:gd name="connsiteX0" fmla="*/ 41513 w 41513"/>
                <a:gd name="connsiteY0" fmla="*/ 20757 h 41513"/>
                <a:gd name="connsiteX1" fmla="*/ 20757 w 41513"/>
                <a:gd name="connsiteY1" fmla="*/ 41513 h 41513"/>
                <a:gd name="connsiteX2" fmla="*/ 0 w 41513"/>
                <a:gd name="connsiteY2" fmla="*/ 20757 h 41513"/>
                <a:gd name="connsiteX3" fmla="*/ 20757 w 41513"/>
                <a:gd name="connsiteY3" fmla="*/ 0 h 41513"/>
                <a:gd name="connsiteX4" fmla="*/ 41513 w 41513"/>
                <a:gd name="connsiteY4" fmla="*/ 20757 h 4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13" h="41513">
                  <a:moveTo>
                    <a:pt x="41513" y="20757"/>
                  </a:moveTo>
                  <a:cubicBezTo>
                    <a:pt x="41513" y="32220"/>
                    <a:pt x="32220" y="41513"/>
                    <a:pt x="20757" y="41513"/>
                  </a:cubicBezTo>
                  <a:cubicBezTo>
                    <a:pt x="9293" y="41513"/>
                    <a:pt x="0" y="32220"/>
                    <a:pt x="0" y="20757"/>
                  </a:cubicBezTo>
                  <a:cubicBezTo>
                    <a:pt x="0" y="9293"/>
                    <a:pt x="9293" y="0"/>
                    <a:pt x="20757" y="0"/>
                  </a:cubicBezTo>
                  <a:cubicBezTo>
                    <a:pt x="32220" y="0"/>
                    <a:pt x="41513" y="9293"/>
                    <a:pt x="41513" y="20757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îṩ1íďe"/>
            <p:cNvSpPr/>
            <p:nvPr/>
          </p:nvSpPr>
          <p:spPr>
            <a:xfrm>
              <a:off x="4782141" y="2100042"/>
              <a:ext cx="97007" cy="97007"/>
            </a:xfrm>
            <a:custGeom>
              <a:avLst/>
              <a:gdLst>
                <a:gd name="connsiteX0" fmla="*/ 124540 w 124539"/>
                <a:gd name="connsiteY0" fmla="*/ 62270 h 124539"/>
                <a:gd name="connsiteX1" fmla="*/ 62270 w 124539"/>
                <a:gd name="connsiteY1" fmla="*/ 124540 h 124539"/>
                <a:gd name="connsiteX2" fmla="*/ 0 w 124539"/>
                <a:gd name="connsiteY2" fmla="*/ 62270 h 124539"/>
                <a:gd name="connsiteX3" fmla="*/ 62270 w 124539"/>
                <a:gd name="connsiteY3" fmla="*/ 0 h 124539"/>
                <a:gd name="connsiteX4" fmla="*/ 124540 w 124539"/>
                <a:gd name="connsiteY4" fmla="*/ 62270 h 12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539" h="124539">
                  <a:moveTo>
                    <a:pt x="124540" y="62270"/>
                  </a:moveTo>
                  <a:cubicBezTo>
                    <a:pt x="124540" y="96661"/>
                    <a:pt x="96661" y="124540"/>
                    <a:pt x="62270" y="124540"/>
                  </a:cubicBezTo>
                  <a:cubicBezTo>
                    <a:pt x="27879" y="124540"/>
                    <a:pt x="0" y="96661"/>
                    <a:pt x="0" y="62270"/>
                  </a:cubicBezTo>
                  <a:cubicBezTo>
                    <a:pt x="0" y="27879"/>
                    <a:pt x="27879" y="0"/>
                    <a:pt x="62270" y="0"/>
                  </a:cubicBezTo>
                  <a:cubicBezTo>
                    <a:pt x="96661" y="0"/>
                    <a:pt x="124540" y="27879"/>
                    <a:pt x="124540" y="62270"/>
                  </a:cubicBezTo>
                  <a:close/>
                </a:path>
              </a:pathLst>
            </a:custGeom>
            <a:solidFill>
              <a:srgbClr val="2E60FE"/>
            </a:soli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íŝḻïḍe"/>
            <p:cNvSpPr/>
            <p:nvPr/>
          </p:nvSpPr>
          <p:spPr>
            <a:xfrm>
              <a:off x="3704711" y="1556800"/>
              <a:ext cx="3198660" cy="3573755"/>
            </a:xfrm>
            <a:custGeom>
              <a:avLst/>
              <a:gdLst>
                <a:gd name="connsiteX0" fmla="*/ 4106498 w 4106497"/>
                <a:gd name="connsiteY0" fmla="*/ 2515707 h 4588051"/>
                <a:gd name="connsiteX1" fmla="*/ 638475 w 4106497"/>
                <a:gd name="connsiteY1" fmla="*/ 4588052 h 4588051"/>
                <a:gd name="connsiteX2" fmla="*/ 0 w 4106497"/>
                <a:gd name="connsiteY2" fmla="*/ 3949577 h 4588051"/>
                <a:gd name="connsiteX3" fmla="*/ 1042815 w 4106497"/>
                <a:gd name="connsiteY3" fmla="*/ 0 h 458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6497" h="4588051">
                  <a:moveTo>
                    <a:pt x="4106498" y="2515707"/>
                  </a:moveTo>
                  <a:lnTo>
                    <a:pt x="638475" y="4588052"/>
                  </a:lnTo>
                  <a:lnTo>
                    <a:pt x="0" y="3949577"/>
                  </a:lnTo>
                  <a:lnTo>
                    <a:pt x="104281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7FAFD">
                    <a:alpha val="50000"/>
                  </a:srgbClr>
                </a:gs>
                <a:gs pos="43000">
                  <a:srgbClr val="87FAFD">
                    <a:alpha val="0"/>
                  </a:srgbClr>
                </a:gs>
              </a:gsLst>
              <a:lin ang="18900000" scaled="1"/>
            </a:gradFill>
            <a:ln w="82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507" y="1583466"/>
            <a:ext cx="2857500" cy="28575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959830" y="1688863"/>
            <a:ext cx="3281668" cy="2154350"/>
            <a:chOff x="6959830" y="1688863"/>
            <a:chExt cx="3281668" cy="2154350"/>
          </a:xfrm>
        </p:grpSpPr>
        <p:grpSp>
          <p:nvGrpSpPr>
            <p:cNvPr id="4" name="组合 3"/>
            <p:cNvGrpSpPr/>
            <p:nvPr/>
          </p:nvGrpSpPr>
          <p:grpSpPr>
            <a:xfrm>
              <a:off x="6959830" y="1688863"/>
              <a:ext cx="3281668" cy="2154350"/>
              <a:chOff x="6468571" y="2105647"/>
              <a:chExt cx="1195673" cy="2154350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6468571" y="2105647"/>
                <a:ext cx="119567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en-US" sz="4800" b="1">
                    <a:latin typeface="方正楷体拼音字库01" panose="03000509000000000000" pitchFamily="65" charset="-122"/>
                    <a:ea typeface="方正楷体拼音字库01" panose="03000509000000000000" pitchFamily="65" charset="-122"/>
                  </a:rPr>
                  <a:t>共同  共用</a:t>
                </a:r>
                <a:endPara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6468571" y="3429000"/>
                <a:ext cx="518172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en-US" sz="4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一</a:t>
                </a:r>
                <a:r>
                  <a:rPr lang="zh-CN" altLang="en-US" sz="4800" b="1">
                    <a:latin typeface="方正楷体拼音字库01" panose="03000509000000000000" pitchFamily="65" charset="-122"/>
                    <a:ea typeface="方正楷体拼音字库01" panose="03000509000000000000" pitchFamily="65" charset="-122"/>
                  </a:rPr>
                  <a:t>共</a:t>
                </a:r>
                <a:endParaRPr lang="zh-CN" altLang="en-US" sz="48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7230134" y="2804753"/>
              <a:ext cx="440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err="1"/>
                <a:t>yí</a:t>
              </a:r>
              <a:endParaRPr lang="zh-CN" altLang="en-US" sz="20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40692" y="4881611"/>
            <a:ext cx="5985933" cy="679449"/>
            <a:chOff x="518585" y="4684184"/>
            <a:chExt cx="5985933" cy="679449"/>
          </a:xfrm>
        </p:grpSpPr>
        <p:sp>
          <p:nvSpPr>
            <p:cNvPr id="90" name="矩形 89"/>
            <p:cNvSpPr>
              <a:spLocks noChangeArrowheads="1"/>
            </p:cNvSpPr>
            <p:nvPr/>
          </p:nvSpPr>
          <p:spPr bwMode="auto">
            <a:xfrm>
              <a:off x="518585" y="4684184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笔顺：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pic>
          <p:nvPicPr>
            <p:cNvPr id="91" name="Picture 14" descr="C:\Documents and Settings\Administrator\桌面\人一语大课堂（下）\人一语大课堂正文\共a.tif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968501" y="4855633"/>
              <a:ext cx="4536017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" name="组合 91"/>
          <p:cNvGrpSpPr/>
          <p:nvPr/>
        </p:nvGrpSpPr>
        <p:grpSpPr>
          <a:xfrm>
            <a:off x="360163" y="5661609"/>
            <a:ext cx="7969249" cy="672556"/>
            <a:chOff x="527052" y="5492751"/>
            <a:chExt cx="7969249" cy="672556"/>
          </a:xfrm>
        </p:grpSpPr>
        <p:sp>
          <p:nvSpPr>
            <p:cNvPr id="93" name="矩形 10"/>
            <p:cNvSpPr>
              <a:spLocks noChangeArrowheads="1"/>
            </p:cNvSpPr>
            <p:nvPr/>
          </p:nvSpPr>
          <p:spPr bwMode="auto">
            <a:xfrm>
              <a:off x="527052" y="5492751"/>
              <a:ext cx="1441449" cy="672556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46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造句：</a:t>
              </a:r>
              <a:endParaRPr lang="zh-CN" altLang="en-US" sz="3465" b="1">
                <a:latin typeface="楷体_GB2312"/>
                <a:ea typeface="楷体_GB2312"/>
                <a:cs typeface="楷体_GB2312"/>
              </a:endParaRPr>
            </a:p>
          </p:txBody>
        </p:sp>
        <p:sp>
          <p:nvSpPr>
            <p:cNvPr id="94" name="矩形 10"/>
            <p:cNvSpPr>
              <a:spLocks noChangeArrowheads="1"/>
            </p:cNvSpPr>
            <p:nvPr/>
          </p:nvSpPr>
          <p:spPr bwMode="auto">
            <a:xfrm>
              <a:off x="1769534" y="5507567"/>
              <a:ext cx="6726767" cy="535531"/>
            </a:xfrm>
            <a:prstGeom prst="rect">
              <a:avLst/>
            </a:prstGeom>
            <a:solidFill>
              <a:srgbClr val="FFFFFF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我一共养了五只仓鼠。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微信公众号：璞石</a:t>
            </a:r>
            <a:r>
              <a:rPr lang="en-US" altLang="zh-CN"/>
              <a:t>PPT/pushippt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管理时间</a:t>
            </a:r>
            <a:endParaRPr lang="zh-CN" altLang="en-US"/>
          </a:p>
        </p:txBody>
      </p:sp>
      <p:grpSp>
        <p:nvGrpSpPr>
          <p:cNvPr id="99" name="组合 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991864" y="2690804"/>
            <a:ext cx="2403158" cy="1978183"/>
            <a:chOff x="3074988" y="931863"/>
            <a:chExt cx="6059488" cy="4987926"/>
          </a:xfrm>
        </p:grpSpPr>
        <p:sp>
          <p:nvSpPr>
            <p:cNvPr id="100" name="ïŝḻïḍé"/>
            <p:cNvSpPr/>
            <p:nvPr/>
          </p:nvSpPr>
          <p:spPr bwMode="auto">
            <a:xfrm>
              <a:off x="3684588" y="1927226"/>
              <a:ext cx="4219575" cy="3176588"/>
            </a:xfrm>
            <a:prstGeom prst="rect">
              <a:avLst/>
            </a:prstGeom>
            <a:solidFill>
              <a:srgbClr val="451F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ïšľîḍè"/>
            <p:cNvSpPr/>
            <p:nvPr/>
          </p:nvSpPr>
          <p:spPr bwMode="auto">
            <a:xfrm>
              <a:off x="3757613" y="2055813"/>
              <a:ext cx="4075113" cy="2982913"/>
            </a:xfrm>
            <a:prstGeom prst="rect">
              <a:avLst/>
            </a:prstGeom>
            <a:solidFill>
              <a:srgbClr val="EB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iSľiďe"/>
            <p:cNvSpPr/>
            <p:nvPr/>
          </p:nvSpPr>
          <p:spPr bwMode="auto">
            <a:xfrm>
              <a:off x="4013201" y="2701926"/>
              <a:ext cx="354013" cy="76200"/>
            </a:xfrm>
            <a:custGeom>
              <a:avLst/>
              <a:gdLst>
                <a:gd name="T0" fmla="*/ 89 w 98"/>
                <a:gd name="T1" fmla="*/ 0 h 21"/>
                <a:gd name="T2" fmla="*/ 10 w 98"/>
                <a:gd name="T3" fmla="*/ 0 h 21"/>
                <a:gd name="T4" fmla="*/ 0 w 98"/>
                <a:gd name="T5" fmla="*/ 10 h 21"/>
                <a:gd name="T6" fmla="*/ 0 w 98"/>
                <a:gd name="T7" fmla="*/ 12 h 21"/>
                <a:gd name="T8" fmla="*/ 10 w 98"/>
                <a:gd name="T9" fmla="*/ 21 h 21"/>
                <a:gd name="T10" fmla="*/ 89 w 98"/>
                <a:gd name="T11" fmla="*/ 21 h 21"/>
                <a:gd name="T12" fmla="*/ 98 w 98"/>
                <a:gd name="T13" fmla="*/ 12 h 21"/>
                <a:gd name="T14" fmla="*/ 98 w 98"/>
                <a:gd name="T15" fmla="*/ 10 h 21"/>
                <a:gd name="T16" fmla="*/ 89 w 98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1">
                  <a:moveTo>
                    <a:pt x="8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4" y="21"/>
                    <a:pt x="10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4" y="21"/>
                    <a:pt x="98" y="17"/>
                    <a:pt x="98" y="12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5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í$1ïḋê"/>
            <p:cNvSpPr/>
            <p:nvPr/>
          </p:nvSpPr>
          <p:spPr bwMode="auto">
            <a:xfrm>
              <a:off x="4548188" y="2701926"/>
              <a:ext cx="357188" cy="76200"/>
            </a:xfrm>
            <a:custGeom>
              <a:avLst/>
              <a:gdLst>
                <a:gd name="T0" fmla="*/ 89 w 99"/>
                <a:gd name="T1" fmla="*/ 0 h 21"/>
                <a:gd name="T2" fmla="*/ 10 w 99"/>
                <a:gd name="T3" fmla="*/ 0 h 21"/>
                <a:gd name="T4" fmla="*/ 0 w 99"/>
                <a:gd name="T5" fmla="*/ 10 h 21"/>
                <a:gd name="T6" fmla="*/ 0 w 99"/>
                <a:gd name="T7" fmla="*/ 12 h 21"/>
                <a:gd name="T8" fmla="*/ 10 w 99"/>
                <a:gd name="T9" fmla="*/ 21 h 21"/>
                <a:gd name="T10" fmla="*/ 89 w 99"/>
                <a:gd name="T11" fmla="*/ 21 h 21"/>
                <a:gd name="T12" fmla="*/ 99 w 99"/>
                <a:gd name="T13" fmla="*/ 12 h 21"/>
                <a:gd name="T14" fmla="*/ 99 w 99"/>
                <a:gd name="T15" fmla="*/ 10 h 21"/>
                <a:gd name="T16" fmla="*/ 89 w 99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21">
                  <a:moveTo>
                    <a:pt x="8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4" y="21"/>
                    <a:pt x="10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4" y="21"/>
                    <a:pt x="99" y="17"/>
                    <a:pt x="99" y="12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5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iśļíḓé"/>
            <p:cNvSpPr/>
            <p:nvPr/>
          </p:nvSpPr>
          <p:spPr bwMode="auto">
            <a:xfrm>
              <a:off x="5081588" y="2701926"/>
              <a:ext cx="357188" cy="76200"/>
            </a:xfrm>
            <a:custGeom>
              <a:avLst/>
              <a:gdLst>
                <a:gd name="T0" fmla="*/ 89 w 99"/>
                <a:gd name="T1" fmla="*/ 0 h 21"/>
                <a:gd name="T2" fmla="*/ 10 w 99"/>
                <a:gd name="T3" fmla="*/ 0 h 21"/>
                <a:gd name="T4" fmla="*/ 0 w 99"/>
                <a:gd name="T5" fmla="*/ 10 h 21"/>
                <a:gd name="T6" fmla="*/ 0 w 99"/>
                <a:gd name="T7" fmla="*/ 12 h 21"/>
                <a:gd name="T8" fmla="*/ 10 w 99"/>
                <a:gd name="T9" fmla="*/ 21 h 21"/>
                <a:gd name="T10" fmla="*/ 89 w 99"/>
                <a:gd name="T11" fmla="*/ 21 h 21"/>
                <a:gd name="T12" fmla="*/ 99 w 99"/>
                <a:gd name="T13" fmla="*/ 12 h 21"/>
                <a:gd name="T14" fmla="*/ 99 w 99"/>
                <a:gd name="T15" fmla="*/ 10 h 21"/>
                <a:gd name="T16" fmla="*/ 89 w 99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21">
                  <a:moveTo>
                    <a:pt x="8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4" y="21"/>
                    <a:pt x="10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4" y="21"/>
                    <a:pt x="99" y="17"/>
                    <a:pt x="99" y="12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5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ïṩľïďè"/>
            <p:cNvSpPr/>
            <p:nvPr/>
          </p:nvSpPr>
          <p:spPr bwMode="auto">
            <a:xfrm>
              <a:off x="5616576" y="2701926"/>
              <a:ext cx="357188" cy="76200"/>
            </a:xfrm>
            <a:custGeom>
              <a:avLst/>
              <a:gdLst>
                <a:gd name="T0" fmla="*/ 89 w 99"/>
                <a:gd name="T1" fmla="*/ 0 h 21"/>
                <a:gd name="T2" fmla="*/ 10 w 99"/>
                <a:gd name="T3" fmla="*/ 0 h 21"/>
                <a:gd name="T4" fmla="*/ 0 w 99"/>
                <a:gd name="T5" fmla="*/ 10 h 21"/>
                <a:gd name="T6" fmla="*/ 0 w 99"/>
                <a:gd name="T7" fmla="*/ 12 h 21"/>
                <a:gd name="T8" fmla="*/ 10 w 99"/>
                <a:gd name="T9" fmla="*/ 21 h 21"/>
                <a:gd name="T10" fmla="*/ 89 w 99"/>
                <a:gd name="T11" fmla="*/ 21 h 21"/>
                <a:gd name="T12" fmla="*/ 99 w 99"/>
                <a:gd name="T13" fmla="*/ 12 h 21"/>
                <a:gd name="T14" fmla="*/ 99 w 99"/>
                <a:gd name="T15" fmla="*/ 10 h 21"/>
                <a:gd name="T16" fmla="*/ 89 w 99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21">
                  <a:moveTo>
                    <a:pt x="8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4" y="21"/>
                    <a:pt x="10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4" y="21"/>
                    <a:pt x="99" y="17"/>
                    <a:pt x="99" y="12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5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išḻidé"/>
            <p:cNvSpPr/>
            <p:nvPr/>
          </p:nvSpPr>
          <p:spPr bwMode="auto">
            <a:xfrm>
              <a:off x="6149976" y="2701926"/>
              <a:ext cx="357188" cy="76200"/>
            </a:xfrm>
            <a:custGeom>
              <a:avLst/>
              <a:gdLst>
                <a:gd name="T0" fmla="*/ 89 w 99"/>
                <a:gd name="T1" fmla="*/ 0 h 21"/>
                <a:gd name="T2" fmla="*/ 10 w 99"/>
                <a:gd name="T3" fmla="*/ 0 h 21"/>
                <a:gd name="T4" fmla="*/ 0 w 99"/>
                <a:gd name="T5" fmla="*/ 10 h 21"/>
                <a:gd name="T6" fmla="*/ 0 w 99"/>
                <a:gd name="T7" fmla="*/ 12 h 21"/>
                <a:gd name="T8" fmla="*/ 10 w 99"/>
                <a:gd name="T9" fmla="*/ 21 h 21"/>
                <a:gd name="T10" fmla="*/ 89 w 99"/>
                <a:gd name="T11" fmla="*/ 21 h 21"/>
                <a:gd name="T12" fmla="*/ 99 w 99"/>
                <a:gd name="T13" fmla="*/ 12 h 21"/>
                <a:gd name="T14" fmla="*/ 99 w 99"/>
                <a:gd name="T15" fmla="*/ 10 h 21"/>
                <a:gd name="T16" fmla="*/ 89 w 99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21">
                  <a:moveTo>
                    <a:pt x="8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5" y="21"/>
                    <a:pt x="10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4" y="21"/>
                    <a:pt x="99" y="17"/>
                    <a:pt x="99" y="12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5"/>
                    <a:pt x="94" y="0"/>
                    <a:pt x="89" y="0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ïSļídé"/>
            <p:cNvSpPr/>
            <p:nvPr/>
          </p:nvSpPr>
          <p:spPr bwMode="auto">
            <a:xfrm>
              <a:off x="6684963" y="2701926"/>
              <a:ext cx="357188" cy="76200"/>
            </a:xfrm>
            <a:custGeom>
              <a:avLst/>
              <a:gdLst>
                <a:gd name="T0" fmla="*/ 89 w 99"/>
                <a:gd name="T1" fmla="*/ 0 h 21"/>
                <a:gd name="T2" fmla="*/ 10 w 99"/>
                <a:gd name="T3" fmla="*/ 0 h 21"/>
                <a:gd name="T4" fmla="*/ 0 w 99"/>
                <a:gd name="T5" fmla="*/ 10 h 21"/>
                <a:gd name="T6" fmla="*/ 0 w 99"/>
                <a:gd name="T7" fmla="*/ 12 h 21"/>
                <a:gd name="T8" fmla="*/ 10 w 99"/>
                <a:gd name="T9" fmla="*/ 21 h 21"/>
                <a:gd name="T10" fmla="*/ 89 w 99"/>
                <a:gd name="T11" fmla="*/ 21 h 21"/>
                <a:gd name="T12" fmla="*/ 99 w 99"/>
                <a:gd name="T13" fmla="*/ 12 h 21"/>
                <a:gd name="T14" fmla="*/ 99 w 99"/>
                <a:gd name="T15" fmla="*/ 10 h 21"/>
                <a:gd name="T16" fmla="*/ 89 w 99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21">
                  <a:moveTo>
                    <a:pt x="8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5" y="21"/>
                    <a:pt x="10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5" y="21"/>
                    <a:pt x="99" y="17"/>
                    <a:pt x="99" y="12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5"/>
                    <a:pt x="95" y="0"/>
                    <a:pt x="89" y="0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ïšļíḍe"/>
            <p:cNvSpPr/>
            <p:nvPr/>
          </p:nvSpPr>
          <p:spPr bwMode="auto">
            <a:xfrm>
              <a:off x="7218363" y="2701926"/>
              <a:ext cx="357188" cy="76200"/>
            </a:xfrm>
            <a:custGeom>
              <a:avLst/>
              <a:gdLst>
                <a:gd name="T0" fmla="*/ 89 w 99"/>
                <a:gd name="T1" fmla="*/ 0 h 21"/>
                <a:gd name="T2" fmla="*/ 10 w 99"/>
                <a:gd name="T3" fmla="*/ 0 h 21"/>
                <a:gd name="T4" fmla="*/ 0 w 99"/>
                <a:gd name="T5" fmla="*/ 10 h 21"/>
                <a:gd name="T6" fmla="*/ 0 w 99"/>
                <a:gd name="T7" fmla="*/ 12 h 21"/>
                <a:gd name="T8" fmla="*/ 10 w 99"/>
                <a:gd name="T9" fmla="*/ 21 h 21"/>
                <a:gd name="T10" fmla="*/ 89 w 99"/>
                <a:gd name="T11" fmla="*/ 21 h 21"/>
                <a:gd name="T12" fmla="*/ 99 w 99"/>
                <a:gd name="T13" fmla="*/ 12 h 21"/>
                <a:gd name="T14" fmla="*/ 99 w 99"/>
                <a:gd name="T15" fmla="*/ 10 h 21"/>
                <a:gd name="T16" fmla="*/ 89 w 99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21">
                  <a:moveTo>
                    <a:pt x="8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5" y="21"/>
                    <a:pt x="10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5" y="21"/>
                    <a:pt x="99" y="17"/>
                    <a:pt x="99" y="12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5"/>
                    <a:pt x="95" y="0"/>
                    <a:pt x="89" y="0"/>
                  </a:cubicBezTo>
                  <a:close/>
                </a:path>
              </a:pathLst>
            </a:custGeom>
            <a:solidFill>
              <a:srgbClr val="98ABEF"/>
            </a:solidFill>
            <a:ln w="4763" cap="flat">
              <a:solidFill>
                <a:srgbClr val="98ABEF"/>
              </a:solidFill>
              <a:prstDash val="solid"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íşļiḓe"/>
            <p:cNvSpPr/>
            <p:nvPr/>
          </p:nvSpPr>
          <p:spPr bwMode="auto">
            <a:xfrm>
              <a:off x="3757613" y="1981201"/>
              <a:ext cx="4075113" cy="547688"/>
            </a:xfrm>
            <a:prstGeom prst="rect">
              <a:avLst/>
            </a:pr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ïṩ1ïďê"/>
            <p:cNvSpPr/>
            <p:nvPr/>
          </p:nvSpPr>
          <p:spPr bwMode="auto">
            <a:xfrm>
              <a:off x="6153151" y="3340101"/>
              <a:ext cx="288925" cy="285750"/>
            </a:xfrm>
            <a:custGeom>
              <a:avLst/>
              <a:gdLst>
                <a:gd name="T0" fmla="*/ 91 w 182"/>
                <a:gd name="T1" fmla="*/ 0 h 180"/>
                <a:gd name="T2" fmla="*/ 119 w 182"/>
                <a:gd name="T3" fmla="*/ 62 h 180"/>
                <a:gd name="T4" fmla="*/ 182 w 182"/>
                <a:gd name="T5" fmla="*/ 68 h 180"/>
                <a:gd name="T6" fmla="*/ 132 w 182"/>
                <a:gd name="T7" fmla="*/ 112 h 180"/>
                <a:gd name="T8" fmla="*/ 146 w 182"/>
                <a:gd name="T9" fmla="*/ 180 h 180"/>
                <a:gd name="T10" fmla="*/ 91 w 182"/>
                <a:gd name="T11" fmla="*/ 143 h 180"/>
                <a:gd name="T12" fmla="*/ 37 w 182"/>
                <a:gd name="T13" fmla="*/ 180 h 180"/>
                <a:gd name="T14" fmla="*/ 50 w 182"/>
                <a:gd name="T15" fmla="*/ 112 h 180"/>
                <a:gd name="T16" fmla="*/ 0 w 182"/>
                <a:gd name="T17" fmla="*/ 68 h 180"/>
                <a:gd name="T18" fmla="*/ 64 w 182"/>
                <a:gd name="T19" fmla="*/ 62 h 180"/>
                <a:gd name="T20" fmla="*/ 91 w 182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" h="180">
                  <a:moveTo>
                    <a:pt x="91" y="0"/>
                  </a:moveTo>
                  <a:lnTo>
                    <a:pt x="119" y="62"/>
                  </a:lnTo>
                  <a:lnTo>
                    <a:pt x="182" y="68"/>
                  </a:lnTo>
                  <a:lnTo>
                    <a:pt x="132" y="112"/>
                  </a:lnTo>
                  <a:lnTo>
                    <a:pt x="146" y="180"/>
                  </a:lnTo>
                  <a:lnTo>
                    <a:pt x="91" y="143"/>
                  </a:lnTo>
                  <a:lnTo>
                    <a:pt x="37" y="180"/>
                  </a:lnTo>
                  <a:lnTo>
                    <a:pt x="50" y="112"/>
                  </a:lnTo>
                  <a:lnTo>
                    <a:pt x="0" y="68"/>
                  </a:lnTo>
                  <a:lnTo>
                    <a:pt x="64" y="62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ï$1ïdê"/>
            <p:cNvSpPr/>
            <p:nvPr/>
          </p:nvSpPr>
          <p:spPr bwMode="auto">
            <a:xfrm flipH="1">
              <a:off x="4475163" y="2874963"/>
              <a:ext cx="0" cy="2041525"/>
            </a:xfrm>
            <a:prstGeom prst="line">
              <a:avLst/>
            </a:prstGeom>
            <a:noFill/>
            <a:ln w="7938" cap="flat">
              <a:solidFill>
                <a:srgbClr val="98AB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iś1îde"/>
            <p:cNvSpPr/>
            <p:nvPr/>
          </p:nvSpPr>
          <p:spPr bwMode="auto">
            <a:xfrm flipH="1">
              <a:off x="5002213" y="2874963"/>
              <a:ext cx="0" cy="2041525"/>
            </a:xfrm>
            <a:prstGeom prst="line">
              <a:avLst/>
            </a:prstGeom>
            <a:noFill/>
            <a:ln w="7938" cap="flat">
              <a:solidFill>
                <a:srgbClr val="98AB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ŝliḍê"/>
            <p:cNvSpPr/>
            <p:nvPr/>
          </p:nvSpPr>
          <p:spPr bwMode="auto">
            <a:xfrm flipH="1">
              <a:off x="5529263" y="2874963"/>
              <a:ext cx="0" cy="2041525"/>
            </a:xfrm>
            <a:prstGeom prst="line">
              <a:avLst/>
            </a:prstGeom>
            <a:noFill/>
            <a:ln w="7938" cap="flat">
              <a:solidFill>
                <a:srgbClr val="98AB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iṡ1íḍê"/>
            <p:cNvSpPr/>
            <p:nvPr/>
          </p:nvSpPr>
          <p:spPr bwMode="auto">
            <a:xfrm flipH="1">
              <a:off x="6059488" y="2874963"/>
              <a:ext cx="0" cy="2041525"/>
            </a:xfrm>
            <a:prstGeom prst="line">
              <a:avLst/>
            </a:prstGeom>
            <a:noFill/>
            <a:ln w="7938" cap="flat">
              <a:solidFill>
                <a:srgbClr val="98AB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ïş1ïḋé"/>
            <p:cNvSpPr/>
            <p:nvPr/>
          </p:nvSpPr>
          <p:spPr bwMode="auto">
            <a:xfrm flipH="1">
              <a:off x="6586538" y="2900363"/>
              <a:ext cx="0" cy="2041525"/>
            </a:xfrm>
            <a:prstGeom prst="line">
              <a:avLst/>
            </a:prstGeom>
            <a:noFill/>
            <a:ln w="7938" cap="flat">
              <a:solidFill>
                <a:srgbClr val="98AB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íslîḑê"/>
            <p:cNvSpPr/>
            <p:nvPr/>
          </p:nvSpPr>
          <p:spPr bwMode="auto">
            <a:xfrm flipH="1">
              <a:off x="7113588" y="2900363"/>
              <a:ext cx="0" cy="2041525"/>
            </a:xfrm>
            <a:prstGeom prst="line">
              <a:avLst/>
            </a:prstGeom>
            <a:noFill/>
            <a:ln w="7938" cap="flat">
              <a:solidFill>
                <a:srgbClr val="98AB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îşḻîḋe"/>
            <p:cNvSpPr/>
            <p:nvPr/>
          </p:nvSpPr>
          <p:spPr bwMode="auto">
            <a:xfrm flipH="1">
              <a:off x="3944938" y="3275013"/>
              <a:ext cx="3695700" cy="0"/>
            </a:xfrm>
            <a:prstGeom prst="line">
              <a:avLst/>
            </a:prstGeom>
            <a:noFill/>
            <a:ln w="7938" cap="flat">
              <a:solidFill>
                <a:srgbClr val="98AB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išḻíďe"/>
            <p:cNvSpPr/>
            <p:nvPr/>
          </p:nvSpPr>
          <p:spPr bwMode="auto">
            <a:xfrm flipH="1">
              <a:off x="3944938" y="3697288"/>
              <a:ext cx="3695700" cy="0"/>
            </a:xfrm>
            <a:prstGeom prst="line">
              <a:avLst/>
            </a:prstGeom>
            <a:noFill/>
            <a:ln w="7938" cap="flat">
              <a:solidFill>
                <a:srgbClr val="98AB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ïšḻiḑè"/>
            <p:cNvSpPr/>
            <p:nvPr/>
          </p:nvSpPr>
          <p:spPr bwMode="auto">
            <a:xfrm flipH="1">
              <a:off x="3944938" y="4119563"/>
              <a:ext cx="3695700" cy="0"/>
            </a:xfrm>
            <a:prstGeom prst="line">
              <a:avLst/>
            </a:prstGeom>
            <a:noFill/>
            <a:ln w="7938" cap="flat">
              <a:solidFill>
                <a:srgbClr val="98AB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ïṥḻide"/>
            <p:cNvSpPr/>
            <p:nvPr/>
          </p:nvSpPr>
          <p:spPr bwMode="auto">
            <a:xfrm flipH="1">
              <a:off x="3944938" y="4541838"/>
              <a:ext cx="3695700" cy="0"/>
            </a:xfrm>
            <a:prstGeom prst="line">
              <a:avLst/>
            </a:prstGeom>
            <a:noFill/>
            <a:ln w="7938" cap="flat">
              <a:solidFill>
                <a:srgbClr val="98AB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$ḻídê"/>
            <p:cNvSpPr/>
            <p:nvPr/>
          </p:nvSpPr>
          <p:spPr bwMode="auto">
            <a:xfrm>
              <a:off x="4010026" y="3413126"/>
              <a:ext cx="295275" cy="42863"/>
            </a:xfrm>
            <a:custGeom>
              <a:avLst/>
              <a:gdLst>
                <a:gd name="T0" fmla="*/ 76 w 82"/>
                <a:gd name="T1" fmla="*/ 12 h 12"/>
                <a:gd name="T2" fmla="*/ 6 w 82"/>
                <a:gd name="T3" fmla="*/ 12 h 12"/>
                <a:gd name="T4" fmla="*/ 0 w 82"/>
                <a:gd name="T5" fmla="*/ 6 h 12"/>
                <a:gd name="T6" fmla="*/ 0 w 82"/>
                <a:gd name="T7" fmla="*/ 5 h 12"/>
                <a:gd name="T8" fmla="*/ 6 w 82"/>
                <a:gd name="T9" fmla="*/ 0 h 12"/>
                <a:gd name="T10" fmla="*/ 76 w 82"/>
                <a:gd name="T11" fmla="*/ 0 h 12"/>
                <a:gd name="T12" fmla="*/ 82 w 82"/>
                <a:gd name="T13" fmla="*/ 5 h 12"/>
                <a:gd name="T14" fmla="*/ 82 w 82"/>
                <a:gd name="T15" fmla="*/ 6 h 12"/>
                <a:gd name="T16" fmla="*/ 76 w 8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2">
                  <a:moveTo>
                    <a:pt x="7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9" y="0"/>
                    <a:pt x="82" y="2"/>
                    <a:pt x="82" y="5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10"/>
                    <a:pt x="79" y="12"/>
                    <a:pt x="76" y="12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ïṥlíḑé"/>
            <p:cNvSpPr/>
            <p:nvPr/>
          </p:nvSpPr>
          <p:spPr bwMode="auto">
            <a:xfrm>
              <a:off x="5132388" y="3044826"/>
              <a:ext cx="295275" cy="47625"/>
            </a:xfrm>
            <a:custGeom>
              <a:avLst/>
              <a:gdLst>
                <a:gd name="T0" fmla="*/ 76 w 82"/>
                <a:gd name="T1" fmla="*/ 13 h 13"/>
                <a:gd name="T2" fmla="*/ 6 w 82"/>
                <a:gd name="T3" fmla="*/ 13 h 13"/>
                <a:gd name="T4" fmla="*/ 0 w 82"/>
                <a:gd name="T5" fmla="*/ 7 h 13"/>
                <a:gd name="T6" fmla="*/ 0 w 82"/>
                <a:gd name="T7" fmla="*/ 6 h 13"/>
                <a:gd name="T8" fmla="*/ 6 w 82"/>
                <a:gd name="T9" fmla="*/ 0 h 13"/>
                <a:gd name="T10" fmla="*/ 76 w 82"/>
                <a:gd name="T11" fmla="*/ 0 h 13"/>
                <a:gd name="T12" fmla="*/ 82 w 82"/>
                <a:gd name="T13" fmla="*/ 6 h 13"/>
                <a:gd name="T14" fmla="*/ 82 w 82"/>
                <a:gd name="T15" fmla="*/ 7 h 13"/>
                <a:gd name="T16" fmla="*/ 76 w 8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3">
                  <a:moveTo>
                    <a:pt x="7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9" y="0"/>
                    <a:pt x="82" y="3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10"/>
                    <a:pt x="79" y="13"/>
                    <a:pt x="76" y="13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iṩ1ïdé"/>
            <p:cNvSpPr/>
            <p:nvPr/>
          </p:nvSpPr>
          <p:spPr bwMode="auto">
            <a:xfrm>
              <a:off x="5656263" y="4275138"/>
              <a:ext cx="287338" cy="20638"/>
            </a:xfrm>
            <a:custGeom>
              <a:avLst/>
              <a:gdLst>
                <a:gd name="T0" fmla="*/ 77 w 80"/>
                <a:gd name="T1" fmla="*/ 6 h 6"/>
                <a:gd name="T2" fmla="*/ 2 w 80"/>
                <a:gd name="T3" fmla="*/ 6 h 6"/>
                <a:gd name="T4" fmla="*/ 0 w 80"/>
                <a:gd name="T5" fmla="*/ 3 h 6"/>
                <a:gd name="T6" fmla="*/ 0 w 80"/>
                <a:gd name="T7" fmla="*/ 2 h 6"/>
                <a:gd name="T8" fmla="*/ 2 w 80"/>
                <a:gd name="T9" fmla="*/ 0 h 6"/>
                <a:gd name="T10" fmla="*/ 77 w 80"/>
                <a:gd name="T11" fmla="*/ 0 h 6"/>
                <a:gd name="T12" fmla="*/ 80 w 80"/>
                <a:gd name="T13" fmla="*/ 2 h 6"/>
                <a:gd name="T14" fmla="*/ 80 w 80"/>
                <a:gd name="T15" fmla="*/ 3 h 6"/>
                <a:gd name="T16" fmla="*/ 77 w 80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">
                  <a:moveTo>
                    <a:pt x="77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9" y="0"/>
                    <a:pt x="80" y="1"/>
                    <a:pt x="80" y="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79" y="6"/>
                    <a:pt x="77" y="6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iṩ1idè"/>
            <p:cNvSpPr/>
            <p:nvPr/>
          </p:nvSpPr>
          <p:spPr bwMode="auto">
            <a:xfrm>
              <a:off x="5656263" y="4329113"/>
              <a:ext cx="287338" cy="20638"/>
            </a:xfrm>
            <a:custGeom>
              <a:avLst/>
              <a:gdLst>
                <a:gd name="T0" fmla="*/ 77 w 80"/>
                <a:gd name="T1" fmla="*/ 6 h 6"/>
                <a:gd name="T2" fmla="*/ 2 w 80"/>
                <a:gd name="T3" fmla="*/ 6 h 6"/>
                <a:gd name="T4" fmla="*/ 0 w 80"/>
                <a:gd name="T5" fmla="*/ 3 h 6"/>
                <a:gd name="T6" fmla="*/ 0 w 80"/>
                <a:gd name="T7" fmla="*/ 3 h 6"/>
                <a:gd name="T8" fmla="*/ 2 w 80"/>
                <a:gd name="T9" fmla="*/ 0 h 6"/>
                <a:gd name="T10" fmla="*/ 77 w 80"/>
                <a:gd name="T11" fmla="*/ 0 h 6"/>
                <a:gd name="T12" fmla="*/ 80 w 80"/>
                <a:gd name="T13" fmla="*/ 3 h 6"/>
                <a:gd name="T14" fmla="*/ 80 w 80"/>
                <a:gd name="T15" fmla="*/ 3 h 6"/>
                <a:gd name="T16" fmla="*/ 77 w 80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">
                  <a:moveTo>
                    <a:pt x="77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9" y="0"/>
                    <a:pt x="80" y="1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5"/>
                    <a:pt x="79" y="6"/>
                    <a:pt x="77" y="6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î$ľîḓê"/>
            <p:cNvSpPr/>
            <p:nvPr/>
          </p:nvSpPr>
          <p:spPr bwMode="auto">
            <a:xfrm>
              <a:off x="5656263" y="4383088"/>
              <a:ext cx="287338" cy="22225"/>
            </a:xfrm>
            <a:custGeom>
              <a:avLst/>
              <a:gdLst>
                <a:gd name="T0" fmla="*/ 77 w 80"/>
                <a:gd name="T1" fmla="*/ 6 h 6"/>
                <a:gd name="T2" fmla="*/ 2 w 80"/>
                <a:gd name="T3" fmla="*/ 6 h 6"/>
                <a:gd name="T4" fmla="*/ 0 w 80"/>
                <a:gd name="T5" fmla="*/ 3 h 6"/>
                <a:gd name="T6" fmla="*/ 0 w 80"/>
                <a:gd name="T7" fmla="*/ 3 h 6"/>
                <a:gd name="T8" fmla="*/ 2 w 80"/>
                <a:gd name="T9" fmla="*/ 0 h 6"/>
                <a:gd name="T10" fmla="*/ 77 w 80"/>
                <a:gd name="T11" fmla="*/ 0 h 6"/>
                <a:gd name="T12" fmla="*/ 80 w 80"/>
                <a:gd name="T13" fmla="*/ 3 h 6"/>
                <a:gd name="T14" fmla="*/ 80 w 80"/>
                <a:gd name="T15" fmla="*/ 3 h 6"/>
                <a:gd name="T16" fmla="*/ 77 w 80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">
                  <a:moveTo>
                    <a:pt x="77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9" y="0"/>
                    <a:pt x="80" y="1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5"/>
                    <a:pt x="79" y="6"/>
                    <a:pt x="77" y="6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iṡḷîḓe"/>
            <p:cNvSpPr/>
            <p:nvPr/>
          </p:nvSpPr>
          <p:spPr bwMode="auto">
            <a:xfrm>
              <a:off x="4010026" y="3506788"/>
              <a:ext cx="215900" cy="20638"/>
            </a:xfrm>
            <a:custGeom>
              <a:avLst/>
              <a:gdLst>
                <a:gd name="T0" fmla="*/ 57 w 60"/>
                <a:gd name="T1" fmla="*/ 6 h 6"/>
                <a:gd name="T2" fmla="*/ 3 w 60"/>
                <a:gd name="T3" fmla="*/ 6 h 6"/>
                <a:gd name="T4" fmla="*/ 0 w 60"/>
                <a:gd name="T5" fmla="*/ 4 h 6"/>
                <a:gd name="T6" fmla="*/ 0 w 60"/>
                <a:gd name="T7" fmla="*/ 3 h 6"/>
                <a:gd name="T8" fmla="*/ 3 w 60"/>
                <a:gd name="T9" fmla="*/ 0 h 6"/>
                <a:gd name="T10" fmla="*/ 57 w 60"/>
                <a:gd name="T11" fmla="*/ 0 h 6"/>
                <a:gd name="T12" fmla="*/ 60 w 60"/>
                <a:gd name="T13" fmla="*/ 3 h 6"/>
                <a:gd name="T14" fmla="*/ 60 w 60"/>
                <a:gd name="T15" fmla="*/ 4 h 6"/>
                <a:gd name="T16" fmla="*/ 57 w 60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6">
                  <a:moveTo>
                    <a:pt x="57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8" y="0"/>
                    <a:pt x="60" y="2"/>
                    <a:pt x="60" y="3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5"/>
                    <a:pt x="58" y="6"/>
                    <a:pt x="57" y="6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iŝḷïḍè"/>
            <p:cNvSpPr/>
            <p:nvPr/>
          </p:nvSpPr>
          <p:spPr bwMode="auto">
            <a:xfrm>
              <a:off x="5764213" y="2940051"/>
              <a:ext cx="858838" cy="923925"/>
            </a:xfrm>
            <a:custGeom>
              <a:avLst/>
              <a:gdLst>
                <a:gd name="T0" fmla="*/ 80 w 238"/>
                <a:gd name="T1" fmla="*/ 200 h 256"/>
                <a:gd name="T2" fmla="*/ 199 w 238"/>
                <a:gd name="T3" fmla="*/ 223 h 256"/>
                <a:gd name="T4" fmla="*/ 199 w 238"/>
                <a:gd name="T5" fmla="*/ 92 h 256"/>
                <a:gd name="T6" fmla="*/ 98 w 238"/>
                <a:gd name="T7" fmla="*/ 228 h 256"/>
                <a:gd name="T8" fmla="*/ 103 w 238"/>
                <a:gd name="T9" fmla="*/ 221 h 256"/>
                <a:gd name="T10" fmla="*/ 94 w 238"/>
                <a:gd name="T11" fmla="*/ 117 h 256"/>
                <a:gd name="T12" fmla="*/ 191 w 238"/>
                <a:gd name="T13" fmla="*/ 104 h 256"/>
                <a:gd name="T14" fmla="*/ 191 w 238"/>
                <a:gd name="T15" fmla="*/ 211 h 256"/>
                <a:gd name="T16" fmla="*/ 87 w 238"/>
                <a:gd name="T17" fmla="*/ 195 h 256"/>
                <a:gd name="T18" fmla="*/ 80 w 238"/>
                <a:gd name="T19" fmla="*/ 20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56">
                  <a:moveTo>
                    <a:pt x="80" y="200"/>
                  </a:moveTo>
                  <a:cubicBezTo>
                    <a:pt x="108" y="240"/>
                    <a:pt x="160" y="256"/>
                    <a:pt x="199" y="223"/>
                  </a:cubicBezTo>
                  <a:cubicBezTo>
                    <a:pt x="238" y="189"/>
                    <a:pt x="229" y="128"/>
                    <a:pt x="199" y="92"/>
                  </a:cubicBezTo>
                  <a:cubicBezTo>
                    <a:pt x="124" y="0"/>
                    <a:pt x="0" y="173"/>
                    <a:pt x="98" y="228"/>
                  </a:cubicBezTo>
                  <a:cubicBezTo>
                    <a:pt x="102" y="230"/>
                    <a:pt x="107" y="225"/>
                    <a:pt x="103" y="221"/>
                  </a:cubicBezTo>
                  <a:cubicBezTo>
                    <a:pt x="76" y="193"/>
                    <a:pt x="72" y="151"/>
                    <a:pt x="94" y="117"/>
                  </a:cubicBezTo>
                  <a:cubicBezTo>
                    <a:pt x="117" y="82"/>
                    <a:pt x="162" y="67"/>
                    <a:pt x="191" y="104"/>
                  </a:cubicBezTo>
                  <a:cubicBezTo>
                    <a:pt x="214" y="134"/>
                    <a:pt x="222" y="184"/>
                    <a:pt x="191" y="211"/>
                  </a:cubicBezTo>
                  <a:cubicBezTo>
                    <a:pt x="158" y="240"/>
                    <a:pt x="112" y="227"/>
                    <a:pt x="87" y="195"/>
                  </a:cubicBezTo>
                  <a:cubicBezTo>
                    <a:pt x="84" y="191"/>
                    <a:pt x="77" y="196"/>
                    <a:pt x="80" y="200"/>
                  </a:cubicBezTo>
                  <a:close/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ïṥlíde"/>
            <p:cNvSpPr/>
            <p:nvPr/>
          </p:nvSpPr>
          <p:spPr bwMode="auto">
            <a:xfrm>
              <a:off x="4171951" y="2092326"/>
              <a:ext cx="127000" cy="130175"/>
            </a:xfrm>
            <a:prstGeom prst="ellipse">
              <a:avLst/>
            </a:prstGeom>
            <a:solidFill>
              <a:srgbClr val="F2E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íšľídé"/>
            <p:cNvSpPr/>
            <p:nvPr/>
          </p:nvSpPr>
          <p:spPr bwMode="auto">
            <a:xfrm>
              <a:off x="4410076" y="2092326"/>
              <a:ext cx="127000" cy="130175"/>
            </a:xfrm>
            <a:prstGeom prst="ellipse">
              <a:avLst/>
            </a:prstGeom>
            <a:solidFill>
              <a:srgbClr val="F2E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iš1îḑê"/>
            <p:cNvSpPr/>
            <p:nvPr/>
          </p:nvSpPr>
          <p:spPr bwMode="auto">
            <a:xfrm>
              <a:off x="4197351" y="1763713"/>
              <a:ext cx="76200" cy="433388"/>
            </a:xfrm>
            <a:custGeom>
              <a:avLst/>
              <a:gdLst>
                <a:gd name="T0" fmla="*/ 11 w 21"/>
                <a:gd name="T1" fmla="*/ 0 h 120"/>
                <a:gd name="T2" fmla="*/ 9 w 21"/>
                <a:gd name="T3" fmla="*/ 0 h 120"/>
                <a:gd name="T4" fmla="*/ 0 w 21"/>
                <a:gd name="T5" fmla="*/ 10 h 120"/>
                <a:gd name="T6" fmla="*/ 0 w 21"/>
                <a:gd name="T7" fmla="*/ 110 h 120"/>
                <a:gd name="T8" fmla="*/ 9 w 21"/>
                <a:gd name="T9" fmla="*/ 120 h 120"/>
                <a:gd name="T10" fmla="*/ 11 w 21"/>
                <a:gd name="T11" fmla="*/ 120 h 120"/>
                <a:gd name="T12" fmla="*/ 21 w 21"/>
                <a:gd name="T13" fmla="*/ 110 h 120"/>
                <a:gd name="T14" fmla="*/ 21 w 21"/>
                <a:gd name="T15" fmla="*/ 10 h 120"/>
                <a:gd name="T16" fmla="*/ 11 w 21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0">
                  <a:moveTo>
                    <a:pt x="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5"/>
                    <a:pt x="4" y="120"/>
                    <a:pt x="9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7" y="120"/>
                    <a:pt x="21" y="115"/>
                    <a:pt x="21" y="1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7" y="0"/>
                    <a:pt x="11" y="0"/>
                  </a:cubicBez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íśḷiḋe"/>
            <p:cNvSpPr/>
            <p:nvPr/>
          </p:nvSpPr>
          <p:spPr bwMode="auto">
            <a:xfrm>
              <a:off x="4435476" y="1763713"/>
              <a:ext cx="76200" cy="433388"/>
            </a:xfrm>
            <a:custGeom>
              <a:avLst/>
              <a:gdLst>
                <a:gd name="T0" fmla="*/ 11 w 21"/>
                <a:gd name="T1" fmla="*/ 0 h 120"/>
                <a:gd name="T2" fmla="*/ 10 w 21"/>
                <a:gd name="T3" fmla="*/ 0 h 120"/>
                <a:gd name="T4" fmla="*/ 0 w 21"/>
                <a:gd name="T5" fmla="*/ 10 h 120"/>
                <a:gd name="T6" fmla="*/ 0 w 21"/>
                <a:gd name="T7" fmla="*/ 110 h 120"/>
                <a:gd name="T8" fmla="*/ 10 w 21"/>
                <a:gd name="T9" fmla="*/ 120 h 120"/>
                <a:gd name="T10" fmla="*/ 11 w 21"/>
                <a:gd name="T11" fmla="*/ 120 h 120"/>
                <a:gd name="T12" fmla="*/ 21 w 21"/>
                <a:gd name="T13" fmla="*/ 110 h 120"/>
                <a:gd name="T14" fmla="*/ 21 w 21"/>
                <a:gd name="T15" fmla="*/ 10 h 120"/>
                <a:gd name="T16" fmla="*/ 11 w 21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0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5"/>
                    <a:pt x="4" y="120"/>
                    <a:pt x="10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7" y="120"/>
                    <a:pt x="21" y="115"/>
                    <a:pt x="21" y="1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7" y="0"/>
                    <a:pt x="11" y="0"/>
                  </a:cubicBez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ïśļiďè"/>
            <p:cNvSpPr/>
            <p:nvPr/>
          </p:nvSpPr>
          <p:spPr bwMode="auto">
            <a:xfrm>
              <a:off x="7051676" y="2092326"/>
              <a:ext cx="123825" cy="130175"/>
            </a:xfrm>
            <a:prstGeom prst="ellipse">
              <a:avLst/>
            </a:prstGeom>
            <a:solidFill>
              <a:srgbClr val="F2E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î$1îdè"/>
            <p:cNvSpPr/>
            <p:nvPr/>
          </p:nvSpPr>
          <p:spPr bwMode="auto">
            <a:xfrm>
              <a:off x="7291388" y="2092326"/>
              <a:ext cx="122238" cy="130175"/>
            </a:xfrm>
            <a:prstGeom prst="ellipse">
              <a:avLst/>
            </a:prstGeom>
            <a:solidFill>
              <a:srgbClr val="F2E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iṡ1íḋê"/>
            <p:cNvSpPr/>
            <p:nvPr/>
          </p:nvSpPr>
          <p:spPr bwMode="auto">
            <a:xfrm>
              <a:off x="7073901" y="1763713"/>
              <a:ext cx="79375" cy="433388"/>
            </a:xfrm>
            <a:custGeom>
              <a:avLst/>
              <a:gdLst>
                <a:gd name="T0" fmla="*/ 12 w 22"/>
                <a:gd name="T1" fmla="*/ 0 h 120"/>
                <a:gd name="T2" fmla="*/ 10 w 22"/>
                <a:gd name="T3" fmla="*/ 0 h 120"/>
                <a:gd name="T4" fmla="*/ 0 w 22"/>
                <a:gd name="T5" fmla="*/ 10 h 120"/>
                <a:gd name="T6" fmla="*/ 0 w 22"/>
                <a:gd name="T7" fmla="*/ 110 h 120"/>
                <a:gd name="T8" fmla="*/ 10 w 22"/>
                <a:gd name="T9" fmla="*/ 120 h 120"/>
                <a:gd name="T10" fmla="*/ 12 w 22"/>
                <a:gd name="T11" fmla="*/ 120 h 120"/>
                <a:gd name="T12" fmla="*/ 22 w 22"/>
                <a:gd name="T13" fmla="*/ 110 h 120"/>
                <a:gd name="T14" fmla="*/ 22 w 22"/>
                <a:gd name="T15" fmla="*/ 10 h 120"/>
                <a:gd name="T16" fmla="*/ 12 w 22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0">
                  <a:moveTo>
                    <a:pt x="1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5"/>
                    <a:pt x="5" y="120"/>
                    <a:pt x="10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7" y="120"/>
                    <a:pt x="22" y="115"/>
                    <a:pt x="22" y="1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4"/>
                    <a:pt x="17" y="0"/>
                    <a:pt x="12" y="0"/>
                  </a:cubicBez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îŝľiḑê"/>
            <p:cNvSpPr/>
            <p:nvPr/>
          </p:nvSpPr>
          <p:spPr bwMode="auto">
            <a:xfrm>
              <a:off x="7315201" y="1763713"/>
              <a:ext cx="76200" cy="433388"/>
            </a:xfrm>
            <a:custGeom>
              <a:avLst/>
              <a:gdLst>
                <a:gd name="T0" fmla="*/ 11 w 21"/>
                <a:gd name="T1" fmla="*/ 0 h 120"/>
                <a:gd name="T2" fmla="*/ 10 w 21"/>
                <a:gd name="T3" fmla="*/ 0 h 120"/>
                <a:gd name="T4" fmla="*/ 0 w 21"/>
                <a:gd name="T5" fmla="*/ 10 h 120"/>
                <a:gd name="T6" fmla="*/ 0 w 21"/>
                <a:gd name="T7" fmla="*/ 110 h 120"/>
                <a:gd name="T8" fmla="*/ 10 w 21"/>
                <a:gd name="T9" fmla="*/ 120 h 120"/>
                <a:gd name="T10" fmla="*/ 11 w 21"/>
                <a:gd name="T11" fmla="*/ 120 h 120"/>
                <a:gd name="T12" fmla="*/ 21 w 21"/>
                <a:gd name="T13" fmla="*/ 110 h 120"/>
                <a:gd name="T14" fmla="*/ 21 w 21"/>
                <a:gd name="T15" fmla="*/ 10 h 120"/>
                <a:gd name="T16" fmla="*/ 11 w 21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0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5"/>
                    <a:pt x="4" y="120"/>
                    <a:pt x="10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7" y="120"/>
                    <a:pt x="21" y="115"/>
                    <a:pt x="21" y="1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7" y="0"/>
                    <a:pt x="11" y="0"/>
                  </a:cubicBez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ïṣ1ïḍe"/>
            <p:cNvSpPr/>
            <p:nvPr/>
          </p:nvSpPr>
          <p:spPr bwMode="auto">
            <a:xfrm>
              <a:off x="6810376" y="4191001"/>
              <a:ext cx="266700" cy="268288"/>
            </a:xfrm>
            <a:custGeom>
              <a:avLst/>
              <a:gdLst>
                <a:gd name="T0" fmla="*/ 168 w 168"/>
                <a:gd name="T1" fmla="*/ 123 h 169"/>
                <a:gd name="T2" fmla="*/ 48 w 168"/>
                <a:gd name="T3" fmla="*/ 169 h 169"/>
                <a:gd name="T4" fmla="*/ 0 w 168"/>
                <a:gd name="T5" fmla="*/ 48 h 169"/>
                <a:gd name="T6" fmla="*/ 123 w 168"/>
                <a:gd name="T7" fmla="*/ 0 h 169"/>
                <a:gd name="T8" fmla="*/ 168 w 168"/>
                <a:gd name="T9" fmla="*/ 12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9">
                  <a:moveTo>
                    <a:pt x="168" y="123"/>
                  </a:moveTo>
                  <a:lnTo>
                    <a:pt x="48" y="169"/>
                  </a:lnTo>
                  <a:lnTo>
                    <a:pt x="0" y="48"/>
                  </a:lnTo>
                  <a:lnTo>
                    <a:pt x="123" y="0"/>
                  </a:lnTo>
                  <a:lnTo>
                    <a:pt x="168" y="123"/>
                  </a:lnTo>
                  <a:close/>
                </a:path>
              </a:pathLst>
            </a:custGeom>
            <a:solidFill>
              <a:srgbClr val="F7A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îŝľiḑê"/>
            <p:cNvSpPr/>
            <p:nvPr/>
          </p:nvSpPr>
          <p:spPr bwMode="auto">
            <a:xfrm>
              <a:off x="6904038" y="4238626"/>
              <a:ext cx="22225" cy="22225"/>
            </a:xfrm>
            <a:prstGeom prst="ellipse">
              <a:avLst/>
            </a:pr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îṡ1ïḑê"/>
            <p:cNvSpPr/>
            <p:nvPr/>
          </p:nvSpPr>
          <p:spPr bwMode="auto">
            <a:xfrm>
              <a:off x="6684963" y="4213226"/>
              <a:ext cx="244475" cy="246063"/>
            </a:xfrm>
            <a:custGeom>
              <a:avLst/>
              <a:gdLst>
                <a:gd name="T0" fmla="*/ 127 w 154"/>
                <a:gd name="T1" fmla="*/ 155 h 155"/>
                <a:gd name="T2" fmla="*/ 0 w 154"/>
                <a:gd name="T3" fmla="*/ 130 h 155"/>
                <a:gd name="T4" fmla="*/ 25 w 154"/>
                <a:gd name="T5" fmla="*/ 0 h 155"/>
                <a:gd name="T6" fmla="*/ 154 w 154"/>
                <a:gd name="T7" fmla="*/ 27 h 155"/>
                <a:gd name="T8" fmla="*/ 127 w 15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5">
                  <a:moveTo>
                    <a:pt x="127" y="155"/>
                  </a:moveTo>
                  <a:lnTo>
                    <a:pt x="0" y="130"/>
                  </a:lnTo>
                  <a:lnTo>
                    <a:pt x="25" y="0"/>
                  </a:lnTo>
                  <a:lnTo>
                    <a:pt x="154" y="27"/>
                  </a:lnTo>
                  <a:lnTo>
                    <a:pt x="127" y="155"/>
                  </a:ln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îṩḷîḍè"/>
            <p:cNvSpPr/>
            <p:nvPr/>
          </p:nvSpPr>
          <p:spPr bwMode="auto">
            <a:xfrm>
              <a:off x="6804026" y="4249738"/>
              <a:ext cx="25400" cy="25400"/>
            </a:xfrm>
            <a:prstGeom prst="ellipse">
              <a:avLst/>
            </a:pr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ï$ḻïḑé"/>
            <p:cNvSpPr/>
            <p:nvPr/>
          </p:nvSpPr>
          <p:spPr bwMode="auto">
            <a:xfrm>
              <a:off x="4132263" y="5503863"/>
              <a:ext cx="325438" cy="274638"/>
            </a:xfrm>
            <a:custGeom>
              <a:avLst/>
              <a:gdLst>
                <a:gd name="T0" fmla="*/ 200 w 205"/>
                <a:gd name="T1" fmla="*/ 62 h 173"/>
                <a:gd name="T2" fmla="*/ 164 w 205"/>
                <a:gd name="T3" fmla="*/ 64 h 173"/>
                <a:gd name="T4" fmla="*/ 0 w 205"/>
                <a:gd name="T5" fmla="*/ 173 h 173"/>
                <a:gd name="T6" fmla="*/ 127 w 205"/>
                <a:gd name="T7" fmla="*/ 0 h 173"/>
                <a:gd name="T8" fmla="*/ 205 w 205"/>
                <a:gd name="T9" fmla="*/ 25 h 173"/>
                <a:gd name="T10" fmla="*/ 200 w 205"/>
                <a:gd name="T11" fmla="*/ 6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73">
                  <a:moveTo>
                    <a:pt x="200" y="62"/>
                  </a:moveTo>
                  <a:lnTo>
                    <a:pt x="164" y="64"/>
                  </a:lnTo>
                  <a:lnTo>
                    <a:pt x="0" y="173"/>
                  </a:lnTo>
                  <a:lnTo>
                    <a:pt x="127" y="0"/>
                  </a:lnTo>
                  <a:lnTo>
                    <a:pt x="205" y="25"/>
                  </a:lnTo>
                  <a:lnTo>
                    <a:pt x="200" y="62"/>
                  </a:ln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îṥļîde"/>
            <p:cNvSpPr/>
            <p:nvPr/>
          </p:nvSpPr>
          <p:spPr bwMode="auto">
            <a:xfrm>
              <a:off x="4673601" y="5137151"/>
              <a:ext cx="544513" cy="215900"/>
            </a:xfrm>
            <a:custGeom>
              <a:avLst/>
              <a:gdLst>
                <a:gd name="T0" fmla="*/ 149 w 151"/>
                <a:gd name="T1" fmla="*/ 42 h 60"/>
                <a:gd name="T2" fmla="*/ 103 w 151"/>
                <a:gd name="T3" fmla="*/ 6 h 60"/>
                <a:gd name="T4" fmla="*/ 0 w 151"/>
                <a:gd name="T5" fmla="*/ 12 h 60"/>
                <a:gd name="T6" fmla="*/ 24 w 151"/>
                <a:gd name="T7" fmla="*/ 60 h 60"/>
                <a:gd name="T8" fmla="*/ 149 w 151"/>
                <a:gd name="T9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0">
                  <a:moveTo>
                    <a:pt x="149" y="42"/>
                  </a:moveTo>
                  <a:cubicBezTo>
                    <a:pt x="149" y="42"/>
                    <a:pt x="151" y="11"/>
                    <a:pt x="103" y="6"/>
                  </a:cubicBezTo>
                  <a:cubicBezTo>
                    <a:pt x="55" y="0"/>
                    <a:pt x="0" y="12"/>
                    <a:pt x="0" y="12"/>
                  </a:cubicBezTo>
                  <a:cubicBezTo>
                    <a:pt x="24" y="60"/>
                    <a:pt x="24" y="60"/>
                    <a:pt x="24" y="60"/>
                  </a:cubicBezTo>
                  <a:lnTo>
                    <a:pt x="149" y="42"/>
                  </a:lnTo>
                  <a:close/>
                </a:path>
              </a:pathLst>
            </a:custGeom>
            <a:solidFill>
              <a:srgbClr val="4E69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íṧḻïdè"/>
            <p:cNvSpPr/>
            <p:nvPr/>
          </p:nvSpPr>
          <p:spPr bwMode="auto">
            <a:xfrm>
              <a:off x="4197351" y="5613401"/>
              <a:ext cx="360363" cy="306388"/>
            </a:xfrm>
            <a:custGeom>
              <a:avLst/>
              <a:gdLst>
                <a:gd name="T0" fmla="*/ 223 w 227"/>
                <a:gd name="T1" fmla="*/ 68 h 193"/>
                <a:gd name="T2" fmla="*/ 184 w 227"/>
                <a:gd name="T3" fmla="*/ 72 h 193"/>
                <a:gd name="T4" fmla="*/ 0 w 227"/>
                <a:gd name="T5" fmla="*/ 193 h 193"/>
                <a:gd name="T6" fmla="*/ 141 w 227"/>
                <a:gd name="T7" fmla="*/ 0 h 193"/>
                <a:gd name="T8" fmla="*/ 227 w 227"/>
                <a:gd name="T9" fmla="*/ 27 h 193"/>
                <a:gd name="T10" fmla="*/ 223 w 227"/>
                <a:gd name="T11" fmla="*/ 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93">
                  <a:moveTo>
                    <a:pt x="223" y="68"/>
                  </a:moveTo>
                  <a:lnTo>
                    <a:pt x="184" y="72"/>
                  </a:lnTo>
                  <a:lnTo>
                    <a:pt x="0" y="193"/>
                  </a:lnTo>
                  <a:lnTo>
                    <a:pt x="141" y="0"/>
                  </a:lnTo>
                  <a:lnTo>
                    <a:pt x="227" y="27"/>
                  </a:lnTo>
                  <a:lnTo>
                    <a:pt x="223" y="68"/>
                  </a:ln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işḷíḓê"/>
            <p:cNvSpPr/>
            <p:nvPr/>
          </p:nvSpPr>
          <p:spPr bwMode="auto">
            <a:xfrm>
              <a:off x="4171951" y="5018088"/>
              <a:ext cx="1306513" cy="760413"/>
            </a:xfrm>
            <a:custGeom>
              <a:avLst/>
              <a:gdLst>
                <a:gd name="T0" fmla="*/ 133 w 362"/>
                <a:gd name="T1" fmla="*/ 1 h 211"/>
                <a:gd name="T2" fmla="*/ 173 w 362"/>
                <a:gd name="T3" fmla="*/ 71 h 211"/>
                <a:gd name="T4" fmla="*/ 331 w 362"/>
                <a:gd name="T5" fmla="*/ 81 h 211"/>
                <a:gd name="T6" fmla="*/ 232 w 362"/>
                <a:gd name="T7" fmla="*/ 191 h 211"/>
                <a:gd name="T8" fmla="*/ 99 w 362"/>
                <a:gd name="T9" fmla="*/ 211 h 211"/>
                <a:gd name="T10" fmla="*/ 92 w 362"/>
                <a:gd name="T11" fmla="*/ 177 h 211"/>
                <a:gd name="T12" fmla="*/ 34 w 362"/>
                <a:gd name="T13" fmla="*/ 0 h 211"/>
                <a:gd name="T14" fmla="*/ 133 w 362"/>
                <a:gd name="T15" fmla="*/ 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2" h="211">
                  <a:moveTo>
                    <a:pt x="133" y="1"/>
                  </a:moveTo>
                  <a:cubicBezTo>
                    <a:pt x="173" y="71"/>
                    <a:pt x="173" y="71"/>
                    <a:pt x="173" y="71"/>
                  </a:cubicBezTo>
                  <a:cubicBezTo>
                    <a:pt x="173" y="71"/>
                    <a:pt x="300" y="45"/>
                    <a:pt x="331" y="81"/>
                  </a:cubicBezTo>
                  <a:cubicBezTo>
                    <a:pt x="362" y="117"/>
                    <a:pt x="325" y="175"/>
                    <a:pt x="232" y="191"/>
                  </a:cubicBezTo>
                  <a:cubicBezTo>
                    <a:pt x="139" y="207"/>
                    <a:pt x="99" y="211"/>
                    <a:pt x="99" y="211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2" y="177"/>
                    <a:pt x="0" y="185"/>
                    <a:pt x="34" y="0"/>
                  </a:cubicBezTo>
                  <a:cubicBezTo>
                    <a:pt x="34" y="0"/>
                    <a:pt x="65" y="17"/>
                    <a:pt x="133" y="1"/>
                  </a:cubicBezTo>
                  <a:close/>
                </a:path>
              </a:pathLst>
            </a:custGeom>
            <a:solidFill>
              <a:srgbClr val="6C88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ïṣ1îḑe"/>
            <p:cNvSpPr/>
            <p:nvPr/>
          </p:nvSpPr>
          <p:spPr bwMode="auto">
            <a:xfrm>
              <a:off x="4508501" y="5526088"/>
              <a:ext cx="706438" cy="136525"/>
            </a:xfrm>
            <a:custGeom>
              <a:avLst/>
              <a:gdLst>
                <a:gd name="T0" fmla="*/ 196 w 196"/>
                <a:gd name="T1" fmla="*/ 0 h 38"/>
                <a:gd name="T2" fmla="*/ 0 w 196"/>
                <a:gd name="T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6" h="38">
                  <a:moveTo>
                    <a:pt x="196" y="0"/>
                  </a:moveTo>
                  <a:cubicBezTo>
                    <a:pt x="196" y="0"/>
                    <a:pt x="102" y="38"/>
                    <a:pt x="0" y="38"/>
                  </a:cubicBezTo>
                </a:path>
              </a:pathLst>
            </a:custGeom>
            <a:noFill/>
            <a:ln w="7938" cap="flat">
              <a:solidFill>
                <a:srgbClr val="4E69D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iślîḋe"/>
            <p:cNvSpPr/>
            <p:nvPr/>
          </p:nvSpPr>
          <p:spPr bwMode="auto">
            <a:xfrm>
              <a:off x="4651376" y="3870326"/>
              <a:ext cx="130175" cy="328613"/>
            </a:xfrm>
            <a:custGeom>
              <a:avLst/>
              <a:gdLst>
                <a:gd name="T0" fmla="*/ 27 w 36"/>
                <a:gd name="T1" fmla="*/ 57 h 91"/>
                <a:gd name="T2" fmla="*/ 19 w 36"/>
                <a:gd name="T3" fmla="*/ 74 h 91"/>
                <a:gd name="T4" fmla="*/ 19 w 36"/>
                <a:gd name="T5" fmla="*/ 91 h 91"/>
                <a:gd name="T6" fmla="*/ 4 w 36"/>
                <a:gd name="T7" fmla="*/ 91 h 91"/>
                <a:gd name="T8" fmla="*/ 1 w 36"/>
                <a:gd name="T9" fmla="*/ 70 h 91"/>
                <a:gd name="T10" fmla="*/ 0 w 36"/>
                <a:gd name="T11" fmla="*/ 29 h 91"/>
                <a:gd name="T12" fmla="*/ 30 w 36"/>
                <a:gd name="T13" fmla="*/ 3 h 91"/>
                <a:gd name="T14" fmla="*/ 17 w 36"/>
                <a:gd name="T15" fmla="*/ 22 h 91"/>
                <a:gd name="T16" fmla="*/ 27 w 36"/>
                <a:gd name="T17" fmla="*/ 5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91">
                  <a:moveTo>
                    <a:pt x="27" y="57"/>
                  </a:moveTo>
                  <a:cubicBezTo>
                    <a:pt x="27" y="57"/>
                    <a:pt x="23" y="67"/>
                    <a:pt x="19" y="74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45"/>
                    <a:pt x="0" y="29"/>
                  </a:cubicBezTo>
                  <a:cubicBezTo>
                    <a:pt x="0" y="20"/>
                    <a:pt x="19" y="8"/>
                    <a:pt x="30" y="3"/>
                  </a:cubicBezTo>
                  <a:cubicBezTo>
                    <a:pt x="36" y="0"/>
                    <a:pt x="28" y="14"/>
                    <a:pt x="17" y="22"/>
                  </a:cubicBezTo>
                  <a:cubicBezTo>
                    <a:pt x="17" y="22"/>
                    <a:pt x="21" y="41"/>
                    <a:pt x="27" y="57"/>
                  </a:cubicBezTo>
                  <a:close/>
                </a:path>
              </a:pathLst>
            </a:custGeom>
            <a:solidFill>
              <a:srgbClr val="FF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iš1ïḍe"/>
            <p:cNvSpPr/>
            <p:nvPr/>
          </p:nvSpPr>
          <p:spPr bwMode="auto">
            <a:xfrm>
              <a:off x="5186363" y="3903663"/>
              <a:ext cx="158750" cy="317500"/>
            </a:xfrm>
            <a:custGeom>
              <a:avLst/>
              <a:gdLst>
                <a:gd name="T0" fmla="*/ 16 w 44"/>
                <a:gd name="T1" fmla="*/ 56 h 88"/>
                <a:gd name="T2" fmla="*/ 27 w 44"/>
                <a:gd name="T3" fmla="*/ 71 h 88"/>
                <a:gd name="T4" fmla="*/ 29 w 44"/>
                <a:gd name="T5" fmla="*/ 88 h 88"/>
                <a:gd name="T6" fmla="*/ 44 w 44"/>
                <a:gd name="T7" fmla="*/ 86 h 88"/>
                <a:gd name="T8" fmla="*/ 44 w 44"/>
                <a:gd name="T9" fmla="*/ 65 h 88"/>
                <a:gd name="T10" fmla="*/ 39 w 44"/>
                <a:gd name="T11" fmla="*/ 24 h 88"/>
                <a:gd name="T12" fmla="*/ 6 w 44"/>
                <a:gd name="T13" fmla="*/ 2 h 88"/>
                <a:gd name="T14" fmla="*/ 21 w 44"/>
                <a:gd name="T15" fmla="*/ 19 h 88"/>
                <a:gd name="T16" fmla="*/ 16 w 44"/>
                <a:gd name="T17" fmla="*/ 5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88">
                  <a:moveTo>
                    <a:pt x="16" y="56"/>
                  </a:moveTo>
                  <a:cubicBezTo>
                    <a:pt x="16" y="56"/>
                    <a:pt x="22" y="65"/>
                    <a:pt x="27" y="71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0" y="40"/>
                    <a:pt x="39" y="24"/>
                  </a:cubicBezTo>
                  <a:cubicBezTo>
                    <a:pt x="38" y="15"/>
                    <a:pt x="18" y="5"/>
                    <a:pt x="6" y="2"/>
                  </a:cubicBezTo>
                  <a:cubicBezTo>
                    <a:pt x="0" y="0"/>
                    <a:pt x="10" y="13"/>
                    <a:pt x="21" y="19"/>
                  </a:cubicBezTo>
                  <a:cubicBezTo>
                    <a:pt x="21" y="19"/>
                    <a:pt x="21" y="39"/>
                    <a:pt x="16" y="56"/>
                  </a:cubicBezTo>
                  <a:close/>
                </a:path>
              </a:pathLst>
            </a:custGeom>
            <a:solidFill>
              <a:srgbClr val="FF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iṧlïḑê"/>
            <p:cNvSpPr/>
            <p:nvPr/>
          </p:nvSpPr>
          <p:spPr bwMode="auto">
            <a:xfrm>
              <a:off x="4702176" y="3643313"/>
              <a:ext cx="595313" cy="508000"/>
            </a:xfrm>
            <a:custGeom>
              <a:avLst/>
              <a:gdLst>
                <a:gd name="T0" fmla="*/ 355 w 375"/>
                <a:gd name="T1" fmla="*/ 320 h 320"/>
                <a:gd name="T2" fmla="*/ 0 w 375"/>
                <a:gd name="T3" fmla="*/ 298 h 320"/>
                <a:gd name="T4" fmla="*/ 19 w 375"/>
                <a:gd name="T5" fmla="*/ 0 h 320"/>
                <a:gd name="T6" fmla="*/ 375 w 375"/>
                <a:gd name="T7" fmla="*/ 23 h 320"/>
                <a:gd name="T8" fmla="*/ 355 w 375"/>
                <a:gd name="T9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320">
                  <a:moveTo>
                    <a:pt x="355" y="320"/>
                  </a:moveTo>
                  <a:lnTo>
                    <a:pt x="0" y="298"/>
                  </a:lnTo>
                  <a:lnTo>
                    <a:pt x="19" y="0"/>
                  </a:lnTo>
                  <a:lnTo>
                    <a:pt x="375" y="23"/>
                  </a:lnTo>
                  <a:lnTo>
                    <a:pt x="355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ïŝľíḍè"/>
            <p:cNvSpPr/>
            <p:nvPr/>
          </p:nvSpPr>
          <p:spPr bwMode="auto">
            <a:xfrm>
              <a:off x="4829176" y="3765551"/>
              <a:ext cx="269875" cy="266700"/>
            </a:xfrm>
            <a:custGeom>
              <a:avLst/>
              <a:gdLst>
                <a:gd name="T0" fmla="*/ 40 w 75"/>
                <a:gd name="T1" fmla="*/ 0 h 74"/>
                <a:gd name="T2" fmla="*/ 73 w 75"/>
                <a:gd name="T3" fmla="*/ 39 h 74"/>
                <a:gd name="T4" fmla="*/ 35 w 75"/>
                <a:gd name="T5" fmla="*/ 72 h 74"/>
                <a:gd name="T6" fmla="*/ 1 w 75"/>
                <a:gd name="T7" fmla="*/ 34 h 74"/>
                <a:gd name="T8" fmla="*/ 37 w 75"/>
                <a:gd name="T9" fmla="*/ 36 h 74"/>
                <a:gd name="T10" fmla="*/ 40 w 75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4">
                  <a:moveTo>
                    <a:pt x="40" y="0"/>
                  </a:moveTo>
                  <a:cubicBezTo>
                    <a:pt x="60" y="2"/>
                    <a:pt x="75" y="19"/>
                    <a:pt x="73" y="39"/>
                  </a:cubicBezTo>
                  <a:cubicBezTo>
                    <a:pt x="72" y="59"/>
                    <a:pt x="55" y="74"/>
                    <a:pt x="35" y="72"/>
                  </a:cubicBezTo>
                  <a:cubicBezTo>
                    <a:pt x="15" y="71"/>
                    <a:pt x="0" y="54"/>
                    <a:pt x="1" y="34"/>
                  </a:cubicBezTo>
                  <a:cubicBezTo>
                    <a:pt x="37" y="36"/>
                    <a:pt x="37" y="36"/>
                    <a:pt x="37" y="36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451F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" name="îṩľiḓê"/>
            <p:cNvSpPr/>
            <p:nvPr/>
          </p:nvSpPr>
          <p:spPr bwMode="auto">
            <a:xfrm>
              <a:off x="4818063" y="3773488"/>
              <a:ext cx="288925" cy="269875"/>
            </a:xfrm>
            <a:custGeom>
              <a:avLst/>
              <a:gdLst>
                <a:gd name="T0" fmla="*/ 75 w 80"/>
                <a:gd name="T1" fmla="*/ 25 h 75"/>
                <a:gd name="T2" fmla="*/ 50 w 80"/>
                <a:gd name="T3" fmla="*/ 69 h 75"/>
                <a:gd name="T4" fmla="*/ 6 w 80"/>
                <a:gd name="T5" fmla="*/ 44 h 75"/>
                <a:gd name="T6" fmla="*/ 30 w 80"/>
                <a:gd name="T7" fmla="*/ 0 h 75"/>
                <a:gd name="T8" fmla="*/ 40 w 80"/>
                <a:gd name="T9" fmla="*/ 34 h 75"/>
                <a:gd name="T10" fmla="*/ 75 w 80"/>
                <a:gd name="T11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5">
                  <a:moveTo>
                    <a:pt x="75" y="25"/>
                  </a:moveTo>
                  <a:cubicBezTo>
                    <a:pt x="80" y="44"/>
                    <a:pt x="69" y="64"/>
                    <a:pt x="50" y="69"/>
                  </a:cubicBezTo>
                  <a:cubicBezTo>
                    <a:pt x="31" y="75"/>
                    <a:pt x="11" y="64"/>
                    <a:pt x="6" y="44"/>
                  </a:cubicBezTo>
                  <a:cubicBezTo>
                    <a:pt x="0" y="25"/>
                    <a:pt x="11" y="5"/>
                    <a:pt x="30" y="0"/>
                  </a:cubicBezTo>
                  <a:cubicBezTo>
                    <a:pt x="40" y="34"/>
                    <a:pt x="40" y="34"/>
                    <a:pt x="40" y="34"/>
                  </a:cubicBezTo>
                  <a:lnTo>
                    <a:pt x="75" y="25"/>
                  </a:lnTo>
                  <a:close/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íSḻíḑé"/>
            <p:cNvSpPr/>
            <p:nvPr/>
          </p:nvSpPr>
          <p:spPr bwMode="auto">
            <a:xfrm>
              <a:off x="4829176" y="3762376"/>
              <a:ext cx="263525" cy="269875"/>
            </a:xfrm>
            <a:custGeom>
              <a:avLst/>
              <a:gdLst>
                <a:gd name="T0" fmla="*/ 73 w 73"/>
                <a:gd name="T1" fmla="*/ 40 h 75"/>
                <a:gd name="T2" fmla="*/ 35 w 73"/>
                <a:gd name="T3" fmla="*/ 73 h 75"/>
                <a:gd name="T4" fmla="*/ 1 w 73"/>
                <a:gd name="T5" fmla="*/ 35 h 75"/>
                <a:gd name="T6" fmla="*/ 40 w 73"/>
                <a:gd name="T7" fmla="*/ 1 h 75"/>
                <a:gd name="T8" fmla="*/ 37 w 73"/>
                <a:gd name="T9" fmla="*/ 37 h 75"/>
                <a:gd name="T10" fmla="*/ 73 w 73"/>
                <a:gd name="T11" fmla="*/ 4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5">
                  <a:moveTo>
                    <a:pt x="73" y="40"/>
                  </a:moveTo>
                  <a:cubicBezTo>
                    <a:pt x="72" y="60"/>
                    <a:pt x="55" y="75"/>
                    <a:pt x="35" y="73"/>
                  </a:cubicBezTo>
                  <a:cubicBezTo>
                    <a:pt x="15" y="72"/>
                    <a:pt x="0" y="55"/>
                    <a:pt x="1" y="35"/>
                  </a:cubicBezTo>
                  <a:cubicBezTo>
                    <a:pt x="3" y="15"/>
                    <a:pt x="20" y="0"/>
                    <a:pt x="40" y="1"/>
                  </a:cubicBezTo>
                  <a:cubicBezTo>
                    <a:pt x="37" y="37"/>
                    <a:pt x="37" y="37"/>
                    <a:pt x="37" y="37"/>
                  </a:cubicBezTo>
                  <a:lnTo>
                    <a:pt x="73" y="40"/>
                  </a:ln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ïṣļîḑe"/>
            <p:cNvSpPr/>
            <p:nvPr/>
          </p:nvSpPr>
          <p:spPr bwMode="auto">
            <a:xfrm>
              <a:off x="5194301" y="3751263"/>
              <a:ext cx="71438" cy="19050"/>
            </a:xfrm>
            <a:custGeom>
              <a:avLst/>
              <a:gdLst>
                <a:gd name="T0" fmla="*/ 18 w 20"/>
                <a:gd name="T1" fmla="*/ 5 h 5"/>
                <a:gd name="T2" fmla="*/ 1 w 20"/>
                <a:gd name="T3" fmla="*/ 4 h 5"/>
                <a:gd name="T4" fmla="*/ 0 w 20"/>
                <a:gd name="T5" fmla="*/ 2 h 5"/>
                <a:gd name="T6" fmla="*/ 0 w 20"/>
                <a:gd name="T7" fmla="*/ 2 h 5"/>
                <a:gd name="T8" fmla="*/ 1 w 20"/>
                <a:gd name="T9" fmla="*/ 0 h 5"/>
                <a:gd name="T10" fmla="*/ 19 w 20"/>
                <a:gd name="T11" fmla="*/ 1 h 5"/>
                <a:gd name="T12" fmla="*/ 20 w 20"/>
                <a:gd name="T13" fmla="*/ 3 h 5"/>
                <a:gd name="T14" fmla="*/ 20 w 20"/>
                <a:gd name="T15" fmla="*/ 3 h 5"/>
                <a:gd name="T16" fmla="*/ 18 w 20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5">
                  <a:moveTo>
                    <a:pt x="18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2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4"/>
                    <a:pt x="19" y="5"/>
                    <a:pt x="18" y="5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íśľîdê"/>
            <p:cNvSpPr/>
            <p:nvPr/>
          </p:nvSpPr>
          <p:spPr bwMode="auto">
            <a:xfrm>
              <a:off x="5189538" y="3784601"/>
              <a:ext cx="76200" cy="17463"/>
            </a:xfrm>
            <a:custGeom>
              <a:avLst/>
              <a:gdLst>
                <a:gd name="T0" fmla="*/ 19 w 21"/>
                <a:gd name="T1" fmla="*/ 5 h 5"/>
                <a:gd name="T2" fmla="*/ 1 w 21"/>
                <a:gd name="T3" fmla="*/ 4 h 5"/>
                <a:gd name="T4" fmla="*/ 0 w 21"/>
                <a:gd name="T5" fmla="*/ 2 h 5"/>
                <a:gd name="T6" fmla="*/ 0 w 21"/>
                <a:gd name="T7" fmla="*/ 2 h 5"/>
                <a:gd name="T8" fmla="*/ 2 w 21"/>
                <a:gd name="T9" fmla="*/ 1 h 5"/>
                <a:gd name="T10" fmla="*/ 19 w 21"/>
                <a:gd name="T11" fmla="*/ 2 h 5"/>
                <a:gd name="T12" fmla="*/ 21 w 21"/>
                <a:gd name="T13" fmla="*/ 3 h 5"/>
                <a:gd name="T14" fmla="*/ 21 w 21"/>
                <a:gd name="T15" fmla="*/ 4 h 5"/>
                <a:gd name="T16" fmla="*/ 19 w 21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9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2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5"/>
                    <a:pt x="20" y="5"/>
                    <a:pt x="19" y="5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î$1íḓê"/>
            <p:cNvSpPr/>
            <p:nvPr/>
          </p:nvSpPr>
          <p:spPr bwMode="auto">
            <a:xfrm>
              <a:off x="5186363" y="3819526"/>
              <a:ext cx="76200" cy="19050"/>
            </a:xfrm>
            <a:custGeom>
              <a:avLst/>
              <a:gdLst>
                <a:gd name="T0" fmla="*/ 19 w 21"/>
                <a:gd name="T1" fmla="*/ 5 h 5"/>
                <a:gd name="T2" fmla="*/ 2 w 21"/>
                <a:gd name="T3" fmla="*/ 4 h 5"/>
                <a:gd name="T4" fmla="*/ 0 w 21"/>
                <a:gd name="T5" fmla="*/ 2 h 5"/>
                <a:gd name="T6" fmla="*/ 0 w 21"/>
                <a:gd name="T7" fmla="*/ 2 h 5"/>
                <a:gd name="T8" fmla="*/ 2 w 21"/>
                <a:gd name="T9" fmla="*/ 0 h 5"/>
                <a:gd name="T10" fmla="*/ 19 w 21"/>
                <a:gd name="T11" fmla="*/ 1 h 5"/>
                <a:gd name="T12" fmla="*/ 21 w 21"/>
                <a:gd name="T13" fmla="*/ 3 h 5"/>
                <a:gd name="T14" fmla="*/ 21 w 21"/>
                <a:gd name="T15" fmla="*/ 4 h 5"/>
                <a:gd name="T16" fmla="*/ 19 w 21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">
                  <a:moveTo>
                    <a:pt x="19" y="5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2"/>
                    <a:pt x="21" y="2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0" y="5"/>
                    <a:pt x="19" y="5"/>
                  </a:cubicBezTo>
                  <a:close/>
                </a:path>
              </a:pathLst>
            </a:custGeom>
            <a:solidFill>
              <a:srgbClr val="B6C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ïšḻïdé"/>
            <p:cNvSpPr/>
            <p:nvPr/>
          </p:nvSpPr>
          <p:spPr bwMode="auto">
            <a:xfrm>
              <a:off x="5157788" y="3748088"/>
              <a:ext cx="20638" cy="17463"/>
            </a:xfrm>
            <a:custGeom>
              <a:avLst/>
              <a:gdLst>
                <a:gd name="T0" fmla="*/ 5 w 6"/>
                <a:gd name="T1" fmla="*/ 3 h 5"/>
                <a:gd name="T2" fmla="*/ 3 w 6"/>
                <a:gd name="T3" fmla="*/ 0 h 5"/>
                <a:gd name="T4" fmla="*/ 0 w 6"/>
                <a:gd name="T5" fmla="*/ 2 h 5"/>
                <a:gd name="T6" fmla="*/ 3 w 6"/>
                <a:gd name="T7" fmla="*/ 5 h 5"/>
                <a:gd name="T8" fmla="*/ 5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lose/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îs1iḍè"/>
            <p:cNvSpPr/>
            <p:nvPr/>
          </p:nvSpPr>
          <p:spPr bwMode="auto">
            <a:xfrm>
              <a:off x="5154613" y="3779838"/>
              <a:ext cx="20638" cy="22225"/>
            </a:xfrm>
            <a:custGeom>
              <a:avLst/>
              <a:gdLst>
                <a:gd name="T0" fmla="*/ 6 w 6"/>
                <a:gd name="T1" fmla="*/ 3 h 6"/>
                <a:gd name="T2" fmla="*/ 3 w 6"/>
                <a:gd name="T3" fmla="*/ 0 h 6"/>
                <a:gd name="T4" fmla="*/ 0 w 6"/>
                <a:gd name="T5" fmla="*/ 3 h 6"/>
                <a:gd name="T6" fmla="*/ 3 w 6"/>
                <a:gd name="T7" fmla="*/ 5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6"/>
                    <a:pt x="6" y="4"/>
                    <a:pt x="6" y="3"/>
                  </a:cubicBezTo>
                  <a:close/>
                </a:path>
              </a:pathLst>
            </a:custGeom>
            <a:solidFill>
              <a:srgbClr val="451F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iŝlîḓê"/>
            <p:cNvSpPr/>
            <p:nvPr/>
          </p:nvSpPr>
          <p:spPr bwMode="auto">
            <a:xfrm>
              <a:off x="5154613" y="3816351"/>
              <a:ext cx="17463" cy="19050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0 h 5"/>
                <a:gd name="T4" fmla="*/ 0 w 5"/>
                <a:gd name="T5" fmla="*/ 2 h 5"/>
                <a:gd name="T6" fmla="*/ 2 w 5"/>
                <a:gd name="T7" fmla="*/ 5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5" y="4"/>
                    <a:pt x="5" y="3"/>
                  </a:cubicBez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iś1íde"/>
            <p:cNvSpPr/>
            <p:nvPr/>
          </p:nvSpPr>
          <p:spPr bwMode="auto">
            <a:xfrm>
              <a:off x="5172076" y="3960813"/>
              <a:ext cx="141288" cy="198438"/>
            </a:xfrm>
            <a:custGeom>
              <a:avLst/>
              <a:gdLst>
                <a:gd name="T0" fmla="*/ 31 w 39"/>
                <a:gd name="T1" fmla="*/ 55 h 55"/>
                <a:gd name="T2" fmla="*/ 8 w 39"/>
                <a:gd name="T3" fmla="*/ 13 h 55"/>
                <a:gd name="T4" fmla="*/ 20 w 39"/>
                <a:gd name="T5" fmla="*/ 9 h 55"/>
                <a:gd name="T6" fmla="*/ 39 w 39"/>
                <a:gd name="T7" fmla="*/ 17 h 55"/>
                <a:gd name="T8" fmla="*/ 39 w 39"/>
                <a:gd name="T9" fmla="*/ 36 h 55"/>
                <a:gd name="T10" fmla="*/ 31 w 39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5">
                  <a:moveTo>
                    <a:pt x="31" y="55"/>
                  </a:moveTo>
                  <a:cubicBezTo>
                    <a:pt x="31" y="55"/>
                    <a:pt x="16" y="24"/>
                    <a:pt x="8" y="13"/>
                  </a:cubicBezTo>
                  <a:cubicBezTo>
                    <a:pt x="0" y="2"/>
                    <a:pt x="10" y="0"/>
                    <a:pt x="20" y="9"/>
                  </a:cubicBezTo>
                  <a:cubicBezTo>
                    <a:pt x="32" y="20"/>
                    <a:pt x="39" y="17"/>
                    <a:pt x="39" y="17"/>
                  </a:cubicBezTo>
                  <a:cubicBezTo>
                    <a:pt x="39" y="36"/>
                    <a:pt x="39" y="36"/>
                    <a:pt x="39" y="36"/>
                  </a:cubicBezTo>
                  <a:lnTo>
                    <a:pt x="31" y="55"/>
                  </a:lnTo>
                  <a:close/>
                </a:path>
              </a:pathLst>
            </a:custGeom>
            <a:solidFill>
              <a:srgbClr val="FF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Sľíḍé"/>
            <p:cNvSpPr/>
            <p:nvPr/>
          </p:nvSpPr>
          <p:spPr bwMode="auto">
            <a:xfrm>
              <a:off x="4676776" y="3943351"/>
              <a:ext cx="130175" cy="204788"/>
            </a:xfrm>
            <a:custGeom>
              <a:avLst/>
              <a:gdLst>
                <a:gd name="T0" fmla="*/ 13 w 36"/>
                <a:gd name="T1" fmla="*/ 57 h 57"/>
                <a:gd name="T2" fmla="*/ 30 w 36"/>
                <a:gd name="T3" fmla="*/ 13 h 57"/>
                <a:gd name="T4" fmla="*/ 18 w 36"/>
                <a:gd name="T5" fmla="*/ 10 h 57"/>
                <a:gd name="T6" fmla="*/ 0 w 36"/>
                <a:gd name="T7" fmla="*/ 20 h 57"/>
                <a:gd name="T8" fmla="*/ 2 w 36"/>
                <a:gd name="T9" fmla="*/ 39 h 57"/>
                <a:gd name="T10" fmla="*/ 13 w 36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7">
                  <a:moveTo>
                    <a:pt x="13" y="57"/>
                  </a:moveTo>
                  <a:cubicBezTo>
                    <a:pt x="13" y="57"/>
                    <a:pt x="23" y="25"/>
                    <a:pt x="30" y="13"/>
                  </a:cubicBezTo>
                  <a:cubicBezTo>
                    <a:pt x="36" y="0"/>
                    <a:pt x="27" y="0"/>
                    <a:pt x="18" y="10"/>
                  </a:cubicBezTo>
                  <a:cubicBezTo>
                    <a:pt x="7" y="23"/>
                    <a:pt x="0" y="20"/>
                    <a:pt x="0" y="20"/>
                  </a:cubicBezTo>
                  <a:cubicBezTo>
                    <a:pt x="2" y="39"/>
                    <a:pt x="2" y="39"/>
                    <a:pt x="2" y="39"/>
                  </a:cubicBezTo>
                  <a:lnTo>
                    <a:pt x="13" y="57"/>
                  </a:lnTo>
                  <a:close/>
                </a:path>
              </a:pathLst>
            </a:custGeom>
            <a:solidFill>
              <a:srgbClr val="FF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sľïḓé"/>
            <p:cNvSpPr/>
            <p:nvPr/>
          </p:nvSpPr>
          <p:spPr bwMode="auto">
            <a:xfrm>
              <a:off x="4489451" y="4141788"/>
              <a:ext cx="288925" cy="317500"/>
            </a:xfrm>
            <a:custGeom>
              <a:avLst/>
              <a:gdLst>
                <a:gd name="T0" fmla="*/ 68 w 80"/>
                <a:gd name="T1" fmla="*/ 0 h 88"/>
                <a:gd name="T2" fmla="*/ 28 w 80"/>
                <a:gd name="T3" fmla="*/ 88 h 88"/>
                <a:gd name="T4" fmla="*/ 0 w 80"/>
                <a:gd name="T5" fmla="*/ 59 h 88"/>
                <a:gd name="T6" fmla="*/ 38 w 80"/>
                <a:gd name="T7" fmla="*/ 3 h 88"/>
                <a:gd name="T8" fmla="*/ 68 w 80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8">
                  <a:moveTo>
                    <a:pt x="68" y="0"/>
                  </a:moveTo>
                  <a:cubicBezTo>
                    <a:pt x="68" y="0"/>
                    <a:pt x="80" y="68"/>
                    <a:pt x="28" y="8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7" y="44"/>
                    <a:pt x="35" y="24"/>
                    <a:pt x="38" y="3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451F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ï$ļïďè"/>
            <p:cNvSpPr/>
            <p:nvPr/>
          </p:nvSpPr>
          <p:spPr bwMode="auto">
            <a:xfrm>
              <a:off x="3851276" y="3625851"/>
              <a:ext cx="941388" cy="1157288"/>
            </a:xfrm>
            <a:custGeom>
              <a:avLst/>
              <a:gdLst>
                <a:gd name="T0" fmla="*/ 68 w 261"/>
                <a:gd name="T1" fmla="*/ 43 h 321"/>
                <a:gd name="T2" fmla="*/ 33 w 261"/>
                <a:gd name="T3" fmla="*/ 63 h 321"/>
                <a:gd name="T4" fmla="*/ 35 w 261"/>
                <a:gd name="T5" fmla="*/ 109 h 321"/>
                <a:gd name="T6" fmla="*/ 16 w 261"/>
                <a:gd name="T7" fmla="*/ 143 h 321"/>
                <a:gd name="T8" fmla="*/ 0 w 261"/>
                <a:gd name="T9" fmla="*/ 178 h 321"/>
                <a:gd name="T10" fmla="*/ 20 w 261"/>
                <a:gd name="T11" fmla="*/ 205 h 321"/>
                <a:gd name="T12" fmla="*/ 29 w 261"/>
                <a:gd name="T13" fmla="*/ 206 h 321"/>
                <a:gd name="T14" fmla="*/ 49 w 261"/>
                <a:gd name="T15" fmla="*/ 243 h 321"/>
                <a:gd name="T16" fmla="*/ 53 w 261"/>
                <a:gd name="T17" fmla="*/ 288 h 321"/>
                <a:gd name="T18" fmla="*/ 68 w 261"/>
                <a:gd name="T19" fmla="*/ 309 h 321"/>
                <a:gd name="T20" fmla="*/ 107 w 261"/>
                <a:gd name="T21" fmla="*/ 319 h 321"/>
                <a:gd name="T22" fmla="*/ 173 w 261"/>
                <a:gd name="T23" fmla="*/ 286 h 321"/>
                <a:gd name="T24" fmla="*/ 197 w 261"/>
                <a:gd name="T25" fmla="*/ 283 h 321"/>
                <a:gd name="T26" fmla="*/ 219 w 261"/>
                <a:gd name="T27" fmla="*/ 271 h 321"/>
                <a:gd name="T28" fmla="*/ 230 w 261"/>
                <a:gd name="T29" fmla="*/ 246 h 321"/>
                <a:gd name="T30" fmla="*/ 253 w 261"/>
                <a:gd name="T31" fmla="*/ 219 h 321"/>
                <a:gd name="T32" fmla="*/ 256 w 261"/>
                <a:gd name="T33" fmla="*/ 180 h 321"/>
                <a:gd name="T34" fmla="*/ 233 w 261"/>
                <a:gd name="T35" fmla="*/ 136 h 321"/>
                <a:gd name="T36" fmla="*/ 239 w 261"/>
                <a:gd name="T37" fmla="*/ 104 h 321"/>
                <a:gd name="T38" fmla="*/ 240 w 261"/>
                <a:gd name="T39" fmla="*/ 52 h 321"/>
                <a:gd name="T40" fmla="*/ 191 w 261"/>
                <a:gd name="T41" fmla="*/ 5 h 321"/>
                <a:gd name="T42" fmla="*/ 110 w 261"/>
                <a:gd name="T43" fmla="*/ 4 h 321"/>
                <a:gd name="T44" fmla="*/ 68 w 261"/>
                <a:gd name="T45" fmla="*/ 4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1" h="321">
                  <a:moveTo>
                    <a:pt x="68" y="43"/>
                  </a:moveTo>
                  <a:cubicBezTo>
                    <a:pt x="53" y="40"/>
                    <a:pt x="38" y="47"/>
                    <a:pt x="33" y="63"/>
                  </a:cubicBezTo>
                  <a:cubicBezTo>
                    <a:pt x="30" y="78"/>
                    <a:pt x="37" y="94"/>
                    <a:pt x="35" y="109"/>
                  </a:cubicBezTo>
                  <a:cubicBezTo>
                    <a:pt x="33" y="122"/>
                    <a:pt x="24" y="133"/>
                    <a:pt x="16" y="143"/>
                  </a:cubicBezTo>
                  <a:cubicBezTo>
                    <a:pt x="8" y="152"/>
                    <a:pt x="0" y="164"/>
                    <a:pt x="0" y="178"/>
                  </a:cubicBezTo>
                  <a:cubicBezTo>
                    <a:pt x="1" y="190"/>
                    <a:pt x="9" y="202"/>
                    <a:pt x="20" y="205"/>
                  </a:cubicBezTo>
                  <a:cubicBezTo>
                    <a:pt x="23" y="205"/>
                    <a:pt x="26" y="205"/>
                    <a:pt x="29" y="206"/>
                  </a:cubicBezTo>
                  <a:cubicBezTo>
                    <a:pt x="42" y="210"/>
                    <a:pt x="48" y="227"/>
                    <a:pt x="49" y="243"/>
                  </a:cubicBezTo>
                  <a:cubicBezTo>
                    <a:pt x="50" y="258"/>
                    <a:pt x="48" y="274"/>
                    <a:pt x="53" y="288"/>
                  </a:cubicBezTo>
                  <a:cubicBezTo>
                    <a:pt x="56" y="296"/>
                    <a:pt x="62" y="304"/>
                    <a:pt x="68" y="309"/>
                  </a:cubicBezTo>
                  <a:cubicBezTo>
                    <a:pt x="80" y="318"/>
                    <a:pt x="94" y="321"/>
                    <a:pt x="107" y="319"/>
                  </a:cubicBezTo>
                  <a:cubicBezTo>
                    <a:pt x="131" y="314"/>
                    <a:pt x="149" y="291"/>
                    <a:pt x="173" y="286"/>
                  </a:cubicBezTo>
                  <a:cubicBezTo>
                    <a:pt x="181" y="284"/>
                    <a:pt x="189" y="284"/>
                    <a:pt x="197" y="283"/>
                  </a:cubicBezTo>
                  <a:cubicBezTo>
                    <a:pt x="206" y="281"/>
                    <a:pt x="214" y="278"/>
                    <a:pt x="219" y="271"/>
                  </a:cubicBezTo>
                  <a:cubicBezTo>
                    <a:pt x="224" y="264"/>
                    <a:pt x="226" y="254"/>
                    <a:pt x="230" y="246"/>
                  </a:cubicBezTo>
                  <a:cubicBezTo>
                    <a:pt x="236" y="235"/>
                    <a:pt x="246" y="229"/>
                    <a:pt x="253" y="219"/>
                  </a:cubicBezTo>
                  <a:cubicBezTo>
                    <a:pt x="260" y="208"/>
                    <a:pt x="261" y="192"/>
                    <a:pt x="256" y="180"/>
                  </a:cubicBezTo>
                  <a:cubicBezTo>
                    <a:pt x="250" y="164"/>
                    <a:pt x="235" y="153"/>
                    <a:pt x="233" y="136"/>
                  </a:cubicBezTo>
                  <a:cubicBezTo>
                    <a:pt x="231" y="125"/>
                    <a:pt x="236" y="114"/>
                    <a:pt x="239" y="104"/>
                  </a:cubicBezTo>
                  <a:cubicBezTo>
                    <a:pt x="244" y="87"/>
                    <a:pt x="245" y="69"/>
                    <a:pt x="240" y="52"/>
                  </a:cubicBezTo>
                  <a:cubicBezTo>
                    <a:pt x="235" y="36"/>
                    <a:pt x="223" y="10"/>
                    <a:pt x="191" y="5"/>
                  </a:cubicBezTo>
                  <a:cubicBezTo>
                    <a:pt x="170" y="1"/>
                    <a:pt x="147" y="11"/>
                    <a:pt x="110" y="4"/>
                  </a:cubicBezTo>
                  <a:cubicBezTo>
                    <a:pt x="86" y="0"/>
                    <a:pt x="75" y="17"/>
                    <a:pt x="68" y="43"/>
                  </a:cubicBezTo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isḻiḍè"/>
            <p:cNvSpPr/>
            <p:nvPr/>
          </p:nvSpPr>
          <p:spPr bwMode="auto">
            <a:xfrm>
              <a:off x="4081463" y="3790951"/>
              <a:ext cx="484188" cy="703263"/>
            </a:xfrm>
            <a:custGeom>
              <a:avLst/>
              <a:gdLst>
                <a:gd name="T0" fmla="*/ 105 w 134"/>
                <a:gd name="T1" fmla="*/ 171 h 195"/>
                <a:gd name="T2" fmla="*/ 95 w 134"/>
                <a:gd name="T3" fmla="*/ 117 h 195"/>
                <a:gd name="T4" fmla="*/ 125 w 134"/>
                <a:gd name="T5" fmla="*/ 87 h 195"/>
                <a:gd name="T6" fmla="*/ 118 w 134"/>
                <a:gd name="T7" fmla="*/ 23 h 195"/>
                <a:gd name="T8" fmla="*/ 99 w 134"/>
                <a:gd name="T9" fmla="*/ 5 h 195"/>
                <a:gd name="T10" fmla="*/ 35 w 134"/>
                <a:gd name="T11" fmla="*/ 22 h 195"/>
                <a:gd name="T12" fmla="*/ 38 w 134"/>
                <a:gd name="T13" fmla="*/ 64 h 195"/>
                <a:gd name="T14" fmla="*/ 15 w 134"/>
                <a:gd name="T15" fmla="*/ 58 h 195"/>
                <a:gd name="T16" fmla="*/ 41 w 134"/>
                <a:gd name="T17" fmla="*/ 88 h 195"/>
                <a:gd name="T18" fmla="*/ 43 w 134"/>
                <a:gd name="T19" fmla="*/ 157 h 195"/>
                <a:gd name="T20" fmla="*/ 92 w 134"/>
                <a:gd name="T21" fmla="*/ 187 h 195"/>
                <a:gd name="T22" fmla="*/ 105 w 134"/>
                <a:gd name="T23" fmla="*/ 17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195">
                  <a:moveTo>
                    <a:pt x="105" y="171"/>
                  </a:moveTo>
                  <a:cubicBezTo>
                    <a:pt x="105" y="171"/>
                    <a:pt x="93" y="156"/>
                    <a:pt x="95" y="117"/>
                  </a:cubicBezTo>
                  <a:cubicBezTo>
                    <a:pt x="95" y="117"/>
                    <a:pt x="124" y="110"/>
                    <a:pt x="125" y="87"/>
                  </a:cubicBezTo>
                  <a:cubicBezTo>
                    <a:pt x="126" y="71"/>
                    <a:pt x="123" y="45"/>
                    <a:pt x="118" y="23"/>
                  </a:cubicBezTo>
                  <a:cubicBezTo>
                    <a:pt x="118" y="23"/>
                    <a:pt x="118" y="11"/>
                    <a:pt x="99" y="5"/>
                  </a:cubicBezTo>
                  <a:cubicBezTo>
                    <a:pt x="81" y="0"/>
                    <a:pt x="38" y="6"/>
                    <a:pt x="35" y="22"/>
                  </a:cubicBezTo>
                  <a:cubicBezTo>
                    <a:pt x="32" y="38"/>
                    <a:pt x="38" y="64"/>
                    <a:pt x="38" y="64"/>
                  </a:cubicBezTo>
                  <a:cubicBezTo>
                    <a:pt x="38" y="64"/>
                    <a:pt x="29" y="52"/>
                    <a:pt x="15" y="58"/>
                  </a:cubicBezTo>
                  <a:cubicBezTo>
                    <a:pt x="0" y="65"/>
                    <a:pt x="17" y="111"/>
                    <a:pt x="41" y="88"/>
                  </a:cubicBezTo>
                  <a:cubicBezTo>
                    <a:pt x="41" y="88"/>
                    <a:pt x="63" y="152"/>
                    <a:pt x="43" y="157"/>
                  </a:cubicBezTo>
                  <a:cubicBezTo>
                    <a:pt x="43" y="157"/>
                    <a:pt x="50" y="195"/>
                    <a:pt x="92" y="187"/>
                  </a:cubicBezTo>
                  <a:cubicBezTo>
                    <a:pt x="134" y="178"/>
                    <a:pt x="105" y="171"/>
                    <a:pt x="105" y="171"/>
                  </a:cubicBezTo>
                  <a:close/>
                </a:path>
              </a:pathLst>
            </a:custGeom>
            <a:solidFill>
              <a:srgbClr val="FF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îSľidè"/>
            <p:cNvSpPr/>
            <p:nvPr/>
          </p:nvSpPr>
          <p:spPr bwMode="auto">
            <a:xfrm>
              <a:off x="4432301" y="3963988"/>
              <a:ext cx="39688" cy="87313"/>
            </a:xfrm>
            <a:custGeom>
              <a:avLst/>
              <a:gdLst>
                <a:gd name="T0" fmla="*/ 0 w 11"/>
                <a:gd name="T1" fmla="*/ 0 h 24"/>
                <a:gd name="T2" fmla="*/ 7 w 11"/>
                <a:gd name="T3" fmla="*/ 13 h 24"/>
                <a:gd name="T4" fmla="*/ 3 w 1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0" y="0"/>
                  </a:moveTo>
                  <a:cubicBezTo>
                    <a:pt x="0" y="0"/>
                    <a:pt x="2" y="7"/>
                    <a:pt x="7" y="13"/>
                  </a:cubicBezTo>
                  <a:cubicBezTo>
                    <a:pt x="11" y="17"/>
                    <a:pt x="10" y="21"/>
                    <a:pt x="3" y="24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ïṥḷîḓe"/>
            <p:cNvSpPr/>
            <p:nvPr/>
          </p:nvSpPr>
          <p:spPr bwMode="auto">
            <a:xfrm>
              <a:off x="4352926" y="3957638"/>
              <a:ext cx="20638" cy="46038"/>
            </a:xfrm>
            <a:custGeom>
              <a:avLst/>
              <a:gdLst>
                <a:gd name="T0" fmla="*/ 4 w 6"/>
                <a:gd name="T1" fmla="*/ 1 h 13"/>
                <a:gd name="T2" fmla="*/ 6 w 6"/>
                <a:gd name="T3" fmla="*/ 5 h 13"/>
                <a:gd name="T4" fmla="*/ 6 w 6"/>
                <a:gd name="T5" fmla="*/ 11 h 13"/>
                <a:gd name="T6" fmla="*/ 2 w 6"/>
                <a:gd name="T7" fmla="*/ 11 h 13"/>
                <a:gd name="T8" fmla="*/ 4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1"/>
                  </a:moveTo>
                  <a:cubicBezTo>
                    <a:pt x="5" y="1"/>
                    <a:pt x="6" y="4"/>
                    <a:pt x="6" y="5"/>
                  </a:cubicBezTo>
                  <a:cubicBezTo>
                    <a:pt x="6" y="7"/>
                    <a:pt x="6" y="9"/>
                    <a:pt x="6" y="11"/>
                  </a:cubicBezTo>
                  <a:cubicBezTo>
                    <a:pt x="6" y="13"/>
                    <a:pt x="3" y="13"/>
                    <a:pt x="2" y="11"/>
                  </a:cubicBezTo>
                  <a:cubicBezTo>
                    <a:pt x="1" y="9"/>
                    <a:pt x="0" y="0"/>
                    <a:pt x="4" y="1"/>
                  </a:cubicBezTo>
                  <a:close/>
                </a:path>
              </a:pathLst>
            </a:custGeom>
            <a:solidFill>
              <a:srgbClr val="4A3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í$ļîḋè"/>
            <p:cNvSpPr/>
            <p:nvPr/>
          </p:nvSpPr>
          <p:spPr bwMode="auto">
            <a:xfrm>
              <a:off x="4452938" y="3946526"/>
              <a:ext cx="22225" cy="42863"/>
            </a:xfrm>
            <a:custGeom>
              <a:avLst/>
              <a:gdLst>
                <a:gd name="T0" fmla="*/ 2 w 6"/>
                <a:gd name="T1" fmla="*/ 0 h 12"/>
                <a:gd name="T2" fmla="*/ 5 w 6"/>
                <a:gd name="T3" fmla="*/ 4 h 12"/>
                <a:gd name="T4" fmla="*/ 5 w 6"/>
                <a:gd name="T5" fmla="*/ 10 h 12"/>
                <a:gd name="T6" fmla="*/ 1 w 6"/>
                <a:gd name="T7" fmla="*/ 10 h 12"/>
                <a:gd name="T8" fmla="*/ 0 w 6"/>
                <a:gd name="T9" fmla="*/ 4 h 12"/>
                <a:gd name="T10" fmla="*/ 2 w 6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2" y="0"/>
                  </a:moveTo>
                  <a:cubicBezTo>
                    <a:pt x="4" y="1"/>
                    <a:pt x="4" y="2"/>
                    <a:pt x="5" y="4"/>
                  </a:cubicBezTo>
                  <a:cubicBezTo>
                    <a:pt x="5" y="6"/>
                    <a:pt x="6" y="8"/>
                    <a:pt x="5" y="10"/>
                  </a:cubicBezTo>
                  <a:cubicBezTo>
                    <a:pt x="5" y="12"/>
                    <a:pt x="2" y="12"/>
                    <a:pt x="1" y="10"/>
                  </a:cubicBezTo>
                  <a:cubicBezTo>
                    <a:pt x="0" y="9"/>
                    <a:pt x="0" y="6"/>
                    <a:pt x="0" y="4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4A3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iś1îḓé"/>
            <p:cNvSpPr/>
            <p:nvPr/>
          </p:nvSpPr>
          <p:spPr bwMode="auto">
            <a:xfrm>
              <a:off x="4146551" y="4017963"/>
              <a:ext cx="65088" cy="69850"/>
            </a:xfrm>
            <a:custGeom>
              <a:avLst/>
              <a:gdLst>
                <a:gd name="T0" fmla="*/ 0 w 18"/>
                <a:gd name="T1" fmla="*/ 3 h 19"/>
                <a:gd name="T2" fmla="*/ 18 w 18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9">
                  <a:moveTo>
                    <a:pt x="0" y="3"/>
                  </a:moveTo>
                  <a:cubicBezTo>
                    <a:pt x="0" y="3"/>
                    <a:pt x="11" y="0"/>
                    <a:pt x="18" y="19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í$ľîḋê"/>
            <p:cNvSpPr/>
            <p:nvPr/>
          </p:nvSpPr>
          <p:spPr bwMode="auto">
            <a:xfrm>
              <a:off x="4149726" y="4048126"/>
              <a:ext cx="44450" cy="17463"/>
            </a:xfrm>
            <a:custGeom>
              <a:avLst/>
              <a:gdLst>
                <a:gd name="T0" fmla="*/ 0 w 12"/>
                <a:gd name="T1" fmla="*/ 5 h 5"/>
                <a:gd name="T2" fmla="*/ 12 w 12"/>
                <a:gd name="T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5">
                  <a:moveTo>
                    <a:pt x="0" y="5"/>
                  </a:moveTo>
                  <a:cubicBezTo>
                    <a:pt x="0" y="5"/>
                    <a:pt x="4" y="0"/>
                    <a:pt x="12" y="1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iSḷïḓè"/>
            <p:cNvSpPr/>
            <p:nvPr/>
          </p:nvSpPr>
          <p:spPr bwMode="auto">
            <a:xfrm>
              <a:off x="4359276" y="4062413"/>
              <a:ext cx="73025" cy="28575"/>
            </a:xfrm>
            <a:custGeom>
              <a:avLst/>
              <a:gdLst>
                <a:gd name="T0" fmla="*/ 20 w 20"/>
                <a:gd name="T1" fmla="*/ 8 h 8"/>
                <a:gd name="T2" fmla="*/ 0 w 20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8">
                  <a:moveTo>
                    <a:pt x="20" y="8"/>
                  </a:moveTo>
                  <a:cubicBezTo>
                    <a:pt x="20" y="8"/>
                    <a:pt x="8" y="8"/>
                    <a:pt x="0" y="0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iṧḻïde"/>
            <p:cNvSpPr/>
            <p:nvPr/>
          </p:nvSpPr>
          <p:spPr bwMode="auto">
            <a:xfrm>
              <a:off x="4305301" y="3881438"/>
              <a:ext cx="84138" cy="50800"/>
            </a:xfrm>
            <a:custGeom>
              <a:avLst/>
              <a:gdLst>
                <a:gd name="T0" fmla="*/ 3 w 23"/>
                <a:gd name="T1" fmla="*/ 13 h 14"/>
                <a:gd name="T2" fmla="*/ 18 w 23"/>
                <a:gd name="T3" fmla="*/ 10 h 14"/>
                <a:gd name="T4" fmla="*/ 20 w 23"/>
                <a:gd name="T5" fmla="*/ 5 h 14"/>
                <a:gd name="T6" fmla="*/ 0 w 23"/>
                <a:gd name="T7" fmla="*/ 12 h 14"/>
                <a:gd name="T8" fmla="*/ 3 w 23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">
                  <a:moveTo>
                    <a:pt x="3" y="13"/>
                  </a:moveTo>
                  <a:cubicBezTo>
                    <a:pt x="7" y="10"/>
                    <a:pt x="13" y="8"/>
                    <a:pt x="18" y="10"/>
                  </a:cubicBezTo>
                  <a:cubicBezTo>
                    <a:pt x="21" y="11"/>
                    <a:pt x="23" y="6"/>
                    <a:pt x="20" y="5"/>
                  </a:cubicBezTo>
                  <a:cubicBezTo>
                    <a:pt x="13" y="0"/>
                    <a:pt x="2" y="4"/>
                    <a:pt x="0" y="12"/>
                  </a:cubicBezTo>
                  <a:cubicBezTo>
                    <a:pt x="0" y="13"/>
                    <a:pt x="1" y="14"/>
                    <a:pt x="3" y="13"/>
                  </a:cubicBezTo>
                  <a:close/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ï$ľíḓé"/>
            <p:cNvSpPr/>
            <p:nvPr/>
          </p:nvSpPr>
          <p:spPr bwMode="auto">
            <a:xfrm>
              <a:off x="4424363" y="3875088"/>
              <a:ext cx="58738" cy="34925"/>
            </a:xfrm>
            <a:custGeom>
              <a:avLst/>
              <a:gdLst>
                <a:gd name="T0" fmla="*/ 16 w 16"/>
                <a:gd name="T1" fmla="*/ 8 h 10"/>
                <a:gd name="T2" fmla="*/ 2 w 16"/>
                <a:gd name="T3" fmla="*/ 5 h 10"/>
                <a:gd name="T4" fmla="*/ 5 w 16"/>
                <a:gd name="T5" fmla="*/ 9 h 10"/>
                <a:gd name="T6" fmla="*/ 14 w 16"/>
                <a:gd name="T7" fmla="*/ 9 h 10"/>
                <a:gd name="T8" fmla="*/ 16 w 16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16" y="8"/>
                  </a:moveTo>
                  <a:cubicBezTo>
                    <a:pt x="14" y="2"/>
                    <a:pt x="6" y="0"/>
                    <a:pt x="2" y="5"/>
                  </a:cubicBezTo>
                  <a:cubicBezTo>
                    <a:pt x="0" y="7"/>
                    <a:pt x="2" y="10"/>
                    <a:pt x="5" y="9"/>
                  </a:cubicBezTo>
                  <a:cubicBezTo>
                    <a:pt x="8" y="8"/>
                    <a:pt x="11" y="8"/>
                    <a:pt x="14" y="9"/>
                  </a:cubicBezTo>
                  <a:cubicBezTo>
                    <a:pt x="15" y="10"/>
                    <a:pt x="16" y="9"/>
                    <a:pt x="16" y="8"/>
                  </a:cubicBezTo>
                  <a:close/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ṥḷîďe"/>
            <p:cNvSpPr/>
            <p:nvPr/>
          </p:nvSpPr>
          <p:spPr bwMode="auto">
            <a:xfrm>
              <a:off x="4194176" y="3740151"/>
              <a:ext cx="346075" cy="311150"/>
            </a:xfrm>
            <a:custGeom>
              <a:avLst/>
              <a:gdLst>
                <a:gd name="T0" fmla="*/ 95 w 96"/>
                <a:gd name="T1" fmla="*/ 0 h 86"/>
                <a:gd name="T2" fmla="*/ 81 w 96"/>
                <a:gd name="T3" fmla="*/ 23 h 86"/>
                <a:gd name="T4" fmla="*/ 33 w 96"/>
                <a:gd name="T5" fmla="*/ 27 h 86"/>
                <a:gd name="T6" fmla="*/ 12 w 96"/>
                <a:gd name="T7" fmla="*/ 62 h 86"/>
                <a:gd name="T8" fmla="*/ 13 w 96"/>
                <a:gd name="T9" fmla="*/ 86 h 86"/>
                <a:gd name="T10" fmla="*/ 0 w 96"/>
                <a:gd name="T11" fmla="*/ 63 h 86"/>
                <a:gd name="T12" fmla="*/ 4 w 96"/>
                <a:gd name="T13" fmla="*/ 6 h 86"/>
                <a:gd name="T14" fmla="*/ 95 w 96"/>
                <a:gd name="T1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86">
                  <a:moveTo>
                    <a:pt x="95" y="0"/>
                  </a:moveTo>
                  <a:cubicBezTo>
                    <a:pt x="96" y="8"/>
                    <a:pt x="88" y="21"/>
                    <a:pt x="81" y="23"/>
                  </a:cubicBezTo>
                  <a:cubicBezTo>
                    <a:pt x="65" y="29"/>
                    <a:pt x="48" y="19"/>
                    <a:pt x="33" y="27"/>
                  </a:cubicBezTo>
                  <a:cubicBezTo>
                    <a:pt x="20" y="33"/>
                    <a:pt x="12" y="48"/>
                    <a:pt x="12" y="62"/>
                  </a:cubicBezTo>
                  <a:cubicBezTo>
                    <a:pt x="13" y="70"/>
                    <a:pt x="16" y="78"/>
                    <a:pt x="13" y="86"/>
                  </a:cubicBezTo>
                  <a:cubicBezTo>
                    <a:pt x="7" y="79"/>
                    <a:pt x="2" y="72"/>
                    <a:pt x="0" y="63"/>
                  </a:cubicBezTo>
                  <a:cubicBezTo>
                    <a:pt x="4" y="6"/>
                    <a:pt x="4" y="6"/>
                    <a:pt x="4" y="6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íslïḑê"/>
            <p:cNvSpPr/>
            <p:nvPr/>
          </p:nvSpPr>
          <p:spPr bwMode="auto">
            <a:xfrm>
              <a:off x="4100513" y="4054476"/>
              <a:ext cx="595313" cy="1057275"/>
            </a:xfrm>
            <a:custGeom>
              <a:avLst/>
              <a:gdLst>
                <a:gd name="T0" fmla="*/ 162 w 165"/>
                <a:gd name="T1" fmla="*/ 162 h 293"/>
                <a:gd name="T2" fmla="*/ 153 w 165"/>
                <a:gd name="T3" fmla="*/ 268 h 293"/>
                <a:gd name="T4" fmla="*/ 54 w 165"/>
                <a:gd name="T5" fmla="*/ 267 h 293"/>
                <a:gd name="T6" fmla="*/ 10 w 165"/>
                <a:gd name="T7" fmla="*/ 149 h 293"/>
                <a:gd name="T8" fmla="*/ 162 w 165"/>
                <a:gd name="T9" fmla="*/ 162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93">
                  <a:moveTo>
                    <a:pt x="162" y="162"/>
                  </a:moveTo>
                  <a:cubicBezTo>
                    <a:pt x="162" y="162"/>
                    <a:pt x="165" y="213"/>
                    <a:pt x="153" y="268"/>
                  </a:cubicBezTo>
                  <a:cubicBezTo>
                    <a:pt x="153" y="268"/>
                    <a:pt x="89" y="293"/>
                    <a:pt x="54" y="267"/>
                  </a:cubicBezTo>
                  <a:cubicBezTo>
                    <a:pt x="54" y="267"/>
                    <a:pt x="18" y="202"/>
                    <a:pt x="10" y="149"/>
                  </a:cubicBezTo>
                  <a:cubicBezTo>
                    <a:pt x="0" y="81"/>
                    <a:pt x="29" y="0"/>
                    <a:pt x="162" y="162"/>
                  </a:cubicBezTo>
                  <a:close/>
                </a:path>
              </a:pathLst>
            </a:custGeom>
            <a:solidFill>
              <a:srgbClr val="451F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iślïḍé"/>
            <p:cNvSpPr/>
            <p:nvPr/>
          </p:nvSpPr>
          <p:spPr bwMode="auto">
            <a:xfrm>
              <a:off x="4052888" y="4167188"/>
              <a:ext cx="1309688" cy="800100"/>
            </a:xfrm>
            <a:custGeom>
              <a:avLst/>
              <a:gdLst>
                <a:gd name="T0" fmla="*/ 58 w 363"/>
                <a:gd name="T1" fmla="*/ 30 h 222"/>
                <a:gd name="T2" fmla="*/ 101 w 363"/>
                <a:gd name="T3" fmla="*/ 33 h 222"/>
                <a:gd name="T4" fmla="*/ 180 w 363"/>
                <a:gd name="T5" fmla="*/ 61 h 222"/>
                <a:gd name="T6" fmla="*/ 258 w 363"/>
                <a:gd name="T7" fmla="*/ 92 h 222"/>
                <a:gd name="T8" fmla="*/ 335 w 363"/>
                <a:gd name="T9" fmla="*/ 0 h 222"/>
                <a:gd name="T10" fmla="*/ 363 w 363"/>
                <a:gd name="T11" fmla="*/ 2 h 222"/>
                <a:gd name="T12" fmla="*/ 148 w 363"/>
                <a:gd name="T13" fmla="*/ 135 h 222"/>
                <a:gd name="T14" fmla="*/ 33 w 363"/>
                <a:gd name="T15" fmla="*/ 142 h 222"/>
                <a:gd name="T16" fmla="*/ 58 w 363"/>
                <a:gd name="T17" fmla="*/ 3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3" h="221">
                  <a:moveTo>
                    <a:pt x="58" y="30"/>
                  </a:moveTo>
                  <a:cubicBezTo>
                    <a:pt x="58" y="30"/>
                    <a:pt x="77" y="35"/>
                    <a:pt x="101" y="33"/>
                  </a:cubicBezTo>
                  <a:cubicBezTo>
                    <a:pt x="126" y="31"/>
                    <a:pt x="153" y="35"/>
                    <a:pt x="180" y="61"/>
                  </a:cubicBezTo>
                  <a:cubicBezTo>
                    <a:pt x="206" y="87"/>
                    <a:pt x="219" y="95"/>
                    <a:pt x="258" y="92"/>
                  </a:cubicBezTo>
                  <a:cubicBezTo>
                    <a:pt x="288" y="90"/>
                    <a:pt x="321" y="57"/>
                    <a:pt x="335" y="0"/>
                  </a:cubicBezTo>
                  <a:cubicBezTo>
                    <a:pt x="363" y="2"/>
                    <a:pt x="363" y="2"/>
                    <a:pt x="363" y="2"/>
                  </a:cubicBezTo>
                  <a:cubicBezTo>
                    <a:pt x="363" y="2"/>
                    <a:pt x="353" y="222"/>
                    <a:pt x="148" y="135"/>
                  </a:cubicBezTo>
                  <a:cubicBezTo>
                    <a:pt x="148" y="135"/>
                    <a:pt x="46" y="154"/>
                    <a:pt x="33" y="142"/>
                  </a:cubicBezTo>
                  <a:cubicBezTo>
                    <a:pt x="21" y="130"/>
                    <a:pt x="0" y="25"/>
                    <a:pt x="58" y="30"/>
                  </a:cubicBezTo>
                  <a:close/>
                </a:path>
              </a:pathLst>
            </a:custGeom>
            <a:solidFill>
              <a:srgbClr val="451F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íśľiḍè"/>
            <p:cNvSpPr/>
            <p:nvPr/>
          </p:nvSpPr>
          <p:spPr bwMode="auto">
            <a:xfrm>
              <a:off x="5511801" y="931863"/>
              <a:ext cx="620713" cy="479425"/>
            </a:xfrm>
            <a:custGeom>
              <a:avLst/>
              <a:gdLst>
                <a:gd name="T0" fmla="*/ 63 w 172"/>
                <a:gd name="T1" fmla="*/ 126 h 133"/>
                <a:gd name="T2" fmla="*/ 12 w 172"/>
                <a:gd name="T3" fmla="*/ 117 h 133"/>
                <a:gd name="T4" fmla="*/ 1 w 172"/>
                <a:gd name="T5" fmla="*/ 101 h 133"/>
                <a:gd name="T6" fmla="*/ 6 w 172"/>
                <a:gd name="T7" fmla="*/ 84 h 133"/>
                <a:gd name="T8" fmla="*/ 22 w 172"/>
                <a:gd name="T9" fmla="*/ 73 h 133"/>
                <a:gd name="T10" fmla="*/ 23 w 172"/>
                <a:gd name="T11" fmla="*/ 49 h 133"/>
                <a:gd name="T12" fmla="*/ 34 w 172"/>
                <a:gd name="T13" fmla="*/ 24 h 133"/>
                <a:gd name="T14" fmla="*/ 53 w 172"/>
                <a:gd name="T15" fmla="*/ 23 h 133"/>
                <a:gd name="T16" fmla="*/ 67 w 172"/>
                <a:gd name="T17" fmla="*/ 9 h 133"/>
                <a:gd name="T18" fmla="*/ 84 w 172"/>
                <a:gd name="T19" fmla="*/ 3 h 133"/>
                <a:gd name="T20" fmla="*/ 90 w 172"/>
                <a:gd name="T21" fmla="*/ 8 h 133"/>
                <a:gd name="T22" fmla="*/ 120 w 172"/>
                <a:gd name="T23" fmla="*/ 9 h 133"/>
                <a:gd name="T24" fmla="*/ 148 w 172"/>
                <a:gd name="T25" fmla="*/ 16 h 133"/>
                <a:gd name="T26" fmla="*/ 149 w 172"/>
                <a:gd name="T27" fmla="*/ 52 h 133"/>
                <a:gd name="T28" fmla="*/ 156 w 172"/>
                <a:gd name="T29" fmla="*/ 59 h 133"/>
                <a:gd name="T30" fmla="*/ 165 w 172"/>
                <a:gd name="T31" fmla="*/ 93 h 133"/>
                <a:gd name="T32" fmla="*/ 123 w 172"/>
                <a:gd name="T33" fmla="*/ 11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33">
                  <a:moveTo>
                    <a:pt x="63" y="126"/>
                  </a:moveTo>
                  <a:cubicBezTo>
                    <a:pt x="46" y="133"/>
                    <a:pt x="26" y="129"/>
                    <a:pt x="12" y="117"/>
                  </a:cubicBezTo>
                  <a:cubicBezTo>
                    <a:pt x="7" y="113"/>
                    <a:pt x="3" y="108"/>
                    <a:pt x="1" y="101"/>
                  </a:cubicBezTo>
                  <a:cubicBezTo>
                    <a:pt x="0" y="95"/>
                    <a:pt x="1" y="88"/>
                    <a:pt x="6" y="84"/>
                  </a:cubicBezTo>
                  <a:cubicBezTo>
                    <a:pt x="11" y="79"/>
                    <a:pt x="18" y="78"/>
                    <a:pt x="22" y="73"/>
                  </a:cubicBezTo>
                  <a:cubicBezTo>
                    <a:pt x="27" y="66"/>
                    <a:pt x="24" y="57"/>
                    <a:pt x="23" y="49"/>
                  </a:cubicBezTo>
                  <a:cubicBezTo>
                    <a:pt x="22" y="39"/>
                    <a:pt x="25" y="27"/>
                    <a:pt x="34" y="24"/>
                  </a:cubicBezTo>
                  <a:cubicBezTo>
                    <a:pt x="40" y="22"/>
                    <a:pt x="47" y="25"/>
                    <a:pt x="53" y="23"/>
                  </a:cubicBezTo>
                  <a:cubicBezTo>
                    <a:pt x="59" y="20"/>
                    <a:pt x="63" y="14"/>
                    <a:pt x="67" y="9"/>
                  </a:cubicBezTo>
                  <a:cubicBezTo>
                    <a:pt x="71" y="4"/>
                    <a:pt x="78" y="0"/>
                    <a:pt x="84" y="3"/>
                  </a:cubicBezTo>
                  <a:cubicBezTo>
                    <a:pt x="86" y="4"/>
                    <a:pt x="88" y="6"/>
                    <a:pt x="90" y="8"/>
                  </a:cubicBezTo>
                  <a:cubicBezTo>
                    <a:pt x="98" y="14"/>
                    <a:pt x="110" y="11"/>
                    <a:pt x="120" y="9"/>
                  </a:cubicBezTo>
                  <a:cubicBezTo>
                    <a:pt x="130" y="7"/>
                    <a:pt x="143" y="7"/>
                    <a:pt x="148" y="16"/>
                  </a:cubicBezTo>
                  <a:cubicBezTo>
                    <a:pt x="153" y="27"/>
                    <a:pt x="141" y="42"/>
                    <a:pt x="149" y="52"/>
                  </a:cubicBezTo>
                  <a:cubicBezTo>
                    <a:pt x="151" y="55"/>
                    <a:pt x="154" y="57"/>
                    <a:pt x="156" y="59"/>
                  </a:cubicBezTo>
                  <a:cubicBezTo>
                    <a:pt x="167" y="67"/>
                    <a:pt x="172" y="82"/>
                    <a:pt x="165" y="93"/>
                  </a:cubicBezTo>
                  <a:cubicBezTo>
                    <a:pt x="156" y="106"/>
                    <a:pt x="135" y="104"/>
                    <a:pt x="123" y="114"/>
                  </a:cubicBezTo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í$lïḓè"/>
            <p:cNvSpPr/>
            <p:nvPr/>
          </p:nvSpPr>
          <p:spPr bwMode="auto">
            <a:xfrm>
              <a:off x="5557838" y="1111251"/>
              <a:ext cx="458788" cy="685800"/>
            </a:xfrm>
            <a:custGeom>
              <a:avLst/>
              <a:gdLst>
                <a:gd name="T0" fmla="*/ 100 w 127"/>
                <a:gd name="T1" fmla="*/ 157 h 190"/>
                <a:gd name="T2" fmla="*/ 94 w 127"/>
                <a:gd name="T3" fmla="*/ 126 h 190"/>
                <a:gd name="T4" fmla="*/ 121 w 127"/>
                <a:gd name="T5" fmla="*/ 109 h 190"/>
                <a:gd name="T6" fmla="*/ 125 w 127"/>
                <a:gd name="T7" fmla="*/ 33 h 190"/>
                <a:gd name="T8" fmla="*/ 109 w 127"/>
                <a:gd name="T9" fmla="*/ 12 h 190"/>
                <a:gd name="T10" fmla="*/ 43 w 127"/>
                <a:gd name="T11" fmla="*/ 15 h 190"/>
                <a:gd name="T12" fmla="*/ 37 w 127"/>
                <a:gd name="T13" fmla="*/ 58 h 190"/>
                <a:gd name="T14" fmla="*/ 15 w 127"/>
                <a:gd name="T15" fmla="*/ 48 h 190"/>
                <a:gd name="T16" fmla="*/ 35 w 127"/>
                <a:gd name="T17" fmla="*/ 83 h 190"/>
                <a:gd name="T18" fmla="*/ 22 w 127"/>
                <a:gd name="T19" fmla="*/ 149 h 190"/>
                <a:gd name="T20" fmla="*/ 67 w 127"/>
                <a:gd name="T21" fmla="*/ 190 h 190"/>
                <a:gd name="T22" fmla="*/ 100 w 127"/>
                <a:gd name="T23" fmla="*/ 15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90">
                  <a:moveTo>
                    <a:pt x="100" y="157"/>
                  </a:moveTo>
                  <a:cubicBezTo>
                    <a:pt x="100" y="157"/>
                    <a:pt x="93" y="151"/>
                    <a:pt x="94" y="126"/>
                  </a:cubicBezTo>
                  <a:cubicBezTo>
                    <a:pt x="94" y="126"/>
                    <a:pt x="116" y="126"/>
                    <a:pt x="121" y="109"/>
                  </a:cubicBezTo>
                  <a:cubicBezTo>
                    <a:pt x="125" y="93"/>
                    <a:pt x="125" y="56"/>
                    <a:pt x="125" y="33"/>
                  </a:cubicBezTo>
                  <a:cubicBezTo>
                    <a:pt x="125" y="33"/>
                    <a:pt x="127" y="21"/>
                    <a:pt x="109" y="12"/>
                  </a:cubicBezTo>
                  <a:cubicBezTo>
                    <a:pt x="92" y="3"/>
                    <a:pt x="49" y="0"/>
                    <a:pt x="43" y="15"/>
                  </a:cubicBezTo>
                  <a:cubicBezTo>
                    <a:pt x="36" y="31"/>
                    <a:pt x="37" y="58"/>
                    <a:pt x="37" y="58"/>
                  </a:cubicBezTo>
                  <a:cubicBezTo>
                    <a:pt x="37" y="58"/>
                    <a:pt x="30" y="44"/>
                    <a:pt x="15" y="48"/>
                  </a:cubicBezTo>
                  <a:cubicBezTo>
                    <a:pt x="0" y="51"/>
                    <a:pt x="7" y="100"/>
                    <a:pt x="35" y="83"/>
                  </a:cubicBezTo>
                  <a:cubicBezTo>
                    <a:pt x="35" y="83"/>
                    <a:pt x="43" y="148"/>
                    <a:pt x="22" y="149"/>
                  </a:cubicBezTo>
                  <a:cubicBezTo>
                    <a:pt x="22" y="149"/>
                    <a:pt x="24" y="190"/>
                    <a:pt x="67" y="190"/>
                  </a:cubicBezTo>
                  <a:cubicBezTo>
                    <a:pt x="110" y="190"/>
                    <a:pt x="100" y="157"/>
                    <a:pt x="100" y="157"/>
                  </a:cubicBezTo>
                  <a:close/>
                </a:path>
              </a:pathLst>
            </a:custGeom>
            <a:solidFill>
              <a:srgbClr val="FF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Sļîḓé"/>
            <p:cNvSpPr/>
            <p:nvPr/>
          </p:nvSpPr>
          <p:spPr bwMode="auto">
            <a:xfrm>
              <a:off x="5903913" y="1335088"/>
              <a:ext cx="33338" cy="90488"/>
            </a:xfrm>
            <a:custGeom>
              <a:avLst/>
              <a:gdLst>
                <a:gd name="T0" fmla="*/ 2 w 9"/>
                <a:gd name="T1" fmla="*/ 0 h 25"/>
                <a:gd name="T2" fmla="*/ 6 w 9"/>
                <a:gd name="T3" fmla="*/ 14 h 25"/>
                <a:gd name="T4" fmla="*/ 0 w 9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5">
                  <a:moveTo>
                    <a:pt x="2" y="0"/>
                  </a:moveTo>
                  <a:cubicBezTo>
                    <a:pt x="2" y="0"/>
                    <a:pt x="2" y="7"/>
                    <a:pt x="6" y="14"/>
                  </a:cubicBezTo>
                  <a:cubicBezTo>
                    <a:pt x="9" y="19"/>
                    <a:pt x="8" y="22"/>
                    <a:pt x="0" y="25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iṣ1îḑé"/>
            <p:cNvSpPr/>
            <p:nvPr/>
          </p:nvSpPr>
          <p:spPr bwMode="auto">
            <a:xfrm>
              <a:off x="5832476" y="1309688"/>
              <a:ext cx="17463" cy="53975"/>
            </a:xfrm>
            <a:custGeom>
              <a:avLst/>
              <a:gdLst>
                <a:gd name="T0" fmla="*/ 4 w 5"/>
                <a:gd name="T1" fmla="*/ 2 h 15"/>
                <a:gd name="T2" fmla="*/ 5 w 5"/>
                <a:gd name="T3" fmla="*/ 7 h 15"/>
                <a:gd name="T4" fmla="*/ 4 w 5"/>
                <a:gd name="T5" fmla="*/ 12 h 15"/>
                <a:gd name="T6" fmla="*/ 0 w 5"/>
                <a:gd name="T7" fmla="*/ 12 h 15"/>
                <a:gd name="T8" fmla="*/ 4 w 5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4" y="2"/>
                  </a:moveTo>
                  <a:cubicBezTo>
                    <a:pt x="5" y="3"/>
                    <a:pt x="5" y="5"/>
                    <a:pt x="5" y="7"/>
                  </a:cubicBezTo>
                  <a:cubicBezTo>
                    <a:pt x="5" y="9"/>
                    <a:pt x="5" y="11"/>
                    <a:pt x="4" y="12"/>
                  </a:cubicBezTo>
                  <a:cubicBezTo>
                    <a:pt x="4" y="15"/>
                    <a:pt x="1" y="15"/>
                    <a:pt x="0" y="12"/>
                  </a:cubicBezTo>
                  <a:cubicBezTo>
                    <a:pt x="0" y="10"/>
                    <a:pt x="0" y="0"/>
                    <a:pt x="4" y="2"/>
                  </a:cubicBezTo>
                  <a:close/>
                </a:path>
              </a:pathLst>
            </a:custGeom>
            <a:solidFill>
              <a:srgbClr val="4A3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iṡliḓê"/>
            <p:cNvSpPr/>
            <p:nvPr/>
          </p:nvSpPr>
          <p:spPr bwMode="auto">
            <a:xfrm>
              <a:off x="5934076" y="1320801"/>
              <a:ext cx="17463" cy="47625"/>
            </a:xfrm>
            <a:custGeom>
              <a:avLst/>
              <a:gdLst>
                <a:gd name="T0" fmla="*/ 3 w 5"/>
                <a:gd name="T1" fmla="*/ 1 h 13"/>
                <a:gd name="T2" fmla="*/ 5 w 5"/>
                <a:gd name="T3" fmla="*/ 5 h 13"/>
                <a:gd name="T4" fmla="*/ 4 w 5"/>
                <a:gd name="T5" fmla="*/ 11 h 13"/>
                <a:gd name="T6" fmla="*/ 0 w 5"/>
                <a:gd name="T7" fmla="*/ 11 h 13"/>
                <a:gd name="T8" fmla="*/ 0 w 5"/>
                <a:gd name="T9" fmla="*/ 4 h 13"/>
                <a:gd name="T10" fmla="*/ 3 w 5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3">
                  <a:moveTo>
                    <a:pt x="3" y="1"/>
                  </a:moveTo>
                  <a:cubicBezTo>
                    <a:pt x="5" y="2"/>
                    <a:pt x="5" y="4"/>
                    <a:pt x="5" y="5"/>
                  </a:cubicBezTo>
                  <a:cubicBezTo>
                    <a:pt x="5" y="7"/>
                    <a:pt x="5" y="9"/>
                    <a:pt x="4" y="11"/>
                  </a:cubicBezTo>
                  <a:cubicBezTo>
                    <a:pt x="3" y="13"/>
                    <a:pt x="1" y="13"/>
                    <a:pt x="0" y="11"/>
                  </a:cubicBezTo>
                  <a:cubicBezTo>
                    <a:pt x="0" y="9"/>
                    <a:pt x="0" y="6"/>
                    <a:pt x="0" y="4"/>
                  </a:cubicBezTo>
                  <a:cubicBezTo>
                    <a:pt x="0" y="3"/>
                    <a:pt x="1" y="0"/>
                    <a:pt x="3" y="1"/>
                  </a:cubicBezTo>
                  <a:close/>
                </a:path>
              </a:pathLst>
            </a:custGeom>
            <a:solidFill>
              <a:srgbClr val="4A3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ïSḷîdè"/>
            <p:cNvSpPr/>
            <p:nvPr/>
          </p:nvSpPr>
          <p:spPr bwMode="auto">
            <a:xfrm>
              <a:off x="5619751" y="1309688"/>
              <a:ext cx="53975" cy="73025"/>
            </a:xfrm>
            <a:custGeom>
              <a:avLst/>
              <a:gdLst>
                <a:gd name="T0" fmla="*/ 0 w 15"/>
                <a:gd name="T1" fmla="*/ 1 h 20"/>
                <a:gd name="T2" fmla="*/ 15 w 15"/>
                <a:gd name="T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20">
                  <a:moveTo>
                    <a:pt x="0" y="1"/>
                  </a:moveTo>
                  <a:cubicBezTo>
                    <a:pt x="0" y="1"/>
                    <a:pt x="12" y="0"/>
                    <a:pt x="15" y="20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iŝlíḍê"/>
            <p:cNvSpPr/>
            <p:nvPr/>
          </p:nvSpPr>
          <p:spPr bwMode="auto">
            <a:xfrm>
              <a:off x="5616576" y="1335088"/>
              <a:ext cx="46038" cy="14288"/>
            </a:xfrm>
            <a:custGeom>
              <a:avLst/>
              <a:gdLst>
                <a:gd name="T0" fmla="*/ 0 w 13"/>
                <a:gd name="T1" fmla="*/ 4 h 4"/>
                <a:gd name="T2" fmla="*/ 13 w 13"/>
                <a:gd name="T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4">
                  <a:moveTo>
                    <a:pt x="0" y="4"/>
                  </a:moveTo>
                  <a:cubicBezTo>
                    <a:pt x="0" y="4"/>
                    <a:pt x="5" y="0"/>
                    <a:pt x="13" y="3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ïṥľïḑé"/>
            <p:cNvSpPr/>
            <p:nvPr/>
          </p:nvSpPr>
          <p:spPr bwMode="auto">
            <a:xfrm>
              <a:off x="5778501" y="1216026"/>
              <a:ext cx="85725" cy="42863"/>
            </a:xfrm>
            <a:custGeom>
              <a:avLst/>
              <a:gdLst>
                <a:gd name="T0" fmla="*/ 22 w 24"/>
                <a:gd name="T1" fmla="*/ 10 h 12"/>
                <a:gd name="T2" fmla="*/ 14 w 24"/>
                <a:gd name="T3" fmla="*/ 1 h 12"/>
                <a:gd name="T4" fmla="*/ 0 w 24"/>
                <a:gd name="T5" fmla="*/ 8 h 12"/>
                <a:gd name="T6" fmla="*/ 2 w 24"/>
                <a:gd name="T7" fmla="*/ 12 h 12"/>
                <a:gd name="T8" fmla="*/ 12 w 24"/>
                <a:gd name="T9" fmla="*/ 10 h 12"/>
                <a:gd name="T10" fmla="*/ 20 w 24"/>
                <a:gd name="T11" fmla="*/ 12 h 12"/>
                <a:gd name="T12" fmla="*/ 22 w 24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2">
                  <a:moveTo>
                    <a:pt x="22" y="10"/>
                  </a:moveTo>
                  <a:cubicBezTo>
                    <a:pt x="24" y="5"/>
                    <a:pt x="18" y="2"/>
                    <a:pt x="14" y="1"/>
                  </a:cubicBezTo>
                  <a:cubicBezTo>
                    <a:pt x="8" y="0"/>
                    <a:pt x="3" y="4"/>
                    <a:pt x="0" y="8"/>
                  </a:cubicBezTo>
                  <a:cubicBezTo>
                    <a:pt x="0" y="10"/>
                    <a:pt x="1" y="12"/>
                    <a:pt x="2" y="12"/>
                  </a:cubicBezTo>
                  <a:cubicBezTo>
                    <a:pt x="6" y="12"/>
                    <a:pt x="9" y="11"/>
                    <a:pt x="12" y="10"/>
                  </a:cubicBezTo>
                  <a:cubicBezTo>
                    <a:pt x="15" y="10"/>
                    <a:pt x="17" y="11"/>
                    <a:pt x="20" y="12"/>
                  </a:cubicBezTo>
                  <a:cubicBezTo>
                    <a:pt x="21" y="12"/>
                    <a:pt x="22" y="11"/>
                    <a:pt x="22" y="10"/>
                  </a:cubicBez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íṩļîḓê"/>
            <p:cNvSpPr/>
            <p:nvPr/>
          </p:nvSpPr>
          <p:spPr bwMode="auto">
            <a:xfrm>
              <a:off x="5919788" y="1233488"/>
              <a:ext cx="60325" cy="47625"/>
            </a:xfrm>
            <a:custGeom>
              <a:avLst/>
              <a:gdLst>
                <a:gd name="T0" fmla="*/ 3 w 17"/>
                <a:gd name="T1" fmla="*/ 8 h 13"/>
                <a:gd name="T2" fmla="*/ 7 w 17"/>
                <a:gd name="T3" fmla="*/ 9 h 13"/>
                <a:gd name="T4" fmla="*/ 12 w 17"/>
                <a:gd name="T5" fmla="*/ 10 h 13"/>
                <a:gd name="T6" fmla="*/ 11 w 17"/>
                <a:gd name="T7" fmla="*/ 10 h 13"/>
                <a:gd name="T8" fmla="*/ 16 w 17"/>
                <a:gd name="T9" fmla="*/ 11 h 13"/>
                <a:gd name="T10" fmla="*/ 16 w 17"/>
                <a:gd name="T11" fmla="*/ 7 h 13"/>
                <a:gd name="T12" fmla="*/ 14 w 17"/>
                <a:gd name="T13" fmla="*/ 3 h 13"/>
                <a:gd name="T14" fmla="*/ 4 w 17"/>
                <a:gd name="T15" fmla="*/ 1 h 13"/>
                <a:gd name="T16" fmla="*/ 3 w 17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3">
                  <a:moveTo>
                    <a:pt x="3" y="8"/>
                  </a:moveTo>
                  <a:cubicBezTo>
                    <a:pt x="4" y="8"/>
                    <a:pt x="5" y="8"/>
                    <a:pt x="7" y="9"/>
                  </a:cubicBezTo>
                  <a:cubicBezTo>
                    <a:pt x="9" y="9"/>
                    <a:pt x="10" y="10"/>
                    <a:pt x="12" y="10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12" y="10"/>
                    <a:pt x="15" y="13"/>
                    <a:pt x="16" y="11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1" y="0"/>
                    <a:pt x="8" y="0"/>
                    <a:pt x="4" y="1"/>
                  </a:cubicBezTo>
                  <a:cubicBezTo>
                    <a:pt x="3" y="2"/>
                    <a:pt x="0" y="6"/>
                    <a:pt x="3" y="8"/>
                  </a:cubicBez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îŝḷîďê"/>
            <p:cNvSpPr/>
            <p:nvPr/>
          </p:nvSpPr>
          <p:spPr bwMode="auto">
            <a:xfrm>
              <a:off x="5648326" y="1068388"/>
              <a:ext cx="350838" cy="255588"/>
            </a:xfrm>
            <a:custGeom>
              <a:avLst/>
              <a:gdLst>
                <a:gd name="T0" fmla="*/ 8 w 97"/>
                <a:gd name="T1" fmla="*/ 58 h 71"/>
                <a:gd name="T2" fmla="*/ 13 w 97"/>
                <a:gd name="T3" fmla="*/ 71 h 71"/>
                <a:gd name="T4" fmla="*/ 25 w 97"/>
                <a:gd name="T5" fmla="*/ 32 h 71"/>
                <a:gd name="T6" fmla="*/ 38 w 97"/>
                <a:gd name="T7" fmla="*/ 28 h 71"/>
                <a:gd name="T8" fmla="*/ 67 w 97"/>
                <a:gd name="T9" fmla="*/ 31 h 71"/>
                <a:gd name="T10" fmla="*/ 94 w 97"/>
                <a:gd name="T11" fmla="*/ 22 h 71"/>
                <a:gd name="T12" fmla="*/ 96 w 97"/>
                <a:gd name="T13" fmla="*/ 15 h 71"/>
                <a:gd name="T14" fmla="*/ 92 w 97"/>
                <a:gd name="T15" fmla="*/ 12 h 71"/>
                <a:gd name="T16" fmla="*/ 44 w 97"/>
                <a:gd name="T17" fmla="*/ 2 h 71"/>
                <a:gd name="T18" fmla="*/ 25 w 97"/>
                <a:gd name="T19" fmla="*/ 8 h 71"/>
                <a:gd name="T20" fmla="*/ 9 w 97"/>
                <a:gd name="T21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71">
                  <a:moveTo>
                    <a:pt x="8" y="58"/>
                  </a:moveTo>
                  <a:cubicBezTo>
                    <a:pt x="9" y="63"/>
                    <a:pt x="11" y="67"/>
                    <a:pt x="13" y="71"/>
                  </a:cubicBezTo>
                  <a:cubicBezTo>
                    <a:pt x="23" y="61"/>
                    <a:pt x="15" y="42"/>
                    <a:pt x="25" y="32"/>
                  </a:cubicBezTo>
                  <a:cubicBezTo>
                    <a:pt x="28" y="29"/>
                    <a:pt x="33" y="28"/>
                    <a:pt x="38" y="28"/>
                  </a:cubicBezTo>
                  <a:cubicBezTo>
                    <a:pt x="48" y="28"/>
                    <a:pt x="58" y="30"/>
                    <a:pt x="67" y="31"/>
                  </a:cubicBezTo>
                  <a:cubicBezTo>
                    <a:pt x="77" y="32"/>
                    <a:pt x="88" y="30"/>
                    <a:pt x="94" y="22"/>
                  </a:cubicBezTo>
                  <a:cubicBezTo>
                    <a:pt x="96" y="20"/>
                    <a:pt x="97" y="18"/>
                    <a:pt x="96" y="15"/>
                  </a:cubicBezTo>
                  <a:cubicBezTo>
                    <a:pt x="95" y="14"/>
                    <a:pt x="94" y="12"/>
                    <a:pt x="92" y="12"/>
                  </a:cubicBezTo>
                  <a:cubicBezTo>
                    <a:pt x="78" y="3"/>
                    <a:pt x="60" y="0"/>
                    <a:pt x="44" y="2"/>
                  </a:cubicBezTo>
                  <a:cubicBezTo>
                    <a:pt x="38" y="3"/>
                    <a:pt x="31" y="5"/>
                    <a:pt x="25" y="8"/>
                  </a:cubicBezTo>
                  <a:cubicBezTo>
                    <a:pt x="8" y="17"/>
                    <a:pt x="0" y="42"/>
                    <a:pt x="9" y="60"/>
                  </a:cubicBezTo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íśľíďé"/>
            <p:cNvSpPr/>
            <p:nvPr/>
          </p:nvSpPr>
          <p:spPr bwMode="auto">
            <a:xfrm>
              <a:off x="5795963" y="1414463"/>
              <a:ext cx="130175" cy="96838"/>
            </a:xfrm>
            <a:custGeom>
              <a:avLst/>
              <a:gdLst>
                <a:gd name="T0" fmla="*/ 17 w 36"/>
                <a:gd name="T1" fmla="*/ 4 h 27"/>
                <a:gd name="T2" fmla="*/ 7 w 36"/>
                <a:gd name="T3" fmla="*/ 1 h 27"/>
                <a:gd name="T4" fmla="*/ 2 w 36"/>
                <a:gd name="T5" fmla="*/ 15 h 27"/>
                <a:gd name="T6" fmla="*/ 19 w 36"/>
                <a:gd name="T7" fmla="*/ 26 h 27"/>
                <a:gd name="T8" fmla="*/ 34 w 36"/>
                <a:gd name="T9" fmla="*/ 19 h 27"/>
                <a:gd name="T10" fmla="*/ 30 w 36"/>
                <a:gd name="T11" fmla="*/ 9 h 27"/>
                <a:gd name="T12" fmla="*/ 17 w 36"/>
                <a:gd name="T1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7">
                  <a:moveTo>
                    <a:pt x="17" y="4"/>
                  </a:moveTo>
                  <a:cubicBezTo>
                    <a:pt x="12" y="0"/>
                    <a:pt x="9" y="0"/>
                    <a:pt x="7" y="1"/>
                  </a:cubicBezTo>
                  <a:cubicBezTo>
                    <a:pt x="4" y="2"/>
                    <a:pt x="0" y="7"/>
                    <a:pt x="2" y="15"/>
                  </a:cubicBezTo>
                  <a:cubicBezTo>
                    <a:pt x="5" y="22"/>
                    <a:pt x="13" y="26"/>
                    <a:pt x="19" y="26"/>
                  </a:cubicBezTo>
                  <a:cubicBezTo>
                    <a:pt x="27" y="27"/>
                    <a:pt x="32" y="23"/>
                    <a:pt x="34" y="19"/>
                  </a:cubicBezTo>
                  <a:cubicBezTo>
                    <a:pt x="36" y="15"/>
                    <a:pt x="35" y="10"/>
                    <a:pt x="30" y="9"/>
                  </a:cubicBezTo>
                  <a:cubicBezTo>
                    <a:pt x="21" y="8"/>
                    <a:pt x="22" y="7"/>
                    <a:pt x="17" y="4"/>
                  </a:cubicBezTo>
                  <a:close/>
                </a:path>
              </a:pathLst>
            </a:custGeom>
            <a:solidFill>
              <a:srgbClr val="5B0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îṩḻiḍe"/>
            <p:cNvSpPr/>
            <p:nvPr/>
          </p:nvSpPr>
          <p:spPr bwMode="auto">
            <a:xfrm>
              <a:off x="5800726" y="1431926"/>
              <a:ext cx="82550" cy="76200"/>
            </a:xfrm>
            <a:custGeom>
              <a:avLst/>
              <a:gdLst>
                <a:gd name="T0" fmla="*/ 18 w 23"/>
                <a:gd name="T1" fmla="*/ 21 h 21"/>
                <a:gd name="T2" fmla="*/ 1 w 23"/>
                <a:gd name="T3" fmla="*/ 10 h 21"/>
                <a:gd name="T4" fmla="*/ 2 w 23"/>
                <a:gd name="T5" fmla="*/ 0 h 21"/>
                <a:gd name="T6" fmla="*/ 23 w 23"/>
                <a:gd name="T7" fmla="*/ 21 h 21"/>
                <a:gd name="T8" fmla="*/ 18 w 2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18" y="21"/>
                  </a:moveTo>
                  <a:cubicBezTo>
                    <a:pt x="12" y="21"/>
                    <a:pt x="4" y="17"/>
                    <a:pt x="1" y="10"/>
                  </a:cubicBezTo>
                  <a:cubicBezTo>
                    <a:pt x="0" y="6"/>
                    <a:pt x="0" y="3"/>
                    <a:pt x="2" y="0"/>
                  </a:cubicBezTo>
                  <a:cubicBezTo>
                    <a:pt x="20" y="3"/>
                    <a:pt x="23" y="20"/>
                    <a:pt x="23" y="21"/>
                  </a:cubicBezTo>
                  <a:cubicBezTo>
                    <a:pt x="21" y="21"/>
                    <a:pt x="19" y="21"/>
                    <a:pt x="18" y="21"/>
                  </a:cubicBezTo>
                  <a:close/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íṧlíďe"/>
            <p:cNvSpPr/>
            <p:nvPr/>
          </p:nvSpPr>
          <p:spPr bwMode="auto">
            <a:xfrm>
              <a:off x="5475288" y="1566863"/>
              <a:ext cx="612775" cy="258763"/>
            </a:xfrm>
            <a:custGeom>
              <a:avLst/>
              <a:gdLst>
                <a:gd name="T0" fmla="*/ 158 w 170"/>
                <a:gd name="T1" fmla="*/ 30 h 72"/>
                <a:gd name="T2" fmla="*/ 170 w 170"/>
                <a:gd name="T3" fmla="*/ 19 h 72"/>
                <a:gd name="T4" fmla="*/ 136 w 170"/>
                <a:gd name="T5" fmla="*/ 19 h 72"/>
                <a:gd name="T6" fmla="*/ 117 w 170"/>
                <a:gd name="T7" fmla="*/ 0 h 72"/>
                <a:gd name="T8" fmla="*/ 92 w 170"/>
                <a:gd name="T9" fmla="*/ 2 h 72"/>
                <a:gd name="T10" fmla="*/ 57 w 170"/>
                <a:gd name="T11" fmla="*/ 16 h 72"/>
                <a:gd name="T12" fmla="*/ 45 w 170"/>
                <a:gd name="T13" fmla="*/ 23 h 72"/>
                <a:gd name="T14" fmla="*/ 7 w 170"/>
                <a:gd name="T15" fmla="*/ 30 h 72"/>
                <a:gd name="T16" fmla="*/ 93 w 170"/>
                <a:gd name="T17" fmla="*/ 72 h 72"/>
                <a:gd name="T18" fmla="*/ 158 w 170"/>
                <a:gd name="T19" fmla="*/ 3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72">
                  <a:moveTo>
                    <a:pt x="158" y="30"/>
                  </a:move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55" y="19"/>
                    <a:pt x="136" y="19"/>
                  </a:cubicBezTo>
                  <a:cubicBezTo>
                    <a:pt x="126" y="18"/>
                    <a:pt x="114" y="20"/>
                    <a:pt x="117" y="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2" y="23"/>
                    <a:pt x="45" y="23"/>
                  </a:cubicBezTo>
                  <a:cubicBezTo>
                    <a:pt x="38" y="23"/>
                    <a:pt x="15" y="23"/>
                    <a:pt x="7" y="30"/>
                  </a:cubicBezTo>
                  <a:cubicBezTo>
                    <a:pt x="0" y="37"/>
                    <a:pt x="58" y="72"/>
                    <a:pt x="93" y="72"/>
                  </a:cubicBezTo>
                  <a:cubicBezTo>
                    <a:pt x="128" y="72"/>
                    <a:pt x="158" y="30"/>
                    <a:pt x="158" y="30"/>
                  </a:cubicBezTo>
                  <a:close/>
                </a:path>
              </a:pathLst>
            </a:custGeom>
            <a:solidFill>
              <a:srgbClr val="FF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íṡḷîḑè"/>
            <p:cNvSpPr/>
            <p:nvPr/>
          </p:nvSpPr>
          <p:spPr bwMode="auto">
            <a:xfrm>
              <a:off x="4911726" y="1635126"/>
              <a:ext cx="1343025" cy="1131888"/>
            </a:xfrm>
            <a:custGeom>
              <a:avLst/>
              <a:gdLst>
                <a:gd name="T0" fmla="*/ 163 w 372"/>
                <a:gd name="T1" fmla="*/ 8 h 314"/>
                <a:gd name="T2" fmla="*/ 154 w 372"/>
                <a:gd name="T3" fmla="*/ 10 h 314"/>
                <a:gd name="T4" fmla="*/ 39 w 372"/>
                <a:gd name="T5" fmla="*/ 107 h 314"/>
                <a:gd name="T6" fmla="*/ 133 w 372"/>
                <a:gd name="T7" fmla="*/ 314 h 314"/>
                <a:gd name="T8" fmla="*/ 150 w 372"/>
                <a:gd name="T9" fmla="*/ 294 h 314"/>
                <a:gd name="T10" fmla="*/ 95 w 372"/>
                <a:gd name="T11" fmla="*/ 168 h 314"/>
                <a:gd name="T12" fmla="*/ 168 w 372"/>
                <a:gd name="T13" fmla="*/ 81 h 314"/>
                <a:gd name="T14" fmla="*/ 352 w 372"/>
                <a:gd name="T15" fmla="*/ 81 h 314"/>
                <a:gd name="T16" fmla="*/ 372 w 372"/>
                <a:gd name="T17" fmla="*/ 12 h 314"/>
                <a:gd name="T18" fmla="*/ 326 w 372"/>
                <a:gd name="T19" fmla="*/ 0 h 314"/>
                <a:gd name="T20" fmla="*/ 246 w 372"/>
                <a:gd name="T21" fmla="*/ 45 h 314"/>
                <a:gd name="T22" fmla="*/ 163 w 372"/>
                <a:gd name="T23" fmla="*/ 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2" h="314">
                  <a:moveTo>
                    <a:pt x="163" y="8"/>
                  </a:moveTo>
                  <a:cubicBezTo>
                    <a:pt x="154" y="10"/>
                    <a:pt x="154" y="10"/>
                    <a:pt x="154" y="10"/>
                  </a:cubicBezTo>
                  <a:cubicBezTo>
                    <a:pt x="154" y="10"/>
                    <a:pt x="79" y="36"/>
                    <a:pt x="39" y="107"/>
                  </a:cubicBezTo>
                  <a:cubicBezTo>
                    <a:pt x="0" y="178"/>
                    <a:pt x="57" y="286"/>
                    <a:pt x="133" y="314"/>
                  </a:cubicBezTo>
                  <a:cubicBezTo>
                    <a:pt x="150" y="294"/>
                    <a:pt x="150" y="294"/>
                    <a:pt x="150" y="294"/>
                  </a:cubicBezTo>
                  <a:cubicBezTo>
                    <a:pt x="150" y="294"/>
                    <a:pt x="85" y="239"/>
                    <a:pt x="95" y="168"/>
                  </a:cubicBezTo>
                  <a:cubicBezTo>
                    <a:pt x="105" y="96"/>
                    <a:pt x="168" y="81"/>
                    <a:pt x="168" y="81"/>
                  </a:cubicBezTo>
                  <a:cubicBezTo>
                    <a:pt x="352" y="81"/>
                    <a:pt x="352" y="81"/>
                    <a:pt x="352" y="81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46" y="45"/>
                    <a:pt x="246" y="45"/>
                    <a:pt x="246" y="45"/>
                  </a:cubicBezTo>
                  <a:lnTo>
                    <a:pt x="163" y="8"/>
                  </a:lnTo>
                  <a:close/>
                </a:path>
              </a:pathLst>
            </a:custGeom>
            <a:solidFill>
              <a:srgbClr val="F7A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íslïdè"/>
            <p:cNvSpPr/>
            <p:nvPr/>
          </p:nvSpPr>
          <p:spPr bwMode="auto">
            <a:xfrm>
              <a:off x="5543551" y="1868488"/>
              <a:ext cx="198438" cy="84138"/>
            </a:xfrm>
            <a:custGeom>
              <a:avLst/>
              <a:gdLst>
                <a:gd name="T0" fmla="*/ 55 w 55"/>
                <a:gd name="T1" fmla="*/ 0 h 23"/>
                <a:gd name="T2" fmla="*/ 24 w 55"/>
                <a:gd name="T3" fmla="*/ 4 h 23"/>
                <a:gd name="T4" fmla="*/ 3 w 55"/>
                <a:gd name="T5" fmla="*/ 19 h 23"/>
                <a:gd name="T6" fmla="*/ 31 w 55"/>
                <a:gd name="T7" fmla="*/ 11 h 23"/>
                <a:gd name="T8" fmla="*/ 55 w 55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3">
                  <a:moveTo>
                    <a:pt x="55" y="0"/>
                  </a:moveTo>
                  <a:cubicBezTo>
                    <a:pt x="55" y="0"/>
                    <a:pt x="37" y="2"/>
                    <a:pt x="24" y="4"/>
                  </a:cubicBezTo>
                  <a:cubicBezTo>
                    <a:pt x="16" y="6"/>
                    <a:pt x="6" y="15"/>
                    <a:pt x="3" y="19"/>
                  </a:cubicBezTo>
                  <a:cubicBezTo>
                    <a:pt x="0" y="23"/>
                    <a:pt x="21" y="17"/>
                    <a:pt x="31" y="11"/>
                  </a:cubicBezTo>
                  <a:cubicBezTo>
                    <a:pt x="40" y="5"/>
                    <a:pt x="50" y="10"/>
                    <a:pt x="55" y="0"/>
                  </a:cubicBezTo>
                  <a:close/>
                </a:path>
              </a:pathLst>
            </a:custGeom>
            <a:solidFill>
              <a:srgbClr val="F07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8" name="îṥḷide"/>
            <p:cNvSpPr/>
            <p:nvPr/>
          </p:nvSpPr>
          <p:spPr bwMode="auto">
            <a:xfrm>
              <a:off x="5526088" y="1865313"/>
              <a:ext cx="388938" cy="93663"/>
            </a:xfrm>
            <a:custGeom>
              <a:avLst/>
              <a:gdLst>
                <a:gd name="T0" fmla="*/ 100 w 108"/>
                <a:gd name="T1" fmla="*/ 4 h 26"/>
                <a:gd name="T2" fmla="*/ 61 w 108"/>
                <a:gd name="T3" fmla="*/ 0 h 26"/>
                <a:gd name="T4" fmla="*/ 7 w 108"/>
                <a:gd name="T5" fmla="*/ 19 h 26"/>
                <a:gd name="T6" fmla="*/ 15 w 108"/>
                <a:gd name="T7" fmla="*/ 23 h 26"/>
                <a:gd name="T8" fmla="*/ 40 w 108"/>
                <a:gd name="T9" fmla="*/ 17 h 26"/>
                <a:gd name="T10" fmla="*/ 58 w 108"/>
                <a:gd name="T11" fmla="*/ 19 h 26"/>
                <a:gd name="T12" fmla="*/ 96 w 108"/>
                <a:gd name="T13" fmla="*/ 17 h 26"/>
                <a:gd name="T14" fmla="*/ 108 w 108"/>
                <a:gd name="T15" fmla="*/ 16 h 26"/>
                <a:gd name="T16" fmla="*/ 107 w 108"/>
                <a:gd name="T17" fmla="*/ 4 h 26"/>
                <a:gd name="T18" fmla="*/ 100 w 108"/>
                <a:gd name="T1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26">
                  <a:moveTo>
                    <a:pt x="100" y="4"/>
                  </a:moveTo>
                  <a:cubicBezTo>
                    <a:pt x="100" y="4"/>
                    <a:pt x="74" y="1"/>
                    <a:pt x="61" y="0"/>
                  </a:cubicBezTo>
                  <a:cubicBezTo>
                    <a:pt x="48" y="0"/>
                    <a:pt x="35" y="5"/>
                    <a:pt x="7" y="19"/>
                  </a:cubicBezTo>
                  <a:cubicBezTo>
                    <a:pt x="7" y="19"/>
                    <a:pt x="0" y="25"/>
                    <a:pt x="15" y="23"/>
                  </a:cubicBezTo>
                  <a:cubicBezTo>
                    <a:pt x="29" y="21"/>
                    <a:pt x="40" y="17"/>
                    <a:pt x="40" y="17"/>
                  </a:cubicBezTo>
                  <a:cubicBezTo>
                    <a:pt x="40" y="17"/>
                    <a:pt x="48" y="23"/>
                    <a:pt x="58" y="19"/>
                  </a:cubicBezTo>
                  <a:cubicBezTo>
                    <a:pt x="58" y="19"/>
                    <a:pt x="85" y="26"/>
                    <a:pt x="96" y="17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7" y="4"/>
                    <a:pt x="107" y="4"/>
                    <a:pt x="107" y="4"/>
                  </a:cubicBezTo>
                  <a:lnTo>
                    <a:pt x="100" y="4"/>
                  </a:lnTo>
                  <a:close/>
                </a:path>
              </a:pathLst>
            </a:custGeom>
            <a:solidFill>
              <a:srgbClr val="FF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íṡļïde"/>
            <p:cNvSpPr/>
            <p:nvPr/>
          </p:nvSpPr>
          <p:spPr bwMode="auto">
            <a:xfrm>
              <a:off x="6088063" y="1635126"/>
              <a:ext cx="722313" cy="309563"/>
            </a:xfrm>
            <a:custGeom>
              <a:avLst/>
              <a:gdLst>
                <a:gd name="T0" fmla="*/ 0 w 200"/>
                <a:gd name="T1" fmla="*/ 0 h 86"/>
                <a:gd name="T2" fmla="*/ 185 w 200"/>
                <a:gd name="T3" fmla="*/ 68 h 86"/>
                <a:gd name="T4" fmla="*/ 144 w 200"/>
                <a:gd name="T5" fmla="*/ 85 h 86"/>
                <a:gd name="T6" fmla="*/ 26 w 200"/>
                <a:gd name="T7" fmla="*/ 81 h 86"/>
                <a:gd name="T8" fmla="*/ 32 w 200"/>
                <a:gd name="T9" fmla="*/ 53 h 86"/>
                <a:gd name="T10" fmla="*/ 0 w 200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86">
                  <a:moveTo>
                    <a:pt x="0" y="0"/>
                  </a:moveTo>
                  <a:cubicBezTo>
                    <a:pt x="0" y="0"/>
                    <a:pt x="135" y="17"/>
                    <a:pt x="185" y="68"/>
                  </a:cubicBezTo>
                  <a:cubicBezTo>
                    <a:pt x="185" y="68"/>
                    <a:pt x="200" y="83"/>
                    <a:pt x="144" y="85"/>
                  </a:cubicBezTo>
                  <a:cubicBezTo>
                    <a:pt x="88" y="86"/>
                    <a:pt x="26" y="81"/>
                    <a:pt x="26" y="81"/>
                  </a:cubicBezTo>
                  <a:cubicBezTo>
                    <a:pt x="32" y="53"/>
                    <a:pt x="32" y="53"/>
                    <a:pt x="32" y="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7A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îś1íḋê"/>
            <p:cNvSpPr/>
            <p:nvPr/>
          </p:nvSpPr>
          <p:spPr bwMode="auto">
            <a:xfrm>
              <a:off x="5872163" y="1793876"/>
              <a:ext cx="1025525" cy="161925"/>
            </a:xfrm>
            <a:custGeom>
              <a:avLst/>
              <a:gdLst>
                <a:gd name="T0" fmla="*/ 0 w 284"/>
                <a:gd name="T1" fmla="*/ 39 h 45"/>
                <a:gd name="T2" fmla="*/ 0 w 284"/>
                <a:gd name="T3" fmla="*/ 18 h 45"/>
                <a:gd name="T4" fmla="*/ 178 w 284"/>
                <a:gd name="T5" fmla="*/ 3 h 45"/>
                <a:gd name="T6" fmla="*/ 195 w 284"/>
                <a:gd name="T7" fmla="*/ 44 h 45"/>
                <a:gd name="T8" fmla="*/ 0 w 284"/>
                <a:gd name="T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45">
                  <a:moveTo>
                    <a:pt x="0" y="3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08" y="0"/>
                    <a:pt x="178" y="3"/>
                  </a:cubicBezTo>
                  <a:cubicBezTo>
                    <a:pt x="249" y="6"/>
                    <a:pt x="284" y="45"/>
                    <a:pt x="195" y="44"/>
                  </a:cubicBezTo>
                  <a:cubicBezTo>
                    <a:pt x="105" y="43"/>
                    <a:pt x="0" y="39"/>
                    <a:pt x="0" y="39"/>
                  </a:cubicBez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1" name="îṡḷîḍé"/>
            <p:cNvSpPr/>
            <p:nvPr/>
          </p:nvSpPr>
          <p:spPr bwMode="auto">
            <a:xfrm>
              <a:off x="5392738" y="2690813"/>
              <a:ext cx="280988" cy="282575"/>
            </a:xfrm>
            <a:custGeom>
              <a:avLst/>
              <a:gdLst>
                <a:gd name="T0" fmla="*/ 0 w 78"/>
                <a:gd name="T1" fmla="*/ 21 h 78"/>
                <a:gd name="T2" fmla="*/ 11 w 78"/>
                <a:gd name="T3" fmla="*/ 52 h 78"/>
                <a:gd name="T4" fmla="*/ 28 w 78"/>
                <a:gd name="T5" fmla="*/ 58 h 78"/>
                <a:gd name="T6" fmla="*/ 37 w 78"/>
                <a:gd name="T7" fmla="*/ 52 h 78"/>
                <a:gd name="T8" fmla="*/ 44 w 78"/>
                <a:gd name="T9" fmla="*/ 45 h 78"/>
                <a:gd name="T10" fmla="*/ 65 w 78"/>
                <a:gd name="T11" fmla="*/ 70 h 78"/>
                <a:gd name="T12" fmla="*/ 71 w 78"/>
                <a:gd name="T13" fmla="*/ 61 h 78"/>
                <a:gd name="T14" fmla="*/ 50 w 78"/>
                <a:gd name="T15" fmla="*/ 27 h 78"/>
                <a:gd name="T16" fmla="*/ 49 w 78"/>
                <a:gd name="T17" fmla="*/ 6 h 78"/>
                <a:gd name="T18" fmla="*/ 17 w 78"/>
                <a:gd name="T19" fmla="*/ 1 h 78"/>
                <a:gd name="T20" fmla="*/ 0 w 78"/>
                <a:gd name="T21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78">
                  <a:moveTo>
                    <a:pt x="0" y="21"/>
                  </a:moveTo>
                  <a:cubicBezTo>
                    <a:pt x="0" y="21"/>
                    <a:pt x="3" y="41"/>
                    <a:pt x="11" y="52"/>
                  </a:cubicBezTo>
                  <a:cubicBezTo>
                    <a:pt x="19" y="64"/>
                    <a:pt x="24" y="63"/>
                    <a:pt x="28" y="58"/>
                  </a:cubicBezTo>
                  <a:cubicBezTo>
                    <a:pt x="28" y="58"/>
                    <a:pt x="35" y="59"/>
                    <a:pt x="37" y="52"/>
                  </a:cubicBezTo>
                  <a:cubicBezTo>
                    <a:pt x="37" y="52"/>
                    <a:pt x="44" y="52"/>
                    <a:pt x="44" y="45"/>
                  </a:cubicBezTo>
                  <a:cubicBezTo>
                    <a:pt x="44" y="45"/>
                    <a:pt x="57" y="61"/>
                    <a:pt x="65" y="70"/>
                  </a:cubicBezTo>
                  <a:cubicBezTo>
                    <a:pt x="73" y="78"/>
                    <a:pt x="78" y="73"/>
                    <a:pt x="71" y="61"/>
                  </a:cubicBezTo>
                  <a:cubicBezTo>
                    <a:pt x="64" y="50"/>
                    <a:pt x="50" y="27"/>
                    <a:pt x="50" y="27"/>
                  </a:cubicBezTo>
                  <a:cubicBezTo>
                    <a:pt x="50" y="27"/>
                    <a:pt x="57" y="13"/>
                    <a:pt x="49" y="6"/>
                  </a:cubicBezTo>
                  <a:cubicBezTo>
                    <a:pt x="42" y="0"/>
                    <a:pt x="17" y="1"/>
                    <a:pt x="17" y="1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F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2" name="iŝļidê"/>
            <p:cNvSpPr/>
            <p:nvPr/>
          </p:nvSpPr>
          <p:spPr bwMode="auto">
            <a:xfrm>
              <a:off x="5540376" y="2744788"/>
              <a:ext cx="28575" cy="36513"/>
            </a:xfrm>
            <a:custGeom>
              <a:avLst/>
              <a:gdLst>
                <a:gd name="T0" fmla="*/ 0 w 8"/>
                <a:gd name="T1" fmla="*/ 0 h 10"/>
                <a:gd name="T2" fmla="*/ 8 w 8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cubicBezTo>
                    <a:pt x="4" y="5"/>
                    <a:pt x="8" y="10"/>
                    <a:pt x="8" y="10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3" name="íṧľîḍê"/>
            <p:cNvSpPr/>
            <p:nvPr/>
          </p:nvSpPr>
          <p:spPr bwMode="auto">
            <a:xfrm>
              <a:off x="5467351" y="1609726"/>
              <a:ext cx="620713" cy="215900"/>
            </a:xfrm>
            <a:custGeom>
              <a:avLst/>
              <a:gdLst>
                <a:gd name="T0" fmla="*/ 28 w 172"/>
                <a:gd name="T1" fmla="*/ 9 h 60"/>
                <a:gd name="T2" fmla="*/ 142 w 172"/>
                <a:gd name="T3" fmla="*/ 6 h 60"/>
                <a:gd name="T4" fmla="*/ 172 w 172"/>
                <a:gd name="T5" fmla="*/ 6 h 60"/>
                <a:gd name="T6" fmla="*/ 96 w 172"/>
                <a:gd name="T7" fmla="*/ 57 h 60"/>
                <a:gd name="T8" fmla="*/ 0 w 172"/>
                <a:gd name="T9" fmla="*/ 17 h 60"/>
                <a:gd name="T10" fmla="*/ 28 w 172"/>
                <a:gd name="T11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60">
                  <a:moveTo>
                    <a:pt x="28" y="9"/>
                  </a:moveTo>
                  <a:cubicBezTo>
                    <a:pt x="28" y="9"/>
                    <a:pt x="93" y="60"/>
                    <a:pt x="142" y="6"/>
                  </a:cubicBezTo>
                  <a:cubicBezTo>
                    <a:pt x="142" y="6"/>
                    <a:pt x="152" y="0"/>
                    <a:pt x="172" y="6"/>
                  </a:cubicBezTo>
                  <a:cubicBezTo>
                    <a:pt x="172" y="6"/>
                    <a:pt x="157" y="55"/>
                    <a:pt x="96" y="57"/>
                  </a:cubicBezTo>
                  <a:cubicBezTo>
                    <a:pt x="24" y="60"/>
                    <a:pt x="0" y="17"/>
                    <a:pt x="0" y="17"/>
                  </a:cubicBezTo>
                  <a:cubicBezTo>
                    <a:pt x="0" y="17"/>
                    <a:pt x="9" y="8"/>
                    <a:pt x="28" y="9"/>
                  </a:cubicBez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4" name="í$ḷidè"/>
            <p:cNvSpPr/>
            <p:nvPr/>
          </p:nvSpPr>
          <p:spPr bwMode="auto">
            <a:xfrm>
              <a:off x="8918576" y="2605088"/>
              <a:ext cx="166688" cy="249238"/>
            </a:xfrm>
            <a:custGeom>
              <a:avLst/>
              <a:gdLst>
                <a:gd name="T0" fmla="*/ 5 w 46"/>
                <a:gd name="T1" fmla="*/ 69 h 69"/>
                <a:gd name="T2" fmla="*/ 13 w 46"/>
                <a:gd name="T3" fmla="*/ 60 h 69"/>
                <a:gd name="T4" fmla="*/ 46 w 46"/>
                <a:gd name="T5" fmla="*/ 48 h 69"/>
                <a:gd name="T6" fmla="*/ 44 w 46"/>
                <a:gd name="T7" fmla="*/ 3 h 69"/>
                <a:gd name="T8" fmla="*/ 8 w 46"/>
                <a:gd name="T9" fmla="*/ 12 h 69"/>
                <a:gd name="T10" fmla="*/ 5 w 46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9">
                  <a:moveTo>
                    <a:pt x="5" y="6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21" y="67"/>
                    <a:pt x="46" y="48"/>
                  </a:cubicBezTo>
                  <a:cubicBezTo>
                    <a:pt x="46" y="47"/>
                    <a:pt x="42" y="2"/>
                    <a:pt x="44" y="3"/>
                  </a:cubicBezTo>
                  <a:cubicBezTo>
                    <a:pt x="36" y="0"/>
                    <a:pt x="15" y="6"/>
                    <a:pt x="8" y="12"/>
                  </a:cubicBezTo>
                  <a:cubicBezTo>
                    <a:pt x="0" y="17"/>
                    <a:pt x="5" y="69"/>
                    <a:pt x="5" y="69"/>
                  </a:cubicBezTo>
                  <a:close/>
                </a:path>
              </a:pathLst>
            </a:custGeom>
            <a:solidFill>
              <a:srgbClr val="F59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5" name="íṩlîďè"/>
            <p:cNvSpPr/>
            <p:nvPr/>
          </p:nvSpPr>
          <p:spPr bwMode="auto">
            <a:xfrm>
              <a:off x="8950326" y="2727326"/>
              <a:ext cx="141288" cy="122238"/>
            </a:xfrm>
            <a:custGeom>
              <a:avLst/>
              <a:gdLst>
                <a:gd name="T0" fmla="*/ 37 w 39"/>
                <a:gd name="T1" fmla="*/ 10 h 34"/>
                <a:gd name="T2" fmla="*/ 4 w 39"/>
                <a:gd name="T3" fmla="*/ 26 h 34"/>
                <a:gd name="T4" fmla="*/ 0 w 39"/>
                <a:gd name="T5" fmla="*/ 8 h 34"/>
                <a:gd name="T6" fmla="*/ 25 w 39"/>
                <a:gd name="T7" fmla="*/ 4 h 34"/>
                <a:gd name="T8" fmla="*/ 37 w 39"/>
                <a:gd name="T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37" y="10"/>
                  </a:moveTo>
                  <a:cubicBezTo>
                    <a:pt x="38" y="13"/>
                    <a:pt x="15" y="34"/>
                    <a:pt x="4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1" y="0"/>
                    <a:pt x="25" y="4"/>
                  </a:cubicBezTo>
                  <a:cubicBezTo>
                    <a:pt x="39" y="9"/>
                    <a:pt x="37" y="10"/>
                    <a:pt x="37" y="10"/>
                  </a:cubicBezTo>
                  <a:close/>
                </a:path>
              </a:pathLst>
            </a:custGeom>
            <a:solidFill>
              <a:srgbClr val="FF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6" name="iṧḻíḋé"/>
            <p:cNvSpPr/>
            <p:nvPr/>
          </p:nvSpPr>
          <p:spPr bwMode="auto">
            <a:xfrm>
              <a:off x="8955088" y="2366963"/>
              <a:ext cx="31750" cy="50800"/>
            </a:xfrm>
            <a:custGeom>
              <a:avLst/>
              <a:gdLst>
                <a:gd name="T0" fmla="*/ 2 w 20"/>
                <a:gd name="T1" fmla="*/ 32 h 32"/>
                <a:gd name="T2" fmla="*/ 0 w 20"/>
                <a:gd name="T3" fmla="*/ 11 h 32"/>
                <a:gd name="T4" fmla="*/ 18 w 20"/>
                <a:gd name="T5" fmla="*/ 0 h 32"/>
                <a:gd name="T6" fmla="*/ 20 w 20"/>
                <a:gd name="T7" fmla="*/ 29 h 32"/>
                <a:gd name="T8" fmla="*/ 2 w 2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" y="32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29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7" name="îS1idè"/>
            <p:cNvSpPr/>
            <p:nvPr/>
          </p:nvSpPr>
          <p:spPr bwMode="auto">
            <a:xfrm>
              <a:off x="8929688" y="2398713"/>
              <a:ext cx="96838" cy="107950"/>
            </a:xfrm>
            <a:custGeom>
              <a:avLst/>
              <a:gdLst>
                <a:gd name="T0" fmla="*/ 20 w 27"/>
                <a:gd name="T1" fmla="*/ 5 h 30"/>
                <a:gd name="T2" fmla="*/ 17 w 27"/>
                <a:gd name="T3" fmla="*/ 0 h 30"/>
                <a:gd name="T4" fmla="*/ 13 w 27"/>
                <a:gd name="T5" fmla="*/ 0 h 30"/>
                <a:gd name="T6" fmla="*/ 11 w 27"/>
                <a:gd name="T7" fmla="*/ 0 h 30"/>
                <a:gd name="T8" fmla="*/ 7 w 27"/>
                <a:gd name="T9" fmla="*/ 1 h 30"/>
                <a:gd name="T10" fmla="*/ 5 w 27"/>
                <a:gd name="T11" fmla="*/ 6 h 30"/>
                <a:gd name="T12" fmla="*/ 1 w 27"/>
                <a:gd name="T13" fmla="*/ 21 h 30"/>
                <a:gd name="T14" fmla="*/ 15 w 27"/>
                <a:gd name="T15" fmla="*/ 27 h 30"/>
                <a:gd name="T16" fmla="*/ 27 w 27"/>
                <a:gd name="T17" fmla="*/ 18 h 30"/>
                <a:gd name="T18" fmla="*/ 20 w 27"/>
                <a:gd name="T1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30">
                  <a:moveTo>
                    <a:pt x="20" y="5"/>
                  </a:moveTo>
                  <a:cubicBezTo>
                    <a:pt x="17" y="4"/>
                    <a:pt x="17" y="0"/>
                    <a:pt x="1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5"/>
                    <a:pt x="5" y="6"/>
                  </a:cubicBezTo>
                  <a:cubicBezTo>
                    <a:pt x="2" y="8"/>
                    <a:pt x="0" y="11"/>
                    <a:pt x="1" y="21"/>
                  </a:cubicBezTo>
                  <a:cubicBezTo>
                    <a:pt x="2" y="30"/>
                    <a:pt x="11" y="28"/>
                    <a:pt x="15" y="27"/>
                  </a:cubicBezTo>
                  <a:cubicBezTo>
                    <a:pt x="18" y="27"/>
                    <a:pt x="27" y="27"/>
                    <a:pt x="27" y="18"/>
                  </a:cubicBezTo>
                  <a:cubicBezTo>
                    <a:pt x="25" y="8"/>
                    <a:pt x="23" y="6"/>
                    <a:pt x="20" y="5"/>
                  </a:cubicBez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8" name="íslîḍè"/>
            <p:cNvSpPr/>
            <p:nvPr/>
          </p:nvSpPr>
          <p:spPr bwMode="auto">
            <a:xfrm>
              <a:off x="8997951" y="2903538"/>
              <a:ext cx="57150" cy="58738"/>
            </a:xfrm>
            <a:custGeom>
              <a:avLst/>
              <a:gdLst>
                <a:gd name="T0" fmla="*/ 15 w 16"/>
                <a:gd name="T1" fmla="*/ 7 h 16"/>
                <a:gd name="T2" fmla="*/ 7 w 16"/>
                <a:gd name="T3" fmla="*/ 0 h 16"/>
                <a:gd name="T4" fmla="*/ 1 w 16"/>
                <a:gd name="T5" fmla="*/ 9 h 16"/>
                <a:gd name="T6" fmla="*/ 9 w 16"/>
                <a:gd name="T7" fmla="*/ 15 h 16"/>
                <a:gd name="T8" fmla="*/ 15 w 16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5" y="7"/>
                  </a:moveTo>
                  <a:cubicBezTo>
                    <a:pt x="15" y="3"/>
                    <a:pt x="11" y="0"/>
                    <a:pt x="7" y="0"/>
                  </a:cubicBezTo>
                  <a:cubicBezTo>
                    <a:pt x="3" y="1"/>
                    <a:pt x="0" y="4"/>
                    <a:pt x="1" y="9"/>
                  </a:cubicBezTo>
                  <a:cubicBezTo>
                    <a:pt x="1" y="13"/>
                    <a:pt x="5" y="16"/>
                    <a:pt x="9" y="15"/>
                  </a:cubicBezTo>
                  <a:cubicBezTo>
                    <a:pt x="13" y="15"/>
                    <a:pt x="16" y="11"/>
                    <a:pt x="15" y="7"/>
                  </a:cubicBezTo>
                  <a:close/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9" name="ï$ḷiḋê"/>
            <p:cNvSpPr/>
            <p:nvPr/>
          </p:nvSpPr>
          <p:spPr bwMode="auto">
            <a:xfrm>
              <a:off x="8932863" y="2471738"/>
              <a:ext cx="144463" cy="465138"/>
            </a:xfrm>
            <a:custGeom>
              <a:avLst/>
              <a:gdLst>
                <a:gd name="T0" fmla="*/ 91 w 91"/>
                <a:gd name="T1" fmla="*/ 286 h 293"/>
                <a:gd name="T2" fmla="*/ 30 w 91"/>
                <a:gd name="T3" fmla="*/ 293 h 293"/>
                <a:gd name="T4" fmla="*/ 0 w 91"/>
                <a:gd name="T5" fmla="*/ 4 h 293"/>
                <a:gd name="T6" fmla="*/ 59 w 91"/>
                <a:gd name="T7" fmla="*/ 0 h 293"/>
                <a:gd name="T8" fmla="*/ 91 w 91"/>
                <a:gd name="T9" fmla="*/ 28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93">
                  <a:moveTo>
                    <a:pt x="91" y="286"/>
                  </a:moveTo>
                  <a:lnTo>
                    <a:pt x="30" y="293"/>
                  </a:lnTo>
                  <a:lnTo>
                    <a:pt x="0" y="4"/>
                  </a:lnTo>
                  <a:lnTo>
                    <a:pt x="59" y="0"/>
                  </a:lnTo>
                  <a:lnTo>
                    <a:pt x="91" y="286"/>
                  </a:lnTo>
                  <a:close/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0" name="iṩľídê"/>
            <p:cNvSpPr/>
            <p:nvPr/>
          </p:nvSpPr>
          <p:spPr bwMode="auto">
            <a:xfrm>
              <a:off x="8980488" y="2900363"/>
              <a:ext cx="96838" cy="36513"/>
            </a:xfrm>
            <a:custGeom>
              <a:avLst/>
              <a:gdLst>
                <a:gd name="T0" fmla="*/ 61 w 61"/>
                <a:gd name="T1" fmla="*/ 16 h 23"/>
                <a:gd name="T2" fmla="*/ 0 w 61"/>
                <a:gd name="T3" fmla="*/ 23 h 23"/>
                <a:gd name="T4" fmla="*/ 0 w 61"/>
                <a:gd name="T5" fmla="*/ 7 h 23"/>
                <a:gd name="T6" fmla="*/ 59 w 61"/>
                <a:gd name="T7" fmla="*/ 0 h 23"/>
                <a:gd name="T8" fmla="*/ 61 w 61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">
                  <a:moveTo>
                    <a:pt x="61" y="16"/>
                  </a:moveTo>
                  <a:lnTo>
                    <a:pt x="0" y="23"/>
                  </a:lnTo>
                  <a:lnTo>
                    <a:pt x="0" y="7"/>
                  </a:lnTo>
                  <a:lnTo>
                    <a:pt x="59" y="0"/>
                  </a:lnTo>
                  <a:lnTo>
                    <a:pt x="61" y="16"/>
                  </a:ln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1" name="íṣḻíďè"/>
            <p:cNvSpPr/>
            <p:nvPr/>
          </p:nvSpPr>
          <p:spPr bwMode="auto">
            <a:xfrm>
              <a:off x="8932863" y="2492376"/>
              <a:ext cx="101600" cy="36513"/>
            </a:xfrm>
            <a:custGeom>
              <a:avLst/>
              <a:gdLst>
                <a:gd name="T0" fmla="*/ 64 w 64"/>
                <a:gd name="T1" fmla="*/ 16 h 23"/>
                <a:gd name="T2" fmla="*/ 2 w 64"/>
                <a:gd name="T3" fmla="*/ 23 h 23"/>
                <a:gd name="T4" fmla="*/ 0 w 64"/>
                <a:gd name="T5" fmla="*/ 7 h 23"/>
                <a:gd name="T6" fmla="*/ 61 w 64"/>
                <a:gd name="T7" fmla="*/ 0 h 23"/>
                <a:gd name="T8" fmla="*/ 64 w 64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3">
                  <a:moveTo>
                    <a:pt x="64" y="16"/>
                  </a:moveTo>
                  <a:lnTo>
                    <a:pt x="2" y="23"/>
                  </a:lnTo>
                  <a:lnTo>
                    <a:pt x="0" y="7"/>
                  </a:lnTo>
                  <a:lnTo>
                    <a:pt x="61" y="0"/>
                  </a:lnTo>
                  <a:lnTo>
                    <a:pt x="64" y="16"/>
                  </a:ln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2" name="ïşļïďè"/>
            <p:cNvSpPr/>
            <p:nvPr/>
          </p:nvSpPr>
          <p:spPr bwMode="auto">
            <a:xfrm>
              <a:off x="8972551" y="2636838"/>
              <a:ext cx="47625" cy="241300"/>
            </a:xfrm>
            <a:custGeom>
              <a:avLst/>
              <a:gdLst>
                <a:gd name="T0" fmla="*/ 3 w 13"/>
                <a:gd name="T1" fmla="*/ 0 h 67"/>
                <a:gd name="T2" fmla="*/ 2 w 13"/>
                <a:gd name="T3" fmla="*/ 0 h 67"/>
                <a:gd name="T4" fmla="*/ 0 w 13"/>
                <a:gd name="T5" fmla="*/ 2 h 67"/>
                <a:gd name="T6" fmla="*/ 7 w 13"/>
                <a:gd name="T7" fmla="*/ 65 h 67"/>
                <a:gd name="T8" fmla="*/ 9 w 13"/>
                <a:gd name="T9" fmla="*/ 67 h 67"/>
                <a:gd name="T10" fmla="*/ 11 w 13"/>
                <a:gd name="T11" fmla="*/ 67 h 67"/>
                <a:gd name="T12" fmla="*/ 13 w 13"/>
                <a:gd name="T13" fmla="*/ 64 h 67"/>
                <a:gd name="T14" fmla="*/ 6 w 13"/>
                <a:gd name="T15" fmla="*/ 2 h 67"/>
                <a:gd name="T16" fmla="*/ 3 w 1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7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8" y="67"/>
                    <a:pt x="9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3" y="65"/>
                    <a:pt x="13" y="6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3" name="ï$líḓê"/>
            <p:cNvSpPr/>
            <p:nvPr/>
          </p:nvSpPr>
          <p:spPr bwMode="auto">
            <a:xfrm>
              <a:off x="9009063" y="2622551"/>
              <a:ext cx="39688" cy="252413"/>
            </a:xfrm>
            <a:custGeom>
              <a:avLst/>
              <a:gdLst>
                <a:gd name="T0" fmla="*/ 2 w 11"/>
                <a:gd name="T1" fmla="*/ 0 h 70"/>
                <a:gd name="T2" fmla="*/ 1 w 11"/>
                <a:gd name="T3" fmla="*/ 0 h 70"/>
                <a:gd name="T4" fmla="*/ 0 w 11"/>
                <a:gd name="T5" fmla="*/ 2 h 70"/>
                <a:gd name="T6" fmla="*/ 7 w 11"/>
                <a:gd name="T7" fmla="*/ 69 h 70"/>
                <a:gd name="T8" fmla="*/ 9 w 11"/>
                <a:gd name="T9" fmla="*/ 70 h 70"/>
                <a:gd name="T10" fmla="*/ 9 w 11"/>
                <a:gd name="T11" fmla="*/ 70 h 70"/>
                <a:gd name="T12" fmla="*/ 11 w 11"/>
                <a:gd name="T13" fmla="*/ 68 h 70"/>
                <a:gd name="T14" fmla="*/ 4 w 11"/>
                <a:gd name="T15" fmla="*/ 2 h 70"/>
                <a:gd name="T16" fmla="*/ 2 w 11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0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8" y="70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0"/>
                    <a:pt x="11" y="69"/>
                    <a:pt x="11" y="6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4" name="iŝḻïḓé"/>
            <p:cNvSpPr/>
            <p:nvPr/>
          </p:nvSpPr>
          <p:spPr bwMode="auto">
            <a:xfrm>
              <a:off x="8870951" y="2571751"/>
              <a:ext cx="158750" cy="311150"/>
            </a:xfrm>
            <a:custGeom>
              <a:avLst/>
              <a:gdLst>
                <a:gd name="T0" fmla="*/ 23 w 44"/>
                <a:gd name="T1" fmla="*/ 73 h 86"/>
                <a:gd name="T2" fmla="*/ 12 w 44"/>
                <a:gd name="T3" fmla="*/ 86 h 86"/>
                <a:gd name="T4" fmla="*/ 0 w 44"/>
                <a:gd name="T5" fmla="*/ 69 h 86"/>
                <a:gd name="T6" fmla="*/ 7 w 44"/>
                <a:gd name="T7" fmla="*/ 56 h 86"/>
                <a:gd name="T8" fmla="*/ 13 w 44"/>
                <a:gd name="T9" fmla="*/ 14 h 86"/>
                <a:gd name="T10" fmla="*/ 31 w 44"/>
                <a:gd name="T11" fmla="*/ 6 h 86"/>
                <a:gd name="T12" fmla="*/ 20 w 44"/>
                <a:gd name="T13" fmla="*/ 25 h 86"/>
                <a:gd name="T14" fmla="*/ 23 w 44"/>
                <a:gd name="T15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86">
                  <a:moveTo>
                    <a:pt x="23" y="73"/>
                  </a:moveTo>
                  <a:cubicBezTo>
                    <a:pt x="12" y="86"/>
                    <a:pt x="12" y="86"/>
                    <a:pt x="12" y="8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0" y="21"/>
                    <a:pt x="13" y="14"/>
                  </a:cubicBezTo>
                  <a:cubicBezTo>
                    <a:pt x="23" y="9"/>
                    <a:pt x="28" y="9"/>
                    <a:pt x="31" y="6"/>
                  </a:cubicBezTo>
                  <a:cubicBezTo>
                    <a:pt x="41" y="0"/>
                    <a:pt x="44" y="13"/>
                    <a:pt x="20" y="25"/>
                  </a:cubicBezTo>
                  <a:cubicBezTo>
                    <a:pt x="20" y="25"/>
                    <a:pt x="37" y="50"/>
                    <a:pt x="23" y="73"/>
                  </a:cubicBezTo>
                  <a:close/>
                </a:path>
              </a:pathLst>
            </a:custGeom>
            <a:solidFill>
              <a:srgbClr val="FF9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5" name="îSļiḋê"/>
            <p:cNvSpPr/>
            <p:nvPr/>
          </p:nvSpPr>
          <p:spPr bwMode="auto">
            <a:xfrm>
              <a:off x="8969376" y="2586038"/>
              <a:ext cx="165100" cy="198438"/>
            </a:xfrm>
            <a:custGeom>
              <a:avLst/>
              <a:gdLst>
                <a:gd name="T0" fmla="*/ 28 w 46"/>
                <a:gd name="T1" fmla="*/ 55 h 55"/>
                <a:gd name="T2" fmla="*/ 33 w 46"/>
                <a:gd name="T3" fmla="*/ 41 h 55"/>
                <a:gd name="T4" fmla="*/ 36 w 46"/>
                <a:gd name="T5" fmla="*/ 27 h 55"/>
                <a:gd name="T6" fmla="*/ 35 w 46"/>
                <a:gd name="T7" fmla="*/ 14 h 55"/>
                <a:gd name="T8" fmla="*/ 29 w 46"/>
                <a:gd name="T9" fmla="*/ 1 h 55"/>
                <a:gd name="T10" fmla="*/ 1 w 46"/>
                <a:gd name="T11" fmla="*/ 17 h 55"/>
                <a:gd name="T12" fmla="*/ 28 w 46"/>
                <a:gd name="T13" fmla="*/ 13 h 55"/>
                <a:gd name="T14" fmla="*/ 0 w 46"/>
                <a:gd name="T15" fmla="*/ 23 h 55"/>
                <a:gd name="T16" fmla="*/ 30 w 46"/>
                <a:gd name="T17" fmla="*/ 28 h 55"/>
                <a:gd name="T18" fmla="*/ 4 w 46"/>
                <a:gd name="T19" fmla="*/ 34 h 55"/>
                <a:gd name="T20" fmla="*/ 31 w 46"/>
                <a:gd name="T21" fmla="*/ 42 h 55"/>
                <a:gd name="T22" fmla="*/ 6 w 46"/>
                <a:gd name="T23" fmla="*/ 40 h 55"/>
                <a:gd name="T24" fmla="*/ 28 w 46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5">
                  <a:moveTo>
                    <a:pt x="28" y="55"/>
                  </a:moveTo>
                  <a:cubicBezTo>
                    <a:pt x="28" y="55"/>
                    <a:pt x="38" y="51"/>
                    <a:pt x="33" y="41"/>
                  </a:cubicBezTo>
                  <a:cubicBezTo>
                    <a:pt x="33" y="41"/>
                    <a:pt x="46" y="36"/>
                    <a:pt x="36" y="27"/>
                  </a:cubicBezTo>
                  <a:cubicBezTo>
                    <a:pt x="36" y="27"/>
                    <a:pt x="46" y="19"/>
                    <a:pt x="35" y="14"/>
                  </a:cubicBezTo>
                  <a:cubicBezTo>
                    <a:pt x="35" y="14"/>
                    <a:pt x="43" y="1"/>
                    <a:pt x="29" y="1"/>
                  </a:cubicBezTo>
                  <a:cubicBezTo>
                    <a:pt x="14" y="0"/>
                    <a:pt x="1" y="8"/>
                    <a:pt x="1" y="17"/>
                  </a:cubicBezTo>
                  <a:cubicBezTo>
                    <a:pt x="1" y="23"/>
                    <a:pt x="10" y="16"/>
                    <a:pt x="28" y="13"/>
                  </a:cubicBezTo>
                  <a:cubicBezTo>
                    <a:pt x="28" y="13"/>
                    <a:pt x="0" y="18"/>
                    <a:pt x="0" y="23"/>
                  </a:cubicBezTo>
                  <a:cubicBezTo>
                    <a:pt x="1" y="33"/>
                    <a:pt x="16" y="28"/>
                    <a:pt x="30" y="28"/>
                  </a:cubicBezTo>
                  <a:cubicBezTo>
                    <a:pt x="30" y="28"/>
                    <a:pt x="3" y="28"/>
                    <a:pt x="4" y="34"/>
                  </a:cubicBezTo>
                  <a:cubicBezTo>
                    <a:pt x="5" y="40"/>
                    <a:pt x="31" y="42"/>
                    <a:pt x="31" y="42"/>
                  </a:cubicBezTo>
                  <a:cubicBezTo>
                    <a:pt x="31" y="42"/>
                    <a:pt x="7" y="37"/>
                    <a:pt x="6" y="40"/>
                  </a:cubicBezTo>
                  <a:cubicBezTo>
                    <a:pt x="3" y="46"/>
                    <a:pt x="28" y="55"/>
                    <a:pt x="28" y="55"/>
                  </a:cubicBezTo>
                  <a:close/>
                </a:path>
              </a:pathLst>
            </a:custGeom>
            <a:solidFill>
              <a:srgbClr val="FFA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6" name="i$ḻiḓè"/>
            <p:cNvSpPr/>
            <p:nvPr/>
          </p:nvSpPr>
          <p:spPr bwMode="auto">
            <a:xfrm>
              <a:off x="8816976" y="2784476"/>
              <a:ext cx="138113" cy="127000"/>
            </a:xfrm>
            <a:custGeom>
              <a:avLst/>
              <a:gdLst>
                <a:gd name="T0" fmla="*/ 0 w 38"/>
                <a:gd name="T1" fmla="*/ 19 h 35"/>
                <a:gd name="T2" fmla="*/ 19 w 38"/>
                <a:gd name="T3" fmla="*/ 0 h 35"/>
                <a:gd name="T4" fmla="*/ 38 w 38"/>
                <a:gd name="T5" fmla="*/ 17 h 35"/>
                <a:gd name="T6" fmla="*/ 25 w 38"/>
                <a:gd name="T7" fmla="*/ 35 h 35"/>
                <a:gd name="T8" fmla="*/ 0 w 38"/>
                <a:gd name="T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0" y="19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26" y="5"/>
                    <a:pt x="38" y="17"/>
                  </a:cubicBezTo>
                  <a:cubicBezTo>
                    <a:pt x="25" y="35"/>
                    <a:pt x="25" y="35"/>
                    <a:pt x="25" y="35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98A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7" name="ís1iďé"/>
            <p:cNvSpPr/>
            <p:nvPr/>
          </p:nvSpPr>
          <p:spPr bwMode="auto">
            <a:xfrm>
              <a:off x="7926388" y="2427288"/>
              <a:ext cx="984250" cy="790575"/>
            </a:xfrm>
            <a:custGeom>
              <a:avLst/>
              <a:gdLst>
                <a:gd name="T0" fmla="*/ 19 w 273"/>
                <a:gd name="T1" fmla="*/ 83 h 219"/>
                <a:gd name="T2" fmla="*/ 97 w 273"/>
                <a:gd name="T3" fmla="*/ 189 h 219"/>
                <a:gd name="T4" fmla="*/ 273 w 273"/>
                <a:gd name="T5" fmla="*/ 133 h 219"/>
                <a:gd name="T6" fmla="*/ 252 w 273"/>
                <a:gd name="T7" fmla="*/ 113 h 219"/>
                <a:gd name="T8" fmla="*/ 158 w 273"/>
                <a:gd name="T9" fmla="*/ 135 h 219"/>
                <a:gd name="T10" fmla="*/ 89 w 273"/>
                <a:gd name="T11" fmla="*/ 55 h 219"/>
                <a:gd name="T12" fmla="*/ 27 w 273"/>
                <a:gd name="T13" fmla="*/ 9 h 219"/>
                <a:gd name="T14" fmla="*/ 9 w 273"/>
                <a:gd name="T15" fmla="*/ 9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3" h="219">
                  <a:moveTo>
                    <a:pt x="19" y="83"/>
                  </a:moveTo>
                  <a:cubicBezTo>
                    <a:pt x="21" y="86"/>
                    <a:pt x="48" y="162"/>
                    <a:pt x="97" y="189"/>
                  </a:cubicBezTo>
                  <a:cubicBezTo>
                    <a:pt x="152" y="219"/>
                    <a:pt x="226" y="215"/>
                    <a:pt x="273" y="133"/>
                  </a:cubicBezTo>
                  <a:cubicBezTo>
                    <a:pt x="273" y="133"/>
                    <a:pt x="264" y="121"/>
                    <a:pt x="252" y="113"/>
                  </a:cubicBezTo>
                  <a:cubicBezTo>
                    <a:pt x="252" y="113"/>
                    <a:pt x="202" y="151"/>
                    <a:pt x="158" y="135"/>
                  </a:cubicBezTo>
                  <a:cubicBezTo>
                    <a:pt x="110" y="118"/>
                    <a:pt x="101" y="82"/>
                    <a:pt x="89" y="55"/>
                  </a:cubicBezTo>
                  <a:cubicBezTo>
                    <a:pt x="73" y="21"/>
                    <a:pt x="56" y="0"/>
                    <a:pt x="27" y="9"/>
                  </a:cubicBezTo>
                  <a:cubicBezTo>
                    <a:pt x="0" y="17"/>
                    <a:pt x="9" y="92"/>
                    <a:pt x="9" y="92"/>
                  </a:cubicBezTo>
                </a:path>
              </a:pathLst>
            </a:custGeom>
            <a:solidFill>
              <a:srgbClr val="6C88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8" name="ïşlíḍê"/>
            <p:cNvSpPr/>
            <p:nvPr/>
          </p:nvSpPr>
          <p:spPr bwMode="auto">
            <a:xfrm>
              <a:off x="7453313" y="1873251"/>
              <a:ext cx="450850" cy="673100"/>
            </a:xfrm>
            <a:custGeom>
              <a:avLst/>
              <a:gdLst>
                <a:gd name="T0" fmla="*/ 23 w 125"/>
                <a:gd name="T1" fmla="*/ 151 h 187"/>
                <a:gd name="T2" fmla="*/ 32 w 125"/>
                <a:gd name="T3" fmla="*/ 124 h 187"/>
                <a:gd name="T4" fmla="*/ 6 w 125"/>
                <a:gd name="T5" fmla="*/ 108 h 187"/>
                <a:gd name="T6" fmla="*/ 2 w 125"/>
                <a:gd name="T7" fmla="*/ 33 h 187"/>
                <a:gd name="T8" fmla="*/ 17 w 125"/>
                <a:gd name="T9" fmla="*/ 12 h 187"/>
                <a:gd name="T10" fmla="*/ 83 w 125"/>
                <a:gd name="T11" fmla="*/ 15 h 187"/>
                <a:gd name="T12" fmla="*/ 88 w 125"/>
                <a:gd name="T13" fmla="*/ 57 h 187"/>
                <a:gd name="T14" fmla="*/ 110 w 125"/>
                <a:gd name="T15" fmla="*/ 47 h 187"/>
                <a:gd name="T16" fmla="*/ 90 w 125"/>
                <a:gd name="T17" fmla="*/ 82 h 187"/>
                <a:gd name="T18" fmla="*/ 97 w 125"/>
                <a:gd name="T19" fmla="*/ 149 h 187"/>
                <a:gd name="T20" fmla="*/ 59 w 125"/>
                <a:gd name="T21" fmla="*/ 187 h 187"/>
                <a:gd name="T22" fmla="*/ 23 w 125"/>
                <a:gd name="T23" fmla="*/ 15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187">
                  <a:moveTo>
                    <a:pt x="23" y="151"/>
                  </a:moveTo>
                  <a:cubicBezTo>
                    <a:pt x="23" y="151"/>
                    <a:pt x="33" y="149"/>
                    <a:pt x="32" y="124"/>
                  </a:cubicBezTo>
                  <a:cubicBezTo>
                    <a:pt x="32" y="124"/>
                    <a:pt x="10" y="124"/>
                    <a:pt x="6" y="108"/>
                  </a:cubicBezTo>
                  <a:cubicBezTo>
                    <a:pt x="2" y="92"/>
                    <a:pt x="2" y="56"/>
                    <a:pt x="2" y="33"/>
                  </a:cubicBezTo>
                  <a:cubicBezTo>
                    <a:pt x="2" y="33"/>
                    <a:pt x="0" y="21"/>
                    <a:pt x="17" y="12"/>
                  </a:cubicBezTo>
                  <a:cubicBezTo>
                    <a:pt x="34" y="4"/>
                    <a:pt x="77" y="0"/>
                    <a:pt x="83" y="15"/>
                  </a:cubicBezTo>
                  <a:cubicBezTo>
                    <a:pt x="89" y="30"/>
                    <a:pt x="88" y="57"/>
                    <a:pt x="88" y="57"/>
                  </a:cubicBezTo>
                  <a:cubicBezTo>
                    <a:pt x="88" y="57"/>
                    <a:pt x="95" y="44"/>
                    <a:pt x="110" y="47"/>
                  </a:cubicBezTo>
                  <a:cubicBezTo>
                    <a:pt x="125" y="50"/>
                    <a:pt x="117" y="99"/>
                    <a:pt x="90" y="82"/>
                  </a:cubicBezTo>
                  <a:cubicBezTo>
                    <a:pt x="90" y="82"/>
                    <a:pt x="83" y="141"/>
                    <a:pt x="97" y="149"/>
                  </a:cubicBezTo>
                  <a:cubicBezTo>
                    <a:pt x="59" y="187"/>
                    <a:pt x="59" y="187"/>
                    <a:pt x="59" y="187"/>
                  </a:cubicBezTo>
                  <a:lnTo>
                    <a:pt x="23" y="151"/>
                  </a:lnTo>
                  <a:close/>
                </a:path>
              </a:pathLst>
            </a:custGeom>
            <a:solidFill>
              <a:srgbClr val="FF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9" name="ïŝḷíḋè"/>
            <p:cNvSpPr/>
            <p:nvPr/>
          </p:nvSpPr>
          <p:spPr bwMode="auto">
            <a:xfrm>
              <a:off x="7265988" y="1746251"/>
              <a:ext cx="615950" cy="357188"/>
            </a:xfrm>
            <a:custGeom>
              <a:avLst/>
              <a:gdLst>
                <a:gd name="T0" fmla="*/ 147 w 171"/>
                <a:gd name="T1" fmla="*/ 40 h 99"/>
                <a:gd name="T2" fmla="*/ 112 w 171"/>
                <a:gd name="T3" fmla="*/ 0 h 99"/>
                <a:gd name="T4" fmla="*/ 54 w 171"/>
                <a:gd name="T5" fmla="*/ 25 h 99"/>
                <a:gd name="T6" fmla="*/ 72 w 171"/>
                <a:gd name="T7" fmla="*/ 55 h 99"/>
                <a:gd name="T8" fmla="*/ 132 w 171"/>
                <a:gd name="T9" fmla="*/ 53 h 99"/>
                <a:gd name="T10" fmla="*/ 132 w 171"/>
                <a:gd name="T11" fmla="*/ 73 h 99"/>
                <a:gd name="T12" fmla="*/ 138 w 171"/>
                <a:gd name="T13" fmla="*/ 81 h 99"/>
                <a:gd name="T14" fmla="*/ 138 w 171"/>
                <a:gd name="T15" fmla="*/ 93 h 99"/>
                <a:gd name="T16" fmla="*/ 141 w 171"/>
                <a:gd name="T17" fmla="*/ 99 h 99"/>
                <a:gd name="T18" fmla="*/ 143 w 171"/>
                <a:gd name="T19" fmla="*/ 89 h 99"/>
                <a:gd name="T20" fmla="*/ 154 w 171"/>
                <a:gd name="T21" fmla="*/ 82 h 99"/>
                <a:gd name="T22" fmla="*/ 160 w 171"/>
                <a:gd name="T23" fmla="*/ 70 h 99"/>
                <a:gd name="T24" fmla="*/ 147 w 171"/>
                <a:gd name="T25" fmla="*/ 4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99">
                  <a:moveTo>
                    <a:pt x="147" y="40"/>
                  </a:moveTo>
                  <a:cubicBezTo>
                    <a:pt x="147" y="40"/>
                    <a:pt x="142" y="0"/>
                    <a:pt x="112" y="0"/>
                  </a:cubicBezTo>
                  <a:cubicBezTo>
                    <a:pt x="77" y="0"/>
                    <a:pt x="81" y="25"/>
                    <a:pt x="54" y="25"/>
                  </a:cubicBezTo>
                  <a:cubicBezTo>
                    <a:pt x="0" y="26"/>
                    <a:pt x="28" y="92"/>
                    <a:pt x="72" y="55"/>
                  </a:cubicBezTo>
                  <a:cubicBezTo>
                    <a:pt x="84" y="45"/>
                    <a:pt x="114" y="38"/>
                    <a:pt x="132" y="5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2" y="89"/>
                    <a:pt x="138" y="81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8" y="93"/>
                    <a:pt x="138" y="99"/>
                    <a:pt x="141" y="99"/>
                  </a:cubicBezTo>
                  <a:cubicBezTo>
                    <a:pt x="144" y="99"/>
                    <a:pt x="143" y="89"/>
                    <a:pt x="143" y="89"/>
                  </a:cubicBezTo>
                  <a:cubicBezTo>
                    <a:pt x="143" y="89"/>
                    <a:pt x="149" y="83"/>
                    <a:pt x="154" y="82"/>
                  </a:cubicBezTo>
                  <a:cubicBezTo>
                    <a:pt x="154" y="82"/>
                    <a:pt x="156" y="77"/>
                    <a:pt x="160" y="70"/>
                  </a:cubicBezTo>
                  <a:cubicBezTo>
                    <a:pt x="171" y="50"/>
                    <a:pt x="154" y="37"/>
                    <a:pt x="147" y="40"/>
                  </a:cubicBez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0" name="ïṥḷiḓê"/>
            <p:cNvSpPr/>
            <p:nvPr/>
          </p:nvSpPr>
          <p:spPr bwMode="auto">
            <a:xfrm>
              <a:off x="7564438" y="2143126"/>
              <a:ext cx="79375" cy="42863"/>
            </a:xfrm>
            <a:custGeom>
              <a:avLst/>
              <a:gdLst>
                <a:gd name="T0" fmla="*/ 0 w 22"/>
                <a:gd name="T1" fmla="*/ 12 h 12"/>
                <a:gd name="T2" fmla="*/ 22 w 22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" h="12">
                  <a:moveTo>
                    <a:pt x="0" y="12"/>
                  </a:moveTo>
                  <a:cubicBezTo>
                    <a:pt x="0" y="12"/>
                    <a:pt x="9" y="9"/>
                    <a:pt x="22" y="0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1" name="îšḷîḑé"/>
            <p:cNvSpPr/>
            <p:nvPr/>
          </p:nvSpPr>
          <p:spPr bwMode="auto">
            <a:xfrm>
              <a:off x="7529513" y="2060576"/>
              <a:ext cx="28575" cy="90488"/>
            </a:xfrm>
            <a:custGeom>
              <a:avLst/>
              <a:gdLst>
                <a:gd name="T0" fmla="*/ 8 w 8"/>
                <a:gd name="T1" fmla="*/ 0 h 25"/>
                <a:gd name="T2" fmla="*/ 3 w 8"/>
                <a:gd name="T3" fmla="*/ 14 h 25"/>
                <a:gd name="T4" fmla="*/ 8 w 8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5">
                  <a:moveTo>
                    <a:pt x="8" y="0"/>
                  </a:moveTo>
                  <a:cubicBezTo>
                    <a:pt x="8" y="0"/>
                    <a:pt x="7" y="8"/>
                    <a:pt x="3" y="14"/>
                  </a:cubicBezTo>
                  <a:cubicBezTo>
                    <a:pt x="0" y="19"/>
                    <a:pt x="1" y="22"/>
                    <a:pt x="8" y="25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2" name="îŝļïdé"/>
            <p:cNvSpPr/>
            <p:nvPr/>
          </p:nvSpPr>
          <p:spPr bwMode="auto">
            <a:xfrm>
              <a:off x="7615238" y="2041526"/>
              <a:ext cx="22225" cy="50800"/>
            </a:xfrm>
            <a:custGeom>
              <a:avLst/>
              <a:gdLst>
                <a:gd name="T0" fmla="*/ 2 w 6"/>
                <a:gd name="T1" fmla="*/ 2 h 14"/>
                <a:gd name="T2" fmla="*/ 0 w 6"/>
                <a:gd name="T3" fmla="*/ 7 h 14"/>
                <a:gd name="T4" fmla="*/ 1 w 6"/>
                <a:gd name="T5" fmla="*/ 12 h 14"/>
                <a:gd name="T6" fmla="*/ 5 w 6"/>
                <a:gd name="T7" fmla="*/ 12 h 14"/>
                <a:gd name="T8" fmla="*/ 2 w 6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2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4"/>
                    <a:pt x="4" y="14"/>
                    <a:pt x="5" y="12"/>
                  </a:cubicBezTo>
                  <a:cubicBezTo>
                    <a:pt x="6" y="10"/>
                    <a:pt x="6" y="0"/>
                    <a:pt x="2" y="2"/>
                  </a:cubicBezTo>
                  <a:close/>
                </a:path>
              </a:pathLst>
            </a:custGeom>
            <a:solidFill>
              <a:srgbClr val="4A3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3" name="ïsḻídê"/>
            <p:cNvSpPr/>
            <p:nvPr/>
          </p:nvSpPr>
          <p:spPr bwMode="auto">
            <a:xfrm>
              <a:off x="7518401" y="2046288"/>
              <a:ext cx="17463" cy="46038"/>
            </a:xfrm>
            <a:custGeom>
              <a:avLst/>
              <a:gdLst>
                <a:gd name="T0" fmla="*/ 2 w 5"/>
                <a:gd name="T1" fmla="*/ 1 h 13"/>
                <a:gd name="T2" fmla="*/ 0 w 5"/>
                <a:gd name="T3" fmla="*/ 5 h 13"/>
                <a:gd name="T4" fmla="*/ 0 w 5"/>
                <a:gd name="T5" fmla="*/ 11 h 13"/>
                <a:gd name="T6" fmla="*/ 5 w 5"/>
                <a:gd name="T7" fmla="*/ 11 h 13"/>
                <a:gd name="T8" fmla="*/ 5 w 5"/>
                <a:gd name="T9" fmla="*/ 5 h 13"/>
                <a:gd name="T10" fmla="*/ 2 w 5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3">
                  <a:moveTo>
                    <a:pt x="2" y="1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1" y="13"/>
                    <a:pt x="4" y="13"/>
                    <a:pt x="5" y="11"/>
                  </a:cubicBezTo>
                  <a:cubicBezTo>
                    <a:pt x="5" y="9"/>
                    <a:pt x="5" y="7"/>
                    <a:pt x="5" y="5"/>
                  </a:cubicBezTo>
                  <a:cubicBezTo>
                    <a:pt x="5" y="3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4A3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4" name="ísḷîḋè"/>
            <p:cNvSpPr/>
            <p:nvPr/>
          </p:nvSpPr>
          <p:spPr bwMode="auto">
            <a:xfrm>
              <a:off x="7207251" y="2424113"/>
              <a:ext cx="917575" cy="1190625"/>
            </a:xfrm>
            <a:custGeom>
              <a:avLst/>
              <a:gdLst>
                <a:gd name="T0" fmla="*/ 185 w 254"/>
                <a:gd name="T1" fmla="*/ 1 h 330"/>
                <a:gd name="T2" fmla="*/ 161 w 254"/>
                <a:gd name="T3" fmla="*/ 0 h 330"/>
                <a:gd name="T4" fmla="*/ 162 w 254"/>
                <a:gd name="T5" fmla="*/ 12 h 330"/>
                <a:gd name="T6" fmla="*/ 131 w 254"/>
                <a:gd name="T7" fmla="*/ 36 h 330"/>
                <a:gd name="T8" fmla="*/ 93 w 254"/>
                <a:gd name="T9" fmla="*/ 9 h 330"/>
                <a:gd name="T10" fmla="*/ 97 w 254"/>
                <a:gd name="T11" fmla="*/ 0 h 330"/>
                <a:gd name="T12" fmla="*/ 70 w 254"/>
                <a:gd name="T13" fmla="*/ 1 h 330"/>
                <a:gd name="T14" fmla="*/ 0 w 254"/>
                <a:gd name="T15" fmla="*/ 11 h 330"/>
                <a:gd name="T16" fmla="*/ 14 w 254"/>
                <a:gd name="T17" fmla="*/ 113 h 330"/>
                <a:gd name="T18" fmla="*/ 31 w 254"/>
                <a:gd name="T19" fmla="*/ 320 h 330"/>
                <a:gd name="T20" fmla="*/ 93 w 254"/>
                <a:gd name="T21" fmla="*/ 320 h 330"/>
                <a:gd name="T22" fmla="*/ 93 w 254"/>
                <a:gd name="T23" fmla="*/ 288 h 330"/>
                <a:gd name="T24" fmla="*/ 162 w 254"/>
                <a:gd name="T25" fmla="*/ 288 h 330"/>
                <a:gd name="T26" fmla="*/ 162 w 254"/>
                <a:gd name="T27" fmla="*/ 320 h 330"/>
                <a:gd name="T28" fmla="*/ 225 w 254"/>
                <a:gd name="T29" fmla="*/ 273 h 330"/>
                <a:gd name="T30" fmla="*/ 241 w 254"/>
                <a:gd name="T31" fmla="*/ 109 h 330"/>
                <a:gd name="T32" fmla="*/ 254 w 254"/>
                <a:gd name="T33" fmla="*/ 11 h 330"/>
                <a:gd name="T34" fmla="*/ 185 w 254"/>
                <a:gd name="T35" fmla="*/ 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" h="330">
                  <a:moveTo>
                    <a:pt x="185" y="1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19" y="3"/>
                    <a:pt x="0" y="11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113"/>
                    <a:pt x="25" y="270"/>
                    <a:pt x="31" y="320"/>
                  </a:cubicBezTo>
                  <a:cubicBezTo>
                    <a:pt x="31" y="320"/>
                    <a:pt x="60" y="330"/>
                    <a:pt x="93" y="320"/>
                  </a:cubicBezTo>
                  <a:cubicBezTo>
                    <a:pt x="93" y="288"/>
                    <a:pt x="93" y="288"/>
                    <a:pt x="93" y="288"/>
                  </a:cubicBezTo>
                  <a:cubicBezTo>
                    <a:pt x="162" y="288"/>
                    <a:pt x="162" y="288"/>
                    <a:pt x="162" y="288"/>
                  </a:cubicBezTo>
                  <a:cubicBezTo>
                    <a:pt x="162" y="320"/>
                    <a:pt x="162" y="320"/>
                    <a:pt x="162" y="320"/>
                  </a:cubicBezTo>
                  <a:cubicBezTo>
                    <a:pt x="196" y="329"/>
                    <a:pt x="225" y="273"/>
                    <a:pt x="225" y="273"/>
                  </a:cubicBezTo>
                  <a:cubicBezTo>
                    <a:pt x="231" y="223"/>
                    <a:pt x="241" y="109"/>
                    <a:pt x="241" y="109"/>
                  </a:cubicBezTo>
                  <a:cubicBezTo>
                    <a:pt x="254" y="11"/>
                    <a:pt x="254" y="11"/>
                    <a:pt x="254" y="11"/>
                  </a:cubicBezTo>
                  <a:cubicBezTo>
                    <a:pt x="235" y="3"/>
                    <a:pt x="185" y="1"/>
                    <a:pt x="185" y="1"/>
                  </a:cubicBezTo>
                  <a:close/>
                </a:path>
              </a:pathLst>
            </a:custGeom>
            <a:solidFill>
              <a:srgbClr val="6C88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5" name="iŝ1íde"/>
            <p:cNvSpPr/>
            <p:nvPr/>
          </p:nvSpPr>
          <p:spPr bwMode="auto">
            <a:xfrm>
              <a:off x="7107238" y="3470276"/>
              <a:ext cx="215900" cy="436563"/>
            </a:xfrm>
            <a:custGeom>
              <a:avLst/>
              <a:gdLst>
                <a:gd name="T0" fmla="*/ 25 w 60"/>
                <a:gd name="T1" fmla="*/ 0 h 121"/>
                <a:gd name="T2" fmla="*/ 47 w 60"/>
                <a:gd name="T3" fmla="*/ 16 h 121"/>
                <a:gd name="T4" fmla="*/ 53 w 60"/>
                <a:gd name="T5" fmla="*/ 63 h 121"/>
                <a:gd name="T6" fmla="*/ 45 w 60"/>
                <a:gd name="T7" fmla="*/ 113 h 121"/>
                <a:gd name="T8" fmla="*/ 38 w 60"/>
                <a:gd name="T9" fmla="*/ 105 h 121"/>
                <a:gd name="T10" fmla="*/ 40 w 60"/>
                <a:gd name="T11" fmla="*/ 85 h 121"/>
                <a:gd name="T12" fmla="*/ 27 w 60"/>
                <a:gd name="T13" fmla="*/ 112 h 121"/>
                <a:gd name="T14" fmla="*/ 27 w 60"/>
                <a:gd name="T15" fmla="*/ 92 h 121"/>
                <a:gd name="T16" fmla="*/ 35 w 60"/>
                <a:gd name="T17" fmla="*/ 71 h 121"/>
                <a:gd name="T18" fmla="*/ 8 w 60"/>
                <a:gd name="T19" fmla="*/ 88 h 121"/>
                <a:gd name="T20" fmla="*/ 10 w 60"/>
                <a:gd name="T21" fmla="*/ 76 h 121"/>
                <a:gd name="T22" fmla="*/ 27 w 60"/>
                <a:gd name="T23" fmla="*/ 61 h 121"/>
                <a:gd name="T24" fmla="*/ 29 w 60"/>
                <a:gd name="T25" fmla="*/ 28 h 121"/>
                <a:gd name="T26" fmla="*/ 14 w 60"/>
                <a:gd name="T27" fmla="*/ 19 h 121"/>
                <a:gd name="T28" fmla="*/ 25 w 60"/>
                <a:gd name="T2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20">
                  <a:moveTo>
                    <a:pt x="25" y="0"/>
                  </a:moveTo>
                  <a:cubicBezTo>
                    <a:pt x="25" y="0"/>
                    <a:pt x="33" y="6"/>
                    <a:pt x="47" y="16"/>
                  </a:cubicBezTo>
                  <a:cubicBezTo>
                    <a:pt x="60" y="25"/>
                    <a:pt x="54" y="51"/>
                    <a:pt x="53" y="63"/>
                  </a:cubicBezTo>
                  <a:cubicBezTo>
                    <a:pt x="51" y="76"/>
                    <a:pt x="46" y="105"/>
                    <a:pt x="45" y="113"/>
                  </a:cubicBezTo>
                  <a:cubicBezTo>
                    <a:pt x="43" y="121"/>
                    <a:pt x="37" y="121"/>
                    <a:pt x="38" y="105"/>
                  </a:cubicBezTo>
                  <a:cubicBezTo>
                    <a:pt x="39" y="89"/>
                    <a:pt x="40" y="85"/>
                    <a:pt x="40" y="85"/>
                  </a:cubicBezTo>
                  <a:cubicBezTo>
                    <a:pt x="40" y="85"/>
                    <a:pt x="30" y="108"/>
                    <a:pt x="27" y="112"/>
                  </a:cubicBezTo>
                  <a:cubicBezTo>
                    <a:pt x="24" y="117"/>
                    <a:pt x="19" y="112"/>
                    <a:pt x="27" y="92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15" y="85"/>
                    <a:pt x="8" y="88"/>
                  </a:cubicBezTo>
                  <a:cubicBezTo>
                    <a:pt x="0" y="91"/>
                    <a:pt x="4" y="82"/>
                    <a:pt x="10" y="76"/>
                  </a:cubicBezTo>
                  <a:cubicBezTo>
                    <a:pt x="17" y="69"/>
                    <a:pt x="27" y="61"/>
                    <a:pt x="27" y="61"/>
                  </a:cubicBezTo>
                  <a:cubicBezTo>
                    <a:pt x="27" y="61"/>
                    <a:pt x="26" y="36"/>
                    <a:pt x="29" y="28"/>
                  </a:cubicBezTo>
                  <a:cubicBezTo>
                    <a:pt x="14" y="19"/>
                    <a:pt x="14" y="19"/>
                    <a:pt x="14" y="19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F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6" name="îśliḍe"/>
            <p:cNvSpPr/>
            <p:nvPr/>
          </p:nvSpPr>
          <p:spPr bwMode="auto">
            <a:xfrm>
              <a:off x="7096126" y="3444876"/>
              <a:ext cx="150813" cy="133350"/>
            </a:xfrm>
            <a:custGeom>
              <a:avLst/>
              <a:gdLst>
                <a:gd name="T0" fmla="*/ 28 w 42"/>
                <a:gd name="T1" fmla="*/ 0 h 37"/>
                <a:gd name="T2" fmla="*/ 42 w 42"/>
                <a:gd name="T3" fmla="*/ 13 h 37"/>
                <a:gd name="T4" fmla="*/ 29 w 42"/>
                <a:gd name="T5" fmla="*/ 37 h 37"/>
                <a:gd name="T6" fmla="*/ 0 w 42"/>
                <a:gd name="T7" fmla="*/ 18 h 37"/>
                <a:gd name="T8" fmla="*/ 28 w 42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7">
                  <a:moveTo>
                    <a:pt x="28" y="0"/>
                  </a:move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35" y="22"/>
                    <a:pt x="29" y="37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98A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7" name="ïSlîďé"/>
            <p:cNvSpPr/>
            <p:nvPr/>
          </p:nvSpPr>
          <p:spPr bwMode="auto">
            <a:xfrm>
              <a:off x="7485063" y="2471738"/>
              <a:ext cx="331788" cy="169863"/>
            </a:xfrm>
            <a:custGeom>
              <a:avLst/>
              <a:gdLst>
                <a:gd name="T0" fmla="*/ 45 w 92"/>
                <a:gd name="T1" fmla="*/ 0 h 47"/>
                <a:gd name="T2" fmla="*/ 54 w 92"/>
                <a:gd name="T3" fmla="*/ 47 h 47"/>
                <a:gd name="T4" fmla="*/ 60 w 92"/>
                <a:gd name="T5" fmla="*/ 2 h 47"/>
                <a:gd name="T6" fmla="*/ 53 w 92"/>
                <a:gd name="T7" fmla="*/ 13 h 47"/>
                <a:gd name="T8" fmla="*/ 45 w 92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7">
                  <a:moveTo>
                    <a:pt x="45" y="0"/>
                  </a:moveTo>
                  <a:cubicBezTo>
                    <a:pt x="45" y="0"/>
                    <a:pt x="0" y="8"/>
                    <a:pt x="54" y="47"/>
                  </a:cubicBezTo>
                  <a:cubicBezTo>
                    <a:pt x="54" y="47"/>
                    <a:pt x="92" y="3"/>
                    <a:pt x="60" y="2"/>
                  </a:cubicBezTo>
                  <a:cubicBezTo>
                    <a:pt x="53" y="13"/>
                    <a:pt x="53" y="13"/>
                    <a:pt x="53" y="13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E1D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8" name="íşḷiḓe"/>
            <p:cNvSpPr/>
            <p:nvPr/>
          </p:nvSpPr>
          <p:spPr bwMode="auto">
            <a:xfrm>
              <a:off x="7643813" y="2565401"/>
              <a:ext cx="65088" cy="57150"/>
            </a:xfrm>
            <a:custGeom>
              <a:avLst/>
              <a:gdLst>
                <a:gd name="T0" fmla="*/ 41 w 41"/>
                <a:gd name="T1" fmla="*/ 36 h 36"/>
                <a:gd name="T2" fmla="*/ 37 w 41"/>
                <a:gd name="T3" fmla="*/ 0 h 36"/>
                <a:gd name="T4" fmla="*/ 3 w 41"/>
                <a:gd name="T5" fmla="*/ 0 h 36"/>
                <a:gd name="T6" fmla="*/ 0 w 41"/>
                <a:gd name="T7" fmla="*/ 36 h 36"/>
                <a:gd name="T8" fmla="*/ 41 w 4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41" y="36"/>
                  </a:moveTo>
                  <a:lnTo>
                    <a:pt x="37" y="0"/>
                  </a:lnTo>
                  <a:lnTo>
                    <a:pt x="3" y="0"/>
                  </a:lnTo>
                  <a:lnTo>
                    <a:pt x="0" y="36"/>
                  </a:lnTo>
                  <a:lnTo>
                    <a:pt x="41" y="36"/>
                  </a:lnTo>
                  <a:close/>
                </a:path>
              </a:pathLst>
            </a:custGeom>
            <a:solidFill>
              <a:srgbClr val="B00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9" name="îṥľïḓé"/>
            <p:cNvSpPr/>
            <p:nvPr/>
          </p:nvSpPr>
          <p:spPr bwMode="auto">
            <a:xfrm>
              <a:off x="7626351" y="2482851"/>
              <a:ext cx="101600" cy="88900"/>
            </a:xfrm>
            <a:custGeom>
              <a:avLst/>
              <a:gdLst>
                <a:gd name="T0" fmla="*/ 48 w 64"/>
                <a:gd name="T1" fmla="*/ 2 h 56"/>
                <a:gd name="T2" fmla="*/ 11 w 64"/>
                <a:gd name="T3" fmla="*/ 0 h 56"/>
                <a:gd name="T4" fmla="*/ 0 w 64"/>
                <a:gd name="T5" fmla="*/ 34 h 56"/>
                <a:gd name="T6" fmla="*/ 14 w 64"/>
                <a:gd name="T7" fmla="*/ 56 h 56"/>
                <a:gd name="T8" fmla="*/ 48 w 64"/>
                <a:gd name="T9" fmla="*/ 56 h 56"/>
                <a:gd name="T10" fmla="*/ 64 w 64"/>
                <a:gd name="T11" fmla="*/ 34 h 56"/>
                <a:gd name="T12" fmla="*/ 48 w 64"/>
                <a:gd name="T13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6">
                  <a:moveTo>
                    <a:pt x="48" y="2"/>
                  </a:moveTo>
                  <a:lnTo>
                    <a:pt x="11" y="0"/>
                  </a:lnTo>
                  <a:lnTo>
                    <a:pt x="0" y="34"/>
                  </a:lnTo>
                  <a:lnTo>
                    <a:pt x="14" y="56"/>
                  </a:lnTo>
                  <a:lnTo>
                    <a:pt x="48" y="56"/>
                  </a:lnTo>
                  <a:lnTo>
                    <a:pt x="64" y="34"/>
                  </a:lnTo>
                  <a:lnTo>
                    <a:pt x="48" y="2"/>
                  </a:lnTo>
                  <a:close/>
                </a:path>
              </a:pathLst>
            </a:custGeom>
            <a:solidFill>
              <a:srgbClr val="D31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0" name="işļíḑê"/>
            <p:cNvSpPr/>
            <p:nvPr/>
          </p:nvSpPr>
          <p:spPr bwMode="auto">
            <a:xfrm>
              <a:off x="7459663" y="2413001"/>
              <a:ext cx="401638" cy="277813"/>
            </a:xfrm>
            <a:custGeom>
              <a:avLst/>
              <a:gdLst>
                <a:gd name="T0" fmla="*/ 0 w 111"/>
                <a:gd name="T1" fmla="*/ 4 h 77"/>
                <a:gd name="T2" fmla="*/ 62 w 111"/>
                <a:gd name="T3" fmla="*/ 77 h 77"/>
                <a:gd name="T4" fmla="*/ 111 w 111"/>
                <a:gd name="T5" fmla="*/ 4 h 77"/>
                <a:gd name="T6" fmla="*/ 95 w 111"/>
                <a:gd name="T7" fmla="*/ 4 h 77"/>
                <a:gd name="T8" fmla="*/ 60 w 111"/>
                <a:gd name="T9" fmla="*/ 58 h 77"/>
                <a:gd name="T10" fmla="*/ 16 w 111"/>
                <a:gd name="T11" fmla="*/ 3 h 77"/>
                <a:gd name="T12" fmla="*/ 0 w 111"/>
                <a:gd name="T13" fmla="*/ 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77">
                  <a:moveTo>
                    <a:pt x="0" y="4"/>
                  </a:moveTo>
                  <a:cubicBezTo>
                    <a:pt x="0" y="4"/>
                    <a:pt x="31" y="57"/>
                    <a:pt x="62" y="77"/>
                  </a:cubicBezTo>
                  <a:cubicBezTo>
                    <a:pt x="62" y="77"/>
                    <a:pt x="92" y="55"/>
                    <a:pt x="111" y="4"/>
                  </a:cubicBezTo>
                  <a:cubicBezTo>
                    <a:pt x="111" y="4"/>
                    <a:pt x="103" y="0"/>
                    <a:pt x="95" y="4"/>
                  </a:cubicBezTo>
                  <a:cubicBezTo>
                    <a:pt x="95" y="4"/>
                    <a:pt x="81" y="36"/>
                    <a:pt x="60" y="58"/>
                  </a:cubicBezTo>
                  <a:cubicBezTo>
                    <a:pt x="60" y="58"/>
                    <a:pt x="22" y="15"/>
                    <a:pt x="16" y="3"/>
                  </a:cubicBezTo>
                  <a:cubicBezTo>
                    <a:pt x="16" y="3"/>
                    <a:pt x="6" y="2"/>
                    <a:pt x="0" y="4"/>
                  </a:cubicBezTo>
                  <a:close/>
                </a:path>
              </a:pathLst>
            </a:custGeom>
            <a:solidFill>
              <a:srgbClr val="98A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1" name="îSļíḋê"/>
            <p:cNvSpPr/>
            <p:nvPr/>
          </p:nvSpPr>
          <p:spPr bwMode="auto">
            <a:xfrm>
              <a:off x="7702551" y="2366963"/>
              <a:ext cx="130175" cy="255588"/>
            </a:xfrm>
            <a:custGeom>
              <a:avLst/>
              <a:gdLst>
                <a:gd name="T0" fmla="*/ 0 w 36"/>
                <a:gd name="T1" fmla="*/ 31 h 71"/>
                <a:gd name="T2" fmla="*/ 22 w 36"/>
                <a:gd name="T3" fmla="*/ 0 h 71"/>
                <a:gd name="T4" fmla="*/ 36 w 36"/>
                <a:gd name="T5" fmla="*/ 15 h 71"/>
                <a:gd name="T6" fmla="*/ 17 w 36"/>
                <a:gd name="T7" fmla="*/ 71 h 71"/>
                <a:gd name="T8" fmla="*/ 0 w 36"/>
                <a:gd name="T9" fmla="*/ 3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1">
                  <a:moveTo>
                    <a:pt x="0" y="31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8" y="13"/>
                    <a:pt x="36" y="15"/>
                  </a:cubicBezTo>
                  <a:cubicBezTo>
                    <a:pt x="17" y="71"/>
                    <a:pt x="17" y="71"/>
                    <a:pt x="17" y="71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2E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2" name="íṣḷïḑe"/>
            <p:cNvSpPr/>
            <p:nvPr/>
          </p:nvSpPr>
          <p:spPr bwMode="auto">
            <a:xfrm>
              <a:off x="7499351" y="2366963"/>
              <a:ext cx="149225" cy="255588"/>
            </a:xfrm>
            <a:custGeom>
              <a:avLst/>
              <a:gdLst>
                <a:gd name="T0" fmla="*/ 41 w 41"/>
                <a:gd name="T1" fmla="*/ 29 h 71"/>
                <a:gd name="T2" fmla="*/ 19 w 41"/>
                <a:gd name="T3" fmla="*/ 0 h 71"/>
                <a:gd name="T4" fmla="*/ 0 w 41"/>
                <a:gd name="T5" fmla="*/ 15 h 71"/>
                <a:gd name="T6" fmla="*/ 25 w 41"/>
                <a:gd name="T7" fmla="*/ 71 h 71"/>
                <a:gd name="T8" fmla="*/ 41 w 41"/>
                <a:gd name="T9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1">
                  <a:moveTo>
                    <a:pt x="41" y="29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8" y="15"/>
                    <a:pt x="0" y="15"/>
                  </a:cubicBezTo>
                  <a:cubicBezTo>
                    <a:pt x="25" y="71"/>
                    <a:pt x="25" y="71"/>
                    <a:pt x="25" y="71"/>
                  </a:cubicBezTo>
                  <a:lnTo>
                    <a:pt x="41" y="29"/>
                  </a:lnTo>
                  <a:close/>
                </a:path>
              </a:pathLst>
            </a:custGeom>
            <a:solidFill>
              <a:srgbClr val="F2E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3" name="îṧliḋè"/>
            <p:cNvSpPr/>
            <p:nvPr/>
          </p:nvSpPr>
          <p:spPr bwMode="auto">
            <a:xfrm>
              <a:off x="7200901" y="5599113"/>
              <a:ext cx="303213" cy="269875"/>
            </a:xfrm>
            <a:custGeom>
              <a:avLst/>
              <a:gdLst>
                <a:gd name="T0" fmla="*/ 82 w 84"/>
                <a:gd name="T1" fmla="*/ 0 h 75"/>
                <a:gd name="T2" fmla="*/ 82 w 84"/>
                <a:gd name="T3" fmla="*/ 31 h 75"/>
                <a:gd name="T4" fmla="*/ 0 w 84"/>
                <a:gd name="T5" fmla="*/ 75 h 75"/>
                <a:gd name="T6" fmla="*/ 52 w 84"/>
                <a:gd name="T7" fmla="*/ 27 h 75"/>
                <a:gd name="T8" fmla="*/ 60 w 84"/>
                <a:gd name="T9" fmla="*/ 0 h 75"/>
                <a:gd name="T10" fmla="*/ 82 w 84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75">
                  <a:moveTo>
                    <a:pt x="82" y="0"/>
                  </a:moveTo>
                  <a:cubicBezTo>
                    <a:pt x="82" y="0"/>
                    <a:pt x="84" y="20"/>
                    <a:pt x="82" y="31"/>
                  </a:cubicBezTo>
                  <a:cubicBezTo>
                    <a:pt x="81" y="42"/>
                    <a:pt x="30" y="68"/>
                    <a:pt x="0" y="75"/>
                  </a:cubicBezTo>
                  <a:cubicBezTo>
                    <a:pt x="0" y="75"/>
                    <a:pt x="46" y="40"/>
                    <a:pt x="52" y="27"/>
                  </a:cubicBezTo>
                  <a:cubicBezTo>
                    <a:pt x="59" y="14"/>
                    <a:pt x="60" y="0"/>
                    <a:pt x="60" y="0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B00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4" name="îš1ïďé"/>
            <p:cNvSpPr/>
            <p:nvPr/>
          </p:nvSpPr>
          <p:spPr bwMode="auto">
            <a:xfrm>
              <a:off x="7835901" y="5599113"/>
              <a:ext cx="303213" cy="269875"/>
            </a:xfrm>
            <a:custGeom>
              <a:avLst/>
              <a:gdLst>
                <a:gd name="T0" fmla="*/ 1 w 84"/>
                <a:gd name="T1" fmla="*/ 0 h 75"/>
                <a:gd name="T2" fmla="*/ 1 w 84"/>
                <a:gd name="T3" fmla="*/ 31 h 75"/>
                <a:gd name="T4" fmla="*/ 84 w 84"/>
                <a:gd name="T5" fmla="*/ 75 h 75"/>
                <a:gd name="T6" fmla="*/ 31 w 84"/>
                <a:gd name="T7" fmla="*/ 27 h 75"/>
                <a:gd name="T8" fmla="*/ 24 w 84"/>
                <a:gd name="T9" fmla="*/ 0 h 75"/>
                <a:gd name="T10" fmla="*/ 1 w 84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75">
                  <a:moveTo>
                    <a:pt x="1" y="0"/>
                  </a:moveTo>
                  <a:cubicBezTo>
                    <a:pt x="1" y="0"/>
                    <a:pt x="0" y="20"/>
                    <a:pt x="1" y="31"/>
                  </a:cubicBezTo>
                  <a:cubicBezTo>
                    <a:pt x="3" y="42"/>
                    <a:pt x="53" y="68"/>
                    <a:pt x="84" y="75"/>
                  </a:cubicBezTo>
                  <a:cubicBezTo>
                    <a:pt x="84" y="75"/>
                    <a:pt x="38" y="40"/>
                    <a:pt x="31" y="27"/>
                  </a:cubicBezTo>
                  <a:cubicBezTo>
                    <a:pt x="24" y="14"/>
                    <a:pt x="24" y="0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B00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5" name="ïṣļîďè"/>
            <p:cNvSpPr/>
            <p:nvPr/>
          </p:nvSpPr>
          <p:spPr bwMode="auto">
            <a:xfrm>
              <a:off x="7305676" y="3408363"/>
              <a:ext cx="717550" cy="2273300"/>
            </a:xfrm>
            <a:custGeom>
              <a:avLst/>
              <a:gdLst>
                <a:gd name="T0" fmla="*/ 198 w 199"/>
                <a:gd name="T1" fmla="*/ 24 h 630"/>
                <a:gd name="T2" fmla="*/ 198 w 199"/>
                <a:gd name="T3" fmla="*/ 0 h 630"/>
                <a:gd name="T4" fmla="*/ 0 w 199"/>
                <a:gd name="T5" fmla="*/ 0 h 630"/>
                <a:gd name="T6" fmla="*/ 0 w 199"/>
                <a:gd name="T7" fmla="*/ 24 h 630"/>
                <a:gd name="T8" fmla="*/ 14 w 199"/>
                <a:gd name="T9" fmla="*/ 623 h 630"/>
                <a:gd name="T10" fmla="*/ 57 w 199"/>
                <a:gd name="T11" fmla="*/ 623 h 630"/>
                <a:gd name="T12" fmla="*/ 87 w 199"/>
                <a:gd name="T13" fmla="*/ 95 h 630"/>
                <a:gd name="T14" fmla="*/ 100 w 199"/>
                <a:gd name="T15" fmla="*/ 95 h 630"/>
                <a:gd name="T16" fmla="*/ 101 w 199"/>
                <a:gd name="T17" fmla="*/ 95 h 630"/>
                <a:gd name="T18" fmla="*/ 113 w 199"/>
                <a:gd name="T19" fmla="*/ 95 h 630"/>
                <a:gd name="T20" fmla="*/ 143 w 199"/>
                <a:gd name="T21" fmla="*/ 623 h 630"/>
                <a:gd name="T22" fmla="*/ 187 w 199"/>
                <a:gd name="T23" fmla="*/ 623 h 630"/>
                <a:gd name="T24" fmla="*/ 198 w 199"/>
                <a:gd name="T25" fmla="*/ 24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630">
                  <a:moveTo>
                    <a:pt x="198" y="24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509"/>
                    <a:pt x="14" y="623"/>
                  </a:cubicBezTo>
                  <a:cubicBezTo>
                    <a:pt x="14" y="623"/>
                    <a:pt x="40" y="630"/>
                    <a:pt x="57" y="623"/>
                  </a:cubicBezTo>
                  <a:cubicBezTo>
                    <a:pt x="57" y="623"/>
                    <a:pt x="77" y="311"/>
                    <a:pt x="87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13" y="95"/>
                    <a:pt x="113" y="95"/>
                    <a:pt x="113" y="95"/>
                  </a:cubicBezTo>
                  <a:cubicBezTo>
                    <a:pt x="123" y="311"/>
                    <a:pt x="143" y="623"/>
                    <a:pt x="143" y="623"/>
                  </a:cubicBezTo>
                  <a:cubicBezTo>
                    <a:pt x="160" y="630"/>
                    <a:pt x="187" y="623"/>
                    <a:pt x="187" y="623"/>
                  </a:cubicBezTo>
                  <a:cubicBezTo>
                    <a:pt x="199" y="509"/>
                    <a:pt x="198" y="24"/>
                    <a:pt x="198" y="24"/>
                  </a:cubicBez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6" name="íṥľíďê"/>
            <p:cNvSpPr/>
            <p:nvPr/>
          </p:nvSpPr>
          <p:spPr bwMode="auto">
            <a:xfrm>
              <a:off x="6764338" y="2463801"/>
              <a:ext cx="496888" cy="1079500"/>
            </a:xfrm>
            <a:custGeom>
              <a:avLst/>
              <a:gdLst>
                <a:gd name="T0" fmla="*/ 125 w 138"/>
                <a:gd name="T1" fmla="*/ 0 h 299"/>
                <a:gd name="T2" fmla="*/ 25 w 138"/>
                <a:gd name="T3" fmla="*/ 108 h 299"/>
                <a:gd name="T4" fmla="*/ 106 w 138"/>
                <a:gd name="T5" fmla="*/ 299 h 299"/>
                <a:gd name="T6" fmla="*/ 120 w 138"/>
                <a:gd name="T7" fmla="*/ 272 h 299"/>
                <a:gd name="T8" fmla="*/ 82 w 138"/>
                <a:gd name="T9" fmla="*/ 202 h 299"/>
                <a:gd name="T10" fmla="*/ 138 w 138"/>
                <a:gd name="T11" fmla="*/ 10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299">
                  <a:moveTo>
                    <a:pt x="125" y="0"/>
                  </a:moveTo>
                  <a:cubicBezTo>
                    <a:pt x="106" y="6"/>
                    <a:pt x="48" y="49"/>
                    <a:pt x="25" y="108"/>
                  </a:cubicBezTo>
                  <a:cubicBezTo>
                    <a:pt x="0" y="171"/>
                    <a:pt x="15" y="255"/>
                    <a:pt x="106" y="299"/>
                  </a:cubicBezTo>
                  <a:cubicBezTo>
                    <a:pt x="106" y="299"/>
                    <a:pt x="110" y="284"/>
                    <a:pt x="120" y="272"/>
                  </a:cubicBezTo>
                  <a:cubicBezTo>
                    <a:pt x="120" y="272"/>
                    <a:pt x="88" y="231"/>
                    <a:pt x="82" y="202"/>
                  </a:cubicBezTo>
                  <a:cubicBezTo>
                    <a:pt x="73" y="161"/>
                    <a:pt x="91" y="113"/>
                    <a:pt x="138" y="102"/>
                  </a:cubicBezTo>
                </a:path>
              </a:pathLst>
            </a:custGeom>
            <a:solidFill>
              <a:srgbClr val="6C88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7" name="iSḷïďe"/>
            <p:cNvSpPr/>
            <p:nvPr/>
          </p:nvSpPr>
          <p:spPr bwMode="auto">
            <a:xfrm>
              <a:off x="7604126" y="1981201"/>
              <a:ext cx="87313" cy="42863"/>
            </a:xfrm>
            <a:custGeom>
              <a:avLst/>
              <a:gdLst>
                <a:gd name="T0" fmla="*/ 3 w 24"/>
                <a:gd name="T1" fmla="*/ 12 h 12"/>
                <a:gd name="T2" fmla="*/ 11 w 24"/>
                <a:gd name="T3" fmla="*/ 10 h 12"/>
                <a:gd name="T4" fmla="*/ 19 w 24"/>
                <a:gd name="T5" fmla="*/ 11 h 12"/>
                <a:gd name="T6" fmla="*/ 22 w 24"/>
                <a:gd name="T7" fmla="*/ 5 h 12"/>
                <a:gd name="T8" fmla="*/ 11 w 24"/>
                <a:gd name="T9" fmla="*/ 1 h 12"/>
                <a:gd name="T10" fmla="*/ 0 w 24"/>
                <a:gd name="T11" fmla="*/ 7 h 12"/>
                <a:gd name="T12" fmla="*/ 3 w 2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2">
                  <a:moveTo>
                    <a:pt x="3" y="12"/>
                  </a:moveTo>
                  <a:cubicBezTo>
                    <a:pt x="6" y="11"/>
                    <a:pt x="8" y="10"/>
                    <a:pt x="11" y="10"/>
                  </a:cubicBezTo>
                  <a:cubicBezTo>
                    <a:pt x="13" y="10"/>
                    <a:pt x="16" y="11"/>
                    <a:pt x="19" y="11"/>
                  </a:cubicBezTo>
                  <a:cubicBezTo>
                    <a:pt x="21" y="11"/>
                    <a:pt x="24" y="8"/>
                    <a:pt x="22" y="5"/>
                  </a:cubicBezTo>
                  <a:cubicBezTo>
                    <a:pt x="19" y="1"/>
                    <a:pt x="15" y="0"/>
                    <a:pt x="11" y="1"/>
                  </a:cubicBezTo>
                  <a:cubicBezTo>
                    <a:pt x="7" y="2"/>
                    <a:pt x="2" y="3"/>
                    <a:pt x="0" y="7"/>
                  </a:cubicBezTo>
                  <a:cubicBezTo>
                    <a:pt x="0" y="9"/>
                    <a:pt x="1" y="12"/>
                    <a:pt x="3" y="12"/>
                  </a:cubicBez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8" name="íŝḻíḍê"/>
            <p:cNvSpPr/>
            <p:nvPr/>
          </p:nvSpPr>
          <p:spPr bwMode="auto">
            <a:xfrm>
              <a:off x="7493001" y="1992313"/>
              <a:ext cx="53975" cy="53975"/>
            </a:xfrm>
            <a:custGeom>
              <a:avLst/>
              <a:gdLst>
                <a:gd name="T0" fmla="*/ 12 w 15"/>
                <a:gd name="T1" fmla="*/ 10 h 15"/>
                <a:gd name="T2" fmla="*/ 8 w 15"/>
                <a:gd name="T3" fmla="*/ 5 h 15"/>
                <a:gd name="T4" fmla="*/ 1 w 15"/>
                <a:gd name="T5" fmla="*/ 8 h 15"/>
                <a:gd name="T6" fmla="*/ 11 w 15"/>
                <a:gd name="T7" fmla="*/ 15 h 15"/>
                <a:gd name="T8" fmla="*/ 12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2" y="10"/>
                  </a:moveTo>
                  <a:cubicBezTo>
                    <a:pt x="11" y="9"/>
                    <a:pt x="9" y="6"/>
                    <a:pt x="8" y="5"/>
                  </a:cubicBezTo>
                  <a:cubicBezTo>
                    <a:pt x="6" y="0"/>
                    <a:pt x="0" y="3"/>
                    <a:pt x="1" y="8"/>
                  </a:cubicBezTo>
                  <a:cubicBezTo>
                    <a:pt x="2" y="13"/>
                    <a:pt x="6" y="15"/>
                    <a:pt x="11" y="15"/>
                  </a:cubicBezTo>
                  <a:cubicBezTo>
                    <a:pt x="14" y="15"/>
                    <a:pt x="15" y="12"/>
                    <a:pt x="12" y="10"/>
                  </a:cubicBez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9" name="îsļíḑê"/>
            <p:cNvSpPr/>
            <p:nvPr/>
          </p:nvSpPr>
          <p:spPr bwMode="auto">
            <a:xfrm>
              <a:off x="7793038" y="2071688"/>
              <a:ext cx="49213" cy="68263"/>
            </a:xfrm>
            <a:custGeom>
              <a:avLst/>
              <a:gdLst>
                <a:gd name="T0" fmla="*/ 14 w 14"/>
                <a:gd name="T1" fmla="*/ 1 h 19"/>
                <a:gd name="T2" fmla="*/ 0 w 14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9">
                  <a:moveTo>
                    <a:pt x="14" y="1"/>
                  </a:moveTo>
                  <a:cubicBezTo>
                    <a:pt x="14" y="1"/>
                    <a:pt x="2" y="0"/>
                    <a:pt x="0" y="19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0" name="ïŝ1iḑé"/>
            <p:cNvSpPr/>
            <p:nvPr/>
          </p:nvSpPr>
          <p:spPr bwMode="auto">
            <a:xfrm>
              <a:off x="7799388" y="2095501"/>
              <a:ext cx="47625" cy="15875"/>
            </a:xfrm>
            <a:custGeom>
              <a:avLst/>
              <a:gdLst>
                <a:gd name="T0" fmla="*/ 13 w 13"/>
                <a:gd name="T1" fmla="*/ 4 h 4"/>
                <a:gd name="T2" fmla="*/ 0 w 13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4">
                  <a:moveTo>
                    <a:pt x="13" y="4"/>
                  </a:moveTo>
                  <a:cubicBezTo>
                    <a:pt x="13" y="4"/>
                    <a:pt x="8" y="0"/>
                    <a:pt x="0" y="2"/>
                  </a:cubicBezTo>
                </a:path>
              </a:pathLst>
            </a:custGeom>
            <a:noFill/>
            <a:ln w="7938" cap="rnd">
              <a:solidFill>
                <a:srgbClr val="EB577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1" name="íŝļiḍe"/>
            <p:cNvSpPr/>
            <p:nvPr/>
          </p:nvSpPr>
          <p:spPr bwMode="auto">
            <a:xfrm>
              <a:off x="7634288" y="3441701"/>
              <a:ext cx="42863" cy="42863"/>
            </a:xfrm>
            <a:prstGeom prst="ellipse">
              <a:avLst/>
            </a:pr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2" name="îsḷíde"/>
            <p:cNvSpPr/>
            <p:nvPr/>
          </p:nvSpPr>
          <p:spPr bwMode="auto">
            <a:xfrm>
              <a:off x="7297738" y="3351213"/>
              <a:ext cx="728663" cy="57150"/>
            </a:xfrm>
            <a:custGeom>
              <a:avLst/>
              <a:gdLst>
                <a:gd name="T0" fmla="*/ 0 w 459"/>
                <a:gd name="T1" fmla="*/ 0 h 36"/>
                <a:gd name="T2" fmla="*/ 459 w 459"/>
                <a:gd name="T3" fmla="*/ 0 h 36"/>
                <a:gd name="T4" fmla="*/ 455 w 459"/>
                <a:gd name="T5" fmla="*/ 36 h 36"/>
                <a:gd name="T6" fmla="*/ 5 w 459"/>
                <a:gd name="T7" fmla="*/ 36 h 36"/>
                <a:gd name="T8" fmla="*/ 0 w 459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9" h="36">
                  <a:moveTo>
                    <a:pt x="0" y="0"/>
                  </a:moveTo>
                  <a:lnTo>
                    <a:pt x="459" y="0"/>
                  </a:lnTo>
                  <a:lnTo>
                    <a:pt x="455" y="36"/>
                  </a:lnTo>
                  <a:lnTo>
                    <a:pt x="5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88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3" name="íṧ1ïḍè"/>
            <p:cNvSpPr/>
            <p:nvPr/>
          </p:nvSpPr>
          <p:spPr bwMode="auto">
            <a:xfrm>
              <a:off x="3421063" y="4791076"/>
              <a:ext cx="425450" cy="644525"/>
            </a:xfrm>
            <a:custGeom>
              <a:avLst/>
              <a:gdLst>
                <a:gd name="T0" fmla="*/ 21 w 118"/>
                <a:gd name="T1" fmla="*/ 179 h 179"/>
                <a:gd name="T2" fmla="*/ 118 w 118"/>
                <a:gd name="T3" fmla="*/ 0 h 179"/>
                <a:gd name="T4" fmla="*/ 21 w 118"/>
                <a:gd name="T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8" h="179">
                  <a:moveTo>
                    <a:pt x="21" y="179"/>
                  </a:moveTo>
                  <a:cubicBezTo>
                    <a:pt x="21" y="179"/>
                    <a:pt x="0" y="81"/>
                    <a:pt x="118" y="0"/>
                  </a:cubicBezTo>
                  <a:lnTo>
                    <a:pt x="21" y="179"/>
                  </a:ln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4" name="îṩlîdê"/>
            <p:cNvSpPr/>
            <p:nvPr/>
          </p:nvSpPr>
          <p:spPr bwMode="auto">
            <a:xfrm>
              <a:off x="3497263" y="4794251"/>
              <a:ext cx="346075" cy="646113"/>
            </a:xfrm>
            <a:custGeom>
              <a:avLst/>
              <a:gdLst>
                <a:gd name="T0" fmla="*/ 0 w 96"/>
                <a:gd name="T1" fmla="*/ 179 h 179"/>
                <a:gd name="T2" fmla="*/ 96 w 96"/>
                <a:gd name="T3" fmla="*/ 0 h 179"/>
                <a:gd name="T4" fmla="*/ 0 w 96"/>
                <a:gd name="T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179">
                  <a:moveTo>
                    <a:pt x="0" y="179"/>
                  </a:moveTo>
                  <a:cubicBezTo>
                    <a:pt x="0" y="179"/>
                    <a:pt x="95" y="140"/>
                    <a:pt x="96" y="0"/>
                  </a:cubicBezTo>
                  <a:lnTo>
                    <a:pt x="0" y="179"/>
                  </a:lnTo>
                  <a:close/>
                </a:path>
              </a:pathLst>
            </a:custGeom>
            <a:solidFill>
              <a:srgbClr val="F7A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5" name="ï$ḻîḑè"/>
            <p:cNvSpPr/>
            <p:nvPr/>
          </p:nvSpPr>
          <p:spPr bwMode="auto">
            <a:xfrm>
              <a:off x="3074988" y="4791076"/>
              <a:ext cx="425450" cy="644525"/>
            </a:xfrm>
            <a:custGeom>
              <a:avLst/>
              <a:gdLst>
                <a:gd name="T0" fmla="*/ 97 w 118"/>
                <a:gd name="T1" fmla="*/ 179 h 179"/>
                <a:gd name="T2" fmla="*/ 0 w 118"/>
                <a:gd name="T3" fmla="*/ 0 h 179"/>
                <a:gd name="T4" fmla="*/ 97 w 118"/>
                <a:gd name="T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8" h="179">
                  <a:moveTo>
                    <a:pt x="97" y="179"/>
                  </a:moveTo>
                  <a:cubicBezTo>
                    <a:pt x="97" y="179"/>
                    <a:pt x="118" y="81"/>
                    <a:pt x="0" y="0"/>
                  </a:cubicBezTo>
                  <a:lnTo>
                    <a:pt x="97" y="179"/>
                  </a:lnTo>
                  <a:close/>
                </a:path>
              </a:pathLst>
            </a:custGeom>
            <a:solidFill>
              <a:srgbClr val="F7A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6" name="ïSľíḓe"/>
            <p:cNvSpPr/>
            <p:nvPr/>
          </p:nvSpPr>
          <p:spPr bwMode="auto">
            <a:xfrm>
              <a:off x="3078163" y="4794251"/>
              <a:ext cx="346075" cy="646113"/>
            </a:xfrm>
            <a:custGeom>
              <a:avLst/>
              <a:gdLst>
                <a:gd name="T0" fmla="*/ 96 w 96"/>
                <a:gd name="T1" fmla="*/ 179 h 179"/>
                <a:gd name="T2" fmla="*/ 0 w 96"/>
                <a:gd name="T3" fmla="*/ 0 h 179"/>
                <a:gd name="T4" fmla="*/ 96 w 96"/>
                <a:gd name="T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179">
                  <a:moveTo>
                    <a:pt x="96" y="179"/>
                  </a:moveTo>
                  <a:cubicBezTo>
                    <a:pt x="96" y="179"/>
                    <a:pt x="1" y="140"/>
                    <a:pt x="0" y="0"/>
                  </a:cubicBezTo>
                  <a:lnTo>
                    <a:pt x="96" y="179"/>
                  </a:ln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7" name="íśľïḓè"/>
            <p:cNvSpPr/>
            <p:nvPr/>
          </p:nvSpPr>
          <p:spPr bwMode="auto">
            <a:xfrm>
              <a:off x="3121026" y="4389438"/>
              <a:ext cx="336550" cy="1020763"/>
            </a:xfrm>
            <a:custGeom>
              <a:avLst/>
              <a:gdLst>
                <a:gd name="T0" fmla="*/ 93 w 93"/>
                <a:gd name="T1" fmla="*/ 283 h 283"/>
                <a:gd name="T2" fmla="*/ 93 w 93"/>
                <a:gd name="T3" fmla="*/ 0 h 283"/>
                <a:gd name="T4" fmla="*/ 93 w 93"/>
                <a:gd name="T5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" h="283">
                  <a:moveTo>
                    <a:pt x="93" y="283"/>
                  </a:moveTo>
                  <a:cubicBezTo>
                    <a:pt x="93" y="283"/>
                    <a:pt x="0" y="174"/>
                    <a:pt x="93" y="0"/>
                  </a:cubicBezTo>
                  <a:lnTo>
                    <a:pt x="93" y="283"/>
                  </a:lnTo>
                  <a:close/>
                </a:path>
              </a:pathLst>
            </a:custGeom>
            <a:solidFill>
              <a:srgbClr val="F7C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8" name="iś1íḓê"/>
            <p:cNvSpPr/>
            <p:nvPr/>
          </p:nvSpPr>
          <p:spPr bwMode="auto">
            <a:xfrm>
              <a:off x="3457576" y="4397376"/>
              <a:ext cx="339725" cy="1020763"/>
            </a:xfrm>
            <a:custGeom>
              <a:avLst/>
              <a:gdLst>
                <a:gd name="T0" fmla="*/ 0 w 94"/>
                <a:gd name="T1" fmla="*/ 283 h 283"/>
                <a:gd name="T2" fmla="*/ 0 w 94"/>
                <a:gd name="T3" fmla="*/ 0 h 283"/>
                <a:gd name="T4" fmla="*/ 0 w 94"/>
                <a:gd name="T5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283">
                  <a:moveTo>
                    <a:pt x="0" y="283"/>
                  </a:moveTo>
                  <a:cubicBezTo>
                    <a:pt x="0" y="283"/>
                    <a:pt x="94" y="174"/>
                    <a:pt x="0" y="0"/>
                  </a:cubicBezTo>
                  <a:lnTo>
                    <a:pt x="0" y="283"/>
                  </a:lnTo>
                  <a:close/>
                </a:path>
              </a:pathLst>
            </a:custGeom>
            <a:solidFill>
              <a:srgbClr val="F7A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9" name="ïşlïḍe"/>
            <p:cNvSpPr/>
            <p:nvPr/>
          </p:nvSpPr>
          <p:spPr bwMode="auto">
            <a:xfrm>
              <a:off x="3157538" y="5360988"/>
              <a:ext cx="617538" cy="482600"/>
            </a:xfrm>
            <a:custGeom>
              <a:avLst/>
              <a:gdLst>
                <a:gd name="T0" fmla="*/ 0 w 171"/>
                <a:gd name="T1" fmla="*/ 0 h 134"/>
                <a:gd name="T2" fmla="*/ 171 w 171"/>
                <a:gd name="T3" fmla="*/ 0 h 134"/>
                <a:gd name="T4" fmla="*/ 86 w 171"/>
                <a:gd name="T5" fmla="*/ 134 h 134"/>
                <a:gd name="T6" fmla="*/ 0 w 171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134">
                  <a:moveTo>
                    <a:pt x="0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71" y="0"/>
                    <a:pt x="171" y="134"/>
                    <a:pt x="86" y="134"/>
                  </a:cubicBezTo>
                  <a:cubicBezTo>
                    <a:pt x="0" y="1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00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40" name="b7b577bb-6a26-4c50-a16c-c606ccd845d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733451" y="2442493"/>
            <a:ext cx="2725097" cy="2750565"/>
            <a:chOff x="669925" y="1358191"/>
            <a:chExt cx="4734834" cy="4779084"/>
          </a:xfrm>
        </p:grpSpPr>
        <p:sp>
          <p:nvSpPr>
            <p:cNvPr id="241" name="íŝḷîḍe"/>
            <p:cNvSpPr/>
            <p:nvPr/>
          </p:nvSpPr>
          <p:spPr bwMode="auto">
            <a:xfrm>
              <a:off x="1730838" y="2212231"/>
              <a:ext cx="1516696" cy="1062019"/>
            </a:xfrm>
            <a:custGeom>
              <a:avLst/>
              <a:gdLst>
                <a:gd name="T0" fmla="*/ 5721 w 5800"/>
                <a:gd name="T1" fmla="*/ 2401 h 4067"/>
                <a:gd name="T2" fmla="*/ 5525 w 5800"/>
                <a:gd name="T3" fmla="*/ 1917 h 4067"/>
                <a:gd name="T4" fmla="*/ 1190 w 5800"/>
                <a:gd name="T5" fmla="*/ 80 h 4067"/>
                <a:gd name="T6" fmla="*/ 706 w 5800"/>
                <a:gd name="T7" fmla="*/ 275 h 4067"/>
                <a:gd name="T8" fmla="*/ 0 w 5800"/>
                <a:gd name="T9" fmla="*/ 1942 h 4067"/>
                <a:gd name="T10" fmla="*/ 5015 w 5800"/>
                <a:gd name="T11" fmla="*/ 4067 h 4067"/>
                <a:gd name="T12" fmla="*/ 5721 w 5800"/>
                <a:gd name="T13" fmla="*/ 2401 h 4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00" h="4067">
                  <a:moveTo>
                    <a:pt x="5721" y="2401"/>
                  </a:moveTo>
                  <a:cubicBezTo>
                    <a:pt x="5800" y="2213"/>
                    <a:pt x="5713" y="1997"/>
                    <a:pt x="5525" y="1917"/>
                  </a:cubicBezTo>
                  <a:cubicBezTo>
                    <a:pt x="1190" y="80"/>
                    <a:pt x="1190" y="80"/>
                    <a:pt x="1190" y="80"/>
                  </a:cubicBezTo>
                  <a:cubicBezTo>
                    <a:pt x="1002" y="0"/>
                    <a:pt x="786" y="88"/>
                    <a:pt x="706" y="275"/>
                  </a:cubicBezTo>
                  <a:cubicBezTo>
                    <a:pt x="0" y="1942"/>
                    <a:pt x="0" y="1942"/>
                    <a:pt x="0" y="1942"/>
                  </a:cubicBezTo>
                  <a:cubicBezTo>
                    <a:pt x="5015" y="4067"/>
                    <a:pt x="5015" y="4067"/>
                    <a:pt x="5015" y="4067"/>
                  </a:cubicBezTo>
                  <a:lnTo>
                    <a:pt x="5721" y="2401"/>
                  </a:lnTo>
                  <a:close/>
                </a:path>
              </a:pathLst>
            </a:custGeom>
            <a:solidFill>
              <a:srgbClr val="E2E7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2" name="işļîḍe"/>
            <p:cNvSpPr/>
            <p:nvPr/>
          </p:nvSpPr>
          <p:spPr bwMode="auto">
            <a:xfrm>
              <a:off x="1613573" y="2885949"/>
              <a:ext cx="1358499" cy="685887"/>
            </a:xfrm>
            <a:custGeom>
              <a:avLst/>
              <a:gdLst>
                <a:gd name="T0" fmla="*/ 80 w 5192"/>
                <a:gd name="T1" fmla="*/ 228 h 2629"/>
                <a:gd name="T2" fmla="*/ 276 w 5192"/>
                <a:gd name="T3" fmla="*/ 712 h 2629"/>
                <a:gd name="T4" fmla="*/ 4611 w 5192"/>
                <a:gd name="T5" fmla="*/ 2550 h 2629"/>
                <a:gd name="T6" fmla="*/ 5095 w 5192"/>
                <a:gd name="T7" fmla="*/ 2354 h 2629"/>
                <a:gd name="T8" fmla="*/ 5192 w 5192"/>
                <a:gd name="T9" fmla="*/ 2125 h 2629"/>
                <a:gd name="T10" fmla="*/ 177 w 5192"/>
                <a:gd name="T11" fmla="*/ 0 h 2629"/>
                <a:gd name="T12" fmla="*/ 80 w 5192"/>
                <a:gd name="T13" fmla="*/ 228 h 2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92" h="2629">
                  <a:moveTo>
                    <a:pt x="80" y="228"/>
                  </a:moveTo>
                  <a:cubicBezTo>
                    <a:pt x="0" y="416"/>
                    <a:pt x="88" y="632"/>
                    <a:pt x="276" y="712"/>
                  </a:cubicBezTo>
                  <a:cubicBezTo>
                    <a:pt x="4611" y="2550"/>
                    <a:pt x="4611" y="2550"/>
                    <a:pt x="4611" y="2550"/>
                  </a:cubicBezTo>
                  <a:cubicBezTo>
                    <a:pt x="4798" y="2629"/>
                    <a:pt x="5015" y="2541"/>
                    <a:pt x="5095" y="2354"/>
                  </a:cubicBezTo>
                  <a:cubicBezTo>
                    <a:pt x="5192" y="2125"/>
                    <a:pt x="5192" y="2125"/>
                    <a:pt x="5192" y="2125"/>
                  </a:cubicBezTo>
                  <a:cubicBezTo>
                    <a:pt x="177" y="0"/>
                    <a:pt x="177" y="0"/>
                    <a:pt x="177" y="0"/>
                  </a:cubicBezTo>
                  <a:lnTo>
                    <a:pt x="80" y="228"/>
                  </a:lnTo>
                  <a:close/>
                </a:path>
              </a:pathLst>
            </a:custGeom>
            <a:solidFill>
              <a:srgbClr val="E2E7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3" name="î$1ïḍe"/>
            <p:cNvSpPr/>
            <p:nvPr/>
          </p:nvSpPr>
          <p:spPr bwMode="auto">
            <a:xfrm>
              <a:off x="1660037" y="2720009"/>
              <a:ext cx="1381731" cy="720182"/>
            </a:xfrm>
            <a:custGeom>
              <a:avLst/>
              <a:gdLst>
                <a:gd name="T0" fmla="*/ 1186 w 1249"/>
                <a:gd name="T1" fmla="*/ 651 h 651"/>
                <a:gd name="T2" fmla="*/ 1249 w 1249"/>
                <a:gd name="T3" fmla="*/ 501 h 651"/>
                <a:gd name="T4" fmla="*/ 64 w 1249"/>
                <a:gd name="T5" fmla="*/ 0 h 651"/>
                <a:gd name="T6" fmla="*/ 0 w 1249"/>
                <a:gd name="T7" fmla="*/ 150 h 651"/>
                <a:gd name="T8" fmla="*/ 1186 w 1249"/>
                <a:gd name="T9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9" h="651">
                  <a:moveTo>
                    <a:pt x="1186" y="651"/>
                  </a:moveTo>
                  <a:lnTo>
                    <a:pt x="1249" y="501"/>
                  </a:lnTo>
                  <a:lnTo>
                    <a:pt x="64" y="0"/>
                  </a:lnTo>
                  <a:lnTo>
                    <a:pt x="0" y="150"/>
                  </a:lnTo>
                  <a:lnTo>
                    <a:pt x="1186" y="651"/>
                  </a:lnTo>
                  <a:close/>
                </a:path>
              </a:pathLst>
            </a:custGeom>
            <a:solidFill>
              <a:srgbClr val="3F4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4" name="ïṧḷïḍê"/>
            <p:cNvSpPr/>
            <p:nvPr/>
          </p:nvSpPr>
          <p:spPr bwMode="auto">
            <a:xfrm>
              <a:off x="2345924" y="2801873"/>
              <a:ext cx="731244" cy="388301"/>
            </a:xfrm>
            <a:custGeom>
              <a:avLst/>
              <a:gdLst>
                <a:gd name="T0" fmla="*/ 37 w 661"/>
                <a:gd name="T1" fmla="*/ 0 h 351"/>
                <a:gd name="T2" fmla="*/ 661 w 661"/>
                <a:gd name="T3" fmla="*/ 264 h 351"/>
                <a:gd name="T4" fmla="*/ 624 w 661"/>
                <a:gd name="T5" fmla="*/ 351 h 351"/>
                <a:gd name="T6" fmla="*/ 0 w 661"/>
                <a:gd name="T7" fmla="*/ 86 h 351"/>
                <a:gd name="T8" fmla="*/ 37 w 66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1" h="351">
                  <a:moveTo>
                    <a:pt x="37" y="0"/>
                  </a:moveTo>
                  <a:lnTo>
                    <a:pt x="661" y="264"/>
                  </a:lnTo>
                  <a:lnTo>
                    <a:pt x="624" y="351"/>
                  </a:lnTo>
                  <a:lnTo>
                    <a:pt x="0" y="8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1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5" name="ïṡľiďé"/>
            <p:cNvSpPr/>
            <p:nvPr/>
          </p:nvSpPr>
          <p:spPr bwMode="auto">
            <a:xfrm>
              <a:off x="1804957" y="2572875"/>
              <a:ext cx="486759" cy="284312"/>
            </a:xfrm>
            <a:custGeom>
              <a:avLst/>
              <a:gdLst>
                <a:gd name="T0" fmla="*/ 37 w 440"/>
                <a:gd name="T1" fmla="*/ 0 h 257"/>
                <a:gd name="T2" fmla="*/ 440 w 440"/>
                <a:gd name="T3" fmla="*/ 170 h 257"/>
                <a:gd name="T4" fmla="*/ 403 w 440"/>
                <a:gd name="T5" fmla="*/ 257 h 257"/>
                <a:gd name="T6" fmla="*/ 0 w 440"/>
                <a:gd name="T7" fmla="*/ 87 h 257"/>
                <a:gd name="T8" fmla="*/ 37 w 440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257">
                  <a:moveTo>
                    <a:pt x="37" y="0"/>
                  </a:moveTo>
                  <a:lnTo>
                    <a:pt x="440" y="170"/>
                  </a:lnTo>
                  <a:lnTo>
                    <a:pt x="403" y="257"/>
                  </a:lnTo>
                  <a:lnTo>
                    <a:pt x="0" y="87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1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6" name="iSḷíďe"/>
            <p:cNvSpPr/>
            <p:nvPr/>
          </p:nvSpPr>
          <p:spPr bwMode="auto">
            <a:xfrm>
              <a:off x="2831576" y="2724434"/>
              <a:ext cx="293162" cy="293162"/>
            </a:xfrm>
            <a:custGeom>
              <a:avLst/>
              <a:gdLst>
                <a:gd name="T0" fmla="*/ 106 w 1123"/>
                <a:gd name="T1" fmla="*/ 369 h 1123"/>
                <a:gd name="T2" fmla="*/ 754 w 1123"/>
                <a:gd name="T3" fmla="*/ 107 h 1123"/>
                <a:gd name="T4" fmla="*/ 1016 w 1123"/>
                <a:gd name="T5" fmla="*/ 754 h 1123"/>
                <a:gd name="T6" fmla="*/ 369 w 1123"/>
                <a:gd name="T7" fmla="*/ 1017 h 1123"/>
                <a:gd name="T8" fmla="*/ 106 w 1123"/>
                <a:gd name="T9" fmla="*/ 369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3" h="1123">
                  <a:moveTo>
                    <a:pt x="106" y="369"/>
                  </a:moveTo>
                  <a:cubicBezTo>
                    <a:pt x="213" y="118"/>
                    <a:pt x="503" y="0"/>
                    <a:pt x="754" y="107"/>
                  </a:cubicBezTo>
                  <a:cubicBezTo>
                    <a:pt x="1005" y="213"/>
                    <a:pt x="1123" y="503"/>
                    <a:pt x="1016" y="754"/>
                  </a:cubicBezTo>
                  <a:cubicBezTo>
                    <a:pt x="910" y="1006"/>
                    <a:pt x="620" y="1123"/>
                    <a:pt x="369" y="1017"/>
                  </a:cubicBezTo>
                  <a:cubicBezTo>
                    <a:pt x="117" y="910"/>
                    <a:pt x="0" y="620"/>
                    <a:pt x="106" y="369"/>
                  </a:cubicBezTo>
                  <a:close/>
                </a:path>
              </a:pathLst>
            </a:custGeom>
            <a:solidFill>
              <a:srgbClr val="D83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7" name="íŝḻiḓé"/>
            <p:cNvSpPr/>
            <p:nvPr/>
          </p:nvSpPr>
          <p:spPr bwMode="auto">
            <a:xfrm>
              <a:off x="2685548" y="2663589"/>
              <a:ext cx="293162" cy="293162"/>
            </a:xfrm>
            <a:custGeom>
              <a:avLst/>
              <a:gdLst>
                <a:gd name="T0" fmla="*/ 106 w 1123"/>
                <a:gd name="T1" fmla="*/ 369 h 1123"/>
                <a:gd name="T2" fmla="*/ 754 w 1123"/>
                <a:gd name="T3" fmla="*/ 107 h 1123"/>
                <a:gd name="T4" fmla="*/ 1016 w 1123"/>
                <a:gd name="T5" fmla="*/ 754 h 1123"/>
                <a:gd name="T6" fmla="*/ 368 w 1123"/>
                <a:gd name="T7" fmla="*/ 1016 h 1123"/>
                <a:gd name="T8" fmla="*/ 106 w 1123"/>
                <a:gd name="T9" fmla="*/ 369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3" h="1123">
                  <a:moveTo>
                    <a:pt x="106" y="369"/>
                  </a:moveTo>
                  <a:cubicBezTo>
                    <a:pt x="213" y="117"/>
                    <a:pt x="503" y="0"/>
                    <a:pt x="754" y="107"/>
                  </a:cubicBezTo>
                  <a:cubicBezTo>
                    <a:pt x="1005" y="213"/>
                    <a:pt x="1123" y="503"/>
                    <a:pt x="1016" y="754"/>
                  </a:cubicBezTo>
                  <a:cubicBezTo>
                    <a:pt x="910" y="1006"/>
                    <a:pt x="620" y="1123"/>
                    <a:pt x="368" y="1016"/>
                  </a:cubicBezTo>
                  <a:cubicBezTo>
                    <a:pt x="117" y="910"/>
                    <a:pt x="0" y="620"/>
                    <a:pt x="106" y="369"/>
                  </a:cubicBezTo>
                  <a:close/>
                </a:path>
              </a:pathLst>
            </a:custGeom>
            <a:solidFill>
              <a:srgbClr val="F8D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8" name="îṥḻïḓé"/>
            <p:cNvSpPr/>
            <p:nvPr/>
          </p:nvSpPr>
          <p:spPr bwMode="auto">
            <a:xfrm>
              <a:off x="2303885" y="2497649"/>
              <a:ext cx="269930" cy="179216"/>
            </a:xfrm>
            <a:custGeom>
              <a:avLst/>
              <a:gdLst>
                <a:gd name="T0" fmla="*/ 30 w 244"/>
                <a:gd name="T1" fmla="*/ 0 h 162"/>
                <a:gd name="T2" fmla="*/ 244 w 244"/>
                <a:gd name="T3" fmla="*/ 91 h 162"/>
                <a:gd name="T4" fmla="*/ 214 w 244"/>
                <a:gd name="T5" fmla="*/ 162 h 162"/>
                <a:gd name="T6" fmla="*/ 0 w 244"/>
                <a:gd name="T7" fmla="*/ 71 h 162"/>
                <a:gd name="T8" fmla="*/ 30 w 244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62">
                  <a:moveTo>
                    <a:pt x="30" y="0"/>
                  </a:moveTo>
                  <a:lnTo>
                    <a:pt x="244" y="91"/>
                  </a:lnTo>
                  <a:lnTo>
                    <a:pt x="214" y="162"/>
                  </a:lnTo>
                  <a:lnTo>
                    <a:pt x="0" y="7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7E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9" name="ïşľiďé"/>
            <p:cNvSpPr/>
            <p:nvPr/>
          </p:nvSpPr>
          <p:spPr bwMode="auto">
            <a:xfrm>
              <a:off x="2077100" y="2401403"/>
              <a:ext cx="161515" cy="133859"/>
            </a:xfrm>
            <a:custGeom>
              <a:avLst/>
              <a:gdLst>
                <a:gd name="T0" fmla="*/ 30 w 146"/>
                <a:gd name="T1" fmla="*/ 0 h 121"/>
                <a:gd name="T2" fmla="*/ 146 w 146"/>
                <a:gd name="T3" fmla="*/ 49 h 121"/>
                <a:gd name="T4" fmla="*/ 115 w 146"/>
                <a:gd name="T5" fmla="*/ 121 h 121"/>
                <a:gd name="T6" fmla="*/ 0 w 146"/>
                <a:gd name="T7" fmla="*/ 72 h 121"/>
                <a:gd name="T8" fmla="*/ 30 w 146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20">
                  <a:moveTo>
                    <a:pt x="30" y="0"/>
                  </a:moveTo>
                  <a:lnTo>
                    <a:pt x="146" y="49"/>
                  </a:lnTo>
                  <a:lnTo>
                    <a:pt x="115" y="121"/>
                  </a:lnTo>
                  <a:lnTo>
                    <a:pt x="0" y="7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7E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0" name="íṥlïďê"/>
            <p:cNvSpPr/>
            <p:nvPr/>
          </p:nvSpPr>
          <p:spPr bwMode="auto">
            <a:xfrm>
              <a:off x="2730905" y="1703347"/>
              <a:ext cx="986792" cy="1515589"/>
            </a:xfrm>
            <a:custGeom>
              <a:avLst/>
              <a:gdLst>
                <a:gd name="T0" fmla="*/ 3478 w 3774"/>
                <a:gd name="T1" fmla="*/ 5218 h 5805"/>
                <a:gd name="T2" fmla="*/ 3708 w 3774"/>
                <a:gd name="T3" fmla="*/ 4749 h 5805"/>
                <a:gd name="T4" fmla="*/ 2181 w 3774"/>
                <a:gd name="T5" fmla="*/ 295 h 5805"/>
                <a:gd name="T6" fmla="*/ 1712 w 3774"/>
                <a:gd name="T7" fmla="*/ 66 h 5805"/>
                <a:gd name="T8" fmla="*/ 0 w 3774"/>
                <a:gd name="T9" fmla="*/ 652 h 5805"/>
                <a:gd name="T10" fmla="*/ 1766 w 3774"/>
                <a:gd name="T11" fmla="*/ 5805 h 5805"/>
                <a:gd name="T12" fmla="*/ 3478 w 3774"/>
                <a:gd name="T13" fmla="*/ 5218 h 5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4" h="5805">
                  <a:moveTo>
                    <a:pt x="3478" y="5218"/>
                  </a:moveTo>
                  <a:cubicBezTo>
                    <a:pt x="3671" y="5152"/>
                    <a:pt x="3774" y="4942"/>
                    <a:pt x="3708" y="4749"/>
                  </a:cubicBezTo>
                  <a:cubicBezTo>
                    <a:pt x="2181" y="295"/>
                    <a:pt x="2181" y="295"/>
                    <a:pt x="2181" y="295"/>
                  </a:cubicBezTo>
                  <a:cubicBezTo>
                    <a:pt x="2115" y="102"/>
                    <a:pt x="1905" y="0"/>
                    <a:pt x="1712" y="66"/>
                  </a:cubicBezTo>
                  <a:cubicBezTo>
                    <a:pt x="0" y="652"/>
                    <a:pt x="0" y="652"/>
                    <a:pt x="0" y="652"/>
                  </a:cubicBezTo>
                  <a:cubicBezTo>
                    <a:pt x="1766" y="5805"/>
                    <a:pt x="1766" y="5805"/>
                    <a:pt x="1766" y="5805"/>
                  </a:cubicBezTo>
                  <a:lnTo>
                    <a:pt x="3478" y="5218"/>
                  </a:lnTo>
                  <a:close/>
                </a:path>
              </a:pathLst>
            </a:custGeom>
            <a:solidFill>
              <a:srgbClr val="BE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1" name="ïš1ïḑè"/>
            <p:cNvSpPr/>
            <p:nvPr/>
          </p:nvSpPr>
          <p:spPr bwMode="auto">
            <a:xfrm>
              <a:off x="2421150" y="1931239"/>
              <a:ext cx="600705" cy="1383943"/>
            </a:xfrm>
            <a:custGeom>
              <a:avLst/>
              <a:gdLst>
                <a:gd name="T0" fmla="*/ 296 w 2297"/>
                <a:gd name="T1" fmla="*/ 81 h 5299"/>
                <a:gd name="T2" fmla="*/ 66 w 2297"/>
                <a:gd name="T3" fmla="*/ 549 h 5299"/>
                <a:gd name="T4" fmla="*/ 1593 w 2297"/>
                <a:gd name="T5" fmla="*/ 5003 h 5299"/>
                <a:gd name="T6" fmla="*/ 2062 w 2297"/>
                <a:gd name="T7" fmla="*/ 5233 h 5299"/>
                <a:gd name="T8" fmla="*/ 2297 w 2297"/>
                <a:gd name="T9" fmla="*/ 5152 h 5299"/>
                <a:gd name="T10" fmla="*/ 531 w 2297"/>
                <a:gd name="T11" fmla="*/ 0 h 5299"/>
                <a:gd name="T12" fmla="*/ 296 w 2297"/>
                <a:gd name="T13" fmla="*/ 81 h 5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7" h="5299">
                  <a:moveTo>
                    <a:pt x="296" y="81"/>
                  </a:moveTo>
                  <a:cubicBezTo>
                    <a:pt x="103" y="147"/>
                    <a:pt x="0" y="356"/>
                    <a:pt x="66" y="549"/>
                  </a:cubicBezTo>
                  <a:cubicBezTo>
                    <a:pt x="1593" y="5003"/>
                    <a:pt x="1593" y="5003"/>
                    <a:pt x="1593" y="5003"/>
                  </a:cubicBezTo>
                  <a:cubicBezTo>
                    <a:pt x="1659" y="5196"/>
                    <a:pt x="1869" y="5299"/>
                    <a:pt x="2062" y="5233"/>
                  </a:cubicBezTo>
                  <a:cubicBezTo>
                    <a:pt x="2297" y="5152"/>
                    <a:pt x="2297" y="5152"/>
                    <a:pt x="2297" y="5152"/>
                  </a:cubicBezTo>
                  <a:cubicBezTo>
                    <a:pt x="531" y="0"/>
                    <a:pt x="531" y="0"/>
                    <a:pt x="531" y="0"/>
                  </a:cubicBezTo>
                  <a:lnTo>
                    <a:pt x="296" y="81"/>
                  </a:lnTo>
                  <a:close/>
                </a:path>
              </a:pathLst>
            </a:custGeom>
            <a:solidFill>
              <a:srgbClr val="BEC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2" name="íṡľiḍê"/>
            <p:cNvSpPr/>
            <p:nvPr/>
          </p:nvSpPr>
          <p:spPr bwMode="auto">
            <a:xfrm>
              <a:off x="2560540" y="1873713"/>
              <a:ext cx="631680" cy="1403856"/>
            </a:xfrm>
            <a:custGeom>
              <a:avLst/>
              <a:gdLst>
                <a:gd name="T0" fmla="*/ 417 w 571"/>
                <a:gd name="T1" fmla="*/ 1269 h 1269"/>
                <a:gd name="T2" fmla="*/ 571 w 571"/>
                <a:gd name="T3" fmla="*/ 1216 h 1269"/>
                <a:gd name="T4" fmla="*/ 154 w 571"/>
                <a:gd name="T5" fmla="*/ 0 h 1269"/>
                <a:gd name="T6" fmla="*/ 0 w 571"/>
                <a:gd name="T7" fmla="*/ 52 h 1269"/>
                <a:gd name="T8" fmla="*/ 417 w 571"/>
                <a:gd name="T9" fmla="*/ 1269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1269">
                  <a:moveTo>
                    <a:pt x="417" y="1269"/>
                  </a:moveTo>
                  <a:lnTo>
                    <a:pt x="571" y="1216"/>
                  </a:lnTo>
                  <a:lnTo>
                    <a:pt x="154" y="0"/>
                  </a:lnTo>
                  <a:lnTo>
                    <a:pt x="0" y="52"/>
                  </a:lnTo>
                  <a:lnTo>
                    <a:pt x="417" y="1269"/>
                  </a:lnTo>
                  <a:close/>
                </a:path>
              </a:pathLst>
            </a:custGeom>
            <a:solidFill>
              <a:srgbClr val="3F4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3" name="íŝ1idê"/>
            <p:cNvSpPr/>
            <p:nvPr/>
          </p:nvSpPr>
          <p:spPr bwMode="auto">
            <a:xfrm>
              <a:off x="3008579" y="2415785"/>
              <a:ext cx="342944" cy="742307"/>
            </a:xfrm>
            <a:custGeom>
              <a:avLst/>
              <a:gdLst>
                <a:gd name="T0" fmla="*/ 90 w 310"/>
                <a:gd name="T1" fmla="*/ 0 h 671"/>
                <a:gd name="T2" fmla="*/ 310 w 310"/>
                <a:gd name="T3" fmla="*/ 641 h 671"/>
                <a:gd name="T4" fmla="*/ 220 w 310"/>
                <a:gd name="T5" fmla="*/ 671 h 671"/>
                <a:gd name="T6" fmla="*/ 0 w 310"/>
                <a:gd name="T7" fmla="*/ 31 h 671"/>
                <a:gd name="T8" fmla="*/ 90 w 310"/>
                <a:gd name="T9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671">
                  <a:moveTo>
                    <a:pt x="90" y="0"/>
                  </a:moveTo>
                  <a:lnTo>
                    <a:pt x="310" y="641"/>
                  </a:lnTo>
                  <a:lnTo>
                    <a:pt x="220" y="671"/>
                  </a:lnTo>
                  <a:lnTo>
                    <a:pt x="0" y="3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1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4" name="ïşļîḍê"/>
            <p:cNvSpPr/>
            <p:nvPr/>
          </p:nvSpPr>
          <p:spPr bwMode="auto">
            <a:xfrm>
              <a:off x="2818300" y="1860437"/>
              <a:ext cx="255549" cy="491184"/>
            </a:xfrm>
            <a:custGeom>
              <a:avLst/>
              <a:gdLst>
                <a:gd name="T0" fmla="*/ 89 w 231"/>
                <a:gd name="T1" fmla="*/ 0 h 444"/>
                <a:gd name="T2" fmla="*/ 231 w 231"/>
                <a:gd name="T3" fmla="*/ 414 h 444"/>
                <a:gd name="T4" fmla="*/ 142 w 231"/>
                <a:gd name="T5" fmla="*/ 444 h 444"/>
                <a:gd name="T6" fmla="*/ 0 w 231"/>
                <a:gd name="T7" fmla="*/ 31 h 444"/>
                <a:gd name="T8" fmla="*/ 89 w 231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42">
                  <a:moveTo>
                    <a:pt x="89" y="0"/>
                  </a:moveTo>
                  <a:lnTo>
                    <a:pt x="231" y="414"/>
                  </a:lnTo>
                  <a:lnTo>
                    <a:pt x="142" y="444"/>
                  </a:lnTo>
                  <a:lnTo>
                    <a:pt x="0" y="31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1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5" name="işlidè"/>
            <p:cNvSpPr/>
            <p:nvPr/>
          </p:nvSpPr>
          <p:spPr bwMode="auto">
            <a:xfrm>
              <a:off x="3305059" y="2756516"/>
              <a:ext cx="290949" cy="290949"/>
            </a:xfrm>
            <a:custGeom>
              <a:avLst/>
              <a:gdLst>
                <a:gd name="T0" fmla="*/ 396 w 1112"/>
                <a:gd name="T1" fmla="*/ 89 h 1112"/>
                <a:gd name="T2" fmla="*/ 1024 w 1112"/>
                <a:gd name="T3" fmla="*/ 396 h 1112"/>
                <a:gd name="T4" fmla="*/ 716 w 1112"/>
                <a:gd name="T5" fmla="*/ 1024 h 1112"/>
                <a:gd name="T6" fmla="*/ 89 w 1112"/>
                <a:gd name="T7" fmla="*/ 716 h 1112"/>
                <a:gd name="T8" fmla="*/ 396 w 1112"/>
                <a:gd name="T9" fmla="*/ 8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2">
                  <a:moveTo>
                    <a:pt x="396" y="89"/>
                  </a:moveTo>
                  <a:cubicBezTo>
                    <a:pt x="654" y="0"/>
                    <a:pt x="935" y="138"/>
                    <a:pt x="1024" y="396"/>
                  </a:cubicBezTo>
                  <a:cubicBezTo>
                    <a:pt x="1112" y="654"/>
                    <a:pt x="975" y="935"/>
                    <a:pt x="716" y="1024"/>
                  </a:cubicBezTo>
                  <a:cubicBezTo>
                    <a:pt x="458" y="1112"/>
                    <a:pt x="177" y="975"/>
                    <a:pt x="89" y="716"/>
                  </a:cubicBezTo>
                  <a:cubicBezTo>
                    <a:pt x="0" y="458"/>
                    <a:pt x="138" y="177"/>
                    <a:pt x="396" y="89"/>
                  </a:cubicBezTo>
                  <a:close/>
                </a:path>
              </a:pathLst>
            </a:custGeom>
            <a:solidFill>
              <a:srgbClr val="D83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6" name="ïṥḻïḍê"/>
            <p:cNvSpPr/>
            <p:nvPr/>
          </p:nvSpPr>
          <p:spPr bwMode="auto">
            <a:xfrm>
              <a:off x="3254170" y="2607170"/>
              <a:ext cx="290949" cy="290949"/>
            </a:xfrm>
            <a:custGeom>
              <a:avLst/>
              <a:gdLst>
                <a:gd name="T0" fmla="*/ 396 w 1112"/>
                <a:gd name="T1" fmla="*/ 88 h 1112"/>
                <a:gd name="T2" fmla="*/ 1023 w 1112"/>
                <a:gd name="T3" fmla="*/ 396 h 1112"/>
                <a:gd name="T4" fmla="*/ 716 w 1112"/>
                <a:gd name="T5" fmla="*/ 1023 h 1112"/>
                <a:gd name="T6" fmla="*/ 89 w 1112"/>
                <a:gd name="T7" fmla="*/ 716 h 1112"/>
                <a:gd name="T8" fmla="*/ 396 w 1112"/>
                <a:gd name="T9" fmla="*/ 88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2">
                  <a:moveTo>
                    <a:pt x="396" y="88"/>
                  </a:moveTo>
                  <a:cubicBezTo>
                    <a:pt x="654" y="0"/>
                    <a:pt x="935" y="137"/>
                    <a:pt x="1023" y="396"/>
                  </a:cubicBezTo>
                  <a:cubicBezTo>
                    <a:pt x="1112" y="654"/>
                    <a:pt x="974" y="935"/>
                    <a:pt x="716" y="1023"/>
                  </a:cubicBezTo>
                  <a:cubicBezTo>
                    <a:pt x="458" y="1112"/>
                    <a:pt x="177" y="974"/>
                    <a:pt x="89" y="716"/>
                  </a:cubicBezTo>
                  <a:cubicBezTo>
                    <a:pt x="0" y="458"/>
                    <a:pt x="138" y="177"/>
                    <a:pt x="396" y="88"/>
                  </a:cubicBezTo>
                  <a:close/>
                </a:path>
              </a:pathLst>
            </a:custGeom>
            <a:solidFill>
              <a:srgbClr val="F8D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7" name="îṧ1îḑè"/>
            <p:cNvSpPr/>
            <p:nvPr/>
          </p:nvSpPr>
          <p:spPr bwMode="auto">
            <a:xfrm>
              <a:off x="3219876" y="2176830"/>
              <a:ext cx="164834" cy="269930"/>
            </a:xfrm>
            <a:custGeom>
              <a:avLst/>
              <a:gdLst>
                <a:gd name="T0" fmla="*/ 73 w 149"/>
                <a:gd name="T1" fmla="*/ 0 h 244"/>
                <a:gd name="T2" fmla="*/ 149 w 149"/>
                <a:gd name="T3" fmla="*/ 219 h 244"/>
                <a:gd name="T4" fmla="*/ 75 w 149"/>
                <a:gd name="T5" fmla="*/ 244 h 244"/>
                <a:gd name="T6" fmla="*/ 0 w 149"/>
                <a:gd name="T7" fmla="*/ 25 h 244"/>
                <a:gd name="T8" fmla="*/ 73 w 149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44">
                  <a:moveTo>
                    <a:pt x="73" y="0"/>
                  </a:moveTo>
                  <a:lnTo>
                    <a:pt x="149" y="219"/>
                  </a:lnTo>
                  <a:lnTo>
                    <a:pt x="75" y="244"/>
                  </a:lnTo>
                  <a:lnTo>
                    <a:pt x="0" y="25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7E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8" name="íŝļîḓe"/>
            <p:cNvSpPr/>
            <p:nvPr/>
          </p:nvSpPr>
          <p:spPr bwMode="auto">
            <a:xfrm>
              <a:off x="3140225" y="1943408"/>
              <a:ext cx="126115" cy="159303"/>
            </a:xfrm>
            <a:custGeom>
              <a:avLst/>
              <a:gdLst>
                <a:gd name="T0" fmla="*/ 73 w 114"/>
                <a:gd name="T1" fmla="*/ 0 h 144"/>
                <a:gd name="T2" fmla="*/ 114 w 114"/>
                <a:gd name="T3" fmla="*/ 119 h 144"/>
                <a:gd name="T4" fmla="*/ 40 w 114"/>
                <a:gd name="T5" fmla="*/ 144 h 144"/>
                <a:gd name="T6" fmla="*/ 0 w 114"/>
                <a:gd name="T7" fmla="*/ 25 h 144"/>
                <a:gd name="T8" fmla="*/ 73 w 114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4">
                  <a:moveTo>
                    <a:pt x="73" y="0"/>
                  </a:moveTo>
                  <a:lnTo>
                    <a:pt x="114" y="119"/>
                  </a:lnTo>
                  <a:lnTo>
                    <a:pt x="40" y="144"/>
                  </a:lnTo>
                  <a:lnTo>
                    <a:pt x="0" y="25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7E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9" name="îśľídê"/>
            <p:cNvSpPr/>
            <p:nvPr/>
          </p:nvSpPr>
          <p:spPr bwMode="auto">
            <a:xfrm>
              <a:off x="3447768" y="2290776"/>
              <a:ext cx="196916" cy="394939"/>
            </a:xfrm>
            <a:custGeom>
              <a:avLst/>
              <a:gdLst>
                <a:gd name="T0" fmla="*/ 687 w 756"/>
                <a:gd name="T1" fmla="*/ 1285 h 1512"/>
                <a:gd name="T2" fmla="*/ 687 w 756"/>
                <a:gd name="T3" fmla="*/ 1162 h 1512"/>
                <a:gd name="T4" fmla="*/ 467 w 756"/>
                <a:gd name="T5" fmla="*/ 1106 h 1512"/>
                <a:gd name="T6" fmla="*/ 506 w 756"/>
                <a:gd name="T7" fmla="*/ 954 h 1512"/>
                <a:gd name="T8" fmla="*/ 721 w 756"/>
                <a:gd name="T9" fmla="*/ 1011 h 1512"/>
                <a:gd name="T10" fmla="*/ 756 w 756"/>
                <a:gd name="T11" fmla="*/ 1009 h 1512"/>
                <a:gd name="T12" fmla="*/ 756 w 756"/>
                <a:gd name="T13" fmla="*/ 836 h 1512"/>
                <a:gd name="T14" fmla="*/ 708 w 756"/>
                <a:gd name="T15" fmla="*/ 818 h 1512"/>
                <a:gd name="T16" fmla="*/ 475 w 756"/>
                <a:gd name="T17" fmla="*/ 581 h 1512"/>
                <a:gd name="T18" fmla="*/ 694 w 756"/>
                <a:gd name="T19" fmla="*/ 351 h 1512"/>
                <a:gd name="T20" fmla="*/ 694 w 756"/>
                <a:gd name="T21" fmla="*/ 228 h 1512"/>
                <a:gd name="T22" fmla="*/ 756 w 756"/>
                <a:gd name="T23" fmla="*/ 228 h 1512"/>
                <a:gd name="T24" fmla="*/ 756 w 756"/>
                <a:gd name="T25" fmla="*/ 0 h 1512"/>
                <a:gd name="T26" fmla="*/ 0 w 756"/>
                <a:gd name="T27" fmla="*/ 756 h 1512"/>
                <a:gd name="T28" fmla="*/ 756 w 756"/>
                <a:gd name="T29" fmla="*/ 1512 h 1512"/>
                <a:gd name="T30" fmla="*/ 756 w 756"/>
                <a:gd name="T31" fmla="*/ 1285 h 1512"/>
                <a:gd name="T32" fmla="*/ 687 w 756"/>
                <a:gd name="T33" fmla="*/ 1285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6" h="1512">
                  <a:moveTo>
                    <a:pt x="687" y="1285"/>
                  </a:moveTo>
                  <a:cubicBezTo>
                    <a:pt x="687" y="1162"/>
                    <a:pt x="687" y="1162"/>
                    <a:pt x="687" y="1162"/>
                  </a:cubicBezTo>
                  <a:cubicBezTo>
                    <a:pt x="600" y="1158"/>
                    <a:pt x="516" y="1134"/>
                    <a:pt x="467" y="1106"/>
                  </a:cubicBezTo>
                  <a:cubicBezTo>
                    <a:pt x="506" y="954"/>
                    <a:pt x="506" y="954"/>
                    <a:pt x="506" y="954"/>
                  </a:cubicBezTo>
                  <a:cubicBezTo>
                    <a:pt x="560" y="984"/>
                    <a:pt x="637" y="1011"/>
                    <a:pt x="721" y="1011"/>
                  </a:cubicBezTo>
                  <a:cubicBezTo>
                    <a:pt x="733" y="1011"/>
                    <a:pt x="745" y="1010"/>
                    <a:pt x="756" y="1009"/>
                  </a:cubicBezTo>
                  <a:cubicBezTo>
                    <a:pt x="756" y="836"/>
                    <a:pt x="756" y="836"/>
                    <a:pt x="756" y="836"/>
                  </a:cubicBezTo>
                  <a:cubicBezTo>
                    <a:pt x="742" y="830"/>
                    <a:pt x="726" y="824"/>
                    <a:pt x="708" y="818"/>
                  </a:cubicBezTo>
                  <a:cubicBezTo>
                    <a:pt x="569" y="772"/>
                    <a:pt x="475" y="707"/>
                    <a:pt x="475" y="581"/>
                  </a:cubicBezTo>
                  <a:cubicBezTo>
                    <a:pt x="475" y="467"/>
                    <a:pt x="555" y="378"/>
                    <a:pt x="694" y="351"/>
                  </a:cubicBezTo>
                  <a:cubicBezTo>
                    <a:pt x="694" y="228"/>
                    <a:pt x="694" y="228"/>
                    <a:pt x="694" y="228"/>
                  </a:cubicBezTo>
                  <a:cubicBezTo>
                    <a:pt x="756" y="228"/>
                    <a:pt x="756" y="228"/>
                    <a:pt x="756" y="228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339" y="0"/>
                    <a:pt x="0" y="339"/>
                    <a:pt x="0" y="756"/>
                  </a:cubicBezTo>
                  <a:cubicBezTo>
                    <a:pt x="0" y="1173"/>
                    <a:pt x="339" y="1512"/>
                    <a:pt x="756" y="1512"/>
                  </a:cubicBezTo>
                  <a:cubicBezTo>
                    <a:pt x="756" y="1285"/>
                    <a:pt x="756" y="1285"/>
                    <a:pt x="756" y="1285"/>
                  </a:cubicBezTo>
                  <a:lnTo>
                    <a:pt x="687" y="1285"/>
                  </a:ln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0" name="ísľiḓé"/>
            <p:cNvSpPr/>
            <p:nvPr/>
          </p:nvSpPr>
          <p:spPr bwMode="auto">
            <a:xfrm>
              <a:off x="3623664" y="2417997"/>
              <a:ext cx="21019" cy="40932"/>
            </a:xfrm>
            <a:custGeom>
              <a:avLst/>
              <a:gdLst>
                <a:gd name="T0" fmla="*/ 0 w 83"/>
                <a:gd name="T1" fmla="*/ 71 h 153"/>
                <a:gd name="T2" fmla="*/ 83 w 83"/>
                <a:gd name="T3" fmla="*/ 153 h 153"/>
                <a:gd name="T4" fmla="*/ 83 w 83"/>
                <a:gd name="T5" fmla="*/ 0 h 153"/>
                <a:gd name="T6" fmla="*/ 0 w 83"/>
                <a:gd name="T7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3">
                  <a:moveTo>
                    <a:pt x="0" y="71"/>
                  </a:moveTo>
                  <a:cubicBezTo>
                    <a:pt x="0" y="103"/>
                    <a:pt x="25" y="126"/>
                    <a:pt x="83" y="153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21" y="8"/>
                    <a:pt x="0" y="40"/>
                    <a:pt x="0" y="71"/>
                  </a:cubicBezTo>
                  <a:close/>
                </a:path>
              </a:pathLst>
            </a:custGeom>
            <a:solidFill>
              <a:srgbClr val="E2A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1" name="iśliḋê"/>
            <p:cNvSpPr/>
            <p:nvPr/>
          </p:nvSpPr>
          <p:spPr bwMode="auto">
            <a:xfrm>
              <a:off x="3644684" y="2290776"/>
              <a:ext cx="198023" cy="394939"/>
            </a:xfrm>
            <a:custGeom>
              <a:avLst/>
              <a:gdLst>
                <a:gd name="T0" fmla="*/ 756 w 756"/>
                <a:gd name="T1" fmla="*/ 756 h 1512"/>
                <a:gd name="T2" fmla="*/ 0 w 756"/>
                <a:gd name="T3" fmla="*/ 0 h 1512"/>
                <a:gd name="T4" fmla="*/ 0 w 756"/>
                <a:gd name="T5" fmla="*/ 0 h 1512"/>
                <a:gd name="T6" fmla="*/ 0 w 756"/>
                <a:gd name="T7" fmla="*/ 228 h 1512"/>
                <a:gd name="T8" fmla="*/ 65 w 756"/>
                <a:gd name="T9" fmla="*/ 228 h 1512"/>
                <a:gd name="T10" fmla="*/ 65 w 756"/>
                <a:gd name="T11" fmla="*/ 342 h 1512"/>
                <a:gd name="T12" fmla="*/ 252 w 756"/>
                <a:gd name="T13" fmla="*/ 384 h 1512"/>
                <a:gd name="T14" fmla="*/ 215 w 756"/>
                <a:gd name="T15" fmla="*/ 531 h 1512"/>
                <a:gd name="T16" fmla="*/ 28 w 756"/>
                <a:gd name="T17" fmla="*/ 487 h 1512"/>
                <a:gd name="T18" fmla="*/ 0 w 756"/>
                <a:gd name="T19" fmla="*/ 488 h 1512"/>
                <a:gd name="T20" fmla="*/ 0 w 756"/>
                <a:gd name="T21" fmla="*/ 641 h 1512"/>
                <a:gd name="T22" fmla="*/ 72 w 756"/>
                <a:gd name="T23" fmla="*/ 671 h 1512"/>
                <a:gd name="T24" fmla="*/ 289 w 756"/>
                <a:gd name="T25" fmla="*/ 913 h 1512"/>
                <a:gd name="T26" fmla="*/ 58 w 756"/>
                <a:gd name="T27" fmla="*/ 1152 h 1512"/>
                <a:gd name="T28" fmla="*/ 58 w 756"/>
                <a:gd name="T29" fmla="*/ 1285 h 1512"/>
                <a:gd name="T30" fmla="*/ 0 w 756"/>
                <a:gd name="T31" fmla="*/ 1285 h 1512"/>
                <a:gd name="T32" fmla="*/ 0 w 756"/>
                <a:gd name="T33" fmla="*/ 1512 h 1512"/>
                <a:gd name="T34" fmla="*/ 0 w 756"/>
                <a:gd name="T35" fmla="*/ 1512 h 1512"/>
                <a:gd name="T36" fmla="*/ 756 w 756"/>
                <a:gd name="T37" fmla="*/ 756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6" h="1512">
                  <a:moveTo>
                    <a:pt x="756" y="756"/>
                  </a:moveTo>
                  <a:cubicBezTo>
                    <a:pt x="756" y="339"/>
                    <a:pt x="41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5" y="342"/>
                    <a:pt x="65" y="342"/>
                    <a:pt x="65" y="342"/>
                  </a:cubicBezTo>
                  <a:cubicBezTo>
                    <a:pt x="151" y="346"/>
                    <a:pt x="210" y="364"/>
                    <a:pt x="252" y="384"/>
                  </a:cubicBezTo>
                  <a:cubicBezTo>
                    <a:pt x="215" y="531"/>
                    <a:pt x="215" y="531"/>
                    <a:pt x="215" y="531"/>
                  </a:cubicBezTo>
                  <a:cubicBezTo>
                    <a:pt x="181" y="517"/>
                    <a:pt x="122" y="487"/>
                    <a:pt x="28" y="487"/>
                  </a:cubicBezTo>
                  <a:cubicBezTo>
                    <a:pt x="18" y="487"/>
                    <a:pt x="8" y="487"/>
                    <a:pt x="0" y="488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20" y="650"/>
                    <a:pt x="44" y="660"/>
                    <a:pt x="72" y="671"/>
                  </a:cubicBezTo>
                  <a:cubicBezTo>
                    <a:pt x="226" y="725"/>
                    <a:pt x="289" y="796"/>
                    <a:pt x="289" y="913"/>
                  </a:cubicBezTo>
                  <a:cubicBezTo>
                    <a:pt x="289" y="1028"/>
                    <a:pt x="207" y="1126"/>
                    <a:pt x="58" y="1152"/>
                  </a:cubicBezTo>
                  <a:cubicBezTo>
                    <a:pt x="58" y="1285"/>
                    <a:pt x="58" y="1285"/>
                    <a:pt x="58" y="1285"/>
                  </a:cubicBezTo>
                  <a:cubicBezTo>
                    <a:pt x="0" y="1285"/>
                    <a:pt x="0" y="1285"/>
                    <a:pt x="0" y="1285"/>
                  </a:cubicBezTo>
                  <a:cubicBezTo>
                    <a:pt x="0" y="1512"/>
                    <a:pt x="0" y="1512"/>
                    <a:pt x="0" y="1512"/>
                  </a:cubicBezTo>
                  <a:cubicBezTo>
                    <a:pt x="0" y="1512"/>
                    <a:pt x="0" y="1512"/>
                    <a:pt x="0" y="1512"/>
                  </a:cubicBezTo>
                  <a:cubicBezTo>
                    <a:pt x="417" y="1512"/>
                    <a:pt x="756" y="1173"/>
                    <a:pt x="756" y="756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2" name="ïśľiḍè"/>
            <p:cNvSpPr/>
            <p:nvPr/>
          </p:nvSpPr>
          <p:spPr bwMode="auto">
            <a:xfrm>
              <a:off x="3644684" y="2509818"/>
              <a:ext cx="23232" cy="44251"/>
            </a:xfrm>
            <a:custGeom>
              <a:avLst/>
              <a:gdLst>
                <a:gd name="T0" fmla="*/ 89 w 89"/>
                <a:gd name="T1" fmla="*/ 95 h 173"/>
                <a:gd name="T2" fmla="*/ 0 w 89"/>
                <a:gd name="T3" fmla="*/ 0 h 173"/>
                <a:gd name="T4" fmla="*/ 0 w 89"/>
                <a:gd name="T5" fmla="*/ 173 h 173"/>
                <a:gd name="T6" fmla="*/ 89 w 89"/>
                <a:gd name="T7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73">
                  <a:moveTo>
                    <a:pt x="89" y="95"/>
                  </a:moveTo>
                  <a:cubicBezTo>
                    <a:pt x="89" y="55"/>
                    <a:pt x="62" y="27"/>
                    <a:pt x="0" y="0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54" y="165"/>
                    <a:pt x="89" y="138"/>
                    <a:pt x="89" y="95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3" name="ïṡľíḍé"/>
            <p:cNvSpPr/>
            <p:nvPr/>
          </p:nvSpPr>
          <p:spPr bwMode="auto">
            <a:xfrm>
              <a:off x="3351522" y="2195637"/>
              <a:ext cx="293162" cy="585217"/>
            </a:xfrm>
            <a:custGeom>
              <a:avLst/>
              <a:gdLst>
                <a:gd name="T0" fmla="*/ 258 w 1121"/>
                <a:gd name="T1" fmla="*/ 1121 h 2242"/>
                <a:gd name="T2" fmla="*/ 1121 w 1121"/>
                <a:gd name="T3" fmla="*/ 258 h 2242"/>
                <a:gd name="T4" fmla="*/ 1121 w 1121"/>
                <a:gd name="T5" fmla="*/ 0 h 2242"/>
                <a:gd name="T6" fmla="*/ 0 w 1121"/>
                <a:gd name="T7" fmla="*/ 1121 h 2242"/>
                <a:gd name="T8" fmla="*/ 1121 w 1121"/>
                <a:gd name="T9" fmla="*/ 2242 h 2242"/>
                <a:gd name="T10" fmla="*/ 1121 w 1121"/>
                <a:gd name="T11" fmla="*/ 1984 h 2242"/>
                <a:gd name="T12" fmla="*/ 258 w 1121"/>
                <a:gd name="T13" fmla="*/ 1121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1" h="2242">
                  <a:moveTo>
                    <a:pt x="258" y="1121"/>
                  </a:moveTo>
                  <a:cubicBezTo>
                    <a:pt x="258" y="645"/>
                    <a:pt x="644" y="258"/>
                    <a:pt x="1121" y="258"/>
                  </a:cubicBezTo>
                  <a:cubicBezTo>
                    <a:pt x="1121" y="0"/>
                    <a:pt x="1121" y="0"/>
                    <a:pt x="1121" y="0"/>
                  </a:cubicBezTo>
                  <a:cubicBezTo>
                    <a:pt x="502" y="0"/>
                    <a:pt x="0" y="502"/>
                    <a:pt x="0" y="1121"/>
                  </a:cubicBezTo>
                  <a:cubicBezTo>
                    <a:pt x="0" y="1740"/>
                    <a:pt x="502" y="2242"/>
                    <a:pt x="1121" y="2242"/>
                  </a:cubicBezTo>
                  <a:cubicBezTo>
                    <a:pt x="1121" y="1984"/>
                    <a:pt x="1121" y="1984"/>
                    <a:pt x="1121" y="1984"/>
                  </a:cubicBezTo>
                  <a:cubicBezTo>
                    <a:pt x="644" y="1984"/>
                    <a:pt x="258" y="1598"/>
                    <a:pt x="258" y="1121"/>
                  </a:cubicBez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4" name="íṥ1ïḑé"/>
            <p:cNvSpPr/>
            <p:nvPr/>
          </p:nvSpPr>
          <p:spPr bwMode="auto">
            <a:xfrm>
              <a:off x="3644684" y="2195637"/>
              <a:ext cx="293162" cy="585217"/>
            </a:xfrm>
            <a:custGeom>
              <a:avLst/>
              <a:gdLst>
                <a:gd name="T0" fmla="*/ 1095 w 1121"/>
                <a:gd name="T1" fmla="*/ 883 h 2242"/>
                <a:gd name="T2" fmla="*/ 1067 w 1121"/>
                <a:gd name="T3" fmla="*/ 777 h 2242"/>
                <a:gd name="T4" fmla="*/ 814 w 1121"/>
                <a:gd name="T5" fmla="*/ 351 h 2242"/>
                <a:gd name="T6" fmla="*/ 0 w 1121"/>
                <a:gd name="T7" fmla="*/ 0 h 2242"/>
                <a:gd name="T8" fmla="*/ 0 w 1121"/>
                <a:gd name="T9" fmla="*/ 0 h 2242"/>
                <a:gd name="T10" fmla="*/ 0 w 1121"/>
                <a:gd name="T11" fmla="*/ 258 h 2242"/>
                <a:gd name="T12" fmla="*/ 0 w 1121"/>
                <a:gd name="T13" fmla="*/ 258 h 2242"/>
                <a:gd name="T14" fmla="*/ 863 w 1121"/>
                <a:gd name="T15" fmla="*/ 1121 h 2242"/>
                <a:gd name="T16" fmla="*/ 0 w 1121"/>
                <a:gd name="T17" fmla="*/ 1984 h 2242"/>
                <a:gd name="T18" fmla="*/ 0 w 1121"/>
                <a:gd name="T19" fmla="*/ 1984 h 2242"/>
                <a:gd name="T20" fmla="*/ 0 w 1121"/>
                <a:gd name="T21" fmla="*/ 2242 h 2242"/>
                <a:gd name="T22" fmla="*/ 0 w 1121"/>
                <a:gd name="T23" fmla="*/ 2242 h 2242"/>
                <a:gd name="T24" fmla="*/ 924 w 1121"/>
                <a:gd name="T25" fmla="*/ 1756 h 2242"/>
                <a:gd name="T26" fmla="*/ 1088 w 1121"/>
                <a:gd name="T27" fmla="*/ 1389 h 2242"/>
                <a:gd name="T28" fmla="*/ 1108 w 1121"/>
                <a:gd name="T29" fmla="*/ 1290 h 2242"/>
                <a:gd name="T30" fmla="*/ 1121 w 1121"/>
                <a:gd name="T31" fmla="*/ 1121 h 2242"/>
                <a:gd name="T32" fmla="*/ 1095 w 1121"/>
                <a:gd name="T33" fmla="*/ 883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1" h="2242">
                  <a:moveTo>
                    <a:pt x="1095" y="883"/>
                  </a:moveTo>
                  <a:cubicBezTo>
                    <a:pt x="1087" y="847"/>
                    <a:pt x="1078" y="811"/>
                    <a:pt x="1067" y="777"/>
                  </a:cubicBezTo>
                  <a:cubicBezTo>
                    <a:pt x="1015" y="616"/>
                    <a:pt x="928" y="471"/>
                    <a:pt x="814" y="351"/>
                  </a:cubicBezTo>
                  <a:cubicBezTo>
                    <a:pt x="610" y="135"/>
                    <a:pt x="32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476" y="258"/>
                    <a:pt x="863" y="645"/>
                    <a:pt x="863" y="1121"/>
                  </a:cubicBezTo>
                  <a:cubicBezTo>
                    <a:pt x="863" y="1598"/>
                    <a:pt x="476" y="1984"/>
                    <a:pt x="0" y="1984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383" y="2242"/>
                    <a:pt x="722" y="2050"/>
                    <a:pt x="924" y="1756"/>
                  </a:cubicBezTo>
                  <a:cubicBezTo>
                    <a:pt x="999" y="1646"/>
                    <a:pt x="1056" y="1522"/>
                    <a:pt x="1088" y="1389"/>
                  </a:cubicBezTo>
                  <a:cubicBezTo>
                    <a:pt x="1096" y="1357"/>
                    <a:pt x="1103" y="1324"/>
                    <a:pt x="1108" y="1290"/>
                  </a:cubicBezTo>
                  <a:cubicBezTo>
                    <a:pt x="1116" y="1235"/>
                    <a:pt x="1121" y="1179"/>
                    <a:pt x="1121" y="1121"/>
                  </a:cubicBezTo>
                  <a:cubicBezTo>
                    <a:pt x="1121" y="1039"/>
                    <a:pt x="1112" y="959"/>
                    <a:pt x="1095" y="883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5" name="ïṡļïḑè"/>
            <p:cNvSpPr/>
            <p:nvPr/>
          </p:nvSpPr>
          <p:spPr bwMode="auto">
            <a:xfrm>
              <a:off x="3419005" y="2263119"/>
              <a:ext cx="225679" cy="450252"/>
            </a:xfrm>
            <a:custGeom>
              <a:avLst/>
              <a:gdLst>
                <a:gd name="T0" fmla="*/ 0 w 863"/>
                <a:gd name="T1" fmla="*/ 863 h 1726"/>
                <a:gd name="T2" fmla="*/ 863 w 863"/>
                <a:gd name="T3" fmla="*/ 1726 h 1726"/>
                <a:gd name="T4" fmla="*/ 863 w 863"/>
                <a:gd name="T5" fmla="*/ 1619 h 1726"/>
                <a:gd name="T6" fmla="*/ 107 w 863"/>
                <a:gd name="T7" fmla="*/ 863 h 1726"/>
                <a:gd name="T8" fmla="*/ 863 w 863"/>
                <a:gd name="T9" fmla="*/ 107 h 1726"/>
                <a:gd name="T10" fmla="*/ 863 w 863"/>
                <a:gd name="T11" fmla="*/ 0 h 1726"/>
                <a:gd name="T12" fmla="*/ 0 w 863"/>
                <a:gd name="T13" fmla="*/ 863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1726">
                  <a:moveTo>
                    <a:pt x="0" y="863"/>
                  </a:moveTo>
                  <a:cubicBezTo>
                    <a:pt x="0" y="1340"/>
                    <a:pt x="386" y="1726"/>
                    <a:pt x="863" y="1726"/>
                  </a:cubicBezTo>
                  <a:cubicBezTo>
                    <a:pt x="863" y="1619"/>
                    <a:pt x="863" y="1619"/>
                    <a:pt x="863" y="1619"/>
                  </a:cubicBezTo>
                  <a:cubicBezTo>
                    <a:pt x="446" y="1619"/>
                    <a:pt x="107" y="1280"/>
                    <a:pt x="107" y="863"/>
                  </a:cubicBezTo>
                  <a:cubicBezTo>
                    <a:pt x="107" y="446"/>
                    <a:pt x="446" y="107"/>
                    <a:pt x="863" y="107"/>
                  </a:cubicBezTo>
                  <a:cubicBezTo>
                    <a:pt x="863" y="0"/>
                    <a:pt x="863" y="0"/>
                    <a:pt x="863" y="0"/>
                  </a:cubicBezTo>
                  <a:cubicBezTo>
                    <a:pt x="386" y="0"/>
                    <a:pt x="0" y="387"/>
                    <a:pt x="0" y="8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6" name="íṥḻíḍè"/>
            <p:cNvSpPr/>
            <p:nvPr/>
          </p:nvSpPr>
          <p:spPr bwMode="auto">
            <a:xfrm>
              <a:off x="3644684" y="2263119"/>
              <a:ext cx="225679" cy="450252"/>
            </a:xfrm>
            <a:custGeom>
              <a:avLst/>
              <a:gdLst>
                <a:gd name="T0" fmla="*/ 0 w 863"/>
                <a:gd name="T1" fmla="*/ 107 h 1726"/>
                <a:gd name="T2" fmla="*/ 756 w 863"/>
                <a:gd name="T3" fmla="*/ 863 h 1726"/>
                <a:gd name="T4" fmla="*/ 0 w 863"/>
                <a:gd name="T5" fmla="*/ 1619 h 1726"/>
                <a:gd name="T6" fmla="*/ 0 w 863"/>
                <a:gd name="T7" fmla="*/ 1619 h 1726"/>
                <a:gd name="T8" fmla="*/ 0 w 863"/>
                <a:gd name="T9" fmla="*/ 1726 h 1726"/>
                <a:gd name="T10" fmla="*/ 0 w 863"/>
                <a:gd name="T11" fmla="*/ 1726 h 1726"/>
                <a:gd name="T12" fmla="*/ 863 w 863"/>
                <a:gd name="T13" fmla="*/ 863 h 1726"/>
                <a:gd name="T14" fmla="*/ 0 w 863"/>
                <a:gd name="T15" fmla="*/ 0 h 1726"/>
                <a:gd name="T16" fmla="*/ 0 w 863"/>
                <a:gd name="T17" fmla="*/ 0 h 1726"/>
                <a:gd name="T18" fmla="*/ 0 w 863"/>
                <a:gd name="T19" fmla="*/ 107 h 1726"/>
                <a:gd name="T20" fmla="*/ 0 w 863"/>
                <a:gd name="T21" fmla="*/ 107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3" h="1726">
                  <a:moveTo>
                    <a:pt x="0" y="107"/>
                  </a:moveTo>
                  <a:cubicBezTo>
                    <a:pt x="417" y="107"/>
                    <a:pt x="756" y="446"/>
                    <a:pt x="756" y="863"/>
                  </a:cubicBezTo>
                  <a:cubicBezTo>
                    <a:pt x="756" y="1280"/>
                    <a:pt x="417" y="1619"/>
                    <a:pt x="0" y="1619"/>
                  </a:cubicBezTo>
                  <a:cubicBezTo>
                    <a:pt x="0" y="1619"/>
                    <a:pt x="0" y="1619"/>
                    <a:pt x="0" y="1619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476" y="1726"/>
                    <a:pt x="863" y="1340"/>
                    <a:pt x="863" y="863"/>
                  </a:cubicBezTo>
                  <a:cubicBezTo>
                    <a:pt x="863" y="387"/>
                    <a:pt x="47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7" name="iśľîḓè"/>
            <p:cNvSpPr/>
            <p:nvPr/>
          </p:nvSpPr>
          <p:spPr bwMode="auto">
            <a:xfrm>
              <a:off x="3569458" y="2539687"/>
              <a:ext cx="75226" cy="87396"/>
            </a:xfrm>
            <a:custGeom>
              <a:avLst/>
              <a:gdLst>
                <a:gd name="T0" fmla="*/ 254 w 289"/>
                <a:gd name="T1" fmla="*/ 57 h 331"/>
                <a:gd name="T2" fmla="*/ 39 w 289"/>
                <a:gd name="T3" fmla="*/ 0 h 331"/>
                <a:gd name="T4" fmla="*/ 0 w 289"/>
                <a:gd name="T5" fmla="*/ 152 h 331"/>
                <a:gd name="T6" fmla="*/ 220 w 289"/>
                <a:gd name="T7" fmla="*/ 208 h 331"/>
                <a:gd name="T8" fmla="*/ 220 w 289"/>
                <a:gd name="T9" fmla="*/ 331 h 331"/>
                <a:gd name="T10" fmla="*/ 289 w 289"/>
                <a:gd name="T11" fmla="*/ 331 h 331"/>
                <a:gd name="T12" fmla="*/ 289 w 289"/>
                <a:gd name="T13" fmla="*/ 55 h 331"/>
                <a:gd name="T14" fmla="*/ 254 w 289"/>
                <a:gd name="T15" fmla="*/ 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331">
                  <a:moveTo>
                    <a:pt x="254" y="57"/>
                  </a:moveTo>
                  <a:cubicBezTo>
                    <a:pt x="170" y="57"/>
                    <a:pt x="93" y="30"/>
                    <a:pt x="39" y="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9" y="180"/>
                    <a:pt x="133" y="204"/>
                    <a:pt x="220" y="208"/>
                  </a:cubicBezTo>
                  <a:cubicBezTo>
                    <a:pt x="220" y="331"/>
                    <a:pt x="220" y="331"/>
                    <a:pt x="220" y="331"/>
                  </a:cubicBezTo>
                  <a:cubicBezTo>
                    <a:pt x="289" y="331"/>
                    <a:pt x="289" y="331"/>
                    <a:pt x="289" y="331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78" y="56"/>
                    <a:pt x="266" y="57"/>
                    <a:pt x="254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8" name="ïṩḻiḑé"/>
            <p:cNvSpPr/>
            <p:nvPr/>
          </p:nvSpPr>
          <p:spPr bwMode="auto">
            <a:xfrm>
              <a:off x="3571670" y="2350515"/>
              <a:ext cx="73014" cy="159303"/>
            </a:xfrm>
            <a:custGeom>
              <a:avLst/>
              <a:gdLst>
                <a:gd name="T0" fmla="*/ 219 w 281"/>
                <a:gd name="T1" fmla="*/ 123 h 608"/>
                <a:gd name="T2" fmla="*/ 0 w 281"/>
                <a:gd name="T3" fmla="*/ 353 h 608"/>
                <a:gd name="T4" fmla="*/ 233 w 281"/>
                <a:gd name="T5" fmla="*/ 590 h 608"/>
                <a:gd name="T6" fmla="*/ 281 w 281"/>
                <a:gd name="T7" fmla="*/ 608 h 608"/>
                <a:gd name="T8" fmla="*/ 281 w 281"/>
                <a:gd name="T9" fmla="*/ 413 h 608"/>
                <a:gd name="T10" fmla="*/ 198 w 281"/>
                <a:gd name="T11" fmla="*/ 331 h 608"/>
                <a:gd name="T12" fmla="*/ 281 w 281"/>
                <a:gd name="T13" fmla="*/ 260 h 608"/>
                <a:gd name="T14" fmla="*/ 281 w 281"/>
                <a:gd name="T15" fmla="*/ 0 h 608"/>
                <a:gd name="T16" fmla="*/ 219 w 281"/>
                <a:gd name="T17" fmla="*/ 0 h 608"/>
                <a:gd name="T18" fmla="*/ 219 w 281"/>
                <a:gd name="T19" fmla="*/ 123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608">
                  <a:moveTo>
                    <a:pt x="219" y="123"/>
                  </a:moveTo>
                  <a:cubicBezTo>
                    <a:pt x="80" y="150"/>
                    <a:pt x="0" y="239"/>
                    <a:pt x="0" y="353"/>
                  </a:cubicBezTo>
                  <a:cubicBezTo>
                    <a:pt x="0" y="479"/>
                    <a:pt x="94" y="544"/>
                    <a:pt x="233" y="590"/>
                  </a:cubicBezTo>
                  <a:cubicBezTo>
                    <a:pt x="251" y="596"/>
                    <a:pt x="267" y="602"/>
                    <a:pt x="281" y="608"/>
                  </a:cubicBezTo>
                  <a:cubicBezTo>
                    <a:pt x="281" y="413"/>
                    <a:pt x="281" y="413"/>
                    <a:pt x="281" y="413"/>
                  </a:cubicBezTo>
                  <a:cubicBezTo>
                    <a:pt x="223" y="386"/>
                    <a:pt x="198" y="363"/>
                    <a:pt x="198" y="331"/>
                  </a:cubicBezTo>
                  <a:cubicBezTo>
                    <a:pt x="198" y="300"/>
                    <a:pt x="219" y="268"/>
                    <a:pt x="281" y="26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219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9" name="îSḷïḑè"/>
            <p:cNvSpPr/>
            <p:nvPr/>
          </p:nvSpPr>
          <p:spPr bwMode="auto">
            <a:xfrm>
              <a:off x="3644684" y="2350515"/>
              <a:ext cx="66376" cy="79651"/>
            </a:xfrm>
            <a:custGeom>
              <a:avLst/>
              <a:gdLst>
                <a:gd name="T0" fmla="*/ 28 w 252"/>
                <a:gd name="T1" fmla="*/ 259 h 303"/>
                <a:gd name="T2" fmla="*/ 215 w 252"/>
                <a:gd name="T3" fmla="*/ 303 h 303"/>
                <a:gd name="T4" fmla="*/ 252 w 252"/>
                <a:gd name="T5" fmla="*/ 156 h 303"/>
                <a:gd name="T6" fmla="*/ 65 w 252"/>
                <a:gd name="T7" fmla="*/ 114 h 303"/>
                <a:gd name="T8" fmla="*/ 65 w 252"/>
                <a:gd name="T9" fmla="*/ 0 h 303"/>
                <a:gd name="T10" fmla="*/ 0 w 252"/>
                <a:gd name="T11" fmla="*/ 0 h 303"/>
                <a:gd name="T12" fmla="*/ 0 w 252"/>
                <a:gd name="T13" fmla="*/ 260 h 303"/>
                <a:gd name="T14" fmla="*/ 28 w 252"/>
                <a:gd name="T15" fmla="*/ 25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303">
                  <a:moveTo>
                    <a:pt x="28" y="259"/>
                  </a:moveTo>
                  <a:cubicBezTo>
                    <a:pt x="122" y="259"/>
                    <a:pt x="181" y="289"/>
                    <a:pt x="215" y="303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10" y="136"/>
                    <a:pt x="151" y="118"/>
                    <a:pt x="65" y="11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8" y="259"/>
                    <a:pt x="18" y="259"/>
                    <a:pt x="28" y="2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0" name="í$ḷîdê"/>
            <p:cNvSpPr/>
            <p:nvPr/>
          </p:nvSpPr>
          <p:spPr bwMode="auto">
            <a:xfrm>
              <a:off x="3644684" y="2458929"/>
              <a:ext cx="76333" cy="168153"/>
            </a:xfrm>
            <a:custGeom>
              <a:avLst/>
              <a:gdLst>
                <a:gd name="T0" fmla="*/ 89 w 289"/>
                <a:gd name="T1" fmla="*/ 290 h 644"/>
                <a:gd name="T2" fmla="*/ 0 w 289"/>
                <a:gd name="T3" fmla="*/ 368 h 644"/>
                <a:gd name="T4" fmla="*/ 0 w 289"/>
                <a:gd name="T5" fmla="*/ 644 h 644"/>
                <a:gd name="T6" fmla="*/ 58 w 289"/>
                <a:gd name="T7" fmla="*/ 644 h 644"/>
                <a:gd name="T8" fmla="*/ 58 w 289"/>
                <a:gd name="T9" fmla="*/ 511 h 644"/>
                <a:gd name="T10" fmla="*/ 289 w 289"/>
                <a:gd name="T11" fmla="*/ 272 h 644"/>
                <a:gd name="T12" fmla="*/ 72 w 289"/>
                <a:gd name="T13" fmla="*/ 30 h 644"/>
                <a:gd name="T14" fmla="*/ 0 w 289"/>
                <a:gd name="T15" fmla="*/ 0 h 644"/>
                <a:gd name="T16" fmla="*/ 0 w 289"/>
                <a:gd name="T17" fmla="*/ 195 h 644"/>
                <a:gd name="T18" fmla="*/ 89 w 289"/>
                <a:gd name="T19" fmla="*/ 29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644">
                  <a:moveTo>
                    <a:pt x="89" y="290"/>
                  </a:moveTo>
                  <a:cubicBezTo>
                    <a:pt x="89" y="333"/>
                    <a:pt x="54" y="360"/>
                    <a:pt x="0" y="368"/>
                  </a:cubicBezTo>
                  <a:cubicBezTo>
                    <a:pt x="0" y="644"/>
                    <a:pt x="0" y="644"/>
                    <a:pt x="0" y="644"/>
                  </a:cubicBezTo>
                  <a:cubicBezTo>
                    <a:pt x="58" y="644"/>
                    <a:pt x="58" y="644"/>
                    <a:pt x="58" y="644"/>
                  </a:cubicBezTo>
                  <a:cubicBezTo>
                    <a:pt x="58" y="511"/>
                    <a:pt x="58" y="511"/>
                    <a:pt x="58" y="511"/>
                  </a:cubicBezTo>
                  <a:cubicBezTo>
                    <a:pt x="207" y="485"/>
                    <a:pt x="289" y="387"/>
                    <a:pt x="289" y="272"/>
                  </a:cubicBezTo>
                  <a:cubicBezTo>
                    <a:pt x="289" y="155"/>
                    <a:pt x="226" y="84"/>
                    <a:pt x="72" y="30"/>
                  </a:cubicBezTo>
                  <a:cubicBezTo>
                    <a:pt x="44" y="19"/>
                    <a:pt x="20" y="9"/>
                    <a:pt x="0" y="0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62" y="222"/>
                    <a:pt x="89" y="250"/>
                    <a:pt x="89" y="2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1" name="íşḷiḓê"/>
            <p:cNvSpPr/>
            <p:nvPr/>
          </p:nvSpPr>
          <p:spPr bwMode="auto">
            <a:xfrm>
              <a:off x="4160206" y="2148067"/>
              <a:ext cx="198023" cy="394939"/>
            </a:xfrm>
            <a:custGeom>
              <a:avLst/>
              <a:gdLst>
                <a:gd name="T0" fmla="*/ 688 w 757"/>
                <a:gd name="T1" fmla="*/ 1284 h 1512"/>
                <a:gd name="T2" fmla="*/ 688 w 757"/>
                <a:gd name="T3" fmla="*/ 1161 h 1512"/>
                <a:gd name="T4" fmla="*/ 468 w 757"/>
                <a:gd name="T5" fmla="*/ 1106 h 1512"/>
                <a:gd name="T6" fmla="*/ 507 w 757"/>
                <a:gd name="T7" fmla="*/ 954 h 1512"/>
                <a:gd name="T8" fmla="*/ 722 w 757"/>
                <a:gd name="T9" fmla="*/ 1011 h 1512"/>
                <a:gd name="T10" fmla="*/ 757 w 757"/>
                <a:gd name="T11" fmla="*/ 1009 h 1512"/>
                <a:gd name="T12" fmla="*/ 757 w 757"/>
                <a:gd name="T13" fmla="*/ 836 h 1512"/>
                <a:gd name="T14" fmla="*/ 709 w 757"/>
                <a:gd name="T15" fmla="*/ 818 h 1512"/>
                <a:gd name="T16" fmla="*/ 476 w 757"/>
                <a:gd name="T17" fmla="*/ 581 h 1512"/>
                <a:gd name="T18" fmla="*/ 694 w 757"/>
                <a:gd name="T19" fmla="*/ 351 h 1512"/>
                <a:gd name="T20" fmla="*/ 694 w 757"/>
                <a:gd name="T21" fmla="*/ 228 h 1512"/>
                <a:gd name="T22" fmla="*/ 757 w 757"/>
                <a:gd name="T23" fmla="*/ 228 h 1512"/>
                <a:gd name="T24" fmla="*/ 757 w 757"/>
                <a:gd name="T25" fmla="*/ 0 h 1512"/>
                <a:gd name="T26" fmla="*/ 0 w 757"/>
                <a:gd name="T27" fmla="*/ 756 h 1512"/>
                <a:gd name="T28" fmla="*/ 757 w 757"/>
                <a:gd name="T29" fmla="*/ 1512 h 1512"/>
                <a:gd name="T30" fmla="*/ 757 w 757"/>
                <a:gd name="T31" fmla="*/ 1284 h 1512"/>
                <a:gd name="T32" fmla="*/ 688 w 757"/>
                <a:gd name="T33" fmla="*/ 1284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7" h="1512">
                  <a:moveTo>
                    <a:pt x="688" y="1284"/>
                  </a:moveTo>
                  <a:cubicBezTo>
                    <a:pt x="688" y="1161"/>
                    <a:pt x="688" y="1161"/>
                    <a:pt x="688" y="1161"/>
                  </a:cubicBezTo>
                  <a:cubicBezTo>
                    <a:pt x="601" y="1158"/>
                    <a:pt x="517" y="1134"/>
                    <a:pt x="468" y="1106"/>
                  </a:cubicBezTo>
                  <a:cubicBezTo>
                    <a:pt x="507" y="954"/>
                    <a:pt x="507" y="954"/>
                    <a:pt x="507" y="954"/>
                  </a:cubicBezTo>
                  <a:cubicBezTo>
                    <a:pt x="561" y="984"/>
                    <a:pt x="638" y="1011"/>
                    <a:pt x="722" y="1011"/>
                  </a:cubicBezTo>
                  <a:cubicBezTo>
                    <a:pt x="734" y="1011"/>
                    <a:pt x="746" y="1010"/>
                    <a:pt x="757" y="1009"/>
                  </a:cubicBezTo>
                  <a:cubicBezTo>
                    <a:pt x="757" y="836"/>
                    <a:pt x="757" y="836"/>
                    <a:pt x="757" y="836"/>
                  </a:cubicBezTo>
                  <a:cubicBezTo>
                    <a:pt x="743" y="830"/>
                    <a:pt x="727" y="824"/>
                    <a:pt x="709" y="818"/>
                  </a:cubicBezTo>
                  <a:cubicBezTo>
                    <a:pt x="570" y="772"/>
                    <a:pt x="476" y="707"/>
                    <a:pt x="476" y="581"/>
                  </a:cubicBezTo>
                  <a:cubicBezTo>
                    <a:pt x="476" y="467"/>
                    <a:pt x="556" y="378"/>
                    <a:pt x="694" y="351"/>
                  </a:cubicBezTo>
                  <a:cubicBezTo>
                    <a:pt x="694" y="228"/>
                    <a:pt x="694" y="228"/>
                    <a:pt x="694" y="228"/>
                  </a:cubicBezTo>
                  <a:cubicBezTo>
                    <a:pt x="757" y="228"/>
                    <a:pt x="757" y="228"/>
                    <a:pt x="757" y="228"/>
                  </a:cubicBezTo>
                  <a:cubicBezTo>
                    <a:pt x="757" y="0"/>
                    <a:pt x="757" y="0"/>
                    <a:pt x="757" y="0"/>
                  </a:cubicBezTo>
                  <a:cubicBezTo>
                    <a:pt x="340" y="0"/>
                    <a:pt x="0" y="339"/>
                    <a:pt x="0" y="756"/>
                  </a:cubicBezTo>
                  <a:cubicBezTo>
                    <a:pt x="0" y="1173"/>
                    <a:pt x="340" y="1512"/>
                    <a:pt x="757" y="1512"/>
                  </a:cubicBezTo>
                  <a:cubicBezTo>
                    <a:pt x="757" y="1284"/>
                    <a:pt x="757" y="1284"/>
                    <a:pt x="757" y="1284"/>
                  </a:cubicBezTo>
                  <a:lnTo>
                    <a:pt x="688" y="1284"/>
                  </a:ln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2" name="íṡ1iḋe"/>
            <p:cNvSpPr/>
            <p:nvPr/>
          </p:nvSpPr>
          <p:spPr bwMode="auto">
            <a:xfrm>
              <a:off x="4337209" y="2275289"/>
              <a:ext cx="21019" cy="39826"/>
            </a:xfrm>
            <a:custGeom>
              <a:avLst/>
              <a:gdLst>
                <a:gd name="T0" fmla="*/ 0 w 83"/>
                <a:gd name="T1" fmla="*/ 71 h 153"/>
                <a:gd name="T2" fmla="*/ 83 w 83"/>
                <a:gd name="T3" fmla="*/ 153 h 153"/>
                <a:gd name="T4" fmla="*/ 83 w 83"/>
                <a:gd name="T5" fmla="*/ 0 h 153"/>
                <a:gd name="T6" fmla="*/ 0 w 83"/>
                <a:gd name="T7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3">
                  <a:moveTo>
                    <a:pt x="0" y="71"/>
                  </a:moveTo>
                  <a:cubicBezTo>
                    <a:pt x="0" y="103"/>
                    <a:pt x="25" y="126"/>
                    <a:pt x="83" y="153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21" y="8"/>
                    <a:pt x="0" y="39"/>
                    <a:pt x="0" y="71"/>
                  </a:cubicBezTo>
                  <a:close/>
                </a:path>
              </a:pathLst>
            </a:custGeom>
            <a:solidFill>
              <a:srgbClr val="E2A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3" name="iŝḷîde"/>
            <p:cNvSpPr/>
            <p:nvPr/>
          </p:nvSpPr>
          <p:spPr bwMode="auto">
            <a:xfrm>
              <a:off x="4358227" y="2148067"/>
              <a:ext cx="198023" cy="394939"/>
            </a:xfrm>
            <a:custGeom>
              <a:avLst/>
              <a:gdLst>
                <a:gd name="T0" fmla="*/ 756 w 756"/>
                <a:gd name="T1" fmla="*/ 756 h 1512"/>
                <a:gd name="T2" fmla="*/ 0 w 756"/>
                <a:gd name="T3" fmla="*/ 0 h 1512"/>
                <a:gd name="T4" fmla="*/ 0 w 756"/>
                <a:gd name="T5" fmla="*/ 0 h 1512"/>
                <a:gd name="T6" fmla="*/ 0 w 756"/>
                <a:gd name="T7" fmla="*/ 228 h 1512"/>
                <a:gd name="T8" fmla="*/ 64 w 756"/>
                <a:gd name="T9" fmla="*/ 228 h 1512"/>
                <a:gd name="T10" fmla="*/ 64 w 756"/>
                <a:gd name="T11" fmla="*/ 342 h 1512"/>
                <a:gd name="T12" fmla="*/ 252 w 756"/>
                <a:gd name="T13" fmla="*/ 384 h 1512"/>
                <a:gd name="T14" fmla="*/ 215 w 756"/>
                <a:gd name="T15" fmla="*/ 531 h 1512"/>
                <a:gd name="T16" fmla="*/ 28 w 756"/>
                <a:gd name="T17" fmla="*/ 487 h 1512"/>
                <a:gd name="T18" fmla="*/ 0 w 756"/>
                <a:gd name="T19" fmla="*/ 488 h 1512"/>
                <a:gd name="T20" fmla="*/ 0 w 756"/>
                <a:gd name="T21" fmla="*/ 641 h 1512"/>
                <a:gd name="T22" fmla="*/ 72 w 756"/>
                <a:gd name="T23" fmla="*/ 671 h 1512"/>
                <a:gd name="T24" fmla="*/ 288 w 756"/>
                <a:gd name="T25" fmla="*/ 913 h 1512"/>
                <a:gd name="T26" fmla="*/ 58 w 756"/>
                <a:gd name="T27" fmla="*/ 1152 h 1512"/>
                <a:gd name="T28" fmla="*/ 58 w 756"/>
                <a:gd name="T29" fmla="*/ 1284 h 1512"/>
                <a:gd name="T30" fmla="*/ 0 w 756"/>
                <a:gd name="T31" fmla="*/ 1284 h 1512"/>
                <a:gd name="T32" fmla="*/ 0 w 756"/>
                <a:gd name="T33" fmla="*/ 1512 h 1512"/>
                <a:gd name="T34" fmla="*/ 0 w 756"/>
                <a:gd name="T35" fmla="*/ 1512 h 1512"/>
                <a:gd name="T36" fmla="*/ 756 w 756"/>
                <a:gd name="T37" fmla="*/ 756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6" h="1512">
                  <a:moveTo>
                    <a:pt x="756" y="756"/>
                  </a:moveTo>
                  <a:cubicBezTo>
                    <a:pt x="756" y="339"/>
                    <a:pt x="41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4" y="342"/>
                    <a:pt x="64" y="342"/>
                    <a:pt x="64" y="342"/>
                  </a:cubicBezTo>
                  <a:cubicBezTo>
                    <a:pt x="151" y="345"/>
                    <a:pt x="209" y="364"/>
                    <a:pt x="252" y="384"/>
                  </a:cubicBezTo>
                  <a:cubicBezTo>
                    <a:pt x="215" y="531"/>
                    <a:pt x="215" y="531"/>
                    <a:pt x="215" y="531"/>
                  </a:cubicBezTo>
                  <a:cubicBezTo>
                    <a:pt x="181" y="517"/>
                    <a:pt x="121" y="487"/>
                    <a:pt x="28" y="487"/>
                  </a:cubicBezTo>
                  <a:cubicBezTo>
                    <a:pt x="18" y="487"/>
                    <a:pt x="8" y="487"/>
                    <a:pt x="0" y="488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20" y="650"/>
                    <a:pt x="44" y="660"/>
                    <a:pt x="72" y="671"/>
                  </a:cubicBezTo>
                  <a:cubicBezTo>
                    <a:pt x="226" y="725"/>
                    <a:pt x="288" y="796"/>
                    <a:pt x="288" y="913"/>
                  </a:cubicBezTo>
                  <a:cubicBezTo>
                    <a:pt x="288" y="1028"/>
                    <a:pt x="207" y="1126"/>
                    <a:pt x="58" y="1152"/>
                  </a:cubicBezTo>
                  <a:cubicBezTo>
                    <a:pt x="58" y="1284"/>
                    <a:pt x="58" y="1284"/>
                    <a:pt x="58" y="1284"/>
                  </a:cubicBezTo>
                  <a:cubicBezTo>
                    <a:pt x="0" y="1284"/>
                    <a:pt x="0" y="1284"/>
                    <a:pt x="0" y="1284"/>
                  </a:cubicBezTo>
                  <a:cubicBezTo>
                    <a:pt x="0" y="1512"/>
                    <a:pt x="0" y="1512"/>
                    <a:pt x="0" y="1512"/>
                  </a:cubicBezTo>
                  <a:cubicBezTo>
                    <a:pt x="0" y="1512"/>
                    <a:pt x="0" y="1512"/>
                    <a:pt x="0" y="1512"/>
                  </a:cubicBezTo>
                  <a:cubicBezTo>
                    <a:pt x="417" y="1512"/>
                    <a:pt x="756" y="1173"/>
                    <a:pt x="756" y="756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4" name="ïšḻïḋé"/>
            <p:cNvSpPr/>
            <p:nvPr/>
          </p:nvSpPr>
          <p:spPr bwMode="auto">
            <a:xfrm>
              <a:off x="4358227" y="2366003"/>
              <a:ext cx="23232" cy="45357"/>
            </a:xfrm>
            <a:custGeom>
              <a:avLst/>
              <a:gdLst>
                <a:gd name="T0" fmla="*/ 89 w 89"/>
                <a:gd name="T1" fmla="*/ 95 h 173"/>
                <a:gd name="T2" fmla="*/ 0 w 89"/>
                <a:gd name="T3" fmla="*/ 0 h 173"/>
                <a:gd name="T4" fmla="*/ 0 w 89"/>
                <a:gd name="T5" fmla="*/ 173 h 173"/>
                <a:gd name="T6" fmla="*/ 89 w 89"/>
                <a:gd name="T7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73">
                  <a:moveTo>
                    <a:pt x="89" y="95"/>
                  </a:moveTo>
                  <a:cubicBezTo>
                    <a:pt x="89" y="55"/>
                    <a:pt x="62" y="27"/>
                    <a:pt x="0" y="0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54" y="165"/>
                    <a:pt x="89" y="138"/>
                    <a:pt x="89" y="95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5" name="îṥḻîde"/>
            <p:cNvSpPr/>
            <p:nvPr/>
          </p:nvSpPr>
          <p:spPr bwMode="auto">
            <a:xfrm>
              <a:off x="4065066" y="2052928"/>
              <a:ext cx="293162" cy="585217"/>
            </a:xfrm>
            <a:custGeom>
              <a:avLst/>
              <a:gdLst>
                <a:gd name="T0" fmla="*/ 258 w 1121"/>
                <a:gd name="T1" fmla="*/ 1121 h 2242"/>
                <a:gd name="T2" fmla="*/ 1121 w 1121"/>
                <a:gd name="T3" fmla="*/ 258 h 2242"/>
                <a:gd name="T4" fmla="*/ 1121 w 1121"/>
                <a:gd name="T5" fmla="*/ 0 h 2242"/>
                <a:gd name="T6" fmla="*/ 0 w 1121"/>
                <a:gd name="T7" fmla="*/ 1121 h 2242"/>
                <a:gd name="T8" fmla="*/ 1121 w 1121"/>
                <a:gd name="T9" fmla="*/ 2242 h 2242"/>
                <a:gd name="T10" fmla="*/ 1121 w 1121"/>
                <a:gd name="T11" fmla="*/ 1984 h 2242"/>
                <a:gd name="T12" fmla="*/ 258 w 1121"/>
                <a:gd name="T13" fmla="*/ 1121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1" h="2242">
                  <a:moveTo>
                    <a:pt x="258" y="1121"/>
                  </a:moveTo>
                  <a:cubicBezTo>
                    <a:pt x="258" y="644"/>
                    <a:pt x="644" y="258"/>
                    <a:pt x="1121" y="258"/>
                  </a:cubicBezTo>
                  <a:cubicBezTo>
                    <a:pt x="1121" y="0"/>
                    <a:pt x="1121" y="0"/>
                    <a:pt x="1121" y="0"/>
                  </a:cubicBezTo>
                  <a:cubicBezTo>
                    <a:pt x="502" y="0"/>
                    <a:pt x="0" y="502"/>
                    <a:pt x="0" y="1121"/>
                  </a:cubicBezTo>
                  <a:cubicBezTo>
                    <a:pt x="0" y="1740"/>
                    <a:pt x="502" y="2242"/>
                    <a:pt x="1121" y="2242"/>
                  </a:cubicBezTo>
                  <a:cubicBezTo>
                    <a:pt x="1121" y="1984"/>
                    <a:pt x="1121" y="1984"/>
                    <a:pt x="1121" y="1984"/>
                  </a:cubicBezTo>
                  <a:cubicBezTo>
                    <a:pt x="644" y="1984"/>
                    <a:pt x="258" y="1598"/>
                    <a:pt x="258" y="1121"/>
                  </a:cubicBez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6" name="îṩlîḍé"/>
            <p:cNvSpPr/>
            <p:nvPr/>
          </p:nvSpPr>
          <p:spPr bwMode="auto">
            <a:xfrm>
              <a:off x="4358227" y="2052928"/>
              <a:ext cx="293162" cy="585217"/>
            </a:xfrm>
            <a:custGeom>
              <a:avLst/>
              <a:gdLst>
                <a:gd name="T0" fmla="*/ 1095 w 1121"/>
                <a:gd name="T1" fmla="*/ 882 h 2242"/>
                <a:gd name="T2" fmla="*/ 1067 w 1121"/>
                <a:gd name="T3" fmla="*/ 777 h 2242"/>
                <a:gd name="T4" fmla="*/ 814 w 1121"/>
                <a:gd name="T5" fmla="*/ 351 h 2242"/>
                <a:gd name="T6" fmla="*/ 0 w 1121"/>
                <a:gd name="T7" fmla="*/ 0 h 2242"/>
                <a:gd name="T8" fmla="*/ 0 w 1121"/>
                <a:gd name="T9" fmla="*/ 0 h 2242"/>
                <a:gd name="T10" fmla="*/ 0 w 1121"/>
                <a:gd name="T11" fmla="*/ 258 h 2242"/>
                <a:gd name="T12" fmla="*/ 0 w 1121"/>
                <a:gd name="T13" fmla="*/ 258 h 2242"/>
                <a:gd name="T14" fmla="*/ 863 w 1121"/>
                <a:gd name="T15" fmla="*/ 1121 h 2242"/>
                <a:gd name="T16" fmla="*/ 0 w 1121"/>
                <a:gd name="T17" fmla="*/ 1984 h 2242"/>
                <a:gd name="T18" fmla="*/ 0 w 1121"/>
                <a:gd name="T19" fmla="*/ 1984 h 2242"/>
                <a:gd name="T20" fmla="*/ 0 w 1121"/>
                <a:gd name="T21" fmla="*/ 2242 h 2242"/>
                <a:gd name="T22" fmla="*/ 0 w 1121"/>
                <a:gd name="T23" fmla="*/ 2242 h 2242"/>
                <a:gd name="T24" fmla="*/ 924 w 1121"/>
                <a:gd name="T25" fmla="*/ 1756 h 2242"/>
                <a:gd name="T26" fmla="*/ 1088 w 1121"/>
                <a:gd name="T27" fmla="*/ 1389 h 2242"/>
                <a:gd name="T28" fmla="*/ 1108 w 1121"/>
                <a:gd name="T29" fmla="*/ 1290 h 2242"/>
                <a:gd name="T30" fmla="*/ 1121 w 1121"/>
                <a:gd name="T31" fmla="*/ 1121 h 2242"/>
                <a:gd name="T32" fmla="*/ 1095 w 1121"/>
                <a:gd name="T33" fmla="*/ 882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1" h="2242">
                  <a:moveTo>
                    <a:pt x="1095" y="882"/>
                  </a:moveTo>
                  <a:cubicBezTo>
                    <a:pt x="1087" y="847"/>
                    <a:pt x="1078" y="811"/>
                    <a:pt x="1067" y="777"/>
                  </a:cubicBezTo>
                  <a:cubicBezTo>
                    <a:pt x="1015" y="616"/>
                    <a:pt x="927" y="471"/>
                    <a:pt x="814" y="351"/>
                  </a:cubicBezTo>
                  <a:cubicBezTo>
                    <a:pt x="610" y="135"/>
                    <a:pt x="32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476" y="258"/>
                    <a:pt x="863" y="644"/>
                    <a:pt x="863" y="1121"/>
                  </a:cubicBezTo>
                  <a:cubicBezTo>
                    <a:pt x="863" y="1598"/>
                    <a:pt x="476" y="1984"/>
                    <a:pt x="0" y="1984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383" y="2242"/>
                    <a:pt x="722" y="2049"/>
                    <a:pt x="924" y="1756"/>
                  </a:cubicBezTo>
                  <a:cubicBezTo>
                    <a:pt x="999" y="1646"/>
                    <a:pt x="1055" y="1522"/>
                    <a:pt x="1088" y="1389"/>
                  </a:cubicBezTo>
                  <a:cubicBezTo>
                    <a:pt x="1096" y="1357"/>
                    <a:pt x="1103" y="1324"/>
                    <a:pt x="1108" y="1290"/>
                  </a:cubicBezTo>
                  <a:cubicBezTo>
                    <a:pt x="1116" y="1235"/>
                    <a:pt x="1121" y="1178"/>
                    <a:pt x="1121" y="1121"/>
                  </a:cubicBezTo>
                  <a:cubicBezTo>
                    <a:pt x="1121" y="1039"/>
                    <a:pt x="1112" y="959"/>
                    <a:pt x="1095" y="882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7" name="ïŝḷiḑe"/>
            <p:cNvSpPr/>
            <p:nvPr/>
          </p:nvSpPr>
          <p:spPr bwMode="auto">
            <a:xfrm>
              <a:off x="4132548" y="2120411"/>
              <a:ext cx="225679" cy="450252"/>
            </a:xfrm>
            <a:custGeom>
              <a:avLst/>
              <a:gdLst>
                <a:gd name="T0" fmla="*/ 0 w 863"/>
                <a:gd name="T1" fmla="*/ 863 h 1726"/>
                <a:gd name="T2" fmla="*/ 863 w 863"/>
                <a:gd name="T3" fmla="*/ 1726 h 1726"/>
                <a:gd name="T4" fmla="*/ 863 w 863"/>
                <a:gd name="T5" fmla="*/ 1619 h 1726"/>
                <a:gd name="T6" fmla="*/ 106 w 863"/>
                <a:gd name="T7" fmla="*/ 863 h 1726"/>
                <a:gd name="T8" fmla="*/ 863 w 863"/>
                <a:gd name="T9" fmla="*/ 107 h 1726"/>
                <a:gd name="T10" fmla="*/ 863 w 863"/>
                <a:gd name="T11" fmla="*/ 0 h 1726"/>
                <a:gd name="T12" fmla="*/ 0 w 863"/>
                <a:gd name="T13" fmla="*/ 863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1726">
                  <a:moveTo>
                    <a:pt x="0" y="863"/>
                  </a:moveTo>
                  <a:cubicBezTo>
                    <a:pt x="0" y="1340"/>
                    <a:pt x="386" y="1726"/>
                    <a:pt x="863" y="1726"/>
                  </a:cubicBezTo>
                  <a:cubicBezTo>
                    <a:pt x="863" y="1619"/>
                    <a:pt x="863" y="1619"/>
                    <a:pt x="863" y="1619"/>
                  </a:cubicBezTo>
                  <a:cubicBezTo>
                    <a:pt x="446" y="1619"/>
                    <a:pt x="106" y="1280"/>
                    <a:pt x="106" y="863"/>
                  </a:cubicBezTo>
                  <a:cubicBezTo>
                    <a:pt x="106" y="446"/>
                    <a:pt x="446" y="107"/>
                    <a:pt x="863" y="107"/>
                  </a:cubicBezTo>
                  <a:cubicBezTo>
                    <a:pt x="863" y="0"/>
                    <a:pt x="863" y="0"/>
                    <a:pt x="863" y="0"/>
                  </a:cubicBezTo>
                  <a:cubicBezTo>
                    <a:pt x="386" y="0"/>
                    <a:pt x="0" y="386"/>
                    <a:pt x="0" y="8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8" name="îṥḻîḑê"/>
            <p:cNvSpPr/>
            <p:nvPr/>
          </p:nvSpPr>
          <p:spPr bwMode="auto">
            <a:xfrm>
              <a:off x="4358227" y="2120411"/>
              <a:ext cx="225679" cy="450252"/>
            </a:xfrm>
            <a:custGeom>
              <a:avLst/>
              <a:gdLst>
                <a:gd name="T0" fmla="*/ 0 w 863"/>
                <a:gd name="T1" fmla="*/ 107 h 1726"/>
                <a:gd name="T2" fmla="*/ 756 w 863"/>
                <a:gd name="T3" fmla="*/ 863 h 1726"/>
                <a:gd name="T4" fmla="*/ 0 w 863"/>
                <a:gd name="T5" fmla="*/ 1619 h 1726"/>
                <a:gd name="T6" fmla="*/ 0 w 863"/>
                <a:gd name="T7" fmla="*/ 1619 h 1726"/>
                <a:gd name="T8" fmla="*/ 0 w 863"/>
                <a:gd name="T9" fmla="*/ 1726 h 1726"/>
                <a:gd name="T10" fmla="*/ 0 w 863"/>
                <a:gd name="T11" fmla="*/ 1726 h 1726"/>
                <a:gd name="T12" fmla="*/ 863 w 863"/>
                <a:gd name="T13" fmla="*/ 863 h 1726"/>
                <a:gd name="T14" fmla="*/ 0 w 863"/>
                <a:gd name="T15" fmla="*/ 0 h 1726"/>
                <a:gd name="T16" fmla="*/ 0 w 863"/>
                <a:gd name="T17" fmla="*/ 0 h 1726"/>
                <a:gd name="T18" fmla="*/ 0 w 863"/>
                <a:gd name="T19" fmla="*/ 107 h 1726"/>
                <a:gd name="T20" fmla="*/ 0 w 863"/>
                <a:gd name="T21" fmla="*/ 107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3" h="1726">
                  <a:moveTo>
                    <a:pt x="0" y="107"/>
                  </a:moveTo>
                  <a:cubicBezTo>
                    <a:pt x="417" y="107"/>
                    <a:pt x="756" y="446"/>
                    <a:pt x="756" y="863"/>
                  </a:cubicBezTo>
                  <a:cubicBezTo>
                    <a:pt x="756" y="1280"/>
                    <a:pt x="417" y="1619"/>
                    <a:pt x="0" y="1619"/>
                  </a:cubicBezTo>
                  <a:cubicBezTo>
                    <a:pt x="0" y="1619"/>
                    <a:pt x="0" y="1619"/>
                    <a:pt x="0" y="1619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476" y="1726"/>
                    <a:pt x="863" y="1340"/>
                    <a:pt x="863" y="863"/>
                  </a:cubicBezTo>
                  <a:cubicBezTo>
                    <a:pt x="863" y="386"/>
                    <a:pt x="47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9" name="îŝ1îḓe"/>
            <p:cNvSpPr/>
            <p:nvPr/>
          </p:nvSpPr>
          <p:spPr bwMode="auto">
            <a:xfrm>
              <a:off x="4283001" y="2396978"/>
              <a:ext cx="75226" cy="86289"/>
            </a:xfrm>
            <a:custGeom>
              <a:avLst/>
              <a:gdLst>
                <a:gd name="T0" fmla="*/ 254 w 289"/>
                <a:gd name="T1" fmla="*/ 57 h 330"/>
                <a:gd name="T2" fmla="*/ 39 w 289"/>
                <a:gd name="T3" fmla="*/ 0 h 330"/>
                <a:gd name="T4" fmla="*/ 0 w 289"/>
                <a:gd name="T5" fmla="*/ 152 h 330"/>
                <a:gd name="T6" fmla="*/ 220 w 289"/>
                <a:gd name="T7" fmla="*/ 207 h 330"/>
                <a:gd name="T8" fmla="*/ 220 w 289"/>
                <a:gd name="T9" fmla="*/ 330 h 330"/>
                <a:gd name="T10" fmla="*/ 289 w 289"/>
                <a:gd name="T11" fmla="*/ 330 h 330"/>
                <a:gd name="T12" fmla="*/ 289 w 289"/>
                <a:gd name="T13" fmla="*/ 55 h 330"/>
                <a:gd name="T14" fmla="*/ 254 w 289"/>
                <a:gd name="T15" fmla="*/ 5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330">
                  <a:moveTo>
                    <a:pt x="254" y="57"/>
                  </a:moveTo>
                  <a:cubicBezTo>
                    <a:pt x="170" y="57"/>
                    <a:pt x="93" y="30"/>
                    <a:pt x="39" y="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9" y="180"/>
                    <a:pt x="133" y="204"/>
                    <a:pt x="220" y="207"/>
                  </a:cubicBezTo>
                  <a:cubicBezTo>
                    <a:pt x="220" y="330"/>
                    <a:pt x="220" y="330"/>
                    <a:pt x="220" y="330"/>
                  </a:cubicBezTo>
                  <a:cubicBezTo>
                    <a:pt x="289" y="330"/>
                    <a:pt x="289" y="330"/>
                    <a:pt x="289" y="330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78" y="56"/>
                    <a:pt x="266" y="57"/>
                    <a:pt x="254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0" name="iṡḷiḑe"/>
            <p:cNvSpPr/>
            <p:nvPr/>
          </p:nvSpPr>
          <p:spPr bwMode="auto">
            <a:xfrm>
              <a:off x="4285214" y="2207806"/>
              <a:ext cx="73014" cy="158197"/>
            </a:xfrm>
            <a:custGeom>
              <a:avLst/>
              <a:gdLst>
                <a:gd name="T0" fmla="*/ 218 w 281"/>
                <a:gd name="T1" fmla="*/ 123 h 608"/>
                <a:gd name="T2" fmla="*/ 0 w 281"/>
                <a:gd name="T3" fmla="*/ 353 h 608"/>
                <a:gd name="T4" fmla="*/ 233 w 281"/>
                <a:gd name="T5" fmla="*/ 590 h 608"/>
                <a:gd name="T6" fmla="*/ 281 w 281"/>
                <a:gd name="T7" fmla="*/ 608 h 608"/>
                <a:gd name="T8" fmla="*/ 281 w 281"/>
                <a:gd name="T9" fmla="*/ 413 h 608"/>
                <a:gd name="T10" fmla="*/ 198 w 281"/>
                <a:gd name="T11" fmla="*/ 331 h 608"/>
                <a:gd name="T12" fmla="*/ 281 w 281"/>
                <a:gd name="T13" fmla="*/ 260 h 608"/>
                <a:gd name="T14" fmla="*/ 281 w 281"/>
                <a:gd name="T15" fmla="*/ 0 h 608"/>
                <a:gd name="T16" fmla="*/ 218 w 281"/>
                <a:gd name="T17" fmla="*/ 0 h 608"/>
                <a:gd name="T18" fmla="*/ 218 w 281"/>
                <a:gd name="T19" fmla="*/ 123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608">
                  <a:moveTo>
                    <a:pt x="218" y="123"/>
                  </a:moveTo>
                  <a:cubicBezTo>
                    <a:pt x="80" y="150"/>
                    <a:pt x="0" y="239"/>
                    <a:pt x="0" y="353"/>
                  </a:cubicBezTo>
                  <a:cubicBezTo>
                    <a:pt x="0" y="479"/>
                    <a:pt x="94" y="544"/>
                    <a:pt x="233" y="590"/>
                  </a:cubicBezTo>
                  <a:cubicBezTo>
                    <a:pt x="251" y="596"/>
                    <a:pt x="267" y="602"/>
                    <a:pt x="281" y="608"/>
                  </a:cubicBezTo>
                  <a:cubicBezTo>
                    <a:pt x="281" y="413"/>
                    <a:pt x="281" y="413"/>
                    <a:pt x="281" y="413"/>
                  </a:cubicBezTo>
                  <a:cubicBezTo>
                    <a:pt x="223" y="386"/>
                    <a:pt x="198" y="363"/>
                    <a:pt x="198" y="331"/>
                  </a:cubicBezTo>
                  <a:cubicBezTo>
                    <a:pt x="198" y="299"/>
                    <a:pt x="219" y="268"/>
                    <a:pt x="281" y="26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18" y="0"/>
                    <a:pt x="218" y="0"/>
                    <a:pt x="218" y="0"/>
                  </a:cubicBezTo>
                  <a:lnTo>
                    <a:pt x="218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1" name="ïṧľïḍé"/>
            <p:cNvSpPr/>
            <p:nvPr/>
          </p:nvSpPr>
          <p:spPr bwMode="auto">
            <a:xfrm>
              <a:off x="4358227" y="2207806"/>
              <a:ext cx="66376" cy="78545"/>
            </a:xfrm>
            <a:custGeom>
              <a:avLst/>
              <a:gdLst>
                <a:gd name="T0" fmla="*/ 28 w 252"/>
                <a:gd name="T1" fmla="*/ 259 h 303"/>
                <a:gd name="T2" fmla="*/ 215 w 252"/>
                <a:gd name="T3" fmla="*/ 303 h 303"/>
                <a:gd name="T4" fmla="*/ 252 w 252"/>
                <a:gd name="T5" fmla="*/ 156 h 303"/>
                <a:gd name="T6" fmla="*/ 64 w 252"/>
                <a:gd name="T7" fmla="*/ 114 h 303"/>
                <a:gd name="T8" fmla="*/ 64 w 252"/>
                <a:gd name="T9" fmla="*/ 0 h 303"/>
                <a:gd name="T10" fmla="*/ 0 w 252"/>
                <a:gd name="T11" fmla="*/ 0 h 303"/>
                <a:gd name="T12" fmla="*/ 0 w 252"/>
                <a:gd name="T13" fmla="*/ 260 h 303"/>
                <a:gd name="T14" fmla="*/ 28 w 252"/>
                <a:gd name="T15" fmla="*/ 25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303">
                  <a:moveTo>
                    <a:pt x="28" y="259"/>
                  </a:moveTo>
                  <a:cubicBezTo>
                    <a:pt x="121" y="259"/>
                    <a:pt x="181" y="289"/>
                    <a:pt x="215" y="303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09" y="136"/>
                    <a:pt x="151" y="117"/>
                    <a:pt x="64" y="11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8" y="259"/>
                    <a:pt x="18" y="259"/>
                    <a:pt x="28" y="2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2" name="ïṣliďè"/>
            <p:cNvSpPr/>
            <p:nvPr/>
          </p:nvSpPr>
          <p:spPr bwMode="auto">
            <a:xfrm>
              <a:off x="4358227" y="2315114"/>
              <a:ext cx="75226" cy="168153"/>
            </a:xfrm>
            <a:custGeom>
              <a:avLst/>
              <a:gdLst>
                <a:gd name="T0" fmla="*/ 89 w 288"/>
                <a:gd name="T1" fmla="*/ 290 h 643"/>
                <a:gd name="T2" fmla="*/ 0 w 288"/>
                <a:gd name="T3" fmla="*/ 368 h 643"/>
                <a:gd name="T4" fmla="*/ 0 w 288"/>
                <a:gd name="T5" fmla="*/ 643 h 643"/>
                <a:gd name="T6" fmla="*/ 58 w 288"/>
                <a:gd name="T7" fmla="*/ 643 h 643"/>
                <a:gd name="T8" fmla="*/ 58 w 288"/>
                <a:gd name="T9" fmla="*/ 511 h 643"/>
                <a:gd name="T10" fmla="*/ 288 w 288"/>
                <a:gd name="T11" fmla="*/ 272 h 643"/>
                <a:gd name="T12" fmla="*/ 72 w 288"/>
                <a:gd name="T13" fmla="*/ 30 h 643"/>
                <a:gd name="T14" fmla="*/ 0 w 288"/>
                <a:gd name="T15" fmla="*/ 0 h 643"/>
                <a:gd name="T16" fmla="*/ 0 w 288"/>
                <a:gd name="T17" fmla="*/ 195 h 643"/>
                <a:gd name="T18" fmla="*/ 89 w 288"/>
                <a:gd name="T19" fmla="*/ 29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" h="643">
                  <a:moveTo>
                    <a:pt x="89" y="290"/>
                  </a:moveTo>
                  <a:cubicBezTo>
                    <a:pt x="89" y="333"/>
                    <a:pt x="54" y="360"/>
                    <a:pt x="0" y="368"/>
                  </a:cubicBezTo>
                  <a:cubicBezTo>
                    <a:pt x="0" y="643"/>
                    <a:pt x="0" y="643"/>
                    <a:pt x="0" y="643"/>
                  </a:cubicBezTo>
                  <a:cubicBezTo>
                    <a:pt x="58" y="643"/>
                    <a:pt x="58" y="643"/>
                    <a:pt x="58" y="643"/>
                  </a:cubicBezTo>
                  <a:cubicBezTo>
                    <a:pt x="58" y="511"/>
                    <a:pt x="58" y="511"/>
                    <a:pt x="58" y="511"/>
                  </a:cubicBezTo>
                  <a:cubicBezTo>
                    <a:pt x="207" y="485"/>
                    <a:pt x="288" y="387"/>
                    <a:pt x="288" y="272"/>
                  </a:cubicBezTo>
                  <a:cubicBezTo>
                    <a:pt x="288" y="155"/>
                    <a:pt x="226" y="84"/>
                    <a:pt x="72" y="30"/>
                  </a:cubicBezTo>
                  <a:cubicBezTo>
                    <a:pt x="44" y="19"/>
                    <a:pt x="20" y="9"/>
                    <a:pt x="0" y="0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62" y="222"/>
                    <a:pt x="89" y="250"/>
                    <a:pt x="89" y="2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3" name="íṧlîḍê"/>
            <p:cNvSpPr/>
            <p:nvPr/>
          </p:nvSpPr>
          <p:spPr bwMode="auto">
            <a:xfrm>
              <a:off x="4490980" y="2783066"/>
              <a:ext cx="196916" cy="394939"/>
            </a:xfrm>
            <a:custGeom>
              <a:avLst/>
              <a:gdLst>
                <a:gd name="T0" fmla="*/ 687 w 756"/>
                <a:gd name="T1" fmla="*/ 1285 h 1513"/>
                <a:gd name="T2" fmla="*/ 687 w 756"/>
                <a:gd name="T3" fmla="*/ 1162 h 1513"/>
                <a:gd name="T4" fmla="*/ 467 w 756"/>
                <a:gd name="T5" fmla="*/ 1106 h 1513"/>
                <a:gd name="T6" fmla="*/ 506 w 756"/>
                <a:gd name="T7" fmla="*/ 955 h 1513"/>
                <a:gd name="T8" fmla="*/ 721 w 756"/>
                <a:gd name="T9" fmla="*/ 1012 h 1513"/>
                <a:gd name="T10" fmla="*/ 756 w 756"/>
                <a:gd name="T11" fmla="*/ 1009 h 1513"/>
                <a:gd name="T12" fmla="*/ 756 w 756"/>
                <a:gd name="T13" fmla="*/ 837 h 1513"/>
                <a:gd name="T14" fmla="*/ 708 w 756"/>
                <a:gd name="T15" fmla="*/ 819 h 1513"/>
                <a:gd name="T16" fmla="*/ 475 w 756"/>
                <a:gd name="T17" fmla="*/ 582 h 1513"/>
                <a:gd name="T18" fmla="*/ 694 w 756"/>
                <a:gd name="T19" fmla="*/ 351 h 1513"/>
                <a:gd name="T20" fmla="*/ 694 w 756"/>
                <a:gd name="T21" fmla="*/ 228 h 1513"/>
                <a:gd name="T22" fmla="*/ 756 w 756"/>
                <a:gd name="T23" fmla="*/ 228 h 1513"/>
                <a:gd name="T24" fmla="*/ 756 w 756"/>
                <a:gd name="T25" fmla="*/ 0 h 1513"/>
                <a:gd name="T26" fmla="*/ 0 w 756"/>
                <a:gd name="T27" fmla="*/ 757 h 1513"/>
                <a:gd name="T28" fmla="*/ 756 w 756"/>
                <a:gd name="T29" fmla="*/ 1513 h 1513"/>
                <a:gd name="T30" fmla="*/ 756 w 756"/>
                <a:gd name="T31" fmla="*/ 1285 h 1513"/>
                <a:gd name="T32" fmla="*/ 687 w 756"/>
                <a:gd name="T33" fmla="*/ 1285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6" h="1513">
                  <a:moveTo>
                    <a:pt x="687" y="1285"/>
                  </a:moveTo>
                  <a:cubicBezTo>
                    <a:pt x="687" y="1162"/>
                    <a:pt x="687" y="1162"/>
                    <a:pt x="687" y="1162"/>
                  </a:cubicBezTo>
                  <a:cubicBezTo>
                    <a:pt x="600" y="1158"/>
                    <a:pt x="516" y="1135"/>
                    <a:pt x="467" y="1106"/>
                  </a:cubicBezTo>
                  <a:cubicBezTo>
                    <a:pt x="506" y="955"/>
                    <a:pt x="506" y="955"/>
                    <a:pt x="506" y="955"/>
                  </a:cubicBezTo>
                  <a:cubicBezTo>
                    <a:pt x="560" y="985"/>
                    <a:pt x="637" y="1012"/>
                    <a:pt x="721" y="1012"/>
                  </a:cubicBezTo>
                  <a:cubicBezTo>
                    <a:pt x="733" y="1012"/>
                    <a:pt x="745" y="1011"/>
                    <a:pt x="756" y="1009"/>
                  </a:cubicBezTo>
                  <a:cubicBezTo>
                    <a:pt x="756" y="837"/>
                    <a:pt x="756" y="837"/>
                    <a:pt x="756" y="837"/>
                  </a:cubicBezTo>
                  <a:cubicBezTo>
                    <a:pt x="742" y="831"/>
                    <a:pt x="726" y="825"/>
                    <a:pt x="708" y="819"/>
                  </a:cubicBezTo>
                  <a:cubicBezTo>
                    <a:pt x="569" y="772"/>
                    <a:pt x="475" y="707"/>
                    <a:pt x="475" y="582"/>
                  </a:cubicBezTo>
                  <a:cubicBezTo>
                    <a:pt x="475" y="468"/>
                    <a:pt x="555" y="378"/>
                    <a:pt x="694" y="351"/>
                  </a:cubicBezTo>
                  <a:cubicBezTo>
                    <a:pt x="694" y="228"/>
                    <a:pt x="694" y="228"/>
                    <a:pt x="694" y="228"/>
                  </a:cubicBezTo>
                  <a:cubicBezTo>
                    <a:pt x="756" y="228"/>
                    <a:pt x="756" y="228"/>
                    <a:pt x="756" y="228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339" y="0"/>
                    <a:pt x="0" y="340"/>
                    <a:pt x="0" y="757"/>
                  </a:cubicBezTo>
                  <a:cubicBezTo>
                    <a:pt x="0" y="1174"/>
                    <a:pt x="339" y="1513"/>
                    <a:pt x="756" y="1513"/>
                  </a:cubicBezTo>
                  <a:cubicBezTo>
                    <a:pt x="756" y="1285"/>
                    <a:pt x="756" y="1285"/>
                    <a:pt x="756" y="1285"/>
                  </a:cubicBezTo>
                  <a:lnTo>
                    <a:pt x="687" y="1285"/>
                  </a:ln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4" name="îSḻïdè"/>
            <p:cNvSpPr/>
            <p:nvPr/>
          </p:nvSpPr>
          <p:spPr bwMode="auto">
            <a:xfrm>
              <a:off x="4666877" y="2910287"/>
              <a:ext cx="21019" cy="39826"/>
            </a:xfrm>
            <a:custGeom>
              <a:avLst/>
              <a:gdLst>
                <a:gd name="T0" fmla="*/ 0 w 83"/>
                <a:gd name="T1" fmla="*/ 71 h 152"/>
                <a:gd name="T2" fmla="*/ 83 w 83"/>
                <a:gd name="T3" fmla="*/ 152 h 152"/>
                <a:gd name="T4" fmla="*/ 83 w 83"/>
                <a:gd name="T5" fmla="*/ 0 h 152"/>
                <a:gd name="T6" fmla="*/ 0 w 83"/>
                <a:gd name="T7" fmla="*/ 7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2">
                  <a:moveTo>
                    <a:pt x="0" y="71"/>
                  </a:moveTo>
                  <a:cubicBezTo>
                    <a:pt x="0" y="103"/>
                    <a:pt x="25" y="126"/>
                    <a:pt x="83" y="15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21" y="7"/>
                    <a:pt x="0" y="39"/>
                    <a:pt x="0" y="71"/>
                  </a:cubicBezTo>
                  <a:close/>
                </a:path>
              </a:pathLst>
            </a:custGeom>
            <a:solidFill>
              <a:srgbClr val="E2A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5" name="iSḷïḑe"/>
            <p:cNvSpPr/>
            <p:nvPr/>
          </p:nvSpPr>
          <p:spPr bwMode="auto">
            <a:xfrm>
              <a:off x="4687896" y="2783066"/>
              <a:ext cx="198023" cy="394939"/>
            </a:xfrm>
            <a:custGeom>
              <a:avLst/>
              <a:gdLst>
                <a:gd name="T0" fmla="*/ 756 w 756"/>
                <a:gd name="T1" fmla="*/ 757 h 1513"/>
                <a:gd name="T2" fmla="*/ 0 w 756"/>
                <a:gd name="T3" fmla="*/ 0 h 1513"/>
                <a:gd name="T4" fmla="*/ 0 w 756"/>
                <a:gd name="T5" fmla="*/ 0 h 1513"/>
                <a:gd name="T6" fmla="*/ 0 w 756"/>
                <a:gd name="T7" fmla="*/ 228 h 1513"/>
                <a:gd name="T8" fmla="*/ 65 w 756"/>
                <a:gd name="T9" fmla="*/ 228 h 1513"/>
                <a:gd name="T10" fmla="*/ 65 w 756"/>
                <a:gd name="T11" fmla="*/ 342 h 1513"/>
                <a:gd name="T12" fmla="*/ 252 w 756"/>
                <a:gd name="T13" fmla="*/ 385 h 1513"/>
                <a:gd name="T14" fmla="*/ 215 w 756"/>
                <a:gd name="T15" fmla="*/ 531 h 1513"/>
                <a:gd name="T16" fmla="*/ 28 w 756"/>
                <a:gd name="T17" fmla="*/ 487 h 1513"/>
                <a:gd name="T18" fmla="*/ 0 w 756"/>
                <a:gd name="T19" fmla="*/ 489 h 1513"/>
                <a:gd name="T20" fmla="*/ 0 w 756"/>
                <a:gd name="T21" fmla="*/ 641 h 1513"/>
                <a:gd name="T22" fmla="*/ 72 w 756"/>
                <a:gd name="T23" fmla="*/ 671 h 1513"/>
                <a:gd name="T24" fmla="*/ 289 w 756"/>
                <a:gd name="T25" fmla="*/ 913 h 1513"/>
                <a:gd name="T26" fmla="*/ 58 w 756"/>
                <a:gd name="T27" fmla="*/ 1153 h 1513"/>
                <a:gd name="T28" fmla="*/ 58 w 756"/>
                <a:gd name="T29" fmla="*/ 1285 h 1513"/>
                <a:gd name="T30" fmla="*/ 0 w 756"/>
                <a:gd name="T31" fmla="*/ 1285 h 1513"/>
                <a:gd name="T32" fmla="*/ 0 w 756"/>
                <a:gd name="T33" fmla="*/ 1513 h 1513"/>
                <a:gd name="T34" fmla="*/ 0 w 756"/>
                <a:gd name="T35" fmla="*/ 1513 h 1513"/>
                <a:gd name="T36" fmla="*/ 756 w 756"/>
                <a:gd name="T37" fmla="*/ 757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6" h="1513">
                  <a:moveTo>
                    <a:pt x="756" y="757"/>
                  </a:moveTo>
                  <a:cubicBezTo>
                    <a:pt x="756" y="340"/>
                    <a:pt x="41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5" y="342"/>
                    <a:pt x="65" y="342"/>
                    <a:pt x="65" y="342"/>
                  </a:cubicBezTo>
                  <a:cubicBezTo>
                    <a:pt x="151" y="346"/>
                    <a:pt x="210" y="364"/>
                    <a:pt x="252" y="385"/>
                  </a:cubicBezTo>
                  <a:cubicBezTo>
                    <a:pt x="215" y="531"/>
                    <a:pt x="215" y="531"/>
                    <a:pt x="215" y="531"/>
                  </a:cubicBezTo>
                  <a:cubicBezTo>
                    <a:pt x="181" y="517"/>
                    <a:pt x="122" y="487"/>
                    <a:pt x="28" y="487"/>
                  </a:cubicBezTo>
                  <a:cubicBezTo>
                    <a:pt x="18" y="487"/>
                    <a:pt x="8" y="488"/>
                    <a:pt x="0" y="48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20" y="651"/>
                    <a:pt x="44" y="661"/>
                    <a:pt x="72" y="671"/>
                  </a:cubicBezTo>
                  <a:cubicBezTo>
                    <a:pt x="226" y="726"/>
                    <a:pt x="289" y="797"/>
                    <a:pt x="289" y="913"/>
                  </a:cubicBezTo>
                  <a:cubicBezTo>
                    <a:pt x="289" y="1029"/>
                    <a:pt x="207" y="1127"/>
                    <a:pt x="58" y="1153"/>
                  </a:cubicBezTo>
                  <a:cubicBezTo>
                    <a:pt x="58" y="1285"/>
                    <a:pt x="58" y="1285"/>
                    <a:pt x="58" y="1285"/>
                  </a:cubicBezTo>
                  <a:cubicBezTo>
                    <a:pt x="0" y="1285"/>
                    <a:pt x="0" y="1285"/>
                    <a:pt x="0" y="1285"/>
                  </a:cubicBezTo>
                  <a:cubicBezTo>
                    <a:pt x="0" y="1513"/>
                    <a:pt x="0" y="1513"/>
                    <a:pt x="0" y="1513"/>
                  </a:cubicBezTo>
                  <a:cubicBezTo>
                    <a:pt x="0" y="1513"/>
                    <a:pt x="0" y="1513"/>
                    <a:pt x="0" y="1513"/>
                  </a:cubicBezTo>
                  <a:cubicBezTo>
                    <a:pt x="417" y="1513"/>
                    <a:pt x="756" y="1174"/>
                    <a:pt x="756" y="757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6" name="iṥlîdê"/>
            <p:cNvSpPr/>
            <p:nvPr/>
          </p:nvSpPr>
          <p:spPr bwMode="auto">
            <a:xfrm>
              <a:off x="4687896" y="3002107"/>
              <a:ext cx="23232" cy="44251"/>
            </a:xfrm>
            <a:custGeom>
              <a:avLst/>
              <a:gdLst>
                <a:gd name="T0" fmla="*/ 89 w 89"/>
                <a:gd name="T1" fmla="*/ 95 h 172"/>
                <a:gd name="T2" fmla="*/ 0 w 89"/>
                <a:gd name="T3" fmla="*/ 0 h 172"/>
                <a:gd name="T4" fmla="*/ 0 w 89"/>
                <a:gd name="T5" fmla="*/ 172 h 172"/>
                <a:gd name="T6" fmla="*/ 89 w 89"/>
                <a:gd name="T7" fmla="*/ 9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72">
                  <a:moveTo>
                    <a:pt x="89" y="95"/>
                  </a:moveTo>
                  <a:cubicBezTo>
                    <a:pt x="89" y="54"/>
                    <a:pt x="62" y="26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54" y="165"/>
                    <a:pt x="89" y="138"/>
                    <a:pt x="89" y="95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7" name="îṣ1iḑe"/>
            <p:cNvSpPr/>
            <p:nvPr/>
          </p:nvSpPr>
          <p:spPr bwMode="auto">
            <a:xfrm>
              <a:off x="4394735" y="2687927"/>
              <a:ext cx="293162" cy="585217"/>
            </a:xfrm>
            <a:custGeom>
              <a:avLst/>
              <a:gdLst>
                <a:gd name="T0" fmla="*/ 258 w 1121"/>
                <a:gd name="T1" fmla="*/ 1121 h 2242"/>
                <a:gd name="T2" fmla="*/ 1121 w 1121"/>
                <a:gd name="T3" fmla="*/ 258 h 2242"/>
                <a:gd name="T4" fmla="*/ 1121 w 1121"/>
                <a:gd name="T5" fmla="*/ 0 h 2242"/>
                <a:gd name="T6" fmla="*/ 0 w 1121"/>
                <a:gd name="T7" fmla="*/ 1121 h 2242"/>
                <a:gd name="T8" fmla="*/ 1121 w 1121"/>
                <a:gd name="T9" fmla="*/ 2242 h 2242"/>
                <a:gd name="T10" fmla="*/ 1121 w 1121"/>
                <a:gd name="T11" fmla="*/ 1984 h 2242"/>
                <a:gd name="T12" fmla="*/ 258 w 1121"/>
                <a:gd name="T13" fmla="*/ 1121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1" h="2242">
                  <a:moveTo>
                    <a:pt x="258" y="1121"/>
                  </a:moveTo>
                  <a:cubicBezTo>
                    <a:pt x="258" y="644"/>
                    <a:pt x="644" y="258"/>
                    <a:pt x="1121" y="258"/>
                  </a:cubicBezTo>
                  <a:cubicBezTo>
                    <a:pt x="1121" y="0"/>
                    <a:pt x="1121" y="0"/>
                    <a:pt x="1121" y="0"/>
                  </a:cubicBezTo>
                  <a:cubicBezTo>
                    <a:pt x="502" y="0"/>
                    <a:pt x="0" y="502"/>
                    <a:pt x="0" y="1121"/>
                  </a:cubicBezTo>
                  <a:cubicBezTo>
                    <a:pt x="0" y="1740"/>
                    <a:pt x="502" y="2242"/>
                    <a:pt x="1121" y="2242"/>
                  </a:cubicBezTo>
                  <a:cubicBezTo>
                    <a:pt x="1121" y="1984"/>
                    <a:pt x="1121" y="1984"/>
                    <a:pt x="1121" y="1984"/>
                  </a:cubicBezTo>
                  <a:cubicBezTo>
                    <a:pt x="644" y="1984"/>
                    <a:pt x="258" y="1597"/>
                    <a:pt x="258" y="1121"/>
                  </a:cubicBez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8" name="ïṩḷîdê"/>
            <p:cNvSpPr/>
            <p:nvPr/>
          </p:nvSpPr>
          <p:spPr bwMode="auto">
            <a:xfrm>
              <a:off x="4687896" y="2687927"/>
              <a:ext cx="293162" cy="585217"/>
            </a:xfrm>
            <a:custGeom>
              <a:avLst/>
              <a:gdLst>
                <a:gd name="T0" fmla="*/ 1095 w 1121"/>
                <a:gd name="T1" fmla="*/ 882 h 2242"/>
                <a:gd name="T2" fmla="*/ 1067 w 1121"/>
                <a:gd name="T3" fmla="*/ 777 h 2242"/>
                <a:gd name="T4" fmla="*/ 814 w 1121"/>
                <a:gd name="T5" fmla="*/ 351 h 2242"/>
                <a:gd name="T6" fmla="*/ 0 w 1121"/>
                <a:gd name="T7" fmla="*/ 0 h 2242"/>
                <a:gd name="T8" fmla="*/ 0 w 1121"/>
                <a:gd name="T9" fmla="*/ 0 h 2242"/>
                <a:gd name="T10" fmla="*/ 0 w 1121"/>
                <a:gd name="T11" fmla="*/ 258 h 2242"/>
                <a:gd name="T12" fmla="*/ 0 w 1121"/>
                <a:gd name="T13" fmla="*/ 258 h 2242"/>
                <a:gd name="T14" fmla="*/ 863 w 1121"/>
                <a:gd name="T15" fmla="*/ 1121 h 2242"/>
                <a:gd name="T16" fmla="*/ 0 w 1121"/>
                <a:gd name="T17" fmla="*/ 1984 h 2242"/>
                <a:gd name="T18" fmla="*/ 0 w 1121"/>
                <a:gd name="T19" fmla="*/ 1984 h 2242"/>
                <a:gd name="T20" fmla="*/ 0 w 1121"/>
                <a:gd name="T21" fmla="*/ 2242 h 2242"/>
                <a:gd name="T22" fmla="*/ 0 w 1121"/>
                <a:gd name="T23" fmla="*/ 2242 h 2242"/>
                <a:gd name="T24" fmla="*/ 924 w 1121"/>
                <a:gd name="T25" fmla="*/ 1755 h 2242"/>
                <a:gd name="T26" fmla="*/ 1088 w 1121"/>
                <a:gd name="T27" fmla="*/ 1389 h 2242"/>
                <a:gd name="T28" fmla="*/ 1108 w 1121"/>
                <a:gd name="T29" fmla="*/ 1290 h 2242"/>
                <a:gd name="T30" fmla="*/ 1121 w 1121"/>
                <a:gd name="T31" fmla="*/ 1121 h 2242"/>
                <a:gd name="T32" fmla="*/ 1095 w 1121"/>
                <a:gd name="T33" fmla="*/ 882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1" h="2242">
                  <a:moveTo>
                    <a:pt x="1095" y="882"/>
                  </a:moveTo>
                  <a:cubicBezTo>
                    <a:pt x="1087" y="846"/>
                    <a:pt x="1078" y="811"/>
                    <a:pt x="1067" y="777"/>
                  </a:cubicBezTo>
                  <a:cubicBezTo>
                    <a:pt x="1015" y="616"/>
                    <a:pt x="928" y="471"/>
                    <a:pt x="814" y="351"/>
                  </a:cubicBezTo>
                  <a:cubicBezTo>
                    <a:pt x="610" y="135"/>
                    <a:pt x="32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476" y="258"/>
                    <a:pt x="863" y="644"/>
                    <a:pt x="863" y="1121"/>
                  </a:cubicBezTo>
                  <a:cubicBezTo>
                    <a:pt x="863" y="1597"/>
                    <a:pt x="476" y="1984"/>
                    <a:pt x="0" y="1984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383" y="2242"/>
                    <a:pt x="722" y="2049"/>
                    <a:pt x="924" y="1755"/>
                  </a:cubicBezTo>
                  <a:cubicBezTo>
                    <a:pt x="999" y="1646"/>
                    <a:pt x="1056" y="1522"/>
                    <a:pt x="1088" y="1389"/>
                  </a:cubicBezTo>
                  <a:cubicBezTo>
                    <a:pt x="1096" y="1356"/>
                    <a:pt x="1103" y="1323"/>
                    <a:pt x="1108" y="1290"/>
                  </a:cubicBezTo>
                  <a:cubicBezTo>
                    <a:pt x="1117" y="1234"/>
                    <a:pt x="1121" y="1178"/>
                    <a:pt x="1121" y="1121"/>
                  </a:cubicBezTo>
                  <a:cubicBezTo>
                    <a:pt x="1121" y="1039"/>
                    <a:pt x="1112" y="959"/>
                    <a:pt x="1095" y="882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9" name="iśḻïḑè"/>
            <p:cNvSpPr/>
            <p:nvPr/>
          </p:nvSpPr>
          <p:spPr bwMode="auto">
            <a:xfrm>
              <a:off x="4462217" y="2755410"/>
              <a:ext cx="225679" cy="450252"/>
            </a:xfrm>
            <a:custGeom>
              <a:avLst/>
              <a:gdLst>
                <a:gd name="T0" fmla="*/ 0 w 863"/>
                <a:gd name="T1" fmla="*/ 863 h 1726"/>
                <a:gd name="T2" fmla="*/ 863 w 863"/>
                <a:gd name="T3" fmla="*/ 1726 h 1726"/>
                <a:gd name="T4" fmla="*/ 863 w 863"/>
                <a:gd name="T5" fmla="*/ 1619 h 1726"/>
                <a:gd name="T6" fmla="*/ 107 w 863"/>
                <a:gd name="T7" fmla="*/ 863 h 1726"/>
                <a:gd name="T8" fmla="*/ 863 w 863"/>
                <a:gd name="T9" fmla="*/ 106 h 1726"/>
                <a:gd name="T10" fmla="*/ 863 w 863"/>
                <a:gd name="T11" fmla="*/ 0 h 1726"/>
                <a:gd name="T12" fmla="*/ 0 w 863"/>
                <a:gd name="T13" fmla="*/ 863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1726">
                  <a:moveTo>
                    <a:pt x="0" y="863"/>
                  </a:moveTo>
                  <a:cubicBezTo>
                    <a:pt x="0" y="1339"/>
                    <a:pt x="386" y="1726"/>
                    <a:pt x="863" y="1726"/>
                  </a:cubicBezTo>
                  <a:cubicBezTo>
                    <a:pt x="863" y="1619"/>
                    <a:pt x="863" y="1619"/>
                    <a:pt x="863" y="1619"/>
                  </a:cubicBezTo>
                  <a:cubicBezTo>
                    <a:pt x="446" y="1619"/>
                    <a:pt x="107" y="1280"/>
                    <a:pt x="107" y="863"/>
                  </a:cubicBezTo>
                  <a:cubicBezTo>
                    <a:pt x="107" y="446"/>
                    <a:pt x="446" y="106"/>
                    <a:pt x="863" y="106"/>
                  </a:cubicBezTo>
                  <a:cubicBezTo>
                    <a:pt x="863" y="0"/>
                    <a:pt x="863" y="0"/>
                    <a:pt x="863" y="0"/>
                  </a:cubicBezTo>
                  <a:cubicBezTo>
                    <a:pt x="386" y="0"/>
                    <a:pt x="0" y="386"/>
                    <a:pt x="0" y="8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0" name="iSļiḓè"/>
            <p:cNvSpPr/>
            <p:nvPr/>
          </p:nvSpPr>
          <p:spPr bwMode="auto">
            <a:xfrm>
              <a:off x="4687896" y="2755410"/>
              <a:ext cx="225679" cy="450252"/>
            </a:xfrm>
            <a:custGeom>
              <a:avLst/>
              <a:gdLst>
                <a:gd name="T0" fmla="*/ 0 w 863"/>
                <a:gd name="T1" fmla="*/ 106 h 1726"/>
                <a:gd name="T2" fmla="*/ 756 w 863"/>
                <a:gd name="T3" fmla="*/ 863 h 1726"/>
                <a:gd name="T4" fmla="*/ 0 w 863"/>
                <a:gd name="T5" fmla="*/ 1619 h 1726"/>
                <a:gd name="T6" fmla="*/ 0 w 863"/>
                <a:gd name="T7" fmla="*/ 1619 h 1726"/>
                <a:gd name="T8" fmla="*/ 0 w 863"/>
                <a:gd name="T9" fmla="*/ 1726 h 1726"/>
                <a:gd name="T10" fmla="*/ 0 w 863"/>
                <a:gd name="T11" fmla="*/ 1726 h 1726"/>
                <a:gd name="T12" fmla="*/ 863 w 863"/>
                <a:gd name="T13" fmla="*/ 863 h 1726"/>
                <a:gd name="T14" fmla="*/ 0 w 863"/>
                <a:gd name="T15" fmla="*/ 0 h 1726"/>
                <a:gd name="T16" fmla="*/ 0 w 863"/>
                <a:gd name="T17" fmla="*/ 0 h 1726"/>
                <a:gd name="T18" fmla="*/ 0 w 863"/>
                <a:gd name="T19" fmla="*/ 106 h 1726"/>
                <a:gd name="T20" fmla="*/ 0 w 863"/>
                <a:gd name="T21" fmla="*/ 106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3" h="1726">
                  <a:moveTo>
                    <a:pt x="0" y="106"/>
                  </a:moveTo>
                  <a:cubicBezTo>
                    <a:pt x="417" y="106"/>
                    <a:pt x="756" y="446"/>
                    <a:pt x="756" y="863"/>
                  </a:cubicBezTo>
                  <a:cubicBezTo>
                    <a:pt x="756" y="1280"/>
                    <a:pt x="417" y="1619"/>
                    <a:pt x="0" y="1619"/>
                  </a:cubicBezTo>
                  <a:cubicBezTo>
                    <a:pt x="0" y="1619"/>
                    <a:pt x="0" y="1619"/>
                    <a:pt x="0" y="1619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476" y="1726"/>
                    <a:pt x="863" y="1339"/>
                    <a:pt x="863" y="863"/>
                  </a:cubicBezTo>
                  <a:cubicBezTo>
                    <a:pt x="863" y="386"/>
                    <a:pt x="47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1" name="ïS1iďè"/>
            <p:cNvSpPr/>
            <p:nvPr/>
          </p:nvSpPr>
          <p:spPr bwMode="auto">
            <a:xfrm>
              <a:off x="4612669" y="3031977"/>
              <a:ext cx="75226" cy="86289"/>
            </a:xfrm>
            <a:custGeom>
              <a:avLst/>
              <a:gdLst>
                <a:gd name="T0" fmla="*/ 254 w 289"/>
                <a:gd name="T1" fmla="*/ 57 h 330"/>
                <a:gd name="T2" fmla="*/ 39 w 289"/>
                <a:gd name="T3" fmla="*/ 0 h 330"/>
                <a:gd name="T4" fmla="*/ 0 w 289"/>
                <a:gd name="T5" fmla="*/ 151 h 330"/>
                <a:gd name="T6" fmla="*/ 220 w 289"/>
                <a:gd name="T7" fmla="*/ 207 h 330"/>
                <a:gd name="T8" fmla="*/ 220 w 289"/>
                <a:gd name="T9" fmla="*/ 330 h 330"/>
                <a:gd name="T10" fmla="*/ 289 w 289"/>
                <a:gd name="T11" fmla="*/ 330 h 330"/>
                <a:gd name="T12" fmla="*/ 289 w 289"/>
                <a:gd name="T13" fmla="*/ 54 h 330"/>
                <a:gd name="T14" fmla="*/ 254 w 289"/>
                <a:gd name="T15" fmla="*/ 5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330">
                  <a:moveTo>
                    <a:pt x="254" y="57"/>
                  </a:moveTo>
                  <a:cubicBezTo>
                    <a:pt x="170" y="57"/>
                    <a:pt x="93" y="30"/>
                    <a:pt x="39" y="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49" y="180"/>
                    <a:pt x="133" y="203"/>
                    <a:pt x="220" y="207"/>
                  </a:cubicBezTo>
                  <a:cubicBezTo>
                    <a:pt x="220" y="330"/>
                    <a:pt x="220" y="330"/>
                    <a:pt x="220" y="330"/>
                  </a:cubicBezTo>
                  <a:cubicBezTo>
                    <a:pt x="289" y="330"/>
                    <a:pt x="289" y="330"/>
                    <a:pt x="289" y="330"/>
                  </a:cubicBezTo>
                  <a:cubicBezTo>
                    <a:pt x="289" y="54"/>
                    <a:pt x="289" y="54"/>
                    <a:pt x="289" y="54"/>
                  </a:cubicBezTo>
                  <a:cubicBezTo>
                    <a:pt x="278" y="56"/>
                    <a:pt x="266" y="57"/>
                    <a:pt x="254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2" name="işḷíďé"/>
            <p:cNvSpPr/>
            <p:nvPr/>
          </p:nvSpPr>
          <p:spPr bwMode="auto">
            <a:xfrm>
              <a:off x="4614882" y="2842805"/>
              <a:ext cx="73014" cy="159303"/>
            </a:xfrm>
            <a:custGeom>
              <a:avLst/>
              <a:gdLst>
                <a:gd name="T0" fmla="*/ 219 w 281"/>
                <a:gd name="T1" fmla="*/ 123 h 609"/>
                <a:gd name="T2" fmla="*/ 0 w 281"/>
                <a:gd name="T3" fmla="*/ 354 h 609"/>
                <a:gd name="T4" fmla="*/ 233 w 281"/>
                <a:gd name="T5" fmla="*/ 591 h 609"/>
                <a:gd name="T6" fmla="*/ 281 w 281"/>
                <a:gd name="T7" fmla="*/ 609 h 609"/>
                <a:gd name="T8" fmla="*/ 281 w 281"/>
                <a:gd name="T9" fmla="*/ 413 h 609"/>
                <a:gd name="T10" fmla="*/ 198 w 281"/>
                <a:gd name="T11" fmla="*/ 332 h 609"/>
                <a:gd name="T12" fmla="*/ 281 w 281"/>
                <a:gd name="T13" fmla="*/ 261 h 609"/>
                <a:gd name="T14" fmla="*/ 281 w 281"/>
                <a:gd name="T15" fmla="*/ 0 h 609"/>
                <a:gd name="T16" fmla="*/ 219 w 281"/>
                <a:gd name="T17" fmla="*/ 0 h 609"/>
                <a:gd name="T18" fmla="*/ 219 w 281"/>
                <a:gd name="T19" fmla="*/ 12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609">
                  <a:moveTo>
                    <a:pt x="219" y="123"/>
                  </a:moveTo>
                  <a:cubicBezTo>
                    <a:pt x="80" y="150"/>
                    <a:pt x="0" y="240"/>
                    <a:pt x="0" y="354"/>
                  </a:cubicBezTo>
                  <a:cubicBezTo>
                    <a:pt x="0" y="479"/>
                    <a:pt x="94" y="544"/>
                    <a:pt x="233" y="591"/>
                  </a:cubicBezTo>
                  <a:cubicBezTo>
                    <a:pt x="251" y="597"/>
                    <a:pt x="267" y="603"/>
                    <a:pt x="281" y="609"/>
                  </a:cubicBezTo>
                  <a:cubicBezTo>
                    <a:pt x="281" y="413"/>
                    <a:pt x="281" y="413"/>
                    <a:pt x="281" y="413"/>
                  </a:cubicBezTo>
                  <a:cubicBezTo>
                    <a:pt x="223" y="387"/>
                    <a:pt x="198" y="364"/>
                    <a:pt x="198" y="332"/>
                  </a:cubicBezTo>
                  <a:cubicBezTo>
                    <a:pt x="198" y="300"/>
                    <a:pt x="219" y="268"/>
                    <a:pt x="281" y="261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219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3" name="îṥľïdé"/>
            <p:cNvSpPr/>
            <p:nvPr/>
          </p:nvSpPr>
          <p:spPr bwMode="auto">
            <a:xfrm>
              <a:off x="4687896" y="2842805"/>
              <a:ext cx="66376" cy="78545"/>
            </a:xfrm>
            <a:custGeom>
              <a:avLst/>
              <a:gdLst>
                <a:gd name="T0" fmla="*/ 28 w 252"/>
                <a:gd name="T1" fmla="*/ 259 h 303"/>
                <a:gd name="T2" fmla="*/ 215 w 252"/>
                <a:gd name="T3" fmla="*/ 303 h 303"/>
                <a:gd name="T4" fmla="*/ 252 w 252"/>
                <a:gd name="T5" fmla="*/ 157 h 303"/>
                <a:gd name="T6" fmla="*/ 65 w 252"/>
                <a:gd name="T7" fmla="*/ 114 h 303"/>
                <a:gd name="T8" fmla="*/ 65 w 252"/>
                <a:gd name="T9" fmla="*/ 0 h 303"/>
                <a:gd name="T10" fmla="*/ 0 w 252"/>
                <a:gd name="T11" fmla="*/ 0 h 303"/>
                <a:gd name="T12" fmla="*/ 0 w 252"/>
                <a:gd name="T13" fmla="*/ 261 h 303"/>
                <a:gd name="T14" fmla="*/ 28 w 252"/>
                <a:gd name="T15" fmla="*/ 25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303">
                  <a:moveTo>
                    <a:pt x="28" y="259"/>
                  </a:moveTo>
                  <a:cubicBezTo>
                    <a:pt x="122" y="259"/>
                    <a:pt x="181" y="289"/>
                    <a:pt x="215" y="303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10" y="136"/>
                    <a:pt x="151" y="118"/>
                    <a:pt x="65" y="11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8" y="260"/>
                    <a:pt x="18" y="259"/>
                    <a:pt x="28" y="2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4" name="íṥḻïďe"/>
            <p:cNvSpPr/>
            <p:nvPr/>
          </p:nvSpPr>
          <p:spPr bwMode="auto">
            <a:xfrm>
              <a:off x="4687896" y="2950113"/>
              <a:ext cx="76333" cy="168153"/>
            </a:xfrm>
            <a:custGeom>
              <a:avLst/>
              <a:gdLst>
                <a:gd name="T0" fmla="*/ 89 w 289"/>
                <a:gd name="T1" fmla="*/ 291 h 644"/>
                <a:gd name="T2" fmla="*/ 0 w 289"/>
                <a:gd name="T3" fmla="*/ 368 h 644"/>
                <a:gd name="T4" fmla="*/ 0 w 289"/>
                <a:gd name="T5" fmla="*/ 644 h 644"/>
                <a:gd name="T6" fmla="*/ 58 w 289"/>
                <a:gd name="T7" fmla="*/ 644 h 644"/>
                <a:gd name="T8" fmla="*/ 58 w 289"/>
                <a:gd name="T9" fmla="*/ 512 h 644"/>
                <a:gd name="T10" fmla="*/ 289 w 289"/>
                <a:gd name="T11" fmla="*/ 272 h 644"/>
                <a:gd name="T12" fmla="*/ 72 w 289"/>
                <a:gd name="T13" fmla="*/ 30 h 644"/>
                <a:gd name="T14" fmla="*/ 0 w 289"/>
                <a:gd name="T15" fmla="*/ 0 h 644"/>
                <a:gd name="T16" fmla="*/ 0 w 289"/>
                <a:gd name="T17" fmla="*/ 196 h 644"/>
                <a:gd name="T18" fmla="*/ 89 w 289"/>
                <a:gd name="T19" fmla="*/ 291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644">
                  <a:moveTo>
                    <a:pt x="89" y="291"/>
                  </a:moveTo>
                  <a:cubicBezTo>
                    <a:pt x="89" y="334"/>
                    <a:pt x="54" y="361"/>
                    <a:pt x="0" y="368"/>
                  </a:cubicBezTo>
                  <a:cubicBezTo>
                    <a:pt x="0" y="644"/>
                    <a:pt x="0" y="644"/>
                    <a:pt x="0" y="644"/>
                  </a:cubicBezTo>
                  <a:cubicBezTo>
                    <a:pt x="58" y="644"/>
                    <a:pt x="58" y="644"/>
                    <a:pt x="58" y="644"/>
                  </a:cubicBezTo>
                  <a:cubicBezTo>
                    <a:pt x="58" y="512"/>
                    <a:pt x="58" y="512"/>
                    <a:pt x="58" y="512"/>
                  </a:cubicBezTo>
                  <a:cubicBezTo>
                    <a:pt x="207" y="486"/>
                    <a:pt x="289" y="388"/>
                    <a:pt x="289" y="272"/>
                  </a:cubicBezTo>
                  <a:cubicBezTo>
                    <a:pt x="289" y="156"/>
                    <a:pt x="226" y="85"/>
                    <a:pt x="72" y="30"/>
                  </a:cubicBezTo>
                  <a:cubicBezTo>
                    <a:pt x="44" y="20"/>
                    <a:pt x="20" y="10"/>
                    <a:pt x="0" y="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62" y="222"/>
                    <a:pt x="89" y="250"/>
                    <a:pt x="89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5" name="i$1îḋe"/>
            <p:cNvSpPr/>
            <p:nvPr/>
          </p:nvSpPr>
          <p:spPr bwMode="auto">
            <a:xfrm>
              <a:off x="3551757" y="3035295"/>
              <a:ext cx="1853002" cy="1064231"/>
            </a:xfrm>
            <a:custGeom>
              <a:avLst/>
              <a:gdLst>
                <a:gd name="T0" fmla="*/ 102 w 1675"/>
                <a:gd name="T1" fmla="*/ 962 h 962"/>
                <a:gd name="T2" fmla="*/ 1675 w 1675"/>
                <a:gd name="T3" fmla="*/ 746 h 962"/>
                <a:gd name="T4" fmla="*/ 1573 w 1675"/>
                <a:gd name="T5" fmla="*/ 0 h 962"/>
                <a:gd name="T6" fmla="*/ 0 w 1675"/>
                <a:gd name="T7" fmla="*/ 215 h 962"/>
                <a:gd name="T8" fmla="*/ 102 w 1675"/>
                <a:gd name="T9" fmla="*/ 962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4" h="962">
                  <a:moveTo>
                    <a:pt x="102" y="962"/>
                  </a:moveTo>
                  <a:lnTo>
                    <a:pt x="1675" y="746"/>
                  </a:lnTo>
                  <a:lnTo>
                    <a:pt x="1573" y="0"/>
                  </a:lnTo>
                  <a:lnTo>
                    <a:pt x="0" y="215"/>
                  </a:lnTo>
                  <a:lnTo>
                    <a:pt x="102" y="9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6" name="íṣḻîdé"/>
            <p:cNvSpPr/>
            <p:nvPr/>
          </p:nvSpPr>
          <p:spPr bwMode="auto">
            <a:xfrm>
              <a:off x="3590476" y="3071803"/>
              <a:ext cx="1775563" cy="990112"/>
            </a:xfrm>
            <a:custGeom>
              <a:avLst/>
              <a:gdLst>
                <a:gd name="T0" fmla="*/ 1213 w 6789"/>
                <a:gd name="T1" fmla="*/ 3683 h 3794"/>
                <a:gd name="T2" fmla="*/ 5970 w 6789"/>
                <a:gd name="T3" fmla="*/ 3031 h 3794"/>
                <a:gd name="T4" fmla="*/ 6789 w 6789"/>
                <a:gd name="T5" fmla="*/ 2919 h 3794"/>
                <a:gd name="T6" fmla="*/ 6675 w 6789"/>
                <a:gd name="T7" fmla="*/ 2087 h 3794"/>
                <a:gd name="T8" fmla="*/ 6501 w 6789"/>
                <a:gd name="T9" fmla="*/ 822 h 3794"/>
                <a:gd name="T10" fmla="*/ 6389 w 6789"/>
                <a:gd name="T11" fmla="*/ 0 h 3794"/>
                <a:gd name="T12" fmla="*/ 5566 w 6789"/>
                <a:gd name="T13" fmla="*/ 113 h 3794"/>
                <a:gd name="T14" fmla="*/ 817 w 6789"/>
                <a:gd name="T15" fmla="*/ 764 h 3794"/>
                <a:gd name="T16" fmla="*/ 0 w 6789"/>
                <a:gd name="T17" fmla="*/ 876 h 3794"/>
                <a:gd name="T18" fmla="*/ 113 w 6789"/>
                <a:gd name="T19" fmla="*/ 1698 h 3794"/>
                <a:gd name="T20" fmla="*/ 286 w 6789"/>
                <a:gd name="T21" fmla="*/ 2959 h 3794"/>
                <a:gd name="T22" fmla="*/ 400 w 6789"/>
                <a:gd name="T23" fmla="*/ 3794 h 3794"/>
                <a:gd name="T24" fmla="*/ 1213 w 6789"/>
                <a:gd name="T25" fmla="*/ 3683 h 3794"/>
                <a:gd name="T26" fmla="*/ 340 w 6789"/>
                <a:gd name="T27" fmla="*/ 1711 h 3794"/>
                <a:gd name="T28" fmla="*/ 348 w 6789"/>
                <a:gd name="T29" fmla="*/ 1710 h 3794"/>
                <a:gd name="T30" fmla="*/ 894 w 6789"/>
                <a:gd name="T31" fmla="*/ 991 h 3794"/>
                <a:gd name="T32" fmla="*/ 892 w 6789"/>
                <a:gd name="T33" fmla="*/ 979 h 3794"/>
                <a:gd name="T34" fmla="*/ 5552 w 6789"/>
                <a:gd name="T35" fmla="*/ 340 h 3794"/>
                <a:gd name="T36" fmla="*/ 5553 w 6789"/>
                <a:gd name="T37" fmla="*/ 354 h 3794"/>
                <a:gd name="T38" fmla="*/ 6272 w 6789"/>
                <a:gd name="T39" fmla="*/ 899 h 3794"/>
                <a:gd name="T40" fmla="*/ 6286 w 6789"/>
                <a:gd name="T41" fmla="*/ 897 h 3794"/>
                <a:gd name="T42" fmla="*/ 6448 w 6789"/>
                <a:gd name="T43" fmla="*/ 2073 h 3794"/>
                <a:gd name="T44" fmla="*/ 6433 w 6789"/>
                <a:gd name="T45" fmla="*/ 2074 h 3794"/>
                <a:gd name="T46" fmla="*/ 5887 w 6789"/>
                <a:gd name="T47" fmla="*/ 2793 h 3794"/>
                <a:gd name="T48" fmla="*/ 5892 w 6789"/>
                <a:gd name="T49" fmla="*/ 2817 h 3794"/>
                <a:gd name="T50" fmla="*/ 1231 w 6789"/>
                <a:gd name="T51" fmla="*/ 3455 h 3794"/>
                <a:gd name="T52" fmla="*/ 1229 w 6789"/>
                <a:gd name="T53" fmla="*/ 3430 h 3794"/>
                <a:gd name="T54" fmla="*/ 509 w 6789"/>
                <a:gd name="T55" fmla="*/ 2884 h 3794"/>
                <a:gd name="T56" fmla="*/ 501 w 6789"/>
                <a:gd name="T57" fmla="*/ 2886 h 3794"/>
                <a:gd name="T58" fmla="*/ 340 w 6789"/>
                <a:gd name="T59" fmla="*/ 1711 h 3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89" h="3794">
                  <a:moveTo>
                    <a:pt x="1213" y="3683"/>
                  </a:moveTo>
                  <a:cubicBezTo>
                    <a:pt x="5970" y="3031"/>
                    <a:pt x="5970" y="3031"/>
                    <a:pt x="5970" y="3031"/>
                  </a:cubicBezTo>
                  <a:cubicBezTo>
                    <a:pt x="6789" y="2919"/>
                    <a:pt x="6789" y="2919"/>
                    <a:pt x="6789" y="2919"/>
                  </a:cubicBezTo>
                  <a:cubicBezTo>
                    <a:pt x="6675" y="2087"/>
                    <a:pt x="6675" y="2087"/>
                    <a:pt x="6675" y="2087"/>
                  </a:cubicBezTo>
                  <a:cubicBezTo>
                    <a:pt x="6501" y="822"/>
                    <a:pt x="6501" y="822"/>
                    <a:pt x="6501" y="822"/>
                  </a:cubicBezTo>
                  <a:cubicBezTo>
                    <a:pt x="6389" y="0"/>
                    <a:pt x="6389" y="0"/>
                    <a:pt x="6389" y="0"/>
                  </a:cubicBezTo>
                  <a:cubicBezTo>
                    <a:pt x="5566" y="113"/>
                    <a:pt x="5566" y="113"/>
                    <a:pt x="5566" y="113"/>
                  </a:cubicBezTo>
                  <a:cubicBezTo>
                    <a:pt x="817" y="764"/>
                    <a:pt x="817" y="764"/>
                    <a:pt x="817" y="764"/>
                  </a:cubicBezTo>
                  <a:cubicBezTo>
                    <a:pt x="0" y="876"/>
                    <a:pt x="0" y="876"/>
                    <a:pt x="0" y="876"/>
                  </a:cubicBezTo>
                  <a:cubicBezTo>
                    <a:pt x="113" y="1698"/>
                    <a:pt x="113" y="1698"/>
                    <a:pt x="113" y="1698"/>
                  </a:cubicBezTo>
                  <a:cubicBezTo>
                    <a:pt x="286" y="2959"/>
                    <a:pt x="286" y="2959"/>
                    <a:pt x="286" y="2959"/>
                  </a:cubicBezTo>
                  <a:cubicBezTo>
                    <a:pt x="400" y="3794"/>
                    <a:pt x="400" y="3794"/>
                    <a:pt x="400" y="3794"/>
                  </a:cubicBezTo>
                  <a:lnTo>
                    <a:pt x="1213" y="3683"/>
                  </a:lnTo>
                  <a:close/>
                  <a:moveTo>
                    <a:pt x="340" y="1711"/>
                  </a:moveTo>
                  <a:cubicBezTo>
                    <a:pt x="343" y="1710"/>
                    <a:pt x="345" y="1710"/>
                    <a:pt x="348" y="1710"/>
                  </a:cubicBezTo>
                  <a:cubicBezTo>
                    <a:pt x="698" y="1662"/>
                    <a:pt x="942" y="1340"/>
                    <a:pt x="894" y="991"/>
                  </a:cubicBezTo>
                  <a:cubicBezTo>
                    <a:pt x="894" y="987"/>
                    <a:pt x="893" y="983"/>
                    <a:pt x="892" y="979"/>
                  </a:cubicBezTo>
                  <a:cubicBezTo>
                    <a:pt x="5552" y="340"/>
                    <a:pt x="5552" y="340"/>
                    <a:pt x="5552" y="340"/>
                  </a:cubicBezTo>
                  <a:cubicBezTo>
                    <a:pt x="5552" y="345"/>
                    <a:pt x="5552" y="349"/>
                    <a:pt x="5553" y="354"/>
                  </a:cubicBezTo>
                  <a:cubicBezTo>
                    <a:pt x="5601" y="703"/>
                    <a:pt x="5923" y="947"/>
                    <a:pt x="6272" y="899"/>
                  </a:cubicBezTo>
                  <a:cubicBezTo>
                    <a:pt x="6277" y="899"/>
                    <a:pt x="6282" y="898"/>
                    <a:pt x="6286" y="897"/>
                  </a:cubicBezTo>
                  <a:cubicBezTo>
                    <a:pt x="6448" y="2073"/>
                    <a:pt x="6448" y="2073"/>
                    <a:pt x="6448" y="2073"/>
                  </a:cubicBezTo>
                  <a:cubicBezTo>
                    <a:pt x="6443" y="2073"/>
                    <a:pt x="6438" y="2073"/>
                    <a:pt x="6433" y="2074"/>
                  </a:cubicBezTo>
                  <a:cubicBezTo>
                    <a:pt x="6084" y="2122"/>
                    <a:pt x="5839" y="2444"/>
                    <a:pt x="5887" y="2793"/>
                  </a:cubicBezTo>
                  <a:cubicBezTo>
                    <a:pt x="5888" y="2801"/>
                    <a:pt x="5890" y="2809"/>
                    <a:pt x="5892" y="2817"/>
                  </a:cubicBezTo>
                  <a:cubicBezTo>
                    <a:pt x="1231" y="3455"/>
                    <a:pt x="1231" y="3455"/>
                    <a:pt x="1231" y="3455"/>
                  </a:cubicBezTo>
                  <a:cubicBezTo>
                    <a:pt x="1230" y="3447"/>
                    <a:pt x="1230" y="3439"/>
                    <a:pt x="1229" y="3430"/>
                  </a:cubicBezTo>
                  <a:cubicBezTo>
                    <a:pt x="1181" y="3081"/>
                    <a:pt x="859" y="2836"/>
                    <a:pt x="509" y="2884"/>
                  </a:cubicBezTo>
                  <a:cubicBezTo>
                    <a:pt x="506" y="2885"/>
                    <a:pt x="504" y="2885"/>
                    <a:pt x="501" y="2886"/>
                  </a:cubicBezTo>
                  <a:lnTo>
                    <a:pt x="340" y="1711"/>
                  </a:lnTo>
                  <a:close/>
                </a:path>
              </a:pathLst>
            </a:custGeom>
            <a:solidFill>
              <a:srgbClr val="5FB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7" name="ïŝļíḍe"/>
            <p:cNvSpPr/>
            <p:nvPr/>
          </p:nvSpPr>
          <p:spPr bwMode="auto">
            <a:xfrm>
              <a:off x="4190074" y="3279781"/>
              <a:ext cx="576367" cy="575260"/>
            </a:xfrm>
            <a:custGeom>
              <a:avLst/>
              <a:gdLst>
                <a:gd name="T0" fmla="*/ 78 w 2205"/>
                <a:gd name="T1" fmla="*/ 1243 h 2204"/>
                <a:gd name="T2" fmla="*/ 962 w 2205"/>
                <a:gd name="T3" fmla="*/ 78 h 2204"/>
                <a:gd name="T4" fmla="*/ 2127 w 2205"/>
                <a:gd name="T5" fmla="*/ 962 h 2204"/>
                <a:gd name="T6" fmla="*/ 1243 w 2205"/>
                <a:gd name="T7" fmla="*/ 2127 h 2204"/>
                <a:gd name="T8" fmla="*/ 78 w 2205"/>
                <a:gd name="T9" fmla="*/ 1243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5" h="2204">
                  <a:moveTo>
                    <a:pt x="78" y="1243"/>
                  </a:moveTo>
                  <a:cubicBezTo>
                    <a:pt x="0" y="677"/>
                    <a:pt x="396" y="155"/>
                    <a:pt x="962" y="78"/>
                  </a:cubicBezTo>
                  <a:cubicBezTo>
                    <a:pt x="1528" y="0"/>
                    <a:pt x="2049" y="396"/>
                    <a:pt x="2127" y="962"/>
                  </a:cubicBezTo>
                  <a:cubicBezTo>
                    <a:pt x="2205" y="1528"/>
                    <a:pt x="1809" y="2049"/>
                    <a:pt x="1243" y="2127"/>
                  </a:cubicBezTo>
                  <a:cubicBezTo>
                    <a:pt x="677" y="2204"/>
                    <a:pt x="156" y="1809"/>
                    <a:pt x="78" y="1243"/>
                  </a:cubicBezTo>
                  <a:close/>
                </a:path>
              </a:pathLst>
            </a:custGeom>
            <a:solidFill>
              <a:srgbClr val="5FB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8" name="iŝľíḋe"/>
            <p:cNvSpPr/>
            <p:nvPr/>
          </p:nvSpPr>
          <p:spPr bwMode="auto">
            <a:xfrm>
              <a:off x="4348271" y="3352795"/>
              <a:ext cx="257761" cy="428127"/>
            </a:xfrm>
            <a:custGeom>
              <a:avLst/>
              <a:gdLst>
                <a:gd name="T0" fmla="*/ 491 w 985"/>
                <a:gd name="T1" fmla="*/ 0 h 1638"/>
                <a:gd name="T2" fmla="*/ 516 w 985"/>
                <a:gd name="T3" fmla="*/ 188 h 1638"/>
                <a:gd name="T4" fmla="*/ 863 w 985"/>
                <a:gd name="T5" fmla="*/ 226 h 1638"/>
                <a:gd name="T6" fmla="*/ 836 w 985"/>
                <a:gd name="T7" fmla="*/ 465 h 1638"/>
                <a:gd name="T8" fmla="*/ 497 w 985"/>
                <a:gd name="T9" fmla="*/ 423 h 1638"/>
                <a:gd name="T10" fmla="*/ 324 w 985"/>
                <a:gd name="T11" fmla="*/ 572 h 1638"/>
                <a:gd name="T12" fmla="*/ 557 w 985"/>
                <a:gd name="T13" fmla="*/ 715 h 1638"/>
                <a:gd name="T14" fmla="*/ 961 w 985"/>
                <a:gd name="T15" fmla="*/ 1027 h 1638"/>
                <a:gd name="T16" fmla="*/ 676 w 985"/>
                <a:gd name="T17" fmla="*/ 1424 h 1638"/>
                <a:gd name="T18" fmla="*/ 702 w 985"/>
                <a:gd name="T19" fmla="*/ 1611 h 1638"/>
                <a:gd name="T20" fmla="*/ 508 w 985"/>
                <a:gd name="T21" fmla="*/ 1638 h 1638"/>
                <a:gd name="T22" fmla="*/ 484 w 985"/>
                <a:gd name="T23" fmla="*/ 1464 h 1638"/>
                <a:gd name="T24" fmla="*/ 189 w 985"/>
                <a:gd name="T25" fmla="*/ 1438 h 1638"/>
                <a:gd name="T26" fmla="*/ 216 w 985"/>
                <a:gd name="T27" fmla="*/ 1207 h 1638"/>
                <a:gd name="T28" fmla="*/ 509 w 985"/>
                <a:gd name="T29" fmla="*/ 1235 h 1638"/>
                <a:gd name="T30" fmla="*/ 664 w 985"/>
                <a:gd name="T31" fmla="*/ 1102 h 1638"/>
                <a:gd name="T32" fmla="*/ 404 w 985"/>
                <a:gd name="T33" fmla="*/ 965 h 1638"/>
                <a:gd name="T34" fmla="*/ 24 w 985"/>
                <a:gd name="T35" fmla="*/ 641 h 1638"/>
                <a:gd name="T36" fmla="*/ 325 w 985"/>
                <a:gd name="T37" fmla="*/ 228 h 1638"/>
                <a:gd name="T38" fmla="*/ 297 w 985"/>
                <a:gd name="T39" fmla="*/ 27 h 1638"/>
                <a:gd name="T40" fmla="*/ 491 w 985"/>
                <a:gd name="T41" fmla="*/ 0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4" h="1638">
                  <a:moveTo>
                    <a:pt x="491" y="0"/>
                  </a:moveTo>
                  <a:cubicBezTo>
                    <a:pt x="516" y="188"/>
                    <a:pt x="516" y="188"/>
                    <a:pt x="516" y="188"/>
                  </a:cubicBezTo>
                  <a:cubicBezTo>
                    <a:pt x="649" y="175"/>
                    <a:pt x="783" y="193"/>
                    <a:pt x="863" y="226"/>
                  </a:cubicBezTo>
                  <a:cubicBezTo>
                    <a:pt x="836" y="465"/>
                    <a:pt x="836" y="465"/>
                    <a:pt x="836" y="465"/>
                  </a:cubicBezTo>
                  <a:cubicBezTo>
                    <a:pt x="747" y="431"/>
                    <a:pt x="625" y="406"/>
                    <a:pt x="497" y="423"/>
                  </a:cubicBezTo>
                  <a:cubicBezTo>
                    <a:pt x="384" y="439"/>
                    <a:pt x="313" y="493"/>
                    <a:pt x="324" y="572"/>
                  </a:cubicBezTo>
                  <a:cubicBezTo>
                    <a:pt x="334" y="647"/>
                    <a:pt x="404" y="685"/>
                    <a:pt x="557" y="715"/>
                  </a:cubicBezTo>
                  <a:cubicBezTo>
                    <a:pt x="777" y="757"/>
                    <a:pt x="935" y="836"/>
                    <a:pt x="961" y="1027"/>
                  </a:cubicBezTo>
                  <a:cubicBezTo>
                    <a:pt x="985" y="1200"/>
                    <a:pt x="881" y="1353"/>
                    <a:pt x="676" y="1424"/>
                  </a:cubicBezTo>
                  <a:cubicBezTo>
                    <a:pt x="702" y="1611"/>
                    <a:pt x="702" y="1611"/>
                    <a:pt x="702" y="1611"/>
                  </a:cubicBezTo>
                  <a:cubicBezTo>
                    <a:pt x="508" y="1638"/>
                    <a:pt x="508" y="1638"/>
                    <a:pt x="508" y="1638"/>
                  </a:cubicBezTo>
                  <a:cubicBezTo>
                    <a:pt x="484" y="1464"/>
                    <a:pt x="484" y="1464"/>
                    <a:pt x="484" y="1464"/>
                  </a:cubicBezTo>
                  <a:cubicBezTo>
                    <a:pt x="351" y="1476"/>
                    <a:pt x="259" y="1461"/>
                    <a:pt x="189" y="1438"/>
                  </a:cubicBezTo>
                  <a:cubicBezTo>
                    <a:pt x="216" y="1207"/>
                    <a:pt x="216" y="1207"/>
                    <a:pt x="216" y="1207"/>
                  </a:cubicBezTo>
                  <a:cubicBezTo>
                    <a:pt x="270" y="1222"/>
                    <a:pt x="367" y="1255"/>
                    <a:pt x="509" y="1235"/>
                  </a:cubicBezTo>
                  <a:cubicBezTo>
                    <a:pt x="638" y="1218"/>
                    <a:pt x="671" y="1157"/>
                    <a:pt x="664" y="1102"/>
                  </a:cubicBezTo>
                  <a:cubicBezTo>
                    <a:pt x="655" y="1037"/>
                    <a:pt x="580" y="1005"/>
                    <a:pt x="404" y="965"/>
                  </a:cubicBezTo>
                  <a:cubicBezTo>
                    <a:pt x="158" y="914"/>
                    <a:pt x="48" y="818"/>
                    <a:pt x="24" y="641"/>
                  </a:cubicBezTo>
                  <a:cubicBezTo>
                    <a:pt x="0" y="465"/>
                    <a:pt x="104" y="298"/>
                    <a:pt x="325" y="228"/>
                  </a:cubicBezTo>
                  <a:cubicBezTo>
                    <a:pt x="297" y="27"/>
                    <a:pt x="297" y="27"/>
                    <a:pt x="297" y="27"/>
                  </a:cubicBezTo>
                  <a:lnTo>
                    <a:pt x="4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9" name="iṡḻïḑè"/>
            <p:cNvSpPr/>
            <p:nvPr/>
          </p:nvSpPr>
          <p:spPr bwMode="auto">
            <a:xfrm>
              <a:off x="3235364" y="3602812"/>
              <a:ext cx="1939291" cy="1411600"/>
            </a:xfrm>
            <a:custGeom>
              <a:avLst/>
              <a:gdLst>
                <a:gd name="T0" fmla="*/ 0 w 1753"/>
                <a:gd name="T1" fmla="*/ 703 h 1276"/>
                <a:gd name="T2" fmla="*/ 1480 w 1753"/>
                <a:gd name="T3" fmla="*/ 1276 h 1276"/>
                <a:gd name="T4" fmla="*/ 1753 w 1753"/>
                <a:gd name="T5" fmla="*/ 573 h 1276"/>
                <a:gd name="T6" fmla="*/ 273 w 1753"/>
                <a:gd name="T7" fmla="*/ 0 h 1276"/>
                <a:gd name="T8" fmla="*/ 0 w 1753"/>
                <a:gd name="T9" fmla="*/ 703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2" h="1276">
                  <a:moveTo>
                    <a:pt x="0" y="703"/>
                  </a:moveTo>
                  <a:lnTo>
                    <a:pt x="1480" y="1276"/>
                  </a:lnTo>
                  <a:lnTo>
                    <a:pt x="1753" y="573"/>
                  </a:lnTo>
                  <a:lnTo>
                    <a:pt x="273" y="0"/>
                  </a:lnTo>
                  <a:lnTo>
                    <a:pt x="0" y="7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0" name="ís1ïďê"/>
            <p:cNvSpPr/>
            <p:nvPr/>
          </p:nvSpPr>
          <p:spPr bwMode="auto">
            <a:xfrm>
              <a:off x="3279615" y="3644850"/>
              <a:ext cx="1851895" cy="1326417"/>
            </a:xfrm>
            <a:custGeom>
              <a:avLst/>
              <a:gdLst>
                <a:gd name="T0" fmla="*/ 765 w 7078"/>
                <a:gd name="T1" fmla="*/ 3043 h 5079"/>
                <a:gd name="T2" fmla="*/ 5241 w 7078"/>
                <a:gd name="T3" fmla="*/ 4780 h 5079"/>
                <a:gd name="T4" fmla="*/ 6012 w 7078"/>
                <a:gd name="T5" fmla="*/ 5079 h 5079"/>
                <a:gd name="T6" fmla="*/ 6315 w 7078"/>
                <a:gd name="T7" fmla="*/ 4297 h 5079"/>
                <a:gd name="T8" fmla="*/ 6778 w 7078"/>
                <a:gd name="T9" fmla="*/ 3106 h 5079"/>
                <a:gd name="T10" fmla="*/ 7078 w 7078"/>
                <a:gd name="T11" fmla="*/ 2333 h 5079"/>
                <a:gd name="T12" fmla="*/ 6303 w 7078"/>
                <a:gd name="T13" fmla="*/ 2032 h 5079"/>
                <a:gd name="T14" fmla="*/ 1835 w 7078"/>
                <a:gd name="T15" fmla="*/ 298 h 5079"/>
                <a:gd name="T16" fmla="*/ 1066 w 7078"/>
                <a:gd name="T17" fmla="*/ 0 h 5079"/>
                <a:gd name="T18" fmla="*/ 766 w 7078"/>
                <a:gd name="T19" fmla="*/ 774 h 5079"/>
                <a:gd name="T20" fmla="*/ 305 w 7078"/>
                <a:gd name="T21" fmla="*/ 1961 h 5079"/>
                <a:gd name="T22" fmla="*/ 0 w 7078"/>
                <a:gd name="T23" fmla="*/ 2747 h 5079"/>
                <a:gd name="T24" fmla="*/ 765 w 7078"/>
                <a:gd name="T25" fmla="*/ 3043 h 5079"/>
                <a:gd name="T26" fmla="*/ 958 w 7078"/>
                <a:gd name="T27" fmla="*/ 895 h 5079"/>
                <a:gd name="T28" fmla="*/ 965 w 7078"/>
                <a:gd name="T29" fmla="*/ 898 h 5079"/>
                <a:gd name="T30" fmla="*/ 1792 w 7078"/>
                <a:gd name="T31" fmla="*/ 534 h 5079"/>
                <a:gd name="T32" fmla="*/ 1796 w 7078"/>
                <a:gd name="T33" fmla="*/ 523 h 5079"/>
                <a:gd name="T34" fmla="*/ 6181 w 7078"/>
                <a:gd name="T35" fmla="*/ 2224 h 5079"/>
                <a:gd name="T36" fmla="*/ 6175 w 7078"/>
                <a:gd name="T37" fmla="*/ 2236 h 5079"/>
                <a:gd name="T38" fmla="*/ 6539 w 7078"/>
                <a:gd name="T39" fmla="*/ 3063 h 5079"/>
                <a:gd name="T40" fmla="*/ 6553 w 7078"/>
                <a:gd name="T41" fmla="*/ 3067 h 5079"/>
                <a:gd name="T42" fmla="*/ 6124 w 7078"/>
                <a:gd name="T43" fmla="*/ 4174 h 5079"/>
                <a:gd name="T44" fmla="*/ 6111 w 7078"/>
                <a:gd name="T45" fmla="*/ 4168 h 5079"/>
                <a:gd name="T46" fmla="*/ 5284 w 7078"/>
                <a:gd name="T47" fmla="*/ 4532 h 5079"/>
                <a:gd name="T48" fmla="*/ 5277 w 7078"/>
                <a:gd name="T49" fmla="*/ 4555 h 5079"/>
                <a:gd name="T50" fmla="*/ 891 w 7078"/>
                <a:gd name="T51" fmla="*/ 2853 h 5079"/>
                <a:gd name="T52" fmla="*/ 901 w 7078"/>
                <a:gd name="T53" fmla="*/ 2830 h 5079"/>
                <a:gd name="T54" fmla="*/ 537 w 7078"/>
                <a:gd name="T55" fmla="*/ 2003 h 5079"/>
                <a:gd name="T56" fmla="*/ 529 w 7078"/>
                <a:gd name="T57" fmla="*/ 2001 h 5079"/>
                <a:gd name="T58" fmla="*/ 958 w 7078"/>
                <a:gd name="T59" fmla="*/ 895 h 5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078" h="5079">
                  <a:moveTo>
                    <a:pt x="765" y="3043"/>
                  </a:moveTo>
                  <a:cubicBezTo>
                    <a:pt x="5241" y="4780"/>
                    <a:pt x="5241" y="4780"/>
                    <a:pt x="5241" y="4780"/>
                  </a:cubicBezTo>
                  <a:cubicBezTo>
                    <a:pt x="6012" y="5079"/>
                    <a:pt x="6012" y="5079"/>
                    <a:pt x="6012" y="5079"/>
                  </a:cubicBezTo>
                  <a:cubicBezTo>
                    <a:pt x="6315" y="4297"/>
                    <a:pt x="6315" y="4297"/>
                    <a:pt x="6315" y="4297"/>
                  </a:cubicBezTo>
                  <a:cubicBezTo>
                    <a:pt x="6778" y="3106"/>
                    <a:pt x="6778" y="3106"/>
                    <a:pt x="6778" y="3106"/>
                  </a:cubicBezTo>
                  <a:cubicBezTo>
                    <a:pt x="7078" y="2333"/>
                    <a:pt x="7078" y="2333"/>
                    <a:pt x="7078" y="2333"/>
                  </a:cubicBezTo>
                  <a:cubicBezTo>
                    <a:pt x="6303" y="2032"/>
                    <a:pt x="6303" y="2032"/>
                    <a:pt x="6303" y="2032"/>
                  </a:cubicBezTo>
                  <a:cubicBezTo>
                    <a:pt x="1835" y="298"/>
                    <a:pt x="1835" y="298"/>
                    <a:pt x="1835" y="298"/>
                  </a:cubicBezTo>
                  <a:cubicBezTo>
                    <a:pt x="1066" y="0"/>
                    <a:pt x="1066" y="0"/>
                    <a:pt x="1066" y="0"/>
                  </a:cubicBezTo>
                  <a:cubicBezTo>
                    <a:pt x="766" y="774"/>
                    <a:pt x="766" y="774"/>
                    <a:pt x="766" y="774"/>
                  </a:cubicBezTo>
                  <a:cubicBezTo>
                    <a:pt x="305" y="1961"/>
                    <a:pt x="305" y="1961"/>
                    <a:pt x="305" y="1961"/>
                  </a:cubicBezTo>
                  <a:cubicBezTo>
                    <a:pt x="0" y="2747"/>
                    <a:pt x="0" y="2747"/>
                    <a:pt x="0" y="2747"/>
                  </a:cubicBezTo>
                  <a:lnTo>
                    <a:pt x="765" y="3043"/>
                  </a:lnTo>
                  <a:close/>
                  <a:moveTo>
                    <a:pt x="958" y="895"/>
                  </a:moveTo>
                  <a:cubicBezTo>
                    <a:pt x="960" y="896"/>
                    <a:pt x="963" y="897"/>
                    <a:pt x="965" y="898"/>
                  </a:cubicBezTo>
                  <a:cubicBezTo>
                    <a:pt x="1294" y="1026"/>
                    <a:pt x="1664" y="863"/>
                    <a:pt x="1792" y="534"/>
                  </a:cubicBezTo>
                  <a:cubicBezTo>
                    <a:pt x="1793" y="530"/>
                    <a:pt x="1794" y="526"/>
                    <a:pt x="1796" y="523"/>
                  </a:cubicBezTo>
                  <a:cubicBezTo>
                    <a:pt x="6181" y="2224"/>
                    <a:pt x="6181" y="2224"/>
                    <a:pt x="6181" y="2224"/>
                  </a:cubicBezTo>
                  <a:cubicBezTo>
                    <a:pt x="6179" y="2228"/>
                    <a:pt x="6177" y="2232"/>
                    <a:pt x="6175" y="2236"/>
                  </a:cubicBezTo>
                  <a:cubicBezTo>
                    <a:pt x="6047" y="2565"/>
                    <a:pt x="6211" y="2935"/>
                    <a:pt x="6539" y="3063"/>
                  </a:cubicBezTo>
                  <a:cubicBezTo>
                    <a:pt x="6544" y="3064"/>
                    <a:pt x="6549" y="3066"/>
                    <a:pt x="6553" y="3067"/>
                  </a:cubicBezTo>
                  <a:cubicBezTo>
                    <a:pt x="6124" y="4174"/>
                    <a:pt x="6124" y="4174"/>
                    <a:pt x="6124" y="4174"/>
                  </a:cubicBezTo>
                  <a:cubicBezTo>
                    <a:pt x="6119" y="4172"/>
                    <a:pt x="6115" y="4169"/>
                    <a:pt x="6111" y="4168"/>
                  </a:cubicBezTo>
                  <a:cubicBezTo>
                    <a:pt x="5782" y="4040"/>
                    <a:pt x="5412" y="4203"/>
                    <a:pt x="5284" y="4532"/>
                  </a:cubicBezTo>
                  <a:cubicBezTo>
                    <a:pt x="5281" y="4540"/>
                    <a:pt x="5279" y="4547"/>
                    <a:pt x="5277" y="4555"/>
                  </a:cubicBezTo>
                  <a:cubicBezTo>
                    <a:pt x="891" y="2853"/>
                    <a:pt x="891" y="2853"/>
                    <a:pt x="891" y="2853"/>
                  </a:cubicBezTo>
                  <a:cubicBezTo>
                    <a:pt x="894" y="2845"/>
                    <a:pt x="898" y="2838"/>
                    <a:pt x="901" y="2830"/>
                  </a:cubicBezTo>
                  <a:cubicBezTo>
                    <a:pt x="1029" y="2501"/>
                    <a:pt x="866" y="2131"/>
                    <a:pt x="537" y="2003"/>
                  </a:cubicBezTo>
                  <a:cubicBezTo>
                    <a:pt x="534" y="2002"/>
                    <a:pt x="531" y="2002"/>
                    <a:pt x="529" y="2001"/>
                  </a:cubicBezTo>
                  <a:lnTo>
                    <a:pt x="958" y="895"/>
                  </a:lnTo>
                  <a:close/>
                </a:path>
              </a:pathLst>
            </a:custGeom>
            <a:solidFill>
              <a:srgbClr val="5FB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1" name="íṩḷîdè"/>
            <p:cNvSpPr/>
            <p:nvPr/>
          </p:nvSpPr>
          <p:spPr bwMode="auto">
            <a:xfrm>
              <a:off x="3899126" y="4003282"/>
              <a:ext cx="611767" cy="610661"/>
            </a:xfrm>
            <a:custGeom>
              <a:avLst/>
              <a:gdLst>
                <a:gd name="T0" fmla="*/ 207 w 2341"/>
                <a:gd name="T1" fmla="*/ 797 h 2341"/>
                <a:gd name="T2" fmla="*/ 1545 w 2341"/>
                <a:gd name="T3" fmla="*/ 207 h 2341"/>
                <a:gd name="T4" fmla="*/ 2135 w 2341"/>
                <a:gd name="T5" fmla="*/ 1545 h 2341"/>
                <a:gd name="T6" fmla="*/ 797 w 2341"/>
                <a:gd name="T7" fmla="*/ 2135 h 2341"/>
                <a:gd name="T8" fmla="*/ 207 w 2341"/>
                <a:gd name="T9" fmla="*/ 797 h 2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1" h="2341">
                  <a:moveTo>
                    <a:pt x="207" y="797"/>
                  </a:moveTo>
                  <a:cubicBezTo>
                    <a:pt x="413" y="264"/>
                    <a:pt x="1012" y="0"/>
                    <a:pt x="1545" y="207"/>
                  </a:cubicBezTo>
                  <a:cubicBezTo>
                    <a:pt x="2077" y="413"/>
                    <a:pt x="2341" y="1012"/>
                    <a:pt x="2135" y="1545"/>
                  </a:cubicBezTo>
                  <a:cubicBezTo>
                    <a:pt x="1928" y="2077"/>
                    <a:pt x="1329" y="2341"/>
                    <a:pt x="797" y="2135"/>
                  </a:cubicBezTo>
                  <a:cubicBezTo>
                    <a:pt x="264" y="1928"/>
                    <a:pt x="0" y="1329"/>
                    <a:pt x="207" y="797"/>
                  </a:cubicBezTo>
                  <a:close/>
                </a:path>
              </a:pathLst>
            </a:custGeom>
            <a:solidFill>
              <a:srgbClr val="5FB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2" name="ïşľïďè"/>
            <p:cNvSpPr/>
            <p:nvPr/>
          </p:nvSpPr>
          <p:spPr bwMode="auto">
            <a:xfrm>
              <a:off x="4056216" y="4102846"/>
              <a:ext cx="308650" cy="412639"/>
            </a:xfrm>
            <a:custGeom>
              <a:avLst/>
              <a:gdLst>
                <a:gd name="T0" fmla="*/ 961 w 1177"/>
                <a:gd name="T1" fmla="*/ 70 h 1582"/>
                <a:gd name="T2" fmla="*/ 893 w 1177"/>
                <a:gd name="T3" fmla="*/ 247 h 1582"/>
                <a:gd name="T4" fmla="*/ 1177 w 1177"/>
                <a:gd name="T5" fmla="*/ 449 h 1582"/>
                <a:gd name="T6" fmla="*/ 1037 w 1177"/>
                <a:gd name="T7" fmla="*/ 645 h 1582"/>
                <a:gd name="T8" fmla="*/ 761 w 1177"/>
                <a:gd name="T9" fmla="*/ 443 h 1582"/>
                <a:gd name="T10" fmla="*/ 538 w 1177"/>
                <a:gd name="T11" fmla="*/ 489 h 1582"/>
                <a:gd name="T12" fmla="*/ 672 w 1177"/>
                <a:gd name="T13" fmla="*/ 727 h 1582"/>
                <a:gd name="T14" fmla="*/ 874 w 1177"/>
                <a:gd name="T15" fmla="*/ 1197 h 1582"/>
                <a:gd name="T16" fmla="*/ 432 w 1177"/>
                <a:gd name="T17" fmla="*/ 1405 h 1582"/>
                <a:gd name="T18" fmla="*/ 364 w 1177"/>
                <a:gd name="T19" fmla="*/ 1582 h 1582"/>
                <a:gd name="T20" fmla="*/ 182 w 1177"/>
                <a:gd name="T21" fmla="*/ 1511 h 1582"/>
                <a:gd name="T22" fmla="*/ 245 w 1177"/>
                <a:gd name="T23" fmla="*/ 1348 h 1582"/>
                <a:gd name="T24" fmla="*/ 0 w 1177"/>
                <a:gd name="T25" fmla="*/ 1182 h 1582"/>
                <a:gd name="T26" fmla="*/ 135 w 1177"/>
                <a:gd name="T27" fmla="*/ 993 h 1582"/>
                <a:gd name="T28" fmla="*/ 378 w 1177"/>
                <a:gd name="T29" fmla="*/ 1160 h 1582"/>
                <a:gd name="T30" fmla="*/ 578 w 1177"/>
                <a:gd name="T31" fmla="*/ 1118 h 1582"/>
                <a:gd name="T32" fmla="*/ 417 w 1177"/>
                <a:gd name="T33" fmla="*/ 872 h 1582"/>
                <a:gd name="T34" fmla="*/ 242 w 1177"/>
                <a:gd name="T35" fmla="*/ 404 h 1582"/>
                <a:gd name="T36" fmla="*/ 706 w 1177"/>
                <a:gd name="T37" fmla="*/ 189 h 1582"/>
                <a:gd name="T38" fmla="*/ 779 w 1177"/>
                <a:gd name="T39" fmla="*/ 0 h 1582"/>
                <a:gd name="T40" fmla="*/ 961 w 1177"/>
                <a:gd name="T41" fmla="*/ 70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7" h="1582">
                  <a:moveTo>
                    <a:pt x="961" y="70"/>
                  </a:moveTo>
                  <a:cubicBezTo>
                    <a:pt x="893" y="247"/>
                    <a:pt x="893" y="247"/>
                    <a:pt x="893" y="247"/>
                  </a:cubicBezTo>
                  <a:cubicBezTo>
                    <a:pt x="1015" y="301"/>
                    <a:pt x="1122" y="381"/>
                    <a:pt x="1177" y="449"/>
                  </a:cubicBezTo>
                  <a:cubicBezTo>
                    <a:pt x="1037" y="645"/>
                    <a:pt x="1037" y="645"/>
                    <a:pt x="1037" y="645"/>
                  </a:cubicBezTo>
                  <a:cubicBezTo>
                    <a:pt x="976" y="572"/>
                    <a:pt x="881" y="490"/>
                    <a:pt x="761" y="443"/>
                  </a:cubicBezTo>
                  <a:cubicBezTo>
                    <a:pt x="655" y="402"/>
                    <a:pt x="567" y="415"/>
                    <a:pt x="538" y="489"/>
                  </a:cubicBezTo>
                  <a:cubicBezTo>
                    <a:pt x="511" y="560"/>
                    <a:pt x="553" y="627"/>
                    <a:pt x="672" y="727"/>
                  </a:cubicBezTo>
                  <a:cubicBezTo>
                    <a:pt x="845" y="871"/>
                    <a:pt x="944" y="1016"/>
                    <a:pt x="874" y="1197"/>
                  </a:cubicBezTo>
                  <a:cubicBezTo>
                    <a:pt x="811" y="1360"/>
                    <a:pt x="646" y="1443"/>
                    <a:pt x="432" y="1405"/>
                  </a:cubicBezTo>
                  <a:cubicBezTo>
                    <a:pt x="364" y="1582"/>
                    <a:pt x="364" y="1582"/>
                    <a:pt x="364" y="1582"/>
                  </a:cubicBezTo>
                  <a:cubicBezTo>
                    <a:pt x="182" y="1511"/>
                    <a:pt x="182" y="1511"/>
                    <a:pt x="182" y="1511"/>
                  </a:cubicBezTo>
                  <a:cubicBezTo>
                    <a:pt x="245" y="1348"/>
                    <a:pt x="245" y="1348"/>
                    <a:pt x="245" y="1348"/>
                  </a:cubicBezTo>
                  <a:cubicBezTo>
                    <a:pt x="123" y="1294"/>
                    <a:pt x="50" y="1235"/>
                    <a:pt x="0" y="1182"/>
                  </a:cubicBezTo>
                  <a:cubicBezTo>
                    <a:pt x="135" y="993"/>
                    <a:pt x="135" y="993"/>
                    <a:pt x="135" y="993"/>
                  </a:cubicBezTo>
                  <a:cubicBezTo>
                    <a:pt x="176" y="1032"/>
                    <a:pt x="244" y="1108"/>
                    <a:pt x="378" y="1160"/>
                  </a:cubicBezTo>
                  <a:cubicBezTo>
                    <a:pt x="499" y="1207"/>
                    <a:pt x="558" y="1170"/>
                    <a:pt x="578" y="1118"/>
                  </a:cubicBezTo>
                  <a:cubicBezTo>
                    <a:pt x="602" y="1057"/>
                    <a:pt x="552" y="992"/>
                    <a:pt x="417" y="872"/>
                  </a:cubicBezTo>
                  <a:cubicBezTo>
                    <a:pt x="227" y="708"/>
                    <a:pt x="177" y="571"/>
                    <a:pt x="242" y="404"/>
                  </a:cubicBezTo>
                  <a:cubicBezTo>
                    <a:pt x="306" y="239"/>
                    <a:pt x="478" y="143"/>
                    <a:pt x="706" y="189"/>
                  </a:cubicBezTo>
                  <a:cubicBezTo>
                    <a:pt x="779" y="0"/>
                    <a:pt x="779" y="0"/>
                    <a:pt x="779" y="0"/>
                  </a:cubicBezTo>
                  <a:lnTo>
                    <a:pt x="961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3" name="iş1ïḑè"/>
            <p:cNvSpPr/>
            <p:nvPr/>
          </p:nvSpPr>
          <p:spPr bwMode="auto">
            <a:xfrm>
              <a:off x="2633554" y="3498823"/>
              <a:ext cx="1622898" cy="1932653"/>
            </a:xfrm>
            <a:custGeom>
              <a:avLst/>
              <a:gdLst>
                <a:gd name="T0" fmla="*/ 0 w 1467"/>
                <a:gd name="T1" fmla="*/ 389 h 1747"/>
                <a:gd name="T2" fmla="*/ 820 w 1467"/>
                <a:gd name="T3" fmla="*/ 1747 h 1747"/>
                <a:gd name="T4" fmla="*/ 1467 w 1467"/>
                <a:gd name="T5" fmla="*/ 1358 h 1747"/>
                <a:gd name="T6" fmla="*/ 647 w 1467"/>
                <a:gd name="T7" fmla="*/ 0 h 1747"/>
                <a:gd name="T8" fmla="*/ 0 w 1467"/>
                <a:gd name="T9" fmla="*/ 389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7" h="1747">
                  <a:moveTo>
                    <a:pt x="0" y="389"/>
                  </a:moveTo>
                  <a:lnTo>
                    <a:pt x="820" y="1747"/>
                  </a:lnTo>
                  <a:lnTo>
                    <a:pt x="1467" y="1358"/>
                  </a:lnTo>
                  <a:lnTo>
                    <a:pt x="647" y="0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4" name="ïšḻiḓê"/>
            <p:cNvSpPr/>
            <p:nvPr/>
          </p:nvSpPr>
          <p:spPr bwMode="auto">
            <a:xfrm>
              <a:off x="2680017" y="3545286"/>
              <a:ext cx="1529971" cy="1839726"/>
            </a:xfrm>
            <a:custGeom>
              <a:avLst/>
              <a:gdLst>
                <a:gd name="T0" fmla="*/ 423 w 5852"/>
                <a:gd name="T1" fmla="*/ 2223 h 7043"/>
                <a:gd name="T2" fmla="*/ 2902 w 5852"/>
                <a:gd name="T3" fmla="*/ 6335 h 7043"/>
                <a:gd name="T4" fmla="*/ 3329 w 5852"/>
                <a:gd name="T5" fmla="*/ 7043 h 7043"/>
                <a:gd name="T6" fmla="*/ 4048 w 5852"/>
                <a:gd name="T7" fmla="*/ 6610 h 7043"/>
                <a:gd name="T8" fmla="*/ 5142 w 5852"/>
                <a:gd name="T9" fmla="*/ 5950 h 7043"/>
                <a:gd name="T10" fmla="*/ 5852 w 5852"/>
                <a:gd name="T11" fmla="*/ 5522 h 7043"/>
                <a:gd name="T12" fmla="*/ 5424 w 5852"/>
                <a:gd name="T13" fmla="*/ 4811 h 7043"/>
                <a:gd name="T14" fmla="*/ 2949 w 5852"/>
                <a:gd name="T15" fmla="*/ 706 h 7043"/>
                <a:gd name="T16" fmla="*/ 2523 w 5852"/>
                <a:gd name="T17" fmla="*/ 0 h 7043"/>
                <a:gd name="T18" fmla="*/ 1812 w 5852"/>
                <a:gd name="T19" fmla="*/ 428 h 7043"/>
                <a:gd name="T20" fmla="*/ 722 w 5852"/>
                <a:gd name="T21" fmla="*/ 1085 h 7043"/>
                <a:gd name="T22" fmla="*/ 0 w 5852"/>
                <a:gd name="T23" fmla="*/ 1520 h 7043"/>
                <a:gd name="T24" fmla="*/ 423 w 5852"/>
                <a:gd name="T25" fmla="*/ 2223 h 7043"/>
                <a:gd name="T26" fmla="*/ 1890 w 5852"/>
                <a:gd name="T27" fmla="*/ 642 h 7043"/>
                <a:gd name="T28" fmla="*/ 1894 w 5852"/>
                <a:gd name="T29" fmla="*/ 649 h 7043"/>
                <a:gd name="T30" fmla="*/ 2771 w 5852"/>
                <a:gd name="T31" fmla="*/ 866 h 7043"/>
                <a:gd name="T32" fmla="*/ 2781 w 5852"/>
                <a:gd name="T33" fmla="*/ 860 h 7043"/>
                <a:gd name="T34" fmla="*/ 5209 w 5852"/>
                <a:gd name="T35" fmla="*/ 4888 h 7043"/>
                <a:gd name="T36" fmla="*/ 5197 w 5852"/>
                <a:gd name="T37" fmla="*/ 4894 h 7043"/>
                <a:gd name="T38" fmla="*/ 4980 w 5852"/>
                <a:gd name="T39" fmla="*/ 5771 h 7043"/>
                <a:gd name="T40" fmla="*/ 4988 w 5852"/>
                <a:gd name="T41" fmla="*/ 5783 h 7043"/>
                <a:gd name="T42" fmla="*/ 3972 w 5852"/>
                <a:gd name="T43" fmla="*/ 6395 h 7043"/>
                <a:gd name="T44" fmla="*/ 3965 w 5852"/>
                <a:gd name="T45" fmla="*/ 6383 h 7043"/>
                <a:gd name="T46" fmla="*/ 3088 w 5852"/>
                <a:gd name="T47" fmla="*/ 6165 h 7043"/>
                <a:gd name="T48" fmla="*/ 3068 w 5852"/>
                <a:gd name="T49" fmla="*/ 6179 h 7043"/>
                <a:gd name="T50" fmla="*/ 640 w 5852"/>
                <a:gd name="T51" fmla="*/ 2149 h 7043"/>
                <a:gd name="T52" fmla="*/ 662 w 5852"/>
                <a:gd name="T53" fmla="*/ 2137 h 7043"/>
                <a:gd name="T54" fmla="*/ 879 w 5852"/>
                <a:gd name="T55" fmla="*/ 1261 h 7043"/>
                <a:gd name="T56" fmla="*/ 875 w 5852"/>
                <a:gd name="T57" fmla="*/ 1254 h 7043"/>
                <a:gd name="T58" fmla="*/ 1890 w 5852"/>
                <a:gd name="T59" fmla="*/ 642 h 7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52" h="7043">
                  <a:moveTo>
                    <a:pt x="423" y="2223"/>
                  </a:moveTo>
                  <a:cubicBezTo>
                    <a:pt x="2902" y="6335"/>
                    <a:pt x="2902" y="6335"/>
                    <a:pt x="2902" y="6335"/>
                  </a:cubicBezTo>
                  <a:cubicBezTo>
                    <a:pt x="3329" y="7043"/>
                    <a:pt x="3329" y="7043"/>
                    <a:pt x="3329" y="7043"/>
                  </a:cubicBezTo>
                  <a:cubicBezTo>
                    <a:pt x="4048" y="6610"/>
                    <a:pt x="4048" y="6610"/>
                    <a:pt x="4048" y="6610"/>
                  </a:cubicBezTo>
                  <a:cubicBezTo>
                    <a:pt x="5142" y="5950"/>
                    <a:pt x="5142" y="5950"/>
                    <a:pt x="5142" y="5950"/>
                  </a:cubicBezTo>
                  <a:cubicBezTo>
                    <a:pt x="5852" y="5522"/>
                    <a:pt x="5852" y="5522"/>
                    <a:pt x="5852" y="5522"/>
                  </a:cubicBezTo>
                  <a:cubicBezTo>
                    <a:pt x="5424" y="4811"/>
                    <a:pt x="5424" y="4811"/>
                    <a:pt x="5424" y="4811"/>
                  </a:cubicBezTo>
                  <a:cubicBezTo>
                    <a:pt x="2949" y="706"/>
                    <a:pt x="2949" y="706"/>
                    <a:pt x="2949" y="706"/>
                  </a:cubicBezTo>
                  <a:cubicBezTo>
                    <a:pt x="2523" y="0"/>
                    <a:pt x="2523" y="0"/>
                    <a:pt x="2523" y="0"/>
                  </a:cubicBezTo>
                  <a:cubicBezTo>
                    <a:pt x="1812" y="428"/>
                    <a:pt x="1812" y="428"/>
                    <a:pt x="1812" y="428"/>
                  </a:cubicBezTo>
                  <a:cubicBezTo>
                    <a:pt x="722" y="1085"/>
                    <a:pt x="722" y="1085"/>
                    <a:pt x="722" y="1085"/>
                  </a:cubicBezTo>
                  <a:cubicBezTo>
                    <a:pt x="0" y="1520"/>
                    <a:pt x="0" y="1520"/>
                    <a:pt x="0" y="1520"/>
                  </a:cubicBezTo>
                  <a:lnTo>
                    <a:pt x="423" y="2223"/>
                  </a:lnTo>
                  <a:close/>
                  <a:moveTo>
                    <a:pt x="1890" y="642"/>
                  </a:moveTo>
                  <a:cubicBezTo>
                    <a:pt x="1892" y="644"/>
                    <a:pt x="1893" y="646"/>
                    <a:pt x="1894" y="649"/>
                  </a:cubicBezTo>
                  <a:cubicBezTo>
                    <a:pt x="2076" y="951"/>
                    <a:pt x="2469" y="1048"/>
                    <a:pt x="2771" y="866"/>
                  </a:cubicBezTo>
                  <a:cubicBezTo>
                    <a:pt x="2774" y="864"/>
                    <a:pt x="2778" y="862"/>
                    <a:pt x="2781" y="860"/>
                  </a:cubicBezTo>
                  <a:cubicBezTo>
                    <a:pt x="5209" y="4888"/>
                    <a:pt x="5209" y="4888"/>
                    <a:pt x="5209" y="4888"/>
                  </a:cubicBezTo>
                  <a:cubicBezTo>
                    <a:pt x="5205" y="4890"/>
                    <a:pt x="5201" y="4892"/>
                    <a:pt x="5197" y="4894"/>
                  </a:cubicBezTo>
                  <a:cubicBezTo>
                    <a:pt x="4895" y="5076"/>
                    <a:pt x="4798" y="5469"/>
                    <a:pt x="4980" y="5771"/>
                  </a:cubicBezTo>
                  <a:cubicBezTo>
                    <a:pt x="4982" y="5775"/>
                    <a:pt x="4985" y="5779"/>
                    <a:pt x="4988" y="5783"/>
                  </a:cubicBezTo>
                  <a:cubicBezTo>
                    <a:pt x="3972" y="6395"/>
                    <a:pt x="3972" y="6395"/>
                    <a:pt x="3972" y="6395"/>
                  </a:cubicBezTo>
                  <a:cubicBezTo>
                    <a:pt x="3969" y="6391"/>
                    <a:pt x="3967" y="6387"/>
                    <a:pt x="3965" y="6383"/>
                  </a:cubicBezTo>
                  <a:cubicBezTo>
                    <a:pt x="3783" y="6081"/>
                    <a:pt x="3390" y="5983"/>
                    <a:pt x="3088" y="6165"/>
                  </a:cubicBezTo>
                  <a:cubicBezTo>
                    <a:pt x="3081" y="6169"/>
                    <a:pt x="3075" y="6174"/>
                    <a:pt x="3068" y="6179"/>
                  </a:cubicBezTo>
                  <a:cubicBezTo>
                    <a:pt x="640" y="2149"/>
                    <a:pt x="640" y="2149"/>
                    <a:pt x="640" y="2149"/>
                  </a:cubicBezTo>
                  <a:cubicBezTo>
                    <a:pt x="647" y="2145"/>
                    <a:pt x="655" y="2142"/>
                    <a:pt x="662" y="2137"/>
                  </a:cubicBezTo>
                  <a:cubicBezTo>
                    <a:pt x="964" y="1955"/>
                    <a:pt x="1061" y="1563"/>
                    <a:pt x="879" y="1261"/>
                  </a:cubicBezTo>
                  <a:cubicBezTo>
                    <a:pt x="878" y="1258"/>
                    <a:pt x="876" y="1256"/>
                    <a:pt x="875" y="1254"/>
                  </a:cubicBezTo>
                  <a:lnTo>
                    <a:pt x="1890" y="642"/>
                  </a:lnTo>
                  <a:close/>
                </a:path>
              </a:pathLst>
            </a:custGeom>
            <a:solidFill>
              <a:srgbClr val="5FB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5" name="iś1îḋe"/>
            <p:cNvSpPr/>
            <p:nvPr/>
          </p:nvSpPr>
          <p:spPr bwMode="auto">
            <a:xfrm>
              <a:off x="3135800" y="4157053"/>
              <a:ext cx="618405" cy="616192"/>
            </a:xfrm>
            <a:custGeom>
              <a:avLst/>
              <a:gdLst>
                <a:gd name="T0" fmla="*/ 646 w 2361"/>
                <a:gd name="T1" fmla="*/ 295 h 2361"/>
                <a:gd name="T2" fmla="*/ 2066 w 2361"/>
                <a:gd name="T3" fmla="*/ 647 h 2361"/>
                <a:gd name="T4" fmla="*/ 1714 w 2361"/>
                <a:gd name="T5" fmla="*/ 2066 h 2361"/>
                <a:gd name="T6" fmla="*/ 295 w 2361"/>
                <a:gd name="T7" fmla="*/ 1714 h 2361"/>
                <a:gd name="T8" fmla="*/ 646 w 2361"/>
                <a:gd name="T9" fmla="*/ 295 h 2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361">
                  <a:moveTo>
                    <a:pt x="646" y="295"/>
                  </a:moveTo>
                  <a:cubicBezTo>
                    <a:pt x="1135" y="0"/>
                    <a:pt x="1771" y="157"/>
                    <a:pt x="2066" y="647"/>
                  </a:cubicBezTo>
                  <a:cubicBezTo>
                    <a:pt x="2361" y="1136"/>
                    <a:pt x="2203" y="1771"/>
                    <a:pt x="1714" y="2066"/>
                  </a:cubicBezTo>
                  <a:cubicBezTo>
                    <a:pt x="1225" y="2361"/>
                    <a:pt x="589" y="2203"/>
                    <a:pt x="295" y="1714"/>
                  </a:cubicBezTo>
                  <a:cubicBezTo>
                    <a:pt x="0" y="1225"/>
                    <a:pt x="157" y="590"/>
                    <a:pt x="646" y="295"/>
                  </a:cubicBezTo>
                  <a:close/>
                </a:path>
              </a:pathLst>
            </a:custGeom>
            <a:solidFill>
              <a:srgbClr val="5FB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6" name="ísḷïḋê"/>
            <p:cNvSpPr/>
            <p:nvPr/>
          </p:nvSpPr>
          <p:spPr bwMode="auto">
            <a:xfrm>
              <a:off x="3249745" y="4309718"/>
              <a:ext cx="391619" cy="311968"/>
            </a:xfrm>
            <a:custGeom>
              <a:avLst/>
              <a:gdLst>
                <a:gd name="T0" fmla="*/ 1497 w 1497"/>
                <a:gd name="T1" fmla="*/ 267 h 1196"/>
                <a:gd name="T2" fmla="*/ 1335 w 1497"/>
                <a:gd name="T3" fmla="*/ 365 h 1196"/>
                <a:gd name="T4" fmla="*/ 1437 w 1497"/>
                <a:gd name="T5" fmla="*/ 699 h 1196"/>
                <a:gd name="T6" fmla="*/ 1206 w 1497"/>
                <a:gd name="T7" fmla="*/ 768 h 1196"/>
                <a:gd name="T8" fmla="*/ 1111 w 1497"/>
                <a:gd name="T9" fmla="*/ 440 h 1196"/>
                <a:gd name="T10" fmla="*/ 906 w 1497"/>
                <a:gd name="T11" fmla="*/ 340 h 1196"/>
                <a:gd name="T12" fmla="*/ 867 w 1497"/>
                <a:gd name="T13" fmla="*/ 610 h 1196"/>
                <a:gd name="T14" fmla="*/ 740 w 1497"/>
                <a:gd name="T15" fmla="*/ 1105 h 1196"/>
                <a:gd name="T16" fmla="*/ 263 w 1497"/>
                <a:gd name="T17" fmla="*/ 1000 h 1196"/>
                <a:gd name="T18" fmla="*/ 101 w 1497"/>
                <a:gd name="T19" fmla="*/ 1098 h 1196"/>
                <a:gd name="T20" fmla="*/ 0 w 1497"/>
                <a:gd name="T21" fmla="*/ 931 h 1196"/>
                <a:gd name="T22" fmla="*/ 150 w 1497"/>
                <a:gd name="T23" fmla="*/ 840 h 1196"/>
                <a:gd name="T24" fmla="*/ 57 w 1497"/>
                <a:gd name="T25" fmla="*/ 559 h 1196"/>
                <a:gd name="T26" fmla="*/ 280 w 1497"/>
                <a:gd name="T27" fmla="*/ 492 h 1196"/>
                <a:gd name="T28" fmla="*/ 370 w 1497"/>
                <a:gd name="T29" fmla="*/ 773 h 1196"/>
                <a:gd name="T30" fmla="*/ 554 w 1497"/>
                <a:gd name="T31" fmla="*/ 862 h 1196"/>
                <a:gd name="T32" fmla="*/ 577 w 1497"/>
                <a:gd name="T33" fmla="*/ 569 h 1196"/>
                <a:gd name="T34" fmla="*/ 724 w 1497"/>
                <a:gd name="T35" fmla="*/ 92 h 1196"/>
                <a:gd name="T36" fmla="*/ 1223 w 1497"/>
                <a:gd name="T37" fmla="*/ 205 h 1196"/>
                <a:gd name="T38" fmla="*/ 1397 w 1497"/>
                <a:gd name="T39" fmla="*/ 100 h 1196"/>
                <a:gd name="T40" fmla="*/ 1497 w 1497"/>
                <a:gd name="T41" fmla="*/ 267 h 1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7" h="1196">
                  <a:moveTo>
                    <a:pt x="1497" y="267"/>
                  </a:moveTo>
                  <a:cubicBezTo>
                    <a:pt x="1335" y="365"/>
                    <a:pt x="1335" y="365"/>
                    <a:pt x="1335" y="365"/>
                  </a:cubicBezTo>
                  <a:cubicBezTo>
                    <a:pt x="1399" y="482"/>
                    <a:pt x="1435" y="612"/>
                    <a:pt x="1437" y="699"/>
                  </a:cubicBezTo>
                  <a:cubicBezTo>
                    <a:pt x="1206" y="768"/>
                    <a:pt x="1206" y="768"/>
                    <a:pt x="1206" y="768"/>
                  </a:cubicBezTo>
                  <a:cubicBezTo>
                    <a:pt x="1203" y="673"/>
                    <a:pt x="1178" y="551"/>
                    <a:pt x="1111" y="440"/>
                  </a:cubicBezTo>
                  <a:cubicBezTo>
                    <a:pt x="1052" y="343"/>
                    <a:pt x="975" y="299"/>
                    <a:pt x="906" y="340"/>
                  </a:cubicBezTo>
                  <a:cubicBezTo>
                    <a:pt x="842" y="379"/>
                    <a:pt x="834" y="458"/>
                    <a:pt x="867" y="610"/>
                  </a:cubicBezTo>
                  <a:cubicBezTo>
                    <a:pt x="916" y="830"/>
                    <a:pt x="905" y="1006"/>
                    <a:pt x="740" y="1105"/>
                  </a:cubicBezTo>
                  <a:cubicBezTo>
                    <a:pt x="590" y="1196"/>
                    <a:pt x="409" y="1161"/>
                    <a:pt x="263" y="1000"/>
                  </a:cubicBezTo>
                  <a:cubicBezTo>
                    <a:pt x="101" y="1098"/>
                    <a:pt x="101" y="1098"/>
                    <a:pt x="101" y="1098"/>
                  </a:cubicBezTo>
                  <a:cubicBezTo>
                    <a:pt x="0" y="931"/>
                    <a:pt x="0" y="931"/>
                    <a:pt x="0" y="931"/>
                  </a:cubicBezTo>
                  <a:cubicBezTo>
                    <a:pt x="150" y="840"/>
                    <a:pt x="150" y="840"/>
                    <a:pt x="150" y="840"/>
                  </a:cubicBezTo>
                  <a:cubicBezTo>
                    <a:pt x="86" y="723"/>
                    <a:pt x="64" y="632"/>
                    <a:pt x="57" y="559"/>
                  </a:cubicBezTo>
                  <a:cubicBezTo>
                    <a:pt x="280" y="492"/>
                    <a:pt x="280" y="492"/>
                    <a:pt x="280" y="492"/>
                  </a:cubicBezTo>
                  <a:cubicBezTo>
                    <a:pt x="288" y="548"/>
                    <a:pt x="296" y="650"/>
                    <a:pt x="370" y="773"/>
                  </a:cubicBezTo>
                  <a:cubicBezTo>
                    <a:pt x="437" y="883"/>
                    <a:pt x="506" y="891"/>
                    <a:pt x="554" y="862"/>
                  </a:cubicBezTo>
                  <a:cubicBezTo>
                    <a:pt x="610" y="828"/>
                    <a:pt x="610" y="747"/>
                    <a:pt x="577" y="569"/>
                  </a:cubicBezTo>
                  <a:cubicBezTo>
                    <a:pt x="526" y="323"/>
                    <a:pt x="571" y="184"/>
                    <a:pt x="724" y="92"/>
                  </a:cubicBezTo>
                  <a:cubicBezTo>
                    <a:pt x="876" y="0"/>
                    <a:pt x="1070" y="30"/>
                    <a:pt x="1223" y="205"/>
                  </a:cubicBezTo>
                  <a:cubicBezTo>
                    <a:pt x="1397" y="100"/>
                    <a:pt x="1397" y="100"/>
                    <a:pt x="1397" y="100"/>
                  </a:cubicBezTo>
                  <a:lnTo>
                    <a:pt x="1497" y="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7" name="íṣļiḍè"/>
            <p:cNvSpPr/>
            <p:nvPr/>
          </p:nvSpPr>
          <p:spPr bwMode="auto">
            <a:xfrm>
              <a:off x="2604791" y="2229931"/>
              <a:ext cx="171472" cy="326350"/>
            </a:xfrm>
            <a:custGeom>
              <a:avLst/>
              <a:gdLst>
                <a:gd name="T0" fmla="*/ 341 w 657"/>
                <a:gd name="T1" fmla="*/ 1169 h 1248"/>
                <a:gd name="T2" fmla="*/ 615 w 657"/>
                <a:gd name="T3" fmla="*/ 508 h 1248"/>
                <a:gd name="T4" fmla="*/ 498 w 657"/>
                <a:gd name="T5" fmla="*/ 3 h 1248"/>
                <a:gd name="T6" fmla="*/ 492 w 657"/>
                <a:gd name="T7" fmla="*/ 0 h 1248"/>
                <a:gd name="T8" fmla="*/ 14 w 657"/>
                <a:gd name="T9" fmla="*/ 1080 h 1248"/>
                <a:gd name="T10" fmla="*/ 341 w 657"/>
                <a:gd name="T11" fmla="*/ 1169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1248">
                  <a:moveTo>
                    <a:pt x="341" y="1169"/>
                  </a:moveTo>
                  <a:cubicBezTo>
                    <a:pt x="341" y="1169"/>
                    <a:pt x="539" y="842"/>
                    <a:pt x="615" y="508"/>
                  </a:cubicBezTo>
                  <a:cubicBezTo>
                    <a:pt x="657" y="321"/>
                    <a:pt x="577" y="133"/>
                    <a:pt x="498" y="3"/>
                  </a:cubicBezTo>
                  <a:cubicBezTo>
                    <a:pt x="495" y="1"/>
                    <a:pt x="492" y="0"/>
                    <a:pt x="492" y="0"/>
                  </a:cubicBezTo>
                  <a:cubicBezTo>
                    <a:pt x="14" y="1080"/>
                    <a:pt x="14" y="1080"/>
                    <a:pt x="14" y="1080"/>
                  </a:cubicBezTo>
                  <a:cubicBezTo>
                    <a:pt x="0" y="1248"/>
                    <a:pt x="341" y="1169"/>
                    <a:pt x="341" y="1169"/>
                  </a:cubicBezTo>
                  <a:close/>
                </a:path>
              </a:pathLst>
            </a:custGeom>
            <a:solidFill>
              <a:srgbClr val="E9C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8" name="î$ľíḓé"/>
            <p:cNvSpPr/>
            <p:nvPr/>
          </p:nvSpPr>
          <p:spPr bwMode="auto">
            <a:xfrm>
              <a:off x="1270630" y="2231038"/>
              <a:ext cx="2564333" cy="3281195"/>
            </a:xfrm>
            <a:custGeom>
              <a:avLst/>
              <a:gdLst>
                <a:gd name="T0" fmla="*/ 9519 w 9807"/>
                <a:gd name="T1" fmla="*/ 4444 h 12565"/>
                <a:gd name="T2" fmla="*/ 8803 w 9807"/>
                <a:gd name="T3" fmla="*/ 2680 h 12565"/>
                <a:gd name="T4" fmla="*/ 5932 w 9807"/>
                <a:gd name="T5" fmla="*/ 4098 h 12565"/>
                <a:gd name="T6" fmla="*/ 5083 w 9807"/>
                <a:gd name="T7" fmla="*/ 4031 h 12565"/>
                <a:gd name="T8" fmla="*/ 5663 w 9807"/>
                <a:gd name="T9" fmla="*/ 2500 h 12565"/>
                <a:gd name="T10" fmla="*/ 6223 w 9807"/>
                <a:gd name="T11" fmla="*/ 1229 h 12565"/>
                <a:gd name="T12" fmla="*/ 5602 w 9807"/>
                <a:gd name="T13" fmla="*/ 0 h 12565"/>
                <a:gd name="T14" fmla="*/ 5719 w 9807"/>
                <a:gd name="T15" fmla="*/ 505 h 12565"/>
                <a:gd name="T16" fmla="*/ 5445 w 9807"/>
                <a:gd name="T17" fmla="*/ 1166 h 12565"/>
                <a:gd name="T18" fmla="*/ 5118 w 9807"/>
                <a:gd name="T19" fmla="*/ 1077 h 12565"/>
                <a:gd name="T20" fmla="*/ 3260 w 9807"/>
                <a:gd name="T21" fmla="*/ 3823 h 12565"/>
                <a:gd name="T22" fmla="*/ 2657 w 9807"/>
                <a:gd name="T23" fmla="*/ 7324 h 12565"/>
                <a:gd name="T24" fmla="*/ 0 w 9807"/>
                <a:gd name="T25" fmla="*/ 10204 h 12565"/>
                <a:gd name="T26" fmla="*/ 3298 w 9807"/>
                <a:gd name="T27" fmla="*/ 12565 h 12565"/>
                <a:gd name="T28" fmla="*/ 5195 w 9807"/>
                <a:gd name="T29" fmla="*/ 10151 h 12565"/>
                <a:gd name="T30" fmla="*/ 8791 w 9807"/>
                <a:gd name="T31" fmla="*/ 7870 h 12565"/>
                <a:gd name="T32" fmla="*/ 9519 w 9807"/>
                <a:gd name="T33" fmla="*/ 4444 h 12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07" h="12565">
                  <a:moveTo>
                    <a:pt x="9519" y="4444"/>
                  </a:moveTo>
                  <a:cubicBezTo>
                    <a:pt x="9807" y="3284"/>
                    <a:pt x="8803" y="2680"/>
                    <a:pt x="8803" y="2680"/>
                  </a:cubicBezTo>
                  <a:cubicBezTo>
                    <a:pt x="5932" y="4098"/>
                    <a:pt x="5932" y="4098"/>
                    <a:pt x="5932" y="4098"/>
                  </a:cubicBezTo>
                  <a:cubicBezTo>
                    <a:pt x="5083" y="4031"/>
                    <a:pt x="5083" y="4031"/>
                    <a:pt x="5083" y="4031"/>
                  </a:cubicBezTo>
                  <a:cubicBezTo>
                    <a:pt x="5663" y="2500"/>
                    <a:pt x="5663" y="2500"/>
                    <a:pt x="5663" y="2500"/>
                  </a:cubicBezTo>
                  <a:cubicBezTo>
                    <a:pt x="5663" y="2500"/>
                    <a:pt x="5890" y="2123"/>
                    <a:pt x="6223" y="1229"/>
                  </a:cubicBezTo>
                  <a:cubicBezTo>
                    <a:pt x="6540" y="376"/>
                    <a:pt x="5682" y="30"/>
                    <a:pt x="5602" y="0"/>
                  </a:cubicBezTo>
                  <a:cubicBezTo>
                    <a:pt x="5681" y="130"/>
                    <a:pt x="5761" y="318"/>
                    <a:pt x="5719" y="505"/>
                  </a:cubicBezTo>
                  <a:cubicBezTo>
                    <a:pt x="5643" y="839"/>
                    <a:pt x="5445" y="1166"/>
                    <a:pt x="5445" y="1166"/>
                  </a:cubicBezTo>
                  <a:cubicBezTo>
                    <a:pt x="5445" y="1166"/>
                    <a:pt x="5104" y="1245"/>
                    <a:pt x="5118" y="1077"/>
                  </a:cubicBezTo>
                  <a:cubicBezTo>
                    <a:pt x="5118" y="1077"/>
                    <a:pt x="4283" y="1669"/>
                    <a:pt x="3260" y="3823"/>
                  </a:cubicBezTo>
                  <a:cubicBezTo>
                    <a:pt x="2237" y="5977"/>
                    <a:pt x="2657" y="7324"/>
                    <a:pt x="2657" y="7324"/>
                  </a:cubicBezTo>
                  <a:cubicBezTo>
                    <a:pt x="0" y="10204"/>
                    <a:pt x="0" y="10204"/>
                    <a:pt x="0" y="10204"/>
                  </a:cubicBezTo>
                  <a:cubicBezTo>
                    <a:pt x="3298" y="12565"/>
                    <a:pt x="3298" y="12565"/>
                    <a:pt x="3298" y="12565"/>
                  </a:cubicBezTo>
                  <a:cubicBezTo>
                    <a:pt x="5195" y="10151"/>
                    <a:pt x="5195" y="10151"/>
                    <a:pt x="5195" y="10151"/>
                  </a:cubicBezTo>
                  <a:cubicBezTo>
                    <a:pt x="6582" y="10062"/>
                    <a:pt x="8791" y="7870"/>
                    <a:pt x="8791" y="7870"/>
                  </a:cubicBezTo>
                  <a:cubicBezTo>
                    <a:pt x="8791" y="7870"/>
                    <a:pt x="9231" y="5605"/>
                    <a:pt x="9519" y="4444"/>
                  </a:cubicBezTo>
                  <a:close/>
                </a:path>
              </a:pathLst>
            </a:custGeom>
            <a:solidFill>
              <a:srgbClr val="EB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9" name="iṣļïďe"/>
            <p:cNvSpPr/>
            <p:nvPr/>
          </p:nvSpPr>
          <p:spPr bwMode="auto">
            <a:xfrm>
              <a:off x="1383469" y="4213473"/>
              <a:ext cx="847402" cy="841871"/>
            </a:xfrm>
            <a:custGeom>
              <a:avLst/>
              <a:gdLst>
                <a:gd name="T0" fmla="*/ 3237 w 3237"/>
                <a:gd name="T1" fmla="*/ 1430 h 3223"/>
                <a:gd name="T2" fmla="*/ 1667 w 3237"/>
                <a:gd name="T3" fmla="*/ 136 h 3223"/>
                <a:gd name="T4" fmla="*/ 1121 w 3237"/>
                <a:gd name="T5" fmla="*/ 189 h 3223"/>
                <a:gd name="T6" fmla="*/ 137 w 3237"/>
                <a:gd name="T7" fmla="*/ 1384 h 3223"/>
                <a:gd name="T8" fmla="*/ 189 w 3237"/>
                <a:gd name="T9" fmla="*/ 1930 h 3223"/>
                <a:gd name="T10" fmla="*/ 1760 w 3237"/>
                <a:gd name="T11" fmla="*/ 3223 h 3223"/>
                <a:gd name="T12" fmla="*/ 2096 w 3237"/>
                <a:gd name="T13" fmla="*/ 2815 h 3223"/>
                <a:gd name="T14" fmla="*/ 3237 w 3237"/>
                <a:gd name="T15" fmla="*/ 1430 h 3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7" h="3223">
                  <a:moveTo>
                    <a:pt x="3237" y="1430"/>
                  </a:moveTo>
                  <a:cubicBezTo>
                    <a:pt x="1667" y="136"/>
                    <a:pt x="1667" y="136"/>
                    <a:pt x="1667" y="136"/>
                  </a:cubicBezTo>
                  <a:cubicBezTo>
                    <a:pt x="1501" y="0"/>
                    <a:pt x="1257" y="24"/>
                    <a:pt x="1121" y="189"/>
                  </a:cubicBezTo>
                  <a:cubicBezTo>
                    <a:pt x="137" y="1384"/>
                    <a:pt x="137" y="1384"/>
                    <a:pt x="137" y="1384"/>
                  </a:cubicBezTo>
                  <a:cubicBezTo>
                    <a:pt x="0" y="1549"/>
                    <a:pt x="24" y="1794"/>
                    <a:pt x="189" y="1930"/>
                  </a:cubicBezTo>
                  <a:cubicBezTo>
                    <a:pt x="1760" y="3223"/>
                    <a:pt x="1760" y="3223"/>
                    <a:pt x="1760" y="3223"/>
                  </a:cubicBezTo>
                  <a:cubicBezTo>
                    <a:pt x="2096" y="2815"/>
                    <a:pt x="2096" y="2815"/>
                    <a:pt x="2096" y="2815"/>
                  </a:cubicBezTo>
                  <a:lnTo>
                    <a:pt x="3237" y="1430"/>
                  </a:lnTo>
                  <a:close/>
                </a:path>
              </a:pathLst>
            </a:custGeom>
            <a:solidFill>
              <a:srgbClr val="8C2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0" name="ïśḷïḍê"/>
            <p:cNvSpPr/>
            <p:nvPr/>
          </p:nvSpPr>
          <p:spPr bwMode="auto">
            <a:xfrm>
              <a:off x="1843677" y="4586285"/>
              <a:ext cx="846296" cy="841871"/>
            </a:xfrm>
            <a:custGeom>
              <a:avLst/>
              <a:gdLst>
                <a:gd name="T0" fmla="*/ 3047 w 3236"/>
                <a:gd name="T1" fmla="*/ 1293 h 3223"/>
                <a:gd name="T2" fmla="*/ 1477 w 3236"/>
                <a:gd name="T3" fmla="*/ 0 h 3223"/>
                <a:gd name="T4" fmla="*/ 336 w 3236"/>
                <a:gd name="T5" fmla="*/ 1385 h 3223"/>
                <a:gd name="T6" fmla="*/ 0 w 3236"/>
                <a:gd name="T7" fmla="*/ 1793 h 3223"/>
                <a:gd name="T8" fmla="*/ 1570 w 3236"/>
                <a:gd name="T9" fmla="*/ 3087 h 3223"/>
                <a:gd name="T10" fmla="*/ 2116 w 3236"/>
                <a:gd name="T11" fmla="*/ 3034 h 3223"/>
                <a:gd name="T12" fmla="*/ 3100 w 3236"/>
                <a:gd name="T13" fmla="*/ 1839 h 3223"/>
                <a:gd name="T14" fmla="*/ 3047 w 3236"/>
                <a:gd name="T15" fmla="*/ 1293 h 3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6" h="3223">
                  <a:moveTo>
                    <a:pt x="3047" y="1293"/>
                  </a:moveTo>
                  <a:cubicBezTo>
                    <a:pt x="1477" y="0"/>
                    <a:pt x="1477" y="0"/>
                    <a:pt x="1477" y="0"/>
                  </a:cubicBezTo>
                  <a:cubicBezTo>
                    <a:pt x="336" y="1385"/>
                    <a:pt x="336" y="1385"/>
                    <a:pt x="336" y="1385"/>
                  </a:cubicBezTo>
                  <a:cubicBezTo>
                    <a:pt x="0" y="1793"/>
                    <a:pt x="0" y="1793"/>
                    <a:pt x="0" y="1793"/>
                  </a:cubicBezTo>
                  <a:cubicBezTo>
                    <a:pt x="1570" y="3087"/>
                    <a:pt x="1570" y="3087"/>
                    <a:pt x="1570" y="3087"/>
                  </a:cubicBezTo>
                  <a:cubicBezTo>
                    <a:pt x="1736" y="3223"/>
                    <a:pt x="1980" y="3199"/>
                    <a:pt x="2116" y="3034"/>
                  </a:cubicBezTo>
                  <a:cubicBezTo>
                    <a:pt x="3100" y="1839"/>
                    <a:pt x="3100" y="1839"/>
                    <a:pt x="3100" y="1839"/>
                  </a:cubicBezTo>
                  <a:cubicBezTo>
                    <a:pt x="3236" y="1674"/>
                    <a:pt x="3213" y="1429"/>
                    <a:pt x="3047" y="1293"/>
                  </a:cubicBezTo>
                  <a:close/>
                </a:path>
              </a:pathLst>
            </a:custGeom>
            <a:solidFill>
              <a:srgbClr val="42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1" name="íśļíḍê"/>
            <p:cNvSpPr/>
            <p:nvPr/>
          </p:nvSpPr>
          <p:spPr bwMode="auto">
            <a:xfrm>
              <a:off x="948705" y="4752226"/>
              <a:ext cx="1668254" cy="1385049"/>
            </a:xfrm>
            <a:custGeom>
              <a:avLst/>
              <a:gdLst>
                <a:gd name="T0" fmla="*/ 6162 w 6378"/>
                <a:gd name="T1" fmla="*/ 1496 h 5304"/>
                <a:gd name="T2" fmla="*/ 4345 w 6378"/>
                <a:gd name="T3" fmla="*/ 0 h 5304"/>
                <a:gd name="T4" fmla="*/ 0 w 6378"/>
                <a:gd name="T5" fmla="*/ 5304 h 5304"/>
                <a:gd name="T6" fmla="*/ 3537 w 6378"/>
                <a:gd name="T7" fmla="*/ 5304 h 5304"/>
                <a:gd name="T8" fmla="*/ 6287 w 6378"/>
                <a:gd name="T9" fmla="*/ 1936 h 5304"/>
                <a:gd name="T10" fmla="*/ 6162 w 6378"/>
                <a:gd name="T11" fmla="*/ 1496 h 5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78" h="5304">
                  <a:moveTo>
                    <a:pt x="6162" y="1496"/>
                  </a:moveTo>
                  <a:cubicBezTo>
                    <a:pt x="4345" y="0"/>
                    <a:pt x="4345" y="0"/>
                    <a:pt x="4345" y="0"/>
                  </a:cubicBezTo>
                  <a:cubicBezTo>
                    <a:pt x="0" y="5304"/>
                    <a:pt x="0" y="5304"/>
                    <a:pt x="0" y="5304"/>
                  </a:cubicBezTo>
                  <a:cubicBezTo>
                    <a:pt x="3537" y="5304"/>
                    <a:pt x="3537" y="5304"/>
                    <a:pt x="3537" y="5304"/>
                  </a:cubicBezTo>
                  <a:cubicBezTo>
                    <a:pt x="6287" y="1936"/>
                    <a:pt x="6287" y="1936"/>
                    <a:pt x="6287" y="1936"/>
                  </a:cubicBezTo>
                  <a:cubicBezTo>
                    <a:pt x="6378" y="1825"/>
                    <a:pt x="6322" y="1628"/>
                    <a:pt x="6162" y="1496"/>
                  </a:cubicBezTo>
                  <a:close/>
                </a:path>
              </a:pathLst>
            </a:custGeom>
            <a:solidFill>
              <a:srgbClr val="DB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2" name="ïṡḷiḋê"/>
            <p:cNvSpPr/>
            <p:nvPr/>
          </p:nvSpPr>
          <p:spPr bwMode="auto">
            <a:xfrm>
              <a:off x="669925" y="4322993"/>
              <a:ext cx="1414919" cy="1814282"/>
            </a:xfrm>
            <a:custGeom>
              <a:avLst/>
              <a:gdLst>
                <a:gd name="T0" fmla="*/ 1064 w 5409"/>
                <a:gd name="T1" fmla="*/ 6949 h 6949"/>
                <a:gd name="T2" fmla="*/ 5409 w 5409"/>
                <a:gd name="T3" fmla="*/ 1645 h 6949"/>
                <a:gd name="T4" fmla="*/ 3592 w 5409"/>
                <a:gd name="T5" fmla="*/ 149 h 6949"/>
                <a:gd name="T6" fmla="*/ 3137 w 5409"/>
                <a:gd name="T7" fmla="*/ 110 h 6949"/>
                <a:gd name="T8" fmla="*/ 0 w 5409"/>
                <a:gd name="T9" fmla="*/ 3929 h 6949"/>
                <a:gd name="T10" fmla="*/ 0 w 5409"/>
                <a:gd name="T11" fmla="*/ 6949 h 6949"/>
                <a:gd name="T12" fmla="*/ 1064 w 5409"/>
                <a:gd name="T13" fmla="*/ 6949 h 6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9" h="6949">
                  <a:moveTo>
                    <a:pt x="1064" y="6949"/>
                  </a:moveTo>
                  <a:cubicBezTo>
                    <a:pt x="5409" y="1645"/>
                    <a:pt x="5409" y="1645"/>
                    <a:pt x="5409" y="1645"/>
                  </a:cubicBezTo>
                  <a:cubicBezTo>
                    <a:pt x="3592" y="149"/>
                    <a:pt x="3592" y="149"/>
                    <a:pt x="3592" y="149"/>
                  </a:cubicBezTo>
                  <a:cubicBezTo>
                    <a:pt x="3432" y="17"/>
                    <a:pt x="3228" y="0"/>
                    <a:pt x="3137" y="110"/>
                  </a:cubicBezTo>
                  <a:cubicBezTo>
                    <a:pt x="0" y="3929"/>
                    <a:pt x="0" y="3929"/>
                    <a:pt x="0" y="3929"/>
                  </a:cubicBezTo>
                  <a:cubicBezTo>
                    <a:pt x="0" y="6949"/>
                    <a:pt x="0" y="6949"/>
                    <a:pt x="0" y="6949"/>
                  </a:cubicBezTo>
                  <a:lnTo>
                    <a:pt x="1064" y="6949"/>
                  </a:lnTo>
                  <a:close/>
                </a:path>
              </a:pathLst>
            </a:custGeom>
            <a:solidFill>
              <a:srgbClr val="F5A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3" name="îšľîḍè"/>
            <p:cNvSpPr/>
            <p:nvPr/>
          </p:nvSpPr>
          <p:spPr bwMode="auto">
            <a:xfrm>
              <a:off x="2823832" y="2618232"/>
              <a:ext cx="164834" cy="177003"/>
            </a:xfrm>
            <a:custGeom>
              <a:avLst/>
              <a:gdLst>
                <a:gd name="T0" fmla="*/ 149 w 149"/>
                <a:gd name="T1" fmla="*/ 110 h 160"/>
                <a:gd name="T2" fmla="*/ 66 w 149"/>
                <a:gd name="T3" fmla="*/ 160 h 160"/>
                <a:gd name="T4" fmla="*/ 0 w 149"/>
                <a:gd name="T5" fmla="*/ 50 h 160"/>
                <a:gd name="T6" fmla="*/ 83 w 149"/>
                <a:gd name="T7" fmla="*/ 0 h 160"/>
                <a:gd name="T8" fmla="*/ 149 w 149"/>
                <a:gd name="T9" fmla="*/ 1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60">
                  <a:moveTo>
                    <a:pt x="149" y="110"/>
                  </a:moveTo>
                  <a:lnTo>
                    <a:pt x="66" y="160"/>
                  </a:lnTo>
                  <a:lnTo>
                    <a:pt x="0" y="50"/>
                  </a:lnTo>
                  <a:lnTo>
                    <a:pt x="83" y="0"/>
                  </a:lnTo>
                  <a:lnTo>
                    <a:pt x="149" y="110"/>
                  </a:lnTo>
                  <a:close/>
                </a:path>
              </a:pathLst>
            </a:custGeom>
            <a:solidFill>
              <a:srgbClr val="F0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4" name="íṧľíḍé"/>
            <p:cNvSpPr/>
            <p:nvPr/>
          </p:nvSpPr>
          <p:spPr bwMode="auto">
            <a:xfrm>
              <a:off x="2838213" y="2681289"/>
              <a:ext cx="61951" cy="95139"/>
            </a:xfrm>
            <a:custGeom>
              <a:avLst/>
              <a:gdLst>
                <a:gd name="T0" fmla="*/ 233 w 238"/>
                <a:gd name="T1" fmla="*/ 333 h 365"/>
                <a:gd name="T2" fmla="*/ 227 w 238"/>
                <a:gd name="T3" fmla="*/ 359 h 365"/>
                <a:gd name="T4" fmla="*/ 227 w 238"/>
                <a:gd name="T5" fmla="*/ 359 h 365"/>
                <a:gd name="T6" fmla="*/ 200 w 238"/>
                <a:gd name="T7" fmla="*/ 353 h 365"/>
                <a:gd name="T8" fmla="*/ 6 w 238"/>
                <a:gd name="T9" fmla="*/ 32 h 365"/>
                <a:gd name="T10" fmla="*/ 12 w 238"/>
                <a:gd name="T11" fmla="*/ 6 h 365"/>
                <a:gd name="T12" fmla="*/ 12 w 238"/>
                <a:gd name="T13" fmla="*/ 6 h 365"/>
                <a:gd name="T14" fmla="*/ 39 w 238"/>
                <a:gd name="T15" fmla="*/ 12 h 365"/>
                <a:gd name="T16" fmla="*/ 233 w 238"/>
                <a:gd name="T17" fmla="*/ 333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365">
                  <a:moveTo>
                    <a:pt x="233" y="333"/>
                  </a:moveTo>
                  <a:cubicBezTo>
                    <a:pt x="238" y="342"/>
                    <a:pt x="236" y="354"/>
                    <a:pt x="227" y="359"/>
                  </a:cubicBezTo>
                  <a:cubicBezTo>
                    <a:pt x="227" y="359"/>
                    <a:pt x="227" y="359"/>
                    <a:pt x="227" y="359"/>
                  </a:cubicBezTo>
                  <a:cubicBezTo>
                    <a:pt x="217" y="365"/>
                    <a:pt x="206" y="362"/>
                    <a:pt x="200" y="35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0" y="23"/>
                    <a:pt x="3" y="11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21" y="0"/>
                    <a:pt x="33" y="3"/>
                    <a:pt x="39" y="12"/>
                  </a:cubicBezTo>
                  <a:lnTo>
                    <a:pt x="233" y="333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5" name="îṣlîďê"/>
            <p:cNvSpPr/>
            <p:nvPr/>
          </p:nvSpPr>
          <p:spPr bwMode="auto">
            <a:xfrm>
              <a:off x="2852595" y="2672439"/>
              <a:ext cx="61951" cy="95139"/>
            </a:xfrm>
            <a:custGeom>
              <a:avLst/>
              <a:gdLst>
                <a:gd name="T0" fmla="*/ 233 w 238"/>
                <a:gd name="T1" fmla="*/ 333 h 365"/>
                <a:gd name="T2" fmla="*/ 227 w 238"/>
                <a:gd name="T3" fmla="*/ 360 h 365"/>
                <a:gd name="T4" fmla="*/ 227 w 238"/>
                <a:gd name="T5" fmla="*/ 360 h 365"/>
                <a:gd name="T6" fmla="*/ 200 w 238"/>
                <a:gd name="T7" fmla="*/ 353 h 365"/>
                <a:gd name="T8" fmla="*/ 6 w 238"/>
                <a:gd name="T9" fmla="*/ 32 h 365"/>
                <a:gd name="T10" fmla="*/ 12 w 238"/>
                <a:gd name="T11" fmla="*/ 6 h 365"/>
                <a:gd name="T12" fmla="*/ 12 w 238"/>
                <a:gd name="T13" fmla="*/ 6 h 365"/>
                <a:gd name="T14" fmla="*/ 39 w 238"/>
                <a:gd name="T15" fmla="*/ 12 h 365"/>
                <a:gd name="T16" fmla="*/ 233 w 238"/>
                <a:gd name="T17" fmla="*/ 333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365">
                  <a:moveTo>
                    <a:pt x="233" y="333"/>
                  </a:moveTo>
                  <a:cubicBezTo>
                    <a:pt x="238" y="342"/>
                    <a:pt x="236" y="354"/>
                    <a:pt x="227" y="360"/>
                  </a:cubicBezTo>
                  <a:cubicBezTo>
                    <a:pt x="227" y="360"/>
                    <a:pt x="227" y="360"/>
                    <a:pt x="227" y="360"/>
                  </a:cubicBezTo>
                  <a:cubicBezTo>
                    <a:pt x="217" y="365"/>
                    <a:pt x="206" y="362"/>
                    <a:pt x="200" y="35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0" y="23"/>
                    <a:pt x="3" y="11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21" y="0"/>
                    <a:pt x="33" y="3"/>
                    <a:pt x="39" y="12"/>
                  </a:cubicBezTo>
                  <a:lnTo>
                    <a:pt x="233" y="333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6" name="iŝlïḓe"/>
            <p:cNvSpPr/>
            <p:nvPr/>
          </p:nvSpPr>
          <p:spPr bwMode="auto">
            <a:xfrm>
              <a:off x="2866976" y="2663589"/>
              <a:ext cx="63058" cy="95139"/>
            </a:xfrm>
            <a:custGeom>
              <a:avLst/>
              <a:gdLst>
                <a:gd name="T0" fmla="*/ 233 w 238"/>
                <a:gd name="T1" fmla="*/ 334 h 365"/>
                <a:gd name="T2" fmla="*/ 227 w 238"/>
                <a:gd name="T3" fmla="*/ 360 h 365"/>
                <a:gd name="T4" fmla="*/ 227 w 238"/>
                <a:gd name="T5" fmla="*/ 360 h 365"/>
                <a:gd name="T6" fmla="*/ 200 w 238"/>
                <a:gd name="T7" fmla="*/ 353 h 365"/>
                <a:gd name="T8" fmla="*/ 6 w 238"/>
                <a:gd name="T9" fmla="*/ 32 h 365"/>
                <a:gd name="T10" fmla="*/ 12 w 238"/>
                <a:gd name="T11" fmla="*/ 6 h 365"/>
                <a:gd name="T12" fmla="*/ 12 w 238"/>
                <a:gd name="T13" fmla="*/ 6 h 365"/>
                <a:gd name="T14" fmla="*/ 39 w 238"/>
                <a:gd name="T15" fmla="*/ 12 h 365"/>
                <a:gd name="T16" fmla="*/ 233 w 238"/>
                <a:gd name="T17" fmla="*/ 334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365">
                  <a:moveTo>
                    <a:pt x="233" y="334"/>
                  </a:moveTo>
                  <a:cubicBezTo>
                    <a:pt x="238" y="343"/>
                    <a:pt x="236" y="354"/>
                    <a:pt x="227" y="360"/>
                  </a:cubicBezTo>
                  <a:cubicBezTo>
                    <a:pt x="227" y="360"/>
                    <a:pt x="227" y="360"/>
                    <a:pt x="227" y="360"/>
                  </a:cubicBezTo>
                  <a:cubicBezTo>
                    <a:pt x="218" y="365"/>
                    <a:pt x="206" y="362"/>
                    <a:pt x="200" y="35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0" y="23"/>
                    <a:pt x="3" y="11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21" y="0"/>
                    <a:pt x="33" y="3"/>
                    <a:pt x="39" y="12"/>
                  </a:cubicBezTo>
                  <a:lnTo>
                    <a:pt x="233" y="334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7" name="îśḷîḑè"/>
            <p:cNvSpPr/>
            <p:nvPr/>
          </p:nvSpPr>
          <p:spPr bwMode="auto">
            <a:xfrm>
              <a:off x="2881358" y="2654739"/>
              <a:ext cx="63058" cy="95139"/>
            </a:xfrm>
            <a:custGeom>
              <a:avLst/>
              <a:gdLst>
                <a:gd name="T0" fmla="*/ 233 w 238"/>
                <a:gd name="T1" fmla="*/ 334 h 365"/>
                <a:gd name="T2" fmla="*/ 227 w 238"/>
                <a:gd name="T3" fmla="*/ 360 h 365"/>
                <a:gd name="T4" fmla="*/ 227 w 238"/>
                <a:gd name="T5" fmla="*/ 360 h 365"/>
                <a:gd name="T6" fmla="*/ 200 w 238"/>
                <a:gd name="T7" fmla="*/ 353 h 365"/>
                <a:gd name="T8" fmla="*/ 6 w 238"/>
                <a:gd name="T9" fmla="*/ 32 h 365"/>
                <a:gd name="T10" fmla="*/ 12 w 238"/>
                <a:gd name="T11" fmla="*/ 6 h 365"/>
                <a:gd name="T12" fmla="*/ 12 w 238"/>
                <a:gd name="T13" fmla="*/ 6 h 365"/>
                <a:gd name="T14" fmla="*/ 39 w 238"/>
                <a:gd name="T15" fmla="*/ 12 h 365"/>
                <a:gd name="T16" fmla="*/ 233 w 238"/>
                <a:gd name="T17" fmla="*/ 334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365">
                  <a:moveTo>
                    <a:pt x="233" y="334"/>
                  </a:moveTo>
                  <a:cubicBezTo>
                    <a:pt x="238" y="343"/>
                    <a:pt x="236" y="354"/>
                    <a:pt x="227" y="360"/>
                  </a:cubicBezTo>
                  <a:cubicBezTo>
                    <a:pt x="227" y="360"/>
                    <a:pt x="227" y="360"/>
                    <a:pt x="227" y="360"/>
                  </a:cubicBezTo>
                  <a:cubicBezTo>
                    <a:pt x="218" y="365"/>
                    <a:pt x="206" y="362"/>
                    <a:pt x="200" y="35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0" y="23"/>
                    <a:pt x="3" y="11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21" y="0"/>
                    <a:pt x="33" y="3"/>
                    <a:pt x="39" y="12"/>
                  </a:cubicBezTo>
                  <a:lnTo>
                    <a:pt x="233" y="334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8" name="ïSlîde"/>
            <p:cNvSpPr/>
            <p:nvPr/>
          </p:nvSpPr>
          <p:spPr bwMode="auto">
            <a:xfrm>
              <a:off x="2896846" y="2645889"/>
              <a:ext cx="61951" cy="95139"/>
            </a:xfrm>
            <a:custGeom>
              <a:avLst/>
              <a:gdLst>
                <a:gd name="T0" fmla="*/ 233 w 238"/>
                <a:gd name="T1" fmla="*/ 333 h 364"/>
                <a:gd name="T2" fmla="*/ 227 w 238"/>
                <a:gd name="T3" fmla="*/ 359 h 364"/>
                <a:gd name="T4" fmla="*/ 227 w 238"/>
                <a:gd name="T5" fmla="*/ 359 h 364"/>
                <a:gd name="T6" fmla="*/ 200 w 238"/>
                <a:gd name="T7" fmla="*/ 353 h 364"/>
                <a:gd name="T8" fmla="*/ 6 w 238"/>
                <a:gd name="T9" fmla="*/ 31 h 364"/>
                <a:gd name="T10" fmla="*/ 12 w 238"/>
                <a:gd name="T11" fmla="*/ 5 h 364"/>
                <a:gd name="T12" fmla="*/ 12 w 238"/>
                <a:gd name="T13" fmla="*/ 5 h 364"/>
                <a:gd name="T14" fmla="*/ 39 w 238"/>
                <a:gd name="T15" fmla="*/ 11 h 364"/>
                <a:gd name="T16" fmla="*/ 233 w 238"/>
                <a:gd name="T17" fmla="*/ 3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364">
                  <a:moveTo>
                    <a:pt x="233" y="333"/>
                  </a:moveTo>
                  <a:cubicBezTo>
                    <a:pt x="238" y="342"/>
                    <a:pt x="236" y="354"/>
                    <a:pt x="227" y="359"/>
                  </a:cubicBezTo>
                  <a:cubicBezTo>
                    <a:pt x="227" y="359"/>
                    <a:pt x="227" y="359"/>
                    <a:pt x="227" y="359"/>
                  </a:cubicBezTo>
                  <a:cubicBezTo>
                    <a:pt x="218" y="364"/>
                    <a:pt x="206" y="362"/>
                    <a:pt x="200" y="353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0" y="22"/>
                    <a:pt x="3" y="10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21" y="0"/>
                    <a:pt x="33" y="2"/>
                    <a:pt x="39" y="11"/>
                  </a:cubicBezTo>
                  <a:lnTo>
                    <a:pt x="233" y="333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9" name="î$ḻíḋé"/>
            <p:cNvSpPr/>
            <p:nvPr/>
          </p:nvSpPr>
          <p:spPr bwMode="auto">
            <a:xfrm>
              <a:off x="2911227" y="2637038"/>
              <a:ext cx="61951" cy="95139"/>
            </a:xfrm>
            <a:custGeom>
              <a:avLst/>
              <a:gdLst>
                <a:gd name="T0" fmla="*/ 232 w 237"/>
                <a:gd name="T1" fmla="*/ 333 h 365"/>
                <a:gd name="T2" fmla="*/ 226 w 237"/>
                <a:gd name="T3" fmla="*/ 359 h 365"/>
                <a:gd name="T4" fmla="*/ 226 w 237"/>
                <a:gd name="T5" fmla="*/ 359 h 365"/>
                <a:gd name="T6" fmla="*/ 199 w 237"/>
                <a:gd name="T7" fmla="*/ 353 h 365"/>
                <a:gd name="T8" fmla="*/ 5 w 237"/>
                <a:gd name="T9" fmla="*/ 31 h 365"/>
                <a:gd name="T10" fmla="*/ 11 w 237"/>
                <a:gd name="T11" fmla="*/ 5 h 365"/>
                <a:gd name="T12" fmla="*/ 11 w 237"/>
                <a:gd name="T13" fmla="*/ 5 h 365"/>
                <a:gd name="T14" fmla="*/ 38 w 237"/>
                <a:gd name="T15" fmla="*/ 12 h 365"/>
                <a:gd name="T16" fmla="*/ 232 w 237"/>
                <a:gd name="T17" fmla="*/ 333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365">
                  <a:moveTo>
                    <a:pt x="232" y="333"/>
                  </a:moveTo>
                  <a:cubicBezTo>
                    <a:pt x="237" y="342"/>
                    <a:pt x="235" y="354"/>
                    <a:pt x="226" y="359"/>
                  </a:cubicBezTo>
                  <a:cubicBezTo>
                    <a:pt x="226" y="359"/>
                    <a:pt x="226" y="359"/>
                    <a:pt x="226" y="359"/>
                  </a:cubicBezTo>
                  <a:cubicBezTo>
                    <a:pt x="217" y="365"/>
                    <a:pt x="205" y="362"/>
                    <a:pt x="199" y="353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0" y="22"/>
                    <a:pt x="2" y="11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20" y="0"/>
                    <a:pt x="32" y="3"/>
                    <a:pt x="38" y="12"/>
                  </a:cubicBezTo>
                  <a:lnTo>
                    <a:pt x="232" y="333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0" name="íšḻïďé"/>
            <p:cNvSpPr/>
            <p:nvPr/>
          </p:nvSpPr>
          <p:spPr bwMode="auto">
            <a:xfrm>
              <a:off x="2766306" y="2548537"/>
              <a:ext cx="172578" cy="141602"/>
            </a:xfrm>
            <a:custGeom>
              <a:avLst/>
              <a:gdLst>
                <a:gd name="T0" fmla="*/ 636 w 661"/>
                <a:gd name="T1" fmla="*/ 159 h 544"/>
                <a:gd name="T2" fmla="*/ 608 w 661"/>
                <a:gd name="T3" fmla="*/ 277 h 544"/>
                <a:gd name="T4" fmla="*/ 206 w 661"/>
                <a:gd name="T5" fmla="*/ 520 h 544"/>
                <a:gd name="T6" fmla="*/ 89 w 661"/>
                <a:gd name="T7" fmla="*/ 491 h 544"/>
                <a:gd name="T8" fmla="*/ 25 w 661"/>
                <a:gd name="T9" fmla="*/ 385 h 544"/>
                <a:gd name="T10" fmla="*/ 54 w 661"/>
                <a:gd name="T11" fmla="*/ 268 h 544"/>
                <a:gd name="T12" fmla="*/ 455 w 661"/>
                <a:gd name="T13" fmla="*/ 25 h 544"/>
                <a:gd name="T14" fmla="*/ 572 w 661"/>
                <a:gd name="T15" fmla="*/ 54 h 544"/>
                <a:gd name="T16" fmla="*/ 636 w 661"/>
                <a:gd name="T17" fmla="*/ 1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1" h="544">
                  <a:moveTo>
                    <a:pt x="636" y="159"/>
                  </a:moveTo>
                  <a:cubicBezTo>
                    <a:pt x="661" y="200"/>
                    <a:pt x="648" y="252"/>
                    <a:pt x="608" y="277"/>
                  </a:cubicBezTo>
                  <a:cubicBezTo>
                    <a:pt x="206" y="520"/>
                    <a:pt x="206" y="520"/>
                    <a:pt x="206" y="520"/>
                  </a:cubicBezTo>
                  <a:cubicBezTo>
                    <a:pt x="166" y="544"/>
                    <a:pt x="113" y="531"/>
                    <a:pt x="89" y="491"/>
                  </a:cubicBezTo>
                  <a:cubicBezTo>
                    <a:pt x="25" y="385"/>
                    <a:pt x="25" y="385"/>
                    <a:pt x="25" y="385"/>
                  </a:cubicBezTo>
                  <a:cubicBezTo>
                    <a:pt x="0" y="345"/>
                    <a:pt x="13" y="292"/>
                    <a:pt x="54" y="268"/>
                  </a:cubicBezTo>
                  <a:cubicBezTo>
                    <a:pt x="455" y="25"/>
                    <a:pt x="455" y="25"/>
                    <a:pt x="455" y="25"/>
                  </a:cubicBezTo>
                  <a:cubicBezTo>
                    <a:pt x="495" y="0"/>
                    <a:pt x="548" y="13"/>
                    <a:pt x="572" y="54"/>
                  </a:cubicBezTo>
                  <a:lnTo>
                    <a:pt x="636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1" name="îśľïdé"/>
            <p:cNvSpPr/>
            <p:nvPr/>
          </p:nvSpPr>
          <p:spPr bwMode="auto">
            <a:xfrm>
              <a:off x="3872575" y="2700096"/>
              <a:ext cx="173685" cy="178110"/>
            </a:xfrm>
            <a:custGeom>
              <a:avLst/>
              <a:gdLst>
                <a:gd name="T0" fmla="*/ 0 w 157"/>
                <a:gd name="T1" fmla="*/ 99 h 161"/>
                <a:gd name="T2" fmla="*/ 74 w 157"/>
                <a:gd name="T3" fmla="*/ 161 h 161"/>
                <a:gd name="T4" fmla="*/ 157 w 157"/>
                <a:gd name="T5" fmla="*/ 62 h 161"/>
                <a:gd name="T6" fmla="*/ 83 w 157"/>
                <a:gd name="T7" fmla="*/ 0 h 161"/>
                <a:gd name="T8" fmla="*/ 0 w 157"/>
                <a:gd name="T9" fmla="*/ 9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61">
                  <a:moveTo>
                    <a:pt x="0" y="99"/>
                  </a:moveTo>
                  <a:lnTo>
                    <a:pt x="74" y="161"/>
                  </a:lnTo>
                  <a:lnTo>
                    <a:pt x="157" y="62"/>
                  </a:lnTo>
                  <a:lnTo>
                    <a:pt x="83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F0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2" name="îş1íďe"/>
            <p:cNvSpPr/>
            <p:nvPr/>
          </p:nvSpPr>
          <p:spPr bwMode="auto">
            <a:xfrm>
              <a:off x="3955545" y="2774216"/>
              <a:ext cx="74120" cy="86289"/>
            </a:xfrm>
            <a:custGeom>
              <a:avLst/>
              <a:gdLst>
                <a:gd name="T0" fmla="*/ 7 w 285"/>
                <a:gd name="T1" fmla="*/ 296 h 330"/>
                <a:gd name="T2" fmla="*/ 9 w 285"/>
                <a:gd name="T3" fmla="*/ 323 h 330"/>
                <a:gd name="T4" fmla="*/ 9 w 285"/>
                <a:gd name="T5" fmla="*/ 323 h 330"/>
                <a:gd name="T6" fmla="*/ 36 w 285"/>
                <a:gd name="T7" fmla="*/ 321 h 330"/>
                <a:gd name="T8" fmla="*/ 278 w 285"/>
                <a:gd name="T9" fmla="*/ 34 h 330"/>
                <a:gd name="T10" fmla="*/ 276 w 285"/>
                <a:gd name="T11" fmla="*/ 7 h 330"/>
                <a:gd name="T12" fmla="*/ 276 w 285"/>
                <a:gd name="T13" fmla="*/ 7 h 330"/>
                <a:gd name="T14" fmla="*/ 249 w 285"/>
                <a:gd name="T15" fmla="*/ 9 h 330"/>
                <a:gd name="T16" fmla="*/ 7 w 285"/>
                <a:gd name="T17" fmla="*/ 29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330">
                  <a:moveTo>
                    <a:pt x="7" y="296"/>
                  </a:moveTo>
                  <a:cubicBezTo>
                    <a:pt x="0" y="304"/>
                    <a:pt x="1" y="316"/>
                    <a:pt x="9" y="323"/>
                  </a:cubicBezTo>
                  <a:cubicBezTo>
                    <a:pt x="9" y="323"/>
                    <a:pt x="9" y="323"/>
                    <a:pt x="9" y="323"/>
                  </a:cubicBezTo>
                  <a:cubicBezTo>
                    <a:pt x="17" y="330"/>
                    <a:pt x="29" y="329"/>
                    <a:pt x="36" y="321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285" y="26"/>
                    <a:pt x="284" y="14"/>
                    <a:pt x="276" y="7"/>
                  </a:cubicBezTo>
                  <a:cubicBezTo>
                    <a:pt x="276" y="7"/>
                    <a:pt x="276" y="7"/>
                    <a:pt x="276" y="7"/>
                  </a:cubicBezTo>
                  <a:cubicBezTo>
                    <a:pt x="268" y="0"/>
                    <a:pt x="256" y="1"/>
                    <a:pt x="249" y="9"/>
                  </a:cubicBezTo>
                  <a:lnTo>
                    <a:pt x="7" y="296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3" name="îṧ1iḑè"/>
            <p:cNvSpPr/>
            <p:nvPr/>
          </p:nvSpPr>
          <p:spPr bwMode="auto">
            <a:xfrm>
              <a:off x="3942270" y="2763153"/>
              <a:ext cx="74120" cy="86289"/>
            </a:xfrm>
            <a:custGeom>
              <a:avLst/>
              <a:gdLst>
                <a:gd name="T0" fmla="*/ 7 w 285"/>
                <a:gd name="T1" fmla="*/ 296 h 330"/>
                <a:gd name="T2" fmla="*/ 9 w 285"/>
                <a:gd name="T3" fmla="*/ 323 h 330"/>
                <a:gd name="T4" fmla="*/ 9 w 285"/>
                <a:gd name="T5" fmla="*/ 323 h 330"/>
                <a:gd name="T6" fmla="*/ 36 w 285"/>
                <a:gd name="T7" fmla="*/ 321 h 330"/>
                <a:gd name="T8" fmla="*/ 278 w 285"/>
                <a:gd name="T9" fmla="*/ 34 h 330"/>
                <a:gd name="T10" fmla="*/ 276 w 285"/>
                <a:gd name="T11" fmla="*/ 7 h 330"/>
                <a:gd name="T12" fmla="*/ 276 w 285"/>
                <a:gd name="T13" fmla="*/ 7 h 330"/>
                <a:gd name="T14" fmla="*/ 249 w 285"/>
                <a:gd name="T15" fmla="*/ 9 h 330"/>
                <a:gd name="T16" fmla="*/ 7 w 285"/>
                <a:gd name="T17" fmla="*/ 29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330">
                  <a:moveTo>
                    <a:pt x="7" y="296"/>
                  </a:moveTo>
                  <a:cubicBezTo>
                    <a:pt x="0" y="304"/>
                    <a:pt x="1" y="316"/>
                    <a:pt x="9" y="323"/>
                  </a:cubicBezTo>
                  <a:cubicBezTo>
                    <a:pt x="9" y="323"/>
                    <a:pt x="9" y="323"/>
                    <a:pt x="9" y="323"/>
                  </a:cubicBezTo>
                  <a:cubicBezTo>
                    <a:pt x="17" y="330"/>
                    <a:pt x="29" y="329"/>
                    <a:pt x="36" y="321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285" y="25"/>
                    <a:pt x="284" y="13"/>
                    <a:pt x="276" y="7"/>
                  </a:cubicBezTo>
                  <a:cubicBezTo>
                    <a:pt x="276" y="7"/>
                    <a:pt x="276" y="7"/>
                    <a:pt x="276" y="7"/>
                  </a:cubicBezTo>
                  <a:cubicBezTo>
                    <a:pt x="268" y="0"/>
                    <a:pt x="256" y="1"/>
                    <a:pt x="249" y="9"/>
                  </a:cubicBezTo>
                  <a:lnTo>
                    <a:pt x="7" y="296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4" name="íşļiḓé"/>
            <p:cNvSpPr/>
            <p:nvPr/>
          </p:nvSpPr>
          <p:spPr bwMode="auto">
            <a:xfrm>
              <a:off x="3928995" y="2752091"/>
              <a:ext cx="75226" cy="86289"/>
            </a:xfrm>
            <a:custGeom>
              <a:avLst/>
              <a:gdLst>
                <a:gd name="T0" fmla="*/ 7 w 285"/>
                <a:gd name="T1" fmla="*/ 296 h 330"/>
                <a:gd name="T2" fmla="*/ 9 w 285"/>
                <a:gd name="T3" fmla="*/ 323 h 330"/>
                <a:gd name="T4" fmla="*/ 9 w 285"/>
                <a:gd name="T5" fmla="*/ 323 h 330"/>
                <a:gd name="T6" fmla="*/ 36 w 285"/>
                <a:gd name="T7" fmla="*/ 320 h 330"/>
                <a:gd name="T8" fmla="*/ 278 w 285"/>
                <a:gd name="T9" fmla="*/ 33 h 330"/>
                <a:gd name="T10" fmla="*/ 276 w 285"/>
                <a:gd name="T11" fmla="*/ 6 h 330"/>
                <a:gd name="T12" fmla="*/ 276 w 285"/>
                <a:gd name="T13" fmla="*/ 6 h 330"/>
                <a:gd name="T14" fmla="*/ 249 w 285"/>
                <a:gd name="T15" fmla="*/ 9 h 330"/>
                <a:gd name="T16" fmla="*/ 7 w 285"/>
                <a:gd name="T17" fmla="*/ 29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330">
                  <a:moveTo>
                    <a:pt x="7" y="296"/>
                  </a:moveTo>
                  <a:cubicBezTo>
                    <a:pt x="0" y="304"/>
                    <a:pt x="1" y="316"/>
                    <a:pt x="9" y="323"/>
                  </a:cubicBezTo>
                  <a:cubicBezTo>
                    <a:pt x="9" y="323"/>
                    <a:pt x="9" y="323"/>
                    <a:pt x="9" y="323"/>
                  </a:cubicBezTo>
                  <a:cubicBezTo>
                    <a:pt x="17" y="330"/>
                    <a:pt x="29" y="329"/>
                    <a:pt x="36" y="320"/>
                  </a:cubicBezTo>
                  <a:cubicBezTo>
                    <a:pt x="278" y="33"/>
                    <a:pt x="278" y="33"/>
                    <a:pt x="278" y="33"/>
                  </a:cubicBezTo>
                  <a:cubicBezTo>
                    <a:pt x="285" y="25"/>
                    <a:pt x="284" y="13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68" y="0"/>
                    <a:pt x="256" y="1"/>
                    <a:pt x="249" y="9"/>
                  </a:cubicBezTo>
                  <a:lnTo>
                    <a:pt x="7" y="296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5" name="išľîḍê"/>
            <p:cNvSpPr/>
            <p:nvPr/>
          </p:nvSpPr>
          <p:spPr bwMode="auto">
            <a:xfrm>
              <a:off x="3915720" y="2741028"/>
              <a:ext cx="75226" cy="86289"/>
            </a:xfrm>
            <a:custGeom>
              <a:avLst/>
              <a:gdLst>
                <a:gd name="T0" fmla="*/ 7 w 285"/>
                <a:gd name="T1" fmla="*/ 297 h 330"/>
                <a:gd name="T2" fmla="*/ 9 w 285"/>
                <a:gd name="T3" fmla="*/ 324 h 330"/>
                <a:gd name="T4" fmla="*/ 9 w 285"/>
                <a:gd name="T5" fmla="*/ 324 h 330"/>
                <a:gd name="T6" fmla="*/ 36 w 285"/>
                <a:gd name="T7" fmla="*/ 321 h 330"/>
                <a:gd name="T8" fmla="*/ 278 w 285"/>
                <a:gd name="T9" fmla="*/ 34 h 330"/>
                <a:gd name="T10" fmla="*/ 276 w 285"/>
                <a:gd name="T11" fmla="*/ 7 h 330"/>
                <a:gd name="T12" fmla="*/ 276 w 285"/>
                <a:gd name="T13" fmla="*/ 7 h 330"/>
                <a:gd name="T14" fmla="*/ 249 w 285"/>
                <a:gd name="T15" fmla="*/ 10 h 330"/>
                <a:gd name="T16" fmla="*/ 7 w 285"/>
                <a:gd name="T17" fmla="*/ 29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330">
                  <a:moveTo>
                    <a:pt x="7" y="297"/>
                  </a:moveTo>
                  <a:cubicBezTo>
                    <a:pt x="0" y="305"/>
                    <a:pt x="1" y="317"/>
                    <a:pt x="9" y="324"/>
                  </a:cubicBezTo>
                  <a:cubicBezTo>
                    <a:pt x="9" y="324"/>
                    <a:pt x="9" y="324"/>
                    <a:pt x="9" y="324"/>
                  </a:cubicBezTo>
                  <a:cubicBezTo>
                    <a:pt x="17" y="330"/>
                    <a:pt x="29" y="329"/>
                    <a:pt x="36" y="321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285" y="26"/>
                    <a:pt x="284" y="14"/>
                    <a:pt x="276" y="7"/>
                  </a:cubicBezTo>
                  <a:cubicBezTo>
                    <a:pt x="276" y="7"/>
                    <a:pt x="276" y="7"/>
                    <a:pt x="276" y="7"/>
                  </a:cubicBezTo>
                  <a:cubicBezTo>
                    <a:pt x="268" y="0"/>
                    <a:pt x="256" y="1"/>
                    <a:pt x="249" y="10"/>
                  </a:cubicBezTo>
                  <a:lnTo>
                    <a:pt x="7" y="297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6" name="iṧľidè"/>
            <p:cNvSpPr/>
            <p:nvPr/>
          </p:nvSpPr>
          <p:spPr bwMode="auto">
            <a:xfrm>
              <a:off x="3903551" y="2729965"/>
              <a:ext cx="74120" cy="86289"/>
            </a:xfrm>
            <a:custGeom>
              <a:avLst/>
              <a:gdLst>
                <a:gd name="T0" fmla="*/ 7 w 285"/>
                <a:gd name="T1" fmla="*/ 296 h 330"/>
                <a:gd name="T2" fmla="*/ 9 w 285"/>
                <a:gd name="T3" fmla="*/ 323 h 330"/>
                <a:gd name="T4" fmla="*/ 9 w 285"/>
                <a:gd name="T5" fmla="*/ 323 h 330"/>
                <a:gd name="T6" fmla="*/ 36 w 285"/>
                <a:gd name="T7" fmla="*/ 321 h 330"/>
                <a:gd name="T8" fmla="*/ 278 w 285"/>
                <a:gd name="T9" fmla="*/ 34 h 330"/>
                <a:gd name="T10" fmla="*/ 276 w 285"/>
                <a:gd name="T11" fmla="*/ 7 h 330"/>
                <a:gd name="T12" fmla="*/ 276 w 285"/>
                <a:gd name="T13" fmla="*/ 7 h 330"/>
                <a:gd name="T14" fmla="*/ 249 w 285"/>
                <a:gd name="T15" fmla="*/ 9 h 330"/>
                <a:gd name="T16" fmla="*/ 7 w 285"/>
                <a:gd name="T17" fmla="*/ 29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330">
                  <a:moveTo>
                    <a:pt x="7" y="296"/>
                  </a:moveTo>
                  <a:cubicBezTo>
                    <a:pt x="0" y="305"/>
                    <a:pt x="1" y="317"/>
                    <a:pt x="9" y="323"/>
                  </a:cubicBezTo>
                  <a:cubicBezTo>
                    <a:pt x="9" y="323"/>
                    <a:pt x="9" y="323"/>
                    <a:pt x="9" y="323"/>
                  </a:cubicBezTo>
                  <a:cubicBezTo>
                    <a:pt x="17" y="330"/>
                    <a:pt x="29" y="329"/>
                    <a:pt x="36" y="321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285" y="26"/>
                    <a:pt x="284" y="14"/>
                    <a:pt x="276" y="7"/>
                  </a:cubicBezTo>
                  <a:cubicBezTo>
                    <a:pt x="276" y="7"/>
                    <a:pt x="276" y="7"/>
                    <a:pt x="276" y="7"/>
                  </a:cubicBezTo>
                  <a:cubicBezTo>
                    <a:pt x="268" y="0"/>
                    <a:pt x="255" y="1"/>
                    <a:pt x="249" y="9"/>
                  </a:cubicBezTo>
                  <a:lnTo>
                    <a:pt x="7" y="296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7" name="ïS1îďe"/>
            <p:cNvSpPr/>
            <p:nvPr/>
          </p:nvSpPr>
          <p:spPr bwMode="auto">
            <a:xfrm>
              <a:off x="3890276" y="2718902"/>
              <a:ext cx="74120" cy="86289"/>
            </a:xfrm>
            <a:custGeom>
              <a:avLst/>
              <a:gdLst>
                <a:gd name="T0" fmla="*/ 7 w 285"/>
                <a:gd name="T1" fmla="*/ 296 h 330"/>
                <a:gd name="T2" fmla="*/ 9 w 285"/>
                <a:gd name="T3" fmla="*/ 323 h 330"/>
                <a:gd name="T4" fmla="*/ 9 w 285"/>
                <a:gd name="T5" fmla="*/ 323 h 330"/>
                <a:gd name="T6" fmla="*/ 36 w 285"/>
                <a:gd name="T7" fmla="*/ 321 h 330"/>
                <a:gd name="T8" fmla="*/ 278 w 285"/>
                <a:gd name="T9" fmla="*/ 34 h 330"/>
                <a:gd name="T10" fmla="*/ 276 w 285"/>
                <a:gd name="T11" fmla="*/ 7 h 330"/>
                <a:gd name="T12" fmla="*/ 276 w 285"/>
                <a:gd name="T13" fmla="*/ 7 h 330"/>
                <a:gd name="T14" fmla="*/ 249 w 285"/>
                <a:gd name="T15" fmla="*/ 9 h 330"/>
                <a:gd name="T16" fmla="*/ 7 w 285"/>
                <a:gd name="T17" fmla="*/ 29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330">
                  <a:moveTo>
                    <a:pt x="7" y="296"/>
                  </a:moveTo>
                  <a:cubicBezTo>
                    <a:pt x="0" y="304"/>
                    <a:pt x="1" y="316"/>
                    <a:pt x="9" y="323"/>
                  </a:cubicBezTo>
                  <a:cubicBezTo>
                    <a:pt x="9" y="323"/>
                    <a:pt x="9" y="323"/>
                    <a:pt x="9" y="323"/>
                  </a:cubicBezTo>
                  <a:cubicBezTo>
                    <a:pt x="17" y="330"/>
                    <a:pt x="29" y="329"/>
                    <a:pt x="36" y="321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285" y="26"/>
                    <a:pt x="284" y="14"/>
                    <a:pt x="276" y="7"/>
                  </a:cubicBezTo>
                  <a:cubicBezTo>
                    <a:pt x="276" y="7"/>
                    <a:pt x="276" y="7"/>
                    <a:pt x="276" y="7"/>
                  </a:cubicBezTo>
                  <a:cubicBezTo>
                    <a:pt x="267" y="0"/>
                    <a:pt x="255" y="1"/>
                    <a:pt x="249" y="9"/>
                  </a:cubicBezTo>
                  <a:lnTo>
                    <a:pt x="7" y="296"/>
                  </a:lnTo>
                  <a:close/>
                </a:path>
              </a:pathLst>
            </a:custGeom>
            <a:solidFill>
              <a:srgbClr val="F6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8" name="ïṡlïḑè"/>
            <p:cNvSpPr/>
            <p:nvPr/>
          </p:nvSpPr>
          <p:spPr bwMode="auto">
            <a:xfrm>
              <a:off x="3943377" y="2633720"/>
              <a:ext cx="164834" cy="153772"/>
            </a:xfrm>
            <a:custGeom>
              <a:avLst/>
              <a:gdLst>
                <a:gd name="T0" fmla="*/ 31 w 630"/>
                <a:gd name="T1" fmla="*/ 135 h 589"/>
                <a:gd name="T2" fmla="*/ 41 w 630"/>
                <a:gd name="T3" fmla="*/ 256 h 589"/>
                <a:gd name="T4" fmla="*/ 399 w 630"/>
                <a:gd name="T5" fmla="*/ 558 h 589"/>
                <a:gd name="T6" fmla="*/ 520 w 630"/>
                <a:gd name="T7" fmla="*/ 548 h 589"/>
                <a:gd name="T8" fmla="*/ 600 w 630"/>
                <a:gd name="T9" fmla="*/ 453 h 589"/>
                <a:gd name="T10" fmla="*/ 589 w 630"/>
                <a:gd name="T11" fmla="*/ 333 h 589"/>
                <a:gd name="T12" fmla="*/ 231 w 630"/>
                <a:gd name="T13" fmla="*/ 31 h 589"/>
                <a:gd name="T14" fmla="*/ 110 w 630"/>
                <a:gd name="T15" fmla="*/ 41 h 589"/>
                <a:gd name="T16" fmla="*/ 31 w 630"/>
                <a:gd name="T17" fmla="*/ 13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0" h="589">
                  <a:moveTo>
                    <a:pt x="31" y="135"/>
                  </a:moveTo>
                  <a:cubicBezTo>
                    <a:pt x="0" y="172"/>
                    <a:pt x="5" y="225"/>
                    <a:pt x="41" y="256"/>
                  </a:cubicBezTo>
                  <a:cubicBezTo>
                    <a:pt x="399" y="558"/>
                    <a:pt x="399" y="558"/>
                    <a:pt x="399" y="558"/>
                  </a:cubicBezTo>
                  <a:cubicBezTo>
                    <a:pt x="436" y="589"/>
                    <a:pt x="490" y="584"/>
                    <a:pt x="520" y="548"/>
                  </a:cubicBezTo>
                  <a:cubicBezTo>
                    <a:pt x="600" y="453"/>
                    <a:pt x="600" y="453"/>
                    <a:pt x="600" y="453"/>
                  </a:cubicBezTo>
                  <a:cubicBezTo>
                    <a:pt x="630" y="417"/>
                    <a:pt x="626" y="363"/>
                    <a:pt x="589" y="333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195" y="0"/>
                    <a:pt x="141" y="5"/>
                    <a:pt x="110" y="41"/>
                  </a:cubicBezTo>
                  <a:lnTo>
                    <a:pt x="31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9" name="íśľîḑê"/>
            <p:cNvSpPr/>
            <p:nvPr/>
          </p:nvSpPr>
          <p:spPr bwMode="auto">
            <a:xfrm>
              <a:off x="3396880" y="2485480"/>
              <a:ext cx="189172" cy="241167"/>
            </a:xfrm>
            <a:custGeom>
              <a:avLst/>
              <a:gdLst>
                <a:gd name="T0" fmla="*/ 155 w 171"/>
                <a:gd name="T1" fmla="*/ 218 h 218"/>
                <a:gd name="T2" fmla="*/ 0 w 171"/>
                <a:gd name="T3" fmla="*/ 205 h 218"/>
                <a:gd name="T4" fmla="*/ 16 w 171"/>
                <a:gd name="T5" fmla="*/ 0 h 218"/>
                <a:gd name="T6" fmla="*/ 171 w 171"/>
                <a:gd name="T7" fmla="*/ 12 h 218"/>
                <a:gd name="T8" fmla="*/ 155 w 171"/>
                <a:gd name="T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218">
                  <a:moveTo>
                    <a:pt x="155" y="218"/>
                  </a:moveTo>
                  <a:lnTo>
                    <a:pt x="0" y="205"/>
                  </a:lnTo>
                  <a:lnTo>
                    <a:pt x="16" y="0"/>
                  </a:lnTo>
                  <a:lnTo>
                    <a:pt x="171" y="12"/>
                  </a:lnTo>
                  <a:lnTo>
                    <a:pt x="155" y="218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0" name="iṩľïḓe"/>
            <p:cNvSpPr/>
            <p:nvPr/>
          </p:nvSpPr>
          <p:spPr bwMode="auto">
            <a:xfrm>
              <a:off x="3407942" y="2514243"/>
              <a:ext cx="29870" cy="172578"/>
            </a:xfrm>
            <a:custGeom>
              <a:avLst/>
              <a:gdLst>
                <a:gd name="T0" fmla="*/ 62 w 111"/>
                <a:gd name="T1" fmla="*/ 632 h 661"/>
                <a:gd name="T2" fmla="*/ 30 w 111"/>
                <a:gd name="T3" fmla="*/ 660 h 661"/>
                <a:gd name="T4" fmla="*/ 30 w 111"/>
                <a:gd name="T5" fmla="*/ 660 h 661"/>
                <a:gd name="T6" fmla="*/ 2 w 111"/>
                <a:gd name="T7" fmla="*/ 627 h 661"/>
                <a:gd name="T8" fmla="*/ 48 w 111"/>
                <a:gd name="T9" fmla="*/ 29 h 661"/>
                <a:gd name="T10" fmla="*/ 81 w 111"/>
                <a:gd name="T11" fmla="*/ 1 h 661"/>
                <a:gd name="T12" fmla="*/ 81 w 111"/>
                <a:gd name="T13" fmla="*/ 1 h 661"/>
                <a:gd name="T14" fmla="*/ 109 w 111"/>
                <a:gd name="T15" fmla="*/ 34 h 661"/>
                <a:gd name="T16" fmla="*/ 62 w 111"/>
                <a:gd name="T17" fmla="*/ 632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661">
                  <a:moveTo>
                    <a:pt x="62" y="632"/>
                  </a:moveTo>
                  <a:cubicBezTo>
                    <a:pt x="61" y="649"/>
                    <a:pt x="46" y="661"/>
                    <a:pt x="30" y="660"/>
                  </a:cubicBezTo>
                  <a:cubicBezTo>
                    <a:pt x="30" y="660"/>
                    <a:pt x="30" y="660"/>
                    <a:pt x="30" y="660"/>
                  </a:cubicBezTo>
                  <a:cubicBezTo>
                    <a:pt x="13" y="659"/>
                    <a:pt x="0" y="644"/>
                    <a:pt x="2" y="627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50" y="12"/>
                    <a:pt x="64" y="0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98" y="2"/>
                    <a:pt x="111" y="17"/>
                    <a:pt x="109" y="34"/>
                  </a:cubicBezTo>
                  <a:lnTo>
                    <a:pt x="62" y="632"/>
                  </a:lnTo>
                  <a:close/>
                </a:path>
              </a:pathLst>
            </a:custGeom>
            <a:solidFill>
              <a:srgbClr val="3D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1" name="işľíḋe"/>
            <p:cNvSpPr/>
            <p:nvPr/>
          </p:nvSpPr>
          <p:spPr bwMode="auto">
            <a:xfrm>
              <a:off x="3435599" y="2516455"/>
              <a:ext cx="28763" cy="172578"/>
            </a:xfrm>
            <a:custGeom>
              <a:avLst/>
              <a:gdLst>
                <a:gd name="T0" fmla="*/ 63 w 111"/>
                <a:gd name="T1" fmla="*/ 632 h 661"/>
                <a:gd name="T2" fmla="*/ 30 w 111"/>
                <a:gd name="T3" fmla="*/ 660 h 661"/>
                <a:gd name="T4" fmla="*/ 30 w 111"/>
                <a:gd name="T5" fmla="*/ 660 h 661"/>
                <a:gd name="T6" fmla="*/ 2 w 111"/>
                <a:gd name="T7" fmla="*/ 627 h 661"/>
                <a:gd name="T8" fmla="*/ 49 w 111"/>
                <a:gd name="T9" fmla="*/ 29 h 661"/>
                <a:gd name="T10" fmla="*/ 81 w 111"/>
                <a:gd name="T11" fmla="*/ 1 h 661"/>
                <a:gd name="T12" fmla="*/ 81 w 111"/>
                <a:gd name="T13" fmla="*/ 1 h 661"/>
                <a:gd name="T14" fmla="*/ 109 w 111"/>
                <a:gd name="T15" fmla="*/ 34 h 661"/>
                <a:gd name="T16" fmla="*/ 63 w 111"/>
                <a:gd name="T17" fmla="*/ 632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661">
                  <a:moveTo>
                    <a:pt x="63" y="632"/>
                  </a:moveTo>
                  <a:cubicBezTo>
                    <a:pt x="61" y="649"/>
                    <a:pt x="47" y="661"/>
                    <a:pt x="30" y="660"/>
                  </a:cubicBezTo>
                  <a:cubicBezTo>
                    <a:pt x="30" y="660"/>
                    <a:pt x="30" y="660"/>
                    <a:pt x="30" y="660"/>
                  </a:cubicBezTo>
                  <a:cubicBezTo>
                    <a:pt x="13" y="659"/>
                    <a:pt x="0" y="644"/>
                    <a:pt x="2" y="627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12"/>
                    <a:pt x="65" y="0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98" y="2"/>
                    <a:pt x="111" y="17"/>
                    <a:pt x="109" y="34"/>
                  </a:cubicBezTo>
                  <a:lnTo>
                    <a:pt x="63" y="632"/>
                  </a:lnTo>
                  <a:close/>
                </a:path>
              </a:pathLst>
            </a:custGeom>
            <a:solidFill>
              <a:srgbClr val="3D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2" name="îṣḷïdè"/>
            <p:cNvSpPr/>
            <p:nvPr/>
          </p:nvSpPr>
          <p:spPr bwMode="auto">
            <a:xfrm>
              <a:off x="3463256" y="2518668"/>
              <a:ext cx="28763" cy="172578"/>
            </a:xfrm>
            <a:custGeom>
              <a:avLst/>
              <a:gdLst>
                <a:gd name="T0" fmla="*/ 62 w 110"/>
                <a:gd name="T1" fmla="*/ 632 h 661"/>
                <a:gd name="T2" fmla="*/ 29 w 110"/>
                <a:gd name="T3" fmla="*/ 660 h 661"/>
                <a:gd name="T4" fmla="*/ 29 w 110"/>
                <a:gd name="T5" fmla="*/ 660 h 661"/>
                <a:gd name="T6" fmla="*/ 1 w 110"/>
                <a:gd name="T7" fmla="*/ 627 h 661"/>
                <a:gd name="T8" fmla="*/ 48 w 110"/>
                <a:gd name="T9" fmla="*/ 29 h 661"/>
                <a:gd name="T10" fmla="*/ 81 w 110"/>
                <a:gd name="T11" fmla="*/ 1 h 661"/>
                <a:gd name="T12" fmla="*/ 81 w 110"/>
                <a:gd name="T13" fmla="*/ 1 h 661"/>
                <a:gd name="T14" fmla="*/ 109 w 110"/>
                <a:gd name="T15" fmla="*/ 34 h 661"/>
                <a:gd name="T16" fmla="*/ 62 w 110"/>
                <a:gd name="T17" fmla="*/ 632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661">
                  <a:moveTo>
                    <a:pt x="62" y="632"/>
                  </a:moveTo>
                  <a:cubicBezTo>
                    <a:pt x="61" y="649"/>
                    <a:pt x="46" y="661"/>
                    <a:pt x="29" y="660"/>
                  </a:cubicBezTo>
                  <a:cubicBezTo>
                    <a:pt x="29" y="660"/>
                    <a:pt x="29" y="660"/>
                    <a:pt x="29" y="660"/>
                  </a:cubicBezTo>
                  <a:cubicBezTo>
                    <a:pt x="12" y="659"/>
                    <a:pt x="0" y="644"/>
                    <a:pt x="1" y="627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13"/>
                    <a:pt x="64" y="0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97" y="3"/>
                    <a:pt x="110" y="17"/>
                    <a:pt x="109" y="34"/>
                  </a:cubicBezTo>
                  <a:lnTo>
                    <a:pt x="62" y="632"/>
                  </a:lnTo>
                  <a:close/>
                </a:path>
              </a:pathLst>
            </a:custGeom>
            <a:solidFill>
              <a:srgbClr val="3D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3" name="íṣ1ídè"/>
            <p:cNvSpPr/>
            <p:nvPr/>
          </p:nvSpPr>
          <p:spPr bwMode="auto">
            <a:xfrm>
              <a:off x="3489806" y="2520881"/>
              <a:ext cx="28763" cy="172578"/>
            </a:xfrm>
            <a:custGeom>
              <a:avLst/>
              <a:gdLst>
                <a:gd name="T0" fmla="*/ 62 w 110"/>
                <a:gd name="T1" fmla="*/ 632 h 662"/>
                <a:gd name="T2" fmla="*/ 29 w 110"/>
                <a:gd name="T3" fmla="*/ 660 h 662"/>
                <a:gd name="T4" fmla="*/ 29 w 110"/>
                <a:gd name="T5" fmla="*/ 660 h 662"/>
                <a:gd name="T6" fmla="*/ 1 w 110"/>
                <a:gd name="T7" fmla="*/ 628 h 662"/>
                <a:gd name="T8" fmla="*/ 48 w 110"/>
                <a:gd name="T9" fmla="*/ 30 h 662"/>
                <a:gd name="T10" fmla="*/ 81 w 110"/>
                <a:gd name="T11" fmla="*/ 2 h 662"/>
                <a:gd name="T12" fmla="*/ 81 w 110"/>
                <a:gd name="T13" fmla="*/ 2 h 662"/>
                <a:gd name="T14" fmla="*/ 109 w 110"/>
                <a:gd name="T15" fmla="*/ 34 h 662"/>
                <a:gd name="T16" fmla="*/ 62 w 110"/>
                <a:gd name="T17" fmla="*/ 63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662">
                  <a:moveTo>
                    <a:pt x="62" y="632"/>
                  </a:moveTo>
                  <a:cubicBezTo>
                    <a:pt x="61" y="649"/>
                    <a:pt x="46" y="662"/>
                    <a:pt x="29" y="660"/>
                  </a:cubicBezTo>
                  <a:cubicBezTo>
                    <a:pt x="29" y="660"/>
                    <a:pt x="29" y="660"/>
                    <a:pt x="29" y="660"/>
                  </a:cubicBezTo>
                  <a:cubicBezTo>
                    <a:pt x="13" y="659"/>
                    <a:pt x="0" y="644"/>
                    <a:pt x="1" y="628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13"/>
                    <a:pt x="64" y="0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98" y="3"/>
                    <a:pt x="110" y="17"/>
                    <a:pt x="109" y="34"/>
                  </a:cubicBezTo>
                  <a:lnTo>
                    <a:pt x="62" y="632"/>
                  </a:lnTo>
                  <a:close/>
                </a:path>
              </a:pathLst>
            </a:custGeom>
            <a:solidFill>
              <a:srgbClr val="3D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4" name="í$lïḍe"/>
            <p:cNvSpPr/>
            <p:nvPr/>
          </p:nvSpPr>
          <p:spPr bwMode="auto">
            <a:xfrm>
              <a:off x="3517463" y="2523093"/>
              <a:ext cx="28763" cy="172578"/>
            </a:xfrm>
            <a:custGeom>
              <a:avLst/>
              <a:gdLst>
                <a:gd name="T0" fmla="*/ 62 w 110"/>
                <a:gd name="T1" fmla="*/ 632 h 662"/>
                <a:gd name="T2" fmla="*/ 30 w 110"/>
                <a:gd name="T3" fmla="*/ 660 h 662"/>
                <a:gd name="T4" fmla="*/ 30 w 110"/>
                <a:gd name="T5" fmla="*/ 660 h 662"/>
                <a:gd name="T6" fmla="*/ 2 w 110"/>
                <a:gd name="T7" fmla="*/ 628 h 662"/>
                <a:gd name="T8" fmla="*/ 48 w 110"/>
                <a:gd name="T9" fmla="*/ 30 h 662"/>
                <a:gd name="T10" fmla="*/ 81 w 110"/>
                <a:gd name="T11" fmla="*/ 2 h 662"/>
                <a:gd name="T12" fmla="*/ 81 w 110"/>
                <a:gd name="T13" fmla="*/ 2 h 662"/>
                <a:gd name="T14" fmla="*/ 109 w 110"/>
                <a:gd name="T15" fmla="*/ 34 h 662"/>
                <a:gd name="T16" fmla="*/ 62 w 110"/>
                <a:gd name="T17" fmla="*/ 63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662">
                  <a:moveTo>
                    <a:pt x="62" y="632"/>
                  </a:moveTo>
                  <a:cubicBezTo>
                    <a:pt x="61" y="649"/>
                    <a:pt x="46" y="662"/>
                    <a:pt x="30" y="660"/>
                  </a:cubicBezTo>
                  <a:cubicBezTo>
                    <a:pt x="30" y="660"/>
                    <a:pt x="30" y="660"/>
                    <a:pt x="30" y="660"/>
                  </a:cubicBezTo>
                  <a:cubicBezTo>
                    <a:pt x="13" y="659"/>
                    <a:pt x="0" y="645"/>
                    <a:pt x="2" y="628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0" y="13"/>
                    <a:pt x="64" y="0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98" y="3"/>
                    <a:pt x="110" y="18"/>
                    <a:pt x="109" y="34"/>
                  </a:cubicBezTo>
                  <a:lnTo>
                    <a:pt x="62" y="632"/>
                  </a:lnTo>
                  <a:close/>
                </a:path>
              </a:pathLst>
            </a:custGeom>
            <a:solidFill>
              <a:srgbClr val="3D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5" name="íṣlîďé"/>
            <p:cNvSpPr/>
            <p:nvPr/>
          </p:nvSpPr>
          <p:spPr bwMode="auto">
            <a:xfrm>
              <a:off x="3545120" y="2525306"/>
              <a:ext cx="28763" cy="172578"/>
            </a:xfrm>
            <a:custGeom>
              <a:avLst/>
              <a:gdLst>
                <a:gd name="T0" fmla="*/ 63 w 111"/>
                <a:gd name="T1" fmla="*/ 632 h 661"/>
                <a:gd name="T2" fmla="*/ 30 w 111"/>
                <a:gd name="T3" fmla="*/ 660 h 661"/>
                <a:gd name="T4" fmla="*/ 30 w 111"/>
                <a:gd name="T5" fmla="*/ 660 h 661"/>
                <a:gd name="T6" fmla="*/ 2 w 111"/>
                <a:gd name="T7" fmla="*/ 627 h 661"/>
                <a:gd name="T8" fmla="*/ 49 w 111"/>
                <a:gd name="T9" fmla="*/ 29 h 661"/>
                <a:gd name="T10" fmla="*/ 81 w 111"/>
                <a:gd name="T11" fmla="*/ 1 h 661"/>
                <a:gd name="T12" fmla="*/ 81 w 111"/>
                <a:gd name="T13" fmla="*/ 1 h 661"/>
                <a:gd name="T14" fmla="*/ 109 w 111"/>
                <a:gd name="T15" fmla="*/ 34 h 661"/>
                <a:gd name="T16" fmla="*/ 63 w 111"/>
                <a:gd name="T17" fmla="*/ 632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661">
                  <a:moveTo>
                    <a:pt x="63" y="632"/>
                  </a:moveTo>
                  <a:cubicBezTo>
                    <a:pt x="61" y="648"/>
                    <a:pt x="47" y="661"/>
                    <a:pt x="30" y="660"/>
                  </a:cubicBezTo>
                  <a:cubicBezTo>
                    <a:pt x="30" y="660"/>
                    <a:pt x="30" y="660"/>
                    <a:pt x="30" y="660"/>
                  </a:cubicBezTo>
                  <a:cubicBezTo>
                    <a:pt x="13" y="658"/>
                    <a:pt x="0" y="644"/>
                    <a:pt x="2" y="627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12"/>
                    <a:pt x="65" y="0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98" y="2"/>
                    <a:pt x="111" y="17"/>
                    <a:pt x="109" y="34"/>
                  </a:cubicBezTo>
                  <a:lnTo>
                    <a:pt x="63" y="632"/>
                  </a:lnTo>
                  <a:close/>
                </a:path>
              </a:pathLst>
            </a:custGeom>
            <a:solidFill>
              <a:srgbClr val="3D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6" name="ï$lïḑê"/>
            <p:cNvSpPr/>
            <p:nvPr/>
          </p:nvSpPr>
          <p:spPr bwMode="auto">
            <a:xfrm>
              <a:off x="3367010" y="2372640"/>
              <a:ext cx="274355" cy="140497"/>
            </a:xfrm>
            <a:custGeom>
              <a:avLst/>
              <a:gdLst>
                <a:gd name="T0" fmla="*/ 1025 w 1047"/>
                <a:gd name="T1" fmla="*/ 408 h 540"/>
                <a:gd name="T2" fmla="*/ 878 w 1047"/>
                <a:gd name="T3" fmla="*/ 534 h 540"/>
                <a:gd name="T4" fmla="*/ 131 w 1047"/>
                <a:gd name="T5" fmla="*/ 475 h 540"/>
                <a:gd name="T6" fmla="*/ 6 w 1047"/>
                <a:gd name="T7" fmla="*/ 329 h 540"/>
                <a:gd name="T8" fmla="*/ 21 w 1047"/>
                <a:gd name="T9" fmla="*/ 132 h 540"/>
                <a:gd name="T10" fmla="*/ 168 w 1047"/>
                <a:gd name="T11" fmla="*/ 6 h 540"/>
                <a:gd name="T12" fmla="*/ 915 w 1047"/>
                <a:gd name="T13" fmla="*/ 65 h 540"/>
                <a:gd name="T14" fmla="*/ 1041 w 1047"/>
                <a:gd name="T15" fmla="*/ 211 h 540"/>
                <a:gd name="T16" fmla="*/ 1025 w 1047"/>
                <a:gd name="T17" fmla="*/ 408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7" h="540">
                  <a:moveTo>
                    <a:pt x="1025" y="408"/>
                  </a:moveTo>
                  <a:cubicBezTo>
                    <a:pt x="1019" y="484"/>
                    <a:pt x="954" y="540"/>
                    <a:pt x="878" y="534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56" y="470"/>
                    <a:pt x="0" y="404"/>
                    <a:pt x="6" y="329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7" y="56"/>
                    <a:pt x="93" y="0"/>
                    <a:pt x="168" y="6"/>
                  </a:cubicBezTo>
                  <a:cubicBezTo>
                    <a:pt x="915" y="65"/>
                    <a:pt x="915" y="65"/>
                    <a:pt x="915" y="65"/>
                  </a:cubicBezTo>
                  <a:cubicBezTo>
                    <a:pt x="990" y="70"/>
                    <a:pt x="1047" y="136"/>
                    <a:pt x="1041" y="211"/>
                  </a:cubicBezTo>
                  <a:lnTo>
                    <a:pt x="1025" y="408"/>
                  </a:lnTo>
                  <a:close/>
                </a:path>
              </a:pathLst>
            </a:custGeom>
            <a:solidFill>
              <a:srgbClr val="3D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7" name="îŝ1iḋê"/>
            <p:cNvSpPr/>
            <p:nvPr/>
          </p:nvSpPr>
          <p:spPr bwMode="auto">
            <a:xfrm>
              <a:off x="2182196" y="5241197"/>
              <a:ext cx="221254" cy="221254"/>
            </a:xfrm>
            <a:custGeom>
              <a:avLst/>
              <a:gdLst>
                <a:gd name="T0" fmla="*/ 714 w 846"/>
                <a:gd name="T1" fmla="*/ 662 h 846"/>
                <a:gd name="T2" fmla="*/ 184 w 846"/>
                <a:gd name="T3" fmla="*/ 713 h 846"/>
                <a:gd name="T4" fmla="*/ 132 w 846"/>
                <a:gd name="T5" fmla="*/ 183 h 846"/>
                <a:gd name="T6" fmla="*/ 662 w 846"/>
                <a:gd name="T7" fmla="*/ 132 h 846"/>
                <a:gd name="T8" fmla="*/ 714 w 846"/>
                <a:gd name="T9" fmla="*/ 662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5" h="845">
                  <a:moveTo>
                    <a:pt x="714" y="662"/>
                  </a:moveTo>
                  <a:cubicBezTo>
                    <a:pt x="581" y="823"/>
                    <a:pt x="344" y="846"/>
                    <a:pt x="184" y="713"/>
                  </a:cubicBezTo>
                  <a:cubicBezTo>
                    <a:pt x="23" y="581"/>
                    <a:pt x="0" y="344"/>
                    <a:pt x="132" y="183"/>
                  </a:cubicBezTo>
                  <a:cubicBezTo>
                    <a:pt x="265" y="23"/>
                    <a:pt x="502" y="0"/>
                    <a:pt x="662" y="132"/>
                  </a:cubicBezTo>
                  <a:cubicBezTo>
                    <a:pt x="823" y="264"/>
                    <a:pt x="846" y="502"/>
                    <a:pt x="714" y="662"/>
                  </a:cubicBezTo>
                  <a:close/>
                </a:path>
              </a:pathLst>
            </a:custGeom>
            <a:solidFill>
              <a:srgbClr val="B82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8" name="ïṣlïdê"/>
            <p:cNvSpPr/>
            <p:nvPr/>
          </p:nvSpPr>
          <p:spPr bwMode="auto">
            <a:xfrm>
              <a:off x="2011830" y="5446963"/>
              <a:ext cx="221254" cy="221254"/>
            </a:xfrm>
            <a:custGeom>
              <a:avLst/>
              <a:gdLst>
                <a:gd name="T0" fmla="*/ 714 w 846"/>
                <a:gd name="T1" fmla="*/ 662 h 845"/>
                <a:gd name="T2" fmla="*/ 184 w 846"/>
                <a:gd name="T3" fmla="*/ 713 h 845"/>
                <a:gd name="T4" fmla="*/ 133 w 846"/>
                <a:gd name="T5" fmla="*/ 183 h 845"/>
                <a:gd name="T6" fmla="*/ 663 w 846"/>
                <a:gd name="T7" fmla="*/ 132 h 845"/>
                <a:gd name="T8" fmla="*/ 714 w 846"/>
                <a:gd name="T9" fmla="*/ 662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5" h="845">
                  <a:moveTo>
                    <a:pt x="714" y="662"/>
                  </a:moveTo>
                  <a:cubicBezTo>
                    <a:pt x="582" y="823"/>
                    <a:pt x="344" y="845"/>
                    <a:pt x="184" y="713"/>
                  </a:cubicBezTo>
                  <a:cubicBezTo>
                    <a:pt x="23" y="581"/>
                    <a:pt x="0" y="344"/>
                    <a:pt x="133" y="183"/>
                  </a:cubicBezTo>
                  <a:cubicBezTo>
                    <a:pt x="265" y="23"/>
                    <a:pt x="502" y="0"/>
                    <a:pt x="663" y="132"/>
                  </a:cubicBezTo>
                  <a:cubicBezTo>
                    <a:pt x="823" y="264"/>
                    <a:pt x="846" y="502"/>
                    <a:pt x="714" y="662"/>
                  </a:cubicBezTo>
                  <a:close/>
                </a:path>
              </a:pathLst>
            </a:custGeom>
            <a:solidFill>
              <a:srgbClr val="B82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9" name="ïşľiḍé"/>
            <p:cNvSpPr/>
            <p:nvPr/>
          </p:nvSpPr>
          <p:spPr bwMode="auto">
            <a:xfrm>
              <a:off x="2546158" y="3522054"/>
              <a:ext cx="611767" cy="793196"/>
            </a:xfrm>
            <a:custGeom>
              <a:avLst/>
              <a:gdLst>
                <a:gd name="T0" fmla="*/ 715 w 2341"/>
                <a:gd name="T1" fmla="*/ 0 h 3038"/>
                <a:gd name="T2" fmla="*/ 0 w 2341"/>
                <a:gd name="T3" fmla="*/ 3038 h 3038"/>
                <a:gd name="T4" fmla="*/ 1802 w 2341"/>
                <a:gd name="T5" fmla="*/ 1902 h 3038"/>
                <a:gd name="T6" fmla="*/ 715 w 2341"/>
                <a:gd name="T7" fmla="*/ 0 h 3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41" h="3038">
                  <a:moveTo>
                    <a:pt x="715" y="0"/>
                  </a:moveTo>
                  <a:cubicBezTo>
                    <a:pt x="715" y="0"/>
                    <a:pt x="705" y="2426"/>
                    <a:pt x="0" y="3038"/>
                  </a:cubicBezTo>
                  <a:cubicBezTo>
                    <a:pt x="0" y="3038"/>
                    <a:pt x="1263" y="1780"/>
                    <a:pt x="1802" y="1902"/>
                  </a:cubicBezTo>
                  <a:cubicBezTo>
                    <a:pt x="2341" y="2025"/>
                    <a:pt x="715" y="0"/>
                    <a:pt x="715" y="0"/>
                  </a:cubicBezTo>
                  <a:close/>
                </a:path>
              </a:pathLst>
            </a:custGeom>
            <a:solidFill>
              <a:srgbClr val="D3A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0" name="ï$ļíďé"/>
            <p:cNvSpPr/>
            <p:nvPr/>
          </p:nvSpPr>
          <p:spPr bwMode="auto">
            <a:xfrm>
              <a:off x="2449913" y="2607170"/>
              <a:ext cx="1843045" cy="1840832"/>
            </a:xfrm>
            <a:custGeom>
              <a:avLst/>
              <a:gdLst>
                <a:gd name="T0" fmla="*/ 147 w 7048"/>
                <a:gd name="T1" fmla="*/ 3259 h 7048"/>
                <a:gd name="T2" fmla="*/ 3260 w 7048"/>
                <a:gd name="T3" fmla="*/ 6902 h 7048"/>
                <a:gd name="T4" fmla="*/ 6902 w 7048"/>
                <a:gd name="T5" fmla="*/ 3788 h 7048"/>
                <a:gd name="T6" fmla="*/ 3789 w 7048"/>
                <a:gd name="T7" fmla="*/ 146 h 7048"/>
                <a:gd name="T8" fmla="*/ 147 w 7048"/>
                <a:gd name="T9" fmla="*/ 3259 h 7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48" h="7048">
                  <a:moveTo>
                    <a:pt x="147" y="3259"/>
                  </a:moveTo>
                  <a:cubicBezTo>
                    <a:pt x="0" y="5125"/>
                    <a:pt x="1394" y="6755"/>
                    <a:pt x="3260" y="6902"/>
                  </a:cubicBezTo>
                  <a:cubicBezTo>
                    <a:pt x="5125" y="7048"/>
                    <a:pt x="6756" y="5654"/>
                    <a:pt x="6902" y="3788"/>
                  </a:cubicBezTo>
                  <a:cubicBezTo>
                    <a:pt x="7048" y="1923"/>
                    <a:pt x="5654" y="293"/>
                    <a:pt x="3789" y="146"/>
                  </a:cubicBezTo>
                  <a:cubicBezTo>
                    <a:pt x="1923" y="0"/>
                    <a:pt x="293" y="1394"/>
                    <a:pt x="147" y="3259"/>
                  </a:cubicBez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1" name="ïşḷiďê"/>
            <p:cNvSpPr/>
            <p:nvPr/>
          </p:nvSpPr>
          <p:spPr bwMode="auto">
            <a:xfrm>
              <a:off x="2564965" y="3008745"/>
              <a:ext cx="1357393" cy="1310930"/>
            </a:xfrm>
            <a:custGeom>
              <a:avLst/>
              <a:gdLst>
                <a:gd name="T0" fmla="*/ 888 w 5190"/>
                <a:gd name="T1" fmla="*/ 0 h 5019"/>
                <a:gd name="T2" fmla="*/ 835 w 5190"/>
                <a:gd name="T3" fmla="*/ 391 h 5019"/>
                <a:gd name="T4" fmla="*/ 4067 w 5190"/>
                <a:gd name="T5" fmla="*/ 4172 h 5019"/>
                <a:gd name="T6" fmla="*/ 5190 w 5190"/>
                <a:gd name="T7" fmla="*/ 4079 h 5019"/>
                <a:gd name="T8" fmla="*/ 2852 w 5190"/>
                <a:gd name="T9" fmla="*/ 4949 h 5019"/>
                <a:gd name="T10" fmla="*/ 127 w 5190"/>
                <a:gd name="T11" fmla="*/ 1761 h 5019"/>
                <a:gd name="T12" fmla="*/ 888 w 5190"/>
                <a:gd name="T13" fmla="*/ 0 h 5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90" h="5019">
                  <a:moveTo>
                    <a:pt x="888" y="0"/>
                  </a:moveTo>
                  <a:cubicBezTo>
                    <a:pt x="864" y="128"/>
                    <a:pt x="846" y="258"/>
                    <a:pt x="835" y="391"/>
                  </a:cubicBezTo>
                  <a:cubicBezTo>
                    <a:pt x="684" y="2327"/>
                    <a:pt x="2130" y="4020"/>
                    <a:pt x="4067" y="4172"/>
                  </a:cubicBezTo>
                  <a:cubicBezTo>
                    <a:pt x="4454" y="4202"/>
                    <a:pt x="4832" y="4168"/>
                    <a:pt x="5190" y="4079"/>
                  </a:cubicBezTo>
                  <a:cubicBezTo>
                    <a:pt x="4598" y="4677"/>
                    <a:pt x="3757" y="5019"/>
                    <a:pt x="2852" y="4949"/>
                  </a:cubicBezTo>
                  <a:cubicBezTo>
                    <a:pt x="1219" y="4821"/>
                    <a:pt x="0" y="3394"/>
                    <a:pt x="127" y="1761"/>
                  </a:cubicBezTo>
                  <a:cubicBezTo>
                    <a:pt x="181" y="1079"/>
                    <a:pt x="461" y="469"/>
                    <a:pt x="888" y="0"/>
                  </a:cubicBezTo>
                  <a:close/>
                </a:path>
              </a:pathLst>
            </a:custGeom>
            <a:solidFill>
              <a:srgbClr val="C5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2" name="iṥ1iḑè"/>
            <p:cNvSpPr/>
            <p:nvPr/>
          </p:nvSpPr>
          <p:spPr bwMode="auto">
            <a:xfrm>
              <a:off x="2744181" y="2737709"/>
              <a:ext cx="1433725" cy="1368456"/>
            </a:xfrm>
            <a:custGeom>
              <a:avLst/>
              <a:gdLst>
                <a:gd name="T0" fmla="*/ 151 w 5483"/>
                <a:gd name="T1" fmla="*/ 1429 h 5240"/>
                <a:gd name="T2" fmla="*/ 204 w 5483"/>
                <a:gd name="T3" fmla="*/ 1038 h 5240"/>
                <a:gd name="T4" fmla="*/ 2631 w 5483"/>
                <a:gd name="T5" fmla="*/ 75 h 5240"/>
                <a:gd name="T6" fmla="*/ 5356 w 5483"/>
                <a:gd name="T7" fmla="*/ 3262 h 5240"/>
                <a:gd name="T8" fmla="*/ 4506 w 5483"/>
                <a:gd name="T9" fmla="*/ 5117 h 5240"/>
                <a:gd name="T10" fmla="*/ 3383 w 5483"/>
                <a:gd name="T11" fmla="*/ 5210 h 5240"/>
                <a:gd name="T12" fmla="*/ 151 w 5483"/>
                <a:gd name="T13" fmla="*/ 1429 h 5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83" h="5240">
                  <a:moveTo>
                    <a:pt x="151" y="1429"/>
                  </a:moveTo>
                  <a:cubicBezTo>
                    <a:pt x="162" y="1296"/>
                    <a:pt x="180" y="1166"/>
                    <a:pt x="204" y="1038"/>
                  </a:cubicBezTo>
                  <a:cubicBezTo>
                    <a:pt x="799" y="383"/>
                    <a:pt x="1680" y="0"/>
                    <a:pt x="2631" y="75"/>
                  </a:cubicBezTo>
                  <a:cubicBezTo>
                    <a:pt x="4264" y="202"/>
                    <a:pt x="5483" y="1630"/>
                    <a:pt x="5356" y="3262"/>
                  </a:cubicBezTo>
                  <a:cubicBezTo>
                    <a:pt x="5299" y="3990"/>
                    <a:pt x="4983" y="4636"/>
                    <a:pt x="4506" y="5117"/>
                  </a:cubicBezTo>
                  <a:cubicBezTo>
                    <a:pt x="4148" y="5206"/>
                    <a:pt x="3770" y="5240"/>
                    <a:pt x="3383" y="5210"/>
                  </a:cubicBezTo>
                  <a:cubicBezTo>
                    <a:pt x="1446" y="5058"/>
                    <a:pt x="0" y="3365"/>
                    <a:pt x="151" y="14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3" name="í$ḻídê"/>
            <p:cNvSpPr/>
            <p:nvPr/>
          </p:nvSpPr>
          <p:spPr bwMode="auto">
            <a:xfrm>
              <a:off x="3360372" y="2783066"/>
              <a:ext cx="129434" cy="129434"/>
            </a:xfrm>
            <a:custGeom>
              <a:avLst/>
              <a:gdLst>
                <a:gd name="T0" fmla="*/ 10 w 494"/>
                <a:gd name="T1" fmla="*/ 228 h 494"/>
                <a:gd name="T2" fmla="*/ 228 w 494"/>
                <a:gd name="T3" fmla="*/ 484 h 494"/>
                <a:gd name="T4" fmla="*/ 484 w 494"/>
                <a:gd name="T5" fmla="*/ 265 h 494"/>
                <a:gd name="T6" fmla="*/ 266 w 494"/>
                <a:gd name="T7" fmla="*/ 10 h 494"/>
                <a:gd name="T8" fmla="*/ 10 w 494"/>
                <a:gd name="T9" fmla="*/ 228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492">
                  <a:moveTo>
                    <a:pt x="10" y="228"/>
                  </a:moveTo>
                  <a:cubicBezTo>
                    <a:pt x="0" y="359"/>
                    <a:pt x="98" y="474"/>
                    <a:pt x="228" y="484"/>
                  </a:cubicBezTo>
                  <a:cubicBezTo>
                    <a:pt x="359" y="494"/>
                    <a:pt x="474" y="396"/>
                    <a:pt x="484" y="265"/>
                  </a:cubicBezTo>
                  <a:cubicBezTo>
                    <a:pt x="494" y="135"/>
                    <a:pt x="396" y="20"/>
                    <a:pt x="266" y="10"/>
                  </a:cubicBezTo>
                  <a:cubicBezTo>
                    <a:pt x="135" y="0"/>
                    <a:pt x="20" y="98"/>
                    <a:pt x="10" y="228"/>
                  </a:cubicBez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4" name="ïṥļíďê"/>
            <p:cNvSpPr/>
            <p:nvPr/>
          </p:nvSpPr>
          <p:spPr bwMode="auto">
            <a:xfrm>
              <a:off x="3253065" y="4147097"/>
              <a:ext cx="129434" cy="128327"/>
            </a:xfrm>
            <a:custGeom>
              <a:avLst/>
              <a:gdLst>
                <a:gd name="T0" fmla="*/ 10 w 494"/>
                <a:gd name="T1" fmla="*/ 229 h 494"/>
                <a:gd name="T2" fmla="*/ 229 w 494"/>
                <a:gd name="T3" fmla="*/ 484 h 494"/>
                <a:gd name="T4" fmla="*/ 484 w 494"/>
                <a:gd name="T5" fmla="*/ 266 h 494"/>
                <a:gd name="T6" fmla="*/ 266 w 494"/>
                <a:gd name="T7" fmla="*/ 10 h 494"/>
                <a:gd name="T8" fmla="*/ 10 w 494"/>
                <a:gd name="T9" fmla="*/ 229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492">
                  <a:moveTo>
                    <a:pt x="10" y="229"/>
                  </a:moveTo>
                  <a:cubicBezTo>
                    <a:pt x="0" y="359"/>
                    <a:pt x="98" y="474"/>
                    <a:pt x="229" y="484"/>
                  </a:cubicBezTo>
                  <a:cubicBezTo>
                    <a:pt x="359" y="494"/>
                    <a:pt x="474" y="397"/>
                    <a:pt x="484" y="266"/>
                  </a:cubicBezTo>
                  <a:cubicBezTo>
                    <a:pt x="494" y="135"/>
                    <a:pt x="396" y="21"/>
                    <a:pt x="266" y="10"/>
                  </a:cubicBezTo>
                  <a:cubicBezTo>
                    <a:pt x="135" y="0"/>
                    <a:pt x="21" y="98"/>
                    <a:pt x="10" y="229"/>
                  </a:cubicBez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5" name="išḻîďè"/>
            <p:cNvSpPr/>
            <p:nvPr/>
          </p:nvSpPr>
          <p:spPr bwMode="auto">
            <a:xfrm>
              <a:off x="2624703" y="3411427"/>
              <a:ext cx="128327" cy="129434"/>
            </a:xfrm>
            <a:custGeom>
              <a:avLst/>
              <a:gdLst>
                <a:gd name="T0" fmla="*/ 228 w 494"/>
                <a:gd name="T1" fmla="*/ 484 h 494"/>
                <a:gd name="T2" fmla="*/ 484 w 494"/>
                <a:gd name="T3" fmla="*/ 266 h 494"/>
                <a:gd name="T4" fmla="*/ 266 w 494"/>
                <a:gd name="T5" fmla="*/ 10 h 494"/>
                <a:gd name="T6" fmla="*/ 10 w 494"/>
                <a:gd name="T7" fmla="*/ 229 h 494"/>
                <a:gd name="T8" fmla="*/ 228 w 494"/>
                <a:gd name="T9" fmla="*/ 48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492">
                  <a:moveTo>
                    <a:pt x="228" y="484"/>
                  </a:moveTo>
                  <a:cubicBezTo>
                    <a:pt x="359" y="494"/>
                    <a:pt x="474" y="396"/>
                    <a:pt x="484" y="266"/>
                  </a:cubicBezTo>
                  <a:cubicBezTo>
                    <a:pt x="494" y="135"/>
                    <a:pt x="396" y="21"/>
                    <a:pt x="266" y="10"/>
                  </a:cubicBezTo>
                  <a:cubicBezTo>
                    <a:pt x="135" y="0"/>
                    <a:pt x="20" y="98"/>
                    <a:pt x="10" y="229"/>
                  </a:cubicBezTo>
                  <a:cubicBezTo>
                    <a:pt x="0" y="359"/>
                    <a:pt x="98" y="474"/>
                    <a:pt x="228" y="484"/>
                  </a:cubicBez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6" name="íṩḷîḋè"/>
            <p:cNvSpPr/>
            <p:nvPr/>
          </p:nvSpPr>
          <p:spPr bwMode="auto">
            <a:xfrm>
              <a:off x="3989840" y="3518736"/>
              <a:ext cx="129434" cy="128327"/>
            </a:xfrm>
            <a:custGeom>
              <a:avLst/>
              <a:gdLst>
                <a:gd name="T0" fmla="*/ 229 w 494"/>
                <a:gd name="T1" fmla="*/ 484 h 494"/>
                <a:gd name="T2" fmla="*/ 484 w 494"/>
                <a:gd name="T3" fmla="*/ 266 h 494"/>
                <a:gd name="T4" fmla="*/ 266 w 494"/>
                <a:gd name="T5" fmla="*/ 10 h 494"/>
                <a:gd name="T6" fmla="*/ 10 w 494"/>
                <a:gd name="T7" fmla="*/ 228 h 494"/>
                <a:gd name="T8" fmla="*/ 229 w 494"/>
                <a:gd name="T9" fmla="*/ 48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492">
                  <a:moveTo>
                    <a:pt x="229" y="484"/>
                  </a:moveTo>
                  <a:cubicBezTo>
                    <a:pt x="359" y="494"/>
                    <a:pt x="474" y="396"/>
                    <a:pt x="484" y="266"/>
                  </a:cubicBezTo>
                  <a:cubicBezTo>
                    <a:pt x="494" y="135"/>
                    <a:pt x="396" y="20"/>
                    <a:pt x="266" y="10"/>
                  </a:cubicBezTo>
                  <a:cubicBezTo>
                    <a:pt x="135" y="0"/>
                    <a:pt x="21" y="98"/>
                    <a:pt x="10" y="228"/>
                  </a:cubicBezTo>
                  <a:cubicBezTo>
                    <a:pt x="0" y="359"/>
                    <a:pt x="98" y="474"/>
                    <a:pt x="229" y="484"/>
                  </a:cubicBez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7" name="iŝļíḓé"/>
            <p:cNvSpPr/>
            <p:nvPr/>
          </p:nvSpPr>
          <p:spPr bwMode="auto">
            <a:xfrm>
              <a:off x="3699997" y="2942369"/>
              <a:ext cx="80758" cy="79651"/>
            </a:xfrm>
            <a:custGeom>
              <a:avLst/>
              <a:gdLst>
                <a:gd name="T0" fmla="*/ 6 w 307"/>
                <a:gd name="T1" fmla="*/ 142 h 307"/>
                <a:gd name="T2" fmla="*/ 142 w 307"/>
                <a:gd name="T3" fmla="*/ 301 h 307"/>
                <a:gd name="T4" fmla="*/ 300 w 307"/>
                <a:gd name="T5" fmla="*/ 165 h 307"/>
                <a:gd name="T6" fmla="*/ 165 w 307"/>
                <a:gd name="T7" fmla="*/ 7 h 307"/>
                <a:gd name="T8" fmla="*/ 6 w 307"/>
                <a:gd name="T9" fmla="*/ 14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07">
                  <a:moveTo>
                    <a:pt x="6" y="142"/>
                  </a:moveTo>
                  <a:cubicBezTo>
                    <a:pt x="0" y="224"/>
                    <a:pt x="61" y="295"/>
                    <a:pt x="142" y="301"/>
                  </a:cubicBezTo>
                  <a:cubicBezTo>
                    <a:pt x="223" y="307"/>
                    <a:pt x="294" y="247"/>
                    <a:pt x="300" y="165"/>
                  </a:cubicBezTo>
                  <a:cubicBezTo>
                    <a:pt x="307" y="84"/>
                    <a:pt x="246" y="13"/>
                    <a:pt x="165" y="7"/>
                  </a:cubicBezTo>
                  <a:cubicBezTo>
                    <a:pt x="84" y="0"/>
                    <a:pt x="13" y="61"/>
                    <a:pt x="6" y="142"/>
                  </a:cubicBezTo>
                  <a:close/>
                </a:path>
              </a:pathLst>
            </a:custGeom>
            <a:solidFill>
              <a:srgbClr val="F0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8" name="ïṥľïḓe"/>
            <p:cNvSpPr/>
            <p:nvPr/>
          </p:nvSpPr>
          <p:spPr bwMode="auto">
            <a:xfrm>
              <a:off x="3926782" y="3234424"/>
              <a:ext cx="79651" cy="80758"/>
            </a:xfrm>
            <a:custGeom>
              <a:avLst/>
              <a:gdLst>
                <a:gd name="T0" fmla="*/ 6 w 306"/>
                <a:gd name="T1" fmla="*/ 142 h 307"/>
                <a:gd name="T2" fmla="*/ 141 w 306"/>
                <a:gd name="T3" fmla="*/ 300 h 307"/>
                <a:gd name="T4" fmla="*/ 300 w 306"/>
                <a:gd name="T5" fmla="*/ 165 h 307"/>
                <a:gd name="T6" fmla="*/ 164 w 306"/>
                <a:gd name="T7" fmla="*/ 6 h 307"/>
                <a:gd name="T8" fmla="*/ 6 w 306"/>
                <a:gd name="T9" fmla="*/ 14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07">
                  <a:moveTo>
                    <a:pt x="6" y="142"/>
                  </a:moveTo>
                  <a:cubicBezTo>
                    <a:pt x="0" y="223"/>
                    <a:pt x="60" y="294"/>
                    <a:pt x="141" y="300"/>
                  </a:cubicBezTo>
                  <a:cubicBezTo>
                    <a:pt x="223" y="307"/>
                    <a:pt x="293" y="246"/>
                    <a:pt x="300" y="165"/>
                  </a:cubicBezTo>
                  <a:cubicBezTo>
                    <a:pt x="306" y="84"/>
                    <a:pt x="246" y="13"/>
                    <a:pt x="164" y="6"/>
                  </a:cubicBezTo>
                  <a:cubicBezTo>
                    <a:pt x="83" y="0"/>
                    <a:pt x="12" y="61"/>
                    <a:pt x="6" y="142"/>
                  </a:cubicBezTo>
                  <a:close/>
                </a:path>
              </a:pathLst>
            </a:custGeom>
            <a:solidFill>
              <a:srgbClr val="F0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9" name="îṣ1ïḋè"/>
            <p:cNvSpPr/>
            <p:nvPr/>
          </p:nvSpPr>
          <p:spPr bwMode="auto">
            <a:xfrm>
              <a:off x="2745287" y="3722289"/>
              <a:ext cx="79651" cy="79651"/>
            </a:xfrm>
            <a:custGeom>
              <a:avLst/>
              <a:gdLst>
                <a:gd name="T0" fmla="*/ 7 w 307"/>
                <a:gd name="T1" fmla="*/ 142 h 306"/>
                <a:gd name="T2" fmla="*/ 142 w 307"/>
                <a:gd name="T3" fmla="*/ 300 h 306"/>
                <a:gd name="T4" fmla="*/ 301 w 307"/>
                <a:gd name="T5" fmla="*/ 165 h 306"/>
                <a:gd name="T6" fmla="*/ 165 w 307"/>
                <a:gd name="T7" fmla="*/ 6 h 306"/>
                <a:gd name="T8" fmla="*/ 7 w 307"/>
                <a:gd name="T9" fmla="*/ 14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06">
                  <a:moveTo>
                    <a:pt x="7" y="142"/>
                  </a:moveTo>
                  <a:cubicBezTo>
                    <a:pt x="0" y="223"/>
                    <a:pt x="61" y="294"/>
                    <a:pt x="142" y="300"/>
                  </a:cubicBezTo>
                  <a:cubicBezTo>
                    <a:pt x="223" y="306"/>
                    <a:pt x="294" y="246"/>
                    <a:pt x="301" y="165"/>
                  </a:cubicBezTo>
                  <a:cubicBezTo>
                    <a:pt x="307" y="83"/>
                    <a:pt x="246" y="12"/>
                    <a:pt x="165" y="6"/>
                  </a:cubicBezTo>
                  <a:cubicBezTo>
                    <a:pt x="84" y="0"/>
                    <a:pt x="13" y="60"/>
                    <a:pt x="7" y="142"/>
                  </a:cubicBezTo>
                  <a:close/>
                </a:path>
              </a:pathLst>
            </a:custGeom>
            <a:solidFill>
              <a:srgbClr val="F0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0" name="ïṣ1ïďe"/>
            <p:cNvSpPr/>
            <p:nvPr/>
          </p:nvSpPr>
          <p:spPr bwMode="auto">
            <a:xfrm>
              <a:off x="2972072" y="4014344"/>
              <a:ext cx="79651" cy="79651"/>
            </a:xfrm>
            <a:custGeom>
              <a:avLst/>
              <a:gdLst>
                <a:gd name="T0" fmla="*/ 6 w 306"/>
                <a:gd name="T1" fmla="*/ 142 h 307"/>
                <a:gd name="T2" fmla="*/ 142 w 306"/>
                <a:gd name="T3" fmla="*/ 301 h 307"/>
                <a:gd name="T4" fmla="*/ 300 w 306"/>
                <a:gd name="T5" fmla="*/ 165 h 307"/>
                <a:gd name="T6" fmla="*/ 165 w 306"/>
                <a:gd name="T7" fmla="*/ 7 h 307"/>
                <a:gd name="T8" fmla="*/ 6 w 306"/>
                <a:gd name="T9" fmla="*/ 14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07">
                  <a:moveTo>
                    <a:pt x="6" y="142"/>
                  </a:moveTo>
                  <a:cubicBezTo>
                    <a:pt x="0" y="223"/>
                    <a:pt x="60" y="294"/>
                    <a:pt x="142" y="301"/>
                  </a:cubicBezTo>
                  <a:cubicBezTo>
                    <a:pt x="223" y="307"/>
                    <a:pt x="294" y="246"/>
                    <a:pt x="300" y="165"/>
                  </a:cubicBezTo>
                  <a:cubicBezTo>
                    <a:pt x="306" y="84"/>
                    <a:pt x="246" y="13"/>
                    <a:pt x="165" y="7"/>
                  </a:cubicBezTo>
                  <a:cubicBezTo>
                    <a:pt x="83" y="0"/>
                    <a:pt x="12" y="61"/>
                    <a:pt x="6" y="142"/>
                  </a:cubicBezTo>
                  <a:close/>
                </a:path>
              </a:pathLst>
            </a:custGeom>
            <a:solidFill>
              <a:srgbClr val="F0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1" name="ïṥļïďe"/>
            <p:cNvSpPr/>
            <p:nvPr/>
          </p:nvSpPr>
          <p:spPr bwMode="auto">
            <a:xfrm>
              <a:off x="3863725" y="3813003"/>
              <a:ext cx="80758" cy="80758"/>
            </a:xfrm>
            <a:custGeom>
              <a:avLst/>
              <a:gdLst>
                <a:gd name="T0" fmla="*/ 165 w 307"/>
                <a:gd name="T1" fmla="*/ 7 h 307"/>
                <a:gd name="T2" fmla="*/ 7 w 307"/>
                <a:gd name="T3" fmla="*/ 142 h 307"/>
                <a:gd name="T4" fmla="*/ 142 w 307"/>
                <a:gd name="T5" fmla="*/ 301 h 307"/>
                <a:gd name="T6" fmla="*/ 301 w 307"/>
                <a:gd name="T7" fmla="*/ 165 h 307"/>
                <a:gd name="T8" fmla="*/ 165 w 307"/>
                <a:gd name="T9" fmla="*/ 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07">
                  <a:moveTo>
                    <a:pt x="165" y="7"/>
                  </a:moveTo>
                  <a:cubicBezTo>
                    <a:pt x="84" y="0"/>
                    <a:pt x="13" y="61"/>
                    <a:pt x="7" y="142"/>
                  </a:cubicBezTo>
                  <a:cubicBezTo>
                    <a:pt x="0" y="223"/>
                    <a:pt x="61" y="294"/>
                    <a:pt x="142" y="301"/>
                  </a:cubicBezTo>
                  <a:cubicBezTo>
                    <a:pt x="223" y="307"/>
                    <a:pt x="294" y="246"/>
                    <a:pt x="301" y="165"/>
                  </a:cubicBezTo>
                  <a:cubicBezTo>
                    <a:pt x="307" y="84"/>
                    <a:pt x="246" y="13"/>
                    <a:pt x="165" y="7"/>
                  </a:cubicBezTo>
                  <a:close/>
                </a:path>
              </a:pathLst>
            </a:custGeom>
            <a:solidFill>
              <a:srgbClr val="F0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2" name="îŝḻîdè"/>
            <p:cNvSpPr/>
            <p:nvPr/>
          </p:nvSpPr>
          <p:spPr bwMode="auto">
            <a:xfrm>
              <a:off x="3571670" y="4039788"/>
              <a:ext cx="79651" cy="79651"/>
            </a:xfrm>
            <a:custGeom>
              <a:avLst/>
              <a:gdLst>
                <a:gd name="T0" fmla="*/ 165 w 306"/>
                <a:gd name="T1" fmla="*/ 6 h 306"/>
                <a:gd name="T2" fmla="*/ 6 w 306"/>
                <a:gd name="T3" fmla="*/ 142 h 306"/>
                <a:gd name="T4" fmla="*/ 142 w 306"/>
                <a:gd name="T5" fmla="*/ 300 h 306"/>
                <a:gd name="T6" fmla="*/ 300 w 306"/>
                <a:gd name="T7" fmla="*/ 165 h 306"/>
                <a:gd name="T8" fmla="*/ 165 w 306"/>
                <a:gd name="T9" fmla="*/ 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06">
                  <a:moveTo>
                    <a:pt x="165" y="6"/>
                  </a:moveTo>
                  <a:cubicBezTo>
                    <a:pt x="83" y="0"/>
                    <a:pt x="12" y="60"/>
                    <a:pt x="6" y="142"/>
                  </a:cubicBezTo>
                  <a:cubicBezTo>
                    <a:pt x="0" y="223"/>
                    <a:pt x="60" y="294"/>
                    <a:pt x="142" y="300"/>
                  </a:cubicBezTo>
                  <a:cubicBezTo>
                    <a:pt x="223" y="306"/>
                    <a:pt x="294" y="246"/>
                    <a:pt x="300" y="165"/>
                  </a:cubicBezTo>
                  <a:cubicBezTo>
                    <a:pt x="306" y="83"/>
                    <a:pt x="246" y="12"/>
                    <a:pt x="165" y="6"/>
                  </a:cubicBezTo>
                  <a:close/>
                </a:path>
              </a:pathLst>
            </a:custGeom>
            <a:solidFill>
              <a:srgbClr val="F0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3" name="iṣḷïḍè"/>
            <p:cNvSpPr/>
            <p:nvPr/>
          </p:nvSpPr>
          <p:spPr bwMode="auto">
            <a:xfrm>
              <a:off x="3083805" y="2859399"/>
              <a:ext cx="79651" cy="80758"/>
            </a:xfrm>
            <a:custGeom>
              <a:avLst/>
              <a:gdLst>
                <a:gd name="T0" fmla="*/ 165 w 307"/>
                <a:gd name="T1" fmla="*/ 7 h 307"/>
                <a:gd name="T2" fmla="*/ 6 w 307"/>
                <a:gd name="T3" fmla="*/ 142 h 307"/>
                <a:gd name="T4" fmla="*/ 142 w 307"/>
                <a:gd name="T5" fmla="*/ 301 h 307"/>
                <a:gd name="T6" fmla="*/ 300 w 307"/>
                <a:gd name="T7" fmla="*/ 165 h 307"/>
                <a:gd name="T8" fmla="*/ 165 w 307"/>
                <a:gd name="T9" fmla="*/ 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07">
                  <a:moveTo>
                    <a:pt x="165" y="7"/>
                  </a:moveTo>
                  <a:cubicBezTo>
                    <a:pt x="84" y="0"/>
                    <a:pt x="13" y="61"/>
                    <a:pt x="6" y="142"/>
                  </a:cubicBezTo>
                  <a:cubicBezTo>
                    <a:pt x="0" y="223"/>
                    <a:pt x="61" y="294"/>
                    <a:pt x="142" y="301"/>
                  </a:cubicBezTo>
                  <a:cubicBezTo>
                    <a:pt x="223" y="307"/>
                    <a:pt x="294" y="246"/>
                    <a:pt x="300" y="165"/>
                  </a:cubicBezTo>
                  <a:cubicBezTo>
                    <a:pt x="307" y="84"/>
                    <a:pt x="246" y="13"/>
                    <a:pt x="165" y="7"/>
                  </a:cubicBezTo>
                  <a:close/>
                </a:path>
              </a:pathLst>
            </a:custGeom>
            <a:solidFill>
              <a:srgbClr val="F0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4" name="îś1îdè"/>
            <p:cNvSpPr/>
            <p:nvPr/>
          </p:nvSpPr>
          <p:spPr bwMode="auto">
            <a:xfrm>
              <a:off x="2790644" y="3086184"/>
              <a:ext cx="80758" cy="79651"/>
            </a:xfrm>
            <a:custGeom>
              <a:avLst/>
              <a:gdLst>
                <a:gd name="T0" fmla="*/ 164 w 306"/>
                <a:gd name="T1" fmla="*/ 6 h 307"/>
                <a:gd name="T2" fmla="*/ 6 w 306"/>
                <a:gd name="T3" fmla="*/ 142 h 307"/>
                <a:gd name="T4" fmla="*/ 141 w 306"/>
                <a:gd name="T5" fmla="*/ 300 h 307"/>
                <a:gd name="T6" fmla="*/ 300 w 306"/>
                <a:gd name="T7" fmla="*/ 165 h 307"/>
                <a:gd name="T8" fmla="*/ 164 w 306"/>
                <a:gd name="T9" fmla="*/ 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07">
                  <a:moveTo>
                    <a:pt x="164" y="6"/>
                  </a:moveTo>
                  <a:cubicBezTo>
                    <a:pt x="83" y="0"/>
                    <a:pt x="12" y="60"/>
                    <a:pt x="6" y="142"/>
                  </a:cubicBezTo>
                  <a:cubicBezTo>
                    <a:pt x="0" y="223"/>
                    <a:pt x="60" y="294"/>
                    <a:pt x="141" y="300"/>
                  </a:cubicBezTo>
                  <a:cubicBezTo>
                    <a:pt x="223" y="307"/>
                    <a:pt x="294" y="246"/>
                    <a:pt x="300" y="165"/>
                  </a:cubicBezTo>
                  <a:cubicBezTo>
                    <a:pt x="306" y="83"/>
                    <a:pt x="246" y="13"/>
                    <a:pt x="164" y="6"/>
                  </a:cubicBezTo>
                  <a:close/>
                </a:path>
              </a:pathLst>
            </a:custGeom>
            <a:solidFill>
              <a:srgbClr val="F0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5" name="iṡ1íḑé"/>
            <p:cNvSpPr/>
            <p:nvPr/>
          </p:nvSpPr>
          <p:spPr bwMode="auto">
            <a:xfrm>
              <a:off x="3021854" y="3474485"/>
              <a:ext cx="411532" cy="532116"/>
            </a:xfrm>
            <a:custGeom>
              <a:avLst/>
              <a:gdLst>
                <a:gd name="T0" fmla="*/ 31 w 1574"/>
                <a:gd name="T1" fmla="*/ 1868 h 2037"/>
                <a:gd name="T2" fmla="*/ 1156 w 1574"/>
                <a:gd name="T3" fmla="*/ 297 h 2037"/>
                <a:gd name="T4" fmla="*/ 1146 w 1574"/>
                <a:gd name="T5" fmla="*/ 216 h 2037"/>
                <a:gd name="T6" fmla="*/ 1147 w 1574"/>
                <a:gd name="T7" fmla="*/ 201 h 2037"/>
                <a:gd name="T8" fmla="*/ 1372 w 1574"/>
                <a:gd name="T9" fmla="*/ 9 h 2037"/>
                <a:gd name="T10" fmla="*/ 1565 w 1574"/>
                <a:gd name="T11" fmla="*/ 234 h 2037"/>
                <a:gd name="T12" fmla="*/ 1563 w 1574"/>
                <a:gd name="T13" fmla="*/ 248 h 2037"/>
                <a:gd name="T14" fmla="*/ 1338 w 1574"/>
                <a:gd name="T15" fmla="*/ 441 h 2037"/>
                <a:gd name="T16" fmla="*/ 1299 w 1574"/>
                <a:gd name="T17" fmla="*/ 434 h 2037"/>
                <a:gd name="T18" fmla="*/ 192 w 1574"/>
                <a:gd name="T19" fmla="*/ 1982 h 2037"/>
                <a:gd name="T20" fmla="*/ 55 w 1574"/>
                <a:gd name="T21" fmla="*/ 2005 h 2037"/>
                <a:gd name="T22" fmla="*/ 31 w 1574"/>
                <a:gd name="T23" fmla="*/ 1868 h 2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4" h="2037">
                  <a:moveTo>
                    <a:pt x="31" y="1868"/>
                  </a:moveTo>
                  <a:cubicBezTo>
                    <a:pt x="1156" y="297"/>
                    <a:pt x="1156" y="297"/>
                    <a:pt x="1156" y="297"/>
                  </a:cubicBezTo>
                  <a:cubicBezTo>
                    <a:pt x="1147" y="271"/>
                    <a:pt x="1144" y="244"/>
                    <a:pt x="1146" y="216"/>
                  </a:cubicBezTo>
                  <a:cubicBezTo>
                    <a:pt x="1147" y="201"/>
                    <a:pt x="1147" y="201"/>
                    <a:pt x="1147" y="201"/>
                  </a:cubicBezTo>
                  <a:cubicBezTo>
                    <a:pt x="1156" y="86"/>
                    <a:pt x="1257" y="0"/>
                    <a:pt x="1372" y="9"/>
                  </a:cubicBezTo>
                  <a:cubicBezTo>
                    <a:pt x="1487" y="18"/>
                    <a:pt x="1574" y="119"/>
                    <a:pt x="1565" y="234"/>
                  </a:cubicBezTo>
                  <a:cubicBezTo>
                    <a:pt x="1563" y="248"/>
                    <a:pt x="1563" y="248"/>
                    <a:pt x="1563" y="248"/>
                  </a:cubicBezTo>
                  <a:cubicBezTo>
                    <a:pt x="1554" y="364"/>
                    <a:pt x="1454" y="450"/>
                    <a:pt x="1338" y="441"/>
                  </a:cubicBezTo>
                  <a:cubicBezTo>
                    <a:pt x="1325" y="440"/>
                    <a:pt x="1312" y="437"/>
                    <a:pt x="1299" y="434"/>
                  </a:cubicBezTo>
                  <a:cubicBezTo>
                    <a:pt x="192" y="1982"/>
                    <a:pt x="192" y="1982"/>
                    <a:pt x="192" y="1982"/>
                  </a:cubicBezTo>
                  <a:cubicBezTo>
                    <a:pt x="160" y="2026"/>
                    <a:pt x="99" y="2037"/>
                    <a:pt x="55" y="2005"/>
                  </a:cubicBezTo>
                  <a:cubicBezTo>
                    <a:pt x="10" y="1974"/>
                    <a:pt x="0" y="1912"/>
                    <a:pt x="31" y="1868"/>
                  </a:cubicBez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6" name="iśḷîḍe"/>
            <p:cNvSpPr/>
            <p:nvPr/>
          </p:nvSpPr>
          <p:spPr bwMode="auto">
            <a:xfrm>
              <a:off x="3284040" y="3093928"/>
              <a:ext cx="172578" cy="523266"/>
            </a:xfrm>
            <a:custGeom>
              <a:avLst/>
              <a:gdLst>
                <a:gd name="T0" fmla="*/ 14 w 662"/>
                <a:gd name="T1" fmla="*/ 1648 h 2005"/>
                <a:gd name="T2" fmla="*/ 308 w 662"/>
                <a:gd name="T3" fmla="*/ 1991 h 2005"/>
                <a:gd name="T4" fmla="*/ 651 w 662"/>
                <a:gd name="T5" fmla="*/ 1698 h 2005"/>
                <a:gd name="T6" fmla="*/ 470 w 662"/>
                <a:gd name="T7" fmla="*/ 1385 h 2005"/>
                <a:gd name="T8" fmla="*/ 471 w 662"/>
                <a:gd name="T9" fmla="*/ 1380 h 2005"/>
                <a:gd name="T10" fmla="*/ 569 w 662"/>
                <a:gd name="T11" fmla="*/ 128 h 2005"/>
                <a:gd name="T12" fmla="*/ 463 w 662"/>
                <a:gd name="T13" fmla="*/ 5 h 2005"/>
                <a:gd name="T14" fmla="*/ 340 w 662"/>
                <a:gd name="T15" fmla="*/ 110 h 2005"/>
                <a:gd name="T16" fmla="*/ 242 w 662"/>
                <a:gd name="T17" fmla="*/ 1362 h 2005"/>
                <a:gd name="T18" fmla="*/ 242 w 662"/>
                <a:gd name="T19" fmla="*/ 1367 h 2005"/>
                <a:gd name="T20" fmla="*/ 14 w 662"/>
                <a:gd name="T21" fmla="*/ 1648 h 2005"/>
                <a:gd name="T22" fmla="*/ 169 w 662"/>
                <a:gd name="T23" fmla="*/ 1660 h 2005"/>
                <a:gd name="T24" fmla="*/ 346 w 662"/>
                <a:gd name="T25" fmla="*/ 1510 h 2005"/>
                <a:gd name="T26" fmla="*/ 496 w 662"/>
                <a:gd name="T27" fmla="*/ 1686 h 2005"/>
                <a:gd name="T28" fmla="*/ 320 w 662"/>
                <a:gd name="T29" fmla="*/ 1836 h 2005"/>
                <a:gd name="T30" fmla="*/ 169 w 662"/>
                <a:gd name="T31" fmla="*/ 1660 h 2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2" h="2005">
                  <a:moveTo>
                    <a:pt x="14" y="1648"/>
                  </a:moveTo>
                  <a:cubicBezTo>
                    <a:pt x="0" y="1824"/>
                    <a:pt x="132" y="1978"/>
                    <a:pt x="308" y="1991"/>
                  </a:cubicBezTo>
                  <a:cubicBezTo>
                    <a:pt x="484" y="2005"/>
                    <a:pt x="637" y="1874"/>
                    <a:pt x="651" y="1698"/>
                  </a:cubicBezTo>
                  <a:cubicBezTo>
                    <a:pt x="662" y="1562"/>
                    <a:pt x="586" y="1440"/>
                    <a:pt x="470" y="1385"/>
                  </a:cubicBezTo>
                  <a:cubicBezTo>
                    <a:pt x="470" y="1383"/>
                    <a:pt x="471" y="1381"/>
                    <a:pt x="471" y="1380"/>
                  </a:cubicBezTo>
                  <a:cubicBezTo>
                    <a:pt x="569" y="128"/>
                    <a:pt x="569" y="128"/>
                    <a:pt x="569" y="128"/>
                  </a:cubicBezTo>
                  <a:cubicBezTo>
                    <a:pt x="574" y="65"/>
                    <a:pt x="527" y="10"/>
                    <a:pt x="463" y="5"/>
                  </a:cubicBezTo>
                  <a:cubicBezTo>
                    <a:pt x="400" y="0"/>
                    <a:pt x="345" y="47"/>
                    <a:pt x="340" y="110"/>
                  </a:cubicBezTo>
                  <a:cubicBezTo>
                    <a:pt x="242" y="1362"/>
                    <a:pt x="242" y="1362"/>
                    <a:pt x="242" y="1362"/>
                  </a:cubicBezTo>
                  <a:cubicBezTo>
                    <a:pt x="242" y="1364"/>
                    <a:pt x="242" y="1365"/>
                    <a:pt x="242" y="1367"/>
                  </a:cubicBezTo>
                  <a:cubicBezTo>
                    <a:pt x="119" y="1403"/>
                    <a:pt x="25" y="1512"/>
                    <a:pt x="14" y="1648"/>
                  </a:cubicBezTo>
                  <a:close/>
                  <a:moveTo>
                    <a:pt x="169" y="1660"/>
                  </a:moveTo>
                  <a:cubicBezTo>
                    <a:pt x="176" y="1570"/>
                    <a:pt x="255" y="1503"/>
                    <a:pt x="346" y="1510"/>
                  </a:cubicBezTo>
                  <a:cubicBezTo>
                    <a:pt x="436" y="1517"/>
                    <a:pt x="503" y="1596"/>
                    <a:pt x="496" y="1686"/>
                  </a:cubicBezTo>
                  <a:cubicBezTo>
                    <a:pt x="489" y="1776"/>
                    <a:pt x="410" y="1843"/>
                    <a:pt x="320" y="1836"/>
                  </a:cubicBezTo>
                  <a:cubicBezTo>
                    <a:pt x="230" y="1829"/>
                    <a:pt x="162" y="1750"/>
                    <a:pt x="169" y="1660"/>
                  </a:cubicBezTo>
                  <a:close/>
                </a:path>
              </a:pathLst>
            </a:custGeom>
            <a:solidFill>
              <a:srgbClr val="F0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7" name="ïSļíḋe"/>
            <p:cNvSpPr/>
            <p:nvPr/>
          </p:nvSpPr>
          <p:spPr bwMode="auto">
            <a:xfrm>
              <a:off x="2879145" y="2955644"/>
              <a:ext cx="99564" cy="109521"/>
            </a:xfrm>
            <a:custGeom>
              <a:avLst/>
              <a:gdLst>
                <a:gd name="T0" fmla="*/ 90 w 90"/>
                <a:gd name="T1" fmla="*/ 84 h 99"/>
                <a:gd name="T2" fmla="*/ 72 w 90"/>
                <a:gd name="T3" fmla="*/ 99 h 99"/>
                <a:gd name="T4" fmla="*/ 0 w 90"/>
                <a:gd name="T5" fmla="*/ 15 h 99"/>
                <a:gd name="T6" fmla="*/ 17 w 90"/>
                <a:gd name="T7" fmla="*/ 0 h 99"/>
                <a:gd name="T8" fmla="*/ 90 w 90"/>
                <a:gd name="T9" fmla="*/ 8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9">
                  <a:moveTo>
                    <a:pt x="90" y="84"/>
                  </a:moveTo>
                  <a:lnTo>
                    <a:pt x="72" y="99"/>
                  </a:lnTo>
                  <a:lnTo>
                    <a:pt x="0" y="15"/>
                  </a:lnTo>
                  <a:lnTo>
                    <a:pt x="17" y="0"/>
                  </a:lnTo>
                  <a:lnTo>
                    <a:pt x="90" y="84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8" name="işļîḓé"/>
            <p:cNvSpPr/>
            <p:nvPr/>
          </p:nvSpPr>
          <p:spPr bwMode="auto">
            <a:xfrm>
              <a:off x="3765267" y="3990006"/>
              <a:ext cx="99564" cy="110627"/>
            </a:xfrm>
            <a:custGeom>
              <a:avLst/>
              <a:gdLst>
                <a:gd name="T0" fmla="*/ 90 w 90"/>
                <a:gd name="T1" fmla="*/ 85 h 100"/>
                <a:gd name="T2" fmla="*/ 72 w 90"/>
                <a:gd name="T3" fmla="*/ 100 h 100"/>
                <a:gd name="T4" fmla="*/ 0 w 90"/>
                <a:gd name="T5" fmla="*/ 15 h 100"/>
                <a:gd name="T6" fmla="*/ 17 w 90"/>
                <a:gd name="T7" fmla="*/ 0 h 100"/>
                <a:gd name="T8" fmla="*/ 90 w 90"/>
                <a:gd name="T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0">
                  <a:moveTo>
                    <a:pt x="90" y="85"/>
                  </a:moveTo>
                  <a:lnTo>
                    <a:pt x="72" y="100"/>
                  </a:lnTo>
                  <a:lnTo>
                    <a:pt x="0" y="15"/>
                  </a:lnTo>
                  <a:lnTo>
                    <a:pt x="17" y="0"/>
                  </a:lnTo>
                  <a:lnTo>
                    <a:pt x="90" y="85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9" name="îS1ïḍé"/>
            <p:cNvSpPr/>
            <p:nvPr/>
          </p:nvSpPr>
          <p:spPr bwMode="auto">
            <a:xfrm>
              <a:off x="3983202" y="3407002"/>
              <a:ext cx="126115" cy="43145"/>
            </a:xfrm>
            <a:custGeom>
              <a:avLst/>
              <a:gdLst>
                <a:gd name="T0" fmla="*/ 3 w 114"/>
                <a:gd name="T1" fmla="*/ 39 h 39"/>
                <a:gd name="T2" fmla="*/ 0 w 114"/>
                <a:gd name="T3" fmla="*/ 16 h 39"/>
                <a:gd name="T4" fmla="*/ 110 w 114"/>
                <a:gd name="T5" fmla="*/ 0 h 39"/>
                <a:gd name="T6" fmla="*/ 114 w 114"/>
                <a:gd name="T7" fmla="*/ 23 h 39"/>
                <a:gd name="T8" fmla="*/ 3 w 114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9">
                  <a:moveTo>
                    <a:pt x="3" y="39"/>
                  </a:moveTo>
                  <a:lnTo>
                    <a:pt x="0" y="16"/>
                  </a:lnTo>
                  <a:lnTo>
                    <a:pt x="110" y="0"/>
                  </a:lnTo>
                  <a:lnTo>
                    <a:pt x="114" y="23"/>
                  </a:lnTo>
                  <a:lnTo>
                    <a:pt x="3" y="39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0" name="ïśľíḑé"/>
            <p:cNvSpPr/>
            <p:nvPr/>
          </p:nvSpPr>
          <p:spPr bwMode="auto">
            <a:xfrm>
              <a:off x="2634660" y="3605025"/>
              <a:ext cx="126115" cy="44251"/>
            </a:xfrm>
            <a:custGeom>
              <a:avLst/>
              <a:gdLst>
                <a:gd name="T0" fmla="*/ 3 w 114"/>
                <a:gd name="T1" fmla="*/ 40 h 40"/>
                <a:gd name="T2" fmla="*/ 0 w 114"/>
                <a:gd name="T3" fmla="*/ 17 h 40"/>
                <a:gd name="T4" fmla="*/ 110 w 114"/>
                <a:gd name="T5" fmla="*/ 0 h 40"/>
                <a:gd name="T6" fmla="*/ 114 w 114"/>
                <a:gd name="T7" fmla="*/ 23 h 40"/>
                <a:gd name="T8" fmla="*/ 3 w 114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40">
                  <a:moveTo>
                    <a:pt x="3" y="40"/>
                  </a:moveTo>
                  <a:lnTo>
                    <a:pt x="0" y="17"/>
                  </a:lnTo>
                  <a:lnTo>
                    <a:pt x="110" y="0"/>
                  </a:lnTo>
                  <a:lnTo>
                    <a:pt x="114" y="23"/>
                  </a:lnTo>
                  <a:lnTo>
                    <a:pt x="3" y="40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1" name="ïs1íḑê"/>
            <p:cNvSpPr/>
            <p:nvPr/>
          </p:nvSpPr>
          <p:spPr bwMode="auto">
            <a:xfrm>
              <a:off x="3250852" y="2791916"/>
              <a:ext cx="43145" cy="125009"/>
            </a:xfrm>
            <a:custGeom>
              <a:avLst/>
              <a:gdLst>
                <a:gd name="T0" fmla="*/ 39 w 39"/>
                <a:gd name="T1" fmla="*/ 110 h 113"/>
                <a:gd name="T2" fmla="*/ 16 w 39"/>
                <a:gd name="T3" fmla="*/ 113 h 113"/>
                <a:gd name="T4" fmla="*/ 0 w 39"/>
                <a:gd name="T5" fmla="*/ 3 h 113"/>
                <a:gd name="T6" fmla="*/ 23 w 39"/>
                <a:gd name="T7" fmla="*/ 0 h 113"/>
                <a:gd name="T8" fmla="*/ 39 w 39"/>
                <a:gd name="T9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3">
                  <a:moveTo>
                    <a:pt x="39" y="110"/>
                  </a:moveTo>
                  <a:lnTo>
                    <a:pt x="16" y="113"/>
                  </a:lnTo>
                  <a:lnTo>
                    <a:pt x="0" y="3"/>
                  </a:lnTo>
                  <a:lnTo>
                    <a:pt x="23" y="0"/>
                  </a:lnTo>
                  <a:lnTo>
                    <a:pt x="39" y="110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2" name="îṥlîďè"/>
            <p:cNvSpPr/>
            <p:nvPr/>
          </p:nvSpPr>
          <p:spPr bwMode="auto">
            <a:xfrm>
              <a:off x="3448874" y="4138246"/>
              <a:ext cx="44251" cy="126115"/>
            </a:xfrm>
            <a:custGeom>
              <a:avLst/>
              <a:gdLst>
                <a:gd name="T0" fmla="*/ 40 w 40"/>
                <a:gd name="T1" fmla="*/ 110 h 114"/>
                <a:gd name="T2" fmla="*/ 17 w 40"/>
                <a:gd name="T3" fmla="*/ 114 h 114"/>
                <a:gd name="T4" fmla="*/ 0 w 40"/>
                <a:gd name="T5" fmla="*/ 3 h 114"/>
                <a:gd name="T6" fmla="*/ 24 w 40"/>
                <a:gd name="T7" fmla="*/ 0 h 114"/>
                <a:gd name="T8" fmla="*/ 40 w 40"/>
                <a:gd name="T9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14">
                  <a:moveTo>
                    <a:pt x="40" y="110"/>
                  </a:moveTo>
                  <a:lnTo>
                    <a:pt x="17" y="114"/>
                  </a:lnTo>
                  <a:lnTo>
                    <a:pt x="0" y="3"/>
                  </a:lnTo>
                  <a:lnTo>
                    <a:pt x="24" y="0"/>
                  </a:lnTo>
                  <a:lnTo>
                    <a:pt x="40" y="110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3" name="ï$ḻiḍe"/>
            <p:cNvSpPr/>
            <p:nvPr/>
          </p:nvSpPr>
          <p:spPr bwMode="auto">
            <a:xfrm>
              <a:off x="3953333" y="3720077"/>
              <a:ext cx="125009" cy="64164"/>
            </a:xfrm>
            <a:custGeom>
              <a:avLst/>
              <a:gdLst>
                <a:gd name="T0" fmla="*/ 0 w 113"/>
                <a:gd name="T1" fmla="*/ 21 h 58"/>
                <a:gd name="T2" fmla="*/ 7 w 113"/>
                <a:gd name="T3" fmla="*/ 0 h 58"/>
                <a:gd name="T4" fmla="*/ 113 w 113"/>
                <a:gd name="T5" fmla="*/ 36 h 58"/>
                <a:gd name="T6" fmla="*/ 105 w 113"/>
                <a:gd name="T7" fmla="*/ 58 h 58"/>
                <a:gd name="T8" fmla="*/ 0 w 113"/>
                <a:gd name="T9" fmla="*/ 2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57">
                  <a:moveTo>
                    <a:pt x="0" y="21"/>
                  </a:moveTo>
                  <a:lnTo>
                    <a:pt x="7" y="0"/>
                  </a:lnTo>
                  <a:lnTo>
                    <a:pt x="113" y="36"/>
                  </a:lnTo>
                  <a:lnTo>
                    <a:pt x="105" y="58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4" name="ïṣļíďé"/>
            <p:cNvSpPr/>
            <p:nvPr/>
          </p:nvSpPr>
          <p:spPr bwMode="auto">
            <a:xfrm>
              <a:off x="2665635" y="3270931"/>
              <a:ext cx="125009" cy="65270"/>
            </a:xfrm>
            <a:custGeom>
              <a:avLst/>
              <a:gdLst>
                <a:gd name="T0" fmla="*/ 0 w 113"/>
                <a:gd name="T1" fmla="*/ 22 h 59"/>
                <a:gd name="T2" fmla="*/ 8 w 113"/>
                <a:gd name="T3" fmla="*/ 0 h 59"/>
                <a:gd name="T4" fmla="*/ 113 w 113"/>
                <a:gd name="T5" fmla="*/ 37 h 59"/>
                <a:gd name="T6" fmla="*/ 105 w 113"/>
                <a:gd name="T7" fmla="*/ 59 h 59"/>
                <a:gd name="T8" fmla="*/ 0 w 113"/>
                <a:gd name="T9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59">
                  <a:moveTo>
                    <a:pt x="0" y="22"/>
                  </a:moveTo>
                  <a:lnTo>
                    <a:pt x="8" y="0"/>
                  </a:lnTo>
                  <a:lnTo>
                    <a:pt x="113" y="37"/>
                  </a:lnTo>
                  <a:lnTo>
                    <a:pt x="105" y="59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5" name="íśḻiḑe"/>
            <p:cNvSpPr/>
            <p:nvPr/>
          </p:nvSpPr>
          <p:spPr bwMode="auto">
            <a:xfrm>
              <a:off x="3563926" y="2822892"/>
              <a:ext cx="65270" cy="125009"/>
            </a:xfrm>
            <a:custGeom>
              <a:avLst/>
              <a:gdLst>
                <a:gd name="T0" fmla="*/ 22 w 59"/>
                <a:gd name="T1" fmla="*/ 113 h 113"/>
                <a:gd name="T2" fmla="*/ 0 w 59"/>
                <a:gd name="T3" fmla="*/ 105 h 113"/>
                <a:gd name="T4" fmla="*/ 37 w 59"/>
                <a:gd name="T5" fmla="*/ 0 h 113"/>
                <a:gd name="T6" fmla="*/ 59 w 59"/>
                <a:gd name="T7" fmla="*/ 7 h 113"/>
                <a:gd name="T8" fmla="*/ 22 w 59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13">
                  <a:moveTo>
                    <a:pt x="22" y="113"/>
                  </a:moveTo>
                  <a:lnTo>
                    <a:pt x="0" y="105"/>
                  </a:lnTo>
                  <a:lnTo>
                    <a:pt x="37" y="0"/>
                  </a:lnTo>
                  <a:lnTo>
                    <a:pt x="59" y="7"/>
                  </a:lnTo>
                  <a:lnTo>
                    <a:pt x="22" y="113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6" name="ïṣľïḍe"/>
            <p:cNvSpPr/>
            <p:nvPr/>
          </p:nvSpPr>
          <p:spPr bwMode="auto">
            <a:xfrm>
              <a:off x="3114781" y="4108377"/>
              <a:ext cx="65270" cy="125009"/>
            </a:xfrm>
            <a:custGeom>
              <a:avLst/>
              <a:gdLst>
                <a:gd name="T0" fmla="*/ 22 w 59"/>
                <a:gd name="T1" fmla="*/ 113 h 113"/>
                <a:gd name="T2" fmla="*/ 0 w 59"/>
                <a:gd name="T3" fmla="*/ 105 h 113"/>
                <a:gd name="T4" fmla="*/ 37 w 59"/>
                <a:gd name="T5" fmla="*/ 0 h 113"/>
                <a:gd name="T6" fmla="*/ 59 w 59"/>
                <a:gd name="T7" fmla="*/ 7 h 113"/>
                <a:gd name="T8" fmla="*/ 22 w 59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13">
                  <a:moveTo>
                    <a:pt x="22" y="113"/>
                  </a:moveTo>
                  <a:lnTo>
                    <a:pt x="0" y="105"/>
                  </a:lnTo>
                  <a:lnTo>
                    <a:pt x="37" y="0"/>
                  </a:lnTo>
                  <a:lnTo>
                    <a:pt x="59" y="7"/>
                  </a:lnTo>
                  <a:lnTo>
                    <a:pt x="22" y="113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7" name="işľïďè"/>
            <p:cNvSpPr/>
            <p:nvPr/>
          </p:nvSpPr>
          <p:spPr bwMode="auto">
            <a:xfrm>
              <a:off x="3821687" y="3133754"/>
              <a:ext cx="647168" cy="361750"/>
            </a:xfrm>
            <a:custGeom>
              <a:avLst/>
              <a:gdLst>
                <a:gd name="T0" fmla="*/ 2438 w 2474"/>
                <a:gd name="T1" fmla="*/ 555 h 1385"/>
                <a:gd name="T2" fmla="*/ 2025 w 2474"/>
                <a:gd name="T3" fmla="*/ 1189 h 1385"/>
                <a:gd name="T4" fmla="*/ 582 w 2474"/>
                <a:gd name="T5" fmla="*/ 1355 h 1385"/>
                <a:gd name="T6" fmla="*/ 37 w 2474"/>
                <a:gd name="T7" fmla="*/ 830 h 1385"/>
                <a:gd name="T8" fmla="*/ 37 w 2474"/>
                <a:gd name="T9" fmla="*/ 830 h 1385"/>
                <a:gd name="T10" fmla="*/ 449 w 2474"/>
                <a:gd name="T11" fmla="*/ 196 h 1385"/>
                <a:gd name="T12" fmla="*/ 1892 w 2474"/>
                <a:gd name="T13" fmla="*/ 30 h 1385"/>
                <a:gd name="T14" fmla="*/ 2438 w 2474"/>
                <a:gd name="T15" fmla="*/ 55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4" h="1385">
                  <a:moveTo>
                    <a:pt x="2438" y="555"/>
                  </a:moveTo>
                  <a:cubicBezTo>
                    <a:pt x="2474" y="875"/>
                    <a:pt x="2290" y="1158"/>
                    <a:pt x="2025" y="1189"/>
                  </a:cubicBezTo>
                  <a:cubicBezTo>
                    <a:pt x="582" y="1355"/>
                    <a:pt x="582" y="1355"/>
                    <a:pt x="582" y="1355"/>
                  </a:cubicBezTo>
                  <a:cubicBezTo>
                    <a:pt x="317" y="1385"/>
                    <a:pt x="73" y="1150"/>
                    <a:pt x="37" y="830"/>
                  </a:cubicBezTo>
                  <a:cubicBezTo>
                    <a:pt x="37" y="830"/>
                    <a:pt x="37" y="830"/>
                    <a:pt x="37" y="830"/>
                  </a:cubicBezTo>
                  <a:cubicBezTo>
                    <a:pt x="0" y="510"/>
                    <a:pt x="184" y="226"/>
                    <a:pt x="449" y="196"/>
                  </a:cubicBezTo>
                  <a:cubicBezTo>
                    <a:pt x="1892" y="30"/>
                    <a:pt x="1892" y="30"/>
                    <a:pt x="1892" y="30"/>
                  </a:cubicBezTo>
                  <a:cubicBezTo>
                    <a:pt x="2157" y="0"/>
                    <a:pt x="2401" y="235"/>
                    <a:pt x="2438" y="555"/>
                  </a:cubicBezTo>
                  <a:close/>
                </a:path>
              </a:pathLst>
            </a:custGeom>
            <a:solidFill>
              <a:srgbClr val="EB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8" name="íş1îde"/>
            <p:cNvSpPr/>
            <p:nvPr/>
          </p:nvSpPr>
          <p:spPr bwMode="auto">
            <a:xfrm>
              <a:off x="3871469" y="3510991"/>
              <a:ext cx="579685" cy="294268"/>
            </a:xfrm>
            <a:custGeom>
              <a:avLst/>
              <a:gdLst>
                <a:gd name="T0" fmla="*/ 2204 w 2215"/>
                <a:gd name="T1" fmla="*/ 522 h 1126"/>
                <a:gd name="T2" fmla="*/ 1787 w 2215"/>
                <a:gd name="T3" fmla="*/ 1068 h 1126"/>
                <a:gd name="T4" fmla="*/ 468 w 2215"/>
                <a:gd name="T5" fmla="*/ 1117 h 1126"/>
                <a:gd name="T6" fmla="*/ 11 w 2215"/>
                <a:gd name="T7" fmla="*/ 604 h 1126"/>
                <a:gd name="T8" fmla="*/ 11 w 2215"/>
                <a:gd name="T9" fmla="*/ 604 h 1126"/>
                <a:gd name="T10" fmla="*/ 428 w 2215"/>
                <a:gd name="T11" fmla="*/ 58 h 1126"/>
                <a:gd name="T12" fmla="*/ 1747 w 2215"/>
                <a:gd name="T13" fmla="*/ 9 h 1126"/>
                <a:gd name="T14" fmla="*/ 2204 w 2215"/>
                <a:gd name="T15" fmla="*/ 522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5" h="1126">
                  <a:moveTo>
                    <a:pt x="2204" y="522"/>
                  </a:moveTo>
                  <a:cubicBezTo>
                    <a:pt x="2215" y="814"/>
                    <a:pt x="2028" y="1059"/>
                    <a:pt x="1787" y="1068"/>
                  </a:cubicBezTo>
                  <a:cubicBezTo>
                    <a:pt x="468" y="1117"/>
                    <a:pt x="468" y="1117"/>
                    <a:pt x="468" y="1117"/>
                  </a:cubicBezTo>
                  <a:cubicBezTo>
                    <a:pt x="226" y="1126"/>
                    <a:pt x="22" y="896"/>
                    <a:pt x="11" y="604"/>
                  </a:cubicBezTo>
                  <a:cubicBezTo>
                    <a:pt x="11" y="604"/>
                    <a:pt x="11" y="604"/>
                    <a:pt x="11" y="604"/>
                  </a:cubicBezTo>
                  <a:cubicBezTo>
                    <a:pt x="0" y="312"/>
                    <a:pt x="187" y="67"/>
                    <a:pt x="428" y="58"/>
                  </a:cubicBezTo>
                  <a:cubicBezTo>
                    <a:pt x="1747" y="9"/>
                    <a:pt x="1747" y="9"/>
                    <a:pt x="1747" y="9"/>
                  </a:cubicBezTo>
                  <a:cubicBezTo>
                    <a:pt x="1989" y="0"/>
                    <a:pt x="2193" y="230"/>
                    <a:pt x="2204" y="522"/>
                  </a:cubicBezTo>
                  <a:close/>
                </a:path>
              </a:pathLst>
            </a:custGeom>
            <a:solidFill>
              <a:srgbClr val="EB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9" name="îšḻíḑe"/>
            <p:cNvSpPr/>
            <p:nvPr/>
          </p:nvSpPr>
          <p:spPr bwMode="auto">
            <a:xfrm>
              <a:off x="3838281" y="3836235"/>
              <a:ext cx="462421" cy="234529"/>
            </a:xfrm>
            <a:custGeom>
              <a:avLst/>
              <a:gdLst>
                <a:gd name="T0" fmla="*/ 1761 w 1770"/>
                <a:gd name="T1" fmla="*/ 417 h 899"/>
                <a:gd name="T2" fmla="*/ 1428 w 1770"/>
                <a:gd name="T3" fmla="*/ 853 h 899"/>
                <a:gd name="T4" fmla="*/ 374 w 1770"/>
                <a:gd name="T5" fmla="*/ 892 h 899"/>
                <a:gd name="T6" fmla="*/ 8 w 1770"/>
                <a:gd name="T7" fmla="*/ 482 h 899"/>
                <a:gd name="T8" fmla="*/ 8 w 1770"/>
                <a:gd name="T9" fmla="*/ 482 h 899"/>
                <a:gd name="T10" fmla="*/ 342 w 1770"/>
                <a:gd name="T11" fmla="*/ 46 h 899"/>
                <a:gd name="T12" fmla="*/ 1396 w 1770"/>
                <a:gd name="T13" fmla="*/ 7 h 899"/>
                <a:gd name="T14" fmla="*/ 1761 w 1770"/>
                <a:gd name="T15" fmla="*/ 417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0" h="899">
                  <a:moveTo>
                    <a:pt x="1761" y="417"/>
                  </a:moveTo>
                  <a:cubicBezTo>
                    <a:pt x="1770" y="650"/>
                    <a:pt x="1621" y="846"/>
                    <a:pt x="1428" y="853"/>
                  </a:cubicBezTo>
                  <a:cubicBezTo>
                    <a:pt x="374" y="892"/>
                    <a:pt x="374" y="892"/>
                    <a:pt x="374" y="892"/>
                  </a:cubicBezTo>
                  <a:cubicBezTo>
                    <a:pt x="181" y="899"/>
                    <a:pt x="17" y="716"/>
                    <a:pt x="8" y="482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0" y="249"/>
                    <a:pt x="149" y="53"/>
                    <a:pt x="342" y="46"/>
                  </a:cubicBezTo>
                  <a:cubicBezTo>
                    <a:pt x="1396" y="7"/>
                    <a:pt x="1396" y="7"/>
                    <a:pt x="1396" y="7"/>
                  </a:cubicBezTo>
                  <a:cubicBezTo>
                    <a:pt x="1589" y="0"/>
                    <a:pt x="1753" y="183"/>
                    <a:pt x="1761" y="417"/>
                  </a:cubicBezTo>
                  <a:close/>
                </a:path>
              </a:pathLst>
            </a:custGeom>
            <a:solidFill>
              <a:srgbClr val="EB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0" name="ïṩ1íḓe"/>
            <p:cNvSpPr/>
            <p:nvPr/>
          </p:nvSpPr>
          <p:spPr bwMode="auto">
            <a:xfrm>
              <a:off x="3834962" y="3035295"/>
              <a:ext cx="110627" cy="99564"/>
            </a:xfrm>
            <a:custGeom>
              <a:avLst/>
              <a:gdLst>
                <a:gd name="T0" fmla="*/ 15 w 100"/>
                <a:gd name="T1" fmla="*/ 90 h 90"/>
                <a:gd name="T2" fmla="*/ 0 w 100"/>
                <a:gd name="T3" fmla="*/ 73 h 90"/>
                <a:gd name="T4" fmla="*/ 85 w 100"/>
                <a:gd name="T5" fmla="*/ 0 h 90"/>
                <a:gd name="T6" fmla="*/ 100 w 100"/>
                <a:gd name="T7" fmla="*/ 18 h 90"/>
                <a:gd name="T8" fmla="*/ 15 w 10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0">
                  <a:moveTo>
                    <a:pt x="15" y="90"/>
                  </a:moveTo>
                  <a:lnTo>
                    <a:pt x="0" y="73"/>
                  </a:lnTo>
                  <a:lnTo>
                    <a:pt x="85" y="0"/>
                  </a:lnTo>
                  <a:lnTo>
                    <a:pt x="100" y="18"/>
                  </a:lnTo>
                  <a:lnTo>
                    <a:pt x="15" y="90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1" name="ïṩḻíḓè"/>
            <p:cNvSpPr/>
            <p:nvPr/>
          </p:nvSpPr>
          <p:spPr bwMode="auto">
            <a:xfrm>
              <a:off x="2798387" y="3920311"/>
              <a:ext cx="110627" cy="99564"/>
            </a:xfrm>
            <a:custGeom>
              <a:avLst/>
              <a:gdLst>
                <a:gd name="T0" fmla="*/ 15 w 100"/>
                <a:gd name="T1" fmla="*/ 90 h 90"/>
                <a:gd name="T2" fmla="*/ 0 w 100"/>
                <a:gd name="T3" fmla="*/ 73 h 90"/>
                <a:gd name="T4" fmla="*/ 85 w 100"/>
                <a:gd name="T5" fmla="*/ 0 h 90"/>
                <a:gd name="T6" fmla="*/ 100 w 100"/>
                <a:gd name="T7" fmla="*/ 18 h 90"/>
                <a:gd name="T8" fmla="*/ 15 w 10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0">
                  <a:moveTo>
                    <a:pt x="15" y="90"/>
                  </a:moveTo>
                  <a:lnTo>
                    <a:pt x="0" y="73"/>
                  </a:lnTo>
                  <a:lnTo>
                    <a:pt x="85" y="0"/>
                  </a:lnTo>
                  <a:lnTo>
                    <a:pt x="100" y="18"/>
                  </a:lnTo>
                  <a:lnTo>
                    <a:pt x="15" y="90"/>
                  </a:lnTo>
                  <a:close/>
                </a:path>
              </a:pathLst>
            </a:custGeom>
            <a:solidFill>
              <a:srgbClr val="2E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2" name="iṧḻïdè"/>
            <p:cNvSpPr/>
            <p:nvPr/>
          </p:nvSpPr>
          <p:spPr bwMode="auto">
            <a:xfrm>
              <a:off x="3706635" y="2756516"/>
              <a:ext cx="653806" cy="452465"/>
            </a:xfrm>
            <a:custGeom>
              <a:avLst/>
              <a:gdLst>
                <a:gd name="T0" fmla="*/ 2396 w 2497"/>
                <a:gd name="T1" fmla="*/ 485 h 1730"/>
                <a:gd name="T2" fmla="*/ 2122 w 2497"/>
                <a:gd name="T3" fmla="*/ 1190 h 1730"/>
                <a:gd name="T4" fmla="*/ 742 w 2497"/>
                <a:gd name="T5" fmla="*/ 1647 h 1730"/>
                <a:gd name="T6" fmla="*/ 101 w 2497"/>
                <a:gd name="T7" fmla="*/ 1245 h 1730"/>
                <a:gd name="T8" fmla="*/ 101 w 2497"/>
                <a:gd name="T9" fmla="*/ 1245 h 1730"/>
                <a:gd name="T10" fmla="*/ 376 w 2497"/>
                <a:gd name="T11" fmla="*/ 540 h 1730"/>
                <a:gd name="T12" fmla="*/ 1755 w 2497"/>
                <a:gd name="T13" fmla="*/ 83 h 1730"/>
                <a:gd name="T14" fmla="*/ 2396 w 2497"/>
                <a:gd name="T15" fmla="*/ 485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7" h="1730">
                  <a:moveTo>
                    <a:pt x="2396" y="485"/>
                  </a:moveTo>
                  <a:cubicBezTo>
                    <a:pt x="2497" y="791"/>
                    <a:pt x="2374" y="1107"/>
                    <a:pt x="2122" y="1190"/>
                  </a:cubicBezTo>
                  <a:cubicBezTo>
                    <a:pt x="742" y="1647"/>
                    <a:pt x="742" y="1647"/>
                    <a:pt x="742" y="1647"/>
                  </a:cubicBezTo>
                  <a:cubicBezTo>
                    <a:pt x="489" y="1730"/>
                    <a:pt x="203" y="1550"/>
                    <a:pt x="101" y="1245"/>
                  </a:cubicBezTo>
                  <a:cubicBezTo>
                    <a:pt x="101" y="1245"/>
                    <a:pt x="101" y="1245"/>
                    <a:pt x="101" y="1245"/>
                  </a:cubicBezTo>
                  <a:cubicBezTo>
                    <a:pt x="0" y="939"/>
                    <a:pt x="123" y="623"/>
                    <a:pt x="376" y="540"/>
                  </a:cubicBezTo>
                  <a:cubicBezTo>
                    <a:pt x="1755" y="83"/>
                    <a:pt x="1755" y="83"/>
                    <a:pt x="1755" y="83"/>
                  </a:cubicBezTo>
                  <a:cubicBezTo>
                    <a:pt x="2008" y="0"/>
                    <a:pt x="2295" y="180"/>
                    <a:pt x="2396" y="485"/>
                  </a:cubicBezTo>
                  <a:close/>
                </a:path>
              </a:pathLst>
            </a:custGeom>
            <a:solidFill>
              <a:srgbClr val="EB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3" name="îSļíḋe"/>
            <p:cNvSpPr/>
            <p:nvPr/>
          </p:nvSpPr>
          <p:spPr bwMode="auto">
            <a:xfrm>
              <a:off x="3751992" y="2868249"/>
              <a:ext cx="268824" cy="316393"/>
            </a:xfrm>
            <a:custGeom>
              <a:avLst/>
              <a:gdLst>
                <a:gd name="T0" fmla="*/ 0 w 1027"/>
                <a:gd name="T1" fmla="*/ 340 h 1209"/>
                <a:gd name="T2" fmla="*/ 372 w 1027"/>
                <a:gd name="T3" fmla="*/ 1209 h 1209"/>
                <a:gd name="T4" fmla="*/ 884 w 1027"/>
                <a:gd name="T5" fmla="*/ 547 h 1209"/>
                <a:gd name="T6" fmla="*/ 0 w 1027"/>
                <a:gd name="T7" fmla="*/ 340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7" h="1209">
                  <a:moveTo>
                    <a:pt x="0" y="340"/>
                  </a:moveTo>
                  <a:cubicBezTo>
                    <a:pt x="0" y="340"/>
                    <a:pt x="105" y="1004"/>
                    <a:pt x="372" y="1209"/>
                  </a:cubicBezTo>
                  <a:cubicBezTo>
                    <a:pt x="372" y="1209"/>
                    <a:pt x="1027" y="1093"/>
                    <a:pt x="884" y="547"/>
                  </a:cubicBezTo>
                  <a:cubicBezTo>
                    <a:pt x="741" y="0"/>
                    <a:pt x="0" y="340"/>
                    <a:pt x="0" y="340"/>
                  </a:cubicBezTo>
                  <a:close/>
                </a:path>
              </a:pathLst>
            </a:custGeom>
            <a:solidFill>
              <a:srgbClr val="E9C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4" name="îṧlïḑé"/>
            <p:cNvSpPr/>
            <p:nvPr/>
          </p:nvSpPr>
          <p:spPr bwMode="auto">
            <a:xfrm>
              <a:off x="3868150" y="3189067"/>
              <a:ext cx="227892" cy="295374"/>
            </a:xfrm>
            <a:custGeom>
              <a:avLst/>
              <a:gdLst>
                <a:gd name="T0" fmla="*/ 65 w 871"/>
                <a:gd name="T1" fmla="*/ 142 h 1129"/>
                <a:gd name="T2" fmla="*/ 207 w 871"/>
                <a:gd name="T3" fmla="*/ 1077 h 1129"/>
                <a:gd name="T4" fmla="*/ 869 w 871"/>
                <a:gd name="T5" fmla="*/ 565 h 1129"/>
                <a:gd name="T6" fmla="*/ 65 w 871"/>
                <a:gd name="T7" fmla="*/ 142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1" h="1129">
                  <a:moveTo>
                    <a:pt x="65" y="142"/>
                  </a:moveTo>
                  <a:cubicBezTo>
                    <a:pt x="65" y="142"/>
                    <a:pt x="0" y="811"/>
                    <a:pt x="207" y="1077"/>
                  </a:cubicBezTo>
                  <a:cubicBezTo>
                    <a:pt x="207" y="1077"/>
                    <a:pt x="871" y="1129"/>
                    <a:pt x="869" y="565"/>
                  </a:cubicBezTo>
                  <a:cubicBezTo>
                    <a:pt x="868" y="0"/>
                    <a:pt x="65" y="142"/>
                    <a:pt x="65" y="142"/>
                  </a:cubicBezTo>
                  <a:close/>
                </a:path>
              </a:pathLst>
            </a:custGeom>
            <a:solidFill>
              <a:srgbClr val="E9C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5" name="iṡ1ídê"/>
            <p:cNvSpPr/>
            <p:nvPr/>
          </p:nvSpPr>
          <p:spPr bwMode="auto">
            <a:xfrm>
              <a:off x="3885851" y="3551924"/>
              <a:ext cx="205766" cy="238954"/>
            </a:xfrm>
            <a:custGeom>
              <a:avLst/>
              <a:gdLst>
                <a:gd name="T0" fmla="*/ 123 w 787"/>
                <a:gd name="T1" fmla="*/ 32 h 915"/>
                <a:gd name="T2" fmla="*/ 139 w 787"/>
                <a:gd name="T3" fmla="*/ 803 h 915"/>
                <a:gd name="T4" fmla="*/ 729 w 787"/>
                <a:gd name="T5" fmla="*/ 457 h 915"/>
                <a:gd name="T6" fmla="*/ 123 w 787"/>
                <a:gd name="T7" fmla="*/ 32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7" h="915">
                  <a:moveTo>
                    <a:pt x="123" y="32"/>
                  </a:moveTo>
                  <a:cubicBezTo>
                    <a:pt x="123" y="32"/>
                    <a:pt x="0" y="566"/>
                    <a:pt x="139" y="803"/>
                  </a:cubicBezTo>
                  <a:cubicBezTo>
                    <a:pt x="139" y="803"/>
                    <a:pt x="671" y="915"/>
                    <a:pt x="729" y="457"/>
                  </a:cubicBezTo>
                  <a:cubicBezTo>
                    <a:pt x="787" y="0"/>
                    <a:pt x="123" y="32"/>
                    <a:pt x="123" y="32"/>
                  </a:cubicBezTo>
                  <a:close/>
                </a:path>
              </a:pathLst>
            </a:custGeom>
            <a:solidFill>
              <a:srgbClr val="E9C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6" name="iṥlíďè"/>
            <p:cNvSpPr/>
            <p:nvPr/>
          </p:nvSpPr>
          <p:spPr bwMode="auto">
            <a:xfrm>
              <a:off x="3861513" y="3857254"/>
              <a:ext cx="161515" cy="198023"/>
            </a:xfrm>
            <a:custGeom>
              <a:avLst/>
              <a:gdLst>
                <a:gd name="T0" fmla="*/ 73 w 618"/>
                <a:gd name="T1" fmla="*/ 60 h 757"/>
                <a:gd name="T2" fmla="*/ 127 w 618"/>
                <a:gd name="T3" fmla="*/ 693 h 757"/>
                <a:gd name="T4" fmla="*/ 594 w 618"/>
                <a:gd name="T5" fmla="*/ 379 h 757"/>
                <a:gd name="T6" fmla="*/ 73 w 618"/>
                <a:gd name="T7" fmla="*/ 6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8" h="757">
                  <a:moveTo>
                    <a:pt x="73" y="60"/>
                  </a:moveTo>
                  <a:cubicBezTo>
                    <a:pt x="73" y="60"/>
                    <a:pt x="0" y="506"/>
                    <a:pt x="127" y="693"/>
                  </a:cubicBezTo>
                  <a:cubicBezTo>
                    <a:pt x="127" y="693"/>
                    <a:pt x="570" y="757"/>
                    <a:pt x="594" y="379"/>
                  </a:cubicBezTo>
                  <a:cubicBezTo>
                    <a:pt x="618" y="0"/>
                    <a:pt x="73" y="60"/>
                    <a:pt x="73" y="60"/>
                  </a:cubicBezTo>
                  <a:close/>
                </a:path>
              </a:pathLst>
            </a:custGeom>
            <a:solidFill>
              <a:srgbClr val="E9C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7" name="íS1ïḑè"/>
            <p:cNvSpPr/>
            <p:nvPr/>
          </p:nvSpPr>
          <p:spPr bwMode="auto">
            <a:xfrm>
              <a:off x="1267311" y="3228893"/>
              <a:ext cx="198023" cy="394939"/>
            </a:xfrm>
            <a:custGeom>
              <a:avLst/>
              <a:gdLst>
                <a:gd name="T0" fmla="*/ 688 w 756"/>
                <a:gd name="T1" fmla="*/ 1285 h 1513"/>
                <a:gd name="T2" fmla="*/ 688 w 756"/>
                <a:gd name="T3" fmla="*/ 1162 h 1513"/>
                <a:gd name="T4" fmla="*/ 468 w 756"/>
                <a:gd name="T5" fmla="*/ 1106 h 1513"/>
                <a:gd name="T6" fmla="*/ 506 w 756"/>
                <a:gd name="T7" fmla="*/ 955 h 1513"/>
                <a:gd name="T8" fmla="*/ 721 w 756"/>
                <a:gd name="T9" fmla="*/ 1012 h 1513"/>
                <a:gd name="T10" fmla="*/ 756 w 756"/>
                <a:gd name="T11" fmla="*/ 1009 h 1513"/>
                <a:gd name="T12" fmla="*/ 756 w 756"/>
                <a:gd name="T13" fmla="*/ 837 h 1513"/>
                <a:gd name="T14" fmla="*/ 708 w 756"/>
                <a:gd name="T15" fmla="*/ 819 h 1513"/>
                <a:gd name="T16" fmla="*/ 475 w 756"/>
                <a:gd name="T17" fmla="*/ 582 h 1513"/>
                <a:gd name="T18" fmla="*/ 694 w 756"/>
                <a:gd name="T19" fmla="*/ 351 h 1513"/>
                <a:gd name="T20" fmla="*/ 694 w 756"/>
                <a:gd name="T21" fmla="*/ 228 h 1513"/>
                <a:gd name="T22" fmla="*/ 756 w 756"/>
                <a:gd name="T23" fmla="*/ 228 h 1513"/>
                <a:gd name="T24" fmla="*/ 756 w 756"/>
                <a:gd name="T25" fmla="*/ 0 h 1513"/>
                <a:gd name="T26" fmla="*/ 0 w 756"/>
                <a:gd name="T27" fmla="*/ 757 h 1513"/>
                <a:gd name="T28" fmla="*/ 756 w 756"/>
                <a:gd name="T29" fmla="*/ 1513 h 1513"/>
                <a:gd name="T30" fmla="*/ 756 w 756"/>
                <a:gd name="T31" fmla="*/ 1285 h 1513"/>
                <a:gd name="T32" fmla="*/ 688 w 756"/>
                <a:gd name="T33" fmla="*/ 1285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6" h="1513">
                  <a:moveTo>
                    <a:pt x="688" y="1285"/>
                  </a:moveTo>
                  <a:cubicBezTo>
                    <a:pt x="688" y="1162"/>
                    <a:pt x="688" y="1162"/>
                    <a:pt x="688" y="1162"/>
                  </a:cubicBezTo>
                  <a:cubicBezTo>
                    <a:pt x="601" y="1158"/>
                    <a:pt x="517" y="1135"/>
                    <a:pt x="468" y="1106"/>
                  </a:cubicBezTo>
                  <a:cubicBezTo>
                    <a:pt x="506" y="955"/>
                    <a:pt x="506" y="955"/>
                    <a:pt x="506" y="955"/>
                  </a:cubicBezTo>
                  <a:cubicBezTo>
                    <a:pt x="561" y="985"/>
                    <a:pt x="637" y="1012"/>
                    <a:pt x="721" y="1012"/>
                  </a:cubicBezTo>
                  <a:cubicBezTo>
                    <a:pt x="734" y="1012"/>
                    <a:pt x="745" y="1011"/>
                    <a:pt x="756" y="1009"/>
                  </a:cubicBezTo>
                  <a:cubicBezTo>
                    <a:pt x="756" y="837"/>
                    <a:pt x="756" y="837"/>
                    <a:pt x="756" y="837"/>
                  </a:cubicBezTo>
                  <a:cubicBezTo>
                    <a:pt x="742" y="831"/>
                    <a:pt x="726" y="825"/>
                    <a:pt x="708" y="819"/>
                  </a:cubicBezTo>
                  <a:cubicBezTo>
                    <a:pt x="570" y="772"/>
                    <a:pt x="475" y="707"/>
                    <a:pt x="475" y="582"/>
                  </a:cubicBezTo>
                  <a:cubicBezTo>
                    <a:pt x="475" y="468"/>
                    <a:pt x="556" y="378"/>
                    <a:pt x="694" y="351"/>
                  </a:cubicBezTo>
                  <a:cubicBezTo>
                    <a:pt x="694" y="228"/>
                    <a:pt x="694" y="228"/>
                    <a:pt x="694" y="228"/>
                  </a:cubicBezTo>
                  <a:cubicBezTo>
                    <a:pt x="756" y="228"/>
                    <a:pt x="756" y="228"/>
                    <a:pt x="756" y="228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339" y="0"/>
                    <a:pt x="0" y="340"/>
                    <a:pt x="0" y="757"/>
                  </a:cubicBezTo>
                  <a:cubicBezTo>
                    <a:pt x="0" y="1174"/>
                    <a:pt x="339" y="1513"/>
                    <a:pt x="756" y="1513"/>
                  </a:cubicBezTo>
                  <a:cubicBezTo>
                    <a:pt x="756" y="1285"/>
                    <a:pt x="756" y="1285"/>
                    <a:pt x="756" y="1285"/>
                  </a:cubicBezTo>
                  <a:lnTo>
                    <a:pt x="688" y="1285"/>
                  </a:ln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8" name="išḻíḓé"/>
            <p:cNvSpPr/>
            <p:nvPr/>
          </p:nvSpPr>
          <p:spPr bwMode="auto">
            <a:xfrm>
              <a:off x="1443208" y="3357220"/>
              <a:ext cx="22125" cy="38720"/>
            </a:xfrm>
            <a:custGeom>
              <a:avLst/>
              <a:gdLst>
                <a:gd name="T0" fmla="*/ 0 w 83"/>
                <a:gd name="T1" fmla="*/ 71 h 152"/>
                <a:gd name="T2" fmla="*/ 83 w 83"/>
                <a:gd name="T3" fmla="*/ 152 h 152"/>
                <a:gd name="T4" fmla="*/ 83 w 83"/>
                <a:gd name="T5" fmla="*/ 0 h 152"/>
                <a:gd name="T6" fmla="*/ 0 w 83"/>
                <a:gd name="T7" fmla="*/ 7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2">
                  <a:moveTo>
                    <a:pt x="0" y="71"/>
                  </a:moveTo>
                  <a:cubicBezTo>
                    <a:pt x="0" y="103"/>
                    <a:pt x="25" y="126"/>
                    <a:pt x="83" y="15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21" y="7"/>
                    <a:pt x="0" y="39"/>
                    <a:pt x="0" y="71"/>
                  </a:cubicBezTo>
                  <a:close/>
                </a:path>
              </a:pathLst>
            </a:custGeom>
            <a:solidFill>
              <a:srgbClr val="E2A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9" name="íṣliďê"/>
            <p:cNvSpPr/>
            <p:nvPr/>
          </p:nvSpPr>
          <p:spPr bwMode="auto">
            <a:xfrm>
              <a:off x="1465333" y="3228893"/>
              <a:ext cx="198023" cy="394939"/>
            </a:xfrm>
            <a:custGeom>
              <a:avLst/>
              <a:gdLst>
                <a:gd name="T0" fmla="*/ 757 w 757"/>
                <a:gd name="T1" fmla="*/ 757 h 1513"/>
                <a:gd name="T2" fmla="*/ 0 w 757"/>
                <a:gd name="T3" fmla="*/ 0 h 1513"/>
                <a:gd name="T4" fmla="*/ 0 w 757"/>
                <a:gd name="T5" fmla="*/ 0 h 1513"/>
                <a:gd name="T6" fmla="*/ 0 w 757"/>
                <a:gd name="T7" fmla="*/ 228 h 1513"/>
                <a:gd name="T8" fmla="*/ 65 w 757"/>
                <a:gd name="T9" fmla="*/ 228 h 1513"/>
                <a:gd name="T10" fmla="*/ 65 w 757"/>
                <a:gd name="T11" fmla="*/ 342 h 1513"/>
                <a:gd name="T12" fmla="*/ 253 w 757"/>
                <a:gd name="T13" fmla="*/ 385 h 1513"/>
                <a:gd name="T14" fmla="*/ 215 w 757"/>
                <a:gd name="T15" fmla="*/ 531 h 1513"/>
                <a:gd name="T16" fmla="*/ 29 w 757"/>
                <a:gd name="T17" fmla="*/ 487 h 1513"/>
                <a:gd name="T18" fmla="*/ 0 w 757"/>
                <a:gd name="T19" fmla="*/ 489 h 1513"/>
                <a:gd name="T20" fmla="*/ 0 w 757"/>
                <a:gd name="T21" fmla="*/ 641 h 1513"/>
                <a:gd name="T22" fmla="*/ 73 w 757"/>
                <a:gd name="T23" fmla="*/ 671 h 1513"/>
                <a:gd name="T24" fmla="*/ 289 w 757"/>
                <a:gd name="T25" fmla="*/ 913 h 1513"/>
                <a:gd name="T26" fmla="*/ 59 w 757"/>
                <a:gd name="T27" fmla="*/ 1153 h 1513"/>
                <a:gd name="T28" fmla="*/ 59 w 757"/>
                <a:gd name="T29" fmla="*/ 1285 h 1513"/>
                <a:gd name="T30" fmla="*/ 0 w 757"/>
                <a:gd name="T31" fmla="*/ 1285 h 1513"/>
                <a:gd name="T32" fmla="*/ 0 w 757"/>
                <a:gd name="T33" fmla="*/ 1513 h 1513"/>
                <a:gd name="T34" fmla="*/ 0 w 757"/>
                <a:gd name="T35" fmla="*/ 1513 h 1513"/>
                <a:gd name="T36" fmla="*/ 757 w 757"/>
                <a:gd name="T37" fmla="*/ 757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7" h="1513">
                  <a:moveTo>
                    <a:pt x="757" y="757"/>
                  </a:moveTo>
                  <a:cubicBezTo>
                    <a:pt x="757" y="340"/>
                    <a:pt x="41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5" y="342"/>
                    <a:pt x="65" y="342"/>
                    <a:pt x="65" y="342"/>
                  </a:cubicBezTo>
                  <a:cubicBezTo>
                    <a:pt x="152" y="346"/>
                    <a:pt x="210" y="364"/>
                    <a:pt x="253" y="385"/>
                  </a:cubicBezTo>
                  <a:cubicBezTo>
                    <a:pt x="215" y="531"/>
                    <a:pt x="215" y="531"/>
                    <a:pt x="215" y="531"/>
                  </a:cubicBezTo>
                  <a:cubicBezTo>
                    <a:pt x="182" y="517"/>
                    <a:pt x="122" y="487"/>
                    <a:pt x="29" y="487"/>
                  </a:cubicBezTo>
                  <a:cubicBezTo>
                    <a:pt x="18" y="487"/>
                    <a:pt x="9" y="488"/>
                    <a:pt x="0" y="48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20" y="651"/>
                    <a:pt x="45" y="661"/>
                    <a:pt x="73" y="671"/>
                  </a:cubicBezTo>
                  <a:cubicBezTo>
                    <a:pt x="227" y="726"/>
                    <a:pt x="289" y="797"/>
                    <a:pt x="289" y="913"/>
                  </a:cubicBezTo>
                  <a:cubicBezTo>
                    <a:pt x="289" y="1029"/>
                    <a:pt x="208" y="1127"/>
                    <a:pt x="59" y="1153"/>
                  </a:cubicBezTo>
                  <a:cubicBezTo>
                    <a:pt x="59" y="1285"/>
                    <a:pt x="59" y="1285"/>
                    <a:pt x="59" y="1285"/>
                  </a:cubicBezTo>
                  <a:cubicBezTo>
                    <a:pt x="0" y="1285"/>
                    <a:pt x="0" y="1285"/>
                    <a:pt x="0" y="1285"/>
                  </a:cubicBezTo>
                  <a:cubicBezTo>
                    <a:pt x="0" y="1513"/>
                    <a:pt x="0" y="1513"/>
                    <a:pt x="0" y="1513"/>
                  </a:cubicBezTo>
                  <a:cubicBezTo>
                    <a:pt x="0" y="1513"/>
                    <a:pt x="0" y="1513"/>
                    <a:pt x="0" y="1513"/>
                  </a:cubicBezTo>
                  <a:cubicBezTo>
                    <a:pt x="417" y="1513"/>
                    <a:pt x="757" y="1174"/>
                    <a:pt x="757" y="757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0" name="ïşḻidè"/>
            <p:cNvSpPr/>
            <p:nvPr/>
          </p:nvSpPr>
          <p:spPr bwMode="auto">
            <a:xfrm>
              <a:off x="1465333" y="3447934"/>
              <a:ext cx="23232" cy="44251"/>
            </a:xfrm>
            <a:custGeom>
              <a:avLst/>
              <a:gdLst>
                <a:gd name="T0" fmla="*/ 90 w 90"/>
                <a:gd name="T1" fmla="*/ 95 h 172"/>
                <a:gd name="T2" fmla="*/ 0 w 90"/>
                <a:gd name="T3" fmla="*/ 0 h 172"/>
                <a:gd name="T4" fmla="*/ 0 w 90"/>
                <a:gd name="T5" fmla="*/ 172 h 172"/>
                <a:gd name="T6" fmla="*/ 90 w 90"/>
                <a:gd name="T7" fmla="*/ 9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72">
                  <a:moveTo>
                    <a:pt x="90" y="95"/>
                  </a:moveTo>
                  <a:cubicBezTo>
                    <a:pt x="90" y="54"/>
                    <a:pt x="62" y="26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55" y="165"/>
                    <a:pt x="90" y="138"/>
                    <a:pt x="90" y="95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1" name="iṣḷiḓè"/>
            <p:cNvSpPr/>
            <p:nvPr/>
          </p:nvSpPr>
          <p:spPr bwMode="auto">
            <a:xfrm>
              <a:off x="1172171" y="3133754"/>
              <a:ext cx="293162" cy="586323"/>
            </a:xfrm>
            <a:custGeom>
              <a:avLst/>
              <a:gdLst>
                <a:gd name="T0" fmla="*/ 258 w 1121"/>
                <a:gd name="T1" fmla="*/ 1121 h 2242"/>
                <a:gd name="T2" fmla="*/ 1121 w 1121"/>
                <a:gd name="T3" fmla="*/ 258 h 2242"/>
                <a:gd name="T4" fmla="*/ 1121 w 1121"/>
                <a:gd name="T5" fmla="*/ 0 h 2242"/>
                <a:gd name="T6" fmla="*/ 0 w 1121"/>
                <a:gd name="T7" fmla="*/ 1121 h 2242"/>
                <a:gd name="T8" fmla="*/ 1121 w 1121"/>
                <a:gd name="T9" fmla="*/ 2242 h 2242"/>
                <a:gd name="T10" fmla="*/ 1121 w 1121"/>
                <a:gd name="T11" fmla="*/ 1984 h 2242"/>
                <a:gd name="T12" fmla="*/ 258 w 1121"/>
                <a:gd name="T13" fmla="*/ 1121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1" h="2242">
                  <a:moveTo>
                    <a:pt x="258" y="1121"/>
                  </a:moveTo>
                  <a:cubicBezTo>
                    <a:pt x="258" y="644"/>
                    <a:pt x="645" y="258"/>
                    <a:pt x="1121" y="258"/>
                  </a:cubicBezTo>
                  <a:cubicBezTo>
                    <a:pt x="1121" y="0"/>
                    <a:pt x="1121" y="0"/>
                    <a:pt x="1121" y="0"/>
                  </a:cubicBezTo>
                  <a:cubicBezTo>
                    <a:pt x="502" y="0"/>
                    <a:pt x="0" y="502"/>
                    <a:pt x="0" y="1121"/>
                  </a:cubicBezTo>
                  <a:cubicBezTo>
                    <a:pt x="0" y="1740"/>
                    <a:pt x="502" y="2242"/>
                    <a:pt x="1121" y="2242"/>
                  </a:cubicBezTo>
                  <a:cubicBezTo>
                    <a:pt x="1121" y="1984"/>
                    <a:pt x="1121" y="1984"/>
                    <a:pt x="1121" y="1984"/>
                  </a:cubicBezTo>
                  <a:cubicBezTo>
                    <a:pt x="645" y="1984"/>
                    <a:pt x="258" y="1597"/>
                    <a:pt x="258" y="1121"/>
                  </a:cubicBez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2" name="íś1iďe"/>
            <p:cNvSpPr/>
            <p:nvPr/>
          </p:nvSpPr>
          <p:spPr bwMode="auto">
            <a:xfrm>
              <a:off x="1465333" y="3133754"/>
              <a:ext cx="293162" cy="586323"/>
            </a:xfrm>
            <a:custGeom>
              <a:avLst/>
              <a:gdLst>
                <a:gd name="T0" fmla="*/ 1096 w 1121"/>
                <a:gd name="T1" fmla="*/ 882 h 2242"/>
                <a:gd name="T2" fmla="*/ 1067 w 1121"/>
                <a:gd name="T3" fmla="*/ 777 h 2242"/>
                <a:gd name="T4" fmla="*/ 815 w 1121"/>
                <a:gd name="T5" fmla="*/ 351 h 2242"/>
                <a:gd name="T6" fmla="*/ 0 w 1121"/>
                <a:gd name="T7" fmla="*/ 0 h 2242"/>
                <a:gd name="T8" fmla="*/ 0 w 1121"/>
                <a:gd name="T9" fmla="*/ 0 h 2242"/>
                <a:gd name="T10" fmla="*/ 0 w 1121"/>
                <a:gd name="T11" fmla="*/ 258 h 2242"/>
                <a:gd name="T12" fmla="*/ 0 w 1121"/>
                <a:gd name="T13" fmla="*/ 258 h 2242"/>
                <a:gd name="T14" fmla="*/ 863 w 1121"/>
                <a:gd name="T15" fmla="*/ 1121 h 2242"/>
                <a:gd name="T16" fmla="*/ 0 w 1121"/>
                <a:gd name="T17" fmla="*/ 1984 h 2242"/>
                <a:gd name="T18" fmla="*/ 0 w 1121"/>
                <a:gd name="T19" fmla="*/ 1984 h 2242"/>
                <a:gd name="T20" fmla="*/ 0 w 1121"/>
                <a:gd name="T21" fmla="*/ 2242 h 2242"/>
                <a:gd name="T22" fmla="*/ 0 w 1121"/>
                <a:gd name="T23" fmla="*/ 2242 h 2242"/>
                <a:gd name="T24" fmla="*/ 924 w 1121"/>
                <a:gd name="T25" fmla="*/ 1755 h 2242"/>
                <a:gd name="T26" fmla="*/ 1089 w 1121"/>
                <a:gd name="T27" fmla="*/ 1389 h 2242"/>
                <a:gd name="T28" fmla="*/ 1109 w 1121"/>
                <a:gd name="T29" fmla="*/ 1290 h 2242"/>
                <a:gd name="T30" fmla="*/ 1121 w 1121"/>
                <a:gd name="T31" fmla="*/ 1121 h 2242"/>
                <a:gd name="T32" fmla="*/ 1096 w 1121"/>
                <a:gd name="T33" fmla="*/ 882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1" h="2242">
                  <a:moveTo>
                    <a:pt x="1096" y="882"/>
                  </a:moveTo>
                  <a:cubicBezTo>
                    <a:pt x="1088" y="846"/>
                    <a:pt x="1078" y="811"/>
                    <a:pt x="1067" y="777"/>
                  </a:cubicBezTo>
                  <a:cubicBezTo>
                    <a:pt x="1015" y="616"/>
                    <a:pt x="928" y="471"/>
                    <a:pt x="815" y="351"/>
                  </a:cubicBezTo>
                  <a:cubicBezTo>
                    <a:pt x="610" y="135"/>
                    <a:pt x="32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477" y="258"/>
                    <a:pt x="863" y="644"/>
                    <a:pt x="863" y="1121"/>
                  </a:cubicBezTo>
                  <a:cubicBezTo>
                    <a:pt x="863" y="1597"/>
                    <a:pt x="477" y="1984"/>
                    <a:pt x="0" y="1984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384" y="2242"/>
                    <a:pt x="722" y="2049"/>
                    <a:pt x="924" y="1755"/>
                  </a:cubicBezTo>
                  <a:cubicBezTo>
                    <a:pt x="1000" y="1646"/>
                    <a:pt x="1056" y="1522"/>
                    <a:pt x="1089" y="1389"/>
                  </a:cubicBezTo>
                  <a:cubicBezTo>
                    <a:pt x="1097" y="1356"/>
                    <a:pt x="1104" y="1323"/>
                    <a:pt x="1109" y="1290"/>
                  </a:cubicBezTo>
                  <a:cubicBezTo>
                    <a:pt x="1117" y="1234"/>
                    <a:pt x="1121" y="1178"/>
                    <a:pt x="1121" y="1121"/>
                  </a:cubicBezTo>
                  <a:cubicBezTo>
                    <a:pt x="1121" y="1039"/>
                    <a:pt x="1112" y="959"/>
                    <a:pt x="1096" y="882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3" name="ïṧ1ïḑé"/>
            <p:cNvSpPr/>
            <p:nvPr/>
          </p:nvSpPr>
          <p:spPr bwMode="auto">
            <a:xfrm>
              <a:off x="1239654" y="3201236"/>
              <a:ext cx="225679" cy="451358"/>
            </a:xfrm>
            <a:custGeom>
              <a:avLst/>
              <a:gdLst>
                <a:gd name="T0" fmla="*/ 0 w 863"/>
                <a:gd name="T1" fmla="*/ 863 h 1726"/>
                <a:gd name="T2" fmla="*/ 863 w 863"/>
                <a:gd name="T3" fmla="*/ 1726 h 1726"/>
                <a:gd name="T4" fmla="*/ 863 w 863"/>
                <a:gd name="T5" fmla="*/ 1619 h 1726"/>
                <a:gd name="T6" fmla="*/ 107 w 863"/>
                <a:gd name="T7" fmla="*/ 863 h 1726"/>
                <a:gd name="T8" fmla="*/ 863 w 863"/>
                <a:gd name="T9" fmla="*/ 106 h 1726"/>
                <a:gd name="T10" fmla="*/ 863 w 863"/>
                <a:gd name="T11" fmla="*/ 0 h 1726"/>
                <a:gd name="T12" fmla="*/ 0 w 863"/>
                <a:gd name="T13" fmla="*/ 863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1726">
                  <a:moveTo>
                    <a:pt x="0" y="863"/>
                  </a:moveTo>
                  <a:cubicBezTo>
                    <a:pt x="0" y="1339"/>
                    <a:pt x="387" y="1726"/>
                    <a:pt x="863" y="1726"/>
                  </a:cubicBezTo>
                  <a:cubicBezTo>
                    <a:pt x="863" y="1619"/>
                    <a:pt x="863" y="1619"/>
                    <a:pt x="863" y="1619"/>
                  </a:cubicBezTo>
                  <a:cubicBezTo>
                    <a:pt x="446" y="1619"/>
                    <a:pt x="107" y="1280"/>
                    <a:pt x="107" y="863"/>
                  </a:cubicBezTo>
                  <a:cubicBezTo>
                    <a:pt x="107" y="446"/>
                    <a:pt x="446" y="106"/>
                    <a:pt x="863" y="106"/>
                  </a:cubicBezTo>
                  <a:cubicBezTo>
                    <a:pt x="863" y="0"/>
                    <a:pt x="863" y="0"/>
                    <a:pt x="863" y="0"/>
                  </a:cubicBezTo>
                  <a:cubicBezTo>
                    <a:pt x="387" y="0"/>
                    <a:pt x="0" y="386"/>
                    <a:pt x="0" y="8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4" name="ïŝļîdè"/>
            <p:cNvSpPr/>
            <p:nvPr/>
          </p:nvSpPr>
          <p:spPr bwMode="auto">
            <a:xfrm>
              <a:off x="1465333" y="3201236"/>
              <a:ext cx="225679" cy="451358"/>
            </a:xfrm>
            <a:custGeom>
              <a:avLst/>
              <a:gdLst>
                <a:gd name="T0" fmla="*/ 0 w 863"/>
                <a:gd name="T1" fmla="*/ 106 h 1726"/>
                <a:gd name="T2" fmla="*/ 757 w 863"/>
                <a:gd name="T3" fmla="*/ 863 h 1726"/>
                <a:gd name="T4" fmla="*/ 0 w 863"/>
                <a:gd name="T5" fmla="*/ 1619 h 1726"/>
                <a:gd name="T6" fmla="*/ 0 w 863"/>
                <a:gd name="T7" fmla="*/ 1619 h 1726"/>
                <a:gd name="T8" fmla="*/ 0 w 863"/>
                <a:gd name="T9" fmla="*/ 1726 h 1726"/>
                <a:gd name="T10" fmla="*/ 0 w 863"/>
                <a:gd name="T11" fmla="*/ 1726 h 1726"/>
                <a:gd name="T12" fmla="*/ 863 w 863"/>
                <a:gd name="T13" fmla="*/ 863 h 1726"/>
                <a:gd name="T14" fmla="*/ 0 w 863"/>
                <a:gd name="T15" fmla="*/ 0 h 1726"/>
                <a:gd name="T16" fmla="*/ 0 w 863"/>
                <a:gd name="T17" fmla="*/ 0 h 1726"/>
                <a:gd name="T18" fmla="*/ 0 w 863"/>
                <a:gd name="T19" fmla="*/ 106 h 1726"/>
                <a:gd name="T20" fmla="*/ 0 w 863"/>
                <a:gd name="T21" fmla="*/ 106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3" h="1726">
                  <a:moveTo>
                    <a:pt x="0" y="106"/>
                  </a:moveTo>
                  <a:cubicBezTo>
                    <a:pt x="417" y="106"/>
                    <a:pt x="757" y="446"/>
                    <a:pt x="757" y="863"/>
                  </a:cubicBezTo>
                  <a:cubicBezTo>
                    <a:pt x="757" y="1280"/>
                    <a:pt x="417" y="1619"/>
                    <a:pt x="0" y="1619"/>
                  </a:cubicBezTo>
                  <a:cubicBezTo>
                    <a:pt x="0" y="1619"/>
                    <a:pt x="0" y="1619"/>
                    <a:pt x="0" y="1619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477" y="1726"/>
                    <a:pt x="863" y="1339"/>
                    <a:pt x="863" y="863"/>
                  </a:cubicBezTo>
                  <a:cubicBezTo>
                    <a:pt x="863" y="386"/>
                    <a:pt x="47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5" name="îşļiḍê"/>
            <p:cNvSpPr/>
            <p:nvPr/>
          </p:nvSpPr>
          <p:spPr bwMode="auto">
            <a:xfrm>
              <a:off x="1390107" y="3478910"/>
              <a:ext cx="75226" cy="86289"/>
            </a:xfrm>
            <a:custGeom>
              <a:avLst/>
              <a:gdLst>
                <a:gd name="T0" fmla="*/ 253 w 288"/>
                <a:gd name="T1" fmla="*/ 57 h 330"/>
                <a:gd name="T2" fmla="*/ 38 w 288"/>
                <a:gd name="T3" fmla="*/ 0 h 330"/>
                <a:gd name="T4" fmla="*/ 0 w 288"/>
                <a:gd name="T5" fmla="*/ 151 h 330"/>
                <a:gd name="T6" fmla="*/ 220 w 288"/>
                <a:gd name="T7" fmla="*/ 207 h 330"/>
                <a:gd name="T8" fmla="*/ 220 w 288"/>
                <a:gd name="T9" fmla="*/ 330 h 330"/>
                <a:gd name="T10" fmla="*/ 288 w 288"/>
                <a:gd name="T11" fmla="*/ 330 h 330"/>
                <a:gd name="T12" fmla="*/ 288 w 288"/>
                <a:gd name="T13" fmla="*/ 54 h 330"/>
                <a:gd name="T14" fmla="*/ 253 w 288"/>
                <a:gd name="T15" fmla="*/ 5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330">
                  <a:moveTo>
                    <a:pt x="253" y="57"/>
                  </a:moveTo>
                  <a:cubicBezTo>
                    <a:pt x="169" y="57"/>
                    <a:pt x="93" y="30"/>
                    <a:pt x="38" y="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49" y="180"/>
                    <a:pt x="133" y="203"/>
                    <a:pt x="220" y="207"/>
                  </a:cubicBezTo>
                  <a:cubicBezTo>
                    <a:pt x="220" y="330"/>
                    <a:pt x="220" y="330"/>
                    <a:pt x="220" y="330"/>
                  </a:cubicBezTo>
                  <a:cubicBezTo>
                    <a:pt x="288" y="330"/>
                    <a:pt x="288" y="330"/>
                    <a:pt x="288" y="330"/>
                  </a:cubicBezTo>
                  <a:cubicBezTo>
                    <a:pt x="288" y="54"/>
                    <a:pt x="288" y="54"/>
                    <a:pt x="288" y="54"/>
                  </a:cubicBezTo>
                  <a:cubicBezTo>
                    <a:pt x="277" y="56"/>
                    <a:pt x="266" y="57"/>
                    <a:pt x="253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6" name="î$ḻîḑê"/>
            <p:cNvSpPr/>
            <p:nvPr/>
          </p:nvSpPr>
          <p:spPr bwMode="auto">
            <a:xfrm>
              <a:off x="1391213" y="3288632"/>
              <a:ext cx="74120" cy="159303"/>
            </a:xfrm>
            <a:custGeom>
              <a:avLst/>
              <a:gdLst>
                <a:gd name="T0" fmla="*/ 219 w 281"/>
                <a:gd name="T1" fmla="*/ 123 h 609"/>
                <a:gd name="T2" fmla="*/ 0 w 281"/>
                <a:gd name="T3" fmla="*/ 354 h 609"/>
                <a:gd name="T4" fmla="*/ 233 w 281"/>
                <a:gd name="T5" fmla="*/ 591 h 609"/>
                <a:gd name="T6" fmla="*/ 281 w 281"/>
                <a:gd name="T7" fmla="*/ 609 h 609"/>
                <a:gd name="T8" fmla="*/ 281 w 281"/>
                <a:gd name="T9" fmla="*/ 413 h 609"/>
                <a:gd name="T10" fmla="*/ 198 w 281"/>
                <a:gd name="T11" fmla="*/ 332 h 609"/>
                <a:gd name="T12" fmla="*/ 281 w 281"/>
                <a:gd name="T13" fmla="*/ 261 h 609"/>
                <a:gd name="T14" fmla="*/ 281 w 281"/>
                <a:gd name="T15" fmla="*/ 0 h 609"/>
                <a:gd name="T16" fmla="*/ 219 w 281"/>
                <a:gd name="T17" fmla="*/ 0 h 609"/>
                <a:gd name="T18" fmla="*/ 219 w 281"/>
                <a:gd name="T19" fmla="*/ 12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609">
                  <a:moveTo>
                    <a:pt x="219" y="123"/>
                  </a:moveTo>
                  <a:cubicBezTo>
                    <a:pt x="81" y="150"/>
                    <a:pt x="0" y="240"/>
                    <a:pt x="0" y="354"/>
                  </a:cubicBezTo>
                  <a:cubicBezTo>
                    <a:pt x="0" y="479"/>
                    <a:pt x="95" y="544"/>
                    <a:pt x="233" y="591"/>
                  </a:cubicBezTo>
                  <a:cubicBezTo>
                    <a:pt x="251" y="597"/>
                    <a:pt x="267" y="603"/>
                    <a:pt x="281" y="609"/>
                  </a:cubicBezTo>
                  <a:cubicBezTo>
                    <a:pt x="281" y="413"/>
                    <a:pt x="281" y="413"/>
                    <a:pt x="281" y="413"/>
                  </a:cubicBezTo>
                  <a:cubicBezTo>
                    <a:pt x="223" y="387"/>
                    <a:pt x="198" y="364"/>
                    <a:pt x="198" y="332"/>
                  </a:cubicBezTo>
                  <a:cubicBezTo>
                    <a:pt x="198" y="300"/>
                    <a:pt x="219" y="268"/>
                    <a:pt x="281" y="261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219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7" name="î$1ídé"/>
            <p:cNvSpPr/>
            <p:nvPr/>
          </p:nvSpPr>
          <p:spPr bwMode="auto">
            <a:xfrm>
              <a:off x="1465333" y="3288632"/>
              <a:ext cx="66376" cy="79651"/>
            </a:xfrm>
            <a:custGeom>
              <a:avLst/>
              <a:gdLst>
                <a:gd name="T0" fmla="*/ 29 w 253"/>
                <a:gd name="T1" fmla="*/ 259 h 303"/>
                <a:gd name="T2" fmla="*/ 215 w 253"/>
                <a:gd name="T3" fmla="*/ 303 h 303"/>
                <a:gd name="T4" fmla="*/ 253 w 253"/>
                <a:gd name="T5" fmla="*/ 157 h 303"/>
                <a:gd name="T6" fmla="*/ 65 w 253"/>
                <a:gd name="T7" fmla="*/ 114 h 303"/>
                <a:gd name="T8" fmla="*/ 65 w 253"/>
                <a:gd name="T9" fmla="*/ 0 h 303"/>
                <a:gd name="T10" fmla="*/ 0 w 253"/>
                <a:gd name="T11" fmla="*/ 0 h 303"/>
                <a:gd name="T12" fmla="*/ 0 w 253"/>
                <a:gd name="T13" fmla="*/ 261 h 303"/>
                <a:gd name="T14" fmla="*/ 29 w 253"/>
                <a:gd name="T15" fmla="*/ 25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303">
                  <a:moveTo>
                    <a:pt x="29" y="259"/>
                  </a:moveTo>
                  <a:cubicBezTo>
                    <a:pt x="122" y="259"/>
                    <a:pt x="182" y="289"/>
                    <a:pt x="215" y="303"/>
                  </a:cubicBezTo>
                  <a:cubicBezTo>
                    <a:pt x="253" y="157"/>
                    <a:pt x="253" y="157"/>
                    <a:pt x="253" y="157"/>
                  </a:cubicBezTo>
                  <a:cubicBezTo>
                    <a:pt x="210" y="136"/>
                    <a:pt x="152" y="118"/>
                    <a:pt x="65" y="11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9" y="260"/>
                    <a:pt x="18" y="259"/>
                    <a:pt x="29" y="2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8" name="ísļide"/>
            <p:cNvSpPr/>
            <p:nvPr/>
          </p:nvSpPr>
          <p:spPr bwMode="auto">
            <a:xfrm>
              <a:off x="1465333" y="3395939"/>
              <a:ext cx="75226" cy="169260"/>
            </a:xfrm>
            <a:custGeom>
              <a:avLst/>
              <a:gdLst>
                <a:gd name="T0" fmla="*/ 90 w 289"/>
                <a:gd name="T1" fmla="*/ 291 h 644"/>
                <a:gd name="T2" fmla="*/ 0 w 289"/>
                <a:gd name="T3" fmla="*/ 368 h 644"/>
                <a:gd name="T4" fmla="*/ 0 w 289"/>
                <a:gd name="T5" fmla="*/ 644 h 644"/>
                <a:gd name="T6" fmla="*/ 59 w 289"/>
                <a:gd name="T7" fmla="*/ 644 h 644"/>
                <a:gd name="T8" fmla="*/ 59 w 289"/>
                <a:gd name="T9" fmla="*/ 512 h 644"/>
                <a:gd name="T10" fmla="*/ 289 w 289"/>
                <a:gd name="T11" fmla="*/ 272 h 644"/>
                <a:gd name="T12" fmla="*/ 73 w 289"/>
                <a:gd name="T13" fmla="*/ 30 h 644"/>
                <a:gd name="T14" fmla="*/ 0 w 289"/>
                <a:gd name="T15" fmla="*/ 0 h 644"/>
                <a:gd name="T16" fmla="*/ 0 w 289"/>
                <a:gd name="T17" fmla="*/ 196 h 644"/>
                <a:gd name="T18" fmla="*/ 90 w 289"/>
                <a:gd name="T19" fmla="*/ 291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644">
                  <a:moveTo>
                    <a:pt x="90" y="291"/>
                  </a:moveTo>
                  <a:cubicBezTo>
                    <a:pt x="90" y="334"/>
                    <a:pt x="55" y="361"/>
                    <a:pt x="0" y="368"/>
                  </a:cubicBezTo>
                  <a:cubicBezTo>
                    <a:pt x="0" y="644"/>
                    <a:pt x="0" y="644"/>
                    <a:pt x="0" y="644"/>
                  </a:cubicBezTo>
                  <a:cubicBezTo>
                    <a:pt x="59" y="644"/>
                    <a:pt x="59" y="644"/>
                    <a:pt x="59" y="644"/>
                  </a:cubicBezTo>
                  <a:cubicBezTo>
                    <a:pt x="59" y="512"/>
                    <a:pt x="59" y="512"/>
                    <a:pt x="59" y="512"/>
                  </a:cubicBezTo>
                  <a:cubicBezTo>
                    <a:pt x="208" y="486"/>
                    <a:pt x="289" y="388"/>
                    <a:pt x="289" y="272"/>
                  </a:cubicBezTo>
                  <a:cubicBezTo>
                    <a:pt x="289" y="156"/>
                    <a:pt x="227" y="85"/>
                    <a:pt x="73" y="30"/>
                  </a:cubicBezTo>
                  <a:cubicBezTo>
                    <a:pt x="45" y="20"/>
                    <a:pt x="20" y="10"/>
                    <a:pt x="0" y="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62" y="222"/>
                    <a:pt x="90" y="250"/>
                    <a:pt x="90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9" name="ïşľiḋè"/>
            <p:cNvSpPr/>
            <p:nvPr/>
          </p:nvSpPr>
          <p:spPr bwMode="auto">
            <a:xfrm>
              <a:off x="4330571" y="5134995"/>
              <a:ext cx="198023" cy="396044"/>
            </a:xfrm>
            <a:custGeom>
              <a:avLst/>
              <a:gdLst>
                <a:gd name="T0" fmla="*/ 688 w 756"/>
                <a:gd name="T1" fmla="*/ 1285 h 1513"/>
                <a:gd name="T2" fmla="*/ 688 w 756"/>
                <a:gd name="T3" fmla="*/ 1162 h 1513"/>
                <a:gd name="T4" fmla="*/ 468 w 756"/>
                <a:gd name="T5" fmla="*/ 1106 h 1513"/>
                <a:gd name="T6" fmla="*/ 506 w 756"/>
                <a:gd name="T7" fmla="*/ 955 h 1513"/>
                <a:gd name="T8" fmla="*/ 721 w 756"/>
                <a:gd name="T9" fmla="*/ 1012 h 1513"/>
                <a:gd name="T10" fmla="*/ 756 w 756"/>
                <a:gd name="T11" fmla="*/ 1009 h 1513"/>
                <a:gd name="T12" fmla="*/ 756 w 756"/>
                <a:gd name="T13" fmla="*/ 837 h 1513"/>
                <a:gd name="T14" fmla="*/ 709 w 756"/>
                <a:gd name="T15" fmla="*/ 819 h 1513"/>
                <a:gd name="T16" fmla="*/ 475 w 756"/>
                <a:gd name="T17" fmla="*/ 582 h 1513"/>
                <a:gd name="T18" fmla="*/ 694 w 756"/>
                <a:gd name="T19" fmla="*/ 351 h 1513"/>
                <a:gd name="T20" fmla="*/ 694 w 756"/>
                <a:gd name="T21" fmla="*/ 228 h 1513"/>
                <a:gd name="T22" fmla="*/ 756 w 756"/>
                <a:gd name="T23" fmla="*/ 228 h 1513"/>
                <a:gd name="T24" fmla="*/ 756 w 756"/>
                <a:gd name="T25" fmla="*/ 0 h 1513"/>
                <a:gd name="T26" fmla="*/ 0 w 756"/>
                <a:gd name="T27" fmla="*/ 757 h 1513"/>
                <a:gd name="T28" fmla="*/ 756 w 756"/>
                <a:gd name="T29" fmla="*/ 1513 h 1513"/>
                <a:gd name="T30" fmla="*/ 756 w 756"/>
                <a:gd name="T31" fmla="*/ 1285 h 1513"/>
                <a:gd name="T32" fmla="*/ 688 w 756"/>
                <a:gd name="T33" fmla="*/ 1285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6" h="1513">
                  <a:moveTo>
                    <a:pt x="688" y="1285"/>
                  </a:moveTo>
                  <a:cubicBezTo>
                    <a:pt x="688" y="1162"/>
                    <a:pt x="688" y="1162"/>
                    <a:pt x="688" y="1162"/>
                  </a:cubicBezTo>
                  <a:cubicBezTo>
                    <a:pt x="601" y="1158"/>
                    <a:pt x="517" y="1135"/>
                    <a:pt x="468" y="1106"/>
                  </a:cubicBezTo>
                  <a:cubicBezTo>
                    <a:pt x="506" y="955"/>
                    <a:pt x="506" y="955"/>
                    <a:pt x="506" y="955"/>
                  </a:cubicBezTo>
                  <a:cubicBezTo>
                    <a:pt x="561" y="985"/>
                    <a:pt x="637" y="1012"/>
                    <a:pt x="721" y="1012"/>
                  </a:cubicBezTo>
                  <a:cubicBezTo>
                    <a:pt x="734" y="1012"/>
                    <a:pt x="745" y="1011"/>
                    <a:pt x="756" y="1009"/>
                  </a:cubicBezTo>
                  <a:cubicBezTo>
                    <a:pt x="756" y="837"/>
                    <a:pt x="756" y="837"/>
                    <a:pt x="756" y="837"/>
                  </a:cubicBezTo>
                  <a:cubicBezTo>
                    <a:pt x="742" y="831"/>
                    <a:pt x="726" y="825"/>
                    <a:pt x="709" y="819"/>
                  </a:cubicBezTo>
                  <a:cubicBezTo>
                    <a:pt x="570" y="772"/>
                    <a:pt x="475" y="708"/>
                    <a:pt x="475" y="582"/>
                  </a:cubicBezTo>
                  <a:cubicBezTo>
                    <a:pt x="475" y="468"/>
                    <a:pt x="556" y="379"/>
                    <a:pt x="694" y="351"/>
                  </a:cubicBezTo>
                  <a:cubicBezTo>
                    <a:pt x="694" y="228"/>
                    <a:pt x="694" y="228"/>
                    <a:pt x="694" y="228"/>
                  </a:cubicBezTo>
                  <a:cubicBezTo>
                    <a:pt x="756" y="228"/>
                    <a:pt x="756" y="228"/>
                    <a:pt x="756" y="228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339" y="0"/>
                    <a:pt x="0" y="340"/>
                    <a:pt x="0" y="757"/>
                  </a:cubicBezTo>
                  <a:cubicBezTo>
                    <a:pt x="0" y="1174"/>
                    <a:pt x="339" y="1513"/>
                    <a:pt x="756" y="1513"/>
                  </a:cubicBezTo>
                  <a:cubicBezTo>
                    <a:pt x="756" y="1285"/>
                    <a:pt x="756" y="1285"/>
                    <a:pt x="756" y="1285"/>
                  </a:cubicBezTo>
                  <a:lnTo>
                    <a:pt x="688" y="1285"/>
                  </a:ln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0" name="ïṣļíḍê"/>
            <p:cNvSpPr/>
            <p:nvPr/>
          </p:nvSpPr>
          <p:spPr bwMode="auto">
            <a:xfrm>
              <a:off x="4507574" y="5263322"/>
              <a:ext cx="21019" cy="39826"/>
            </a:xfrm>
            <a:custGeom>
              <a:avLst/>
              <a:gdLst>
                <a:gd name="T0" fmla="*/ 0 w 82"/>
                <a:gd name="T1" fmla="*/ 71 h 153"/>
                <a:gd name="T2" fmla="*/ 82 w 82"/>
                <a:gd name="T3" fmla="*/ 153 h 153"/>
                <a:gd name="T4" fmla="*/ 82 w 82"/>
                <a:gd name="T5" fmla="*/ 0 h 153"/>
                <a:gd name="T6" fmla="*/ 0 w 82"/>
                <a:gd name="T7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53">
                  <a:moveTo>
                    <a:pt x="0" y="71"/>
                  </a:moveTo>
                  <a:cubicBezTo>
                    <a:pt x="0" y="103"/>
                    <a:pt x="25" y="126"/>
                    <a:pt x="82" y="15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20" y="7"/>
                    <a:pt x="0" y="39"/>
                    <a:pt x="0" y="71"/>
                  </a:cubicBezTo>
                  <a:close/>
                </a:path>
              </a:pathLst>
            </a:custGeom>
            <a:solidFill>
              <a:srgbClr val="E2A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1" name="ïSḻiḑé"/>
            <p:cNvSpPr/>
            <p:nvPr/>
          </p:nvSpPr>
          <p:spPr bwMode="auto">
            <a:xfrm>
              <a:off x="4528593" y="5134995"/>
              <a:ext cx="198023" cy="396044"/>
            </a:xfrm>
            <a:custGeom>
              <a:avLst/>
              <a:gdLst>
                <a:gd name="T0" fmla="*/ 757 w 757"/>
                <a:gd name="T1" fmla="*/ 757 h 1513"/>
                <a:gd name="T2" fmla="*/ 0 w 757"/>
                <a:gd name="T3" fmla="*/ 0 h 1513"/>
                <a:gd name="T4" fmla="*/ 0 w 757"/>
                <a:gd name="T5" fmla="*/ 0 h 1513"/>
                <a:gd name="T6" fmla="*/ 0 w 757"/>
                <a:gd name="T7" fmla="*/ 228 h 1513"/>
                <a:gd name="T8" fmla="*/ 65 w 757"/>
                <a:gd name="T9" fmla="*/ 228 h 1513"/>
                <a:gd name="T10" fmla="*/ 65 w 757"/>
                <a:gd name="T11" fmla="*/ 342 h 1513"/>
                <a:gd name="T12" fmla="*/ 253 w 757"/>
                <a:gd name="T13" fmla="*/ 385 h 1513"/>
                <a:gd name="T14" fmla="*/ 215 w 757"/>
                <a:gd name="T15" fmla="*/ 531 h 1513"/>
                <a:gd name="T16" fmla="*/ 29 w 757"/>
                <a:gd name="T17" fmla="*/ 487 h 1513"/>
                <a:gd name="T18" fmla="*/ 0 w 757"/>
                <a:gd name="T19" fmla="*/ 489 h 1513"/>
                <a:gd name="T20" fmla="*/ 0 w 757"/>
                <a:gd name="T21" fmla="*/ 642 h 1513"/>
                <a:gd name="T22" fmla="*/ 73 w 757"/>
                <a:gd name="T23" fmla="*/ 671 h 1513"/>
                <a:gd name="T24" fmla="*/ 289 w 757"/>
                <a:gd name="T25" fmla="*/ 913 h 1513"/>
                <a:gd name="T26" fmla="*/ 59 w 757"/>
                <a:gd name="T27" fmla="*/ 1153 h 1513"/>
                <a:gd name="T28" fmla="*/ 59 w 757"/>
                <a:gd name="T29" fmla="*/ 1285 h 1513"/>
                <a:gd name="T30" fmla="*/ 0 w 757"/>
                <a:gd name="T31" fmla="*/ 1285 h 1513"/>
                <a:gd name="T32" fmla="*/ 0 w 757"/>
                <a:gd name="T33" fmla="*/ 1513 h 1513"/>
                <a:gd name="T34" fmla="*/ 0 w 757"/>
                <a:gd name="T35" fmla="*/ 1513 h 1513"/>
                <a:gd name="T36" fmla="*/ 757 w 757"/>
                <a:gd name="T37" fmla="*/ 757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7" h="1513">
                  <a:moveTo>
                    <a:pt x="757" y="757"/>
                  </a:moveTo>
                  <a:cubicBezTo>
                    <a:pt x="757" y="340"/>
                    <a:pt x="41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5" y="342"/>
                    <a:pt x="65" y="342"/>
                    <a:pt x="65" y="342"/>
                  </a:cubicBezTo>
                  <a:cubicBezTo>
                    <a:pt x="152" y="346"/>
                    <a:pt x="210" y="364"/>
                    <a:pt x="253" y="385"/>
                  </a:cubicBezTo>
                  <a:cubicBezTo>
                    <a:pt x="215" y="531"/>
                    <a:pt x="215" y="531"/>
                    <a:pt x="215" y="531"/>
                  </a:cubicBezTo>
                  <a:cubicBezTo>
                    <a:pt x="182" y="517"/>
                    <a:pt x="122" y="487"/>
                    <a:pt x="29" y="487"/>
                  </a:cubicBezTo>
                  <a:cubicBezTo>
                    <a:pt x="19" y="487"/>
                    <a:pt x="9" y="488"/>
                    <a:pt x="0" y="489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21" y="651"/>
                    <a:pt x="45" y="661"/>
                    <a:pt x="73" y="671"/>
                  </a:cubicBezTo>
                  <a:cubicBezTo>
                    <a:pt x="227" y="726"/>
                    <a:pt x="289" y="797"/>
                    <a:pt x="289" y="913"/>
                  </a:cubicBezTo>
                  <a:cubicBezTo>
                    <a:pt x="289" y="1029"/>
                    <a:pt x="208" y="1127"/>
                    <a:pt x="59" y="1153"/>
                  </a:cubicBezTo>
                  <a:cubicBezTo>
                    <a:pt x="59" y="1285"/>
                    <a:pt x="59" y="1285"/>
                    <a:pt x="59" y="1285"/>
                  </a:cubicBezTo>
                  <a:cubicBezTo>
                    <a:pt x="0" y="1285"/>
                    <a:pt x="0" y="1285"/>
                    <a:pt x="0" y="1285"/>
                  </a:cubicBezTo>
                  <a:cubicBezTo>
                    <a:pt x="0" y="1513"/>
                    <a:pt x="0" y="1513"/>
                    <a:pt x="0" y="1513"/>
                  </a:cubicBezTo>
                  <a:cubicBezTo>
                    <a:pt x="0" y="1513"/>
                    <a:pt x="0" y="1513"/>
                    <a:pt x="0" y="1513"/>
                  </a:cubicBezTo>
                  <a:cubicBezTo>
                    <a:pt x="417" y="1513"/>
                    <a:pt x="757" y="1174"/>
                    <a:pt x="757" y="757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2" name="iṡliḍè"/>
            <p:cNvSpPr/>
            <p:nvPr/>
          </p:nvSpPr>
          <p:spPr bwMode="auto">
            <a:xfrm>
              <a:off x="4528593" y="5354036"/>
              <a:ext cx="23232" cy="45357"/>
            </a:xfrm>
            <a:custGeom>
              <a:avLst/>
              <a:gdLst>
                <a:gd name="T0" fmla="*/ 90 w 90"/>
                <a:gd name="T1" fmla="*/ 95 h 172"/>
                <a:gd name="T2" fmla="*/ 0 w 90"/>
                <a:gd name="T3" fmla="*/ 0 h 172"/>
                <a:gd name="T4" fmla="*/ 0 w 90"/>
                <a:gd name="T5" fmla="*/ 172 h 172"/>
                <a:gd name="T6" fmla="*/ 90 w 90"/>
                <a:gd name="T7" fmla="*/ 9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72">
                  <a:moveTo>
                    <a:pt x="90" y="95"/>
                  </a:moveTo>
                  <a:cubicBezTo>
                    <a:pt x="90" y="55"/>
                    <a:pt x="62" y="26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55" y="165"/>
                    <a:pt x="90" y="138"/>
                    <a:pt x="90" y="95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3" name="îṥļidê"/>
            <p:cNvSpPr/>
            <p:nvPr/>
          </p:nvSpPr>
          <p:spPr bwMode="auto">
            <a:xfrm>
              <a:off x="4235432" y="5040962"/>
              <a:ext cx="293162" cy="585217"/>
            </a:xfrm>
            <a:custGeom>
              <a:avLst/>
              <a:gdLst>
                <a:gd name="T0" fmla="*/ 258 w 1121"/>
                <a:gd name="T1" fmla="*/ 1121 h 2242"/>
                <a:gd name="T2" fmla="*/ 1121 w 1121"/>
                <a:gd name="T3" fmla="*/ 258 h 2242"/>
                <a:gd name="T4" fmla="*/ 1121 w 1121"/>
                <a:gd name="T5" fmla="*/ 0 h 2242"/>
                <a:gd name="T6" fmla="*/ 0 w 1121"/>
                <a:gd name="T7" fmla="*/ 1121 h 2242"/>
                <a:gd name="T8" fmla="*/ 1121 w 1121"/>
                <a:gd name="T9" fmla="*/ 2242 h 2242"/>
                <a:gd name="T10" fmla="*/ 1121 w 1121"/>
                <a:gd name="T11" fmla="*/ 1984 h 2242"/>
                <a:gd name="T12" fmla="*/ 258 w 1121"/>
                <a:gd name="T13" fmla="*/ 1121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1" h="2242">
                  <a:moveTo>
                    <a:pt x="258" y="1121"/>
                  </a:moveTo>
                  <a:cubicBezTo>
                    <a:pt x="258" y="644"/>
                    <a:pt x="645" y="258"/>
                    <a:pt x="1121" y="258"/>
                  </a:cubicBezTo>
                  <a:cubicBezTo>
                    <a:pt x="1121" y="0"/>
                    <a:pt x="1121" y="0"/>
                    <a:pt x="1121" y="0"/>
                  </a:cubicBezTo>
                  <a:cubicBezTo>
                    <a:pt x="502" y="0"/>
                    <a:pt x="0" y="502"/>
                    <a:pt x="0" y="1121"/>
                  </a:cubicBezTo>
                  <a:cubicBezTo>
                    <a:pt x="0" y="1740"/>
                    <a:pt x="502" y="2242"/>
                    <a:pt x="1121" y="2242"/>
                  </a:cubicBezTo>
                  <a:cubicBezTo>
                    <a:pt x="1121" y="1984"/>
                    <a:pt x="1121" y="1984"/>
                    <a:pt x="1121" y="1984"/>
                  </a:cubicBezTo>
                  <a:cubicBezTo>
                    <a:pt x="645" y="1984"/>
                    <a:pt x="258" y="1597"/>
                    <a:pt x="258" y="1121"/>
                  </a:cubicBez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4" name="ïṩḷíḍè"/>
            <p:cNvSpPr/>
            <p:nvPr/>
          </p:nvSpPr>
          <p:spPr bwMode="auto">
            <a:xfrm>
              <a:off x="4528593" y="5040962"/>
              <a:ext cx="293162" cy="585217"/>
            </a:xfrm>
            <a:custGeom>
              <a:avLst/>
              <a:gdLst>
                <a:gd name="T0" fmla="*/ 1096 w 1121"/>
                <a:gd name="T1" fmla="*/ 882 h 2242"/>
                <a:gd name="T2" fmla="*/ 1067 w 1121"/>
                <a:gd name="T3" fmla="*/ 777 h 2242"/>
                <a:gd name="T4" fmla="*/ 815 w 1121"/>
                <a:gd name="T5" fmla="*/ 351 h 2242"/>
                <a:gd name="T6" fmla="*/ 1 w 1121"/>
                <a:gd name="T7" fmla="*/ 0 h 2242"/>
                <a:gd name="T8" fmla="*/ 0 w 1121"/>
                <a:gd name="T9" fmla="*/ 0 h 2242"/>
                <a:gd name="T10" fmla="*/ 0 w 1121"/>
                <a:gd name="T11" fmla="*/ 258 h 2242"/>
                <a:gd name="T12" fmla="*/ 0 w 1121"/>
                <a:gd name="T13" fmla="*/ 258 h 2242"/>
                <a:gd name="T14" fmla="*/ 863 w 1121"/>
                <a:gd name="T15" fmla="*/ 1121 h 2242"/>
                <a:gd name="T16" fmla="*/ 0 w 1121"/>
                <a:gd name="T17" fmla="*/ 1984 h 2242"/>
                <a:gd name="T18" fmla="*/ 0 w 1121"/>
                <a:gd name="T19" fmla="*/ 1984 h 2242"/>
                <a:gd name="T20" fmla="*/ 0 w 1121"/>
                <a:gd name="T21" fmla="*/ 2242 h 2242"/>
                <a:gd name="T22" fmla="*/ 1 w 1121"/>
                <a:gd name="T23" fmla="*/ 2242 h 2242"/>
                <a:gd name="T24" fmla="*/ 924 w 1121"/>
                <a:gd name="T25" fmla="*/ 1755 h 2242"/>
                <a:gd name="T26" fmla="*/ 1089 w 1121"/>
                <a:gd name="T27" fmla="*/ 1389 h 2242"/>
                <a:gd name="T28" fmla="*/ 1109 w 1121"/>
                <a:gd name="T29" fmla="*/ 1290 h 2242"/>
                <a:gd name="T30" fmla="*/ 1121 w 1121"/>
                <a:gd name="T31" fmla="*/ 1121 h 2242"/>
                <a:gd name="T32" fmla="*/ 1096 w 1121"/>
                <a:gd name="T33" fmla="*/ 882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1" h="2242">
                  <a:moveTo>
                    <a:pt x="1096" y="882"/>
                  </a:moveTo>
                  <a:cubicBezTo>
                    <a:pt x="1088" y="846"/>
                    <a:pt x="1078" y="811"/>
                    <a:pt x="1067" y="777"/>
                  </a:cubicBezTo>
                  <a:cubicBezTo>
                    <a:pt x="1016" y="616"/>
                    <a:pt x="928" y="471"/>
                    <a:pt x="815" y="351"/>
                  </a:cubicBezTo>
                  <a:cubicBezTo>
                    <a:pt x="610" y="135"/>
                    <a:pt x="32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477" y="258"/>
                    <a:pt x="863" y="644"/>
                    <a:pt x="863" y="1121"/>
                  </a:cubicBezTo>
                  <a:cubicBezTo>
                    <a:pt x="863" y="1597"/>
                    <a:pt x="477" y="1984"/>
                    <a:pt x="0" y="1984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0" y="2242"/>
                    <a:pt x="0" y="2242"/>
                    <a:pt x="1" y="2242"/>
                  </a:cubicBezTo>
                  <a:cubicBezTo>
                    <a:pt x="384" y="2242"/>
                    <a:pt x="722" y="2049"/>
                    <a:pt x="924" y="1755"/>
                  </a:cubicBezTo>
                  <a:cubicBezTo>
                    <a:pt x="1000" y="1646"/>
                    <a:pt x="1056" y="1522"/>
                    <a:pt x="1089" y="1389"/>
                  </a:cubicBezTo>
                  <a:cubicBezTo>
                    <a:pt x="1097" y="1356"/>
                    <a:pt x="1104" y="1323"/>
                    <a:pt x="1109" y="1290"/>
                  </a:cubicBezTo>
                  <a:cubicBezTo>
                    <a:pt x="1117" y="1234"/>
                    <a:pt x="1121" y="1178"/>
                    <a:pt x="1121" y="1121"/>
                  </a:cubicBezTo>
                  <a:cubicBezTo>
                    <a:pt x="1121" y="1039"/>
                    <a:pt x="1112" y="959"/>
                    <a:pt x="1096" y="882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5" name="îṩ1îḓê"/>
            <p:cNvSpPr/>
            <p:nvPr/>
          </p:nvSpPr>
          <p:spPr bwMode="auto">
            <a:xfrm>
              <a:off x="4302914" y="5107338"/>
              <a:ext cx="225679" cy="451358"/>
            </a:xfrm>
            <a:custGeom>
              <a:avLst/>
              <a:gdLst>
                <a:gd name="T0" fmla="*/ 0 w 863"/>
                <a:gd name="T1" fmla="*/ 863 h 1726"/>
                <a:gd name="T2" fmla="*/ 863 w 863"/>
                <a:gd name="T3" fmla="*/ 1726 h 1726"/>
                <a:gd name="T4" fmla="*/ 863 w 863"/>
                <a:gd name="T5" fmla="*/ 1619 h 1726"/>
                <a:gd name="T6" fmla="*/ 107 w 863"/>
                <a:gd name="T7" fmla="*/ 863 h 1726"/>
                <a:gd name="T8" fmla="*/ 863 w 863"/>
                <a:gd name="T9" fmla="*/ 106 h 1726"/>
                <a:gd name="T10" fmla="*/ 863 w 863"/>
                <a:gd name="T11" fmla="*/ 0 h 1726"/>
                <a:gd name="T12" fmla="*/ 0 w 863"/>
                <a:gd name="T13" fmla="*/ 863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1726">
                  <a:moveTo>
                    <a:pt x="0" y="863"/>
                  </a:moveTo>
                  <a:cubicBezTo>
                    <a:pt x="0" y="1339"/>
                    <a:pt x="387" y="1726"/>
                    <a:pt x="863" y="1726"/>
                  </a:cubicBezTo>
                  <a:cubicBezTo>
                    <a:pt x="863" y="1619"/>
                    <a:pt x="863" y="1619"/>
                    <a:pt x="863" y="1619"/>
                  </a:cubicBezTo>
                  <a:cubicBezTo>
                    <a:pt x="446" y="1619"/>
                    <a:pt x="107" y="1280"/>
                    <a:pt x="107" y="863"/>
                  </a:cubicBezTo>
                  <a:cubicBezTo>
                    <a:pt x="107" y="446"/>
                    <a:pt x="446" y="106"/>
                    <a:pt x="863" y="106"/>
                  </a:cubicBezTo>
                  <a:cubicBezTo>
                    <a:pt x="863" y="0"/>
                    <a:pt x="863" y="0"/>
                    <a:pt x="863" y="0"/>
                  </a:cubicBezTo>
                  <a:cubicBezTo>
                    <a:pt x="387" y="0"/>
                    <a:pt x="0" y="386"/>
                    <a:pt x="0" y="8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6" name="íśḷíḑe"/>
            <p:cNvSpPr/>
            <p:nvPr/>
          </p:nvSpPr>
          <p:spPr bwMode="auto">
            <a:xfrm>
              <a:off x="4528593" y="5107338"/>
              <a:ext cx="225679" cy="451358"/>
            </a:xfrm>
            <a:custGeom>
              <a:avLst/>
              <a:gdLst>
                <a:gd name="T0" fmla="*/ 0 w 863"/>
                <a:gd name="T1" fmla="*/ 106 h 1726"/>
                <a:gd name="T2" fmla="*/ 757 w 863"/>
                <a:gd name="T3" fmla="*/ 863 h 1726"/>
                <a:gd name="T4" fmla="*/ 0 w 863"/>
                <a:gd name="T5" fmla="*/ 1619 h 1726"/>
                <a:gd name="T6" fmla="*/ 0 w 863"/>
                <a:gd name="T7" fmla="*/ 1619 h 1726"/>
                <a:gd name="T8" fmla="*/ 0 w 863"/>
                <a:gd name="T9" fmla="*/ 1726 h 1726"/>
                <a:gd name="T10" fmla="*/ 0 w 863"/>
                <a:gd name="T11" fmla="*/ 1726 h 1726"/>
                <a:gd name="T12" fmla="*/ 863 w 863"/>
                <a:gd name="T13" fmla="*/ 863 h 1726"/>
                <a:gd name="T14" fmla="*/ 0 w 863"/>
                <a:gd name="T15" fmla="*/ 0 h 1726"/>
                <a:gd name="T16" fmla="*/ 0 w 863"/>
                <a:gd name="T17" fmla="*/ 0 h 1726"/>
                <a:gd name="T18" fmla="*/ 0 w 863"/>
                <a:gd name="T19" fmla="*/ 106 h 1726"/>
                <a:gd name="T20" fmla="*/ 0 w 863"/>
                <a:gd name="T21" fmla="*/ 106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3" h="1726">
                  <a:moveTo>
                    <a:pt x="0" y="106"/>
                  </a:moveTo>
                  <a:cubicBezTo>
                    <a:pt x="417" y="106"/>
                    <a:pt x="757" y="446"/>
                    <a:pt x="757" y="863"/>
                  </a:cubicBezTo>
                  <a:cubicBezTo>
                    <a:pt x="757" y="1280"/>
                    <a:pt x="417" y="1619"/>
                    <a:pt x="0" y="1619"/>
                  </a:cubicBezTo>
                  <a:cubicBezTo>
                    <a:pt x="0" y="1619"/>
                    <a:pt x="0" y="1619"/>
                    <a:pt x="0" y="1619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477" y="1726"/>
                    <a:pt x="863" y="1339"/>
                    <a:pt x="863" y="863"/>
                  </a:cubicBezTo>
                  <a:cubicBezTo>
                    <a:pt x="863" y="386"/>
                    <a:pt x="47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7" name="îṡļïďê"/>
            <p:cNvSpPr/>
            <p:nvPr/>
          </p:nvSpPr>
          <p:spPr bwMode="auto">
            <a:xfrm>
              <a:off x="4453367" y="5385012"/>
              <a:ext cx="75226" cy="86289"/>
            </a:xfrm>
            <a:custGeom>
              <a:avLst/>
              <a:gdLst>
                <a:gd name="T0" fmla="*/ 253 w 288"/>
                <a:gd name="T1" fmla="*/ 57 h 330"/>
                <a:gd name="T2" fmla="*/ 38 w 288"/>
                <a:gd name="T3" fmla="*/ 0 h 330"/>
                <a:gd name="T4" fmla="*/ 0 w 288"/>
                <a:gd name="T5" fmla="*/ 151 h 330"/>
                <a:gd name="T6" fmla="*/ 220 w 288"/>
                <a:gd name="T7" fmla="*/ 207 h 330"/>
                <a:gd name="T8" fmla="*/ 220 w 288"/>
                <a:gd name="T9" fmla="*/ 330 h 330"/>
                <a:gd name="T10" fmla="*/ 288 w 288"/>
                <a:gd name="T11" fmla="*/ 330 h 330"/>
                <a:gd name="T12" fmla="*/ 288 w 288"/>
                <a:gd name="T13" fmla="*/ 54 h 330"/>
                <a:gd name="T14" fmla="*/ 253 w 288"/>
                <a:gd name="T15" fmla="*/ 5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330">
                  <a:moveTo>
                    <a:pt x="253" y="57"/>
                  </a:moveTo>
                  <a:cubicBezTo>
                    <a:pt x="169" y="57"/>
                    <a:pt x="93" y="30"/>
                    <a:pt x="38" y="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49" y="180"/>
                    <a:pt x="133" y="203"/>
                    <a:pt x="220" y="207"/>
                  </a:cubicBezTo>
                  <a:cubicBezTo>
                    <a:pt x="220" y="330"/>
                    <a:pt x="220" y="330"/>
                    <a:pt x="220" y="330"/>
                  </a:cubicBezTo>
                  <a:cubicBezTo>
                    <a:pt x="288" y="330"/>
                    <a:pt x="288" y="330"/>
                    <a:pt x="288" y="330"/>
                  </a:cubicBezTo>
                  <a:cubicBezTo>
                    <a:pt x="288" y="54"/>
                    <a:pt x="288" y="54"/>
                    <a:pt x="288" y="54"/>
                  </a:cubicBezTo>
                  <a:cubicBezTo>
                    <a:pt x="277" y="56"/>
                    <a:pt x="266" y="57"/>
                    <a:pt x="253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8" name="ïŝļiḑé"/>
            <p:cNvSpPr/>
            <p:nvPr/>
          </p:nvSpPr>
          <p:spPr bwMode="auto">
            <a:xfrm>
              <a:off x="4455579" y="5194733"/>
              <a:ext cx="73014" cy="159303"/>
            </a:xfrm>
            <a:custGeom>
              <a:avLst/>
              <a:gdLst>
                <a:gd name="T0" fmla="*/ 219 w 281"/>
                <a:gd name="T1" fmla="*/ 123 h 609"/>
                <a:gd name="T2" fmla="*/ 0 w 281"/>
                <a:gd name="T3" fmla="*/ 354 h 609"/>
                <a:gd name="T4" fmla="*/ 234 w 281"/>
                <a:gd name="T5" fmla="*/ 591 h 609"/>
                <a:gd name="T6" fmla="*/ 281 w 281"/>
                <a:gd name="T7" fmla="*/ 609 h 609"/>
                <a:gd name="T8" fmla="*/ 281 w 281"/>
                <a:gd name="T9" fmla="*/ 414 h 609"/>
                <a:gd name="T10" fmla="*/ 199 w 281"/>
                <a:gd name="T11" fmla="*/ 332 h 609"/>
                <a:gd name="T12" fmla="*/ 281 w 281"/>
                <a:gd name="T13" fmla="*/ 261 h 609"/>
                <a:gd name="T14" fmla="*/ 281 w 281"/>
                <a:gd name="T15" fmla="*/ 0 h 609"/>
                <a:gd name="T16" fmla="*/ 219 w 281"/>
                <a:gd name="T17" fmla="*/ 0 h 609"/>
                <a:gd name="T18" fmla="*/ 219 w 281"/>
                <a:gd name="T19" fmla="*/ 12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609">
                  <a:moveTo>
                    <a:pt x="219" y="123"/>
                  </a:moveTo>
                  <a:cubicBezTo>
                    <a:pt x="81" y="151"/>
                    <a:pt x="0" y="240"/>
                    <a:pt x="0" y="354"/>
                  </a:cubicBezTo>
                  <a:cubicBezTo>
                    <a:pt x="0" y="480"/>
                    <a:pt x="95" y="544"/>
                    <a:pt x="234" y="591"/>
                  </a:cubicBezTo>
                  <a:cubicBezTo>
                    <a:pt x="251" y="597"/>
                    <a:pt x="267" y="603"/>
                    <a:pt x="281" y="609"/>
                  </a:cubicBezTo>
                  <a:cubicBezTo>
                    <a:pt x="281" y="414"/>
                    <a:pt x="281" y="414"/>
                    <a:pt x="281" y="414"/>
                  </a:cubicBezTo>
                  <a:cubicBezTo>
                    <a:pt x="224" y="387"/>
                    <a:pt x="199" y="364"/>
                    <a:pt x="199" y="332"/>
                  </a:cubicBezTo>
                  <a:cubicBezTo>
                    <a:pt x="199" y="300"/>
                    <a:pt x="219" y="268"/>
                    <a:pt x="281" y="261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219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9" name="ïšļîḍê"/>
            <p:cNvSpPr/>
            <p:nvPr/>
          </p:nvSpPr>
          <p:spPr bwMode="auto">
            <a:xfrm>
              <a:off x="4528593" y="5194733"/>
              <a:ext cx="66376" cy="79651"/>
            </a:xfrm>
            <a:custGeom>
              <a:avLst/>
              <a:gdLst>
                <a:gd name="T0" fmla="*/ 29 w 253"/>
                <a:gd name="T1" fmla="*/ 259 h 303"/>
                <a:gd name="T2" fmla="*/ 215 w 253"/>
                <a:gd name="T3" fmla="*/ 303 h 303"/>
                <a:gd name="T4" fmla="*/ 253 w 253"/>
                <a:gd name="T5" fmla="*/ 157 h 303"/>
                <a:gd name="T6" fmla="*/ 65 w 253"/>
                <a:gd name="T7" fmla="*/ 114 h 303"/>
                <a:gd name="T8" fmla="*/ 65 w 253"/>
                <a:gd name="T9" fmla="*/ 0 h 303"/>
                <a:gd name="T10" fmla="*/ 0 w 253"/>
                <a:gd name="T11" fmla="*/ 0 h 303"/>
                <a:gd name="T12" fmla="*/ 0 w 253"/>
                <a:gd name="T13" fmla="*/ 261 h 303"/>
                <a:gd name="T14" fmla="*/ 29 w 253"/>
                <a:gd name="T15" fmla="*/ 25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303">
                  <a:moveTo>
                    <a:pt x="29" y="259"/>
                  </a:moveTo>
                  <a:cubicBezTo>
                    <a:pt x="122" y="259"/>
                    <a:pt x="182" y="289"/>
                    <a:pt x="215" y="303"/>
                  </a:cubicBezTo>
                  <a:cubicBezTo>
                    <a:pt x="253" y="157"/>
                    <a:pt x="253" y="157"/>
                    <a:pt x="253" y="157"/>
                  </a:cubicBezTo>
                  <a:cubicBezTo>
                    <a:pt x="210" y="136"/>
                    <a:pt x="152" y="118"/>
                    <a:pt x="65" y="11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9" y="260"/>
                    <a:pt x="19" y="259"/>
                    <a:pt x="29" y="2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0" name="ïṡḷíḑe"/>
            <p:cNvSpPr/>
            <p:nvPr/>
          </p:nvSpPr>
          <p:spPr bwMode="auto">
            <a:xfrm>
              <a:off x="4528593" y="5303148"/>
              <a:ext cx="75226" cy="168153"/>
            </a:xfrm>
            <a:custGeom>
              <a:avLst/>
              <a:gdLst>
                <a:gd name="T0" fmla="*/ 90 w 289"/>
                <a:gd name="T1" fmla="*/ 290 h 643"/>
                <a:gd name="T2" fmla="*/ 0 w 289"/>
                <a:gd name="T3" fmla="*/ 367 h 643"/>
                <a:gd name="T4" fmla="*/ 0 w 289"/>
                <a:gd name="T5" fmla="*/ 643 h 643"/>
                <a:gd name="T6" fmla="*/ 59 w 289"/>
                <a:gd name="T7" fmla="*/ 643 h 643"/>
                <a:gd name="T8" fmla="*/ 59 w 289"/>
                <a:gd name="T9" fmla="*/ 511 h 643"/>
                <a:gd name="T10" fmla="*/ 289 w 289"/>
                <a:gd name="T11" fmla="*/ 271 h 643"/>
                <a:gd name="T12" fmla="*/ 73 w 289"/>
                <a:gd name="T13" fmla="*/ 29 h 643"/>
                <a:gd name="T14" fmla="*/ 0 w 289"/>
                <a:gd name="T15" fmla="*/ 0 h 643"/>
                <a:gd name="T16" fmla="*/ 0 w 289"/>
                <a:gd name="T17" fmla="*/ 195 h 643"/>
                <a:gd name="T18" fmla="*/ 90 w 289"/>
                <a:gd name="T19" fmla="*/ 29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643">
                  <a:moveTo>
                    <a:pt x="90" y="290"/>
                  </a:moveTo>
                  <a:cubicBezTo>
                    <a:pt x="90" y="333"/>
                    <a:pt x="55" y="360"/>
                    <a:pt x="0" y="367"/>
                  </a:cubicBezTo>
                  <a:cubicBezTo>
                    <a:pt x="0" y="643"/>
                    <a:pt x="0" y="643"/>
                    <a:pt x="0" y="643"/>
                  </a:cubicBezTo>
                  <a:cubicBezTo>
                    <a:pt x="59" y="643"/>
                    <a:pt x="59" y="643"/>
                    <a:pt x="59" y="643"/>
                  </a:cubicBezTo>
                  <a:cubicBezTo>
                    <a:pt x="59" y="511"/>
                    <a:pt x="59" y="511"/>
                    <a:pt x="59" y="511"/>
                  </a:cubicBezTo>
                  <a:cubicBezTo>
                    <a:pt x="208" y="485"/>
                    <a:pt x="289" y="387"/>
                    <a:pt x="289" y="271"/>
                  </a:cubicBezTo>
                  <a:cubicBezTo>
                    <a:pt x="289" y="155"/>
                    <a:pt x="227" y="84"/>
                    <a:pt x="73" y="29"/>
                  </a:cubicBezTo>
                  <a:cubicBezTo>
                    <a:pt x="45" y="19"/>
                    <a:pt x="21" y="9"/>
                    <a:pt x="0" y="0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62" y="221"/>
                    <a:pt x="90" y="250"/>
                    <a:pt x="90" y="2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1" name="îŝļíḓe"/>
            <p:cNvSpPr/>
            <p:nvPr/>
          </p:nvSpPr>
          <p:spPr bwMode="auto">
            <a:xfrm>
              <a:off x="1927754" y="1453330"/>
              <a:ext cx="198023" cy="394939"/>
            </a:xfrm>
            <a:custGeom>
              <a:avLst/>
              <a:gdLst>
                <a:gd name="T0" fmla="*/ 688 w 756"/>
                <a:gd name="T1" fmla="*/ 1285 h 1512"/>
                <a:gd name="T2" fmla="*/ 688 w 756"/>
                <a:gd name="T3" fmla="*/ 1162 h 1512"/>
                <a:gd name="T4" fmla="*/ 467 w 756"/>
                <a:gd name="T5" fmla="*/ 1106 h 1512"/>
                <a:gd name="T6" fmla="*/ 506 w 756"/>
                <a:gd name="T7" fmla="*/ 954 h 1512"/>
                <a:gd name="T8" fmla="*/ 721 w 756"/>
                <a:gd name="T9" fmla="*/ 1011 h 1512"/>
                <a:gd name="T10" fmla="*/ 756 w 756"/>
                <a:gd name="T11" fmla="*/ 1009 h 1512"/>
                <a:gd name="T12" fmla="*/ 756 w 756"/>
                <a:gd name="T13" fmla="*/ 836 h 1512"/>
                <a:gd name="T14" fmla="*/ 708 w 756"/>
                <a:gd name="T15" fmla="*/ 818 h 1512"/>
                <a:gd name="T16" fmla="*/ 475 w 756"/>
                <a:gd name="T17" fmla="*/ 581 h 1512"/>
                <a:gd name="T18" fmla="*/ 694 w 756"/>
                <a:gd name="T19" fmla="*/ 351 h 1512"/>
                <a:gd name="T20" fmla="*/ 694 w 756"/>
                <a:gd name="T21" fmla="*/ 228 h 1512"/>
                <a:gd name="T22" fmla="*/ 756 w 756"/>
                <a:gd name="T23" fmla="*/ 228 h 1512"/>
                <a:gd name="T24" fmla="*/ 756 w 756"/>
                <a:gd name="T25" fmla="*/ 0 h 1512"/>
                <a:gd name="T26" fmla="*/ 0 w 756"/>
                <a:gd name="T27" fmla="*/ 756 h 1512"/>
                <a:gd name="T28" fmla="*/ 756 w 756"/>
                <a:gd name="T29" fmla="*/ 1512 h 1512"/>
                <a:gd name="T30" fmla="*/ 756 w 756"/>
                <a:gd name="T31" fmla="*/ 1285 h 1512"/>
                <a:gd name="T32" fmla="*/ 688 w 756"/>
                <a:gd name="T33" fmla="*/ 1285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6" h="1512">
                  <a:moveTo>
                    <a:pt x="688" y="1285"/>
                  </a:moveTo>
                  <a:cubicBezTo>
                    <a:pt x="688" y="1162"/>
                    <a:pt x="688" y="1162"/>
                    <a:pt x="688" y="1162"/>
                  </a:cubicBezTo>
                  <a:cubicBezTo>
                    <a:pt x="601" y="1158"/>
                    <a:pt x="517" y="1134"/>
                    <a:pt x="467" y="1106"/>
                  </a:cubicBezTo>
                  <a:cubicBezTo>
                    <a:pt x="506" y="954"/>
                    <a:pt x="506" y="954"/>
                    <a:pt x="506" y="954"/>
                  </a:cubicBezTo>
                  <a:cubicBezTo>
                    <a:pt x="561" y="984"/>
                    <a:pt x="637" y="1011"/>
                    <a:pt x="721" y="1011"/>
                  </a:cubicBezTo>
                  <a:cubicBezTo>
                    <a:pt x="734" y="1011"/>
                    <a:pt x="745" y="1010"/>
                    <a:pt x="756" y="1009"/>
                  </a:cubicBezTo>
                  <a:cubicBezTo>
                    <a:pt x="756" y="836"/>
                    <a:pt x="756" y="836"/>
                    <a:pt x="756" y="836"/>
                  </a:cubicBezTo>
                  <a:cubicBezTo>
                    <a:pt x="742" y="830"/>
                    <a:pt x="726" y="824"/>
                    <a:pt x="708" y="818"/>
                  </a:cubicBezTo>
                  <a:cubicBezTo>
                    <a:pt x="570" y="772"/>
                    <a:pt x="475" y="707"/>
                    <a:pt x="475" y="581"/>
                  </a:cubicBezTo>
                  <a:cubicBezTo>
                    <a:pt x="475" y="467"/>
                    <a:pt x="556" y="378"/>
                    <a:pt x="694" y="351"/>
                  </a:cubicBezTo>
                  <a:cubicBezTo>
                    <a:pt x="694" y="228"/>
                    <a:pt x="694" y="228"/>
                    <a:pt x="694" y="228"/>
                  </a:cubicBezTo>
                  <a:cubicBezTo>
                    <a:pt x="756" y="228"/>
                    <a:pt x="756" y="228"/>
                    <a:pt x="756" y="228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339" y="0"/>
                    <a:pt x="0" y="339"/>
                    <a:pt x="0" y="756"/>
                  </a:cubicBezTo>
                  <a:cubicBezTo>
                    <a:pt x="0" y="1173"/>
                    <a:pt x="339" y="1512"/>
                    <a:pt x="756" y="1512"/>
                  </a:cubicBezTo>
                  <a:cubicBezTo>
                    <a:pt x="756" y="1285"/>
                    <a:pt x="756" y="1285"/>
                    <a:pt x="756" y="1285"/>
                  </a:cubicBezTo>
                  <a:lnTo>
                    <a:pt x="688" y="1285"/>
                  </a:ln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2" name="îś1íḋé"/>
            <p:cNvSpPr/>
            <p:nvPr/>
          </p:nvSpPr>
          <p:spPr bwMode="auto">
            <a:xfrm>
              <a:off x="2103650" y="1580552"/>
              <a:ext cx="22125" cy="39826"/>
            </a:xfrm>
            <a:custGeom>
              <a:avLst/>
              <a:gdLst>
                <a:gd name="T0" fmla="*/ 0 w 83"/>
                <a:gd name="T1" fmla="*/ 71 h 153"/>
                <a:gd name="T2" fmla="*/ 83 w 83"/>
                <a:gd name="T3" fmla="*/ 153 h 153"/>
                <a:gd name="T4" fmla="*/ 83 w 83"/>
                <a:gd name="T5" fmla="*/ 0 h 153"/>
                <a:gd name="T6" fmla="*/ 0 w 83"/>
                <a:gd name="T7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3">
                  <a:moveTo>
                    <a:pt x="0" y="71"/>
                  </a:moveTo>
                  <a:cubicBezTo>
                    <a:pt x="0" y="103"/>
                    <a:pt x="25" y="126"/>
                    <a:pt x="83" y="153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21" y="8"/>
                    <a:pt x="0" y="40"/>
                    <a:pt x="0" y="71"/>
                  </a:cubicBezTo>
                  <a:close/>
                </a:path>
              </a:pathLst>
            </a:custGeom>
            <a:solidFill>
              <a:srgbClr val="E2A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3" name="íšļiḑé"/>
            <p:cNvSpPr/>
            <p:nvPr/>
          </p:nvSpPr>
          <p:spPr bwMode="auto">
            <a:xfrm>
              <a:off x="2125776" y="1453330"/>
              <a:ext cx="198023" cy="394939"/>
            </a:xfrm>
            <a:custGeom>
              <a:avLst/>
              <a:gdLst>
                <a:gd name="T0" fmla="*/ 756 w 756"/>
                <a:gd name="T1" fmla="*/ 756 h 1512"/>
                <a:gd name="T2" fmla="*/ 0 w 756"/>
                <a:gd name="T3" fmla="*/ 0 h 1512"/>
                <a:gd name="T4" fmla="*/ 0 w 756"/>
                <a:gd name="T5" fmla="*/ 0 h 1512"/>
                <a:gd name="T6" fmla="*/ 0 w 756"/>
                <a:gd name="T7" fmla="*/ 228 h 1512"/>
                <a:gd name="T8" fmla="*/ 65 w 756"/>
                <a:gd name="T9" fmla="*/ 228 h 1512"/>
                <a:gd name="T10" fmla="*/ 65 w 756"/>
                <a:gd name="T11" fmla="*/ 342 h 1512"/>
                <a:gd name="T12" fmla="*/ 253 w 756"/>
                <a:gd name="T13" fmla="*/ 385 h 1512"/>
                <a:gd name="T14" fmla="*/ 215 w 756"/>
                <a:gd name="T15" fmla="*/ 531 h 1512"/>
                <a:gd name="T16" fmla="*/ 29 w 756"/>
                <a:gd name="T17" fmla="*/ 487 h 1512"/>
                <a:gd name="T18" fmla="*/ 0 w 756"/>
                <a:gd name="T19" fmla="*/ 488 h 1512"/>
                <a:gd name="T20" fmla="*/ 0 w 756"/>
                <a:gd name="T21" fmla="*/ 641 h 1512"/>
                <a:gd name="T22" fmla="*/ 73 w 756"/>
                <a:gd name="T23" fmla="*/ 671 h 1512"/>
                <a:gd name="T24" fmla="*/ 289 w 756"/>
                <a:gd name="T25" fmla="*/ 913 h 1512"/>
                <a:gd name="T26" fmla="*/ 59 w 756"/>
                <a:gd name="T27" fmla="*/ 1152 h 1512"/>
                <a:gd name="T28" fmla="*/ 59 w 756"/>
                <a:gd name="T29" fmla="*/ 1285 h 1512"/>
                <a:gd name="T30" fmla="*/ 0 w 756"/>
                <a:gd name="T31" fmla="*/ 1285 h 1512"/>
                <a:gd name="T32" fmla="*/ 0 w 756"/>
                <a:gd name="T33" fmla="*/ 1512 h 1512"/>
                <a:gd name="T34" fmla="*/ 0 w 756"/>
                <a:gd name="T35" fmla="*/ 1512 h 1512"/>
                <a:gd name="T36" fmla="*/ 756 w 756"/>
                <a:gd name="T37" fmla="*/ 756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6" h="1512">
                  <a:moveTo>
                    <a:pt x="756" y="756"/>
                  </a:moveTo>
                  <a:cubicBezTo>
                    <a:pt x="756" y="339"/>
                    <a:pt x="41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5" y="342"/>
                    <a:pt x="65" y="342"/>
                    <a:pt x="65" y="342"/>
                  </a:cubicBezTo>
                  <a:cubicBezTo>
                    <a:pt x="152" y="346"/>
                    <a:pt x="210" y="364"/>
                    <a:pt x="253" y="385"/>
                  </a:cubicBezTo>
                  <a:cubicBezTo>
                    <a:pt x="215" y="531"/>
                    <a:pt x="215" y="531"/>
                    <a:pt x="215" y="531"/>
                  </a:cubicBezTo>
                  <a:cubicBezTo>
                    <a:pt x="182" y="517"/>
                    <a:pt x="122" y="487"/>
                    <a:pt x="29" y="487"/>
                  </a:cubicBezTo>
                  <a:cubicBezTo>
                    <a:pt x="18" y="487"/>
                    <a:pt x="9" y="487"/>
                    <a:pt x="0" y="488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20" y="650"/>
                    <a:pt x="44" y="660"/>
                    <a:pt x="73" y="671"/>
                  </a:cubicBezTo>
                  <a:cubicBezTo>
                    <a:pt x="227" y="725"/>
                    <a:pt x="289" y="796"/>
                    <a:pt x="289" y="913"/>
                  </a:cubicBezTo>
                  <a:cubicBezTo>
                    <a:pt x="289" y="1028"/>
                    <a:pt x="208" y="1127"/>
                    <a:pt x="59" y="1152"/>
                  </a:cubicBezTo>
                  <a:cubicBezTo>
                    <a:pt x="59" y="1285"/>
                    <a:pt x="59" y="1285"/>
                    <a:pt x="59" y="1285"/>
                  </a:cubicBezTo>
                  <a:cubicBezTo>
                    <a:pt x="0" y="1285"/>
                    <a:pt x="0" y="1285"/>
                    <a:pt x="0" y="1285"/>
                  </a:cubicBezTo>
                  <a:cubicBezTo>
                    <a:pt x="0" y="1512"/>
                    <a:pt x="0" y="1512"/>
                    <a:pt x="0" y="1512"/>
                  </a:cubicBezTo>
                  <a:cubicBezTo>
                    <a:pt x="0" y="1512"/>
                    <a:pt x="0" y="1512"/>
                    <a:pt x="0" y="1512"/>
                  </a:cubicBezTo>
                  <a:cubicBezTo>
                    <a:pt x="417" y="1512"/>
                    <a:pt x="756" y="1173"/>
                    <a:pt x="756" y="756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4" name="ïṥḻíḓê"/>
            <p:cNvSpPr/>
            <p:nvPr/>
          </p:nvSpPr>
          <p:spPr bwMode="auto">
            <a:xfrm>
              <a:off x="2125776" y="1671266"/>
              <a:ext cx="23232" cy="45357"/>
            </a:xfrm>
            <a:custGeom>
              <a:avLst/>
              <a:gdLst>
                <a:gd name="T0" fmla="*/ 90 w 90"/>
                <a:gd name="T1" fmla="*/ 95 h 173"/>
                <a:gd name="T2" fmla="*/ 0 w 90"/>
                <a:gd name="T3" fmla="*/ 0 h 173"/>
                <a:gd name="T4" fmla="*/ 0 w 90"/>
                <a:gd name="T5" fmla="*/ 173 h 173"/>
                <a:gd name="T6" fmla="*/ 90 w 90"/>
                <a:gd name="T7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73">
                  <a:moveTo>
                    <a:pt x="90" y="95"/>
                  </a:moveTo>
                  <a:cubicBezTo>
                    <a:pt x="90" y="55"/>
                    <a:pt x="62" y="27"/>
                    <a:pt x="0" y="0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55" y="165"/>
                    <a:pt x="90" y="138"/>
                    <a:pt x="90" y="95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5" name="íŝḷïḍe"/>
            <p:cNvSpPr/>
            <p:nvPr/>
          </p:nvSpPr>
          <p:spPr bwMode="auto">
            <a:xfrm>
              <a:off x="1832615" y="1358191"/>
              <a:ext cx="293162" cy="585217"/>
            </a:xfrm>
            <a:custGeom>
              <a:avLst/>
              <a:gdLst>
                <a:gd name="T0" fmla="*/ 258 w 1121"/>
                <a:gd name="T1" fmla="*/ 1121 h 2242"/>
                <a:gd name="T2" fmla="*/ 1121 w 1121"/>
                <a:gd name="T3" fmla="*/ 258 h 2242"/>
                <a:gd name="T4" fmla="*/ 1121 w 1121"/>
                <a:gd name="T5" fmla="*/ 0 h 2242"/>
                <a:gd name="T6" fmla="*/ 0 w 1121"/>
                <a:gd name="T7" fmla="*/ 1121 h 2242"/>
                <a:gd name="T8" fmla="*/ 1121 w 1121"/>
                <a:gd name="T9" fmla="*/ 2242 h 2242"/>
                <a:gd name="T10" fmla="*/ 1121 w 1121"/>
                <a:gd name="T11" fmla="*/ 1984 h 2242"/>
                <a:gd name="T12" fmla="*/ 258 w 1121"/>
                <a:gd name="T13" fmla="*/ 1121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1" h="2242">
                  <a:moveTo>
                    <a:pt x="258" y="1121"/>
                  </a:moveTo>
                  <a:cubicBezTo>
                    <a:pt x="258" y="645"/>
                    <a:pt x="645" y="258"/>
                    <a:pt x="1121" y="258"/>
                  </a:cubicBezTo>
                  <a:cubicBezTo>
                    <a:pt x="1121" y="0"/>
                    <a:pt x="1121" y="0"/>
                    <a:pt x="1121" y="0"/>
                  </a:cubicBezTo>
                  <a:cubicBezTo>
                    <a:pt x="502" y="0"/>
                    <a:pt x="0" y="502"/>
                    <a:pt x="0" y="1121"/>
                  </a:cubicBezTo>
                  <a:cubicBezTo>
                    <a:pt x="0" y="1740"/>
                    <a:pt x="502" y="2242"/>
                    <a:pt x="1121" y="2242"/>
                  </a:cubicBezTo>
                  <a:cubicBezTo>
                    <a:pt x="1121" y="1984"/>
                    <a:pt x="1121" y="1984"/>
                    <a:pt x="1121" y="1984"/>
                  </a:cubicBezTo>
                  <a:cubicBezTo>
                    <a:pt x="645" y="1984"/>
                    <a:pt x="258" y="1598"/>
                    <a:pt x="258" y="1121"/>
                  </a:cubicBez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6" name="íśḷíḋe"/>
            <p:cNvSpPr/>
            <p:nvPr/>
          </p:nvSpPr>
          <p:spPr bwMode="auto">
            <a:xfrm>
              <a:off x="2125776" y="1358191"/>
              <a:ext cx="293162" cy="585217"/>
            </a:xfrm>
            <a:custGeom>
              <a:avLst/>
              <a:gdLst>
                <a:gd name="T0" fmla="*/ 1096 w 1121"/>
                <a:gd name="T1" fmla="*/ 883 h 2242"/>
                <a:gd name="T2" fmla="*/ 1067 w 1121"/>
                <a:gd name="T3" fmla="*/ 777 h 2242"/>
                <a:gd name="T4" fmla="*/ 815 w 1121"/>
                <a:gd name="T5" fmla="*/ 351 h 2242"/>
                <a:gd name="T6" fmla="*/ 0 w 1121"/>
                <a:gd name="T7" fmla="*/ 0 h 2242"/>
                <a:gd name="T8" fmla="*/ 0 w 1121"/>
                <a:gd name="T9" fmla="*/ 0 h 2242"/>
                <a:gd name="T10" fmla="*/ 0 w 1121"/>
                <a:gd name="T11" fmla="*/ 258 h 2242"/>
                <a:gd name="T12" fmla="*/ 0 w 1121"/>
                <a:gd name="T13" fmla="*/ 258 h 2242"/>
                <a:gd name="T14" fmla="*/ 863 w 1121"/>
                <a:gd name="T15" fmla="*/ 1121 h 2242"/>
                <a:gd name="T16" fmla="*/ 0 w 1121"/>
                <a:gd name="T17" fmla="*/ 1984 h 2242"/>
                <a:gd name="T18" fmla="*/ 0 w 1121"/>
                <a:gd name="T19" fmla="*/ 1984 h 2242"/>
                <a:gd name="T20" fmla="*/ 0 w 1121"/>
                <a:gd name="T21" fmla="*/ 2242 h 2242"/>
                <a:gd name="T22" fmla="*/ 0 w 1121"/>
                <a:gd name="T23" fmla="*/ 2242 h 2242"/>
                <a:gd name="T24" fmla="*/ 924 w 1121"/>
                <a:gd name="T25" fmla="*/ 1756 h 2242"/>
                <a:gd name="T26" fmla="*/ 1089 w 1121"/>
                <a:gd name="T27" fmla="*/ 1389 h 2242"/>
                <a:gd name="T28" fmla="*/ 1109 w 1121"/>
                <a:gd name="T29" fmla="*/ 1290 h 2242"/>
                <a:gd name="T30" fmla="*/ 1121 w 1121"/>
                <a:gd name="T31" fmla="*/ 1121 h 2242"/>
                <a:gd name="T32" fmla="*/ 1096 w 1121"/>
                <a:gd name="T33" fmla="*/ 883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1" h="2242">
                  <a:moveTo>
                    <a:pt x="1096" y="883"/>
                  </a:moveTo>
                  <a:cubicBezTo>
                    <a:pt x="1088" y="847"/>
                    <a:pt x="1078" y="812"/>
                    <a:pt x="1067" y="777"/>
                  </a:cubicBezTo>
                  <a:cubicBezTo>
                    <a:pt x="1015" y="616"/>
                    <a:pt x="928" y="471"/>
                    <a:pt x="815" y="351"/>
                  </a:cubicBezTo>
                  <a:cubicBezTo>
                    <a:pt x="610" y="135"/>
                    <a:pt x="32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477" y="258"/>
                    <a:pt x="863" y="645"/>
                    <a:pt x="863" y="1121"/>
                  </a:cubicBezTo>
                  <a:cubicBezTo>
                    <a:pt x="863" y="1598"/>
                    <a:pt x="477" y="1984"/>
                    <a:pt x="0" y="1984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384" y="2242"/>
                    <a:pt x="722" y="2050"/>
                    <a:pt x="924" y="1756"/>
                  </a:cubicBezTo>
                  <a:cubicBezTo>
                    <a:pt x="1000" y="1646"/>
                    <a:pt x="1056" y="1522"/>
                    <a:pt x="1089" y="1389"/>
                  </a:cubicBezTo>
                  <a:cubicBezTo>
                    <a:pt x="1097" y="1357"/>
                    <a:pt x="1104" y="1324"/>
                    <a:pt x="1109" y="1290"/>
                  </a:cubicBezTo>
                  <a:cubicBezTo>
                    <a:pt x="1117" y="1235"/>
                    <a:pt x="1121" y="1179"/>
                    <a:pt x="1121" y="1121"/>
                  </a:cubicBezTo>
                  <a:cubicBezTo>
                    <a:pt x="1121" y="1039"/>
                    <a:pt x="1112" y="959"/>
                    <a:pt x="1096" y="883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7" name="iŝḻíḍe"/>
            <p:cNvSpPr/>
            <p:nvPr/>
          </p:nvSpPr>
          <p:spPr bwMode="auto">
            <a:xfrm>
              <a:off x="1900097" y="1425674"/>
              <a:ext cx="225679" cy="450252"/>
            </a:xfrm>
            <a:custGeom>
              <a:avLst/>
              <a:gdLst>
                <a:gd name="T0" fmla="*/ 0 w 863"/>
                <a:gd name="T1" fmla="*/ 863 h 1726"/>
                <a:gd name="T2" fmla="*/ 863 w 863"/>
                <a:gd name="T3" fmla="*/ 1726 h 1726"/>
                <a:gd name="T4" fmla="*/ 863 w 863"/>
                <a:gd name="T5" fmla="*/ 1619 h 1726"/>
                <a:gd name="T6" fmla="*/ 107 w 863"/>
                <a:gd name="T7" fmla="*/ 863 h 1726"/>
                <a:gd name="T8" fmla="*/ 863 w 863"/>
                <a:gd name="T9" fmla="*/ 107 h 1726"/>
                <a:gd name="T10" fmla="*/ 863 w 863"/>
                <a:gd name="T11" fmla="*/ 0 h 1726"/>
                <a:gd name="T12" fmla="*/ 0 w 863"/>
                <a:gd name="T13" fmla="*/ 863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1726">
                  <a:moveTo>
                    <a:pt x="0" y="863"/>
                  </a:moveTo>
                  <a:cubicBezTo>
                    <a:pt x="0" y="1340"/>
                    <a:pt x="387" y="1726"/>
                    <a:pt x="863" y="1726"/>
                  </a:cubicBezTo>
                  <a:cubicBezTo>
                    <a:pt x="863" y="1619"/>
                    <a:pt x="863" y="1619"/>
                    <a:pt x="863" y="1619"/>
                  </a:cubicBezTo>
                  <a:cubicBezTo>
                    <a:pt x="446" y="1619"/>
                    <a:pt x="107" y="1280"/>
                    <a:pt x="107" y="863"/>
                  </a:cubicBezTo>
                  <a:cubicBezTo>
                    <a:pt x="107" y="446"/>
                    <a:pt x="446" y="107"/>
                    <a:pt x="863" y="107"/>
                  </a:cubicBezTo>
                  <a:cubicBezTo>
                    <a:pt x="863" y="0"/>
                    <a:pt x="863" y="0"/>
                    <a:pt x="863" y="0"/>
                  </a:cubicBezTo>
                  <a:cubicBezTo>
                    <a:pt x="387" y="0"/>
                    <a:pt x="0" y="387"/>
                    <a:pt x="0" y="8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8" name="îṡļïḋé"/>
            <p:cNvSpPr/>
            <p:nvPr/>
          </p:nvSpPr>
          <p:spPr bwMode="auto">
            <a:xfrm>
              <a:off x="2125776" y="1425674"/>
              <a:ext cx="225679" cy="450252"/>
            </a:xfrm>
            <a:custGeom>
              <a:avLst/>
              <a:gdLst>
                <a:gd name="T0" fmla="*/ 0 w 863"/>
                <a:gd name="T1" fmla="*/ 107 h 1726"/>
                <a:gd name="T2" fmla="*/ 756 w 863"/>
                <a:gd name="T3" fmla="*/ 863 h 1726"/>
                <a:gd name="T4" fmla="*/ 0 w 863"/>
                <a:gd name="T5" fmla="*/ 1619 h 1726"/>
                <a:gd name="T6" fmla="*/ 0 w 863"/>
                <a:gd name="T7" fmla="*/ 1619 h 1726"/>
                <a:gd name="T8" fmla="*/ 0 w 863"/>
                <a:gd name="T9" fmla="*/ 1726 h 1726"/>
                <a:gd name="T10" fmla="*/ 0 w 863"/>
                <a:gd name="T11" fmla="*/ 1726 h 1726"/>
                <a:gd name="T12" fmla="*/ 863 w 863"/>
                <a:gd name="T13" fmla="*/ 863 h 1726"/>
                <a:gd name="T14" fmla="*/ 0 w 863"/>
                <a:gd name="T15" fmla="*/ 0 h 1726"/>
                <a:gd name="T16" fmla="*/ 0 w 863"/>
                <a:gd name="T17" fmla="*/ 0 h 1726"/>
                <a:gd name="T18" fmla="*/ 0 w 863"/>
                <a:gd name="T19" fmla="*/ 107 h 1726"/>
                <a:gd name="T20" fmla="*/ 0 w 863"/>
                <a:gd name="T21" fmla="*/ 107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3" h="1726">
                  <a:moveTo>
                    <a:pt x="0" y="107"/>
                  </a:moveTo>
                  <a:cubicBezTo>
                    <a:pt x="417" y="107"/>
                    <a:pt x="756" y="446"/>
                    <a:pt x="756" y="863"/>
                  </a:cubicBezTo>
                  <a:cubicBezTo>
                    <a:pt x="756" y="1280"/>
                    <a:pt x="417" y="1619"/>
                    <a:pt x="0" y="1619"/>
                  </a:cubicBezTo>
                  <a:cubicBezTo>
                    <a:pt x="0" y="1619"/>
                    <a:pt x="0" y="1619"/>
                    <a:pt x="0" y="1619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477" y="1726"/>
                    <a:pt x="863" y="1340"/>
                    <a:pt x="863" y="863"/>
                  </a:cubicBezTo>
                  <a:cubicBezTo>
                    <a:pt x="863" y="387"/>
                    <a:pt x="47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9" name="íşḻiḑe"/>
            <p:cNvSpPr/>
            <p:nvPr/>
          </p:nvSpPr>
          <p:spPr bwMode="auto">
            <a:xfrm>
              <a:off x="2049443" y="1702241"/>
              <a:ext cx="76333" cy="86289"/>
            </a:xfrm>
            <a:custGeom>
              <a:avLst/>
              <a:gdLst>
                <a:gd name="T0" fmla="*/ 254 w 289"/>
                <a:gd name="T1" fmla="*/ 57 h 331"/>
                <a:gd name="T2" fmla="*/ 39 w 289"/>
                <a:gd name="T3" fmla="*/ 0 h 331"/>
                <a:gd name="T4" fmla="*/ 0 w 289"/>
                <a:gd name="T5" fmla="*/ 152 h 331"/>
                <a:gd name="T6" fmla="*/ 221 w 289"/>
                <a:gd name="T7" fmla="*/ 208 h 331"/>
                <a:gd name="T8" fmla="*/ 221 w 289"/>
                <a:gd name="T9" fmla="*/ 331 h 331"/>
                <a:gd name="T10" fmla="*/ 289 w 289"/>
                <a:gd name="T11" fmla="*/ 331 h 331"/>
                <a:gd name="T12" fmla="*/ 289 w 289"/>
                <a:gd name="T13" fmla="*/ 55 h 331"/>
                <a:gd name="T14" fmla="*/ 254 w 289"/>
                <a:gd name="T15" fmla="*/ 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331">
                  <a:moveTo>
                    <a:pt x="254" y="57"/>
                  </a:moveTo>
                  <a:cubicBezTo>
                    <a:pt x="170" y="57"/>
                    <a:pt x="94" y="30"/>
                    <a:pt x="39" y="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50" y="180"/>
                    <a:pt x="134" y="204"/>
                    <a:pt x="221" y="208"/>
                  </a:cubicBezTo>
                  <a:cubicBezTo>
                    <a:pt x="221" y="331"/>
                    <a:pt x="221" y="331"/>
                    <a:pt x="221" y="331"/>
                  </a:cubicBezTo>
                  <a:cubicBezTo>
                    <a:pt x="289" y="331"/>
                    <a:pt x="289" y="331"/>
                    <a:pt x="289" y="331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78" y="56"/>
                    <a:pt x="267" y="57"/>
                    <a:pt x="254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0" name="iś1ïďê"/>
            <p:cNvSpPr/>
            <p:nvPr/>
          </p:nvSpPr>
          <p:spPr bwMode="auto">
            <a:xfrm>
              <a:off x="2051656" y="1513069"/>
              <a:ext cx="74120" cy="158197"/>
            </a:xfrm>
            <a:custGeom>
              <a:avLst/>
              <a:gdLst>
                <a:gd name="T0" fmla="*/ 219 w 281"/>
                <a:gd name="T1" fmla="*/ 123 h 608"/>
                <a:gd name="T2" fmla="*/ 0 w 281"/>
                <a:gd name="T3" fmla="*/ 353 h 608"/>
                <a:gd name="T4" fmla="*/ 233 w 281"/>
                <a:gd name="T5" fmla="*/ 590 h 608"/>
                <a:gd name="T6" fmla="*/ 281 w 281"/>
                <a:gd name="T7" fmla="*/ 608 h 608"/>
                <a:gd name="T8" fmla="*/ 281 w 281"/>
                <a:gd name="T9" fmla="*/ 413 h 608"/>
                <a:gd name="T10" fmla="*/ 198 w 281"/>
                <a:gd name="T11" fmla="*/ 331 h 608"/>
                <a:gd name="T12" fmla="*/ 281 w 281"/>
                <a:gd name="T13" fmla="*/ 260 h 608"/>
                <a:gd name="T14" fmla="*/ 281 w 281"/>
                <a:gd name="T15" fmla="*/ 0 h 608"/>
                <a:gd name="T16" fmla="*/ 219 w 281"/>
                <a:gd name="T17" fmla="*/ 0 h 608"/>
                <a:gd name="T18" fmla="*/ 219 w 281"/>
                <a:gd name="T19" fmla="*/ 123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608">
                  <a:moveTo>
                    <a:pt x="219" y="123"/>
                  </a:moveTo>
                  <a:cubicBezTo>
                    <a:pt x="81" y="150"/>
                    <a:pt x="0" y="239"/>
                    <a:pt x="0" y="353"/>
                  </a:cubicBezTo>
                  <a:cubicBezTo>
                    <a:pt x="0" y="479"/>
                    <a:pt x="95" y="544"/>
                    <a:pt x="233" y="590"/>
                  </a:cubicBezTo>
                  <a:cubicBezTo>
                    <a:pt x="251" y="596"/>
                    <a:pt x="267" y="602"/>
                    <a:pt x="281" y="608"/>
                  </a:cubicBezTo>
                  <a:cubicBezTo>
                    <a:pt x="281" y="413"/>
                    <a:pt x="281" y="413"/>
                    <a:pt x="281" y="413"/>
                  </a:cubicBezTo>
                  <a:cubicBezTo>
                    <a:pt x="223" y="386"/>
                    <a:pt x="198" y="363"/>
                    <a:pt x="198" y="331"/>
                  </a:cubicBezTo>
                  <a:cubicBezTo>
                    <a:pt x="198" y="300"/>
                    <a:pt x="219" y="268"/>
                    <a:pt x="281" y="26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219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1" name="íṧḻïde"/>
            <p:cNvSpPr/>
            <p:nvPr/>
          </p:nvSpPr>
          <p:spPr bwMode="auto">
            <a:xfrm>
              <a:off x="2125776" y="1513069"/>
              <a:ext cx="66376" cy="78545"/>
            </a:xfrm>
            <a:custGeom>
              <a:avLst/>
              <a:gdLst>
                <a:gd name="T0" fmla="*/ 29 w 253"/>
                <a:gd name="T1" fmla="*/ 259 h 303"/>
                <a:gd name="T2" fmla="*/ 215 w 253"/>
                <a:gd name="T3" fmla="*/ 303 h 303"/>
                <a:gd name="T4" fmla="*/ 253 w 253"/>
                <a:gd name="T5" fmla="*/ 157 h 303"/>
                <a:gd name="T6" fmla="*/ 65 w 253"/>
                <a:gd name="T7" fmla="*/ 114 h 303"/>
                <a:gd name="T8" fmla="*/ 65 w 253"/>
                <a:gd name="T9" fmla="*/ 0 h 303"/>
                <a:gd name="T10" fmla="*/ 0 w 253"/>
                <a:gd name="T11" fmla="*/ 0 h 303"/>
                <a:gd name="T12" fmla="*/ 0 w 253"/>
                <a:gd name="T13" fmla="*/ 260 h 303"/>
                <a:gd name="T14" fmla="*/ 29 w 253"/>
                <a:gd name="T15" fmla="*/ 25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303">
                  <a:moveTo>
                    <a:pt x="29" y="259"/>
                  </a:moveTo>
                  <a:cubicBezTo>
                    <a:pt x="122" y="259"/>
                    <a:pt x="182" y="289"/>
                    <a:pt x="215" y="303"/>
                  </a:cubicBezTo>
                  <a:cubicBezTo>
                    <a:pt x="253" y="157"/>
                    <a:pt x="253" y="157"/>
                    <a:pt x="253" y="157"/>
                  </a:cubicBezTo>
                  <a:cubicBezTo>
                    <a:pt x="210" y="136"/>
                    <a:pt x="152" y="118"/>
                    <a:pt x="65" y="11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9" y="259"/>
                    <a:pt x="18" y="259"/>
                    <a:pt x="29" y="2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2" name="ïşḷíďê"/>
            <p:cNvSpPr/>
            <p:nvPr/>
          </p:nvSpPr>
          <p:spPr bwMode="auto">
            <a:xfrm>
              <a:off x="2125776" y="1620377"/>
              <a:ext cx="75226" cy="168153"/>
            </a:xfrm>
            <a:custGeom>
              <a:avLst/>
              <a:gdLst>
                <a:gd name="T0" fmla="*/ 90 w 289"/>
                <a:gd name="T1" fmla="*/ 290 h 644"/>
                <a:gd name="T2" fmla="*/ 0 w 289"/>
                <a:gd name="T3" fmla="*/ 368 h 644"/>
                <a:gd name="T4" fmla="*/ 0 w 289"/>
                <a:gd name="T5" fmla="*/ 644 h 644"/>
                <a:gd name="T6" fmla="*/ 59 w 289"/>
                <a:gd name="T7" fmla="*/ 644 h 644"/>
                <a:gd name="T8" fmla="*/ 59 w 289"/>
                <a:gd name="T9" fmla="*/ 511 h 644"/>
                <a:gd name="T10" fmla="*/ 289 w 289"/>
                <a:gd name="T11" fmla="*/ 272 h 644"/>
                <a:gd name="T12" fmla="*/ 73 w 289"/>
                <a:gd name="T13" fmla="*/ 30 h 644"/>
                <a:gd name="T14" fmla="*/ 0 w 289"/>
                <a:gd name="T15" fmla="*/ 0 h 644"/>
                <a:gd name="T16" fmla="*/ 0 w 289"/>
                <a:gd name="T17" fmla="*/ 195 h 644"/>
                <a:gd name="T18" fmla="*/ 90 w 289"/>
                <a:gd name="T19" fmla="*/ 29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644">
                  <a:moveTo>
                    <a:pt x="90" y="290"/>
                  </a:moveTo>
                  <a:cubicBezTo>
                    <a:pt x="90" y="333"/>
                    <a:pt x="55" y="360"/>
                    <a:pt x="0" y="368"/>
                  </a:cubicBezTo>
                  <a:cubicBezTo>
                    <a:pt x="0" y="644"/>
                    <a:pt x="0" y="644"/>
                    <a:pt x="0" y="644"/>
                  </a:cubicBezTo>
                  <a:cubicBezTo>
                    <a:pt x="59" y="644"/>
                    <a:pt x="59" y="644"/>
                    <a:pt x="59" y="644"/>
                  </a:cubicBezTo>
                  <a:cubicBezTo>
                    <a:pt x="59" y="511"/>
                    <a:pt x="59" y="511"/>
                    <a:pt x="59" y="511"/>
                  </a:cubicBezTo>
                  <a:cubicBezTo>
                    <a:pt x="208" y="486"/>
                    <a:pt x="289" y="387"/>
                    <a:pt x="289" y="272"/>
                  </a:cubicBezTo>
                  <a:cubicBezTo>
                    <a:pt x="289" y="155"/>
                    <a:pt x="227" y="84"/>
                    <a:pt x="73" y="30"/>
                  </a:cubicBezTo>
                  <a:cubicBezTo>
                    <a:pt x="44" y="19"/>
                    <a:pt x="20" y="9"/>
                    <a:pt x="0" y="0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62" y="222"/>
                    <a:pt x="90" y="250"/>
                    <a:pt x="90" y="2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3" name="îṩ1îḓè"/>
            <p:cNvSpPr/>
            <p:nvPr/>
          </p:nvSpPr>
          <p:spPr bwMode="auto">
            <a:xfrm>
              <a:off x="3556182" y="1497581"/>
              <a:ext cx="198023" cy="394939"/>
            </a:xfrm>
            <a:custGeom>
              <a:avLst/>
              <a:gdLst>
                <a:gd name="T0" fmla="*/ 688 w 756"/>
                <a:gd name="T1" fmla="*/ 1285 h 1513"/>
                <a:gd name="T2" fmla="*/ 688 w 756"/>
                <a:gd name="T3" fmla="*/ 1162 h 1513"/>
                <a:gd name="T4" fmla="*/ 468 w 756"/>
                <a:gd name="T5" fmla="*/ 1106 h 1513"/>
                <a:gd name="T6" fmla="*/ 506 w 756"/>
                <a:gd name="T7" fmla="*/ 955 h 1513"/>
                <a:gd name="T8" fmla="*/ 721 w 756"/>
                <a:gd name="T9" fmla="*/ 1012 h 1513"/>
                <a:gd name="T10" fmla="*/ 756 w 756"/>
                <a:gd name="T11" fmla="*/ 1009 h 1513"/>
                <a:gd name="T12" fmla="*/ 756 w 756"/>
                <a:gd name="T13" fmla="*/ 837 h 1513"/>
                <a:gd name="T14" fmla="*/ 709 w 756"/>
                <a:gd name="T15" fmla="*/ 819 h 1513"/>
                <a:gd name="T16" fmla="*/ 475 w 756"/>
                <a:gd name="T17" fmla="*/ 582 h 1513"/>
                <a:gd name="T18" fmla="*/ 694 w 756"/>
                <a:gd name="T19" fmla="*/ 351 h 1513"/>
                <a:gd name="T20" fmla="*/ 694 w 756"/>
                <a:gd name="T21" fmla="*/ 228 h 1513"/>
                <a:gd name="T22" fmla="*/ 756 w 756"/>
                <a:gd name="T23" fmla="*/ 228 h 1513"/>
                <a:gd name="T24" fmla="*/ 756 w 756"/>
                <a:gd name="T25" fmla="*/ 0 h 1513"/>
                <a:gd name="T26" fmla="*/ 0 w 756"/>
                <a:gd name="T27" fmla="*/ 757 h 1513"/>
                <a:gd name="T28" fmla="*/ 756 w 756"/>
                <a:gd name="T29" fmla="*/ 1513 h 1513"/>
                <a:gd name="T30" fmla="*/ 756 w 756"/>
                <a:gd name="T31" fmla="*/ 1285 h 1513"/>
                <a:gd name="T32" fmla="*/ 688 w 756"/>
                <a:gd name="T33" fmla="*/ 1285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6" h="1513">
                  <a:moveTo>
                    <a:pt x="688" y="1285"/>
                  </a:moveTo>
                  <a:cubicBezTo>
                    <a:pt x="688" y="1162"/>
                    <a:pt x="688" y="1162"/>
                    <a:pt x="688" y="1162"/>
                  </a:cubicBezTo>
                  <a:cubicBezTo>
                    <a:pt x="601" y="1158"/>
                    <a:pt x="517" y="1135"/>
                    <a:pt x="468" y="1106"/>
                  </a:cubicBezTo>
                  <a:cubicBezTo>
                    <a:pt x="506" y="955"/>
                    <a:pt x="506" y="955"/>
                    <a:pt x="506" y="955"/>
                  </a:cubicBezTo>
                  <a:cubicBezTo>
                    <a:pt x="561" y="984"/>
                    <a:pt x="637" y="1012"/>
                    <a:pt x="721" y="1012"/>
                  </a:cubicBezTo>
                  <a:cubicBezTo>
                    <a:pt x="734" y="1012"/>
                    <a:pt x="745" y="1011"/>
                    <a:pt x="756" y="1009"/>
                  </a:cubicBezTo>
                  <a:cubicBezTo>
                    <a:pt x="756" y="837"/>
                    <a:pt x="756" y="837"/>
                    <a:pt x="756" y="837"/>
                  </a:cubicBezTo>
                  <a:cubicBezTo>
                    <a:pt x="742" y="831"/>
                    <a:pt x="726" y="825"/>
                    <a:pt x="709" y="819"/>
                  </a:cubicBezTo>
                  <a:cubicBezTo>
                    <a:pt x="570" y="772"/>
                    <a:pt x="475" y="707"/>
                    <a:pt x="475" y="582"/>
                  </a:cubicBezTo>
                  <a:cubicBezTo>
                    <a:pt x="475" y="468"/>
                    <a:pt x="556" y="378"/>
                    <a:pt x="694" y="351"/>
                  </a:cubicBezTo>
                  <a:cubicBezTo>
                    <a:pt x="694" y="228"/>
                    <a:pt x="694" y="228"/>
                    <a:pt x="694" y="228"/>
                  </a:cubicBezTo>
                  <a:cubicBezTo>
                    <a:pt x="756" y="228"/>
                    <a:pt x="756" y="228"/>
                    <a:pt x="756" y="228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339" y="0"/>
                    <a:pt x="0" y="339"/>
                    <a:pt x="0" y="757"/>
                  </a:cubicBezTo>
                  <a:cubicBezTo>
                    <a:pt x="0" y="1173"/>
                    <a:pt x="339" y="1513"/>
                    <a:pt x="756" y="1513"/>
                  </a:cubicBezTo>
                  <a:cubicBezTo>
                    <a:pt x="756" y="1285"/>
                    <a:pt x="756" y="1285"/>
                    <a:pt x="756" y="1285"/>
                  </a:cubicBezTo>
                  <a:lnTo>
                    <a:pt x="688" y="1285"/>
                  </a:ln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4" name="íṥľiḍè"/>
            <p:cNvSpPr/>
            <p:nvPr/>
          </p:nvSpPr>
          <p:spPr bwMode="auto">
            <a:xfrm>
              <a:off x="3733185" y="1624802"/>
              <a:ext cx="21019" cy="39826"/>
            </a:xfrm>
            <a:custGeom>
              <a:avLst/>
              <a:gdLst>
                <a:gd name="T0" fmla="*/ 0 w 82"/>
                <a:gd name="T1" fmla="*/ 71 h 152"/>
                <a:gd name="T2" fmla="*/ 82 w 82"/>
                <a:gd name="T3" fmla="*/ 152 h 152"/>
                <a:gd name="T4" fmla="*/ 82 w 82"/>
                <a:gd name="T5" fmla="*/ 0 h 152"/>
                <a:gd name="T6" fmla="*/ 0 w 82"/>
                <a:gd name="T7" fmla="*/ 7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52">
                  <a:moveTo>
                    <a:pt x="0" y="71"/>
                  </a:moveTo>
                  <a:cubicBezTo>
                    <a:pt x="0" y="102"/>
                    <a:pt x="25" y="126"/>
                    <a:pt x="82" y="15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20" y="7"/>
                    <a:pt x="0" y="39"/>
                    <a:pt x="0" y="71"/>
                  </a:cubicBezTo>
                  <a:close/>
                </a:path>
              </a:pathLst>
            </a:custGeom>
            <a:solidFill>
              <a:srgbClr val="E2A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5" name="íṡḷïḋê"/>
            <p:cNvSpPr/>
            <p:nvPr/>
          </p:nvSpPr>
          <p:spPr bwMode="auto">
            <a:xfrm>
              <a:off x="3754204" y="1497581"/>
              <a:ext cx="198023" cy="394939"/>
            </a:xfrm>
            <a:custGeom>
              <a:avLst/>
              <a:gdLst>
                <a:gd name="T0" fmla="*/ 757 w 757"/>
                <a:gd name="T1" fmla="*/ 757 h 1513"/>
                <a:gd name="T2" fmla="*/ 0 w 757"/>
                <a:gd name="T3" fmla="*/ 0 h 1513"/>
                <a:gd name="T4" fmla="*/ 0 w 757"/>
                <a:gd name="T5" fmla="*/ 0 h 1513"/>
                <a:gd name="T6" fmla="*/ 0 w 757"/>
                <a:gd name="T7" fmla="*/ 228 h 1513"/>
                <a:gd name="T8" fmla="*/ 65 w 757"/>
                <a:gd name="T9" fmla="*/ 228 h 1513"/>
                <a:gd name="T10" fmla="*/ 65 w 757"/>
                <a:gd name="T11" fmla="*/ 342 h 1513"/>
                <a:gd name="T12" fmla="*/ 253 w 757"/>
                <a:gd name="T13" fmla="*/ 385 h 1513"/>
                <a:gd name="T14" fmla="*/ 215 w 757"/>
                <a:gd name="T15" fmla="*/ 531 h 1513"/>
                <a:gd name="T16" fmla="*/ 29 w 757"/>
                <a:gd name="T17" fmla="*/ 487 h 1513"/>
                <a:gd name="T18" fmla="*/ 0 w 757"/>
                <a:gd name="T19" fmla="*/ 489 h 1513"/>
                <a:gd name="T20" fmla="*/ 0 w 757"/>
                <a:gd name="T21" fmla="*/ 641 h 1513"/>
                <a:gd name="T22" fmla="*/ 73 w 757"/>
                <a:gd name="T23" fmla="*/ 671 h 1513"/>
                <a:gd name="T24" fmla="*/ 289 w 757"/>
                <a:gd name="T25" fmla="*/ 913 h 1513"/>
                <a:gd name="T26" fmla="*/ 59 w 757"/>
                <a:gd name="T27" fmla="*/ 1153 h 1513"/>
                <a:gd name="T28" fmla="*/ 59 w 757"/>
                <a:gd name="T29" fmla="*/ 1285 h 1513"/>
                <a:gd name="T30" fmla="*/ 0 w 757"/>
                <a:gd name="T31" fmla="*/ 1285 h 1513"/>
                <a:gd name="T32" fmla="*/ 0 w 757"/>
                <a:gd name="T33" fmla="*/ 1513 h 1513"/>
                <a:gd name="T34" fmla="*/ 0 w 757"/>
                <a:gd name="T35" fmla="*/ 1513 h 1513"/>
                <a:gd name="T36" fmla="*/ 757 w 757"/>
                <a:gd name="T37" fmla="*/ 757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7" h="1513">
                  <a:moveTo>
                    <a:pt x="757" y="757"/>
                  </a:moveTo>
                  <a:cubicBezTo>
                    <a:pt x="757" y="339"/>
                    <a:pt x="41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5" y="342"/>
                    <a:pt x="65" y="342"/>
                    <a:pt x="65" y="342"/>
                  </a:cubicBezTo>
                  <a:cubicBezTo>
                    <a:pt x="152" y="346"/>
                    <a:pt x="210" y="364"/>
                    <a:pt x="253" y="385"/>
                  </a:cubicBezTo>
                  <a:cubicBezTo>
                    <a:pt x="215" y="531"/>
                    <a:pt x="215" y="531"/>
                    <a:pt x="215" y="531"/>
                  </a:cubicBezTo>
                  <a:cubicBezTo>
                    <a:pt x="182" y="517"/>
                    <a:pt x="122" y="487"/>
                    <a:pt x="29" y="487"/>
                  </a:cubicBezTo>
                  <a:cubicBezTo>
                    <a:pt x="19" y="487"/>
                    <a:pt x="9" y="488"/>
                    <a:pt x="0" y="48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21" y="651"/>
                    <a:pt x="45" y="660"/>
                    <a:pt x="73" y="671"/>
                  </a:cubicBezTo>
                  <a:cubicBezTo>
                    <a:pt x="227" y="725"/>
                    <a:pt x="289" y="797"/>
                    <a:pt x="289" y="913"/>
                  </a:cubicBezTo>
                  <a:cubicBezTo>
                    <a:pt x="289" y="1028"/>
                    <a:pt x="208" y="1127"/>
                    <a:pt x="59" y="1153"/>
                  </a:cubicBezTo>
                  <a:cubicBezTo>
                    <a:pt x="59" y="1285"/>
                    <a:pt x="59" y="1285"/>
                    <a:pt x="59" y="1285"/>
                  </a:cubicBezTo>
                  <a:cubicBezTo>
                    <a:pt x="0" y="1285"/>
                    <a:pt x="0" y="1285"/>
                    <a:pt x="0" y="1285"/>
                  </a:cubicBezTo>
                  <a:cubicBezTo>
                    <a:pt x="0" y="1513"/>
                    <a:pt x="0" y="1513"/>
                    <a:pt x="0" y="1513"/>
                  </a:cubicBezTo>
                  <a:cubicBezTo>
                    <a:pt x="0" y="1513"/>
                    <a:pt x="0" y="1513"/>
                    <a:pt x="0" y="1513"/>
                  </a:cubicBezTo>
                  <a:cubicBezTo>
                    <a:pt x="417" y="1513"/>
                    <a:pt x="757" y="1173"/>
                    <a:pt x="757" y="757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6" name="iṡḷïdé"/>
            <p:cNvSpPr/>
            <p:nvPr/>
          </p:nvSpPr>
          <p:spPr bwMode="auto">
            <a:xfrm>
              <a:off x="3754204" y="1715516"/>
              <a:ext cx="23232" cy="45357"/>
            </a:xfrm>
            <a:custGeom>
              <a:avLst/>
              <a:gdLst>
                <a:gd name="T0" fmla="*/ 90 w 90"/>
                <a:gd name="T1" fmla="*/ 94 h 172"/>
                <a:gd name="T2" fmla="*/ 0 w 90"/>
                <a:gd name="T3" fmla="*/ 0 h 172"/>
                <a:gd name="T4" fmla="*/ 0 w 90"/>
                <a:gd name="T5" fmla="*/ 172 h 172"/>
                <a:gd name="T6" fmla="*/ 90 w 90"/>
                <a:gd name="T7" fmla="*/ 9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72">
                  <a:moveTo>
                    <a:pt x="90" y="94"/>
                  </a:moveTo>
                  <a:cubicBezTo>
                    <a:pt x="90" y="54"/>
                    <a:pt x="62" y="26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55" y="164"/>
                    <a:pt x="90" y="138"/>
                    <a:pt x="90" y="94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7" name="íṧlíďè"/>
            <p:cNvSpPr/>
            <p:nvPr/>
          </p:nvSpPr>
          <p:spPr bwMode="auto">
            <a:xfrm>
              <a:off x="3461043" y="1402442"/>
              <a:ext cx="293162" cy="585217"/>
            </a:xfrm>
            <a:custGeom>
              <a:avLst/>
              <a:gdLst>
                <a:gd name="T0" fmla="*/ 258 w 1121"/>
                <a:gd name="T1" fmla="*/ 1121 h 2242"/>
                <a:gd name="T2" fmla="*/ 1121 w 1121"/>
                <a:gd name="T3" fmla="*/ 258 h 2242"/>
                <a:gd name="T4" fmla="*/ 1121 w 1121"/>
                <a:gd name="T5" fmla="*/ 0 h 2242"/>
                <a:gd name="T6" fmla="*/ 0 w 1121"/>
                <a:gd name="T7" fmla="*/ 1120 h 2242"/>
                <a:gd name="T8" fmla="*/ 1121 w 1121"/>
                <a:gd name="T9" fmla="*/ 2242 h 2242"/>
                <a:gd name="T10" fmla="*/ 1121 w 1121"/>
                <a:gd name="T11" fmla="*/ 1983 h 2242"/>
                <a:gd name="T12" fmla="*/ 258 w 1121"/>
                <a:gd name="T13" fmla="*/ 1121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1" h="2242">
                  <a:moveTo>
                    <a:pt x="258" y="1121"/>
                  </a:moveTo>
                  <a:cubicBezTo>
                    <a:pt x="258" y="644"/>
                    <a:pt x="645" y="258"/>
                    <a:pt x="1121" y="258"/>
                  </a:cubicBezTo>
                  <a:cubicBezTo>
                    <a:pt x="1121" y="0"/>
                    <a:pt x="1121" y="0"/>
                    <a:pt x="1121" y="0"/>
                  </a:cubicBezTo>
                  <a:cubicBezTo>
                    <a:pt x="502" y="0"/>
                    <a:pt x="0" y="501"/>
                    <a:pt x="0" y="1120"/>
                  </a:cubicBezTo>
                  <a:cubicBezTo>
                    <a:pt x="0" y="1740"/>
                    <a:pt x="502" y="2241"/>
                    <a:pt x="1121" y="2242"/>
                  </a:cubicBezTo>
                  <a:cubicBezTo>
                    <a:pt x="1121" y="1983"/>
                    <a:pt x="1121" y="1983"/>
                    <a:pt x="1121" y="1983"/>
                  </a:cubicBezTo>
                  <a:cubicBezTo>
                    <a:pt x="645" y="1983"/>
                    <a:pt x="258" y="1597"/>
                    <a:pt x="258" y="1121"/>
                  </a:cubicBez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8" name="ïs1iḍe"/>
            <p:cNvSpPr/>
            <p:nvPr/>
          </p:nvSpPr>
          <p:spPr bwMode="auto">
            <a:xfrm>
              <a:off x="3754204" y="1402442"/>
              <a:ext cx="293162" cy="585217"/>
            </a:xfrm>
            <a:custGeom>
              <a:avLst/>
              <a:gdLst>
                <a:gd name="T0" fmla="*/ 1096 w 1121"/>
                <a:gd name="T1" fmla="*/ 882 h 2242"/>
                <a:gd name="T2" fmla="*/ 1067 w 1121"/>
                <a:gd name="T3" fmla="*/ 776 h 2242"/>
                <a:gd name="T4" fmla="*/ 815 w 1121"/>
                <a:gd name="T5" fmla="*/ 351 h 2242"/>
                <a:gd name="T6" fmla="*/ 0 w 1121"/>
                <a:gd name="T7" fmla="*/ 0 h 2242"/>
                <a:gd name="T8" fmla="*/ 0 w 1121"/>
                <a:gd name="T9" fmla="*/ 0 h 2242"/>
                <a:gd name="T10" fmla="*/ 0 w 1121"/>
                <a:gd name="T11" fmla="*/ 258 h 2242"/>
                <a:gd name="T12" fmla="*/ 0 w 1121"/>
                <a:gd name="T13" fmla="*/ 258 h 2242"/>
                <a:gd name="T14" fmla="*/ 863 w 1121"/>
                <a:gd name="T15" fmla="*/ 1121 h 2242"/>
                <a:gd name="T16" fmla="*/ 0 w 1121"/>
                <a:gd name="T17" fmla="*/ 1983 h 2242"/>
                <a:gd name="T18" fmla="*/ 0 w 1121"/>
                <a:gd name="T19" fmla="*/ 1983 h 2242"/>
                <a:gd name="T20" fmla="*/ 0 w 1121"/>
                <a:gd name="T21" fmla="*/ 2242 h 2242"/>
                <a:gd name="T22" fmla="*/ 0 w 1121"/>
                <a:gd name="T23" fmla="*/ 2242 h 2242"/>
                <a:gd name="T24" fmla="*/ 924 w 1121"/>
                <a:gd name="T25" fmla="*/ 1755 h 2242"/>
                <a:gd name="T26" fmla="*/ 1089 w 1121"/>
                <a:gd name="T27" fmla="*/ 1389 h 2242"/>
                <a:gd name="T28" fmla="*/ 1109 w 1121"/>
                <a:gd name="T29" fmla="*/ 1289 h 2242"/>
                <a:gd name="T30" fmla="*/ 1121 w 1121"/>
                <a:gd name="T31" fmla="*/ 1120 h 2242"/>
                <a:gd name="T32" fmla="*/ 1096 w 1121"/>
                <a:gd name="T33" fmla="*/ 882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1" h="2242">
                  <a:moveTo>
                    <a:pt x="1096" y="882"/>
                  </a:moveTo>
                  <a:cubicBezTo>
                    <a:pt x="1088" y="846"/>
                    <a:pt x="1078" y="811"/>
                    <a:pt x="1067" y="776"/>
                  </a:cubicBezTo>
                  <a:cubicBezTo>
                    <a:pt x="1016" y="615"/>
                    <a:pt x="928" y="471"/>
                    <a:pt x="815" y="351"/>
                  </a:cubicBezTo>
                  <a:cubicBezTo>
                    <a:pt x="610" y="135"/>
                    <a:pt x="32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477" y="258"/>
                    <a:pt x="863" y="644"/>
                    <a:pt x="863" y="1121"/>
                  </a:cubicBezTo>
                  <a:cubicBezTo>
                    <a:pt x="863" y="1597"/>
                    <a:pt x="477" y="1983"/>
                    <a:pt x="0" y="1983"/>
                  </a:cubicBezTo>
                  <a:cubicBezTo>
                    <a:pt x="0" y="1983"/>
                    <a:pt x="0" y="1983"/>
                    <a:pt x="0" y="1983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384" y="2242"/>
                    <a:pt x="722" y="2049"/>
                    <a:pt x="924" y="1755"/>
                  </a:cubicBezTo>
                  <a:cubicBezTo>
                    <a:pt x="1000" y="1645"/>
                    <a:pt x="1056" y="1522"/>
                    <a:pt x="1089" y="1389"/>
                  </a:cubicBezTo>
                  <a:cubicBezTo>
                    <a:pt x="1097" y="1356"/>
                    <a:pt x="1104" y="1323"/>
                    <a:pt x="1109" y="1289"/>
                  </a:cubicBezTo>
                  <a:cubicBezTo>
                    <a:pt x="1117" y="1234"/>
                    <a:pt x="1121" y="1178"/>
                    <a:pt x="1121" y="1120"/>
                  </a:cubicBezTo>
                  <a:cubicBezTo>
                    <a:pt x="1121" y="1039"/>
                    <a:pt x="1112" y="959"/>
                    <a:pt x="1096" y="882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9" name="ïṥļîḑè"/>
            <p:cNvSpPr/>
            <p:nvPr/>
          </p:nvSpPr>
          <p:spPr bwMode="auto">
            <a:xfrm>
              <a:off x="3528525" y="1469925"/>
              <a:ext cx="225679" cy="450252"/>
            </a:xfrm>
            <a:custGeom>
              <a:avLst/>
              <a:gdLst>
                <a:gd name="T0" fmla="*/ 0 w 863"/>
                <a:gd name="T1" fmla="*/ 863 h 1725"/>
                <a:gd name="T2" fmla="*/ 863 w 863"/>
                <a:gd name="T3" fmla="*/ 1725 h 1725"/>
                <a:gd name="T4" fmla="*/ 863 w 863"/>
                <a:gd name="T5" fmla="*/ 1619 h 1725"/>
                <a:gd name="T6" fmla="*/ 107 w 863"/>
                <a:gd name="T7" fmla="*/ 863 h 1725"/>
                <a:gd name="T8" fmla="*/ 863 w 863"/>
                <a:gd name="T9" fmla="*/ 106 h 1725"/>
                <a:gd name="T10" fmla="*/ 863 w 863"/>
                <a:gd name="T11" fmla="*/ 0 h 1725"/>
                <a:gd name="T12" fmla="*/ 0 w 863"/>
                <a:gd name="T13" fmla="*/ 863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1725">
                  <a:moveTo>
                    <a:pt x="0" y="863"/>
                  </a:moveTo>
                  <a:cubicBezTo>
                    <a:pt x="0" y="1339"/>
                    <a:pt x="387" y="1725"/>
                    <a:pt x="863" y="1725"/>
                  </a:cubicBezTo>
                  <a:cubicBezTo>
                    <a:pt x="863" y="1619"/>
                    <a:pt x="863" y="1619"/>
                    <a:pt x="863" y="1619"/>
                  </a:cubicBezTo>
                  <a:cubicBezTo>
                    <a:pt x="446" y="1619"/>
                    <a:pt x="107" y="1279"/>
                    <a:pt x="107" y="863"/>
                  </a:cubicBezTo>
                  <a:cubicBezTo>
                    <a:pt x="107" y="445"/>
                    <a:pt x="446" y="106"/>
                    <a:pt x="863" y="106"/>
                  </a:cubicBezTo>
                  <a:cubicBezTo>
                    <a:pt x="863" y="0"/>
                    <a:pt x="863" y="0"/>
                    <a:pt x="863" y="0"/>
                  </a:cubicBezTo>
                  <a:cubicBezTo>
                    <a:pt x="387" y="0"/>
                    <a:pt x="0" y="386"/>
                    <a:pt x="0" y="8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0" name="îsľíḑé"/>
            <p:cNvSpPr/>
            <p:nvPr/>
          </p:nvSpPr>
          <p:spPr bwMode="auto">
            <a:xfrm>
              <a:off x="3754204" y="1469925"/>
              <a:ext cx="225679" cy="450252"/>
            </a:xfrm>
            <a:custGeom>
              <a:avLst/>
              <a:gdLst>
                <a:gd name="T0" fmla="*/ 0 w 863"/>
                <a:gd name="T1" fmla="*/ 106 h 1725"/>
                <a:gd name="T2" fmla="*/ 757 w 863"/>
                <a:gd name="T3" fmla="*/ 863 h 1725"/>
                <a:gd name="T4" fmla="*/ 0 w 863"/>
                <a:gd name="T5" fmla="*/ 1619 h 1725"/>
                <a:gd name="T6" fmla="*/ 0 w 863"/>
                <a:gd name="T7" fmla="*/ 1619 h 1725"/>
                <a:gd name="T8" fmla="*/ 0 w 863"/>
                <a:gd name="T9" fmla="*/ 1725 h 1725"/>
                <a:gd name="T10" fmla="*/ 0 w 863"/>
                <a:gd name="T11" fmla="*/ 1725 h 1725"/>
                <a:gd name="T12" fmla="*/ 863 w 863"/>
                <a:gd name="T13" fmla="*/ 863 h 1725"/>
                <a:gd name="T14" fmla="*/ 0 w 863"/>
                <a:gd name="T15" fmla="*/ 0 h 1725"/>
                <a:gd name="T16" fmla="*/ 0 w 863"/>
                <a:gd name="T17" fmla="*/ 0 h 1725"/>
                <a:gd name="T18" fmla="*/ 0 w 863"/>
                <a:gd name="T19" fmla="*/ 106 h 1725"/>
                <a:gd name="T20" fmla="*/ 0 w 863"/>
                <a:gd name="T21" fmla="*/ 106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3" h="1725">
                  <a:moveTo>
                    <a:pt x="0" y="106"/>
                  </a:moveTo>
                  <a:cubicBezTo>
                    <a:pt x="417" y="106"/>
                    <a:pt x="757" y="445"/>
                    <a:pt x="757" y="863"/>
                  </a:cubicBezTo>
                  <a:cubicBezTo>
                    <a:pt x="757" y="1279"/>
                    <a:pt x="417" y="1619"/>
                    <a:pt x="0" y="1619"/>
                  </a:cubicBezTo>
                  <a:cubicBezTo>
                    <a:pt x="0" y="1619"/>
                    <a:pt x="0" y="1619"/>
                    <a:pt x="0" y="1619"/>
                  </a:cubicBezTo>
                  <a:cubicBezTo>
                    <a:pt x="0" y="1725"/>
                    <a:pt x="0" y="1725"/>
                    <a:pt x="0" y="1725"/>
                  </a:cubicBezTo>
                  <a:cubicBezTo>
                    <a:pt x="0" y="1725"/>
                    <a:pt x="0" y="1725"/>
                    <a:pt x="0" y="1725"/>
                  </a:cubicBezTo>
                  <a:cubicBezTo>
                    <a:pt x="477" y="1725"/>
                    <a:pt x="863" y="1339"/>
                    <a:pt x="863" y="863"/>
                  </a:cubicBezTo>
                  <a:cubicBezTo>
                    <a:pt x="863" y="386"/>
                    <a:pt x="47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1" name="ísḷïḋè"/>
            <p:cNvSpPr/>
            <p:nvPr/>
          </p:nvSpPr>
          <p:spPr bwMode="auto">
            <a:xfrm>
              <a:off x="3678978" y="1746492"/>
              <a:ext cx="75226" cy="86289"/>
            </a:xfrm>
            <a:custGeom>
              <a:avLst/>
              <a:gdLst>
                <a:gd name="T0" fmla="*/ 253 w 288"/>
                <a:gd name="T1" fmla="*/ 57 h 330"/>
                <a:gd name="T2" fmla="*/ 38 w 288"/>
                <a:gd name="T3" fmla="*/ 0 h 330"/>
                <a:gd name="T4" fmla="*/ 0 w 288"/>
                <a:gd name="T5" fmla="*/ 151 h 330"/>
                <a:gd name="T6" fmla="*/ 220 w 288"/>
                <a:gd name="T7" fmla="*/ 207 h 330"/>
                <a:gd name="T8" fmla="*/ 220 w 288"/>
                <a:gd name="T9" fmla="*/ 330 h 330"/>
                <a:gd name="T10" fmla="*/ 288 w 288"/>
                <a:gd name="T11" fmla="*/ 330 h 330"/>
                <a:gd name="T12" fmla="*/ 288 w 288"/>
                <a:gd name="T13" fmla="*/ 54 h 330"/>
                <a:gd name="T14" fmla="*/ 253 w 288"/>
                <a:gd name="T15" fmla="*/ 5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330">
                  <a:moveTo>
                    <a:pt x="253" y="57"/>
                  </a:moveTo>
                  <a:cubicBezTo>
                    <a:pt x="169" y="57"/>
                    <a:pt x="93" y="29"/>
                    <a:pt x="38" y="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49" y="180"/>
                    <a:pt x="133" y="203"/>
                    <a:pt x="220" y="207"/>
                  </a:cubicBezTo>
                  <a:cubicBezTo>
                    <a:pt x="220" y="330"/>
                    <a:pt x="220" y="330"/>
                    <a:pt x="220" y="330"/>
                  </a:cubicBezTo>
                  <a:cubicBezTo>
                    <a:pt x="288" y="330"/>
                    <a:pt x="288" y="330"/>
                    <a:pt x="288" y="330"/>
                  </a:cubicBezTo>
                  <a:cubicBezTo>
                    <a:pt x="288" y="54"/>
                    <a:pt x="288" y="54"/>
                    <a:pt x="288" y="54"/>
                  </a:cubicBezTo>
                  <a:cubicBezTo>
                    <a:pt x="277" y="56"/>
                    <a:pt x="266" y="57"/>
                    <a:pt x="253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2" name="iṣľîḍê"/>
            <p:cNvSpPr/>
            <p:nvPr/>
          </p:nvSpPr>
          <p:spPr bwMode="auto">
            <a:xfrm>
              <a:off x="3681190" y="1556214"/>
              <a:ext cx="73014" cy="159303"/>
            </a:xfrm>
            <a:custGeom>
              <a:avLst/>
              <a:gdLst>
                <a:gd name="T0" fmla="*/ 219 w 281"/>
                <a:gd name="T1" fmla="*/ 123 h 609"/>
                <a:gd name="T2" fmla="*/ 0 w 281"/>
                <a:gd name="T3" fmla="*/ 354 h 609"/>
                <a:gd name="T4" fmla="*/ 234 w 281"/>
                <a:gd name="T5" fmla="*/ 591 h 609"/>
                <a:gd name="T6" fmla="*/ 281 w 281"/>
                <a:gd name="T7" fmla="*/ 609 h 609"/>
                <a:gd name="T8" fmla="*/ 281 w 281"/>
                <a:gd name="T9" fmla="*/ 413 h 609"/>
                <a:gd name="T10" fmla="*/ 199 w 281"/>
                <a:gd name="T11" fmla="*/ 332 h 609"/>
                <a:gd name="T12" fmla="*/ 281 w 281"/>
                <a:gd name="T13" fmla="*/ 261 h 609"/>
                <a:gd name="T14" fmla="*/ 281 w 281"/>
                <a:gd name="T15" fmla="*/ 0 h 609"/>
                <a:gd name="T16" fmla="*/ 219 w 281"/>
                <a:gd name="T17" fmla="*/ 0 h 609"/>
                <a:gd name="T18" fmla="*/ 219 w 281"/>
                <a:gd name="T19" fmla="*/ 12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609">
                  <a:moveTo>
                    <a:pt x="219" y="123"/>
                  </a:moveTo>
                  <a:cubicBezTo>
                    <a:pt x="81" y="150"/>
                    <a:pt x="0" y="240"/>
                    <a:pt x="0" y="354"/>
                  </a:cubicBezTo>
                  <a:cubicBezTo>
                    <a:pt x="0" y="479"/>
                    <a:pt x="95" y="544"/>
                    <a:pt x="234" y="591"/>
                  </a:cubicBezTo>
                  <a:cubicBezTo>
                    <a:pt x="251" y="597"/>
                    <a:pt x="267" y="603"/>
                    <a:pt x="281" y="609"/>
                  </a:cubicBezTo>
                  <a:cubicBezTo>
                    <a:pt x="281" y="413"/>
                    <a:pt x="281" y="413"/>
                    <a:pt x="281" y="413"/>
                  </a:cubicBezTo>
                  <a:cubicBezTo>
                    <a:pt x="224" y="387"/>
                    <a:pt x="199" y="363"/>
                    <a:pt x="199" y="332"/>
                  </a:cubicBezTo>
                  <a:cubicBezTo>
                    <a:pt x="199" y="300"/>
                    <a:pt x="219" y="268"/>
                    <a:pt x="281" y="261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219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3" name="iṧļiḋe"/>
            <p:cNvSpPr/>
            <p:nvPr/>
          </p:nvSpPr>
          <p:spPr bwMode="auto">
            <a:xfrm>
              <a:off x="3754204" y="1556214"/>
              <a:ext cx="66376" cy="79651"/>
            </a:xfrm>
            <a:custGeom>
              <a:avLst/>
              <a:gdLst>
                <a:gd name="T0" fmla="*/ 29 w 253"/>
                <a:gd name="T1" fmla="*/ 259 h 303"/>
                <a:gd name="T2" fmla="*/ 215 w 253"/>
                <a:gd name="T3" fmla="*/ 303 h 303"/>
                <a:gd name="T4" fmla="*/ 253 w 253"/>
                <a:gd name="T5" fmla="*/ 157 h 303"/>
                <a:gd name="T6" fmla="*/ 65 w 253"/>
                <a:gd name="T7" fmla="*/ 114 h 303"/>
                <a:gd name="T8" fmla="*/ 65 w 253"/>
                <a:gd name="T9" fmla="*/ 0 h 303"/>
                <a:gd name="T10" fmla="*/ 0 w 253"/>
                <a:gd name="T11" fmla="*/ 0 h 303"/>
                <a:gd name="T12" fmla="*/ 0 w 253"/>
                <a:gd name="T13" fmla="*/ 261 h 303"/>
                <a:gd name="T14" fmla="*/ 29 w 253"/>
                <a:gd name="T15" fmla="*/ 25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303">
                  <a:moveTo>
                    <a:pt x="29" y="259"/>
                  </a:moveTo>
                  <a:cubicBezTo>
                    <a:pt x="122" y="259"/>
                    <a:pt x="182" y="289"/>
                    <a:pt x="215" y="303"/>
                  </a:cubicBezTo>
                  <a:cubicBezTo>
                    <a:pt x="253" y="157"/>
                    <a:pt x="253" y="157"/>
                    <a:pt x="253" y="157"/>
                  </a:cubicBezTo>
                  <a:cubicBezTo>
                    <a:pt x="210" y="136"/>
                    <a:pt x="152" y="118"/>
                    <a:pt x="65" y="11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9" y="260"/>
                    <a:pt x="19" y="259"/>
                    <a:pt x="29" y="2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4" name="íśḻîďé"/>
            <p:cNvSpPr/>
            <p:nvPr/>
          </p:nvSpPr>
          <p:spPr bwMode="auto">
            <a:xfrm>
              <a:off x="3754204" y="1664628"/>
              <a:ext cx="75226" cy="168153"/>
            </a:xfrm>
            <a:custGeom>
              <a:avLst/>
              <a:gdLst>
                <a:gd name="T0" fmla="*/ 90 w 289"/>
                <a:gd name="T1" fmla="*/ 290 h 644"/>
                <a:gd name="T2" fmla="*/ 0 w 289"/>
                <a:gd name="T3" fmla="*/ 368 h 644"/>
                <a:gd name="T4" fmla="*/ 0 w 289"/>
                <a:gd name="T5" fmla="*/ 644 h 644"/>
                <a:gd name="T6" fmla="*/ 59 w 289"/>
                <a:gd name="T7" fmla="*/ 644 h 644"/>
                <a:gd name="T8" fmla="*/ 59 w 289"/>
                <a:gd name="T9" fmla="*/ 512 h 644"/>
                <a:gd name="T10" fmla="*/ 289 w 289"/>
                <a:gd name="T11" fmla="*/ 272 h 644"/>
                <a:gd name="T12" fmla="*/ 73 w 289"/>
                <a:gd name="T13" fmla="*/ 30 h 644"/>
                <a:gd name="T14" fmla="*/ 0 w 289"/>
                <a:gd name="T15" fmla="*/ 0 h 644"/>
                <a:gd name="T16" fmla="*/ 0 w 289"/>
                <a:gd name="T17" fmla="*/ 196 h 644"/>
                <a:gd name="T18" fmla="*/ 90 w 289"/>
                <a:gd name="T19" fmla="*/ 29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644">
                  <a:moveTo>
                    <a:pt x="90" y="290"/>
                  </a:moveTo>
                  <a:cubicBezTo>
                    <a:pt x="90" y="334"/>
                    <a:pt x="55" y="360"/>
                    <a:pt x="0" y="368"/>
                  </a:cubicBezTo>
                  <a:cubicBezTo>
                    <a:pt x="0" y="644"/>
                    <a:pt x="0" y="644"/>
                    <a:pt x="0" y="644"/>
                  </a:cubicBezTo>
                  <a:cubicBezTo>
                    <a:pt x="59" y="644"/>
                    <a:pt x="59" y="644"/>
                    <a:pt x="59" y="644"/>
                  </a:cubicBezTo>
                  <a:cubicBezTo>
                    <a:pt x="59" y="512"/>
                    <a:pt x="59" y="512"/>
                    <a:pt x="59" y="512"/>
                  </a:cubicBezTo>
                  <a:cubicBezTo>
                    <a:pt x="208" y="486"/>
                    <a:pt x="289" y="387"/>
                    <a:pt x="289" y="272"/>
                  </a:cubicBezTo>
                  <a:cubicBezTo>
                    <a:pt x="289" y="156"/>
                    <a:pt x="227" y="84"/>
                    <a:pt x="73" y="30"/>
                  </a:cubicBezTo>
                  <a:cubicBezTo>
                    <a:pt x="45" y="19"/>
                    <a:pt x="21" y="10"/>
                    <a:pt x="0" y="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62" y="222"/>
                    <a:pt x="90" y="250"/>
                    <a:pt x="90" y="2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5" name="íṩḻíḍê"/>
            <p:cNvSpPr/>
            <p:nvPr/>
          </p:nvSpPr>
          <p:spPr bwMode="auto">
            <a:xfrm>
              <a:off x="2789537" y="5377268"/>
              <a:ext cx="198023" cy="394939"/>
            </a:xfrm>
            <a:custGeom>
              <a:avLst/>
              <a:gdLst>
                <a:gd name="T0" fmla="*/ 688 w 756"/>
                <a:gd name="T1" fmla="*/ 1285 h 1513"/>
                <a:gd name="T2" fmla="*/ 688 w 756"/>
                <a:gd name="T3" fmla="*/ 1162 h 1513"/>
                <a:gd name="T4" fmla="*/ 468 w 756"/>
                <a:gd name="T5" fmla="*/ 1106 h 1513"/>
                <a:gd name="T6" fmla="*/ 506 w 756"/>
                <a:gd name="T7" fmla="*/ 954 h 1513"/>
                <a:gd name="T8" fmla="*/ 721 w 756"/>
                <a:gd name="T9" fmla="*/ 1011 h 1513"/>
                <a:gd name="T10" fmla="*/ 756 w 756"/>
                <a:gd name="T11" fmla="*/ 1009 h 1513"/>
                <a:gd name="T12" fmla="*/ 756 w 756"/>
                <a:gd name="T13" fmla="*/ 837 h 1513"/>
                <a:gd name="T14" fmla="*/ 708 w 756"/>
                <a:gd name="T15" fmla="*/ 818 h 1513"/>
                <a:gd name="T16" fmla="*/ 475 w 756"/>
                <a:gd name="T17" fmla="*/ 581 h 1513"/>
                <a:gd name="T18" fmla="*/ 694 w 756"/>
                <a:gd name="T19" fmla="*/ 351 h 1513"/>
                <a:gd name="T20" fmla="*/ 694 w 756"/>
                <a:gd name="T21" fmla="*/ 228 h 1513"/>
                <a:gd name="T22" fmla="*/ 756 w 756"/>
                <a:gd name="T23" fmla="*/ 228 h 1513"/>
                <a:gd name="T24" fmla="*/ 756 w 756"/>
                <a:gd name="T25" fmla="*/ 0 h 1513"/>
                <a:gd name="T26" fmla="*/ 0 w 756"/>
                <a:gd name="T27" fmla="*/ 756 h 1513"/>
                <a:gd name="T28" fmla="*/ 756 w 756"/>
                <a:gd name="T29" fmla="*/ 1513 h 1513"/>
                <a:gd name="T30" fmla="*/ 756 w 756"/>
                <a:gd name="T31" fmla="*/ 1285 h 1513"/>
                <a:gd name="T32" fmla="*/ 688 w 756"/>
                <a:gd name="T33" fmla="*/ 1285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6" h="1513">
                  <a:moveTo>
                    <a:pt x="688" y="1285"/>
                  </a:moveTo>
                  <a:cubicBezTo>
                    <a:pt x="688" y="1162"/>
                    <a:pt x="688" y="1162"/>
                    <a:pt x="688" y="1162"/>
                  </a:cubicBezTo>
                  <a:cubicBezTo>
                    <a:pt x="601" y="1158"/>
                    <a:pt x="517" y="1134"/>
                    <a:pt x="468" y="1106"/>
                  </a:cubicBezTo>
                  <a:cubicBezTo>
                    <a:pt x="506" y="954"/>
                    <a:pt x="506" y="954"/>
                    <a:pt x="506" y="954"/>
                  </a:cubicBezTo>
                  <a:cubicBezTo>
                    <a:pt x="561" y="984"/>
                    <a:pt x="637" y="1011"/>
                    <a:pt x="721" y="1011"/>
                  </a:cubicBezTo>
                  <a:cubicBezTo>
                    <a:pt x="734" y="1011"/>
                    <a:pt x="745" y="1011"/>
                    <a:pt x="756" y="1009"/>
                  </a:cubicBezTo>
                  <a:cubicBezTo>
                    <a:pt x="756" y="837"/>
                    <a:pt x="756" y="837"/>
                    <a:pt x="756" y="837"/>
                  </a:cubicBezTo>
                  <a:cubicBezTo>
                    <a:pt x="742" y="830"/>
                    <a:pt x="726" y="824"/>
                    <a:pt x="708" y="818"/>
                  </a:cubicBezTo>
                  <a:cubicBezTo>
                    <a:pt x="570" y="772"/>
                    <a:pt x="475" y="707"/>
                    <a:pt x="475" y="581"/>
                  </a:cubicBezTo>
                  <a:cubicBezTo>
                    <a:pt x="475" y="468"/>
                    <a:pt x="556" y="378"/>
                    <a:pt x="694" y="351"/>
                  </a:cubicBezTo>
                  <a:cubicBezTo>
                    <a:pt x="694" y="228"/>
                    <a:pt x="694" y="228"/>
                    <a:pt x="694" y="228"/>
                  </a:cubicBezTo>
                  <a:cubicBezTo>
                    <a:pt x="756" y="228"/>
                    <a:pt x="756" y="228"/>
                    <a:pt x="756" y="228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339" y="0"/>
                    <a:pt x="0" y="339"/>
                    <a:pt x="0" y="756"/>
                  </a:cubicBezTo>
                  <a:cubicBezTo>
                    <a:pt x="0" y="1173"/>
                    <a:pt x="339" y="1513"/>
                    <a:pt x="756" y="1513"/>
                  </a:cubicBezTo>
                  <a:cubicBezTo>
                    <a:pt x="756" y="1285"/>
                    <a:pt x="756" y="1285"/>
                    <a:pt x="756" y="1285"/>
                  </a:cubicBezTo>
                  <a:lnTo>
                    <a:pt x="688" y="1285"/>
                  </a:ln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6" name="išlîdê"/>
            <p:cNvSpPr/>
            <p:nvPr/>
          </p:nvSpPr>
          <p:spPr bwMode="auto">
            <a:xfrm>
              <a:off x="2965434" y="5504489"/>
              <a:ext cx="22125" cy="39826"/>
            </a:xfrm>
            <a:custGeom>
              <a:avLst/>
              <a:gdLst>
                <a:gd name="T0" fmla="*/ 0 w 83"/>
                <a:gd name="T1" fmla="*/ 71 h 153"/>
                <a:gd name="T2" fmla="*/ 83 w 83"/>
                <a:gd name="T3" fmla="*/ 153 h 153"/>
                <a:gd name="T4" fmla="*/ 83 w 83"/>
                <a:gd name="T5" fmla="*/ 0 h 153"/>
                <a:gd name="T6" fmla="*/ 0 w 83"/>
                <a:gd name="T7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3">
                  <a:moveTo>
                    <a:pt x="0" y="71"/>
                  </a:moveTo>
                  <a:cubicBezTo>
                    <a:pt x="0" y="103"/>
                    <a:pt x="25" y="126"/>
                    <a:pt x="83" y="153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21" y="8"/>
                    <a:pt x="0" y="40"/>
                    <a:pt x="0" y="71"/>
                  </a:cubicBezTo>
                  <a:close/>
                </a:path>
              </a:pathLst>
            </a:custGeom>
            <a:solidFill>
              <a:srgbClr val="E2A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7" name="îSḻîdé"/>
            <p:cNvSpPr/>
            <p:nvPr/>
          </p:nvSpPr>
          <p:spPr bwMode="auto">
            <a:xfrm>
              <a:off x="2987560" y="5377268"/>
              <a:ext cx="198023" cy="394939"/>
            </a:xfrm>
            <a:custGeom>
              <a:avLst/>
              <a:gdLst>
                <a:gd name="T0" fmla="*/ 757 w 757"/>
                <a:gd name="T1" fmla="*/ 756 h 1513"/>
                <a:gd name="T2" fmla="*/ 0 w 757"/>
                <a:gd name="T3" fmla="*/ 0 h 1513"/>
                <a:gd name="T4" fmla="*/ 0 w 757"/>
                <a:gd name="T5" fmla="*/ 0 h 1513"/>
                <a:gd name="T6" fmla="*/ 0 w 757"/>
                <a:gd name="T7" fmla="*/ 228 h 1513"/>
                <a:gd name="T8" fmla="*/ 65 w 757"/>
                <a:gd name="T9" fmla="*/ 228 h 1513"/>
                <a:gd name="T10" fmla="*/ 65 w 757"/>
                <a:gd name="T11" fmla="*/ 342 h 1513"/>
                <a:gd name="T12" fmla="*/ 253 w 757"/>
                <a:gd name="T13" fmla="*/ 385 h 1513"/>
                <a:gd name="T14" fmla="*/ 215 w 757"/>
                <a:gd name="T15" fmla="*/ 531 h 1513"/>
                <a:gd name="T16" fmla="*/ 29 w 757"/>
                <a:gd name="T17" fmla="*/ 487 h 1513"/>
                <a:gd name="T18" fmla="*/ 0 w 757"/>
                <a:gd name="T19" fmla="*/ 488 h 1513"/>
                <a:gd name="T20" fmla="*/ 0 w 757"/>
                <a:gd name="T21" fmla="*/ 641 h 1513"/>
                <a:gd name="T22" fmla="*/ 73 w 757"/>
                <a:gd name="T23" fmla="*/ 671 h 1513"/>
                <a:gd name="T24" fmla="*/ 289 w 757"/>
                <a:gd name="T25" fmla="*/ 913 h 1513"/>
                <a:gd name="T26" fmla="*/ 59 w 757"/>
                <a:gd name="T27" fmla="*/ 1153 h 1513"/>
                <a:gd name="T28" fmla="*/ 59 w 757"/>
                <a:gd name="T29" fmla="*/ 1285 h 1513"/>
                <a:gd name="T30" fmla="*/ 0 w 757"/>
                <a:gd name="T31" fmla="*/ 1285 h 1513"/>
                <a:gd name="T32" fmla="*/ 0 w 757"/>
                <a:gd name="T33" fmla="*/ 1513 h 1513"/>
                <a:gd name="T34" fmla="*/ 0 w 757"/>
                <a:gd name="T35" fmla="*/ 1513 h 1513"/>
                <a:gd name="T36" fmla="*/ 757 w 757"/>
                <a:gd name="T37" fmla="*/ 756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7" h="1513">
                  <a:moveTo>
                    <a:pt x="757" y="756"/>
                  </a:moveTo>
                  <a:cubicBezTo>
                    <a:pt x="757" y="339"/>
                    <a:pt x="41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5" y="342"/>
                    <a:pt x="65" y="342"/>
                    <a:pt x="65" y="342"/>
                  </a:cubicBezTo>
                  <a:cubicBezTo>
                    <a:pt x="152" y="346"/>
                    <a:pt x="210" y="364"/>
                    <a:pt x="253" y="385"/>
                  </a:cubicBezTo>
                  <a:cubicBezTo>
                    <a:pt x="215" y="531"/>
                    <a:pt x="215" y="531"/>
                    <a:pt x="215" y="531"/>
                  </a:cubicBezTo>
                  <a:cubicBezTo>
                    <a:pt x="182" y="517"/>
                    <a:pt x="122" y="487"/>
                    <a:pt x="29" y="487"/>
                  </a:cubicBezTo>
                  <a:cubicBezTo>
                    <a:pt x="18" y="487"/>
                    <a:pt x="9" y="487"/>
                    <a:pt x="0" y="488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20" y="650"/>
                    <a:pt x="44" y="660"/>
                    <a:pt x="73" y="671"/>
                  </a:cubicBezTo>
                  <a:cubicBezTo>
                    <a:pt x="227" y="725"/>
                    <a:pt x="289" y="796"/>
                    <a:pt x="289" y="913"/>
                  </a:cubicBezTo>
                  <a:cubicBezTo>
                    <a:pt x="289" y="1028"/>
                    <a:pt x="208" y="1127"/>
                    <a:pt x="59" y="1153"/>
                  </a:cubicBezTo>
                  <a:cubicBezTo>
                    <a:pt x="59" y="1285"/>
                    <a:pt x="59" y="1285"/>
                    <a:pt x="59" y="1285"/>
                  </a:cubicBezTo>
                  <a:cubicBezTo>
                    <a:pt x="0" y="1285"/>
                    <a:pt x="0" y="1285"/>
                    <a:pt x="0" y="1285"/>
                  </a:cubicBezTo>
                  <a:cubicBezTo>
                    <a:pt x="0" y="1513"/>
                    <a:pt x="0" y="1513"/>
                    <a:pt x="0" y="1513"/>
                  </a:cubicBezTo>
                  <a:cubicBezTo>
                    <a:pt x="0" y="1513"/>
                    <a:pt x="0" y="1513"/>
                    <a:pt x="0" y="1513"/>
                  </a:cubicBezTo>
                  <a:cubicBezTo>
                    <a:pt x="417" y="1513"/>
                    <a:pt x="757" y="1173"/>
                    <a:pt x="757" y="756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8" name="îṡ1îḑé"/>
            <p:cNvSpPr/>
            <p:nvPr/>
          </p:nvSpPr>
          <p:spPr bwMode="auto">
            <a:xfrm>
              <a:off x="2987560" y="5595203"/>
              <a:ext cx="23232" cy="45357"/>
            </a:xfrm>
            <a:custGeom>
              <a:avLst/>
              <a:gdLst>
                <a:gd name="T0" fmla="*/ 90 w 90"/>
                <a:gd name="T1" fmla="*/ 94 h 172"/>
                <a:gd name="T2" fmla="*/ 0 w 90"/>
                <a:gd name="T3" fmla="*/ 0 h 172"/>
                <a:gd name="T4" fmla="*/ 0 w 90"/>
                <a:gd name="T5" fmla="*/ 172 h 172"/>
                <a:gd name="T6" fmla="*/ 90 w 90"/>
                <a:gd name="T7" fmla="*/ 9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72">
                  <a:moveTo>
                    <a:pt x="90" y="94"/>
                  </a:moveTo>
                  <a:cubicBezTo>
                    <a:pt x="90" y="54"/>
                    <a:pt x="62" y="26"/>
                    <a:pt x="0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55" y="164"/>
                    <a:pt x="90" y="137"/>
                    <a:pt x="90" y="94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9" name="ïṣḻidè"/>
            <p:cNvSpPr/>
            <p:nvPr/>
          </p:nvSpPr>
          <p:spPr bwMode="auto">
            <a:xfrm>
              <a:off x="2694398" y="5282129"/>
              <a:ext cx="293162" cy="585217"/>
            </a:xfrm>
            <a:custGeom>
              <a:avLst/>
              <a:gdLst>
                <a:gd name="T0" fmla="*/ 258 w 1121"/>
                <a:gd name="T1" fmla="*/ 1121 h 2242"/>
                <a:gd name="T2" fmla="*/ 1121 w 1121"/>
                <a:gd name="T3" fmla="*/ 258 h 2242"/>
                <a:gd name="T4" fmla="*/ 1121 w 1121"/>
                <a:gd name="T5" fmla="*/ 0 h 2242"/>
                <a:gd name="T6" fmla="*/ 0 w 1121"/>
                <a:gd name="T7" fmla="*/ 1121 h 2242"/>
                <a:gd name="T8" fmla="*/ 1121 w 1121"/>
                <a:gd name="T9" fmla="*/ 2242 h 2242"/>
                <a:gd name="T10" fmla="*/ 1121 w 1121"/>
                <a:gd name="T11" fmla="*/ 1984 h 2242"/>
                <a:gd name="T12" fmla="*/ 258 w 1121"/>
                <a:gd name="T13" fmla="*/ 1121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1" h="2242">
                  <a:moveTo>
                    <a:pt x="258" y="1121"/>
                  </a:moveTo>
                  <a:cubicBezTo>
                    <a:pt x="258" y="645"/>
                    <a:pt x="645" y="258"/>
                    <a:pt x="1121" y="258"/>
                  </a:cubicBezTo>
                  <a:cubicBezTo>
                    <a:pt x="1121" y="0"/>
                    <a:pt x="1121" y="0"/>
                    <a:pt x="1121" y="0"/>
                  </a:cubicBezTo>
                  <a:cubicBezTo>
                    <a:pt x="502" y="0"/>
                    <a:pt x="0" y="502"/>
                    <a:pt x="0" y="1121"/>
                  </a:cubicBezTo>
                  <a:cubicBezTo>
                    <a:pt x="0" y="1740"/>
                    <a:pt x="502" y="2242"/>
                    <a:pt x="1121" y="2242"/>
                  </a:cubicBezTo>
                  <a:cubicBezTo>
                    <a:pt x="1121" y="1984"/>
                    <a:pt x="1121" y="1984"/>
                    <a:pt x="1121" y="1984"/>
                  </a:cubicBezTo>
                  <a:cubicBezTo>
                    <a:pt x="645" y="1984"/>
                    <a:pt x="258" y="1598"/>
                    <a:pt x="258" y="1121"/>
                  </a:cubicBezTo>
                  <a:close/>
                </a:path>
              </a:pathLst>
            </a:custGeom>
            <a:solidFill>
              <a:srgbClr val="D5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0" name="îṣliḑé"/>
            <p:cNvSpPr/>
            <p:nvPr/>
          </p:nvSpPr>
          <p:spPr bwMode="auto">
            <a:xfrm>
              <a:off x="2987560" y="5282129"/>
              <a:ext cx="293162" cy="585217"/>
            </a:xfrm>
            <a:custGeom>
              <a:avLst/>
              <a:gdLst>
                <a:gd name="T0" fmla="*/ 1096 w 1121"/>
                <a:gd name="T1" fmla="*/ 883 h 2242"/>
                <a:gd name="T2" fmla="*/ 1067 w 1121"/>
                <a:gd name="T3" fmla="*/ 777 h 2242"/>
                <a:gd name="T4" fmla="*/ 815 w 1121"/>
                <a:gd name="T5" fmla="*/ 351 h 2242"/>
                <a:gd name="T6" fmla="*/ 0 w 1121"/>
                <a:gd name="T7" fmla="*/ 0 h 2242"/>
                <a:gd name="T8" fmla="*/ 0 w 1121"/>
                <a:gd name="T9" fmla="*/ 0 h 2242"/>
                <a:gd name="T10" fmla="*/ 0 w 1121"/>
                <a:gd name="T11" fmla="*/ 258 h 2242"/>
                <a:gd name="T12" fmla="*/ 0 w 1121"/>
                <a:gd name="T13" fmla="*/ 258 h 2242"/>
                <a:gd name="T14" fmla="*/ 863 w 1121"/>
                <a:gd name="T15" fmla="*/ 1121 h 2242"/>
                <a:gd name="T16" fmla="*/ 0 w 1121"/>
                <a:gd name="T17" fmla="*/ 1984 h 2242"/>
                <a:gd name="T18" fmla="*/ 0 w 1121"/>
                <a:gd name="T19" fmla="*/ 1984 h 2242"/>
                <a:gd name="T20" fmla="*/ 0 w 1121"/>
                <a:gd name="T21" fmla="*/ 2242 h 2242"/>
                <a:gd name="T22" fmla="*/ 0 w 1121"/>
                <a:gd name="T23" fmla="*/ 2242 h 2242"/>
                <a:gd name="T24" fmla="*/ 924 w 1121"/>
                <a:gd name="T25" fmla="*/ 1756 h 2242"/>
                <a:gd name="T26" fmla="*/ 1089 w 1121"/>
                <a:gd name="T27" fmla="*/ 1389 h 2242"/>
                <a:gd name="T28" fmla="*/ 1109 w 1121"/>
                <a:gd name="T29" fmla="*/ 1290 h 2242"/>
                <a:gd name="T30" fmla="*/ 1121 w 1121"/>
                <a:gd name="T31" fmla="*/ 1121 h 2242"/>
                <a:gd name="T32" fmla="*/ 1096 w 1121"/>
                <a:gd name="T33" fmla="*/ 883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1" h="2242">
                  <a:moveTo>
                    <a:pt x="1096" y="883"/>
                  </a:moveTo>
                  <a:cubicBezTo>
                    <a:pt x="1088" y="847"/>
                    <a:pt x="1078" y="812"/>
                    <a:pt x="1067" y="777"/>
                  </a:cubicBezTo>
                  <a:cubicBezTo>
                    <a:pt x="1015" y="616"/>
                    <a:pt x="928" y="471"/>
                    <a:pt x="815" y="351"/>
                  </a:cubicBezTo>
                  <a:cubicBezTo>
                    <a:pt x="610" y="135"/>
                    <a:pt x="32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477" y="258"/>
                    <a:pt x="863" y="645"/>
                    <a:pt x="863" y="1121"/>
                  </a:cubicBezTo>
                  <a:cubicBezTo>
                    <a:pt x="863" y="1598"/>
                    <a:pt x="477" y="1984"/>
                    <a:pt x="0" y="1984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384" y="2242"/>
                    <a:pt x="722" y="2050"/>
                    <a:pt x="924" y="1756"/>
                  </a:cubicBezTo>
                  <a:cubicBezTo>
                    <a:pt x="1000" y="1646"/>
                    <a:pt x="1056" y="1523"/>
                    <a:pt x="1089" y="1389"/>
                  </a:cubicBezTo>
                  <a:cubicBezTo>
                    <a:pt x="1097" y="1357"/>
                    <a:pt x="1104" y="1324"/>
                    <a:pt x="1109" y="1290"/>
                  </a:cubicBezTo>
                  <a:cubicBezTo>
                    <a:pt x="1117" y="1235"/>
                    <a:pt x="1121" y="1179"/>
                    <a:pt x="1121" y="1121"/>
                  </a:cubicBezTo>
                  <a:cubicBezTo>
                    <a:pt x="1121" y="1039"/>
                    <a:pt x="1112" y="959"/>
                    <a:pt x="1096" y="883"/>
                  </a:cubicBezTo>
                  <a:close/>
                </a:path>
              </a:pathLst>
            </a:custGeom>
            <a:solidFill>
              <a:srgbClr val="EDA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1" name="îṥlíḍé"/>
            <p:cNvSpPr/>
            <p:nvPr/>
          </p:nvSpPr>
          <p:spPr bwMode="auto">
            <a:xfrm>
              <a:off x="2761881" y="5349611"/>
              <a:ext cx="225679" cy="450252"/>
            </a:xfrm>
            <a:custGeom>
              <a:avLst/>
              <a:gdLst>
                <a:gd name="T0" fmla="*/ 0 w 863"/>
                <a:gd name="T1" fmla="*/ 863 h 1726"/>
                <a:gd name="T2" fmla="*/ 863 w 863"/>
                <a:gd name="T3" fmla="*/ 1726 h 1726"/>
                <a:gd name="T4" fmla="*/ 863 w 863"/>
                <a:gd name="T5" fmla="*/ 1620 h 1726"/>
                <a:gd name="T6" fmla="*/ 107 w 863"/>
                <a:gd name="T7" fmla="*/ 863 h 1726"/>
                <a:gd name="T8" fmla="*/ 863 w 863"/>
                <a:gd name="T9" fmla="*/ 107 h 1726"/>
                <a:gd name="T10" fmla="*/ 863 w 863"/>
                <a:gd name="T11" fmla="*/ 0 h 1726"/>
                <a:gd name="T12" fmla="*/ 0 w 863"/>
                <a:gd name="T13" fmla="*/ 863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1726">
                  <a:moveTo>
                    <a:pt x="0" y="863"/>
                  </a:moveTo>
                  <a:cubicBezTo>
                    <a:pt x="0" y="1340"/>
                    <a:pt x="387" y="1726"/>
                    <a:pt x="863" y="1726"/>
                  </a:cubicBezTo>
                  <a:cubicBezTo>
                    <a:pt x="863" y="1620"/>
                    <a:pt x="863" y="1620"/>
                    <a:pt x="863" y="1620"/>
                  </a:cubicBezTo>
                  <a:cubicBezTo>
                    <a:pt x="446" y="1620"/>
                    <a:pt x="107" y="1280"/>
                    <a:pt x="107" y="863"/>
                  </a:cubicBezTo>
                  <a:cubicBezTo>
                    <a:pt x="107" y="446"/>
                    <a:pt x="446" y="107"/>
                    <a:pt x="863" y="107"/>
                  </a:cubicBezTo>
                  <a:cubicBezTo>
                    <a:pt x="863" y="0"/>
                    <a:pt x="863" y="0"/>
                    <a:pt x="863" y="0"/>
                  </a:cubicBezTo>
                  <a:cubicBezTo>
                    <a:pt x="387" y="0"/>
                    <a:pt x="0" y="387"/>
                    <a:pt x="0" y="8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2" name="ïśļïḋe"/>
            <p:cNvSpPr/>
            <p:nvPr/>
          </p:nvSpPr>
          <p:spPr bwMode="auto">
            <a:xfrm>
              <a:off x="2987560" y="5349611"/>
              <a:ext cx="225679" cy="450252"/>
            </a:xfrm>
            <a:custGeom>
              <a:avLst/>
              <a:gdLst>
                <a:gd name="T0" fmla="*/ 0 w 863"/>
                <a:gd name="T1" fmla="*/ 107 h 1726"/>
                <a:gd name="T2" fmla="*/ 757 w 863"/>
                <a:gd name="T3" fmla="*/ 863 h 1726"/>
                <a:gd name="T4" fmla="*/ 0 w 863"/>
                <a:gd name="T5" fmla="*/ 1620 h 1726"/>
                <a:gd name="T6" fmla="*/ 0 w 863"/>
                <a:gd name="T7" fmla="*/ 1620 h 1726"/>
                <a:gd name="T8" fmla="*/ 0 w 863"/>
                <a:gd name="T9" fmla="*/ 1726 h 1726"/>
                <a:gd name="T10" fmla="*/ 0 w 863"/>
                <a:gd name="T11" fmla="*/ 1726 h 1726"/>
                <a:gd name="T12" fmla="*/ 863 w 863"/>
                <a:gd name="T13" fmla="*/ 863 h 1726"/>
                <a:gd name="T14" fmla="*/ 0 w 863"/>
                <a:gd name="T15" fmla="*/ 0 h 1726"/>
                <a:gd name="T16" fmla="*/ 0 w 863"/>
                <a:gd name="T17" fmla="*/ 0 h 1726"/>
                <a:gd name="T18" fmla="*/ 0 w 863"/>
                <a:gd name="T19" fmla="*/ 107 h 1726"/>
                <a:gd name="T20" fmla="*/ 0 w 863"/>
                <a:gd name="T21" fmla="*/ 107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3" h="1726">
                  <a:moveTo>
                    <a:pt x="0" y="107"/>
                  </a:moveTo>
                  <a:cubicBezTo>
                    <a:pt x="417" y="107"/>
                    <a:pt x="757" y="446"/>
                    <a:pt x="757" y="863"/>
                  </a:cubicBezTo>
                  <a:cubicBezTo>
                    <a:pt x="757" y="1280"/>
                    <a:pt x="417" y="1620"/>
                    <a:pt x="0" y="1620"/>
                  </a:cubicBezTo>
                  <a:cubicBezTo>
                    <a:pt x="0" y="1620"/>
                    <a:pt x="0" y="1620"/>
                    <a:pt x="0" y="1620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477" y="1726"/>
                    <a:pt x="863" y="1340"/>
                    <a:pt x="863" y="863"/>
                  </a:cubicBezTo>
                  <a:cubicBezTo>
                    <a:pt x="863" y="387"/>
                    <a:pt x="47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3" name="íṧlidè"/>
            <p:cNvSpPr/>
            <p:nvPr/>
          </p:nvSpPr>
          <p:spPr bwMode="auto">
            <a:xfrm>
              <a:off x="2912334" y="5626179"/>
              <a:ext cx="75226" cy="86289"/>
            </a:xfrm>
            <a:custGeom>
              <a:avLst/>
              <a:gdLst>
                <a:gd name="T0" fmla="*/ 253 w 288"/>
                <a:gd name="T1" fmla="*/ 57 h 331"/>
                <a:gd name="T2" fmla="*/ 38 w 288"/>
                <a:gd name="T3" fmla="*/ 0 h 331"/>
                <a:gd name="T4" fmla="*/ 0 w 288"/>
                <a:gd name="T5" fmla="*/ 152 h 331"/>
                <a:gd name="T6" fmla="*/ 220 w 288"/>
                <a:gd name="T7" fmla="*/ 208 h 331"/>
                <a:gd name="T8" fmla="*/ 220 w 288"/>
                <a:gd name="T9" fmla="*/ 331 h 331"/>
                <a:gd name="T10" fmla="*/ 288 w 288"/>
                <a:gd name="T11" fmla="*/ 331 h 331"/>
                <a:gd name="T12" fmla="*/ 288 w 288"/>
                <a:gd name="T13" fmla="*/ 55 h 331"/>
                <a:gd name="T14" fmla="*/ 253 w 288"/>
                <a:gd name="T15" fmla="*/ 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331">
                  <a:moveTo>
                    <a:pt x="253" y="57"/>
                  </a:moveTo>
                  <a:cubicBezTo>
                    <a:pt x="169" y="57"/>
                    <a:pt x="93" y="30"/>
                    <a:pt x="38" y="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9" y="180"/>
                    <a:pt x="133" y="204"/>
                    <a:pt x="220" y="208"/>
                  </a:cubicBezTo>
                  <a:cubicBezTo>
                    <a:pt x="220" y="331"/>
                    <a:pt x="220" y="331"/>
                    <a:pt x="220" y="331"/>
                  </a:cubicBezTo>
                  <a:cubicBezTo>
                    <a:pt x="288" y="331"/>
                    <a:pt x="288" y="331"/>
                    <a:pt x="288" y="331"/>
                  </a:cubicBezTo>
                  <a:cubicBezTo>
                    <a:pt x="288" y="55"/>
                    <a:pt x="288" y="55"/>
                    <a:pt x="288" y="55"/>
                  </a:cubicBezTo>
                  <a:cubicBezTo>
                    <a:pt x="277" y="57"/>
                    <a:pt x="266" y="57"/>
                    <a:pt x="253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4" name="îṣḷiḑê"/>
            <p:cNvSpPr/>
            <p:nvPr/>
          </p:nvSpPr>
          <p:spPr bwMode="auto">
            <a:xfrm>
              <a:off x="2913439" y="5437007"/>
              <a:ext cx="74120" cy="158197"/>
            </a:xfrm>
            <a:custGeom>
              <a:avLst/>
              <a:gdLst>
                <a:gd name="T0" fmla="*/ 219 w 281"/>
                <a:gd name="T1" fmla="*/ 123 h 609"/>
                <a:gd name="T2" fmla="*/ 0 w 281"/>
                <a:gd name="T3" fmla="*/ 353 h 609"/>
                <a:gd name="T4" fmla="*/ 233 w 281"/>
                <a:gd name="T5" fmla="*/ 590 h 609"/>
                <a:gd name="T6" fmla="*/ 281 w 281"/>
                <a:gd name="T7" fmla="*/ 609 h 609"/>
                <a:gd name="T8" fmla="*/ 281 w 281"/>
                <a:gd name="T9" fmla="*/ 413 h 609"/>
                <a:gd name="T10" fmla="*/ 198 w 281"/>
                <a:gd name="T11" fmla="*/ 331 h 609"/>
                <a:gd name="T12" fmla="*/ 281 w 281"/>
                <a:gd name="T13" fmla="*/ 260 h 609"/>
                <a:gd name="T14" fmla="*/ 281 w 281"/>
                <a:gd name="T15" fmla="*/ 0 h 609"/>
                <a:gd name="T16" fmla="*/ 219 w 281"/>
                <a:gd name="T17" fmla="*/ 0 h 609"/>
                <a:gd name="T18" fmla="*/ 219 w 281"/>
                <a:gd name="T19" fmla="*/ 12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609">
                  <a:moveTo>
                    <a:pt x="219" y="123"/>
                  </a:moveTo>
                  <a:cubicBezTo>
                    <a:pt x="81" y="150"/>
                    <a:pt x="0" y="240"/>
                    <a:pt x="0" y="353"/>
                  </a:cubicBezTo>
                  <a:cubicBezTo>
                    <a:pt x="0" y="479"/>
                    <a:pt x="95" y="544"/>
                    <a:pt x="233" y="590"/>
                  </a:cubicBezTo>
                  <a:cubicBezTo>
                    <a:pt x="251" y="596"/>
                    <a:pt x="267" y="602"/>
                    <a:pt x="281" y="609"/>
                  </a:cubicBezTo>
                  <a:cubicBezTo>
                    <a:pt x="281" y="413"/>
                    <a:pt x="281" y="413"/>
                    <a:pt x="281" y="413"/>
                  </a:cubicBezTo>
                  <a:cubicBezTo>
                    <a:pt x="223" y="386"/>
                    <a:pt x="198" y="363"/>
                    <a:pt x="198" y="331"/>
                  </a:cubicBezTo>
                  <a:cubicBezTo>
                    <a:pt x="198" y="300"/>
                    <a:pt x="219" y="268"/>
                    <a:pt x="281" y="26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219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5" name="išḷïdè"/>
            <p:cNvSpPr/>
            <p:nvPr/>
          </p:nvSpPr>
          <p:spPr bwMode="auto">
            <a:xfrm>
              <a:off x="2987560" y="5437007"/>
              <a:ext cx="66376" cy="78545"/>
            </a:xfrm>
            <a:custGeom>
              <a:avLst/>
              <a:gdLst>
                <a:gd name="T0" fmla="*/ 29 w 253"/>
                <a:gd name="T1" fmla="*/ 259 h 303"/>
                <a:gd name="T2" fmla="*/ 215 w 253"/>
                <a:gd name="T3" fmla="*/ 303 h 303"/>
                <a:gd name="T4" fmla="*/ 253 w 253"/>
                <a:gd name="T5" fmla="*/ 157 h 303"/>
                <a:gd name="T6" fmla="*/ 65 w 253"/>
                <a:gd name="T7" fmla="*/ 114 h 303"/>
                <a:gd name="T8" fmla="*/ 65 w 253"/>
                <a:gd name="T9" fmla="*/ 0 h 303"/>
                <a:gd name="T10" fmla="*/ 0 w 253"/>
                <a:gd name="T11" fmla="*/ 0 h 303"/>
                <a:gd name="T12" fmla="*/ 0 w 253"/>
                <a:gd name="T13" fmla="*/ 260 h 303"/>
                <a:gd name="T14" fmla="*/ 29 w 253"/>
                <a:gd name="T15" fmla="*/ 25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303">
                  <a:moveTo>
                    <a:pt x="29" y="259"/>
                  </a:moveTo>
                  <a:cubicBezTo>
                    <a:pt x="122" y="259"/>
                    <a:pt x="182" y="289"/>
                    <a:pt x="215" y="303"/>
                  </a:cubicBezTo>
                  <a:cubicBezTo>
                    <a:pt x="253" y="157"/>
                    <a:pt x="253" y="157"/>
                    <a:pt x="253" y="157"/>
                  </a:cubicBezTo>
                  <a:cubicBezTo>
                    <a:pt x="210" y="136"/>
                    <a:pt x="152" y="118"/>
                    <a:pt x="65" y="11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9" y="259"/>
                    <a:pt x="18" y="259"/>
                    <a:pt x="29" y="2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6" name="íŝļidè"/>
            <p:cNvSpPr/>
            <p:nvPr/>
          </p:nvSpPr>
          <p:spPr bwMode="auto">
            <a:xfrm>
              <a:off x="2987560" y="5544315"/>
              <a:ext cx="75226" cy="168153"/>
            </a:xfrm>
            <a:custGeom>
              <a:avLst/>
              <a:gdLst>
                <a:gd name="T0" fmla="*/ 90 w 289"/>
                <a:gd name="T1" fmla="*/ 290 h 644"/>
                <a:gd name="T2" fmla="*/ 0 w 289"/>
                <a:gd name="T3" fmla="*/ 368 h 644"/>
                <a:gd name="T4" fmla="*/ 0 w 289"/>
                <a:gd name="T5" fmla="*/ 644 h 644"/>
                <a:gd name="T6" fmla="*/ 59 w 289"/>
                <a:gd name="T7" fmla="*/ 644 h 644"/>
                <a:gd name="T8" fmla="*/ 59 w 289"/>
                <a:gd name="T9" fmla="*/ 512 h 644"/>
                <a:gd name="T10" fmla="*/ 289 w 289"/>
                <a:gd name="T11" fmla="*/ 272 h 644"/>
                <a:gd name="T12" fmla="*/ 73 w 289"/>
                <a:gd name="T13" fmla="*/ 30 h 644"/>
                <a:gd name="T14" fmla="*/ 0 w 289"/>
                <a:gd name="T15" fmla="*/ 0 h 644"/>
                <a:gd name="T16" fmla="*/ 0 w 289"/>
                <a:gd name="T17" fmla="*/ 196 h 644"/>
                <a:gd name="T18" fmla="*/ 90 w 289"/>
                <a:gd name="T19" fmla="*/ 29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644">
                  <a:moveTo>
                    <a:pt x="90" y="290"/>
                  </a:moveTo>
                  <a:cubicBezTo>
                    <a:pt x="90" y="333"/>
                    <a:pt x="55" y="360"/>
                    <a:pt x="0" y="368"/>
                  </a:cubicBezTo>
                  <a:cubicBezTo>
                    <a:pt x="0" y="644"/>
                    <a:pt x="0" y="644"/>
                    <a:pt x="0" y="644"/>
                  </a:cubicBezTo>
                  <a:cubicBezTo>
                    <a:pt x="59" y="644"/>
                    <a:pt x="59" y="644"/>
                    <a:pt x="59" y="644"/>
                  </a:cubicBezTo>
                  <a:cubicBezTo>
                    <a:pt x="59" y="512"/>
                    <a:pt x="59" y="512"/>
                    <a:pt x="59" y="512"/>
                  </a:cubicBezTo>
                  <a:cubicBezTo>
                    <a:pt x="208" y="486"/>
                    <a:pt x="289" y="387"/>
                    <a:pt x="289" y="272"/>
                  </a:cubicBezTo>
                  <a:cubicBezTo>
                    <a:pt x="289" y="155"/>
                    <a:pt x="227" y="84"/>
                    <a:pt x="73" y="30"/>
                  </a:cubicBezTo>
                  <a:cubicBezTo>
                    <a:pt x="44" y="19"/>
                    <a:pt x="20" y="9"/>
                    <a:pt x="0" y="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62" y="222"/>
                    <a:pt x="90" y="250"/>
                    <a:pt x="90" y="2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37" name="8a991a78-0201-4ffc-a407-78edad1b44a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069011" y="2498661"/>
            <a:ext cx="2243774" cy="2297231"/>
            <a:chOff x="4391026" y="1217613"/>
            <a:chExt cx="3432175" cy="4411663"/>
          </a:xfrm>
        </p:grpSpPr>
        <p:sp>
          <p:nvSpPr>
            <p:cNvPr id="438" name="ís1îďè"/>
            <p:cNvSpPr/>
            <p:nvPr/>
          </p:nvSpPr>
          <p:spPr bwMode="auto">
            <a:xfrm>
              <a:off x="5218113" y="1747838"/>
              <a:ext cx="1778000" cy="1670050"/>
            </a:xfrm>
            <a:custGeom>
              <a:avLst/>
              <a:gdLst>
                <a:gd name="T0" fmla="*/ 93 w 157"/>
                <a:gd name="T1" fmla="*/ 148 h 148"/>
                <a:gd name="T2" fmla="*/ 64 w 157"/>
                <a:gd name="T3" fmla="*/ 148 h 148"/>
                <a:gd name="T4" fmla="*/ 0 w 157"/>
                <a:gd name="T5" fmla="*/ 84 h 148"/>
                <a:gd name="T6" fmla="*/ 0 w 157"/>
                <a:gd name="T7" fmla="*/ 0 h 148"/>
                <a:gd name="T8" fmla="*/ 157 w 157"/>
                <a:gd name="T9" fmla="*/ 0 h 148"/>
                <a:gd name="T10" fmla="*/ 157 w 157"/>
                <a:gd name="T11" fmla="*/ 84 h 148"/>
                <a:gd name="T12" fmla="*/ 93 w 157"/>
                <a:gd name="T13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8">
                  <a:moveTo>
                    <a:pt x="93" y="148"/>
                  </a:moveTo>
                  <a:cubicBezTo>
                    <a:pt x="64" y="148"/>
                    <a:pt x="64" y="148"/>
                    <a:pt x="64" y="148"/>
                  </a:cubicBezTo>
                  <a:cubicBezTo>
                    <a:pt x="64" y="148"/>
                    <a:pt x="0" y="120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84"/>
                    <a:pt x="157" y="84"/>
                    <a:pt x="157" y="84"/>
                  </a:cubicBezTo>
                  <a:cubicBezTo>
                    <a:pt x="157" y="120"/>
                    <a:pt x="93" y="148"/>
                    <a:pt x="93" y="148"/>
                  </a:cubicBezTo>
                  <a:close/>
                </a:path>
              </a:pathLst>
            </a:custGeom>
            <a:solidFill>
              <a:srgbClr val="F5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9" name="işlîďè"/>
            <p:cNvSpPr/>
            <p:nvPr/>
          </p:nvSpPr>
          <p:spPr bwMode="auto">
            <a:xfrm>
              <a:off x="5445126" y="2357438"/>
              <a:ext cx="1325563" cy="835025"/>
            </a:xfrm>
            <a:custGeom>
              <a:avLst/>
              <a:gdLst>
                <a:gd name="T0" fmla="*/ 48 w 117"/>
                <a:gd name="T1" fmla="*/ 74 h 74"/>
                <a:gd name="T2" fmla="*/ 68 w 117"/>
                <a:gd name="T3" fmla="*/ 74 h 74"/>
                <a:gd name="T4" fmla="*/ 117 w 117"/>
                <a:gd name="T5" fmla="*/ 30 h 74"/>
                <a:gd name="T6" fmla="*/ 117 w 117"/>
                <a:gd name="T7" fmla="*/ 0 h 74"/>
                <a:gd name="T8" fmla="*/ 0 w 117"/>
                <a:gd name="T9" fmla="*/ 0 h 74"/>
                <a:gd name="T10" fmla="*/ 0 w 117"/>
                <a:gd name="T11" fmla="*/ 30 h 74"/>
                <a:gd name="T12" fmla="*/ 48 w 117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74">
                  <a:moveTo>
                    <a:pt x="48" y="74"/>
                  </a:moveTo>
                  <a:cubicBezTo>
                    <a:pt x="68" y="74"/>
                    <a:pt x="68" y="74"/>
                    <a:pt x="68" y="74"/>
                  </a:cubicBezTo>
                  <a:cubicBezTo>
                    <a:pt x="90" y="64"/>
                    <a:pt x="117" y="44"/>
                    <a:pt x="117" y="3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4"/>
                    <a:pt x="27" y="64"/>
                    <a:pt x="48" y="74"/>
                  </a:cubicBezTo>
                  <a:close/>
                </a:path>
              </a:pathLst>
            </a:custGeom>
            <a:solidFill>
              <a:srgbClr val="F76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0" name="iṡļïḍê"/>
            <p:cNvSpPr/>
            <p:nvPr/>
          </p:nvSpPr>
          <p:spPr bwMode="auto">
            <a:xfrm>
              <a:off x="5218113" y="3417888"/>
              <a:ext cx="1778000" cy="1681163"/>
            </a:xfrm>
            <a:custGeom>
              <a:avLst/>
              <a:gdLst>
                <a:gd name="T0" fmla="*/ 64 w 157"/>
                <a:gd name="T1" fmla="*/ 0 h 149"/>
                <a:gd name="T2" fmla="*/ 93 w 157"/>
                <a:gd name="T3" fmla="*/ 0 h 149"/>
                <a:gd name="T4" fmla="*/ 157 w 157"/>
                <a:gd name="T5" fmla="*/ 64 h 149"/>
                <a:gd name="T6" fmla="*/ 157 w 157"/>
                <a:gd name="T7" fmla="*/ 149 h 149"/>
                <a:gd name="T8" fmla="*/ 0 w 157"/>
                <a:gd name="T9" fmla="*/ 149 h 149"/>
                <a:gd name="T10" fmla="*/ 0 w 157"/>
                <a:gd name="T11" fmla="*/ 64 h 149"/>
                <a:gd name="T12" fmla="*/ 64 w 157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9">
                  <a:moveTo>
                    <a:pt x="6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57" y="29"/>
                    <a:pt x="157" y="64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F5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1" name="ïṡḻíḍè"/>
            <p:cNvSpPr/>
            <p:nvPr/>
          </p:nvSpPr>
          <p:spPr bwMode="auto">
            <a:xfrm>
              <a:off x="5445126" y="4410075"/>
              <a:ext cx="1325563" cy="463550"/>
            </a:xfrm>
            <a:custGeom>
              <a:avLst/>
              <a:gdLst>
                <a:gd name="T0" fmla="*/ 117 w 117"/>
                <a:gd name="T1" fmla="*/ 41 h 41"/>
                <a:gd name="T2" fmla="*/ 0 w 117"/>
                <a:gd name="T3" fmla="*/ 41 h 41"/>
                <a:gd name="T4" fmla="*/ 0 w 117"/>
                <a:gd name="T5" fmla="*/ 27 h 41"/>
                <a:gd name="T6" fmla="*/ 0 w 117"/>
                <a:gd name="T7" fmla="*/ 27 h 41"/>
                <a:gd name="T8" fmla="*/ 31 w 117"/>
                <a:gd name="T9" fmla="*/ 6 h 41"/>
                <a:gd name="T10" fmla="*/ 40 w 117"/>
                <a:gd name="T11" fmla="*/ 10 h 41"/>
                <a:gd name="T12" fmla="*/ 77 w 117"/>
                <a:gd name="T13" fmla="*/ 12 h 41"/>
                <a:gd name="T14" fmla="*/ 77 w 117"/>
                <a:gd name="T15" fmla="*/ 12 h 41"/>
                <a:gd name="T16" fmla="*/ 117 w 117"/>
                <a:gd name="T17" fmla="*/ 27 h 41"/>
                <a:gd name="T18" fmla="*/ 117 w 117"/>
                <a:gd name="T19" fmla="*/ 27 h 41"/>
                <a:gd name="T20" fmla="*/ 117 w 117"/>
                <a:gd name="T2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41">
                  <a:moveTo>
                    <a:pt x="117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1"/>
                    <a:pt x="16" y="0"/>
                    <a:pt x="31" y="6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52" y="15"/>
                    <a:pt x="65" y="16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92" y="7"/>
                    <a:pt x="108" y="14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lnTo>
                    <a:pt x="117" y="41"/>
                  </a:lnTo>
                  <a:close/>
                </a:path>
              </a:pathLst>
            </a:custGeom>
            <a:solidFill>
              <a:srgbClr val="F76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2" name="îṧliḋé"/>
            <p:cNvSpPr/>
            <p:nvPr/>
          </p:nvSpPr>
          <p:spPr bwMode="auto">
            <a:xfrm>
              <a:off x="4799013" y="1736725"/>
              <a:ext cx="147638" cy="3362325"/>
            </a:xfrm>
            <a:prstGeom prst="rect">
              <a:avLst/>
            </a:prstGeom>
            <a:solidFill>
              <a:srgbClr val="4E5D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3" name="î$ḷïḓê"/>
            <p:cNvSpPr/>
            <p:nvPr/>
          </p:nvSpPr>
          <p:spPr bwMode="auto">
            <a:xfrm>
              <a:off x="7269163" y="1736725"/>
              <a:ext cx="146050" cy="3362325"/>
            </a:xfrm>
            <a:prstGeom prst="rect">
              <a:avLst/>
            </a:prstGeom>
            <a:solidFill>
              <a:srgbClr val="4E5D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4" name="íšḷídé"/>
            <p:cNvSpPr/>
            <p:nvPr/>
          </p:nvSpPr>
          <p:spPr bwMode="auto">
            <a:xfrm>
              <a:off x="4527551" y="5099050"/>
              <a:ext cx="3160713" cy="293688"/>
            </a:xfrm>
            <a:custGeom>
              <a:avLst/>
              <a:gdLst>
                <a:gd name="T0" fmla="*/ 252 w 279"/>
                <a:gd name="T1" fmla="*/ 0 h 26"/>
                <a:gd name="T2" fmla="*/ 26 w 279"/>
                <a:gd name="T3" fmla="*/ 0 h 26"/>
                <a:gd name="T4" fmla="*/ 0 w 279"/>
                <a:gd name="T5" fmla="*/ 26 h 26"/>
                <a:gd name="T6" fmla="*/ 0 w 279"/>
                <a:gd name="T7" fmla="*/ 26 h 26"/>
                <a:gd name="T8" fmla="*/ 279 w 279"/>
                <a:gd name="T9" fmla="*/ 26 h 26"/>
                <a:gd name="T10" fmla="*/ 279 w 279"/>
                <a:gd name="T11" fmla="*/ 26 h 26"/>
                <a:gd name="T12" fmla="*/ 252 w 279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26">
                  <a:moveTo>
                    <a:pt x="252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79" y="26"/>
                    <a:pt x="279" y="26"/>
                    <a:pt x="279" y="26"/>
                  </a:cubicBezTo>
                  <a:cubicBezTo>
                    <a:pt x="279" y="26"/>
                    <a:pt x="279" y="26"/>
                    <a:pt x="279" y="26"/>
                  </a:cubicBezTo>
                  <a:cubicBezTo>
                    <a:pt x="279" y="12"/>
                    <a:pt x="267" y="0"/>
                    <a:pt x="252" y="0"/>
                  </a:cubicBezTo>
                  <a:close/>
                </a:path>
              </a:pathLst>
            </a:custGeom>
            <a:solidFill>
              <a:srgbClr val="FFB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5" name="îṩ1îďé"/>
            <p:cNvSpPr/>
            <p:nvPr/>
          </p:nvSpPr>
          <p:spPr bwMode="auto">
            <a:xfrm>
              <a:off x="4391026" y="5392738"/>
              <a:ext cx="3432175" cy="236538"/>
            </a:xfrm>
            <a:prstGeom prst="rect">
              <a:avLst/>
            </a:prstGeom>
            <a:solidFill>
              <a:srgbClr val="FFC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6" name="ïṣlîḋé"/>
            <p:cNvSpPr/>
            <p:nvPr/>
          </p:nvSpPr>
          <p:spPr bwMode="auto">
            <a:xfrm>
              <a:off x="4527551" y="1443038"/>
              <a:ext cx="3160713" cy="304800"/>
            </a:xfrm>
            <a:custGeom>
              <a:avLst/>
              <a:gdLst>
                <a:gd name="T0" fmla="*/ 26 w 279"/>
                <a:gd name="T1" fmla="*/ 27 h 27"/>
                <a:gd name="T2" fmla="*/ 252 w 279"/>
                <a:gd name="T3" fmla="*/ 27 h 27"/>
                <a:gd name="T4" fmla="*/ 279 w 279"/>
                <a:gd name="T5" fmla="*/ 0 h 27"/>
                <a:gd name="T6" fmla="*/ 279 w 279"/>
                <a:gd name="T7" fmla="*/ 0 h 27"/>
                <a:gd name="T8" fmla="*/ 0 w 279"/>
                <a:gd name="T9" fmla="*/ 0 h 27"/>
                <a:gd name="T10" fmla="*/ 0 w 279"/>
                <a:gd name="T11" fmla="*/ 0 h 27"/>
                <a:gd name="T12" fmla="*/ 26 w 279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27">
                  <a:moveTo>
                    <a:pt x="26" y="27"/>
                  </a:moveTo>
                  <a:cubicBezTo>
                    <a:pt x="252" y="27"/>
                    <a:pt x="252" y="27"/>
                    <a:pt x="252" y="27"/>
                  </a:cubicBezTo>
                  <a:cubicBezTo>
                    <a:pt x="267" y="27"/>
                    <a:pt x="279" y="15"/>
                    <a:pt x="279" y="0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12" y="27"/>
                    <a:pt x="26" y="27"/>
                  </a:cubicBezTo>
                  <a:close/>
                </a:path>
              </a:pathLst>
            </a:custGeom>
            <a:solidFill>
              <a:srgbClr val="FFB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7" name="îSḷîďe"/>
            <p:cNvSpPr/>
            <p:nvPr/>
          </p:nvSpPr>
          <p:spPr bwMode="auto">
            <a:xfrm>
              <a:off x="4391026" y="1217613"/>
              <a:ext cx="3432175" cy="225425"/>
            </a:xfrm>
            <a:prstGeom prst="rect">
              <a:avLst/>
            </a:prstGeom>
            <a:solidFill>
              <a:srgbClr val="FFC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8" name="işļîďé"/>
            <p:cNvSpPr/>
            <p:nvPr/>
          </p:nvSpPr>
          <p:spPr bwMode="auto">
            <a:xfrm>
              <a:off x="5218113" y="1747838"/>
              <a:ext cx="996950" cy="1670050"/>
            </a:xfrm>
            <a:custGeom>
              <a:avLst/>
              <a:gdLst>
                <a:gd name="T0" fmla="*/ 24 w 88"/>
                <a:gd name="T1" fmla="*/ 84 h 148"/>
                <a:gd name="T2" fmla="*/ 24 w 88"/>
                <a:gd name="T3" fmla="*/ 0 h 148"/>
                <a:gd name="T4" fmla="*/ 0 w 88"/>
                <a:gd name="T5" fmla="*/ 0 h 148"/>
                <a:gd name="T6" fmla="*/ 0 w 88"/>
                <a:gd name="T7" fmla="*/ 84 h 148"/>
                <a:gd name="T8" fmla="*/ 64 w 88"/>
                <a:gd name="T9" fmla="*/ 148 h 148"/>
                <a:gd name="T10" fmla="*/ 88 w 88"/>
                <a:gd name="T11" fmla="*/ 148 h 148"/>
                <a:gd name="T12" fmla="*/ 24 w 88"/>
                <a:gd name="T13" fmla="*/ 8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48">
                  <a:moveTo>
                    <a:pt x="24" y="84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120"/>
                    <a:pt x="64" y="148"/>
                    <a:pt x="64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8"/>
                    <a:pt x="24" y="120"/>
                    <a:pt x="24" y="84"/>
                  </a:cubicBezTo>
                  <a:close/>
                </a:path>
              </a:pathLst>
            </a:custGeom>
            <a:solidFill>
              <a:srgbClr val="F5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9" name="îśļîḍé"/>
            <p:cNvSpPr/>
            <p:nvPr/>
          </p:nvSpPr>
          <p:spPr bwMode="auto">
            <a:xfrm>
              <a:off x="5218113" y="3417888"/>
              <a:ext cx="996950" cy="1681163"/>
            </a:xfrm>
            <a:custGeom>
              <a:avLst/>
              <a:gdLst>
                <a:gd name="T0" fmla="*/ 88 w 88"/>
                <a:gd name="T1" fmla="*/ 0 h 149"/>
                <a:gd name="T2" fmla="*/ 64 w 88"/>
                <a:gd name="T3" fmla="*/ 0 h 149"/>
                <a:gd name="T4" fmla="*/ 0 w 88"/>
                <a:gd name="T5" fmla="*/ 64 h 149"/>
                <a:gd name="T6" fmla="*/ 0 w 88"/>
                <a:gd name="T7" fmla="*/ 149 h 149"/>
                <a:gd name="T8" fmla="*/ 24 w 88"/>
                <a:gd name="T9" fmla="*/ 149 h 149"/>
                <a:gd name="T10" fmla="*/ 24 w 88"/>
                <a:gd name="T11" fmla="*/ 64 h 149"/>
                <a:gd name="T12" fmla="*/ 88 w 88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49">
                  <a:moveTo>
                    <a:pt x="88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0" y="29"/>
                    <a:pt x="0" y="6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24" y="149"/>
                    <a:pt x="24" y="149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29"/>
                    <a:pt x="88" y="0"/>
                    <a:pt x="88" y="0"/>
                  </a:cubicBezTo>
                  <a:close/>
                </a:path>
              </a:pathLst>
            </a:custGeom>
            <a:solidFill>
              <a:srgbClr val="F5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  <p:custDataLst>
      <p:tags r:id="rId3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微信公众号：璞石</a:t>
            </a:r>
            <a:r>
              <a:rPr lang="en-US" altLang="zh-CN"/>
              <a:t>PPT/pushippt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荐读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1484" y="1197943"/>
            <a:ext cx="5391297" cy="5391297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/>
              <a:t>谢谢大家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借助拼音</a:t>
            </a:r>
            <a:endParaRPr lang="zh-CN" altLang="en-US"/>
          </a:p>
        </p:txBody>
      </p:sp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1869466" y="1929168"/>
            <a:ext cx="9238426" cy="36370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到  </a:t>
            </a:r>
            <a:r>
              <a:rPr lang="zh-CN" altLang="en-US" sz="5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刚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想  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元   </a:t>
            </a:r>
            <a:r>
              <a:rPr lang="zh-CN" altLang="en-US" sz="5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决定</a:t>
            </a:r>
            <a:endParaRPr lang="en-US" altLang="zh-CN" sz="5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已经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书包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零零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脸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一分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钟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zh-CN" altLang="en-US" sz="5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汽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我会读</a:t>
            </a:r>
            <a:endParaRPr lang="zh-CN" altLang="en-US"/>
          </a:p>
        </p:txBody>
      </p:sp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2115124" y="2962737"/>
            <a:ext cx="8941339" cy="1150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刚  定 </a:t>
            </a:r>
            <a:r>
              <a:rPr lang="en-US" altLang="zh-CN" sz="5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 </a:t>
            </a:r>
            <a:r>
              <a:rPr lang="zh-CN" altLang="en-US" sz="5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经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丁 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钟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共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识字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830893" y="3174478"/>
            <a:ext cx="1085056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钟 丁 元 迟 洗 </a:t>
            </a:r>
            <a:r>
              <a:rPr lang="zh-CN" altLang="en-US" sz="4400" b="1">
                <a:latin typeface="方正楷体拼音字库02" panose="03000509000000000000" pitchFamily="65" charset="-122"/>
                <a:ea typeface="方正楷体拼音字库02" panose="03000509000000000000" pitchFamily="65" charset="-122"/>
              </a:rPr>
              <a:t>背</a:t>
            </a: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 刚 共 汽 决 定 已 经</a:t>
            </a:r>
            <a:endParaRPr lang="zh-CN" altLang="en-US" sz="44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09684" y="2920621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90598" y="3987421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加一加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464024" y="1888155"/>
            <a:ext cx="1085056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钟 丁 元 迟 洗 </a:t>
            </a:r>
            <a:r>
              <a:rPr lang="zh-CN" altLang="en-US" sz="4400" b="1">
                <a:latin typeface="方正楷体拼音字库02" panose="03000509000000000000" pitchFamily="65" charset="-122"/>
                <a:ea typeface="方正楷体拼音字库02" panose="03000509000000000000" pitchFamily="65" charset="-122"/>
              </a:rPr>
              <a:t>背</a:t>
            </a: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 刚 共 汽 决 定 已 经</a:t>
            </a:r>
            <a:endParaRPr lang="zh-CN" altLang="en-US" sz="44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024" y="1719618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3903" y="2619456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2988860" y="1719625"/>
            <a:ext cx="805218" cy="8702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内容占位符 3"/>
          <p:cNvSpPr txBox="1"/>
          <p:nvPr/>
        </p:nvSpPr>
        <p:spPr>
          <a:xfrm>
            <a:off x="991864" y="3087652"/>
            <a:ext cx="8941339" cy="115089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辶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迟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57315" y="1719625"/>
            <a:ext cx="805218" cy="8702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内容占位符 3"/>
          <p:cNvSpPr txBox="1"/>
          <p:nvPr/>
        </p:nvSpPr>
        <p:spPr>
          <a:xfrm>
            <a:off x="4992933" y="3117223"/>
            <a:ext cx="8941339" cy="115089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背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56671" y="4297686"/>
            <a:ext cx="5670048" cy="2452998"/>
            <a:chOff x="2080684" y="2281767"/>
            <a:chExt cx="5670048" cy="2999827"/>
          </a:xfrm>
        </p:grpSpPr>
        <p:grpSp>
          <p:nvGrpSpPr>
            <p:cNvPr id="13" name="组合 6"/>
            <p:cNvGrpSpPr/>
            <p:nvPr/>
          </p:nvGrpSpPr>
          <p:grpSpPr>
            <a:xfrm>
              <a:off x="2080684" y="2281767"/>
              <a:ext cx="1852083" cy="2882900"/>
              <a:chOff x="1137539" y="1757340"/>
              <a:chExt cx="1389021" cy="2162419"/>
            </a:xfrm>
          </p:grpSpPr>
          <p:pic>
            <p:nvPicPr>
              <p:cNvPr id="17" name="Picture 2" descr="E:\图库。\嵌图\113.jpg"/>
              <p:cNvPicPr>
                <a:picLocks noChangeAspect="1" noChangeArrowheads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 bwMode="auto">
              <a:xfrm>
                <a:off x="1137539" y="1757340"/>
                <a:ext cx="1389021" cy="21624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Box 5"/>
              <p:cNvSpPr txBox="1">
                <a:spLocks noChangeArrowheads="1"/>
              </p:cNvSpPr>
              <p:nvPr/>
            </p:nvSpPr>
            <p:spPr bwMode="auto">
              <a:xfrm>
                <a:off x="1556726" y="2943257"/>
                <a:ext cx="653044" cy="6848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5335" b="1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背</a:t>
                </a:r>
                <a:endParaRPr lang="zh-CN" altLang="en-US" sz="5335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4" name="左大括号 13"/>
            <p:cNvSpPr/>
            <p:nvPr/>
          </p:nvSpPr>
          <p:spPr>
            <a:xfrm>
              <a:off x="3962400" y="2694518"/>
              <a:ext cx="575733" cy="2400300"/>
            </a:xfrm>
            <a:prstGeom prst="leftBrac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400"/>
            </a:p>
          </p:txBody>
        </p:sp>
        <p:sp>
          <p:nvSpPr>
            <p:cNvPr id="15" name="TextBox 8"/>
            <p:cNvSpPr txBox="1"/>
            <p:nvPr/>
          </p:nvSpPr>
          <p:spPr>
            <a:xfrm>
              <a:off x="4457700" y="2343150"/>
              <a:ext cx="3252814" cy="8154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altLang="zh-CN" sz="3735" b="1" err="1">
                  <a:latin typeface="+mn-ea"/>
                </a:rPr>
                <a:t>bēi(  </a:t>
              </a:r>
              <a:r>
                <a:rPr lang="zh-CN" altLang="en-US" sz="3735" b="1">
                  <a:latin typeface="+mn-ea"/>
                </a:rPr>
                <a:t>背包</a:t>
              </a:r>
              <a:r>
                <a:rPr lang="en-US" altLang="zh-CN" sz="3735" b="1">
                  <a:latin typeface="+mn-ea"/>
                </a:rPr>
                <a:t>     )</a:t>
              </a:r>
              <a:endParaRPr lang="zh-CN" altLang="en-US" sz="3735" b="1">
                <a:latin typeface="+mn-ea"/>
              </a:endParaRPr>
            </a:p>
          </p:txBody>
        </p:sp>
        <p:sp>
          <p:nvSpPr>
            <p:cNvPr id="16" name="TextBox 10"/>
            <p:cNvSpPr txBox="1"/>
            <p:nvPr/>
          </p:nvSpPr>
          <p:spPr>
            <a:xfrm>
              <a:off x="4497918" y="4466166"/>
              <a:ext cx="3252814" cy="8154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altLang="zh-CN" sz="3735" b="1" err="1">
                  <a:latin typeface="+mn-ea"/>
                </a:rPr>
                <a:t>bèi(   </a:t>
              </a:r>
              <a:r>
                <a:rPr lang="zh-CN" altLang="en-US" sz="3735" b="1">
                  <a:latin typeface="+mn-ea"/>
                </a:rPr>
                <a:t>背书</a:t>
              </a:r>
              <a:r>
                <a:rPr lang="en-US" altLang="zh-CN" sz="3735" b="1">
                  <a:latin typeface="+mn-ea"/>
                </a:rPr>
                <a:t>    )</a:t>
              </a:r>
              <a:endParaRPr lang="zh-CN" altLang="en-US" sz="3735" b="1">
                <a:latin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减一减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464024" y="1888155"/>
            <a:ext cx="1085056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钟 丁 元 迟 洗 </a:t>
            </a:r>
            <a:r>
              <a:rPr lang="zh-CN" altLang="en-US" sz="4400" b="1">
                <a:latin typeface="方正楷体拼音字库02" panose="03000509000000000000" pitchFamily="65" charset="-122"/>
                <a:ea typeface="方正楷体拼音字库02" panose="03000509000000000000" pitchFamily="65" charset="-122"/>
              </a:rPr>
              <a:t>背</a:t>
            </a: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 刚 共 汽 决 定 已 经</a:t>
            </a:r>
            <a:endParaRPr lang="zh-CN" altLang="en-US" sz="44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024" y="1719618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3903" y="2619456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2115404" y="1696001"/>
            <a:ext cx="805218" cy="8702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内容占位符 3"/>
          <p:cNvSpPr txBox="1"/>
          <p:nvPr/>
        </p:nvSpPr>
        <p:spPr>
          <a:xfrm>
            <a:off x="4285460" y="3211535"/>
            <a:ext cx="3621079" cy="115089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辶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内容占位符 3"/>
          <p:cNvSpPr txBox="1"/>
          <p:nvPr/>
        </p:nvSpPr>
        <p:spPr>
          <a:xfrm>
            <a:off x="4078764" y="4509294"/>
            <a:ext cx="3621079" cy="115089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一元 元帅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换一换</a:t>
            </a:r>
            <a:endParaRPr lang="zh-CN" altLang="en-US"/>
          </a:p>
        </p:txBody>
      </p:sp>
      <p:sp>
        <p:nvSpPr>
          <p:cNvPr id="6" name="内容占位符 5"/>
          <p:cNvSpPr txBox="1">
            <a:spLocks noGrp="1"/>
          </p:cNvSpPr>
          <p:nvPr>
            <p:ph idx="1"/>
          </p:nvPr>
        </p:nvSpPr>
        <p:spPr>
          <a:xfrm>
            <a:off x="464024" y="1888155"/>
            <a:ext cx="1085056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钟 丁 元 迟 洗 </a:t>
            </a:r>
            <a:r>
              <a:rPr lang="zh-CN" altLang="en-US" sz="4400" b="1">
                <a:latin typeface="方正楷体拼音字库02" panose="03000509000000000000" pitchFamily="65" charset="-122"/>
                <a:ea typeface="方正楷体拼音字库02" panose="03000509000000000000" pitchFamily="65" charset="-122"/>
              </a:rPr>
              <a:t>背</a:t>
            </a:r>
            <a:r>
              <a:rPr lang="zh-CN" altLang="en-US" sz="44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 刚 共 汽 决 定 已 经</a:t>
            </a:r>
            <a:endParaRPr lang="zh-CN" altLang="en-US" sz="44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024" y="1719618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3903" y="2619456"/>
            <a:ext cx="1081080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8024884" y="1734411"/>
            <a:ext cx="805218" cy="8702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155638" y="3117223"/>
            <a:ext cx="836935" cy="3637086"/>
            <a:chOff x="1155638" y="3117223"/>
            <a:chExt cx="836935" cy="3637086"/>
          </a:xfrm>
        </p:grpSpPr>
        <p:sp>
          <p:nvSpPr>
            <p:cNvPr id="7" name="内容占位符 3"/>
            <p:cNvSpPr txBox="1"/>
            <p:nvPr/>
          </p:nvSpPr>
          <p:spPr>
            <a:xfrm>
              <a:off x="1155638" y="3117223"/>
              <a:ext cx="836935" cy="363708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rPr>
                <a:t>忄</a:t>
              </a:r>
              <a:endParaRPr lang="en-US" altLang="zh-CN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rPr>
                <a:t>冫</a:t>
              </a:r>
              <a:endParaRPr lang="en-US" altLang="zh-CN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232911" y="5745708"/>
              <a:ext cx="341194" cy="682388"/>
            </a:xfrm>
            <a:prstGeom prst="rect">
              <a:avLst/>
            </a:prstGeom>
          </p:spPr>
        </p:pic>
      </p:grpSp>
      <p:sp>
        <p:nvSpPr>
          <p:cNvPr id="13" name="内容占位符 3"/>
          <p:cNvSpPr txBox="1"/>
          <p:nvPr/>
        </p:nvSpPr>
        <p:spPr>
          <a:xfrm>
            <a:off x="2957143" y="4037505"/>
            <a:ext cx="836935" cy="239059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048964" y="4244250"/>
            <a:ext cx="709684" cy="988550"/>
          </a:xfrm>
          <a:prstGeom prst="rect">
            <a:avLst/>
          </a:prstGeom>
        </p:spPr>
      </p:pic>
      <p:sp>
        <p:nvSpPr>
          <p:cNvPr id="17" name="内容占位符 3"/>
          <p:cNvSpPr txBox="1"/>
          <p:nvPr/>
        </p:nvSpPr>
        <p:spPr>
          <a:xfrm>
            <a:off x="6726275" y="3117223"/>
            <a:ext cx="836935" cy="363708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快</a:t>
            </a:r>
            <a:endParaRPr lang="en-US" altLang="zh-CN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决</a:t>
            </a:r>
            <a:endParaRPr lang="en-US" altLang="zh-CN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内容占位符 3"/>
          <p:cNvSpPr txBox="1"/>
          <p:nvPr/>
        </p:nvSpPr>
        <p:spPr>
          <a:xfrm>
            <a:off x="5050943" y="4037505"/>
            <a:ext cx="836935" cy="114409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ISLIDE.THEME" val="https://www.islide.cc;"/>
</p:tagLst>
</file>

<file path=ppt/tags/tag10.xml><?xml version="1.0" encoding="utf-8"?>
<p:tagLst xmlns:p="http://schemas.openxmlformats.org/presentationml/2006/main">
  <p:tag name="ISLIDE.THEME" val="https://www.islide.cc;"/>
</p:tagLst>
</file>

<file path=ppt/tags/tag11.xml><?xml version="1.0" encoding="utf-8"?>
<p:tagLst xmlns:p="http://schemas.openxmlformats.org/presentationml/2006/main">
  <p:tag name="ISLIDE.THEME" val="https://www.islide.cc;"/>
</p:tagLst>
</file>

<file path=ppt/tags/tag12.xml><?xml version="1.0" encoding="utf-8"?>
<p:tagLst xmlns:p="http://schemas.openxmlformats.org/presentationml/2006/main">
  <p:tag name="ISLIDE.THEME" val="https://www.islide.cc;"/>
</p:tagLst>
</file>

<file path=ppt/tags/tag13.xml><?xml version="1.0" encoding="utf-8"?>
<p:tagLst xmlns:p="http://schemas.openxmlformats.org/presentationml/2006/main">
  <p:tag name="ISLIDE.VECTOR" val="0cc8be5e-2c5b-4892-8a38-7d936ac06602"/>
</p:tagLst>
</file>

<file path=ppt/tags/tag14.xml><?xml version="1.0" encoding="utf-8"?>
<p:tagLst xmlns:p="http://schemas.openxmlformats.org/presentationml/2006/main">
  <p:tag name="ISLIDE.PICTURE" val="#124185;"/>
  <p:tag name="ISLIDE.THEME" val="https://www.islide.cc;"/>
  <p:tag name="ISLIDE.VECTOR" val="#418717;"/>
</p:tagLst>
</file>

<file path=ppt/tags/tag15.xml><?xml version="1.0" encoding="utf-8"?>
<p:tagLst xmlns:p="http://schemas.openxmlformats.org/presentationml/2006/main">
  <p:tag name="ISLIDE.VECTOR" val="0cc8be5e-2c5b-4892-8a38-7d936ac06602"/>
</p:tagLst>
</file>

<file path=ppt/tags/tag16.xml><?xml version="1.0" encoding="utf-8"?>
<p:tagLst xmlns:p="http://schemas.openxmlformats.org/presentationml/2006/main">
  <p:tag name="ISLIDE.PICTURE" val="#124185;"/>
  <p:tag name="ISLIDE.THEME" val="https://www.islide.cc;"/>
  <p:tag name="ISLIDE.VECTOR" val="#418717;"/>
</p:tagLst>
</file>

<file path=ppt/tags/tag17.xml><?xml version="1.0" encoding="utf-8"?>
<p:tagLst xmlns:p="http://schemas.openxmlformats.org/presentationml/2006/main">
  <p:tag name="ISLIDE.VECTOR" val="0cc8be5e-2c5b-4892-8a38-7d936ac06602"/>
</p:tagLst>
</file>

<file path=ppt/tags/tag18.xml><?xml version="1.0" encoding="utf-8"?>
<p:tagLst xmlns:p="http://schemas.openxmlformats.org/presentationml/2006/main">
  <p:tag name="ISLIDE.PICTURE" val="#124185;"/>
  <p:tag name="ISLIDE.THEME" val="https://www.islide.cc;"/>
  <p:tag name="ISLIDE.VECTOR" val="#418717;"/>
</p:tagLst>
</file>

<file path=ppt/tags/tag19.xml><?xml version="1.0" encoding="utf-8"?>
<p:tagLst xmlns:p="http://schemas.openxmlformats.org/presentationml/2006/main">
  <p:tag name="ISLIDE.VECTOR" val="0cc8be5e-2c5b-4892-8a38-7d936ac06602"/>
</p:tagLst>
</file>

<file path=ppt/tags/tag2.xml><?xml version="1.0" encoding="utf-8"?>
<p:tagLst xmlns:p="http://schemas.openxmlformats.org/presentationml/2006/main">
  <p:tag name="ISLIDE.THEME" val="https://www.islide.cc;"/>
</p:tagLst>
</file>

<file path=ppt/tags/tag20.xml><?xml version="1.0" encoding="utf-8"?>
<p:tagLst xmlns:p="http://schemas.openxmlformats.org/presentationml/2006/main">
  <p:tag name="ISLIDE.PICTURE" val="#124185;"/>
  <p:tag name="ISLIDE.THEME" val="https://www.islide.cc;"/>
  <p:tag name="ISLIDE.VECTOR" val="#418717;"/>
</p:tagLst>
</file>

<file path=ppt/tags/tag21.xml><?xml version="1.0" encoding="utf-8"?>
<p:tagLst xmlns:p="http://schemas.openxmlformats.org/presentationml/2006/main">
  <p:tag name="ISLIDE.VECTOR" val="08c017a7-74bf-46e1-b314-ddac917eef17"/>
</p:tagLst>
</file>

<file path=ppt/tags/tag22.xml><?xml version="1.0" encoding="utf-8"?>
<p:tagLst xmlns:p="http://schemas.openxmlformats.org/presentationml/2006/main">
  <p:tag name="ISLIDE.THEME" val="https://www.islide.cc;"/>
  <p:tag name="ISLIDE.VECTOR" val="#191054;"/>
</p:tagLst>
</file>

<file path=ppt/tags/tag23.xml><?xml version="1.0" encoding="utf-8"?>
<p:tagLst xmlns:p="http://schemas.openxmlformats.org/presentationml/2006/main">
  <p:tag name="ISLIDE.THEME" val="https://www.islide.cc;"/>
</p:tagLst>
</file>

<file path=ppt/tags/tag24.xml><?xml version="1.0" encoding="utf-8"?>
<p:tagLst xmlns:p="http://schemas.openxmlformats.org/presentationml/2006/main">
  <p:tag name="ISLIDE.THEME" val="https://www.islide.cc;"/>
</p:tagLst>
</file>

<file path=ppt/tags/tag25.xml><?xml version="1.0" encoding="utf-8"?>
<p:tagLst xmlns:p="http://schemas.openxmlformats.org/presentationml/2006/main">
  <p:tag name="ISLIDE.THEME" val="https://www.islide.cc;"/>
  <p:tag name="ISLIDE.VECTOR" val="#209384;#209384;"/>
</p:tagLst>
</file>

<file path=ppt/tags/tag26.xml><?xml version="1.0" encoding="utf-8"?>
<p:tagLst xmlns:p="http://schemas.openxmlformats.org/presentationml/2006/main">
  <p:tag name="ISLIDE.THEME" val="https://www.islide.cc;"/>
</p:tagLst>
</file>

<file path=ppt/tags/tag27.xml><?xml version="1.0" encoding="utf-8"?>
<p:tagLst xmlns:p="http://schemas.openxmlformats.org/presentationml/2006/main">
  <p:tag name="ISLIDE.VECTOR" val="d94c61a5-5b92-4958-a54f-87ad22c39912"/>
</p:tagLst>
</file>

<file path=ppt/tags/tag28.xml><?xml version="1.0" encoding="utf-8"?>
<p:tagLst xmlns:p="http://schemas.openxmlformats.org/presentationml/2006/main">
  <p:tag name="ISLIDE.THEME" val="https://www.islide.cc;"/>
  <p:tag name="ISLIDE.VECTOR" val="#217436;"/>
</p:tagLst>
</file>

<file path=ppt/tags/tag29.xml><?xml version="1.0" encoding="utf-8"?>
<p:tagLst xmlns:p="http://schemas.openxmlformats.org/presentationml/2006/main">
  <p:tag name="ISLIDE.THEME" val="https://www.islide.cc;"/>
  <p:tag name="ISLIDE.VECTOR" val="#184488;"/>
</p:tagLst>
</file>

<file path=ppt/tags/tag3.xml><?xml version="1.0" encoding="utf-8"?>
<p:tagLst xmlns:p="http://schemas.openxmlformats.org/presentationml/2006/main">
  <p:tag name="ISLIDE.THEME" val="https://www.islide.cc;"/>
</p:tagLst>
</file>

<file path=ppt/tags/tag30.xml><?xml version="1.0" encoding="utf-8"?>
<p:tagLst xmlns:p="http://schemas.openxmlformats.org/presentationml/2006/main">
  <p:tag name="ISLIDE.THEME" val="https://www.islide.cc;"/>
  <p:tag name="ISLIDE.VECTOR" val="#184488;"/>
</p:tagLst>
</file>

<file path=ppt/tags/tag31.xml><?xml version="1.0" encoding="utf-8"?>
<p:tagLst xmlns:p="http://schemas.openxmlformats.org/presentationml/2006/main">
  <p:tag name="ISLIDE.VECTOR" val="c699f43a-ec60-4785-99c2-bd2d6d940e45"/>
</p:tagLst>
</file>

<file path=ppt/tags/tag32.xml><?xml version="1.0" encoding="utf-8"?>
<p:tagLst xmlns:p="http://schemas.openxmlformats.org/presentationml/2006/main">
  <p:tag name="ISLIDE.VECTOR" val="7f39746b-e466-4e61-981f-38248225ab82"/>
</p:tagLst>
</file>

<file path=ppt/tags/tag33.xml><?xml version="1.0" encoding="utf-8"?>
<p:tagLst xmlns:p="http://schemas.openxmlformats.org/presentationml/2006/main">
  <p:tag name="ISLIDE.THEME" val="https://www.islide.cc;"/>
  <p:tag name="ISLIDE.VECTOR" val="#184488;#200481;#184431;#224240;#197918;"/>
</p:tagLst>
</file>

<file path=ppt/tags/tag34.xml><?xml version="1.0" encoding="utf-8"?>
<p:tagLst xmlns:p="http://schemas.openxmlformats.org/presentationml/2006/main">
  <p:tag name="ISLIDE.VECTOR" val="0cc8be5e-2c5b-4892-8a38-7d936ac06602"/>
</p:tagLst>
</file>

<file path=ppt/tags/tag35.xml><?xml version="1.0" encoding="utf-8"?>
<p:tagLst xmlns:p="http://schemas.openxmlformats.org/presentationml/2006/main">
  <p:tag name="ISLIDE.PICTURE" val="#124185;"/>
  <p:tag name="ISLIDE.THEME" val="https://www.islide.cc;"/>
  <p:tag name="ISLIDE.VECTOR" val="#418717;"/>
</p:tagLst>
</file>

<file path=ppt/tags/tag36.xml><?xml version="1.0" encoding="utf-8"?>
<p:tagLst xmlns:p="http://schemas.openxmlformats.org/presentationml/2006/main">
  <p:tag name="ISLIDE.VECTOR" val="0cc8be5e-2c5b-4892-8a38-7d936ac06602"/>
</p:tagLst>
</file>

<file path=ppt/tags/tag37.xml><?xml version="1.0" encoding="utf-8"?>
<p:tagLst xmlns:p="http://schemas.openxmlformats.org/presentationml/2006/main">
  <p:tag name="ISLIDE.PICTURE" val="#124185;"/>
  <p:tag name="ISLIDE.THEME" val="https://www.islide.cc;"/>
  <p:tag name="ISLIDE.VECTOR" val="#418717;"/>
</p:tagLst>
</file>

<file path=ppt/tags/tag38.xml><?xml version="1.0" encoding="utf-8"?>
<p:tagLst xmlns:p="http://schemas.openxmlformats.org/presentationml/2006/main">
  <p:tag name="ISLIDE.VECTOR" val="0cc8be5e-2c5b-4892-8a38-7d936ac06602"/>
</p:tagLst>
</file>

<file path=ppt/tags/tag39.xml><?xml version="1.0" encoding="utf-8"?>
<p:tagLst xmlns:p="http://schemas.openxmlformats.org/presentationml/2006/main">
  <p:tag name="ISLIDE.PICTURE" val="#124185;"/>
  <p:tag name="ISLIDE.THEME" val="https://www.islide.cc;"/>
  <p:tag name="ISLIDE.VECTOR" val="#418717;"/>
</p:tagLst>
</file>

<file path=ppt/tags/tag4.xml><?xml version="1.0" encoding="utf-8"?>
<p:tagLst xmlns:p="http://schemas.openxmlformats.org/presentationml/2006/main">
  <p:tag name="ISLIDE.THEME" val="https://www.islide.cc;"/>
</p:tagLst>
</file>

<file path=ppt/tags/tag40.xml><?xml version="1.0" encoding="utf-8"?>
<p:tagLst xmlns:p="http://schemas.openxmlformats.org/presentationml/2006/main">
  <p:tag name="ISLIDE.VECTOR" val="0cc8be5e-2c5b-4892-8a38-7d936ac06602"/>
</p:tagLst>
</file>

<file path=ppt/tags/tag41.xml><?xml version="1.0" encoding="utf-8"?>
<p:tagLst xmlns:p="http://schemas.openxmlformats.org/presentationml/2006/main">
  <p:tag name="ISLIDE.PICTURE" val="#124185;"/>
  <p:tag name="ISLIDE.THEME" val="https://www.islide.cc;"/>
  <p:tag name="ISLIDE.VECTOR" val="#418717;"/>
</p:tagLst>
</file>

<file path=ppt/tags/tag42.xml><?xml version="1.0" encoding="utf-8"?>
<p:tagLst xmlns:p="http://schemas.openxmlformats.org/presentationml/2006/main">
  <p:tag name="ISLIDE.VECTOR" val="b7b577bb-6a26-4c50-a16c-c606ccd845d2"/>
</p:tagLst>
</file>

<file path=ppt/tags/tag43.xml><?xml version="1.0" encoding="utf-8"?>
<p:tagLst xmlns:p="http://schemas.openxmlformats.org/presentationml/2006/main">
  <p:tag name="ISLIDE.VECTOR" val="8a991a78-0201-4ffc-a407-78edad1b44a6"/>
</p:tagLst>
</file>

<file path=ppt/tags/tag44.xml><?xml version="1.0" encoding="utf-8"?>
<p:tagLst xmlns:p="http://schemas.openxmlformats.org/presentationml/2006/main">
  <p:tag name="ISLIDE.VECTOR" val="#200481;#220366;#222655;#196463;#220377;"/>
</p:tagLst>
</file>

<file path=ppt/tags/tag45.xml><?xml version="1.0" encoding="utf-8"?>
<p:tagLst xmlns:p="http://schemas.openxmlformats.org/presentationml/2006/main">
  <p:tag name="ISLIDE.VECTOR" val="#200481;#220366;#222655;#196463;#220377;"/>
</p:tagLst>
</file>

<file path=ppt/tags/tag46.xml><?xml version="1.0" encoding="utf-8"?>
<p:tagLst xmlns:p="http://schemas.openxmlformats.org/presentationml/2006/main">
  <p:tag name="ISLIDE.THEME" val="https://www.islide.cc;"/>
</p:tagLst>
</file>

<file path=ppt/tags/tag4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LIDE.THEME" val="#121501"/>
  <p:tag name="KSO_WPP_MARK_KEY" val="c0f1a861-bc9a-489d-8df2-66bb657f733c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ISLIDE.THEME" val="https://www.islide.cc;"/>
</p:tagLst>
</file>

<file path=ppt/tags/tag6.xml><?xml version="1.0" encoding="utf-8"?>
<p:tagLst xmlns:p="http://schemas.openxmlformats.org/presentationml/2006/main">
  <p:tag name="ISLIDE.THEME" val="https://www.islide.cc;"/>
</p:tagLst>
</file>

<file path=ppt/tags/tag7.xml><?xml version="1.0" encoding="utf-8"?>
<p:tagLst xmlns:p="http://schemas.openxmlformats.org/presentationml/2006/main">
  <p:tag name="ISLIDE.THEME" val="https://www.islide.cc;"/>
</p:tagLst>
</file>

<file path=ppt/tags/tag8.xml><?xml version="1.0" encoding="utf-8"?>
<p:tagLst xmlns:p="http://schemas.openxmlformats.org/presentationml/2006/main">
  <p:tag name="ISLIDE.THEME" val="https://www.islide.cc;"/>
</p:tagLst>
</file>

<file path=ppt/tags/tag9.xml><?xml version="1.0" encoding="utf-8"?>
<p:tagLst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第一PPT模板网-WWW.1PPT.COM">
  <a:themeElements>
    <a:clrScheme name="校园季0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1303F"/>
      </a:accent1>
      <a:accent2>
        <a:srgbClr val="E66854"/>
      </a:accent2>
      <a:accent3>
        <a:srgbClr val="FF931E"/>
      </a:accent3>
      <a:accent4>
        <a:srgbClr val="1DBED0"/>
      </a:accent4>
      <a:accent5>
        <a:srgbClr val="FF1D25"/>
      </a:accent5>
      <a:accent6>
        <a:srgbClr val="7AC943"/>
      </a:accent6>
      <a:hlink>
        <a:srgbClr val="21303F"/>
      </a:hlink>
      <a:folHlink>
        <a:srgbClr val="BFBFBF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1553</Words>
  <Application>WPS 演示</Application>
  <PresentationFormat>自定义</PresentationFormat>
  <Paragraphs>315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楷体</vt:lpstr>
      <vt:lpstr>方正楷体拼音字库01</vt:lpstr>
      <vt:lpstr>方正楷体拼音字库02</vt:lpstr>
      <vt:lpstr>Calibri</vt:lpstr>
      <vt:lpstr>黑体</vt:lpstr>
      <vt:lpstr>Arial Unicode MS</vt:lpstr>
      <vt:lpstr>楷体_GB2312</vt:lpstr>
      <vt:lpstr>新宋体</vt:lpstr>
      <vt:lpstr>Arial</vt:lpstr>
      <vt:lpstr>第一PPT模板网-WWW.1PPT.COM</vt:lpstr>
      <vt:lpstr>一   分  钟</vt:lpstr>
      <vt:lpstr>PowerPoint 演示文稿</vt:lpstr>
      <vt:lpstr>借助拼音</vt:lpstr>
      <vt:lpstr>借助拼音</vt:lpstr>
      <vt:lpstr>我会读</vt:lpstr>
      <vt:lpstr>识字</vt:lpstr>
      <vt:lpstr>加一加</vt:lpstr>
      <vt:lpstr>减一减</vt:lpstr>
      <vt:lpstr>换一换</vt:lpstr>
      <vt:lpstr>联系生活识字</vt:lpstr>
      <vt:lpstr>拓展识字</vt:lpstr>
      <vt:lpstr>比一比</vt:lpstr>
      <vt:lpstr>字理识字</vt:lpstr>
      <vt:lpstr>我会写</vt:lpstr>
      <vt:lpstr>我会写</vt:lpstr>
      <vt:lpstr>我会写</vt:lpstr>
      <vt:lpstr>我会写</vt:lpstr>
      <vt:lpstr>朗读课文</vt:lpstr>
      <vt:lpstr>朗读课文</vt:lpstr>
      <vt:lpstr>朗读课文</vt:lpstr>
      <vt:lpstr>问一问</vt:lpstr>
      <vt:lpstr>朗读课文</vt:lpstr>
      <vt:lpstr>朗读课文</vt:lpstr>
      <vt:lpstr>朗读课文</vt:lpstr>
      <vt:lpstr>情境对话</vt:lpstr>
      <vt:lpstr>情境对话</vt:lpstr>
      <vt:lpstr>我会写</vt:lpstr>
      <vt:lpstr>我会写</vt:lpstr>
      <vt:lpstr>我会写</vt:lpstr>
      <vt:lpstr>我会写</vt:lpstr>
      <vt:lpstr>管理时间</vt:lpstr>
      <vt:lpstr>荐读</vt:lpstr>
      <vt:lpstr>谢谢大家</vt:lpstr>
    </vt:vector>
  </TitlesOfParts>
  <Company>《一分钟》PPT免费课文课件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2022-07-26T14:43:00Z</cp:lastPrinted>
  <dcterms:created xsi:type="dcterms:W3CDTF">2022-07-26T14:43:00Z</dcterms:created>
  <dcterms:modified xsi:type="dcterms:W3CDTF">2023-01-15T10:04:48Z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D9BBD37383CC49578506BCA20E1277B5</vt:lpwstr>
  </property>
  <property fmtid="{D5CDD505-2E9C-101B-9397-08002B2CF9AE}" pid="3" name="KSOProductBuildVer">
    <vt:lpwstr>2052-11.1.0.13703</vt:lpwstr>
  </property>
</Properties>
</file>