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8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84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</p:embeddedFont>
    <p:embeddedFont>
      <p:font typeface="等线" panose="02010600030101010101" pitchFamily="2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仿宋" panose="02010609060101010101" pitchFamily="49" charset="-122"/>
      <p:regular r:id="rId26"/>
    </p:embeddedFont>
  </p:embeddedFontLst>
  <p:custDataLst>
    <p:tags r:id="rId27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460ACBD2-2C31-4AA7-8027-6B67D71A2424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C69E3861-AE97-4019-B416-77D68C5D7776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226BAAF4-D103-47C7-8916-E7A696C1C2CA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10E27194-497F-4C82-B833-AAB8B8E23F49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A1C247F9-67A4-415F-8027-17F4111488E2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4B1A1E12-DE4A-4851-9DF7-D01508DD78A6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slide" Target="slide2.xml"/><Relationship Id="rId7" Type="http://schemas.openxmlformats.org/officeDocument/2006/relationships/slide" Target="slide8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GIF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3.GIF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7.png"/><Relationship Id="rId10" Type="http://schemas.openxmlformats.org/officeDocument/2006/relationships/image" Target="../media/image16.GIF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9.png"/><Relationship Id="rId11" Type="http://schemas.openxmlformats.org/officeDocument/2006/relationships/image" Target="../media/image11.png"/><Relationship Id="rId10" Type="http://schemas.openxmlformats.org/officeDocument/2006/relationships/image" Target="../media/image18.GIF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1.png"/><Relationship Id="rId11" Type="http://schemas.openxmlformats.org/officeDocument/2006/relationships/image" Target="../media/image11.png"/><Relationship Id="rId10" Type="http://schemas.openxmlformats.org/officeDocument/2006/relationships/image" Target="../media/image20.GIF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3.png"/><Relationship Id="rId10" Type="http://schemas.openxmlformats.org/officeDocument/2006/relationships/image" Target="../media/image22.GIF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88" y="0"/>
            <a:ext cx="9142412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5" name="组合 2"/>
          <p:cNvGrpSpPr/>
          <p:nvPr/>
        </p:nvGrpSpPr>
        <p:grpSpPr>
          <a:xfrm>
            <a:off x="977366" y="2583613"/>
            <a:ext cx="6142037" cy="1643063"/>
            <a:chOff x="1883569" y="2912662"/>
            <a:chExt cx="6142088" cy="1643524"/>
          </a:xfrm>
        </p:grpSpPr>
        <p:grpSp>
          <p:nvGrpSpPr>
            <p:cNvPr id="2056" name="矩形: 圆角 1"/>
            <p:cNvGrpSpPr/>
            <p:nvPr/>
          </p:nvGrpSpPr>
          <p:grpSpPr>
            <a:xfrm>
              <a:off x="2226239" y="2909776"/>
              <a:ext cx="5797296" cy="1645920"/>
              <a:chOff x="1322832" y="2895600"/>
              <a:chExt cx="5797296" cy="1645920"/>
            </a:xfrm>
          </p:grpSpPr>
          <p:pic>
            <p:nvPicPr>
              <p:cNvPr id="2057" name="矩形: 圆角 1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322832" y="2895600"/>
                <a:ext cx="5797296" cy="1645920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sp>
            <p:nvSpPr>
              <p:cNvPr id="2058" name="矩形 2057"/>
              <p:cNvSpPr/>
              <p:nvPr/>
            </p:nvSpPr>
            <p:spPr>
              <a:xfrm>
                <a:off x="1401477" y="2978716"/>
                <a:ext cx="5640543" cy="1483064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059" name="组合 6"/>
            <p:cNvGrpSpPr/>
            <p:nvPr/>
          </p:nvGrpSpPr>
          <p:grpSpPr>
            <a:xfrm>
              <a:off x="1883569" y="3346873"/>
              <a:ext cx="5313417" cy="776288"/>
              <a:chOff x="3057" y="3499"/>
              <a:chExt cx="8373" cy="1224"/>
            </a:xfrm>
          </p:grpSpPr>
          <p:sp>
            <p:nvSpPr>
              <p:cNvPr id="2060" name="椭圆 14"/>
              <p:cNvSpPr/>
              <p:nvPr/>
            </p:nvSpPr>
            <p:spPr>
              <a:xfrm>
                <a:off x="3447" y="3613"/>
                <a:ext cx="1320" cy="101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9DC3E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061" name="标题 1"/>
              <p:cNvSpPr/>
              <p:nvPr/>
            </p:nvSpPr>
            <p:spPr>
              <a:xfrm>
                <a:off x="3057" y="3499"/>
                <a:ext cx="8373" cy="1224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eaLnBrk="1" hangingPunct="1">
                  <a:buFont typeface="Calibri" panose="020F0502020204030204" pitchFamily="34" charset="0"/>
                </a:pPr>
                <a:r>
                  <a:rPr lang="zh-CN" altLang="en-US" sz="4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4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17</a:t>
                </a:r>
                <a:r>
                  <a:rPr lang="en-US" altLang="zh-CN" sz="4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4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动物王国开大会</a:t>
                </a:r>
                <a:endPara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062" name="图片 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1750" y="34925"/>
            <a:ext cx="2189163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组合 59"/>
          <p:cNvGrpSpPr/>
          <p:nvPr/>
        </p:nvGrpSpPr>
        <p:grpSpPr>
          <a:xfrm>
            <a:off x="815975" y="92075"/>
            <a:ext cx="1874838" cy="2032000"/>
            <a:chOff x="935183" y="-112567"/>
            <a:chExt cx="1875559" cy="2031923"/>
          </a:xfrm>
        </p:grpSpPr>
        <p:pic>
          <p:nvPicPr>
            <p:cNvPr id="2066" name="图片 60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7" name="文本框 61"/>
            <p:cNvSpPr/>
            <p:nvPr/>
          </p:nvSpPr>
          <p:spPr>
            <a:xfrm>
              <a:off x="105419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8" name="组合 62"/>
          <p:cNvGrpSpPr/>
          <p:nvPr/>
        </p:nvGrpSpPr>
        <p:grpSpPr>
          <a:xfrm>
            <a:off x="3219450" y="92075"/>
            <a:ext cx="1876425" cy="2032000"/>
            <a:chOff x="935184" y="-112567"/>
            <a:chExt cx="1875557" cy="2031923"/>
          </a:xfrm>
        </p:grpSpPr>
        <p:pic>
          <p:nvPicPr>
            <p:cNvPr id="2069" name="图片 63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0" name="文本框 64"/>
            <p:cNvSpPr/>
            <p:nvPr/>
          </p:nvSpPr>
          <p:spPr>
            <a:xfrm>
              <a:off x="104003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1" name="组合 65"/>
          <p:cNvGrpSpPr/>
          <p:nvPr/>
        </p:nvGrpSpPr>
        <p:grpSpPr>
          <a:xfrm>
            <a:off x="5624513" y="92075"/>
            <a:ext cx="1874837" cy="2038350"/>
            <a:chOff x="935185" y="-112251"/>
            <a:chExt cx="1875555" cy="2038694"/>
          </a:xfrm>
        </p:grpSpPr>
        <p:pic>
          <p:nvPicPr>
            <p:cNvPr id="2072" name="图片 66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3" name="文本框 67"/>
            <p:cNvSpPr/>
            <p:nvPr/>
          </p:nvSpPr>
          <p:spPr>
            <a:xfrm>
              <a:off x="1084410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4" name="矩形 3"/>
          <p:cNvSpPr/>
          <p:nvPr/>
        </p:nvSpPr>
        <p:spPr>
          <a:xfrm>
            <a:off x="1698625" y="2900363"/>
            <a:ext cx="1087438" cy="1095375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5" name="矩形 11"/>
          <p:cNvSpPr/>
          <p:nvPr/>
        </p:nvSpPr>
        <p:spPr>
          <a:xfrm>
            <a:off x="6369050" y="2906713"/>
            <a:ext cx="1087438" cy="109220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6" name="组合 123"/>
          <p:cNvGrpSpPr/>
          <p:nvPr/>
        </p:nvGrpSpPr>
        <p:grpSpPr>
          <a:xfrm>
            <a:off x="1687513" y="2865438"/>
            <a:ext cx="1116012" cy="1130300"/>
            <a:chOff x="1015521" y="1107176"/>
            <a:chExt cx="826881" cy="837410"/>
          </a:xfrm>
        </p:grpSpPr>
        <p:grpSp>
          <p:nvGrpSpPr>
            <p:cNvPr id="2077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8" name="矩形 126"/>
              <p:cNvSpPr/>
              <p:nvPr/>
            </p:nvSpPr>
            <p:spPr>
              <a:xfrm>
                <a:off x="1183760" y="1144093"/>
                <a:ext cx="1068496" cy="1067480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9" name="直接连接符 127"/>
              <p:cNvCxnSpPr/>
              <p:nvPr/>
            </p:nvCxnSpPr>
            <p:spPr>
              <a:xfrm>
                <a:off x="1219325" y="1676286"/>
                <a:ext cx="99891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0" name="直接连接符 128"/>
              <p:cNvCxnSpPr/>
              <p:nvPr/>
            </p:nvCxnSpPr>
            <p:spPr>
              <a:xfrm flipH="1">
                <a:off x="1718781" y="1162658"/>
                <a:ext cx="0" cy="1048915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1" name="文本框 64">
              <a:hlinkClick r:id="rId5" action="ppaction://hlinksldjump"/>
            </p:cNvPr>
            <p:cNvSpPr/>
            <p:nvPr/>
          </p:nvSpPr>
          <p:spPr>
            <a:xfrm>
              <a:off x="1040325" y="1107176"/>
              <a:ext cx="802077" cy="821349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82" name="组合 141"/>
          <p:cNvGrpSpPr/>
          <p:nvPr/>
        </p:nvGrpSpPr>
        <p:grpSpPr>
          <a:xfrm>
            <a:off x="6361113" y="2867025"/>
            <a:ext cx="1103312" cy="1128713"/>
            <a:chOff x="1015521" y="1106847"/>
            <a:chExt cx="817070" cy="837739"/>
          </a:xfrm>
        </p:grpSpPr>
        <p:grpSp>
          <p:nvGrpSpPr>
            <p:cNvPr id="2083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4" name="矩形 144"/>
              <p:cNvSpPr/>
              <p:nvPr/>
            </p:nvSpPr>
            <p:spPr>
              <a:xfrm>
                <a:off x="1183760" y="1144169"/>
                <a:ext cx="1068028" cy="106740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5" name="直接连接符 145"/>
              <p:cNvCxnSpPr/>
              <p:nvPr/>
            </p:nvCxnSpPr>
            <p:spPr>
              <a:xfrm>
                <a:off x="1219309" y="1677096"/>
                <a:ext cx="100002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6" name="直接连接符 146"/>
              <p:cNvCxnSpPr/>
              <p:nvPr/>
            </p:nvCxnSpPr>
            <p:spPr>
              <a:xfrm flipH="1">
                <a:off x="1718547" y="1162759"/>
                <a:ext cx="0" cy="1048814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7" name="文本框 64">
              <a:hlinkClick r:id="rId6" action="ppaction://hlinksldjump"/>
            </p:cNvPr>
            <p:cNvSpPr/>
            <p:nvPr/>
          </p:nvSpPr>
          <p:spPr>
            <a:xfrm>
              <a:off x="1030514" y="1106847"/>
              <a:ext cx="802077" cy="82248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8" name="矩形 1"/>
          <p:cNvSpPr/>
          <p:nvPr/>
        </p:nvSpPr>
        <p:spPr>
          <a:xfrm>
            <a:off x="4021138" y="1371600"/>
            <a:ext cx="1089025" cy="1093788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9" name="矩形 2"/>
          <p:cNvSpPr/>
          <p:nvPr/>
        </p:nvSpPr>
        <p:spPr>
          <a:xfrm>
            <a:off x="6391275" y="1379538"/>
            <a:ext cx="1089025" cy="1093787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0" name="矩形 10"/>
          <p:cNvSpPr/>
          <p:nvPr/>
        </p:nvSpPr>
        <p:spPr>
          <a:xfrm>
            <a:off x="4040188" y="2908300"/>
            <a:ext cx="1087437" cy="1093788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91" name="组合 111"/>
          <p:cNvGrpSpPr/>
          <p:nvPr/>
        </p:nvGrpSpPr>
        <p:grpSpPr>
          <a:xfrm>
            <a:off x="4013200" y="1343025"/>
            <a:ext cx="1111250" cy="1130300"/>
            <a:chOff x="1015521" y="1106854"/>
            <a:chExt cx="824098" cy="837732"/>
          </a:xfrm>
        </p:grpSpPr>
        <p:grpSp>
          <p:nvGrpSpPr>
            <p:cNvPr id="2092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3" name="矩形 114"/>
              <p:cNvSpPr/>
              <p:nvPr/>
            </p:nvSpPr>
            <p:spPr>
              <a:xfrm>
                <a:off x="1183760" y="1143029"/>
                <a:ext cx="1067915" cy="106854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4" name="直接连接符 115"/>
              <p:cNvCxnSpPr/>
              <p:nvPr/>
            </p:nvCxnSpPr>
            <p:spPr>
              <a:xfrm>
                <a:off x="1219358" y="1676527"/>
                <a:ext cx="998268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5" name="直接连接符 116"/>
              <p:cNvCxnSpPr/>
              <p:nvPr/>
            </p:nvCxnSpPr>
            <p:spPr>
              <a:xfrm flipH="1">
                <a:off x="1717718" y="1161585"/>
                <a:ext cx="0" cy="104998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6" name="文本框 64">
              <a:hlinkClick r:id="rId7" action="ppaction://hlinksldjump"/>
            </p:cNvPr>
            <p:cNvSpPr/>
            <p:nvPr/>
          </p:nvSpPr>
          <p:spPr>
            <a:xfrm>
              <a:off x="1037542" y="1106854"/>
              <a:ext cx="802077" cy="820979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连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7" name="组合 117"/>
          <p:cNvGrpSpPr/>
          <p:nvPr/>
        </p:nvGrpSpPr>
        <p:grpSpPr>
          <a:xfrm>
            <a:off x="6384925" y="1343025"/>
            <a:ext cx="1116013" cy="1130300"/>
            <a:chOff x="1015521" y="1106751"/>
            <a:chExt cx="827207" cy="837835"/>
          </a:xfrm>
        </p:grpSpPr>
        <p:grpSp>
          <p:nvGrpSpPr>
            <p:cNvPr id="2098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9" name="矩形 120"/>
              <p:cNvSpPr/>
              <p:nvPr/>
            </p:nvSpPr>
            <p:spPr>
              <a:xfrm>
                <a:off x="1183760" y="1143997"/>
                <a:ext cx="1067369" cy="1067576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0" name="直接连接符 121"/>
              <p:cNvCxnSpPr/>
              <p:nvPr/>
            </p:nvCxnSpPr>
            <p:spPr>
              <a:xfrm>
                <a:off x="1219339" y="1677786"/>
                <a:ext cx="99930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1" name="直接连接符 122"/>
              <p:cNvCxnSpPr/>
              <p:nvPr/>
            </p:nvCxnSpPr>
            <p:spPr>
              <a:xfrm flipH="1">
                <a:off x="1717445" y="1162564"/>
                <a:ext cx="0" cy="1049009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2" name="文本框 64">
              <a:hlinkClick r:id="rId8" action="ppaction://hlinksldjump"/>
            </p:cNvPr>
            <p:cNvSpPr/>
            <p:nvPr/>
          </p:nvSpPr>
          <p:spPr>
            <a:xfrm>
              <a:off x="1040651" y="1106751"/>
              <a:ext cx="802077" cy="821423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3" name="组合 129"/>
          <p:cNvGrpSpPr/>
          <p:nvPr/>
        </p:nvGrpSpPr>
        <p:grpSpPr>
          <a:xfrm>
            <a:off x="4035425" y="2860675"/>
            <a:ext cx="1106488" cy="1135063"/>
            <a:chOff x="1015521" y="1101781"/>
            <a:chExt cx="821263" cy="842805"/>
          </a:xfrm>
        </p:grpSpPr>
        <p:grpSp>
          <p:nvGrpSpPr>
            <p:cNvPr id="2104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5" name="矩形 132"/>
              <p:cNvSpPr/>
              <p:nvPr/>
            </p:nvSpPr>
            <p:spPr>
              <a:xfrm>
                <a:off x="1183760" y="1144169"/>
                <a:ext cx="1068364" cy="106740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6" name="直接连接符 133"/>
              <p:cNvCxnSpPr/>
              <p:nvPr/>
            </p:nvCxnSpPr>
            <p:spPr>
              <a:xfrm>
                <a:off x="1219373" y="1677096"/>
                <a:ext cx="1000237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7" name="直接连接符 134"/>
              <p:cNvCxnSpPr/>
              <p:nvPr/>
            </p:nvCxnSpPr>
            <p:spPr>
              <a:xfrm flipH="1">
                <a:off x="1719491" y="1162759"/>
                <a:ext cx="0" cy="1048814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8" name="文本框 64">
              <a:hlinkClick r:id="rId9" action="ppaction://hlinksldjump"/>
            </p:cNvPr>
            <p:cNvSpPr/>
            <p:nvPr/>
          </p:nvSpPr>
          <p:spPr>
            <a:xfrm>
              <a:off x="1034707" y="1101781"/>
              <a:ext cx="802077" cy="82248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舌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09" name="矩形 13"/>
          <p:cNvSpPr/>
          <p:nvPr/>
        </p:nvSpPr>
        <p:spPr>
          <a:xfrm>
            <a:off x="1693863" y="1370013"/>
            <a:ext cx="1089025" cy="1093787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0" name="组合 20"/>
          <p:cNvGrpSpPr/>
          <p:nvPr/>
        </p:nvGrpSpPr>
        <p:grpSpPr>
          <a:xfrm>
            <a:off x="1687513" y="1322388"/>
            <a:ext cx="1127125" cy="1150937"/>
            <a:chOff x="1015521" y="1091688"/>
            <a:chExt cx="834509" cy="852898"/>
          </a:xfrm>
        </p:grpSpPr>
        <p:grpSp>
          <p:nvGrpSpPr>
            <p:cNvPr id="2111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2" name="矩形 23"/>
              <p:cNvSpPr/>
              <p:nvPr/>
            </p:nvSpPr>
            <p:spPr>
              <a:xfrm>
                <a:off x="1183760" y="1143031"/>
                <a:ext cx="1064630" cy="1068542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3" name="直接连接符 24"/>
              <p:cNvCxnSpPr/>
              <p:nvPr/>
            </p:nvCxnSpPr>
            <p:spPr>
              <a:xfrm>
                <a:off x="1219299" y="1676528"/>
                <a:ext cx="99664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4" name="直接连接符 25"/>
              <p:cNvCxnSpPr/>
              <p:nvPr/>
            </p:nvCxnSpPr>
            <p:spPr>
              <a:xfrm flipH="1">
                <a:off x="1718393" y="1161587"/>
                <a:ext cx="0" cy="1049986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5" name="文本框 64">
              <a:hlinkClick r:id="rId10" action="ppaction://hlinksldjump"/>
            </p:cNvPr>
            <p:cNvSpPr/>
            <p:nvPr/>
          </p:nvSpPr>
          <p:spPr>
            <a:xfrm>
              <a:off x="1047953" y="1091688"/>
              <a:ext cx="802077" cy="82097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 animBg="1"/>
      <p:bldP spid="2075" grpId="1" animBg="1"/>
      <p:bldP spid="2088" grpId="2" animBg="1"/>
      <p:bldP spid="2089" grpId="3" animBg="1"/>
      <p:bldP spid="2090" grpId="4" animBg="1"/>
      <p:bldP spid="2109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8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覀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重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耍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1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0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1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2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23" name="矩形 39">
            <a:hlinkClick r:id="rId2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4" name="矩形 41">
            <a:hlinkClick r:id="rId3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5" name="矩形 42">
            <a:hlinkClick r:id="rId4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6" name="矩形 47">
            <a:hlinkClick r:id="rId5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7" name="矩形 48">
            <a:hlinkClick r:id="rId6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8" name="矩形 49">
            <a:hlinkClick r:id="rId7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yào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0" name="图片 85">
            <a:hlinkClick r:id="rId8" tooltip="点击返回整体展示" action="ppaction://hlinksldjump"/>
          </p:cNvPr>
          <p:cNvPicPr/>
          <p:nvPr/>
        </p:nvPicPr>
        <p:blipFill>
          <a:blip r:embed="rId9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31" name="文本框 57"/>
          <p:cNvSpPr/>
          <p:nvPr/>
        </p:nvSpPr>
        <p:spPr>
          <a:xfrm>
            <a:off x="1584325" y="3059113"/>
            <a:ext cx="2908300" cy="7905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上收下放。“女”第一笔撇点，撇短点长。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32" name="文本框 66"/>
          <p:cNvSpPr/>
          <p:nvPr/>
        </p:nvSpPr>
        <p:spPr>
          <a:xfrm>
            <a:off x="5275263" y="2695575"/>
            <a:ext cx="3579812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我和英英是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好的朋友。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3" name="图片 10" descr="01要"/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2165350" y="1314450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34" name="组合 19"/>
          <p:cNvGrpSpPr/>
          <p:nvPr/>
        </p:nvGrpSpPr>
        <p:grpSpPr>
          <a:xfrm>
            <a:off x="1619250" y="-7937"/>
            <a:ext cx="1311275" cy="777875"/>
            <a:chOff x="2314322" y="-8092"/>
            <a:chExt cx="1310909" cy="778680"/>
          </a:xfrm>
        </p:grpSpPr>
        <p:pic>
          <p:nvPicPr>
            <p:cNvPr id="2135" name="图片 20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36" name="文本框 37"/>
            <p:cNvSpPr/>
            <p:nvPr/>
          </p:nvSpPr>
          <p:spPr>
            <a:xfrm>
              <a:off x="2466561" y="71834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yāo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37" name="组合 22"/>
          <p:cNvGrpSpPr/>
          <p:nvPr/>
        </p:nvGrpSpPr>
        <p:grpSpPr>
          <a:xfrm>
            <a:off x="2963863" y="-7937"/>
            <a:ext cx="1311275" cy="777875"/>
            <a:chOff x="2314322" y="-8092"/>
            <a:chExt cx="1310909" cy="778680"/>
          </a:xfrm>
        </p:grpSpPr>
        <p:pic>
          <p:nvPicPr>
            <p:cNvPr id="2138" name="图片 23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39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要求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140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675" y="4033838"/>
            <a:ext cx="4854575" cy="4492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" name="图片 12" descr="02连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5350" y="1317625"/>
            <a:ext cx="1584325" cy="15859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4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45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lián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6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忙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车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47" name="图片 68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8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妹妹摔倒了，我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忙把她扶起来。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9" name="文本框 57"/>
          <p:cNvSpPr/>
          <p:nvPr/>
        </p:nvSpPr>
        <p:spPr>
          <a:xfrm>
            <a:off x="1677988" y="2874963"/>
            <a:ext cx="250031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先里后外。“车”稍靠右。走之第二笔要写得短小些。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15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1" name="缺角矩形 31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52" name="缺角矩形 32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153" name="矩形 33">
            <a:hlinkClick r:id="rId5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" name="矩形 34">
            <a:hlinkClick r:id="rId6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5" name="矩形 35">
            <a:hlinkClick r:id="rId7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6" name="矩形 36">
            <a:hlinkClick r:id="rId8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7" name="矩形 38">
            <a:hlinkClick r:id="rId9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8" name="矩形 39">
            <a:hlinkClick r:id="rId10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9" name="图片 2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513" y="4048125"/>
            <a:ext cx="3841750" cy="441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0" name="New picture"/>
          <p:cNvPicPr/>
          <p:nvPr/>
        </p:nvPicPr>
        <p:blipFill>
          <a:blip r:embed="rId12"/>
          <a:stretch>
            <a:fillRect/>
          </a:stretch>
        </p:blipFill>
        <p:spPr>
          <a:xfrm>
            <a:off x="11976100" y="10388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63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bǎi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64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合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货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65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66" name="文本框 57"/>
          <p:cNvSpPr/>
          <p:nvPr/>
        </p:nvSpPr>
        <p:spPr>
          <a:xfrm>
            <a:off x="1738313" y="2882900"/>
            <a:ext cx="2522537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第一笔是主笔，要写得舒展。“日”的形状方正，左右居中。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67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妈妈在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货公司上班。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68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69" name="缺角矩形 1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70" name="缺角矩形 2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171" name="矩形 21">
            <a:hlinkClick r:id="rId4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2" name="矩形 22">
            <a:hlinkClick r:id="rId5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3" name="矩形 23">
            <a:hlinkClick r:id="rId6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4" name="矩形 24">
            <a:hlinkClick r:id="rId7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5" name="矩形 25">
            <a:hlinkClick r:id="rId8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6" name="矩形 26">
            <a:hlinkClick r:id="rId9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77" name="图片 11" descr="03百"/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2165350" y="1312863"/>
            <a:ext cx="1584325" cy="15859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78" name="图片 2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1613" y="3998913"/>
            <a:ext cx="4059237" cy="4937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82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hái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好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达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84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85" name="文本框 57"/>
          <p:cNvSpPr/>
          <p:nvPr/>
        </p:nvSpPr>
        <p:spPr>
          <a:xfrm>
            <a:off x="1684338" y="2873375"/>
            <a:ext cx="263366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“不”字位置稍靠右，第三笔竖略微往竖中线右边移。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8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才才怎么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没有来？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8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88" name="缺角矩形 2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89" name="缺角矩形 2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190" name="矩形 24">
            <a:hlinkClick r:id="rId4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1" name="矩形 25">
            <a:hlinkClick r:id="rId5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2" name="矩形 26">
            <a:hlinkClick r:id="rId6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3" name="矩形 27">
            <a:hlinkClick r:id="rId7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4" name="矩形 28">
            <a:hlinkClick r:id="rId8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5" name="矩形 36">
            <a:hlinkClick r:id="rId9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96" name="图片 13" descr="04还"/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215900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97" name="组合 38"/>
          <p:cNvGrpSpPr/>
          <p:nvPr/>
        </p:nvGrpSpPr>
        <p:grpSpPr>
          <a:xfrm>
            <a:off x="1619250" y="-7937"/>
            <a:ext cx="1311275" cy="777875"/>
            <a:chOff x="2314322" y="-8092"/>
            <a:chExt cx="1310909" cy="778680"/>
          </a:xfrm>
        </p:grpSpPr>
        <p:pic>
          <p:nvPicPr>
            <p:cNvPr id="2198" name="图片 42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99" name="文本框 37"/>
            <p:cNvSpPr/>
            <p:nvPr/>
          </p:nvSpPr>
          <p:spPr>
            <a:xfrm>
              <a:off x="2466561" y="84547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huán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00" name="组合 44"/>
          <p:cNvGrpSpPr/>
          <p:nvPr/>
        </p:nvGrpSpPr>
        <p:grpSpPr>
          <a:xfrm>
            <a:off x="2963863" y="-7937"/>
            <a:ext cx="1311275" cy="777875"/>
            <a:chOff x="2314322" y="-8092"/>
            <a:chExt cx="1310909" cy="778680"/>
          </a:xfrm>
        </p:grpSpPr>
        <p:pic>
          <p:nvPicPr>
            <p:cNvPr id="2201" name="图片 45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02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归还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03" name="图片 3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975" y="3994150"/>
            <a:ext cx="4454525" cy="4651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7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shé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8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舌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头 口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09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10" name="文本框 57"/>
          <p:cNvSpPr/>
          <p:nvPr/>
        </p:nvSpPr>
        <p:spPr>
          <a:xfrm>
            <a:off x="1639888" y="2890838"/>
            <a:ext cx="2811462" cy="10175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19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第二笔横为主笔，要写舒展。第三笔竖不宜长，“口”上宽下窄。</a:t>
            </a:r>
            <a:endParaRPr lang="zh-CN" altLang="en-US" sz="19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11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她的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头上起了一个水泡。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12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13" name="缺角矩形 1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214" name="缺角矩形 2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15" name="矩形 21">
            <a:hlinkClick r:id="rId4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6" name="矩形 22">
            <a:hlinkClick r:id="rId5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7" name="矩形 23">
            <a:hlinkClick r:id="rId6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8" name="矩形 24">
            <a:hlinkClick r:id="rId7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9" name="矩形 25">
            <a:hlinkClick r:id="rId8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0" name="矩形 26">
            <a:hlinkClick r:id="rId9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21" name="图片 10" descr="05舌"/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216535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22" name="组合 28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23" name="图片 29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24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翘舌音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25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675" y="4024313"/>
            <a:ext cx="3730625" cy="444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8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29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diǎn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0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灬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心 雨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占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1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32" name="文本框 57"/>
          <p:cNvSpPr/>
          <p:nvPr/>
        </p:nvSpPr>
        <p:spPr>
          <a:xfrm>
            <a:off x="1676400" y="2879725"/>
            <a:ext cx="24955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上收下放。“灬”宽又扁，第一点与另外三点方向不同。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33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花儿对我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头微笑。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34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35" name="缺角矩形 2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236" name="缺角矩形 2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37" name="矩形 24">
            <a:hlinkClick r:id="rId4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8" name="矩形 25">
            <a:hlinkClick r:id="rId5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9" name="矩形 26">
            <a:hlinkClick r:id="rId6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0" name="矩形 27">
            <a:hlinkClick r:id="rId7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1" name="矩形 28">
            <a:hlinkClick r:id="rId8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2" name="矩形 29">
            <a:hlinkClick r:id="rId9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43" name="图片 12" descr="06点"/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216535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44" name="图片 2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6850" y="4038600"/>
            <a:ext cx="4718050" cy="4206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7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48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49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50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51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52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53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54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55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56" name="矩形 2255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57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55dda4d2-beba-4a3f-9233-7deb1a994ef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WPS 演示</Application>
  <PresentationFormat>全屏显示(16:9)</PresentationFormat>
  <Paragraphs>180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动物王国开大会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2022-06-21T16:38:00Z</cp:lastPrinted>
  <dcterms:created xsi:type="dcterms:W3CDTF">2022-06-21T16:38:00Z</dcterms:created>
  <dcterms:modified xsi:type="dcterms:W3CDTF">2023-01-15T10:03:58Z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D05303592D4B48D8A8B0B05046580872</vt:lpwstr>
  </property>
  <property fmtid="{D5CDD505-2E9C-101B-9397-08002B2CF9AE}" pid="3" name="KSOProductBuildVer">
    <vt:lpwstr>2052-11.1.0.13703</vt:lpwstr>
  </property>
</Properties>
</file>