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22"/>
  </p:notesMasterIdLst>
  <p:handoutMasterIdLst>
    <p:handoutMasterId r:id="rId23"/>
  </p:handoutMasterIdLst>
  <p:sldIdLst>
    <p:sldId id="317" r:id="rId5"/>
    <p:sldId id="335" r:id="rId6"/>
    <p:sldId id="318" r:id="rId7"/>
    <p:sldId id="261" r:id="rId8"/>
    <p:sldId id="299" r:id="rId9"/>
    <p:sldId id="302" r:id="rId10"/>
    <p:sldId id="301" r:id="rId11"/>
    <p:sldId id="300" r:id="rId12"/>
    <p:sldId id="298" r:id="rId13"/>
    <p:sldId id="305" r:id="rId14"/>
    <p:sldId id="304" r:id="rId15"/>
    <p:sldId id="303" r:id="rId16"/>
    <p:sldId id="297" r:id="rId17"/>
    <p:sldId id="296" r:id="rId18"/>
    <p:sldId id="295" r:id="rId19"/>
    <p:sldId id="292" r:id="rId20"/>
    <p:sldId id="336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5" autoAdjust="0"/>
    <p:restoredTop sz="94414" autoAdjust="0"/>
  </p:normalViewPr>
  <p:slideViewPr>
    <p:cSldViewPr snapToGrid="0">
      <p:cViewPr>
        <p:scale>
          <a:sx n="100" d="100"/>
          <a:sy n="100" d="100"/>
        </p:scale>
        <p:origin x="-936" y="-2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08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920469-999D-4817-9EFF-655394EEE44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46EE8B-C4E2-455E-9C95-1EE096B40BB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C595FD-E638-4F26-A563-FCF31B3213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EBC05B-6A9A-40E9-9F8C-B013F43AC16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88393-947A-4540-AB3A-D24469A3BA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64325-B7F4-4D23-9828-623925A825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88393-947A-4540-AB3A-D24469A3BA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64325-B7F4-4D23-9828-623925A825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88393-947A-4540-AB3A-D24469A3BA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64325-B7F4-4D23-9828-623925A825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35389-F5BB-4D90-9A8B-35D879480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E284C-A0CC-4F42-A450-5A6C1027F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35389-F5BB-4D90-9A8B-35D879480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E284C-A0CC-4F42-A450-5A6C1027F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35389-F5BB-4D90-9A8B-35D879480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E284C-A0CC-4F42-A450-5A6C1027F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35389-F5BB-4D90-9A8B-35D879480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E284C-A0CC-4F42-A450-5A6C1027F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35389-F5BB-4D90-9A8B-35D879480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E284C-A0CC-4F42-A450-5A6C1027F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35389-F5BB-4D90-9A8B-35D879480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E284C-A0CC-4F42-A450-5A6C1027F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35389-F5BB-4D90-9A8B-35D879480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E284C-A0CC-4F42-A450-5A6C1027F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35389-F5BB-4D90-9A8B-35D879480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E284C-A0CC-4F42-A450-5A6C1027F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88393-947A-4540-AB3A-D24469A3BA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64325-B7F4-4D23-9828-623925A825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35389-F5BB-4D90-9A8B-35D879480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E284C-A0CC-4F42-A450-5A6C1027F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35389-F5BB-4D90-9A8B-35D879480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E284C-A0CC-4F42-A450-5A6C1027F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35389-F5BB-4D90-9A8B-35D879480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E284C-A0CC-4F42-A450-5A6C1027F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F8629-104D-4E57-9CEC-42269BA890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E630E-0BBA-4072-8FBA-63817A4EB6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F8629-104D-4E57-9CEC-42269BA890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E630E-0BBA-4072-8FBA-63817A4EB6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F8629-104D-4E57-9CEC-42269BA890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E630E-0BBA-4072-8FBA-63817A4EB6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F8629-104D-4E57-9CEC-42269BA890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E630E-0BBA-4072-8FBA-63817A4EB6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F8629-104D-4E57-9CEC-42269BA890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E630E-0BBA-4072-8FBA-63817A4EB6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F8629-104D-4E57-9CEC-42269BA890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E630E-0BBA-4072-8FBA-63817A4EB6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F8629-104D-4E57-9CEC-42269BA890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E630E-0BBA-4072-8FBA-63817A4EB6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88393-947A-4540-AB3A-D24469A3BA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64325-B7F4-4D23-9828-623925A825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F8629-104D-4E57-9CEC-42269BA890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E630E-0BBA-4072-8FBA-63817A4EB6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F8629-104D-4E57-9CEC-42269BA890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E630E-0BBA-4072-8FBA-63817A4EB6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F8629-104D-4E57-9CEC-42269BA890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E630E-0BBA-4072-8FBA-63817A4EB6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F8629-104D-4E57-9CEC-42269BA890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E630E-0BBA-4072-8FBA-63817A4EB6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88393-947A-4540-AB3A-D24469A3BA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64325-B7F4-4D23-9828-623925A825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88393-947A-4540-AB3A-D24469A3BA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64325-B7F4-4D23-9828-623925A825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88393-947A-4540-AB3A-D24469A3BA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64325-B7F4-4D23-9828-623925A825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88393-947A-4540-AB3A-D24469A3BA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64325-B7F4-4D23-9828-623925A825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88393-947A-4540-AB3A-D24469A3BA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64325-B7F4-4D23-9828-623925A825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88393-947A-4540-AB3A-D24469A3BA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64325-B7F4-4D23-9828-623925A825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file:///D:\qq&#25991;&#20214;\712321467\Image\C2C\Image2\%7b75232B38-A165-1FB7-499C-2E1C792CACB5%7d.png" TargetMode="Externa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image" Target="file:///D:\qq&#25991;&#20214;\712321467\Image\C2C\Image2\%7b75232B38-A165-1FB7-499C-2E1C792CACB5%7d.png" TargetMode="Externa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4" Type="http://schemas.openxmlformats.org/officeDocument/2006/relationships/theme" Target="../theme/theme3.xml"/><Relationship Id="rId13" Type="http://schemas.openxmlformats.org/officeDocument/2006/relationships/image" Target="file:///D:\qq&#25991;&#20214;\712321467\Image\C2C\Image2\%7b75232B38-A165-1FB7-499C-2E1C792CACB5%7d.png" TargetMode="Externa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9288393-947A-4540-AB3A-D24469A3BA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E464325-B7F4-4D23-9828-623925A825DE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3" r:link="rId1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935389-F5BB-4D90-9A8B-35D879480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EE284C-A0CC-4F42-A450-5A6C1027FA30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2" r:link="rId1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4F8629-104D-4E57-9CEC-42269BA890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6E630E-0BBA-4072-8FBA-63817A4EB66E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2" r:link="rId1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0" y="1610342"/>
            <a:ext cx="1102372" cy="20828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5001898" y="4908482"/>
            <a:ext cx="2816747" cy="17857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10931590" y="795685"/>
            <a:ext cx="1260410" cy="10922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 rot="21018704">
            <a:off x="2199615" y="3244492"/>
            <a:ext cx="1407653" cy="106424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 rot="20962528">
            <a:off x="8687498" y="3069795"/>
            <a:ext cx="1457361" cy="99379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 rot="20962528">
            <a:off x="2899082" y="4227315"/>
            <a:ext cx="1457361" cy="993799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553402" y="876995"/>
            <a:ext cx="492887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一年级下册 第七单元  精读引领课</a:t>
            </a:r>
            <a:endParaRPr lang="zh-CN" altLang="en-US" sz="2400" b="1" dirty="0">
              <a:solidFill>
                <a:srgbClr val="59595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0" y="1685123"/>
            <a:ext cx="121920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6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6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小猴子下山</a:t>
            </a:r>
            <a:r>
              <a:rPr lang="en-US" altLang="zh-CN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en-US" altLang="zh-CN" sz="6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椭圆 24"/>
          <p:cNvSpPr/>
          <p:nvPr/>
        </p:nvSpPr>
        <p:spPr>
          <a:xfrm>
            <a:off x="709684" y="975869"/>
            <a:ext cx="10849970" cy="5550627"/>
          </a:xfrm>
          <a:prstGeom prst="roundRect">
            <a:avLst>
              <a:gd name="adj" fmla="val 8038"/>
            </a:avLst>
          </a:prstGeom>
          <a:solidFill>
            <a:schemeClr val="bg1"/>
          </a:solidFill>
          <a:ln w="38100">
            <a:solidFill>
              <a:srgbClr val="538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rPr>
              <a:t>9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568739" y="5943600"/>
            <a:ext cx="8645817" cy="914399"/>
          </a:xfrm>
          <a:custGeom>
            <a:avLst/>
            <a:gdLst>
              <a:gd name="connsiteX0" fmla="*/ 0 w 11872784"/>
              <a:gd name="connsiteY0" fmla="*/ 0 h 1314450"/>
              <a:gd name="connsiteX1" fmla="*/ 137588 w 11872784"/>
              <a:gd name="connsiteY1" fmla="*/ 0 h 1314450"/>
              <a:gd name="connsiteX2" fmla="*/ 160984 w 11872784"/>
              <a:gd name="connsiteY2" fmla="*/ 24896 h 1314450"/>
              <a:gd name="connsiteX3" fmla="*/ 1382584 w 11872784"/>
              <a:gd name="connsiteY3" fmla="*/ 400050 h 1314450"/>
              <a:gd name="connsiteX4" fmla="*/ 2604185 w 11872784"/>
              <a:gd name="connsiteY4" fmla="*/ 24896 h 1314450"/>
              <a:gd name="connsiteX5" fmla="*/ 2627581 w 11872784"/>
              <a:gd name="connsiteY5" fmla="*/ 0 h 1314450"/>
              <a:gd name="connsiteX6" fmla="*/ 11872784 w 11872784"/>
              <a:gd name="connsiteY6" fmla="*/ 0 h 1314450"/>
              <a:gd name="connsiteX7" fmla="*/ 11872784 w 11872784"/>
              <a:gd name="connsiteY7" fmla="*/ 1314450 h 1314450"/>
              <a:gd name="connsiteX8" fmla="*/ 0 w 11872784"/>
              <a:gd name="connsiteY8" fmla="*/ 1314450 h 13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72784" h="1314450">
                <a:moveTo>
                  <a:pt x="0" y="0"/>
                </a:moveTo>
                <a:lnTo>
                  <a:pt x="137588" y="0"/>
                </a:lnTo>
                <a:lnTo>
                  <a:pt x="160984" y="24896"/>
                </a:lnTo>
                <a:cubicBezTo>
                  <a:pt x="425728" y="251237"/>
                  <a:pt x="874068" y="400050"/>
                  <a:pt x="1382584" y="400050"/>
                </a:cubicBezTo>
                <a:cubicBezTo>
                  <a:pt x="1891101" y="400050"/>
                  <a:pt x="2339440" y="251237"/>
                  <a:pt x="2604185" y="24896"/>
                </a:cubicBezTo>
                <a:lnTo>
                  <a:pt x="2627581" y="0"/>
                </a:lnTo>
                <a:lnTo>
                  <a:pt x="11872784" y="0"/>
                </a:lnTo>
                <a:lnTo>
                  <a:pt x="11872784" y="1314450"/>
                </a:lnTo>
                <a:lnTo>
                  <a:pt x="0" y="131445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 flipH="1">
            <a:off x="-22516" y="6141492"/>
            <a:ext cx="8150516" cy="716507"/>
          </a:xfrm>
          <a:custGeom>
            <a:avLst/>
            <a:gdLst>
              <a:gd name="connsiteX0" fmla="*/ 0 w 11872784"/>
              <a:gd name="connsiteY0" fmla="*/ 0 h 1314450"/>
              <a:gd name="connsiteX1" fmla="*/ 137588 w 11872784"/>
              <a:gd name="connsiteY1" fmla="*/ 0 h 1314450"/>
              <a:gd name="connsiteX2" fmla="*/ 160984 w 11872784"/>
              <a:gd name="connsiteY2" fmla="*/ 24896 h 1314450"/>
              <a:gd name="connsiteX3" fmla="*/ 1382584 w 11872784"/>
              <a:gd name="connsiteY3" fmla="*/ 400050 h 1314450"/>
              <a:gd name="connsiteX4" fmla="*/ 2604185 w 11872784"/>
              <a:gd name="connsiteY4" fmla="*/ 24896 h 1314450"/>
              <a:gd name="connsiteX5" fmla="*/ 2627581 w 11872784"/>
              <a:gd name="connsiteY5" fmla="*/ 0 h 1314450"/>
              <a:gd name="connsiteX6" fmla="*/ 11872784 w 11872784"/>
              <a:gd name="connsiteY6" fmla="*/ 0 h 1314450"/>
              <a:gd name="connsiteX7" fmla="*/ 11872784 w 11872784"/>
              <a:gd name="connsiteY7" fmla="*/ 1314450 h 1314450"/>
              <a:gd name="connsiteX8" fmla="*/ 0 w 11872784"/>
              <a:gd name="connsiteY8" fmla="*/ 1314450 h 13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72784" h="1314450">
                <a:moveTo>
                  <a:pt x="0" y="0"/>
                </a:moveTo>
                <a:lnTo>
                  <a:pt x="137588" y="0"/>
                </a:lnTo>
                <a:lnTo>
                  <a:pt x="160984" y="24896"/>
                </a:lnTo>
                <a:cubicBezTo>
                  <a:pt x="425728" y="251237"/>
                  <a:pt x="874068" y="400050"/>
                  <a:pt x="1382584" y="400050"/>
                </a:cubicBezTo>
                <a:cubicBezTo>
                  <a:pt x="1891101" y="400050"/>
                  <a:pt x="2339440" y="251237"/>
                  <a:pt x="2604185" y="24896"/>
                </a:cubicBezTo>
                <a:lnTo>
                  <a:pt x="2627581" y="0"/>
                </a:lnTo>
                <a:lnTo>
                  <a:pt x="11872784" y="0"/>
                </a:lnTo>
                <a:lnTo>
                  <a:pt x="11872784" y="1314450"/>
                </a:lnTo>
                <a:lnTo>
                  <a:pt x="0" y="1314450"/>
                </a:lnTo>
                <a:close/>
              </a:path>
            </a:pathLst>
          </a:custGeom>
        </p:spPr>
      </p:pic>
      <p:sp>
        <p:nvSpPr>
          <p:cNvPr id="17" name="文本框 16"/>
          <p:cNvSpPr txBox="1"/>
          <p:nvPr/>
        </p:nvSpPr>
        <p:spPr>
          <a:xfrm>
            <a:off x="948554" y="17704"/>
            <a:ext cx="4071892" cy="760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300" normalizeH="0" baseline="0" noProof="0" smtClean="0">
                <a:ln>
                  <a:noFill/>
                </a:ln>
                <a:solidFill>
                  <a:srgbClr val="538ED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 </a:t>
            </a:r>
            <a:r>
              <a:rPr kumimoji="0" lang="zh-CN" altLang="en-US" sz="3600" b="1" i="0" u="none" strike="noStrike" kern="1200" cap="none" spc="300" normalizeH="0" baseline="0" noProof="0" smtClean="0">
                <a:ln>
                  <a:noFill/>
                </a:ln>
                <a:solidFill>
                  <a:srgbClr val="538ED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我会读 </a:t>
            </a:r>
            <a:r>
              <a:rPr kumimoji="0" lang="en-US" altLang="zh-CN" sz="3600" b="1" i="0" u="none" strike="noStrike" kern="1200" cap="none" spc="300" normalizeH="0" baseline="0" noProof="0" smtClean="0">
                <a:ln>
                  <a:noFill/>
                </a:ln>
                <a:solidFill>
                  <a:srgbClr val="538ED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endParaRPr kumimoji="0" lang="zh-CN" altLang="en-US" sz="3600" b="1" i="0" u="none" strike="noStrike" kern="1200" cap="none" spc="300" normalizeH="0" baseline="0" noProof="0">
              <a:ln>
                <a:noFill/>
              </a:ln>
              <a:solidFill>
                <a:srgbClr val="538ED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9630730" y="5218226"/>
            <a:ext cx="1904779" cy="1937340"/>
          </a:xfrm>
          <a:custGeom>
            <a:avLst/>
            <a:gdLst>
              <a:gd name="connsiteX0" fmla="*/ 0 w 5411258"/>
              <a:gd name="connsiteY0" fmla="*/ 0 h 6084210"/>
              <a:gd name="connsiteX1" fmla="*/ 5411258 w 5411258"/>
              <a:gd name="connsiteY1" fmla="*/ 0 h 6084210"/>
              <a:gd name="connsiteX2" fmla="*/ 5411258 w 5411258"/>
              <a:gd name="connsiteY2" fmla="*/ 6084210 h 6084210"/>
              <a:gd name="connsiteX3" fmla="*/ 0 w 5411258"/>
              <a:gd name="connsiteY3" fmla="*/ 6084210 h 6084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11258" h="6084210">
                <a:moveTo>
                  <a:pt x="0" y="0"/>
                </a:moveTo>
                <a:lnTo>
                  <a:pt x="5411258" y="0"/>
                </a:lnTo>
                <a:lnTo>
                  <a:pt x="5411258" y="6084210"/>
                </a:lnTo>
                <a:lnTo>
                  <a:pt x="0" y="6084210"/>
                </a:lnTo>
                <a:close/>
              </a:path>
            </a:pathLst>
          </a:custGeom>
        </p:spPr>
      </p:pic>
      <p:sp>
        <p:nvSpPr>
          <p:cNvPr id="9" name="文本框 8"/>
          <p:cNvSpPr txBox="1"/>
          <p:nvPr/>
        </p:nvSpPr>
        <p:spPr>
          <a:xfrm>
            <a:off x="1182025" y="1207196"/>
            <a:ext cx="10400145" cy="42075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 fontAlgn="base">
              <a:spcBef>
                <a:spcPct val="20000"/>
              </a:spcBef>
            </a:pP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小组合作学习：</a:t>
            </a:r>
            <a:endParaRPr lang="en-US" altLang="zh-CN" sz="32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  <a:p>
            <a:pPr marL="342900" indent="-342900" fontAlgn="base">
              <a:spcBef>
                <a:spcPct val="20000"/>
              </a:spcBef>
            </a:pPr>
            <a:endParaRPr lang="en-US" altLang="zh-CN" sz="1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ts val="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①朗读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3-5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自然，标出表示动作的词语，能用有表示动作的词各说一句话，读准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“只、空” 在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文中的读音。</a:t>
            </a:r>
            <a:endParaRPr lang="zh-CN" altLang="en-US" sz="32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ts val="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②能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上下面的句式，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借助插图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说一说：</a:t>
            </a:r>
            <a:endParaRPr lang="en-US" altLang="zh-CN" sz="3200" b="1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ts val="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小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猴子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走到</a:t>
            </a:r>
            <a:r>
              <a:rPr lang="zh-CN" altLang="en-US" sz="3200" b="1" u="sng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 u="sng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u="sng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哪里），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看见 </a:t>
            </a:r>
            <a:r>
              <a:rPr lang="zh-CN" altLang="en-US" sz="3200" b="1" u="sng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什么），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 </a:t>
            </a:r>
            <a:r>
              <a:rPr lang="zh-CN" altLang="en-US" sz="3200" b="1" u="sng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怎么做）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 。</a:t>
            </a:r>
            <a:endParaRPr lang="zh-CN" altLang="en-US" sz="32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椭圆 24"/>
          <p:cNvSpPr/>
          <p:nvPr/>
        </p:nvSpPr>
        <p:spPr>
          <a:xfrm>
            <a:off x="709684" y="975869"/>
            <a:ext cx="10849970" cy="5550627"/>
          </a:xfrm>
          <a:prstGeom prst="roundRect">
            <a:avLst>
              <a:gd name="adj" fmla="val 8038"/>
            </a:avLst>
          </a:prstGeom>
          <a:solidFill>
            <a:schemeClr val="bg1"/>
          </a:solidFill>
          <a:ln w="38100">
            <a:solidFill>
              <a:srgbClr val="538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rPr>
              <a:t>9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568739" y="5943600"/>
            <a:ext cx="8645817" cy="914399"/>
          </a:xfrm>
          <a:custGeom>
            <a:avLst/>
            <a:gdLst>
              <a:gd name="connsiteX0" fmla="*/ 0 w 11872784"/>
              <a:gd name="connsiteY0" fmla="*/ 0 h 1314450"/>
              <a:gd name="connsiteX1" fmla="*/ 137588 w 11872784"/>
              <a:gd name="connsiteY1" fmla="*/ 0 h 1314450"/>
              <a:gd name="connsiteX2" fmla="*/ 160984 w 11872784"/>
              <a:gd name="connsiteY2" fmla="*/ 24896 h 1314450"/>
              <a:gd name="connsiteX3" fmla="*/ 1382584 w 11872784"/>
              <a:gd name="connsiteY3" fmla="*/ 400050 h 1314450"/>
              <a:gd name="connsiteX4" fmla="*/ 2604185 w 11872784"/>
              <a:gd name="connsiteY4" fmla="*/ 24896 h 1314450"/>
              <a:gd name="connsiteX5" fmla="*/ 2627581 w 11872784"/>
              <a:gd name="connsiteY5" fmla="*/ 0 h 1314450"/>
              <a:gd name="connsiteX6" fmla="*/ 11872784 w 11872784"/>
              <a:gd name="connsiteY6" fmla="*/ 0 h 1314450"/>
              <a:gd name="connsiteX7" fmla="*/ 11872784 w 11872784"/>
              <a:gd name="connsiteY7" fmla="*/ 1314450 h 1314450"/>
              <a:gd name="connsiteX8" fmla="*/ 0 w 11872784"/>
              <a:gd name="connsiteY8" fmla="*/ 1314450 h 13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72784" h="1314450">
                <a:moveTo>
                  <a:pt x="0" y="0"/>
                </a:moveTo>
                <a:lnTo>
                  <a:pt x="137588" y="0"/>
                </a:lnTo>
                <a:lnTo>
                  <a:pt x="160984" y="24896"/>
                </a:lnTo>
                <a:cubicBezTo>
                  <a:pt x="425728" y="251237"/>
                  <a:pt x="874068" y="400050"/>
                  <a:pt x="1382584" y="400050"/>
                </a:cubicBezTo>
                <a:cubicBezTo>
                  <a:pt x="1891101" y="400050"/>
                  <a:pt x="2339440" y="251237"/>
                  <a:pt x="2604185" y="24896"/>
                </a:cubicBezTo>
                <a:lnTo>
                  <a:pt x="2627581" y="0"/>
                </a:lnTo>
                <a:lnTo>
                  <a:pt x="11872784" y="0"/>
                </a:lnTo>
                <a:lnTo>
                  <a:pt x="11872784" y="1314450"/>
                </a:lnTo>
                <a:lnTo>
                  <a:pt x="0" y="131445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 flipH="1">
            <a:off x="-22516" y="6141492"/>
            <a:ext cx="8150516" cy="716507"/>
          </a:xfrm>
          <a:custGeom>
            <a:avLst/>
            <a:gdLst>
              <a:gd name="connsiteX0" fmla="*/ 0 w 11872784"/>
              <a:gd name="connsiteY0" fmla="*/ 0 h 1314450"/>
              <a:gd name="connsiteX1" fmla="*/ 137588 w 11872784"/>
              <a:gd name="connsiteY1" fmla="*/ 0 h 1314450"/>
              <a:gd name="connsiteX2" fmla="*/ 160984 w 11872784"/>
              <a:gd name="connsiteY2" fmla="*/ 24896 h 1314450"/>
              <a:gd name="connsiteX3" fmla="*/ 1382584 w 11872784"/>
              <a:gd name="connsiteY3" fmla="*/ 400050 h 1314450"/>
              <a:gd name="connsiteX4" fmla="*/ 2604185 w 11872784"/>
              <a:gd name="connsiteY4" fmla="*/ 24896 h 1314450"/>
              <a:gd name="connsiteX5" fmla="*/ 2627581 w 11872784"/>
              <a:gd name="connsiteY5" fmla="*/ 0 h 1314450"/>
              <a:gd name="connsiteX6" fmla="*/ 11872784 w 11872784"/>
              <a:gd name="connsiteY6" fmla="*/ 0 h 1314450"/>
              <a:gd name="connsiteX7" fmla="*/ 11872784 w 11872784"/>
              <a:gd name="connsiteY7" fmla="*/ 1314450 h 1314450"/>
              <a:gd name="connsiteX8" fmla="*/ 0 w 11872784"/>
              <a:gd name="connsiteY8" fmla="*/ 1314450 h 13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72784" h="1314450">
                <a:moveTo>
                  <a:pt x="0" y="0"/>
                </a:moveTo>
                <a:lnTo>
                  <a:pt x="137588" y="0"/>
                </a:lnTo>
                <a:lnTo>
                  <a:pt x="160984" y="24896"/>
                </a:lnTo>
                <a:cubicBezTo>
                  <a:pt x="425728" y="251237"/>
                  <a:pt x="874068" y="400050"/>
                  <a:pt x="1382584" y="400050"/>
                </a:cubicBezTo>
                <a:cubicBezTo>
                  <a:pt x="1891101" y="400050"/>
                  <a:pt x="2339440" y="251237"/>
                  <a:pt x="2604185" y="24896"/>
                </a:cubicBezTo>
                <a:lnTo>
                  <a:pt x="2627581" y="0"/>
                </a:lnTo>
                <a:lnTo>
                  <a:pt x="11872784" y="0"/>
                </a:lnTo>
                <a:lnTo>
                  <a:pt x="11872784" y="1314450"/>
                </a:lnTo>
                <a:lnTo>
                  <a:pt x="0" y="1314450"/>
                </a:lnTo>
                <a:close/>
              </a:path>
            </a:pathLst>
          </a:custGeom>
        </p:spPr>
      </p:pic>
      <p:sp>
        <p:nvSpPr>
          <p:cNvPr id="17" name="文本框 16"/>
          <p:cNvSpPr txBox="1"/>
          <p:nvPr/>
        </p:nvSpPr>
        <p:spPr>
          <a:xfrm>
            <a:off x="948554" y="17704"/>
            <a:ext cx="4071892" cy="879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300" normalizeH="0" baseline="0" noProof="0" smtClean="0">
                <a:ln>
                  <a:noFill/>
                </a:ln>
                <a:solidFill>
                  <a:srgbClr val="538ED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 </a:t>
            </a:r>
            <a:r>
              <a:rPr kumimoji="0" lang="zh-CN" altLang="en-US" sz="3600" b="1" i="0" u="none" strike="noStrike" kern="1200" cap="none" spc="300" normalizeH="0" baseline="0" noProof="0" smtClean="0">
                <a:ln>
                  <a:noFill/>
                </a:ln>
                <a:solidFill>
                  <a:srgbClr val="538ED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我会说 </a:t>
            </a:r>
            <a:r>
              <a:rPr kumimoji="0" lang="en-US" altLang="zh-CN" sz="3600" b="1" i="0" u="none" strike="noStrike" kern="1200" cap="none" spc="300" normalizeH="0" baseline="0" noProof="0" smtClean="0">
                <a:ln>
                  <a:noFill/>
                </a:ln>
                <a:solidFill>
                  <a:srgbClr val="538ED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endParaRPr kumimoji="0" lang="zh-CN" altLang="en-US" sz="3600" b="1" i="0" u="none" strike="noStrike" kern="1200" cap="none" spc="300" normalizeH="0" baseline="0" noProof="0">
              <a:ln>
                <a:noFill/>
              </a:ln>
              <a:solidFill>
                <a:srgbClr val="538ED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3361" y="4353430"/>
            <a:ext cx="1904779" cy="1937340"/>
          </a:xfrm>
          <a:custGeom>
            <a:avLst/>
            <a:gdLst>
              <a:gd name="connsiteX0" fmla="*/ 0 w 5411258"/>
              <a:gd name="connsiteY0" fmla="*/ 0 h 6084210"/>
              <a:gd name="connsiteX1" fmla="*/ 5411258 w 5411258"/>
              <a:gd name="connsiteY1" fmla="*/ 0 h 6084210"/>
              <a:gd name="connsiteX2" fmla="*/ 5411258 w 5411258"/>
              <a:gd name="connsiteY2" fmla="*/ 6084210 h 6084210"/>
              <a:gd name="connsiteX3" fmla="*/ 0 w 5411258"/>
              <a:gd name="connsiteY3" fmla="*/ 6084210 h 6084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11258" h="6084210">
                <a:moveTo>
                  <a:pt x="0" y="0"/>
                </a:moveTo>
                <a:lnTo>
                  <a:pt x="5411258" y="0"/>
                </a:lnTo>
                <a:lnTo>
                  <a:pt x="5411258" y="6084210"/>
                </a:lnTo>
                <a:lnTo>
                  <a:pt x="0" y="6084210"/>
                </a:lnTo>
                <a:close/>
              </a:path>
            </a:pathLst>
          </a:custGeom>
        </p:spPr>
      </p:pic>
      <p:sp>
        <p:nvSpPr>
          <p:cNvPr id="9" name="文本框 8"/>
          <p:cNvSpPr txBox="1"/>
          <p:nvPr/>
        </p:nvSpPr>
        <p:spPr>
          <a:xfrm>
            <a:off x="5713121" y="2084426"/>
            <a:ext cx="482975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   小猴子扛着玉米，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走到</a:t>
            </a:r>
            <a:r>
              <a:rPr lang="zh-CN" altLang="en-US" sz="3200" b="1" u="sng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            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。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他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看见</a:t>
            </a:r>
            <a:r>
              <a:rPr lang="zh-CN" altLang="en-US" sz="3200" b="1" u="sng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          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，非常高兴，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就</a:t>
            </a:r>
            <a:r>
              <a:rPr lang="zh-CN" altLang="en-US" sz="3200" b="1" u="sng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    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，</a:t>
            </a:r>
            <a:r>
              <a:rPr lang="zh-CN" altLang="en-US" sz="3200" b="1" u="sng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       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。</a:t>
            </a:r>
            <a:endParaRPr lang="en-US" altLang="zh-CN" sz="32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2169747" y="1874503"/>
            <a:ext cx="2664185" cy="30722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椭圆 24"/>
          <p:cNvSpPr/>
          <p:nvPr/>
        </p:nvSpPr>
        <p:spPr>
          <a:xfrm>
            <a:off x="709684" y="975869"/>
            <a:ext cx="10849970" cy="5550627"/>
          </a:xfrm>
          <a:prstGeom prst="roundRect">
            <a:avLst>
              <a:gd name="adj" fmla="val 8038"/>
            </a:avLst>
          </a:prstGeom>
          <a:solidFill>
            <a:schemeClr val="bg1"/>
          </a:solidFill>
          <a:ln w="38100">
            <a:solidFill>
              <a:srgbClr val="538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rPr>
              <a:t>9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568739" y="5943600"/>
            <a:ext cx="8645817" cy="914399"/>
          </a:xfrm>
          <a:custGeom>
            <a:avLst/>
            <a:gdLst>
              <a:gd name="connsiteX0" fmla="*/ 0 w 11872784"/>
              <a:gd name="connsiteY0" fmla="*/ 0 h 1314450"/>
              <a:gd name="connsiteX1" fmla="*/ 137588 w 11872784"/>
              <a:gd name="connsiteY1" fmla="*/ 0 h 1314450"/>
              <a:gd name="connsiteX2" fmla="*/ 160984 w 11872784"/>
              <a:gd name="connsiteY2" fmla="*/ 24896 h 1314450"/>
              <a:gd name="connsiteX3" fmla="*/ 1382584 w 11872784"/>
              <a:gd name="connsiteY3" fmla="*/ 400050 h 1314450"/>
              <a:gd name="connsiteX4" fmla="*/ 2604185 w 11872784"/>
              <a:gd name="connsiteY4" fmla="*/ 24896 h 1314450"/>
              <a:gd name="connsiteX5" fmla="*/ 2627581 w 11872784"/>
              <a:gd name="connsiteY5" fmla="*/ 0 h 1314450"/>
              <a:gd name="connsiteX6" fmla="*/ 11872784 w 11872784"/>
              <a:gd name="connsiteY6" fmla="*/ 0 h 1314450"/>
              <a:gd name="connsiteX7" fmla="*/ 11872784 w 11872784"/>
              <a:gd name="connsiteY7" fmla="*/ 1314450 h 1314450"/>
              <a:gd name="connsiteX8" fmla="*/ 0 w 11872784"/>
              <a:gd name="connsiteY8" fmla="*/ 1314450 h 13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72784" h="1314450">
                <a:moveTo>
                  <a:pt x="0" y="0"/>
                </a:moveTo>
                <a:lnTo>
                  <a:pt x="137588" y="0"/>
                </a:lnTo>
                <a:lnTo>
                  <a:pt x="160984" y="24896"/>
                </a:lnTo>
                <a:cubicBezTo>
                  <a:pt x="425728" y="251237"/>
                  <a:pt x="874068" y="400050"/>
                  <a:pt x="1382584" y="400050"/>
                </a:cubicBezTo>
                <a:cubicBezTo>
                  <a:pt x="1891101" y="400050"/>
                  <a:pt x="2339440" y="251237"/>
                  <a:pt x="2604185" y="24896"/>
                </a:cubicBezTo>
                <a:lnTo>
                  <a:pt x="2627581" y="0"/>
                </a:lnTo>
                <a:lnTo>
                  <a:pt x="11872784" y="0"/>
                </a:lnTo>
                <a:lnTo>
                  <a:pt x="11872784" y="1314450"/>
                </a:lnTo>
                <a:lnTo>
                  <a:pt x="0" y="131445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 flipH="1">
            <a:off x="-22516" y="6141492"/>
            <a:ext cx="8150516" cy="716507"/>
          </a:xfrm>
          <a:custGeom>
            <a:avLst/>
            <a:gdLst>
              <a:gd name="connsiteX0" fmla="*/ 0 w 11872784"/>
              <a:gd name="connsiteY0" fmla="*/ 0 h 1314450"/>
              <a:gd name="connsiteX1" fmla="*/ 137588 w 11872784"/>
              <a:gd name="connsiteY1" fmla="*/ 0 h 1314450"/>
              <a:gd name="connsiteX2" fmla="*/ 160984 w 11872784"/>
              <a:gd name="connsiteY2" fmla="*/ 24896 h 1314450"/>
              <a:gd name="connsiteX3" fmla="*/ 1382584 w 11872784"/>
              <a:gd name="connsiteY3" fmla="*/ 400050 h 1314450"/>
              <a:gd name="connsiteX4" fmla="*/ 2604185 w 11872784"/>
              <a:gd name="connsiteY4" fmla="*/ 24896 h 1314450"/>
              <a:gd name="connsiteX5" fmla="*/ 2627581 w 11872784"/>
              <a:gd name="connsiteY5" fmla="*/ 0 h 1314450"/>
              <a:gd name="connsiteX6" fmla="*/ 11872784 w 11872784"/>
              <a:gd name="connsiteY6" fmla="*/ 0 h 1314450"/>
              <a:gd name="connsiteX7" fmla="*/ 11872784 w 11872784"/>
              <a:gd name="connsiteY7" fmla="*/ 1314450 h 1314450"/>
              <a:gd name="connsiteX8" fmla="*/ 0 w 11872784"/>
              <a:gd name="connsiteY8" fmla="*/ 1314450 h 13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72784" h="1314450">
                <a:moveTo>
                  <a:pt x="0" y="0"/>
                </a:moveTo>
                <a:lnTo>
                  <a:pt x="137588" y="0"/>
                </a:lnTo>
                <a:lnTo>
                  <a:pt x="160984" y="24896"/>
                </a:lnTo>
                <a:cubicBezTo>
                  <a:pt x="425728" y="251237"/>
                  <a:pt x="874068" y="400050"/>
                  <a:pt x="1382584" y="400050"/>
                </a:cubicBezTo>
                <a:cubicBezTo>
                  <a:pt x="1891101" y="400050"/>
                  <a:pt x="2339440" y="251237"/>
                  <a:pt x="2604185" y="24896"/>
                </a:cubicBezTo>
                <a:lnTo>
                  <a:pt x="2627581" y="0"/>
                </a:lnTo>
                <a:lnTo>
                  <a:pt x="11872784" y="0"/>
                </a:lnTo>
                <a:lnTo>
                  <a:pt x="11872784" y="1314450"/>
                </a:lnTo>
                <a:lnTo>
                  <a:pt x="0" y="1314450"/>
                </a:lnTo>
                <a:close/>
              </a:path>
            </a:pathLst>
          </a:custGeom>
        </p:spPr>
      </p:pic>
      <p:sp>
        <p:nvSpPr>
          <p:cNvPr id="17" name="文本框 16"/>
          <p:cNvSpPr txBox="1"/>
          <p:nvPr/>
        </p:nvSpPr>
        <p:spPr>
          <a:xfrm>
            <a:off x="948554" y="17704"/>
            <a:ext cx="4071892" cy="879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300" normalizeH="0" baseline="0" noProof="0" smtClean="0">
                <a:ln>
                  <a:noFill/>
                </a:ln>
                <a:solidFill>
                  <a:srgbClr val="538ED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 </a:t>
            </a:r>
            <a:r>
              <a:rPr kumimoji="0" lang="zh-CN" altLang="en-US" sz="3600" b="1" i="0" u="none" strike="noStrike" kern="1200" cap="none" spc="300" normalizeH="0" baseline="0" noProof="0" smtClean="0">
                <a:ln>
                  <a:noFill/>
                </a:ln>
                <a:solidFill>
                  <a:srgbClr val="538ED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我会说 </a:t>
            </a:r>
            <a:r>
              <a:rPr kumimoji="0" lang="en-US" altLang="zh-CN" sz="3600" b="1" i="0" u="none" strike="noStrike" kern="1200" cap="none" spc="300" normalizeH="0" baseline="0" noProof="0" smtClean="0">
                <a:ln>
                  <a:noFill/>
                </a:ln>
                <a:solidFill>
                  <a:srgbClr val="538ED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endParaRPr kumimoji="0" lang="zh-CN" altLang="en-US" sz="3600" b="1" i="0" u="none" strike="noStrike" kern="1200" cap="none" spc="300" normalizeH="0" baseline="0" noProof="0">
              <a:ln>
                <a:noFill/>
              </a:ln>
              <a:solidFill>
                <a:srgbClr val="538ED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3361" y="4353430"/>
            <a:ext cx="1904779" cy="1937340"/>
          </a:xfrm>
          <a:custGeom>
            <a:avLst/>
            <a:gdLst>
              <a:gd name="connsiteX0" fmla="*/ 0 w 5411258"/>
              <a:gd name="connsiteY0" fmla="*/ 0 h 6084210"/>
              <a:gd name="connsiteX1" fmla="*/ 5411258 w 5411258"/>
              <a:gd name="connsiteY1" fmla="*/ 0 h 6084210"/>
              <a:gd name="connsiteX2" fmla="*/ 5411258 w 5411258"/>
              <a:gd name="connsiteY2" fmla="*/ 6084210 h 6084210"/>
              <a:gd name="connsiteX3" fmla="*/ 0 w 5411258"/>
              <a:gd name="connsiteY3" fmla="*/ 6084210 h 6084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11258" h="6084210">
                <a:moveTo>
                  <a:pt x="0" y="0"/>
                </a:moveTo>
                <a:lnTo>
                  <a:pt x="5411258" y="0"/>
                </a:lnTo>
                <a:lnTo>
                  <a:pt x="5411258" y="6084210"/>
                </a:lnTo>
                <a:lnTo>
                  <a:pt x="0" y="6084210"/>
                </a:lnTo>
                <a:close/>
              </a:path>
            </a:pathLst>
          </a:custGeom>
        </p:spPr>
      </p:pic>
      <p:sp>
        <p:nvSpPr>
          <p:cNvPr id="9" name="文本框 8"/>
          <p:cNvSpPr txBox="1"/>
          <p:nvPr/>
        </p:nvSpPr>
        <p:spPr>
          <a:xfrm>
            <a:off x="6249029" y="2277845"/>
            <a:ext cx="482975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   小猴子捧着几个桃子，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走到</a:t>
            </a:r>
            <a:r>
              <a:rPr lang="zh-CN" altLang="en-US" sz="3200" b="1" u="sng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           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。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他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看见</a:t>
            </a:r>
            <a:r>
              <a:rPr lang="zh-CN" altLang="en-US" sz="3200" b="1" u="sng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          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，非常高兴，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就</a:t>
            </a:r>
            <a:r>
              <a:rPr lang="zh-CN" altLang="en-US" sz="3200" b="1" u="sng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    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，</a:t>
            </a:r>
            <a:r>
              <a:rPr lang="zh-CN" altLang="en-US" sz="3200" b="1" u="sng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       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。</a:t>
            </a:r>
            <a:endParaRPr lang="en-US" altLang="zh-CN" sz="32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2367837" y="1936417"/>
            <a:ext cx="2924040" cy="33877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椭圆 24"/>
          <p:cNvSpPr/>
          <p:nvPr/>
        </p:nvSpPr>
        <p:spPr>
          <a:xfrm>
            <a:off x="709684" y="975869"/>
            <a:ext cx="10849970" cy="5550627"/>
          </a:xfrm>
          <a:prstGeom prst="roundRect">
            <a:avLst>
              <a:gd name="adj" fmla="val 8038"/>
            </a:avLst>
          </a:prstGeom>
          <a:solidFill>
            <a:schemeClr val="bg1"/>
          </a:solidFill>
          <a:ln w="38100">
            <a:solidFill>
              <a:srgbClr val="538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rPr>
              <a:t>9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568739" y="5943600"/>
            <a:ext cx="8645817" cy="914399"/>
          </a:xfrm>
          <a:custGeom>
            <a:avLst/>
            <a:gdLst>
              <a:gd name="connsiteX0" fmla="*/ 0 w 11872784"/>
              <a:gd name="connsiteY0" fmla="*/ 0 h 1314450"/>
              <a:gd name="connsiteX1" fmla="*/ 137588 w 11872784"/>
              <a:gd name="connsiteY1" fmla="*/ 0 h 1314450"/>
              <a:gd name="connsiteX2" fmla="*/ 160984 w 11872784"/>
              <a:gd name="connsiteY2" fmla="*/ 24896 h 1314450"/>
              <a:gd name="connsiteX3" fmla="*/ 1382584 w 11872784"/>
              <a:gd name="connsiteY3" fmla="*/ 400050 h 1314450"/>
              <a:gd name="connsiteX4" fmla="*/ 2604185 w 11872784"/>
              <a:gd name="connsiteY4" fmla="*/ 24896 h 1314450"/>
              <a:gd name="connsiteX5" fmla="*/ 2627581 w 11872784"/>
              <a:gd name="connsiteY5" fmla="*/ 0 h 1314450"/>
              <a:gd name="connsiteX6" fmla="*/ 11872784 w 11872784"/>
              <a:gd name="connsiteY6" fmla="*/ 0 h 1314450"/>
              <a:gd name="connsiteX7" fmla="*/ 11872784 w 11872784"/>
              <a:gd name="connsiteY7" fmla="*/ 1314450 h 1314450"/>
              <a:gd name="connsiteX8" fmla="*/ 0 w 11872784"/>
              <a:gd name="connsiteY8" fmla="*/ 1314450 h 13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72784" h="1314450">
                <a:moveTo>
                  <a:pt x="0" y="0"/>
                </a:moveTo>
                <a:lnTo>
                  <a:pt x="137588" y="0"/>
                </a:lnTo>
                <a:lnTo>
                  <a:pt x="160984" y="24896"/>
                </a:lnTo>
                <a:cubicBezTo>
                  <a:pt x="425728" y="251237"/>
                  <a:pt x="874068" y="400050"/>
                  <a:pt x="1382584" y="400050"/>
                </a:cubicBezTo>
                <a:cubicBezTo>
                  <a:pt x="1891101" y="400050"/>
                  <a:pt x="2339440" y="251237"/>
                  <a:pt x="2604185" y="24896"/>
                </a:cubicBezTo>
                <a:lnTo>
                  <a:pt x="2627581" y="0"/>
                </a:lnTo>
                <a:lnTo>
                  <a:pt x="11872784" y="0"/>
                </a:lnTo>
                <a:lnTo>
                  <a:pt x="11872784" y="1314450"/>
                </a:lnTo>
                <a:lnTo>
                  <a:pt x="0" y="131445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 flipH="1">
            <a:off x="-22516" y="6141492"/>
            <a:ext cx="8150516" cy="716507"/>
          </a:xfrm>
          <a:custGeom>
            <a:avLst/>
            <a:gdLst>
              <a:gd name="connsiteX0" fmla="*/ 0 w 11872784"/>
              <a:gd name="connsiteY0" fmla="*/ 0 h 1314450"/>
              <a:gd name="connsiteX1" fmla="*/ 137588 w 11872784"/>
              <a:gd name="connsiteY1" fmla="*/ 0 h 1314450"/>
              <a:gd name="connsiteX2" fmla="*/ 160984 w 11872784"/>
              <a:gd name="connsiteY2" fmla="*/ 24896 h 1314450"/>
              <a:gd name="connsiteX3" fmla="*/ 1382584 w 11872784"/>
              <a:gd name="connsiteY3" fmla="*/ 400050 h 1314450"/>
              <a:gd name="connsiteX4" fmla="*/ 2604185 w 11872784"/>
              <a:gd name="connsiteY4" fmla="*/ 24896 h 1314450"/>
              <a:gd name="connsiteX5" fmla="*/ 2627581 w 11872784"/>
              <a:gd name="connsiteY5" fmla="*/ 0 h 1314450"/>
              <a:gd name="connsiteX6" fmla="*/ 11872784 w 11872784"/>
              <a:gd name="connsiteY6" fmla="*/ 0 h 1314450"/>
              <a:gd name="connsiteX7" fmla="*/ 11872784 w 11872784"/>
              <a:gd name="connsiteY7" fmla="*/ 1314450 h 1314450"/>
              <a:gd name="connsiteX8" fmla="*/ 0 w 11872784"/>
              <a:gd name="connsiteY8" fmla="*/ 1314450 h 13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72784" h="1314450">
                <a:moveTo>
                  <a:pt x="0" y="0"/>
                </a:moveTo>
                <a:lnTo>
                  <a:pt x="137588" y="0"/>
                </a:lnTo>
                <a:lnTo>
                  <a:pt x="160984" y="24896"/>
                </a:lnTo>
                <a:cubicBezTo>
                  <a:pt x="425728" y="251237"/>
                  <a:pt x="874068" y="400050"/>
                  <a:pt x="1382584" y="400050"/>
                </a:cubicBezTo>
                <a:cubicBezTo>
                  <a:pt x="1891101" y="400050"/>
                  <a:pt x="2339440" y="251237"/>
                  <a:pt x="2604185" y="24896"/>
                </a:cubicBezTo>
                <a:lnTo>
                  <a:pt x="2627581" y="0"/>
                </a:lnTo>
                <a:lnTo>
                  <a:pt x="11872784" y="0"/>
                </a:lnTo>
                <a:lnTo>
                  <a:pt x="11872784" y="1314450"/>
                </a:lnTo>
                <a:lnTo>
                  <a:pt x="0" y="1314450"/>
                </a:lnTo>
                <a:close/>
              </a:path>
            </a:pathLst>
          </a:custGeom>
        </p:spPr>
      </p:pic>
      <p:sp>
        <p:nvSpPr>
          <p:cNvPr id="17" name="文本框 16"/>
          <p:cNvSpPr txBox="1"/>
          <p:nvPr/>
        </p:nvSpPr>
        <p:spPr>
          <a:xfrm>
            <a:off x="948554" y="17704"/>
            <a:ext cx="4071892" cy="879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300" normalizeH="0" baseline="0" noProof="0" smtClean="0">
                <a:ln>
                  <a:noFill/>
                </a:ln>
                <a:solidFill>
                  <a:srgbClr val="538ED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 </a:t>
            </a:r>
            <a:r>
              <a:rPr kumimoji="0" lang="zh-CN" altLang="en-US" sz="3600" b="1" i="0" u="none" strike="noStrike" kern="1200" cap="none" spc="300" normalizeH="0" baseline="0" noProof="0" smtClean="0">
                <a:ln>
                  <a:noFill/>
                </a:ln>
                <a:solidFill>
                  <a:srgbClr val="538ED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我会说 </a:t>
            </a:r>
            <a:r>
              <a:rPr kumimoji="0" lang="en-US" altLang="zh-CN" sz="3600" b="1" i="0" u="none" strike="noStrike" kern="1200" cap="none" spc="300" normalizeH="0" baseline="0" noProof="0" smtClean="0">
                <a:ln>
                  <a:noFill/>
                </a:ln>
                <a:solidFill>
                  <a:srgbClr val="538ED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endParaRPr kumimoji="0" lang="zh-CN" altLang="en-US" sz="3600" b="1" i="0" u="none" strike="noStrike" kern="1200" cap="none" spc="300" normalizeH="0" baseline="0" noProof="0">
              <a:ln>
                <a:noFill/>
              </a:ln>
              <a:solidFill>
                <a:srgbClr val="538ED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3361" y="4353430"/>
            <a:ext cx="1904779" cy="1937340"/>
          </a:xfrm>
          <a:custGeom>
            <a:avLst/>
            <a:gdLst>
              <a:gd name="connsiteX0" fmla="*/ 0 w 5411258"/>
              <a:gd name="connsiteY0" fmla="*/ 0 h 6084210"/>
              <a:gd name="connsiteX1" fmla="*/ 5411258 w 5411258"/>
              <a:gd name="connsiteY1" fmla="*/ 0 h 6084210"/>
              <a:gd name="connsiteX2" fmla="*/ 5411258 w 5411258"/>
              <a:gd name="connsiteY2" fmla="*/ 6084210 h 6084210"/>
              <a:gd name="connsiteX3" fmla="*/ 0 w 5411258"/>
              <a:gd name="connsiteY3" fmla="*/ 6084210 h 6084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11258" h="6084210">
                <a:moveTo>
                  <a:pt x="0" y="0"/>
                </a:moveTo>
                <a:lnTo>
                  <a:pt x="5411258" y="0"/>
                </a:lnTo>
                <a:lnTo>
                  <a:pt x="5411258" y="6084210"/>
                </a:lnTo>
                <a:lnTo>
                  <a:pt x="0" y="6084210"/>
                </a:lnTo>
                <a:close/>
              </a:path>
            </a:pathLst>
          </a:custGeom>
        </p:spPr>
      </p:pic>
      <p:sp>
        <p:nvSpPr>
          <p:cNvPr id="9" name="文本框 8"/>
          <p:cNvSpPr txBox="1"/>
          <p:nvPr/>
        </p:nvSpPr>
        <p:spPr>
          <a:xfrm>
            <a:off x="5713121" y="2133730"/>
            <a:ext cx="506861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   小猴子抱着一个大西瓜往回走，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走着走着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。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他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看见</a:t>
            </a:r>
            <a:r>
              <a:rPr lang="zh-CN" altLang="en-US" sz="3200" b="1" u="sng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          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，非常高兴，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就</a:t>
            </a:r>
            <a:r>
              <a:rPr lang="zh-CN" altLang="en-US" sz="3200" b="1" u="sng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    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，</a:t>
            </a:r>
            <a:r>
              <a:rPr lang="zh-CN" altLang="en-US" sz="3200" b="1" u="sng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       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。</a:t>
            </a:r>
            <a:endParaRPr lang="en-US" altLang="zh-CN" sz="32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2204757" y="2314419"/>
            <a:ext cx="2748709" cy="2880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椭圆 24"/>
          <p:cNvSpPr/>
          <p:nvPr/>
        </p:nvSpPr>
        <p:spPr>
          <a:xfrm>
            <a:off x="709684" y="975869"/>
            <a:ext cx="10849970" cy="5550627"/>
          </a:xfrm>
          <a:prstGeom prst="roundRect">
            <a:avLst>
              <a:gd name="adj" fmla="val 8038"/>
            </a:avLst>
          </a:prstGeom>
          <a:solidFill>
            <a:schemeClr val="bg1"/>
          </a:solidFill>
          <a:ln w="38100">
            <a:solidFill>
              <a:srgbClr val="538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rPr>
              <a:t>9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568739" y="5943600"/>
            <a:ext cx="8645817" cy="914399"/>
          </a:xfrm>
          <a:custGeom>
            <a:avLst/>
            <a:gdLst>
              <a:gd name="connsiteX0" fmla="*/ 0 w 11872784"/>
              <a:gd name="connsiteY0" fmla="*/ 0 h 1314450"/>
              <a:gd name="connsiteX1" fmla="*/ 137588 w 11872784"/>
              <a:gd name="connsiteY1" fmla="*/ 0 h 1314450"/>
              <a:gd name="connsiteX2" fmla="*/ 160984 w 11872784"/>
              <a:gd name="connsiteY2" fmla="*/ 24896 h 1314450"/>
              <a:gd name="connsiteX3" fmla="*/ 1382584 w 11872784"/>
              <a:gd name="connsiteY3" fmla="*/ 400050 h 1314450"/>
              <a:gd name="connsiteX4" fmla="*/ 2604185 w 11872784"/>
              <a:gd name="connsiteY4" fmla="*/ 24896 h 1314450"/>
              <a:gd name="connsiteX5" fmla="*/ 2627581 w 11872784"/>
              <a:gd name="connsiteY5" fmla="*/ 0 h 1314450"/>
              <a:gd name="connsiteX6" fmla="*/ 11872784 w 11872784"/>
              <a:gd name="connsiteY6" fmla="*/ 0 h 1314450"/>
              <a:gd name="connsiteX7" fmla="*/ 11872784 w 11872784"/>
              <a:gd name="connsiteY7" fmla="*/ 1314450 h 1314450"/>
              <a:gd name="connsiteX8" fmla="*/ 0 w 11872784"/>
              <a:gd name="connsiteY8" fmla="*/ 1314450 h 13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72784" h="1314450">
                <a:moveTo>
                  <a:pt x="0" y="0"/>
                </a:moveTo>
                <a:lnTo>
                  <a:pt x="137588" y="0"/>
                </a:lnTo>
                <a:lnTo>
                  <a:pt x="160984" y="24896"/>
                </a:lnTo>
                <a:cubicBezTo>
                  <a:pt x="425728" y="251237"/>
                  <a:pt x="874068" y="400050"/>
                  <a:pt x="1382584" y="400050"/>
                </a:cubicBezTo>
                <a:cubicBezTo>
                  <a:pt x="1891101" y="400050"/>
                  <a:pt x="2339440" y="251237"/>
                  <a:pt x="2604185" y="24896"/>
                </a:cubicBezTo>
                <a:lnTo>
                  <a:pt x="2627581" y="0"/>
                </a:lnTo>
                <a:lnTo>
                  <a:pt x="11872784" y="0"/>
                </a:lnTo>
                <a:lnTo>
                  <a:pt x="11872784" y="1314450"/>
                </a:lnTo>
                <a:lnTo>
                  <a:pt x="0" y="131445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 flipH="1">
            <a:off x="-22516" y="6141492"/>
            <a:ext cx="8150516" cy="716507"/>
          </a:xfrm>
          <a:custGeom>
            <a:avLst/>
            <a:gdLst>
              <a:gd name="connsiteX0" fmla="*/ 0 w 11872784"/>
              <a:gd name="connsiteY0" fmla="*/ 0 h 1314450"/>
              <a:gd name="connsiteX1" fmla="*/ 137588 w 11872784"/>
              <a:gd name="connsiteY1" fmla="*/ 0 h 1314450"/>
              <a:gd name="connsiteX2" fmla="*/ 160984 w 11872784"/>
              <a:gd name="connsiteY2" fmla="*/ 24896 h 1314450"/>
              <a:gd name="connsiteX3" fmla="*/ 1382584 w 11872784"/>
              <a:gd name="connsiteY3" fmla="*/ 400050 h 1314450"/>
              <a:gd name="connsiteX4" fmla="*/ 2604185 w 11872784"/>
              <a:gd name="connsiteY4" fmla="*/ 24896 h 1314450"/>
              <a:gd name="connsiteX5" fmla="*/ 2627581 w 11872784"/>
              <a:gd name="connsiteY5" fmla="*/ 0 h 1314450"/>
              <a:gd name="connsiteX6" fmla="*/ 11872784 w 11872784"/>
              <a:gd name="connsiteY6" fmla="*/ 0 h 1314450"/>
              <a:gd name="connsiteX7" fmla="*/ 11872784 w 11872784"/>
              <a:gd name="connsiteY7" fmla="*/ 1314450 h 1314450"/>
              <a:gd name="connsiteX8" fmla="*/ 0 w 11872784"/>
              <a:gd name="connsiteY8" fmla="*/ 1314450 h 13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72784" h="1314450">
                <a:moveTo>
                  <a:pt x="0" y="0"/>
                </a:moveTo>
                <a:lnTo>
                  <a:pt x="137588" y="0"/>
                </a:lnTo>
                <a:lnTo>
                  <a:pt x="160984" y="24896"/>
                </a:lnTo>
                <a:cubicBezTo>
                  <a:pt x="425728" y="251237"/>
                  <a:pt x="874068" y="400050"/>
                  <a:pt x="1382584" y="400050"/>
                </a:cubicBezTo>
                <a:cubicBezTo>
                  <a:pt x="1891101" y="400050"/>
                  <a:pt x="2339440" y="251237"/>
                  <a:pt x="2604185" y="24896"/>
                </a:cubicBezTo>
                <a:lnTo>
                  <a:pt x="2627581" y="0"/>
                </a:lnTo>
                <a:lnTo>
                  <a:pt x="11872784" y="0"/>
                </a:lnTo>
                <a:lnTo>
                  <a:pt x="11872784" y="1314450"/>
                </a:lnTo>
                <a:lnTo>
                  <a:pt x="0" y="1314450"/>
                </a:lnTo>
                <a:close/>
              </a:path>
            </a:pathLst>
          </a:custGeom>
        </p:spPr>
      </p:pic>
      <p:sp>
        <p:nvSpPr>
          <p:cNvPr id="17" name="文本框 16"/>
          <p:cNvSpPr txBox="1"/>
          <p:nvPr/>
        </p:nvSpPr>
        <p:spPr>
          <a:xfrm>
            <a:off x="948554" y="17704"/>
            <a:ext cx="4071892" cy="879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300" normalizeH="0" baseline="0" noProof="0" smtClean="0">
                <a:ln>
                  <a:noFill/>
                </a:ln>
                <a:solidFill>
                  <a:srgbClr val="538ED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 </a:t>
            </a:r>
            <a:r>
              <a:rPr kumimoji="0" lang="zh-CN" altLang="en-US" sz="3600" b="1" i="0" u="none" strike="noStrike" kern="1200" cap="none" spc="300" normalizeH="0" baseline="0" noProof="0" smtClean="0">
                <a:ln>
                  <a:noFill/>
                </a:ln>
                <a:solidFill>
                  <a:srgbClr val="538ED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我会说 </a:t>
            </a:r>
            <a:r>
              <a:rPr kumimoji="0" lang="en-US" altLang="zh-CN" sz="3600" b="1" i="0" u="none" strike="noStrike" kern="1200" cap="none" spc="300" normalizeH="0" baseline="0" noProof="0" smtClean="0">
                <a:ln>
                  <a:noFill/>
                </a:ln>
                <a:solidFill>
                  <a:srgbClr val="538ED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endParaRPr kumimoji="0" lang="zh-CN" altLang="en-US" sz="3600" b="1" i="0" u="none" strike="noStrike" kern="1200" cap="none" spc="300" normalizeH="0" baseline="0" noProof="0">
              <a:ln>
                <a:noFill/>
              </a:ln>
              <a:solidFill>
                <a:srgbClr val="538ED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3361" y="4353430"/>
            <a:ext cx="1904779" cy="1937340"/>
          </a:xfrm>
          <a:custGeom>
            <a:avLst/>
            <a:gdLst>
              <a:gd name="connsiteX0" fmla="*/ 0 w 5411258"/>
              <a:gd name="connsiteY0" fmla="*/ 0 h 6084210"/>
              <a:gd name="connsiteX1" fmla="*/ 5411258 w 5411258"/>
              <a:gd name="connsiteY1" fmla="*/ 0 h 6084210"/>
              <a:gd name="connsiteX2" fmla="*/ 5411258 w 5411258"/>
              <a:gd name="connsiteY2" fmla="*/ 6084210 h 6084210"/>
              <a:gd name="connsiteX3" fmla="*/ 0 w 5411258"/>
              <a:gd name="connsiteY3" fmla="*/ 6084210 h 6084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11258" h="6084210">
                <a:moveTo>
                  <a:pt x="0" y="0"/>
                </a:moveTo>
                <a:lnTo>
                  <a:pt x="5411258" y="0"/>
                </a:lnTo>
                <a:lnTo>
                  <a:pt x="5411258" y="6084210"/>
                </a:lnTo>
                <a:lnTo>
                  <a:pt x="0" y="6084210"/>
                </a:lnTo>
                <a:close/>
              </a:path>
            </a:pathLst>
          </a:custGeom>
        </p:spPr>
      </p:pic>
      <p:sp>
        <p:nvSpPr>
          <p:cNvPr id="9" name="矩形 8"/>
          <p:cNvSpPr/>
          <p:nvPr/>
        </p:nvSpPr>
        <p:spPr>
          <a:xfrm>
            <a:off x="2614463" y="2156790"/>
            <a:ext cx="212891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玉米</a:t>
            </a:r>
            <a:endParaRPr lang="en-US" altLang="zh-CN" sz="320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zh-CN" sz="32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桃子</a:t>
            </a:r>
            <a:endParaRPr lang="en-US" altLang="zh-CN" sz="320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zh-CN" sz="32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西瓜</a:t>
            </a:r>
            <a:endParaRPr lang="en-US" altLang="zh-CN" sz="320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zh-CN" sz="32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小兔子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49811" y="2156790"/>
            <a:ext cx="251342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又大又多</a:t>
            </a:r>
            <a:endParaRPr lang="en-US" altLang="zh-CN" sz="320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zh-CN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又大又红</a:t>
            </a:r>
            <a:endParaRPr lang="en-US" altLang="zh-CN" sz="320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zh-CN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又大又圆</a:t>
            </a:r>
            <a:endParaRPr lang="en-US" altLang="zh-CN" sz="320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zh-CN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蹦蹦跳跳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8485381" y="2654474"/>
            <a:ext cx="192727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8485381" y="3266405"/>
            <a:ext cx="192727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8485381" y="3833816"/>
            <a:ext cx="192727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8485381" y="4420567"/>
            <a:ext cx="192727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椭圆 24"/>
          <p:cNvSpPr/>
          <p:nvPr/>
        </p:nvSpPr>
        <p:spPr>
          <a:xfrm>
            <a:off x="709684" y="975869"/>
            <a:ext cx="10849970" cy="5550627"/>
          </a:xfrm>
          <a:prstGeom prst="roundRect">
            <a:avLst>
              <a:gd name="adj" fmla="val 8038"/>
            </a:avLst>
          </a:prstGeom>
          <a:solidFill>
            <a:schemeClr val="bg1"/>
          </a:solidFill>
          <a:ln w="38100">
            <a:solidFill>
              <a:srgbClr val="538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rPr>
              <a:t>9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568739" y="5943600"/>
            <a:ext cx="8645817" cy="914399"/>
          </a:xfrm>
          <a:custGeom>
            <a:avLst/>
            <a:gdLst>
              <a:gd name="connsiteX0" fmla="*/ 0 w 11872784"/>
              <a:gd name="connsiteY0" fmla="*/ 0 h 1314450"/>
              <a:gd name="connsiteX1" fmla="*/ 137588 w 11872784"/>
              <a:gd name="connsiteY1" fmla="*/ 0 h 1314450"/>
              <a:gd name="connsiteX2" fmla="*/ 160984 w 11872784"/>
              <a:gd name="connsiteY2" fmla="*/ 24896 h 1314450"/>
              <a:gd name="connsiteX3" fmla="*/ 1382584 w 11872784"/>
              <a:gd name="connsiteY3" fmla="*/ 400050 h 1314450"/>
              <a:gd name="connsiteX4" fmla="*/ 2604185 w 11872784"/>
              <a:gd name="connsiteY4" fmla="*/ 24896 h 1314450"/>
              <a:gd name="connsiteX5" fmla="*/ 2627581 w 11872784"/>
              <a:gd name="connsiteY5" fmla="*/ 0 h 1314450"/>
              <a:gd name="connsiteX6" fmla="*/ 11872784 w 11872784"/>
              <a:gd name="connsiteY6" fmla="*/ 0 h 1314450"/>
              <a:gd name="connsiteX7" fmla="*/ 11872784 w 11872784"/>
              <a:gd name="connsiteY7" fmla="*/ 1314450 h 1314450"/>
              <a:gd name="connsiteX8" fmla="*/ 0 w 11872784"/>
              <a:gd name="connsiteY8" fmla="*/ 1314450 h 13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72784" h="1314450">
                <a:moveTo>
                  <a:pt x="0" y="0"/>
                </a:moveTo>
                <a:lnTo>
                  <a:pt x="137588" y="0"/>
                </a:lnTo>
                <a:lnTo>
                  <a:pt x="160984" y="24896"/>
                </a:lnTo>
                <a:cubicBezTo>
                  <a:pt x="425728" y="251237"/>
                  <a:pt x="874068" y="400050"/>
                  <a:pt x="1382584" y="400050"/>
                </a:cubicBezTo>
                <a:cubicBezTo>
                  <a:pt x="1891101" y="400050"/>
                  <a:pt x="2339440" y="251237"/>
                  <a:pt x="2604185" y="24896"/>
                </a:cubicBezTo>
                <a:lnTo>
                  <a:pt x="2627581" y="0"/>
                </a:lnTo>
                <a:lnTo>
                  <a:pt x="11872784" y="0"/>
                </a:lnTo>
                <a:lnTo>
                  <a:pt x="11872784" y="1314450"/>
                </a:lnTo>
                <a:lnTo>
                  <a:pt x="0" y="131445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 flipH="1">
            <a:off x="-22516" y="6141492"/>
            <a:ext cx="8150516" cy="716507"/>
          </a:xfrm>
          <a:custGeom>
            <a:avLst/>
            <a:gdLst>
              <a:gd name="connsiteX0" fmla="*/ 0 w 11872784"/>
              <a:gd name="connsiteY0" fmla="*/ 0 h 1314450"/>
              <a:gd name="connsiteX1" fmla="*/ 137588 w 11872784"/>
              <a:gd name="connsiteY1" fmla="*/ 0 h 1314450"/>
              <a:gd name="connsiteX2" fmla="*/ 160984 w 11872784"/>
              <a:gd name="connsiteY2" fmla="*/ 24896 h 1314450"/>
              <a:gd name="connsiteX3" fmla="*/ 1382584 w 11872784"/>
              <a:gd name="connsiteY3" fmla="*/ 400050 h 1314450"/>
              <a:gd name="connsiteX4" fmla="*/ 2604185 w 11872784"/>
              <a:gd name="connsiteY4" fmla="*/ 24896 h 1314450"/>
              <a:gd name="connsiteX5" fmla="*/ 2627581 w 11872784"/>
              <a:gd name="connsiteY5" fmla="*/ 0 h 1314450"/>
              <a:gd name="connsiteX6" fmla="*/ 11872784 w 11872784"/>
              <a:gd name="connsiteY6" fmla="*/ 0 h 1314450"/>
              <a:gd name="connsiteX7" fmla="*/ 11872784 w 11872784"/>
              <a:gd name="connsiteY7" fmla="*/ 1314450 h 1314450"/>
              <a:gd name="connsiteX8" fmla="*/ 0 w 11872784"/>
              <a:gd name="connsiteY8" fmla="*/ 1314450 h 13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72784" h="1314450">
                <a:moveTo>
                  <a:pt x="0" y="0"/>
                </a:moveTo>
                <a:lnTo>
                  <a:pt x="137588" y="0"/>
                </a:lnTo>
                <a:lnTo>
                  <a:pt x="160984" y="24896"/>
                </a:lnTo>
                <a:cubicBezTo>
                  <a:pt x="425728" y="251237"/>
                  <a:pt x="874068" y="400050"/>
                  <a:pt x="1382584" y="400050"/>
                </a:cubicBezTo>
                <a:cubicBezTo>
                  <a:pt x="1891101" y="400050"/>
                  <a:pt x="2339440" y="251237"/>
                  <a:pt x="2604185" y="24896"/>
                </a:cubicBezTo>
                <a:lnTo>
                  <a:pt x="2627581" y="0"/>
                </a:lnTo>
                <a:lnTo>
                  <a:pt x="11872784" y="0"/>
                </a:lnTo>
                <a:lnTo>
                  <a:pt x="11872784" y="1314450"/>
                </a:lnTo>
                <a:lnTo>
                  <a:pt x="0" y="1314450"/>
                </a:lnTo>
                <a:close/>
              </a:path>
            </a:pathLst>
          </a:custGeom>
        </p:spPr>
      </p:pic>
      <p:sp>
        <p:nvSpPr>
          <p:cNvPr id="17" name="文本框 16"/>
          <p:cNvSpPr txBox="1"/>
          <p:nvPr/>
        </p:nvSpPr>
        <p:spPr>
          <a:xfrm>
            <a:off x="948554" y="17704"/>
            <a:ext cx="4071892" cy="879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300" normalizeH="0" baseline="0" noProof="0" smtClean="0">
                <a:ln>
                  <a:noFill/>
                </a:ln>
                <a:solidFill>
                  <a:srgbClr val="538ED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 </a:t>
            </a:r>
            <a:r>
              <a:rPr kumimoji="0" lang="zh-CN" altLang="en-US" sz="3600" b="1" i="0" u="none" strike="noStrike" kern="1200" cap="none" spc="300" normalizeH="0" baseline="0" noProof="0" smtClean="0">
                <a:ln>
                  <a:noFill/>
                </a:ln>
                <a:solidFill>
                  <a:srgbClr val="538ED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我会说 </a:t>
            </a:r>
            <a:r>
              <a:rPr kumimoji="0" lang="en-US" altLang="zh-CN" sz="3600" b="1" i="0" u="none" strike="noStrike" kern="1200" cap="none" spc="300" normalizeH="0" baseline="0" noProof="0" smtClean="0">
                <a:ln>
                  <a:noFill/>
                </a:ln>
                <a:solidFill>
                  <a:srgbClr val="538ED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endParaRPr kumimoji="0" lang="zh-CN" altLang="en-US" sz="3600" b="1" i="0" u="none" strike="noStrike" kern="1200" cap="none" spc="300" normalizeH="0" baseline="0" noProof="0">
              <a:ln>
                <a:noFill/>
              </a:ln>
              <a:solidFill>
                <a:srgbClr val="538ED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3361" y="4353430"/>
            <a:ext cx="1904779" cy="1937340"/>
          </a:xfrm>
          <a:custGeom>
            <a:avLst/>
            <a:gdLst>
              <a:gd name="connsiteX0" fmla="*/ 0 w 5411258"/>
              <a:gd name="connsiteY0" fmla="*/ 0 h 6084210"/>
              <a:gd name="connsiteX1" fmla="*/ 5411258 w 5411258"/>
              <a:gd name="connsiteY1" fmla="*/ 0 h 6084210"/>
              <a:gd name="connsiteX2" fmla="*/ 5411258 w 5411258"/>
              <a:gd name="connsiteY2" fmla="*/ 6084210 h 6084210"/>
              <a:gd name="connsiteX3" fmla="*/ 0 w 5411258"/>
              <a:gd name="connsiteY3" fmla="*/ 6084210 h 6084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11258" h="6084210">
                <a:moveTo>
                  <a:pt x="0" y="0"/>
                </a:moveTo>
                <a:lnTo>
                  <a:pt x="5411258" y="0"/>
                </a:lnTo>
                <a:lnTo>
                  <a:pt x="5411258" y="6084210"/>
                </a:lnTo>
                <a:lnTo>
                  <a:pt x="0" y="6084210"/>
                </a:lnTo>
                <a:close/>
              </a:path>
            </a:pathLst>
          </a:custGeom>
        </p:spPr>
      </p:pic>
      <p:sp>
        <p:nvSpPr>
          <p:cNvPr id="9" name="文本框 8"/>
          <p:cNvSpPr txBox="1"/>
          <p:nvPr/>
        </p:nvSpPr>
        <p:spPr>
          <a:xfrm>
            <a:off x="2180727" y="3282591"/>
            <a:ext cx="7776539" cy="2192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思考</a:t>
            </a:r>
            <a:r>
              <a:rPr lang="zh-CN" altLang="zh-CN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32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zh-CN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猴子为什么会空着手回家去？从小猴子身上我们应该吸取什么教训？</a:t>
            </a:r>
            <a:endParaRPr lang="en-US" altLang="zh-CN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email"/>
          <a:srcRect b="-14286"/>
          <a:stretch>
            <a:fillRect/>
          </a:stretch>
        </p:blipFill>
        <p:spPr>
          <a:xfrm>
            <a:off x="3916198" y="2137312"/>
            <a:ext cx="3218634" cy="1820821"/>
          </a:xfrm>
          <a:prstGeom prst="rect">
            <a:avLst/>
          </a:prstGeom>
        </p:spPr>
      </p:pic>
      <p:sp>
        <p:nvSpPr>
          <p:cNvPr id="15" name="云形标注 14"/>
          <p:cNvSpPr/>
          <p:nvPr/>
        </p:nvSpPr>
        <p:spPr>
          <a:xfrm>
            <a:off x="8110764" y="2058656"/>
            <a:ext cx="3066472" cy="1223935"/>
          </a:xfrm>
          <a:prstGeom prst="cloudCallout">
            <a:avLst>
              <a:gd name="adj1" fmla="val -49748"/>
              <a:gd name="adj2" fmla="val 85894"/>
            </a:avLst>
          </a:prstGeom>
          <a:solidFill>
            <a:sysClr val="window" lastClr="FFFFFF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目标明确</a:t>
            </a:r>
            <a:endParaRPr kumimoji="0" lang="en-US" altLang="zh-CN" sz="3200" b="1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有始有终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椭圆 24"/>
          <p:cNvSpPr/>
          <p:nvPr/>
        </p:nvSpPr>
        <p:spPr>
          <a:xfrm>
            <a:off x="709684" y="975869"/>
            <a:ext cx="10849970" cy="5550627"/>
          </a:xfrm>
          <a:prstGeom prst="roundRect">
            <a:avLst>
              <a:gd name="adj" fmla="val 8038"/>
            </a:avLst>
          </a:prstGeom>
          <a:solidFill>
            <a:schemeClr val="bg1"/>
          </a:solidFill>
          <a:ln w="38100">
            <a:solidFill>
              <a:srgbClr val="538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rPr>
              <a:t>9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568739" y="5943600"/>
            <a:ext cx="8645817" cy="914399"/>
          </a:xfrm>
          <a:custGeom>
            <a:avLst/>
            <a:gdLst>
              <a:gd name="connsiteX0" fmla="*/ 0 w 11872784"/>
              <a:gd name="connsiteY0" fmla="*/ 0 h 1314450"/>
              <a:gd name="connsiteX1" fmla="*/ 137588 w 11872784"/>
              <a:gd name="connsiteY1" fmla="*/ 0 h 1314450"/>
              <a:gd name="connsiteX2" fmla="*/ 160984 w 11872784"/>
              <a:gd name="connsiteY2" fmla="*/ 24896 h 1314450"/>
              <a:gd name="connsiteX3" fmla="*/ 1382584 w 11872784"/>
              <a:gd name="connsiteY3" fmla="*/ 400050 h 1314450"/>
              <a:gd name="connsiteX4" fmla="*/ 2604185 w 11872784"/>
              <a:gd name="connsiteY4" fmla="*/ 24896 h 1314450"/>
              <a:gd name="connsiteX5" fmla="*/ 2627581 w 11872784"/>
              <a:gd name="connsiteY5" fmla="*/ 0 h 1314450"/>
              <a:gd name="connsiteX6" fmla="*/ 11872784 w 11872784"/>
              <a:gd name="connsiteY6" fmla="*/ 0 h 1314450"/>
              <a:gd name="connsiteX7" fmla="*/ 11872784 w 11872784"/>
              <a:gd name="connsiteY7" fmla="*/ 1314450 h 1314450"/>
              <a:gd name="connsiteX8" fmla="*/ 0 w 11872784"/>
              <a:gd name="connsiteY8" fmla="*/ 1314450 h 13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72784" h="1314450">
                <a:moveTo>
                  <a:pt x="0" y="0"/>
                </a:moveTo>
                <a:lnTo>
                  <a:pt x="137588" y="0"/>
                </a:lnTo>
                <a:lnTo>
                  <a:pt x="160984" y="24896"/>
                </a:lnTo>
                <a:cubicBezTo>
                  <a:pt x="425728" y="251237"/>
                  <a:pt x="874068" y="400050"/>
                  <a:pt x="1382584" y="400050"/>
                </a:cubicBezTo>
                <a:cubicBezTo>
                  <a:pt x="1891101" y="400050"/>
                  <a:pt x="2339440" y="251237"/>
                  <a:pt x="2604185" y="24896"/>
                </a:cubicBezTo>
                <a:lnTo>
                  <a:pt x="2627581" y="0"/>
                </a:lnTo>
                <a:lnTo>
                  <a:pt x="11872784" y="0"/>
                </a:lnTo>
                <a:lnTo>
                  <a:pt x="11872784" y="1314450"/>
                </a:lnTo>
                <a:lnTo>
                  <a:pt x="0" y="131445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 flipH="1">
            <a:off x="-22516" y="6141492"/>
            <a:ext cx="8150516" cy="716507"/>
          </a:xfrm>
          <a:custGeom>
            <a:avLst/>
            <a:gdLst>
              <a:gd name="connsiteX0" fmla="*/ 0 w 11872784"/>
              <a:gd name="connsiteY0" fmla="*/ 0 h 1314450"/>
              <a:gd name="connsiteX1" fmla="*/ 137588 w 11872784"/>
              <a:gd name="connsiteY1" fmla="*/ 0 h 1314450"/>
              <a:gd name="connsiteX2" fmla="*/ 160984 w 11872784"/>
              <a:gd name="connsiteY2" fmla="*/ 24896 h 1314450"/>
              <a:gd name="connsiteX3" fmla="*/ 1382584 w 11872784"/>
              <a:gd name="connsiteY3" fmla="*/ 400050 h 1314450"/>
              <a:gd name="connsiteX4" fmla="*/ 2604185 w 11872784"/>
              <a:gd name="connsiteY4" fmla="*/ 24896 h 1314450"/>
              <a:gd name="connsiteX5" fmla="*/ 2627581 w 11872784"/>
              <a:gd name="connsiteY5" fmla="*/ 0 h 1314450"/>
              <a:gd name="connsiteX6" fmla="*/ 11872784 w 11872784"/>
              <a:gd name="connsiteY6" fmla="*/ 0 h 1314450"/>
              <a:gd name="connsiteX7" fmla="*/ 11872784 w 11872784"/>
              <a:gd name="connsiteY7" fmla="*/ 1314450 h 1314450"/>
              <a:gd name="connsiteX8" fmla="*/ 0 w 11872784"/>
              <a:gd name="connsiteY8" fmla="*/ 1314450 h 13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72784" h="1314450">
                <a:moveTo>
                  <a:pt x="0" y="0"/>
                </a:moveTo>
                <a:lnTo>
                  <a:pt x="137588" y="0"/>
                </a:lnTo>
                <a:lnTo>
                  <a:pt x="160984" y="24896"/>
                </a:lnTo>
                <a:cubicBezTo>
                  <a:pt x="425728" y="251237"/>
                  <a:pt x="874068" y="400050"/>
                  <a:pt x="1382584" y="400050"/>
                </a:cubicBezTo>
                <a:cubicBezTo>
                  <a:pt x="1891101" y="400050"/>
                  <a:pt x="2339440" y="251237"/>
                  <a:pt x="2604185" y="24896"/>
                </a:cubicBezTo>
                <a:lnTo>
                  <a:pt x="2627581" y="0"/>
                </a:lnTo>
                <a:lnTo>
                  <a:pt x="11872784" y="0"/>
                </a:lnTo>
                <a:lnTo>
                  <a:pt x="11872784" y="1314450"/>
                </a:lnTo>
                <a:lnTo>
                  <a:pt x="0" y="1314450"/>
                </a:lnTo>
                <a:close/>
              </a:path>
            </a:pathLst>
          </a:custGeom>
        </p:spPr>
      </p:pic>
      <p:sp>
        <p:nvSpPr>
          <p:cNvPr id="17" name="文本框 16"/>
          <p:cNvSpPr txBox="1"/>
          <p:nvPr/>
        </p:nvSpPr>
        <p:spPr>
          <a:xfrm>
            <a:off x="948554" y="17704"/>
            <a:ext cx="4071892" cy="879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300" normalizeH="0" baseline="0" noProof="0" smtClean="0">
                <a:ln>
                  <a:noFill/>
                </a:ln>
                <a:solidFill>
                  <a:srgbClr val="538ED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 </a:t>
            </a:r>
            <a:r>
              <a:rPr kumimoji="0" lang="zh-CN" altLang="en-US" sz="3600" b="1" i="0" u="none" strike="noStrike" kern="1200" cap="none" spc="300" normalizeH="0" baseline="0" noProof="0" smtClean="0">
                <a:ln>
                  <a:noFill/>
                </a:ln>
                <a:solidFill>
                  <a:srgbClr val="538ED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我会想 </a:t>
            </a:r>
            <a:r>
              <a:rPr kumimoji="0" lang="en-US" altLang="zh-CN" sz="3600" b="1" i="0" u="none" strike="noStrike" kern="1200" cap="none" spc="300" normalizeH="0" baseline="0" noProof="0" smtClean="0">
                <a:ln>
                  <a:noFill/>
                </a:ln>
                <a:solidFill>
                  <a:srgbClr val="538ED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endParaRPr kumimoji="0" lang="zh-CN" altLang="en-US" sz="3600" b="1" i="0" u="none" strike="noStrike" kern="1200" cap="none" spc="300" normalizeH="0" baseline="0" noProof="0">
              <a:ln>
                <a:noFill/>
              </a:ln>
              <a:solidFill>
                <a:srgbClr val="538ED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3361" y="4353430"/>
            <a:ext cx="1904779" cy="1937340"/>
          </a:xfrm>
          <a:custGeom>
            <a:avLst/>
            <a:gdLst>
              <a:gd name="connsiteX0" fmla="*/ 0 w 5411258"/>
              <a:gd name="connsiteY0" fmla="*/ 0 h 6084210"/>
              <a:gd name="connsiteX1" fmla="*/ 5411258 w 5411258"/>
              <a:gd name="connsiteY1" fmla="*/ 0 h 6084210"/>
              <a:gd name="connsiteX2" fmla="*/ 5411258 w 5411258"/>
              <a:gd name="connsiteY2" fmla="*/ 6084210 h 6084210"/>
              <a:gd name="connsiteX3" fmla="*/ 0 w 5411258"/>
              <a:gd name="connsiteY3" fmla="*/ 6084210 h 6084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11258" h="6084210">
                <a:moveTo>
                  <a:pt x="0" y="0"/>
                </a:moveTo>
                <a:lnTo>
                  <a:pt x="5411258" y="0"/>
                </a:lnTo>
                <a:lnTo>
                  <a:pt x="5411258" y="6084210"/>
                </a:lnTo>
                <a:lnTo>
                  <a:pt x="0" y="6084210"/>
                </a:lnTo>
                <a:close/>
              </a:path>
            </a:pathLst>
          </a:custGeom>
        </p:spPr>
      </p:pic>
      <p:sp>
        <p:nvSpPr>
          <p:cNvPr id="9" name="文本框 8"/>
          <p:cNvSpPr txBox="1"/>
          <p:nvPr/>
        </p:nvSpPr>
        <p:spPr>
          <a:xfrm>
            <a:off x="1652003" y="1753846"/>
            <a:ext cx="9299537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小猴子下山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/>
            <a:endParaRPr lang="en-US" altLang="zh-CN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/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/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做事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有目标，肯吃苦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，有始有终，就有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收获。</a:t>
            </a:r>
            <a:endParaRPr lang="zh-CN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5202803" y="3999375"/>
            <a:ext cx="2197936" cy="2197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2440901" y="514499"/>
            <a:ext cx="7310233" cy="5714275"/>
          </a:xfrm>
          <a:prstGeom prst="rect">
            <a:avLst/>
          </a:prstGeom>
          <a:noFill/>
        </p:spPr>
      </p:pic>
      <p:grpSp>
        <p:nvGrpSpPr>
          <p:cNvPr id="5" name="组合 4"/>
          <p:cNvGrpSpPr/>
          <p:nvPr/>
        </p:nvGrpSpPr>
        <p:grpSpPr>
          <a:xfrm>
            <a:off x="2058138" y="556929"/>
            <a:ext cx="1908175" cy="795655"/>
            <a:chOff x="898" y="1383"/>
            <a:chExt cx="3005" cy="1253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教学目标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smtClean="0">
                    <a:solidFill>
                      <a:prstClr val="black"/>
                    </a:solidFill>
                    <a:latin typeface="微软雅黑" panose="020B0503020204020204" pitchFamily="34" charset="-122"/>
                  </a:rPr>
                  <a:t>    </a:t>
                </a:r>
                <a:r>
                  <a:rPr lang="zh-CN" altLang="en-US" sz="2400" b="1" smtClean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布置作业</a:t>
                </a:r>
                <a:endParaRPr lang="zh-CN" altLang="en-US" sz="24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3966210" y="2943225"/>
            <a:ext cx="496062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把这个故事讲给爸妈听。	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925300" y="10363200"/>
            <a:ext cx="342900" cy="2540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0" y="1610342"/>
            <a:ext cx="1102372" cy="20828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5001898" y="4908482"/>
            <a:ext cx="2816747" cy="17857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10931590" y="795685"/>
            <a:ext cx="1260410" cy="10922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 rot="21018704">
            <a:off x="2199615" y="3244492"/>
            <a:ext cx="1407653" cy="106424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 rot="20962528">
            <a:off x="8687498" y="3069795"/>
            <a:ext cx="1457361" cy="99379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 rot="20962528">
            <a:off x="2899082" y="4227315"/>
            <a:ext cx="1457361" cy="993799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51186" y="284381"/>
            <a:ext cx="11354435" cy="39050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56870">
              <a:lnSpc>
                <a:spcPct val="150000"/>
              </a:lnSpc>
            </a:pP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教学目</a:t>
            </a:r>
            <a:r>
              <a:rPr 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6870">
              <a:lnSpc>
                <a:spcPct val="150000"/>
              </a:lnSpc>
            </a:pPr>
            <a:r>
              <a:rPr 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.语境中认识“猴、结”等12个字，积累“又……又……”形式的词语</a:t>
            </a:r>
            <a:r>
              <a:rPr 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6870">
              <a:lnSpc>
                <a:spcPct val="150000"/>
              </a:lnSpc>
            </a:pPr>
            <a:r>
              <a:rPr 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.利用动作演示等方法正确理解“掰、扛、扔、摘、捧、抱”等词语的意思，能结合生活实际用上这些动词说话</a:t>
            </a:r>
            <a:r>
              <a:rPr 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6870">
              <a:lnSpc>
                <a:spcPct val="150000"/>
              </a:lnSpc>
            </a:pPr>
            <a:r>
              <a:rPr 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.图文对照，读懂故事内容，仿照“小猴子走到（哪里），看见（什么），就（怎么做）”的句式，说说故事的主要情节</a:t>
            </a:r>
            <a:r>
              <a:rPr 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6870">
              <a:lnSpc>
                <a:spcPct val="150000"/>
              </a:lnSpc>
            </a:pPr>
            <a:r>
              <a:rPr 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.初步明白做事情要目标明确，有始有终</a:t>
            </a:r>
            <a:r>
              <a:rPr 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 rot="20323060">
            <a:off x="-247071" y="-6278"/>
            <a:ext cx="1494277" cy="808239"/>
          </a:xfrm>
          <a:prstGeom prst="rect">
            <a:avLst/>
          </a:prstGeom>
        </p:spPr>
      </p:pic>
      <p:sp>
        <p:nvSpPr>
          <p:cNvPr id="31" name="矩形: 圆角 30"/>
          <p:cNvSpPr/>
          <p:nvPr/>
        </p:nvSpPr>
        <p:spPr>
          <a:xfrm>
            <a:off x="723900" y="5511800"/>
            <a:ext cx="2260600" cy="46867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48554" y="17704"/>
            <a:ext cx="4071892" cy="760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2000"/>
              </a:lnSpc>
            </a:pPr>
            <a:r>
              <a:rPr lang="en-US" altLang="zh-CN" sz="3600" b="1" spc="300" smtClean="0">
                <a:solidFill>
                  <a:srgbClr val="538ED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 </a:t>
            </a:r>
            <a:r>
              <a:rPr lang="zh-CN" altLang="en-US" sz="3600" b="1" spc="300" smtClean="0">
                <a:solidFill>
                  <a:srgbClr val="538ED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我会猜 </a:t>
            </a:r>
            <a:r>
              <a:rPr lang="en-US" altLang="zh-CN" sz="3600" b="1" spc="300" smtClean="0">
                <a:solidFill>
                  <a:srgbClr val="538ED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endParaRPr lang="zh-CN" altLang="en-US" sz="3600" b="1" spc="300">
              <a:solidFill>
                <a:srgbClr val="538ED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05501" y="1298229"/>
            <a:ext cx="4293473" cy="320857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一物像人又像狗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2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爬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杆上树是能手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2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擅长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模仿人动作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2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家里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没有山里有。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913022" y="1265033"/>
            <a:ext cx="3539540" cy="3290235"/>
            <a:chOff x="8002474" y="897219"/>
            <a:chExt cx="3539540" cy="3290235"/>
          </a:xfrm>
        </p:grpSpPr>
        <p:sp>
          <p:nvSpPr>
            <p:cNvPr id="11" name="文本框 10"/>
            <p:cNvSpPr txBox="1"/>
            <p:nvPr/>
          </p:nvSpPr>
          <p:spPr>
            <a:xfrm>
              <a:off x="8002474" y="897219"/>
              <a:ext cx="2070527" cy="117230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25000"/>
                </a:lnSpc>
                <a:spcBef>
                  <a:spcPct val="50000"/>
                </a:spcBef>
              </a:pPr>
              <a:r>
                <a:rPr lang="zh-CN" altLang="en-US" sz="6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猴子</a:t>
              </a:r>
              <a:endParaRPr lang="zh-CN" altLang="en-US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email"/>
            <a:srcRect b="-14286"/>
            <a:stretch>
              <a:fillRect/>
            </a:stretch>
          </p:blipFill>
          <p:spPr>
            <a:xfrm>
              <a:off x="8603987" y="2316047"/>
              <a:ext cx="2938027" cy="1871407"/>
            </a:xfrm>
            <a:prstGeom prst="rect">
              <a:avLst/>
            </a:prstGeom>
          </p:spPr>
        </p:pic>
      </p:grpSp>
      <p:sp>
        <p:nvSpPr>
          <p:cNvPr id="13" name="文本框 12"/>
          <p:cNvSpPr txBox="1"/>
          <p:nvPr/>
        </p:nvSpPr>
        <p:spPr>
          <a:xfrm>
            <a:off x="7982596" y="1045586"/>
            <a:ext cx="1691312" cy="1820307"/>
          </a:xfrm>
          <a:prstGeom prst="rect">
            <a:avLst/>
          </a:prstGeom>
          <a:solidFill>
            <a:srgbClr val="FFC000"/>
          </a:solidFill>
        </p:spPr>
        <p:txBody>
          <a:bodyPr wrap="square" rtlCol="0" anchor="t">
            <a:spAutoFit/>
          </a:bodyPr>
          <a:lstStyle/>
          <a:p>
            <a:pPr algn="ctr">
              <a:lnSpc>
                <a:spcPct val="125000"/>
              </a:lnSpc>
              <a:spcBef>
                <a:spcPct val="50000"/>
              </a:spcBef>
            </a:pPr>
            <a:r>
              <a:rPr lang="zh-CN" altLang="en-US" sz="9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猴</a:t>
            </a:r>
            <a:endParaRPr lang="zh-CN" altLang="en-US" sz="9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椭圆 24"/>
          <p:cNvSpPr/>
          <p:nvPr/>
        </p:nvSpPr>
        <p:spPr>
          <a:xfrm>
            <a:off x="709684" y="975869"/>
            <a:ext cx="10849970" cy="5550627"/>
          </a:xfrm>
          <a:prstGeom prst="roundRect">
            <a:avLst>
              <a:gd name="adj" fmla="val 8038"/>
            </a:avLst>
          </a:prstGeom>
          <a:solidFill>
            <a:schemeClr val="bg1"/>
          </a:solidFill>
          <a:ln w="38100">
            <a:solidFill>
              <a:srgbClr val="538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9</a:t>
            </a:r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568739" y="5943600"/>
            <a:ext cx="8645817" cy="914399"/>
          </a:xfrm>
          <a:custGeom>
            <a:avLst/>
            <a:gdLst>
              <a:gd name="connsiteX0" fmla="*/ 0 w 11872784"/>
              <a:gd name="connsiteY0" fmla="*/ 0 h 1314450"/>
              <a:gd name="connsiteX1" fmla="*/ 137588 w 11872784"/>
              <a:gd name="connsiteY1" fmla="*/ 0 h 1314450"/>
              <a:gd name="connsiteX2" fmla="*/ 160984 w 11872784"/>
              <a:gd name="connsiteY2" fmla="*/ 24896 h 1314450"/>
              <a:gd name="connsiteX3" fmla="*/ 1382584 w 11872784"/>
              <a:gd name="connsiteY3" fmla="*/ 400050 h 1314450"/>
              <a:gd name="connsiteX4" fmla="*/ 2604185 w 11872784"/>
              <a:gd name="connsiteY4" fmla="*/ 24896 h 1314450"/>
              <a:gd name="connsiteX5" fmla="*/ 2627581 w 11872784"/>
              <a:gd name="connsiteY5" fmla="*/ 0 h 1314450"/>
              <a:gd name="connsiteX6" fmla="*/ 11872784 w 11872784"/>
              <a:gd name="connsiteY6" fmla="*/ 0 h 1314450"/>
              <a:gd name="connsiteX7" fmla="*/ 11872784 w 11872784"/>
              <a:gd name="connsiteY7" fmla="*/ 1314450 h 1314450"/>
              <a:gd name="connsiteX8" fmla="*/ 0 w 11872784"/>
              <a:gd name="connsiteY8" fmla="*/ 1314450 h 13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72784" h="1314450">
                <a:moveTo>
                  <a:pt x="0" y="0"/>
                </a:moveTo>
                <a:lnTo>
                  <a:pt x="137588" y="0"/>
                </a:lnTo>
                <a:lnTo>
                  <a:pt x="160984" y="24896"/>
                </a:lnTo>
                <a:cubicBezTo>
                  <a:pt x="425728" y="251237"/>
                  <a:pt x="874068" y="400050"/>
                  <a:pt x="1382584" y="400050"/>
                </a:cubicBezTo>
                <a:cubicBezTo>
                  <a:pt x="1891101" y="400050"/>
                  <a:pt x="2339440" y="251237"/>
                  <a:pt x="2604185" y="24896"/>
                </a:cubicBezTo>
                <a:lnTo>
                  <a:pt x="2627581" y="0"/>
                </a:lnTo>
                <a:lnTo>
                  <a:pt x="11872784" y="0"/>
                </a:lnTo>
                <a:lnTo>
                  <a:pt x="11872784" y="1314450"/>
                </a:lnTo>
                <a:lnTo>
                  <a:pt x="0" y="131445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 flipH="1">
            <a:off x="-22516" y="6141492"/>
            <a:ext cx="8150516" cy="716507"/>
          </a:xfrm>
          <a:custGeom>
            <a:avLst/>
            <a:gdLst>
              <a:gd name="connsiteX0" fmla="*/ 0 w 11872784"/>
              <a:gd name="connsiteY0" fmla="*/ 0 h 1314450"/>
              <a:gd name="connsiteX1" fmla="*/ 137588 w 11872784"/>
              <a:gd name="connsiteY1" fmla="*/ 0 h 1314450"/>
              <a:gd name="connsiteX2" fmla="*/ 160984 w 11872784"/>
              <a:gd name="connsiteY2" fmla="*/ 24896 h 1314450"/>
              <a:gd name="connsiteX3" fmla="*/ 1382584 w 11872784"/>
              <a:gd name="connsiteY3" fmla="*/ 400050 h 1314450"/>
              <a:gd name="connsiteX4" fmla="*/ 2604185 w 11872784"/>
              <a:gd name="connsiteY4" fmla="*/ 24896 h 1314450"/>
              <a:gd name="connsiteX5" fmla="*/ 2627581 w 11872784"/>
              <a:gd name="connsiteY5" fmla="*/ 0 h 1314450"/>
              <a:gd name="connsiteX6" fmla="*/ 11872784 w 11872784"/>
              <a:gd name="connsiteY6" fmla="*/ 0 h 1314450"/>
              <a:gd name="connsiteX7" fmla="*/ 11872784 w 11872784"/>
              <a:gd name="connsiteY7" fmla="*/ 1314450 h 1314450"/>
              <a:gd name="connsiteX8" fmla="*/ 0 w 11872784"/>
              <a:gd name="connsiteY8" fmla="*/ 1314450 h 13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72784" h="1314450">
                <a:moveTo>
                  <a:pt x="0" y="0"/>
                </a:moveTo>
                <a:lnTo>
                  <a:pt x="137588" y="0"/>
                </a:lnTo>
                <a:lnTo>
                  <a:pt x="160984" y="24896"/>
                </a:lnTo>
                <a:cubicBezTo>
                  <a:pt x="425728" y="251237"/>
                  <a:pt x="874068" y="400050"/>
                  <a:pt x="1382584" y="400050"/>
                </a:cubicBezTo>
                <a:cubicBezTo>
                  <a:pt x="1891101" y="400050"/>
                  <a:pt x="2339440" y="251237"/>
                  <a:pt x="2604185" y="24896"/>
                </a:cubicBezTo>
                <a:lnTo>
                  <a:pt x="2627581" y="0"/>
                </a:lnTo>
                <a:lnTo>
                  <a:pt x="11872784" y="0"/>
                </a:lnTo>
                <a:lnTo>
                  <a:pt x="11872784" y="1314450"/>
                </a:lnTo>
                <a:lnTo>
                  <a:pt x="0" y="1314450"/>
                </a:lnTo>
                <a:close/>
              </a:path>
            </a:pathLst>
          </a:custGeom>
        </p:spPr>
      </p:pic>
      <p:sp>
        <p:nvSpPr>
          <p:cNvPr id="17" name="文本框 16"/>
          <p:cNvSpPr txBox="1"/>
          <p:nvPr/>
        </p:nvSpPr>
        <p:spPr>
          <a:xfrm>
            <a:off x="948554" y="17704"/>
            <a:ext cx="4071892" cy="760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2000"/>
              </a:lnSpc>
            </a:pPr>
            <a:r>
              <a:rPr lang="en-US" altLang="zh-CN" sz="3600" b="1" spc="300" dirty="0" smtClean="0">
                <a:solidFill>
                  <a:srgbClr val="538ED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 </a:t>
            </a:r>
            <a:r>
              <a:rPr lang="zh-CN" altLang="en-US" sz="3600" b="1" spc="300" dirty="0" smtClean="0">
                <a:solidFill>
                  <a:srgbClr val="538ED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我会读 </a:t>
            </a:r>
            <a:r>
              <a:rPr lang="en-US" altLang="zh-CN" sz="3600" b="1" spc="300" dirty="0" smtClean="0">
                <a:solidFill>
                  <a:srgbClr val="538ED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endParaRPr lang="zh-CN" altLang="en-US" sz="3600" b="1" spc="300" dirty="0">
              <a:solidFill>
                <a:srgbClr val="538ED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3361" y="4353430"/>
            <a:ext cx="1904779" cy="1937340"/>
          </a:xfrm>
          <a:custGeom>
            <a:avLst/>
            <a:gdLst>
              <a:gd name="connsiteX0" fmla="*/ 0 w 5411258"/>
              <a:gd name="connsiteY0" fmla="*/ 0 h 6084210"/>
              <a:gd name="connsiteX1" fmla="*/ 5411258 w 5411258"/>
              <a:gd name="connsiteY1" fmla="*/ 0 h 6084210"/>
              <a:gd name="connsiteX2" fmla="*/ 5411258 w 5411258"/>
              <a:gd name="connsiteY2" fmla="*/ 6084210 h 6084210"/>
              <a:gd name="connsiteX3" fmla="*/ 0 w 5411258"/>
              <a:gd name="connsiteY3" fmla="*/ 6084210 h 6084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11258" h="6084210">
                <a:moveTo>
                  <a:pt x="0" y="0"/>
                </a:moveTo>
                <a:lnTo>
                  <a:pt x="5411258" y="0"/>
                </a:lnTo>
                <a:lnTo>
                  <a:pt x="5411258" y="6084210"/>
                </a:lnTo>
                <a:lnTo>
                  <a:pt x="0" y="6084210"/>
                </a:lnTo>
                <a:close/>
              </a:path>
            </a:pathLst>
          </a:custGeom>
        </p:spPr>
      </p:pic>
      <p:sp>
        <p:nvSpPr>
          <p:cNvPr id="13" name="文本框 12"/>
          <p:cNvSpPr txBox="1"/>
          <p:nvPr/>
        </p:nvSpPr>
        <p:spPr>
          <a:xfrm>
            <a:off x="2233227" y="1472532"/>
            <a:ext cx="8078470" cy="300825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 fontAlgn="base">
              <a:spcBef>
                <a:spcPct val="2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自读提示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：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  <a:p>
            <a:pPr marL="342900" indent="-342900" fontAlgn="base">
              <a:spcBef>
                <a:spcPct val="20000"/>
              </a:spcBef>
            </a:pP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ts val="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①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边读边圈出生字：读准字音，注意停顿，读通句子。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ts val="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②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标注好自然段。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椭圆 24"/>
          <p:cNvSpPr/>
          <p:nvPr/>
        </p:nvSpPr>
        <p:spPr>
          <a:xfrm>
            <a:off x="709684" y="975869"/>
            <a:ext cx="10849970" cy="5550627"/>
          </a:xfrm>
          <a:prstGeom prst="roundRect">
            <a:avLst>
              <a:gd name="adj" fmla="val 8038"/>
            </a:avLst>
          </a:prstGeom>
          <a:solidFill>
            <a:schemeClr val="bg1"/>
          </a:solidFill>
          <a:ln w="38100">
            <a:solidFill>
              <a:srgbClr val="538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rPr>
              <a:t>9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568739" y="5943600"/>
            <a:ext cx="8645817" cy="914399"/>
          </a:xfrm>
          <a:custGeom>
            <a:avLst/>
            <a:gdLst>
              <a:gd name="connsiteX0" fmla="*/ 0 w 11872784"/>
              <a:gd name="connsiteY0" fmla="*/ 0 h 1314450"/>
              <a:gd name="connsiteX1" fmla="*/ 137588 w 11872784"/>
              <a:gd name="connsiteY1" fmla="*/ 0 h 1314450"/>
              <a:gd name="connsiteX2" fmla="*/ 160984 w 11872784"/>
              <a:gd name="connsiteY2" fmla="*/ 24896 h 1314450"/>
              <a:gd name="connsiteX3" fmla="*/ 1382584 w 11872784"/>
              <a:gd name="connsiteY3" fmla="*/ 400050 h 1314450"/>
              <a:gd name="connsiteX4" fmla="*/ 2604185 w 11872784"/>
              <a:gd name="connsiteY4" fmla="*/ 24896 h 1314450"/>
              <a:gd name="connsiteX5" fmla="*/ 2627581 w 11872784"/>
              <a:gd name="connsiteY5" fmla="*/ 0 h 1314450"/>
              <a:gd name="connsiteX6" fmla="*/ 11872784 w 11872784"/>
              <a:gd name="connsiteY6" fmla="*/ 0 h 1314450"/>
              <a:gd name="connsiteX7" fmla="*/ 11872784 w 11872784"/>
              <a:gd name="connsiteY7" fmla="*/ 1314450 h 1314450"/>
              <a:gd name="connsiteX8" fmla="*/ 0 w 11872784"/>
              <a:gd name="connsiteY8" fmla="*/ 1314450 h 13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72784" h="1314450">
                <a:moveTo>
                  <a:pt x="0" y="0"/>
                </a:moveTo>
                <a:lnTo>
                  <a:pt x="137588" y="0"/>
                </a:lnTo>
                <a:lnTo>
                  <a:pt x="160984" y="24896"/>
                </a:lnTo>
                <a:cubicBezTo>
                  <a:pt x="425728" y="251237"/>
                  <a:pt x="874068" y="400050"/>
                  <a:pt x="1382584" y="400050"/>
                </a:cubicBezTo>
                <a:cubicBezTo>
                  <a:pt x="1891101" y="400050"/>
                  <a:pt x="2339440" y="251237"/>
                  <a:pt x="2604185" y="24896"/>
                </a:cubicBezTo>
                <a:lnTo>
                  <a:pt x="2627581" y="0"/>
                </a:lnTo>
                <a:lnTo>
                  <a:pt x="11872784" y="0"/>
                </a:lnTo>
                <a:lnTo>
                  <a:pt x="11872784" y="1314450"/>
                </a:lnTo>
                <a:lnTo>
                  <a:pt x="0" y="131445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 flipH="1">
            <a:off x="-22516" y="6141492"/>
            <a:ext cx="8150516" cy="716507"/>
          </a:xfrm>
          <a:custGeom>
            <a:avLst/>
            <a:gdLst>
              <a:gd name="connsiteX0" fmla="*/ 0 w 11872784"/>
              <a:gd name="connsiteY0" fmla="*/ 0 h 1314450"/>
              <a:gd name="connsiteX1" fmla="*/ 137588 w 11872784"/>
              <a:gd name="connsiteY1" fmla="*/ 0 h 1314450"/>
              <a:gd name="connsiteX2" fmla="*/ 160984 w 11872784"/>
              <a:gd name="connsiteY2" fmla="*/ 24896 h 1314450"/>
              <a:gd name="connsiteX3" fmla="*/ 1382584 w 11872784"/>
              <a:gd name="connsiteY3" fmla="*/ 400050 h 1314450"/>
              <a:gd name="connsiteX4" fmla="*/ 2604185 w 11872784"/>
              <a:gd name="connsiteY4" fmla="*/ 24896 h 1314450"/>
              <a:gd name="connsiteX5" fmla="*/ 2627581 w 11872784"/>
              <a:gd name="connsiteY5" fmla="*/ 0 h 1314450"/>
              <a:gd name="connsiteX6" fmla="*/ 11872784 w 11872784"/>
              <a:gd name="connsiteY6" fmla="*/ 0 h 1314450"/>
              <a:gd name="connsiteX7" fmla="*/ 11872784 w 11872784"/>
              <a:gd name="connsiteY7" fmla="*/ 1314450 h 1314450"/>
              <a:gd name="connsiteX8" fmla="*/ 0 w 11872784"/>
              <a:gd name="connsiteY8" fmla="*/ 1314450 h 13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72784" h="1314450">
                <a:moveTo>
                  <a:pt x="0" y="0"/>
                </a:moveTo>
                <a:lnTo>
                  <a:pt x="137588" y="0"/>
                </a:lnTo>
                <a:lnTo>
                  <a:pt x="160984" y="24896"/>
                </a:lnTo>
                <a:cubicBezTo>
                  <a:pt x="425728" y="251237"/>
                  <a:pt x="874068" y="400050"/>
                  <a:pt x="1382584" y="400050"/>
                </a:cubicBezTo>
                <a:cubicBezTo>
                  <a:pt x="1891101" y="400050"/>
                  <a:pt x="2339440" y="251237"/>
                  <a:pt x="2604185" y="24896"/>
                </a:cubicBezTo>
                <a:lnTo>
                  <a:pt x="2627581" y="0"/>
                </a:lnTo>
                <a:lnTo>
                  <a:pt x="11872784" y="0"/>
                </a:lnTo>
                <a:lnTo>
                  <a:pt x="11872784" y="1314450"/>
                </a:lnTo>
                <a:lnTo>
                  <a:pt x="0" y="1314450"/>
                </a:lnTo>
                <a:close/>
              </a:path>
            </a:pathLst>
          </a:custGeom>
        </p:spPr>
      </p:pic>
      <p:sp>
        <p:nvSpPr>
          <p:cNvPr id="17" name="文本框 16"/>
          <p:cNvSpPr txBox="1"/>
          <p:nvPr/>
        </p:nvSpPr>
        <p:spPr>
          <a:xfrm>
            <a:off x="948554" y="17704"/>
            <a:ext cx="4071892" cy="760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300" normalizeH="0" baseline="0" noProof="0" smtClean="0">
                <a:ln>
                  <a:noFill/>
                </a:ln>
                <a:solidFill>
                  <a:srgbClr val="538ED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 </a:t>
            </a:r>
            <a:r>
              <a:rPr kumimoji="0" lang="zh-CN" altLang="en-US" sz="3600" b="1" i="0" u="none" strike="noStrike" kern="1200" cap="none" spc="300" normalizeH="0" baseline="0" noProof="0" smtClean="0">
                <a:ln>
                  <a:noFill/>
                </a:ln>
                <a:solidFill>
                  <a:srgbClr val="538ED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我会读 </a:t>
            </a:r>
            <a:r>
              <a:rPr kumimoji="0" lang="en-US" altLang="zh-CN" sz="3600" b="1" i="0" u="none" strike="noStrike" kern="1200" cap="none" spc="300" normalizeH="0" baseline="0" noProof="0" smtClean="0">
                <a:ln>
                  <a:noFill/>
                </a:ln>
                <a:solidFill>
                  <a:srgbClr val="538ED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endParaRPr kumimoji="0" lang="zh-CN" altLang="en-US" sz="3600" b="1" i="0" u="none" strike="noStrike" kern="1200" cap="none" spc="300" normalizeH="0" baseline="0" noProof="0">
              <a:ln>
                <a:noFill/>
              </a:ln>
              <a:solidFill>
                <a:srgbClr val="538ED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3361" y="4353430"/>
            <a:ext cx="1904779" cy="1937340"/>
          </a:xfrm>
          <a:custGeom>
            <a:avLst/>
            <a:gdLst>
              <a:gd name="connsiteX0" fmla="*/ 0 w 5411258"/>
              <a:gd name="connsiteY0" fmla="*/ 0 h 6084210"/>
              <a:gd name="connsiteX1" fmla="*/ 5411258 w 5411258"/>
              <a:gd name="connsiteY1" fmla="*/ 0 h 6084210"/>
              <a:gd name="connsiteX2" fmla="*/ 5411258 w 5411258"/>
              <a:gd name="connsiteY2" fmla="*/ 6084210 h 6084210"/>
              <a:gd name="connsiteX3" fmla="*/ 0 w 5411258"/>
              <a:gd name="connsiteY3" fmla="*/ 6084210 h 6084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11258" h="6084210">
                <a:moveTo>
                  <a:pt x="0" y="0"/>
                </a:moveTo>
                <a:lnTo>
                  <a:pt x="5411258" y="0"/>
                </a:lnTo>
                <a:lnTo>
                  <a:pt x="5411258" y="6084210"/>
                </a:lnTo>
                <a:lnTo>
                  <a:pt x="0" y="6084210"/>
                </a:lnTo>
                <a:close/>
              </a:path>
            </a:pathLst>
          </a:custGeom>
        </p:spPr>
      </p:pic>
      <p:sp>
        <p:nvSpPr>
          <p:cNvPr id="9" name="文本框 8"/>
          <p:cNvSpPr txBox="1"/>
          <p:nvPr/>
        </p:nvSpPr>
        <p:spPr>
          <a:xfrm>
            <a:off x="1592228" y="1420723"/>
            <a:ext cx="9751408" cy="43249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   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1.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它看见玉米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结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得又大又多，非常高兴，就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掰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了一个，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扛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着往前走。</a:t>
            </a:r>
            <a:endParaRPr lang="en-US" altLang="zh-CN" sz="32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2.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他看见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满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树的桃子又大又红，非常高兴，就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扔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了玉米，去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摘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桃子。</a:t>
            </a:r>
            <a:endParaRPr lang="en-US" altLang="zh-CN" sz="32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3.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小猴子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捧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着几个桃子，走到一片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瓜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地里。</a:t>
            </a:r>
            <a:endParaRPr lang="en-US" altLang="zh-CN" sz="32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4.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小猴子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抱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着一个大西瓜往回走。走着走着，他看见一只小兔子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蹦蹦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跳跳的，真可爱，就扔了西瓜去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追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小兔子。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椭圆 24"/>
          <p:cNvSpPr/>
          <p:nvPr/>
        </p:nvSpPr>
        <p:spPr>
          <a:xfrm>
            <a:off x="709684" y="975869"/>
            <a:ext cx="10849970" cy="5550627"/>
          </a:xfrm>
          <a:prstGeom prst="roundRect">
            <a:avLst>
              <a:gd name="adj" fmla="val 8038"/>
            </a:avLst>
          </a:prstGeom>
          <a:solidFill>
            <a:schemeClr val="bg1"/>
          </a:solidFill>
          <a:ln w="38100">
            <a:solidFill>
              <a:srgbClr val="538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rPr>
              <a:t>9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568739" y="5943600"/>
            <a:ext cx="8645817" cy="914399"/>
          </a:xfrm>
          <a:custGeom>
            <a:avLst/>
            <a:gdLst>
              <a:gd name="connsiteX0" fmla="*/ 0 w 11872784"/>
              <a:gd name="connsiteY0" fmla="*/ 0 h 1314450"/>
              <a:gd name="connsiteX1" fmla="*/ 137588 w 11872784"/>
              <a:gd name="connsiteY1" fmla="*/ 0 h 1314450"/>
              <a:gd name="connsiteX2" fmla="*/ 160984 w 11872784"/>
              <a:gd name="connsiteY2" fmla="*/ 24896 h 1314450"/>
              <a:gd name="connsiteX3" fmla="*/ 1382584 w 11872784"/>
              <a:gd name="connsiteY3" fmla="*/ 400050 h 1314450"/>
              <a:gd name="connsiteX4" fmla="*/ 2604185 w 11872784"/>
              <a:gd name="connsiteY4" fmla="*/ 24896 h 1314450"/>
              <a:gd name="connsiteX5" fmla="*/ 2627581 w 11872784"/>
              <a:gd name="connsiteY5" fmla="*/ 0 h 1314450"/>
              <a:gd name="connsiteX6" fmla="*/ 11872784 w 11872784"/>
              <a:gd name="connsiteY6" fmla="*/ 0 h 1314450"/>
              <a:gd name="connsiteX7" fmla="*/ 11872784 w 11872784"/>
              <a:gd name="connsiteY7" fmla="*/ 1314450 h 1314450"/>
              <a:gd name="connsiteX8" fmla="*/ 0 w 11872784"/>
              <a:gd name="connsiteY8" fmla="*/ 1314450 h 13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72784" h="1314450">
                <a:moveTo>
                  <a:pt x="0" y="0"/>
                </a:moveTo>
                <a:lnTo>
                  <a:pt x="137588" y="0"/>
                </a:lnTo>
                <a:lnTo>
                  <a:pt x="160984" y="24896"/>
                </a:lnTo>
                <a:cubicBezTo>
                  <a:pt x="425728" y="251237"/>
                  <a:pt x="874068" y="400050"/>
                  <a:pt x="1382584" y="400050"/>
                </a:cubicBezTo>
                <a:cubicBezTo>
                  <a:pt x="1891101" y="400050"/>
                  <a:pt x="2339440" y="251237"/>
                  <a:pt x="2604185" y="24896"/>
                </a:cubicBezTo>
                <a:lnTo>
                  <a:pt x="2627581" y="0"/>
                </a:lnTo>
                <a:lnTo>
                  <a:pt x="11872784" y="0"/>
                </a:lnTo>
                <a:lnTo>
                  <a:pt x="11872784" y="1314450"/>
                </a:lnTo>
                <a:lnTo>
                  <a:pt x="0" y="131445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 flipH="1">
            <a:off x="-22516" y="6141492"/>
            <a:ext cx="8150516" cy="716507"/>
          </a:xfrm>
          <a:custGeom>
            <a:avLst/>
            <a:gdLst>
              <a:gd name="connsiteX0" fmla="*/ 0 w 11872784"/>
              <a:gd name="connsiteY0" fmla="*/ 0 h 1314450"/>
              <a:gd name="connsiteX1" fmla="*/ 137588 w 11872784"/>
              <a:gd name="connsiteY1" fmla="*/ 0 h 1314450"/>
              <a:gd name="connsiteX2" fmla="*/ 160984 w 11872784"/>
              <a:gd name="connsiteY2" fmla="*/ 24896 h 1314450"/>
              <a:gd name="connsiteX3" fmla="*/ 1382584 w 11872784"/>
              <a:gd name="connsiteY3" fmla="*/ 400050 h 1314450"/>
              <a:gd name="connsiteX4" fmla="*/ 2604185 w 11872784"/>
              <a:gd name="connsiteY4" fmla="*/ 24896 h 1314450"/>
              <a:gd name="connsiteX5" fmla="*/ 2627581 w 11872784"/>
              <a:gd name="connsiteY5" fmla="*/ 0 h 1314450"/>
              <a:gd name="connsiteX6" fmla="*/ 11872784 w 11872784"/>
              <a:gd name="connsiteY6" fmla="*/ 0 h 1314450"/>
              <a:gd name="connsiteX7" fmla="*/ 11872784 w 11872784"/>
              <a:gd name="connsiteY7" fmla="*/ 1314450 h 1314450"/>
              <a:gd name="connsiteX8" fmla="*/ 0 w 11872784"/>
              <a:gd name="connsiteY8" fmla="*/ 1314450 h 13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72784" h="1314450">
                <a:moveTo>
                  <a:pt x="0" y="0"/>
                </a:moveTo>
                <a:lnTo>
                  <a:pt x="137588" y="0"/>
                </a:lnTo>
                <a:lnTo>
                  <a:pt x="160984" y="24896"/>
                </a:lnTo>
                <a:cubicBezTo>
                  <a:pt x="425728" y="251237"/>
                  <a:pt x="874068" y="400050"/>
                  <a:pt x="1382584" y="400050"/>
                </a:cubicBezTo>
                <a:cubicBezTo>
                  <a:pt x="1891101" y="400050"/>
                  <a:pt x="2339440" y="251237"/>
                  <a:pt x="2604185" y="24896"/>
                </a:cubicBezTo>
                <a:lnTo>
                  <a:pt x="2627581" y="0"/>
                </a:lnTo>
                <a:lnTo>
                  <a:pt x="11872784" y="0"/>
                </a:lnTo>
                <a:lnTo>
                  <a:pt x="11872784" y="1314450"/>
                </a:lnTo>
                <a:lnTo>
                  <a:pt x="0" y="1314450"/>
                </a:lnTo>
                <a:close/>
              </a:path>
            </a:pathLst>
          </a:custGeom>
        </p:spPr>
      </p:pic>
      <p:sp>
        <p:nvSpPr>
          <p:cNvPr id="17" name="文本框 16"/>
          <p:cNvSpPr txBox="1"/>
          <p:nvPr/>
        </p:nvSpPr>
        <p:spPr>
          <a:xfrm>
            <a:off x="948554" y="17704"/>
            <a:ext cx="4071892" cy="879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300" normalizeH="0" baseline="0" noProof="0" smtClean="0">
                <a:ln>
                  <a:noFill/>
                </a:ln>
                <a:solidFill>
                  <a:srgbClr val="538ED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 </a:t>
            </a:r>
            <a:r>
              <a:rPr kumimoji="0" lang="zh-CN" altLang="en-US" sz="3600" b="1" i="0" u="none" strike="noStrike" kern="1200" cap="none" spc="300" normalizeH="0" baseline="0" noProof="0" smtClean="0">
                <a:ln>
                  <a:noFill/>
                </a:ln>
                <a:solidFill>
                  <a:srgbClr val="538ED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我会认 </a:t>
            </a:r>
            <a:r>
              <a:rPr kumimoji="0" lang="en-US" altLang="zh-CN" sz="3600" b="1" i="0" u="none" strike="noStrike" kern="1200" cap="none" spc="300" normalizeH="0" baseline="0" noProof="0" smtClean="0">
                <a:ln>
                  <a:noFill/>
                </a:ln>
                <a:solidFill>
                  <a:srgbClr val="538ED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endParaRPr kumimoji="0" lang="zh-CN" altLang="en-US" sz="3600" b="1" i="0" u="none" strike="noStrike" kern="1200" cap="none" spc="300" normalizeH="0" baseline="0" noProof="0">
              <a:ln>
                <a:noFill/>
              </a:ln>
              <a:solidFill>
                <a:srgbClr val="538ED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3361" y="4353430"/>
            <a:ext cx="1904779" cy="1937340"/>
          </a:xfrm>
          <a:custGeom>
            <a:avLst/>
            <a:gdLst>
              <a:gd name="connsiteX0" fmla="*/ 0 w 5411258"/>
              <a:gd name="connsiteY0" fmla="*/ 0 h 6084210"/>
              <a:gd name="connsiteX1" fmla="*/ 5411258 w 5411258"/>
              <a:gd name="connsiteY1" fmla="*/ 0 h 6084210"/>
              <a:gd name="connsiteX2" fmla="*/ 5411258 w 5411258"/>
              <a:gd name="connsiteY2" fmla="*/ 6084210 h 6084210"/>
              <a:gd name="connsiteX3" fmla="*/ 0 w 5411258"/>
              <a:gd name="connsiteY3" fmla="*/ 6084210 h 6084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11258" h="6084210">
                <a:moveTo>
                  <a:pt x="0" y="0"/>
                </a:moveTo>
                <a:lnTo>
                  <a:pt x="5411258" y="0"/>
                </a:lnTo>
                <a:lnTo>
                  <a:pt x="5411258" y="6084210"/>
                </a:lnTo>
                <a:lnTo>
                  <a:pt x="0" y="6084210"/>
                </a:lnTo>
                <a:close/>
              </a:path>
            </a:pathLst>
          </a:custGeom>
        </p:spPr>
      </p:pic>
      <p:sp>
        <p:nvSpPr>
          <p:cNvPr id="9" name="文本框 8"/>
          <p:cNvSpPr txBox="1"/>
          <p:nvPr/>
        </p:nvSpPr>
        <p:spPr>
          <a:xfrm>
            <a:off x="1305916" y="3698844"/>
            <a:ext cx="2251032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32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蹦</a:t>
            </a:r>
            <a:r>
              <a:rPr lang="zh-CN" altLang="zh-CN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32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跳</a:t>
            </a:r>
            <a:endParaRPr lang="zh-CN" altLang="zh-CN" sz="32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05916" y="2249436"/>
            <a:ext cx="6175918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32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扛</a:t>
            </a:r>
            <a:r>
              <a:rPr lang="zh-CN" altLang="zh-CN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，扔，摘，捧，</a:t>
            </a:r>
            <a:r>
              <a:rPr lang="zh-CN" altLang="zh-CN" sz="32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抱</a:t>
            </a:r>
            <a:endParaRPr lang="zh-CN" altLang="zh-CN" sz="32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标注 14"/>
          <p:cNvSpPr/>
          <p:nvPr/>
        </p:nvSpPr>
        <p:spPr>
          <a:xfrm>
            <a:off x="7232468" y="1878083"/>
            <a:ext cx="3962014" cy="829994"/>
          </a:xfrm>
          <a:prstGeom prst="wedgeRectCallout">
            <a:avLst>
              <a:gd name="adj1" fmla="val -69477"/>
              <a:gd name="adj2" fmla="val 28602"/>
            </a:avLst>
          </a:prstGeom>
          <a:solidFill>
            <a:srgbClr val="FFC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带有“扌”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kumimoji="0" lang="zh-CN" altLang="zh-CN" sz="2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字，与手的动作有关</a:t>
            </a:r>
            <a:endParaRPr kumimoji="0" lang="zh-CN" altLang="en-US" sz="2800" b="1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6" name="矩形标注 15"/>
          <p:cNvSpPr/>
          <p:nvPr/>
        </p:nvSpPr>
        <p:spPr>
          <a:xfrm>
            <a:off x="5172388" y="3653974"/>
            <a:ext cx="3962014" cy="829994"/>
          </a:xfrm>
          <a:prstGeom prst="wedgeRectCallout">
            <a:avLst>
              <a:gd name="adj1" fmla="val -69477"/>
              <a:gd name="adj2" fmla="val 28602"/>
            </a:avLst>
          </a:prstGeom>
          <a:solidFill>
            <a:srgbClr val="FFC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带有“⻊”的字，与脚的动作有关</a:t>
            </a:r>
            <a:endParaRPr kumimoji="0" lang="zh-CN" altLang="en-US" sz="2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椭圆 24"/>
          <p:cNvSpPr/>
          <p:nvPr/>
        </p:nvSpPr>
        <p:spPr>
          <a:xfrm>
            <a:off x="709684" y="975869"/>
            <a:ext cx="10849970" cy="5550627"/>
          </a:xfrm>
          <a:prstGeom prst="roundRect">
            <a:avLst>
              <a:gd name="adj" fmla="val 8038"/>
            </a:avLst>
          </a:prstGeom>
          <a:solidFill>
            <a:schemeClr val="bg1"/>
          </a:solidFill>
          <a:ln w="38100">
            <a:solidFill>
              <a:srgbClr val="538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rPr>
              <a:t>9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568739" y="5943600"/>
            <a:ext cx="8645817" cy="914399"/>
          </a:xfrm>
          <a:custGeom>
            <a:avLst/>
            <a:gdLst>
              <a:gd name="connsiteX0" fmla="*/ 0 w 11872784"/>
              <a:gd name="connsiteY0" fmla="*/ 0 h 1314450"/>
              <a:gd name="connsiteX1" fmla="*/ 137588 w 11872784"/>
              <a:gd name="connsiteY1" fmla="*/ 0 h 1314450"/>
              <a:gd name="connsiteX2" fmla="*/ 160984 w 11872784"/>
              <a:gd name="connsiteY2" fmla="*/ 24896 h 1314450"/>
              <a:gd name="connsiteX3" fmla="*/ 1382584 w 11872784"/>
              <a:gd name="connsiteY3" fmla="*/ 400050 h 1314450"/>
              <a:gd name="connsiteX4" fmla="*/ 2604185 w 11872784"/>
              <a:gd name="connsiteY4" fmla="*/ 24896 h 1314450"/>
              <a:gd name="connsiteX5" fmla="*/ 2627581 w 11872784"/>
              <a:gd name="connsiteY5" fmla="*/ 0 h 1314450"/>
              <a:gd name="connsiteX6" fmla="*/ 11872784 w 11872784"/>
              <a:gd name="connsiteY6" fmla="*/ 0 h 1314450"/>
              <a:gd name="connsiteX7" fmla="*/ 11872784 w 11872784"/>
              <a:gd name="connsiteY7" fmla="*/ 1314450 h 1314450"/>
              <a:gd name="connsiteX8" fmla="*/ 0 w 11872784"/>
              <a:gd name="connsiteY8" fmla="*/ 1314450 h 13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72784" h="1314450">
                <a:moveTo>
                  <a:pt x="0" y="0"/>
                </a:moveTo>
                <a:lnTo>
                  <a:pt x="137588" y="0"/>
                </a:lnTo>
                <a:lnTo>
                  <a:pt x="160984" y="24896"/>
                </a:lnTo>
                <a:cubicBezTo>
                  <a:pt x="425728" y="251237"/>
                  <a:pt x="874068" y="400050"/>
                  <a:pt x="1382584" y="400050"/>
                </a:cubicBezTo>
                <a:cubicBezTo>
                  <a:pt x="1891101" y="400050"/>
                  <a:pt x="2339440" y="251237"/>
                  <a:pt x="2604185" y="24896"/>
                </a:cubicBezTo>
                <a:lnTo>
                  <a:pt x="2627581" y="0"/>
                </a:lnTo>
                <a:lnTo>
                  <a:pt x="11872784" y="0"/>
                </a:lnTo>
                <a:lnTo>
                  <a:pt x="11872784" y="1314450"/>
                </a:lnTo>
                <a:lnTo>
                  <a:pt x="0" y="131445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 flipH="1">
            <a:off x="-22516" y="6141492"/>
            <a:ext cx="8150516" cy="716507"/>
          </a:xfrm>
          <a:custGeom>
            <a:avLst/>
            <a:gdLst>
              <a:gd name="connsiteX0" fmla="*/ 0 w 11872784"/>
              <a:gd name="connsiteY0" fmla="*/ 0 h 1314450"/>
              <a:gd name="connsiteX1" fmla="*/ 137588 w 11872784"/>
              <a:gd name="connsiteY1" fmla="*/ 0 h 1314450"/>
              <a:gd name="connsiteX2" fmla="*/ 160984 w 11872784"/>
              <a:gd name="connsiteY2" fmla="*/ 24896 h 1314450"/>
              <a:gd name="connsiteX3" fmla="*/ 1382584 w 11872784"/>
              <a:gd name="connsiteY3" fmla="*/ 400050 h 1314450"/>
              <a:gd name="connsiteX4" fmla="*/ 2604185 w 11872784"/>
              <a:gd name="connsiteY4" fmla="*/ 24896 h 1314450"/>
              <a:gd name="connsiteX5" fmla="*/ 2627581 w 11872784"/>
              <a:gd name="connsiteY5" fmla="*/ 0 h 1314450"/>
              <a:gd name="connsiteX6" fmla="*/ 11872784 w 11872784"/>
              <a:gd name="connsiteY6" fmla="*/ 0 h 1314450"/>
              <a:gd name="connsiteX7" fmla="*/ 11872784 w 11872784"/>
              <a:gd name="connsiteY7" fmla="*/ 1314450 h 1314450"/>
              <a:gd name="connsiteX8" fmla="*/ 0 w 11872784"/>
              <a:gd name="connsiteY8" fmla="*/ 1314450 h 13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72784" h="1314450">
                <a:moveTo>
                  <a:pt x="0" y="0"/>
                </a:moveTo>
                <a:lnTo>
                  <a:pt x="137588" y="0"/>
                </a:lnTo>
                <a:lnTo>
                  <a:pt x="160984" y="24896"/>
                </a:lnTo>
                <a:cubicBezTo>
                  <a:pt x="425728" y="251237"/>
                  <a:pt x="874068" y="400050"/>
                  <a:pt x="1382584" y="400050"/>
                </a:cubicBezTo>
                <a:cubicBezTo>
                  <a:pt x="1891101" y="400050"/>
                  <a:pt x="2339440" y="251237"/>
                  <a:pt x="2604185" y="24896"/>
                </a:cubicBezTo>
                <a:lnTo>
                  <a:pt x="2627581" y="0"/>
                </a:lnTo>
                <a:lnTo>
                  <a:pt x="11872784" y="0"/>
                </a:lnTo>
                <a:lnTo>
                  <a:pt x="11872784" y="1314450"/>
                </a:lnTo>
                <a:lnTo>
                  <a:pt x="0" y="1314450"/>
                </a:lnTo>
                <a:close/>
              </a:path>
            </a:pathLst>
          </a:custGeom>
        </p:spPr>
      </p:pic>
      <p:sp>
        <p:nvSpPr>
          <p:cNvPr id="17" name="文本框 16"/>
          <p:cNvSpPr txBox="1"/>
          <p:nvPr/>
        </p:nvSpPr>
        <p:spPr>
          <a:xfrm>
            <a:off x="948554" y="17704"/>
            <a:ext cx="4071892" cy="879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300" normalizeH="0" baseline="0" noProof="0" smtClean="0">
                <a:ln>
                  <a:noFill/>
                </a:ln>
                <a:solidFill>
                  <a:srgbClr val="538ED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 </a:t>
            </a:r>
            <a:r>
              <a:rPr kumimoji="0" lang="zh-CN" altLang="en-US" sz="3600" b="1" i="0" u="none" strike="noStrike" kern="1200" cap="none" spc="300" normalizeH="0" baseline="0" noProof="0" smtClean="0">
                <a:ln>
                  <a:noFill/>
                </a:ln>
                <a:solidFill>
                  <a:srgbClr val="538ED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我会认 </a:t>
            </a:r>
            <a:r>
              <a:rPr kumimoji="0" lang="en-US" altLang="zh-CN" sz="3600" b="1" i="0" u="none" strike="noStrike" kern="1200" cap="none" spc="300" normalizeH="0" baseline="0" noProof="0" smtClean="0">
                <a:ln>
                  <a:noFill/>
                </a:ln>
                <a:solidFill>
                  <a:srgbClr val="538ED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endParaRPr kumimoji="0" lang="zh-CN" altLang="en-US" sz="3600" b="1" i="0" u="none" strike="noStrike" kern="1200" cap="none" spc="300" normalizeH="0" baseline="0" noProof="0">
              <a:ln>
                <a:noFill/>
              </a:ln>
              <a:solidFill>
                <a:srgbClr val="538ED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3361" y="4353430"/>
            <a:ext cx="1904779" cy="1937340"/>
          </a:xfrm>
          <a:custGeom>
            <a:avLst/>
            <a:gdLst>
              <a:gd name="connsiteX0" fmla="*/ 0 w 5411258"/>
              <a:gd name="connsiteY0" fmla="*/ 0 h 6084210"/>
              <a:gd name="connsiteX1" fmla="*/ 5411258 w 5411258"/>
              <a:gd name="connsiteY1" fmla="*/ 0 h 6084210"/>
              <a:gd name="connsiteX2" fmla="*/ 5411258 w 5411258"/>
              <a:gd name="connsiteY2" fmla="*/ 6084210 h 6084210"/>
              <a:gd name="connsiteX3" fmla="*/ 0 w 5411258"/>
              <a:gd name="connsiteY3" fmla="*/ 6084210 h 6084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11258" h="6084210">
                <a:moveTo>
                  <a:pt x="0" y="0"/>
                </a:moveTo>
                <a:lnTo>
                  <a:pt x="5411258" y="0"/>
                </a:lnTo>
                <a:lnTo>
                  <a:pt x="5411258" y="6084210"/>
                </a:lnTo>
                <a:lnTo>
                  <a:pt x="0" y="6084210"/>
                </a:lnTo>
                <a:close/>
              </a:path>
            </a:pathLst>
          </a:custGeom>
        </p:spPr>
      </p:pic>
      <p:sp>
        <p:nvSpPr>
          <p:cNvPr id="9" name="文本框 8"/>
          <p:cNvSpPr txBox="1"/>
          <p:nvPr/>
        </p:nvSpPr>
        <p:spPr>
          <a:xfrm>
            <a:off x="2702051" y="2391293"/>
            <a:ext cx="6865235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32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组词：结果子</a:t>
            </a:r>
            <a:r>
              <a:rPr lang="zh-CN" altLang="zh-CN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，满意，</a:t>
            </a:r>
            <a:r>
              <a:rPr lang="zh-CN" altLang="zh-CN" sz="32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追赶</a:t>
            </a:r>
            <a:endParaRPr lang="en-US" altLang="zh-CN" sz="320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32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2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对比：</a:t>
            </a:r>
            <a:r>
              <a:rPr lang="zh-CN" altLang="zh-CN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瓜</a:t>
            </a:r>
            <a:r>
              <a:rPr lang="en-US" altLang="zh-CN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zh-CN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爪</a:t>
            </a:r>
            <a:endParaRPr lang="zh-CN" altLang="zh-CN" sz="32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椭圆 24"/>
          <p:cNvSpPr/>
          <p:nvPr/>
        </p:nvSpPr>
        <p:spPr>
          <a:xfrm>
            <a:off x="709684" y="975869"/>
            <a:ext cx="10849970" cy="5550627"/>
          </a:xfrm>
          <a:prstGeom prst="roundRect">
            <a:avLst>
              <a:gd name="adj" fmla="val 8038"/>
            </a:avLst>
          </a:prstGeom>
          <a:solidFill>
            <a:schemeClr val="bg1"/>
          </a:solidFill>
          <a:ln w="38100">
            <a:solidFill>
              <a:srgbClr val="538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rPr>
              <a:t>9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568739" y="5943600"/>
            <a:ext cx="8645817" cy="914399"/>
          </a:xfrm>
          <a:custGeom>
            <a:avLst/>
            <a:gdLst>
              <a:gd name="connsiteX0" fmla="*/ 0 w 11872784"/>
              <a:gd name="connsiteY0" fmla="*/ 0 h 1314450"/>
              <a:gd name="connsiteX1" fmla="*/ 137588 w 11872784"/>
              <a:gd name="connsiteY1" fmla="*/ 0 h 1314450"/>
              <a:gd name="connsiteX2" fmla="*/ 160984 w 11872784"/>
              <a:gd name="connsiteY2" fmla="*/ 24896 h 1314450"/>
              <a:gd name="connsiteX3" fmla="*/ 1382584 w 11872784"/>
              <a:gd name="connsiteY3" fmla="*/ 400050 h 1314450"/>
              <a:gd name="connsiteX4" fmla="*/ 2604185 w 11872784"/>
              <a:gd name="connsiteY4" fmla="*/ 24896 h 1314450"/>
              <a:gd name="connsiteX5" fmla="*/ 2627581 w 11872784"/>
              <a:gd name="connsiteY5" fmla="*/ 0 h 1314450"/>
              <a:gd name="connsiteX6" fmla="*/ 11872784 w 11872784"/>
              <a:gd name="connsiteY6" fmla="*/ 0 h 1314450"/>
              <a:gd name="connsiteX7" fmla="*/ 11872784 w 11872784"/>
              <a:gd name="connsiteY7" fmla="*/ 1314450 h 1314450"/>
              <a:gd name="connsiteX8" fmla="*/ 0 w 11872784"/>
              <a:gd name="connsiteY8" fmla="*/ 1314450 h 13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72784" h="1314450">
                <a:moveTo>
                  <a:pt x="0" y="0"/>
                </a:moveTo>
                <a:lnTo>
                  <a:pt x="137588" y="0"/>
                </a:lnTo>
                <a:lnTo>
                  <a:pt x="160984" y="24896"/>
                </a:lnTo>
                <a:cubicBezTo>
                  <a:pt x="425728" y="251237"/>
                  <a:pt x="874068" y="400050"/>
                  <a:pt x="1382584" y="400050"/>
                </a:cubicBezTo>
                <a:cubicBezTo>
                  <a:pt x="1891101" y="400050"/>
                  <a:pt x="2339440" y="251237"/>
                  <a:pt x="2604185" y="24896"/>
                </a:cubicBezTo>
                <a:lnTo>
                  <a:pt x="2627581" y="0"/>
                </a:lnTo>
                <a:lnTo>
                  <a:pt x="11872784" y="0"/>
                </a:lnTo>
                <a:lnTo>
                  <a:pt x="11872784" y="1314450"/>
                </a:lnTo>
                <a:lnTo>
                  <a:pt x="0" y="131445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 flipH="1">
            <a:off x="-22516" y="6141492"/>
            <a:ext cx="8150516" cy="716507"/>
          </a:xfrm>
          <a:custGeom>
            <a:avLst/>
            <a:gdLst>
              <a:gd name="connsiteX0" fmla="*/ 0 w 11872784"/>
              <a:gd name="connsiteY0" fmla="*/ 0 h 1314450"/>
              <a:gd name="connsiteX1" fmla="*/ 137588 w 11872784"/>
              <a:gd name="connsiteY1" fmla="*/ 0 h 1314450"/>
              <a:gd name="connsiteX2" fmla="*/ 160984 w 11872784"/>
              <a:gd name="connsiteY2" fmla="*/ 24896 h 1314450"/>
              <a:gd name="connsiteX3" fmla="*/ 1382584 w 11872784"/>
              <a:gd name="connsiteY3" fmla="*/ 400050 h 1314450"/>
              <a:gd name="connsiteX4" fmla="*/ 2604185 w 11872784"/>
              <a:gd name="connsiteY4" fmla="*/ 24896 h 1314450"/>
              <a:gd name="connsiteX5" fmla="*/ 2627581 w 11872784"/>
              <a:gd name="connsiteY5" fmla="*/ 0 h 1314450"/>
              <a:gd name="connsiteX6" fmla="*/ 11872784 w 11872784"/>
              <a:gd name="connsiteY6" fmla="*/ 0 h 1314450"/>
              <a:gd name="connsiteX7" fmla="*/ 11872784 w 11872784"/>
              <a:gd name="connsiteY7" fmla="*/ 1314450 h 1314450"/>
              <a:gd name="connsiteX8" fmla="*/ 0 w 11872784"/>
              <a:gd name="connsiteY8" fmla="*/ 1314450 h 13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72784" h="1314450">
                <a:moveTo>
                  <a:pt x="0" y="0"/>
                </a:moveTo>
                <a:lnTo>
                  <a:pt x="137588" y="0"/>
                </a:lnTo>
                <a:lnTo>
                  <a:pt x="160984" y="24896"/>
                </a:lnTo>
                <a:cubicBezTo>
                  <a:pt x="425728" y="251237"/>
                  <a:pt x="874068" y="400050"/>
                  <a:pt x="1382584" y="400050"/>
                </a:cubicBezTo>
                <a:cubicBezTo>
                  <a:pt x="1891101" y="400050"/>
                  <a:pt x="2339440" y="251237"/>
                  <a:pt x="2604185" y="24896"/>
                </a:cubicBezTo>
                <a:lnTo>
                  <a:pt x="2627581" y="0"/>
                </a:lnTo>
                <a:lnTo>
                  <a:pt x="11872784" y="0"/>
                </a:lnTo>
                <a:lnTo>
                  <a:pt x="11872784" y="1314450"/>
                </a:lnTo>
                <a:lnTo>
                  <a:pt x="0" y="1314450"/>
                </a:lnTo>
                <a:close/>
              </a:path>
            </a:pathLst>
          </a:custGeom>
        </p:spPr>
      </p:pic>
      <p:sp>
        <p:nvSpPr>
          <p:cNvPr id="17" name="文本框 16"/>
          <p:cNvSpPr txBox="1"/>
          <p:nvPr/>
        </p:nvSpPr>
        <p:spPr>
          <a:xfrm>
            <a:off x="948554" y="17704"/>
            <a:ext cx="4071892" cy="760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300" normalizeH="0" baseline="0" noProof="0" smtClean="0">
                <a:ln>
                  <a:noFill/>
                </a:ln>
                <a:solidFill>
                  <a:srgbClr val="538ED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 </a:t>
            </a:r>
            <a:r>
              <a:rPr kumimoji="0" lang="zh-CN" altLang="en-US" sz="3600" b="1" i="0" u="none" strike="noStrike" kern="1200" cap="none" spc="300" normalizeH="0" baseline="0" noProof="0" smtClean="0">
                <a:ln>
                  <a:noFill/>
                </a:ln>
                <a:solidFill>
                  <a:srgbClr val="538ED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我会读 </a:t>
            </a:r>
            <a:r>
              <a:rPr kumimoji="0" lang="en-US" altLang="zh-CN" sz="3600" b="1" i="0" u="none" strike="noStrike" kern="1200" cap="none" spc="300" normalizeH="0" baseline="0" noProof="0" smtClean="0">
                <a:ln>
                  <a:noFill/>
                </a:ln>
                <a:solidFill>
                  <a:srgbClr val="538ED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endParaRPr kumimoji="0" lang="zh-CN" altLang="en-US" sz="3600" b="1" i="0" u="none" strike="noStrike" kern="1200" cap="none" spc="300" normalizeH="0" baseline="0" noProof="0">
              <a:ln>
                <a:noFill/>
              </a:ln>
              <a:solidFill>
                <a:srgbClr val="538ED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3361" y="4353430"/>
            <a:ext cx="1904779" cy="1937340"/>
          </a:xfrm>
          <a:custGeom>
            <a:avLst/>
            <a:gdLst>
              <a:gd name="connsiteX0" fmla="*/ 0 w 5411258"/>
              <a:gd name="connsiteY0" fmla="*/ 0 h 6084210"/>
              <a:gd name="connsiteX1" fmla="*/ 5411258 w 5411258"/>
              <a:gd name="connsiteY1" fmla="*/ 0 h 6084210"/>
              <a:gd name="connsiteX2" fmla="*/ 5411258 w 5411258"/>
              <a:gd name="connsiteY2" fmla="*/ 6084210 h 6084210"/>
              <a:gd name="connsiteX3" fmla="*/ 0 w 5411258"/>
              <a:gd name="connsiteY3" fmla="*/ 6084210 h 6084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11258" h="6084210">
                <a:moveTo>
                  <a:pt x="0" y="0"/>
                </a:moveTo>
                <a:lnTo>
                  <a:pt x="5411258" y="0"/>
                </a:lnTo>
                <a:lnTo>
                  <a:pt x="5411258" y="6084210"/>
                </a:lnTo>
                <a:lnTo>
                  <a:pt x="0" y="6084210"/>
                </a:lnTo>
                <a:close/>
              </a:path>
            </a:pathLst>
          </a:custGeom>
        </p:spPr>
      </p:pic>
      <p:sp>
        <p:nvSpPr>
          <p:cNvPr id="9" name="文本框 8"/>
          <p:cNvSpPr txBox="1"/>
          <p:nvPr/>
        </p:nvSpPr>
        <p:spPr>
          <a:xfrm>
            <a:off x="5518509" y="3048275"/>
            <a:ext cx="52189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   它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看见玉米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结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得又大又多，非常高兴，就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掰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了一个，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扛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着往前走。</a:t>
            </a:r>
            <a:endParaRPr lang="en-US" altLang="zh-CN" sz="32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1770959" y="1854027"/>
            <a:ext cx="2964873" cy="3456240"/>
          </a:xfrm>
          <a:prstGeom prst="rect">
            <a:avLst/>
          </a:prstGeom>
        </p:spPr>
      </p:pic>
      <p:sp>
        <p:nvSpPr>
          <p:cNvPr id="15" name="矩形标注 14"/>
          <p:cNvSpPr/>
          <p:nvPr/>
        </p:nvSpPr>
        <p:spPr>
          <a:xfrm>
            <a:off x="6681470" y="1992630"/>
            <a:ext cx="3276600" cy="612775"/>
          </a:xfrm>
          <a:prstGeom prst="wedgeRectCallout">
            <a:avLst>
              <a:gd name="adj1" fmla="val 40932"/>
              <a:gd name="adj2" fmla="val 115313"/>
            </a:avLst>
          </a:prstGeom>
          <a:solidFill>
            <a:srgbClr val="FFC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结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</a:t>
            </a:r>
            <a:r>
              <a:rPr kumimoji="0" lang="en-US" altLang="zh-CN" sz="3200" b="1" i="0" u="none" strike="noStrike" kern="0" cap="none" spc="0" normalizeH="0" baseline="0" noProof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ji</a:t>
            </a:r>
            <a:r>
              <a:rPr kumimoji="0" lang="zh-CN" altLang="zh-CN" sz="32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ē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）</a:t>
            </a:r>
            <a:r>
              <a:rPr kumimoji="0" lang="zh-CN" altLang="zh-CN" sz="32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果子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椭圆 24"/>
          <p:cNvSpPr/>
          <p:nvPr/>
        </p:nvSpPr>
        <p:spPr>
          <a:xfrm>
            <a:off x="709684" y="975869"/>
            <a:ext cx="10849970" cy="5550627"/>
          </a:xfrm>
          <a:prstGeom prst="roundRect">
            <a:avLst>
              <a:gd name="adj" fmla="val 8038"/>
            </a:avLst>
          </a:prstGeom>
          <a:solidFill>
            <a:schemeClr val="bg1"/>
          </a:solidFill>
          <a:ln w="38100">
            <a:solidFill>
              <a:srgbClr val="538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rPr>
              <a:t>9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568739" y="5943600"/>
            <a:ext cx="8645817" cy="914399"/>
          </a:xfrm>
          <a:custGeom>
            <a:avLst/>
            <a:gdLst>
              <a:gd name="connsiteX0" fmla="*/ 0 w 11872784"/>
              <a:gd name="connsiteY0" fmla="*/ 0 h 1314450"/>
              <a:gd name="connsiteX1" fmla="*/ 137588 w 11872784"/>
              <a:gd name="connsiteY1" fmla="*/ 0 h 1314450"/>
              <a:gd name="connsiteX2" fmla="*/ 160984 w 11872784"/>
              <a:gd name="connsiteY2" fmla="*/ 24896 h 1314450"/>
              <a:gd name="connsiteX3" fmla="*/ 1382584 w 11872784"/>
              <a:gd name="connsiteY3" fmla="*/ 400050 h 1314450"/>
              <a:gd name="connsiteX4" fmla="*/ 2604185 w 11872784"/>
              <a:gd name="connsiteY4" fmla="*/ 24896 h 1314450"/>
              <a:gd name="connsiteX5" fmla="*/ 2627581 w 11872784"/>
              <a:gd name="connsiteY5" fmla="*/ 0 h 1314450"/>
              <a:gd name="connsiteX6" fmla="*/ 11872784 w 11872784"/>
              <a:gd name="connsiteY6" fmla="*/ 0 h 1314450"/>
              <a:gd name="connsiteX7" fmla="*/ 11872784 w 11872784"/>
              <a:gd name="connsiteY7" fmla="*/ 1314450 h 1314450"/>
              <a:gd name="connsiteX8" fmla="*/ 0 w 11872784"/>
              <a:gd name="connsiteY8" fmla="*/ 1314450 h 13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72784" h="1314450">
                <a:moveTo>
                  <a:pt x="0" y="0"/>
                </a:moveTo>
                <a:lnTo>
                  <a:pt x="137588" y="0"/>
                </a:lnTo>
                <a:lnTo>
                  <a:pt x="160984" y="24896"/>
                </a:lnTo>
                <a:cubicBezTo>
                  <a:pt x="425728" y="251237"/>
                  <a:pt x="874068" y="400050"/>
                  <a:pt x="1382584" y="400050"/>
                </a:cubicBezTo>
                <a:cubicBezTo>
                  <a:pt x="1891101" y="400050"/>
                  <a:pt x="2339440" y="251237"/>
                  <a:pt x="2604185" y="24896"/>
                </a:cubicBezTo>
                <a:lnTo>
                  <a:pt x="2627581" y="0"/>
                </a:lnTo>
                <a:lnTo>
                  <a:pt x="11872784" y="0"/>
                </a:lnTo>
                <a:lnTo>
                  <a:pt x="11872784" y="1314450"/>
                </a:lnTo>
                <a:lnTo>
                  <a:pt x="0" y="131445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 flipH="1">
            <a:off x="-22516" y="6141492"/>
            <a:ext cx="8150516" cy="716507"/>
          </a:xfrm>
          <a:custGeom>
            <a:avLst/>
            <a:gdLst>
              <a:gd name="connsiteX0" fmla="*/ 0 w 11872784"/>
              <a:gd name="connsiteY0" fmla="*/ 0 h 1314450"/>
              <a:gd name="connsiteX1" fmla="*/ 137588 w 11872784"/>
              <a:gd name="connsiteY1" fmla="*/ 0 h 1314450"/>
              <a:gd name="connsiteX2" fmla="*/ 160984 w 11872784"/>
              <a:gd name="connsiteY2" fmla="*/ 24896 h 1314450"/>
              <a:gd name="connsiteX3" fmla="*/ 1382584 w 11872784"/>
              <a:gd name="connsiteY3" fmla="*/ 400050 h 1314450"/>
              <a:gd name="connsiteX4" fmla="*/ 2604185 w 11872784"/>
              <a:gd name="connsiteY4" fmla="*/ 24896 h 1314450"/>
              <a:gd name="connsiteX5" fmla="*/ 2627581 w 11872784"/>
              <a:gd name="connsiteY5" fmla="*/ 0 h 1314450"/>
              <a:gd name="connsiteX6" fmla="*/ 11872784 w 11872784"/>
              <a:gd name="connsiteY6" fmla="*/ 0 h 1314450"/>
              <a:gd name="connsiteX7" fmla="*/ 11872784 w 11872784"/>
              <a:gd name="connsiteY7" fmla="*/ 1314450 h 1314450"/>
              <a:gd name="connsiteX8" fmla="*/ 0 w 11872784"/>
              <a:gd name="connsiteY8" fmla="*/ 1314450 h 13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72784" h="1314450">
                <a:moveTo>
                  <a:pt x="0" y="0"/>
                </a:moveTo>
                <a:lnTo>
                  <a:pt x="137588" y="0"/>
                </a:lnTo>
                <a:lnTo>
                  <a:pt x="160984" y="24896"/>
                </a:lnTo>
                <a:cubicBezTo>
                  <a:pt x="425728" y="251237"/>
                  <a:pt x="874068" y="400050"/>
                  <a:pt x="1382584" y="400050"/>
                </a:cubicBezTo>
                <a:cubicBezTo>
                  <a:pt x="1891101" y="400050"/>
                  <a:pt x="2339440" y="251237"/>
                  <a:pt x="2604185" y="24896"/>
                </a:cubicBezTo>
                <a:lnTo>
                  <a:pt x="2627581" y="0"/>
                </a:lnTo>
                <a:lnTo>
                  <a:pt x="11872784" y="0"/>
                </a:lnTo>
                <a:lnTo>
                  <a:pt x="11872784" y="1314450"/>
                </a:lnTo>
                <a:lnTo>
                  <a:pt x="0" y="1314450"/>
                </a:lnTo>
                <a:close/>
              </a:path>
            </a:pathLst>
          </a:custGeom>
        </p:spPr>
      </p:pic>
      <p:sp>
        <p:nvSpPr>
          <p:cNvPr id="17" name="文本框 16"/>
          <p:cNvSpPr txBox="1"/>
          <p:nvPr/>
        </p:nvSpPr>
        <p:spPr>
          <a:xfrm>
            <a:off x="948554" y="17704"/>
            <a:ext cx="4071892" cy="760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300" normalizeH="0" baseline="0" noProof="0" smtClean="0">
                <a:ln>
                  <a:noFill/>
                </a:ln>
                <a:solidFill>
                  <a:srgbClr val="538ED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 </a:t>
            </a:r>
            <a:r>
              <a:rPr kumimoji="0" lang="zh-CN" altLang="en-US" sz="3600" b="1" i="0" u="none" strike="noStrike" kern="1200" cap="none" spc="300" normalizeH="0" baseline="0" noProof="0" smtClean="0">
                <a:ln>
                  <a:noFill/>
                </a:ln>
                <a:solidFill>
                  <a:srgbClr val="538ED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我会读 </a:t>
            </a:r>
            <a:r>
              <a:rPr kumimoji="0" lang="en-US" altLang="zh-CN" sz="3600" b="1" i="0" u="none" strike="noStrike" kern="1200" cap="none" spc="300" normalizeH="0" baseline="0" noProof="0" smtClean="0">
                <a:ln>
                  <a:noFill/>
                </a:ln>
                <a:solidFill>
                  <a:srgbClr val="538ED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endParaRPr kumimoji="0" lang="zh-CN" altLang="en-US" sz="3600" b="1" i="0" u="none" strike="noStrike" kern="1200" cap="none" spc="300" normalizeH="0" baseline="0" noProof="0">
              <a:ln>
                <a:noFill/>
              </a:ln>
              <a:solidFill>
                <a:srgbClr val="538ED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3361" y="4353430"/>
            <a:ext cx="1904779" cy="1937340"/>
          </a:xfrm>
          <a:custGeom>
            <a:avLst/>
            <a:gdLst>
              <a:gd name="connsiteX0" fmla="*/ 0 w 5411258"/>
              <a:gd name="connsiteY0" fmla="*/ 0 h 6084210"/>
              <a:gd name="connsiteX1" fmla="*/ 5411258 w 5411258"/>
              <a:gd name="connsiteY1" fmla="*/ 0 h 6084210"/>
              <a:gd name="connsiteX2" fmla="*/ 5411258 w 5411258"/>
              <a:gd name="connsiteY2" fmla="*/ 6084210 h 6084210"/>
              <a:gd name="connsiteX3" fmla="*/ 0 w 5411258"/>
              <a:gd name="connsiteY3" fmla="*/ 6084210 h 6084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11258" h="6084210">
                <a:moveTo>
                  <a:pt x="0" y="0"/>
                </a:moveTo>
                <a:lnTo>
                  <a:pt x="5411258" y="0"/>
                </a:lnTo>
                <a:lnTo>
                  <a:pt x="5411258" y="6084210"/>
                </a:lnTo>
                <a:lnTo>
                  <a:pt x="0" y="6084210"/>
                </a:lnTo>
                <a:close/>
              </a:path>
            </a:pathLst>
          </a:custGeom>
        </p:spPr>
      </p:pic>
      <p:sp>
        <p:nvSpPr>
          <p:cNvPr id="9" name="文本框 8"/>
          <p:cNvSpPr txBox="1"/>
          <p:nvPr/>
        </p:nvSpPr>
        <p:spPr>
          <a:xfrm>
            <a:off x="5895366" y="1409794"/>
            <a:ext cx="4829758" cy="3670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   小猴子扛着玉米，走到一棵桃树下。他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看见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满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树的桃子又大又红，非常高兴，就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扔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了玉米，去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摘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桃子。</a:t>
            </a:r>
            <a:endParaRPr lang="en-US" altLang="zh-CN" sz="32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2029071" y="1996741"/>
            <a:ext cx="2664185" cy="30722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f89c80e2-6e5f-49c8-b95b-fa238540edf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思源黑体 CN Normal"/>
        <a:ea typeface="思源黑体 CN Medium"/>
        <a:cs typeface="Arial"/>
      </a:majorFont>
      <a:minorFont>
        <a:latin typeface="思源黑体 CN Light"/>
        <a:ea typeface="思源黑体 CN Light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1142</Words>
  <Application>WPS 演示</Application>
  <PresentationFormat>自定义</PresentationFormat>
  <Paragraphs>141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3" baseType="lpstr">
      <vt:lpstr>Arial</vt:lpstr>
      <vt:lpstr>宋体</vt:lpstr>
      <vt:lpstr>Wingdings</vt:lpstr>
      <vt:lpstr>黑体</vt:lpstr>
      <vt:lpstr>微软雅黑</vt:lpstr>
      <vt:lpstr>楷体</vt:lpstr>
      <vt:lpstr>思源黑体 CN Light</vt:lpstr>
      <vt:lpstr>Times New Roman</vt:lpstr>
      <vt:lpstr>Arial</vt:lpstr>
      <vt:lpstr>Arial Unicode MS</vt:lpstr>
      <vt:lpstr>思源黑体 CN Medium</vt:lpstr>
      <vt:lpstr>思源黑体 CN Normal</vt:lpstr>
      <vt:lpstr>Calibri</vt:lpstr>
      <vt:lpstr>第一PPT模板网-WWW.1PPT.COM</vt:lpstr>
      <vt:lpstr>1_自定义设计方案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6</cp:revision>
  <cp:lastPrinted>2022-06-17T15:43:00Z</cp:lastPrinted>
  <dcterms:created xsi:type="dcterms:W3CDTF">2022-06-17T15:43:00Z</dcterms:created>
  <dcterms:modified xsi:type="dcterms:W3CDTF">2023-01-15T10:03:07Z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4771884B7F1543B4B0F28A130BA37507</vt:lpwstr>
  </property>
  <property fmtid="{D5CDD505-2E9C-101B-9397-08002B2CF9AE}" pid="3" name="KSOProductBuildVer">
    <vt:lpwstr>2052-11.1.0.13703</vt:lpwstr>
  </property>
</Properties>
</file>