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3" r:id="rId5"/>
    <p:sldMasterId id="2147483655" r:id="rId6"/>
    <p:sldMasterId id="2147483656" r:id="rId7"/>
  </p:sldMasterIdLst>
  <p:notesMasterIdLst>
    <p:notesMasterId r:id="rId9"/>
  </p:notesMasterIdLst>
  <p:handoutMasterIdLst>
    <p:handoutMasterId r:id="rId19"/>
  </p:handoutMasterIdLst>
  <p:sldIdLst>
    <p:sldId id="259" r:id="rId8"/>
    <p:sldId id="267" r:id="rId10"/>
    <p:sldId id="262" r:id="rId11"/>
    <p:sldId id="270" r:id="rId12"/>
    <p:sldId id="271" r:id="rId13"/>
    <p:sldId id="272" r:id="rId14"/>
    <p:sldId id="273" r:id="rId15"/>
    <p:sldId id="274" r:id="rId16"/>
    <p:sldId id="275" r:id="rId17"/>
    <p:sldId id="284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</p:embeddedFont>
    <p:embeddedFont>
      <p:font typeface="等线" panose="02010600030101010101" pitchFamily="2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仿宋" panose="02010609060101010101" pitchFamily="49" charset="-122"/>
      <p:regular r:id="rId27"/>
    </p:embeddedFont>
  </p:embeddedFontLst>
  <p:custDataLst>
    <p:tags r:id="rId28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7" autoAdjust="0"/>
    <p:restoredTop sz="96366" autoAdjust="0"/>
  </p:normalViewPr>
  <p:slideViewPr>
    <p:cSldViewPr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4415E063-D863-4D59-98A3-9BE04781F486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16874F39-2D55-43FF-9407-A8C2BA1F0348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DA7010F6-18CC-40C7-8FE6-50AE83F83311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845B561B-6C50-43DE-87A6-09AF603DB868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8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F8AF4937-7358-441F-B039-E6317244F970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1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13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B23C5DF5-7536-47BB-83C9-3CD7652D783E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742950" indent="-40005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1143000" indent="-4572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600200" indent="-5715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2057400" indent="-6858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3"/>
          <p:cNvGrpSpPr/>
          <p:nvPr/>
        </p:nvGrpSpPr>
        <p:grpSpPr>
          <a:xfrm>
            <a:off x="0" y="361950"/>
            <a:ext cx="9144000" cy="4667250"/>
            <a:chOff x="0" y="361507"/>
            <a:chExt cx="9144000" cy="4667693"/>
          </a:xfrm>
        </p:grpSpPr>
        <p:sp>
          <p:nvSpPr>
            <p:cNvPr id="1029" name="矩形 4"/>
            <p:cNvSpPr/>
            <p:nvPr/>
          </p:nvSpPr>
          <p:spPr>
            <a:xfrm>
              <a:off x="574675" y="809224"/>
              <a:ext cx="8008938" cy="3624607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030" name="组合 7"/>
          <p:cNvGrpSpPr/>
          <p:nvPr/>
        </p:nvGrpSpPr>
        <p:grpSpPr>
          <a:xfrm>
            <a:off x="5002213" y="4094163"/>
            <a:ext cx="3679825" cy="1203325"/>
            <a:chOff x="5002624" y="4094902"/>
            <a:chExt cx="3679620" cy="1202728"/>
          </a:xfrm>
        </p:grpSpPr>
        <p:grpSp>
          <p:nvGrpSpPr>
            <p:cNvPr id="1031" name="组合 8"/>
            <p:cNvGrpSpPr/>
            <p:nvPr/>
          </p:nvGrpSpPr>
          <p:grpSpPr>
            <a:xfrm>
              <a:off x="5002624" y="4094902"/>
              <a:ext cx="3679620" cy="1202728"/>
              <a:chOff x="5002624" y="4094902"/>
              <a:chExt cx="3679620" cy="1202728"/>
            </a:xfrm>
          </p:grpSpPr>
          <p:grpSp>
            <p:nvGrpSpPr>
              <p:cNvPr id="1032" name="组合 10"/>
              <p:cNvGrpSpPr/>
              <p:nvPr/>
            </p:nvGrpSpPr>
            <p:grpSpPr>
              <a:xfrm>
                <a:off x="5002624" y="4345695"/>
                <a:ext cx="3387272" cy="812410"/>
                <a:chOff x="5002624" y="4345695"/>
                <a:chExt cx="3387272" cy="812410"/>
              </a:xfrm>
            </p:grpSpPr>
            <p:sp>
              <p:nvSpPr>
                <p:cNvPr id="1033" name="矩形: 圆角 13"/>
                <p:cNvSpPr/>
                <p:nvPr/>
              </p:nvSpPr>
              <p:spPr>
                <a:xfrm>
                  <a:off x="5693147" y="4402725"/>
                  <a:ext cx="2697013" cy="5569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>
                    <a:alpha val="59999"/>
                  </a:srgbClr>
                </a:solidFill>
                <a:ln w="12700" cap="flat">
                  <a:solidFill>
                    <a:srgbClr val="BDD7E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>
                  <a:defPPr>
                    <a:defRPr lang="en-US"/>
                  </a:defPPr>
                  <a:lvl1pPr marL="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1pPr>
                  <a:lvl2pPr marL="4572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2pPr>
                  <a:lvl3pPr marL="9144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3pPr>
                  <a:lvl4pPr marL="13716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4pPr>
                  <a:lvl5pPr marL="18288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5pPr>
                </a:lstStyle>
                <a:p>
                  <a:pPr marL="0" lvl="0" indent="0" algn="ctr" eaLnBrk="1" hangingPunct="1"/>
                  <a:endParaRPr>
                    <a:solidFill>
                      <a:srgbClr val="FFFFFF"/>
                    </a:solidFill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1034" name="文本框 9"/>
            <p:cNvSpPr/>
            <p:nvPr/>
          </p:nvSpPr>
          <p:spPr bwMode="auto">
            <a:xfrm>
              <a:off x="5842364" y="4510621"/>
              <a:ext cx="2431915" cy="39985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20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点击汉字跳转学习！</a:t>
              </a:r>
              <a:endParaRPr lang="zh-CN" altLang="en-US" sz="2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5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38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39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0" name="矩形 7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1" name="矩形 1040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2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45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46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7" name="矩形 8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8" name="矩形 1047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9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52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53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54" name="组合 8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55" name="矩形 14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56" name="矩形 1055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57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60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61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62" name="组合 7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63" name="矩形 13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64" name="矩形 1063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65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4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3.xml"/><Relationship Id="rId10" Type="http://schemas.openxmlformats.org/officeDocument/2006/relationships/slide" Target="slide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slide" Target="slide8.xml"/><Relationship Id="rId7" Type="http://schemas.openxmlformats.org/officeDocument/2006/relationships/slide" Target="slide6.xml"/><Relationship Id="rId6" Type="http://schemas.openxmlformats.org/officeDocument/2006/relationships/slide" Target="slide4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GIF"/><Relationship Id="rId10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7.png"/><Relationship Id="rId11" Type="http://schemas.openxmlformats.org/officeDocument/2006/relationships/image" Target="../media/image16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9.png"/><Relationship Id="rId11" Type="http://schemas.openxmlformats.org/officeDocument/2006/relationships/image" Target="../media/image18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2.png"/><Relationship Id="rId12" Type="http://schemas.openxmlformats.org/officeDocument/2006/relationships/image" Target="../media/image21.png"/><Relationship Id="rId11" Type="http://schemas.openxmlformats.org/officeDocument/2006/relationships/image" Target="../media/image20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2.png"/><Relationship Id="rId12" Type="http://schemas.openxmlformats.org/officeDocument/2006/relationships/image" Target="../media/image23.png"/><Relationship Id="rId11" Type="http://schemas.openxmlformats.org/officeDocument/2006/relationships/image" Target="../media/image22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2.png"/><Relationship Id="rId12" Type="http://schemas.openxmlformats.org/officeDocument/2006/relationships/image" Target="../media/image25.png"/><Relationship Id="rId11" Type="http://schemas.openxmlformats.org/officeDocument/2006/relationships/image" Target="../media/image24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055" name="组合 2"/>
          <p:cNvGrpSpPr/>
          <p:nvPr/>
        </p:nvGrpSpPr>
        <p:grpSpPr>
          <a:xfrm>
            <a:off x="5956625" y="1560651"/>
            <a:ext cx="2259013" cy="844550"/>
            <a:chOff x="3835611" y="3431070"/>
            <a:chExt cx="2259273" cy="845477"/>
          </a:xfrm>
        </p:grpSpPr>
        <p:grpSp>
          <p:nvGrpSpPr>
            <p:cNvPr id="2056" name="矩形: 圆角 1"/>
            <p:cNvGrpSpPr/>
            <p:nvPr/>
          </p:nvGrpSpPr>
          <p:grpSpPr>
            <a:xfrm>
              <a:off x="4394983" y="3444101"/>
              <a:ext cx="1700980" cy="829966"/>
              <a:chOff x="6693408" y="1859280"/>
              <a:chExt cx="1700784" cy="829056"/>
            </a:xfrm>
          </p:grpSpPr>
          <p:pic>
            <p:nvPicPr>
              <p:cNvPr id="2057" name="矩形: 圆角 1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693408" y="1859280"/>
                <a:ext cx="1700784" cy="82905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sp>
            <p:nvSpPr>
              <p:cNvPr id="2058" name="矩形 2057"/>
              <p:cNvSpPr/>
              <p:nvPr/>
            </p:nvSpPr>
            <p:spPr>
              <a:xfrm>
                <a:off x="6731760" y="1901091"/>
                <a:ext cx="1620823" cy="749192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>
                <a:noAutofit/>
              </a:bodyPr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2059" name="组合 6"/>
            <p:cNvGrpSpPr/>
            <p:nvPr/>
          </p:nvGrpSpPr>
          <p:grpSpPr>
            <a:xfrm>
              <a:off x="3835611" y="3431070"/>
              <a:ext cx="2240240" cy="776287"/>
              <a:chOff x="3262" y="3489"/>
              <a:chExt cx="3531" cy="1224"/>
            </a:xfrm>
          </p:grpSpPr>
          <p:sp>
            <p:nvSpPr>
              <p:cNvPr id="2060" name="椭圆 12"/>
              <p:cNvSpPr/>
              <p:nvPr/>
            </p:nvSpPr>
            <p:spPr>
              <a:xfrm>
                <a:off x="3262" y="3712"/>
                <a:ext cx="1174" cy="9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92D05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061" name="标题 1"/>
              <p:cNvSpPr/>
              <p:nvPr/>
            </p:nvSpPr>
            <p:spPr>
              <a:xfrm>
                <a:off x="3292" y="3489"/>
                <a:ext cx="3501" cy="1224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>
                <a:noAutofit/>
              </a:bodyPr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eaLnBrk="1" hangingPunct="1">
                  <a:buFont typeface="Calibri" panose="020F0502020204030204" pitchFamily="34" charset="0"/>
                </a:pPr>
                <a:r>
                  <a:rPr lang="en-US" altLang="zh-CN" sz="4200" b="1" dirty="0">
                    <a:solidFill>
                      <a:srgbClr val="00B05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20</a:t>
                </a:r>
                <a:r>
                  <a:rPr lang="en-US" altLang="zh-CN" sz="44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咕咚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062" name="图片 2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43608" y="123478"/>
            <a:ext cx="2189163" cy="430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" name="图片 1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84" name="组合 26"/>
          <p:cNvGrpSpPr/>
          <p:nvPr/>
        </p:nvGrpSpPr>
        <p:grpSpPr>
          <a:xfrm>
            <a:off x="1693863" y="-44450"/>
            <a:ext cx="5661025" cy="5249863"/>
            <a:chOff x="1693884" y="-44521"/>
            <a:chExt cx="5660608" cy="5250005"/>
          </a:xfrm>
        </p:grpSpPr>
        <p:grpSp>
          <p:nvGrpSpPr>
            <p:cNvPr id="2285" name="组合 19"/>
            <p:cNvGrpSpPr/>
            <p:nvPr/>
          </p:nvGrpSpPr>
          <p:grpSpPr>
            <a:xfrm>
              <a:off x="1693884" y="-44521"/>
              <a:ext cx="5660608" cy="5250005"/>
              <a:chOff x="1693884" y="-44521"/>
              <a:chExt cx="5660608" cy="5250005"/>
            </a:xfrm>
          </p:grpSpPr>
          <p:sp>
            <p:nvSpPr>
              <p:cNvPr id="2286" name="椭圆 14"/>
              <p:cNvSpPr/>
              <p:nvPr/>
            </p:nvSpPr>
            <p:spPr>
              <a:xfrm>
                <a:off x="2509799" y="509532"/>
                <a:ext cx="4124021" cy="4124437"/>
              </a:xfrm>
              <a:prstGeom prst="ellipse">
                <a:avLst/>
              </a:prstGeom>
              <a:solidFill>
                <a:srgbClr val="FFFFFF">
                  <a:alpha val="59999"/>
                </a:srgbClr>
              </a:solidFill>
              <a:ln w="47625" cap="flat" cmpd="thickThin">
                <a:solidFill>
                  <a:srgbClr val="33CCCC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pic>
            <p:nvPicPr>
              <p:cNvPr id="2287" name="图片 17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64066" y="-42743"/>
                <a:ext cx="5193409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pic>
            <p:nvPicPr>
              <p:cNvPr id="2288" name="图片 18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694709" y="18219"/>
                <a:ext cx="5187314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</p:grpSp>
        <p:sp>
          <p:nvSpPr>
            <p:cNvPr id="2289" name="矩形 25"/>
            <p:cNvSpPr/>
            <p:nvPr/>
          </p:nvSpPr>
          <p:spPr>
            <a:xfrm rot="2880000">
              <a:off x="6217872" y="1208105"/>
              <a:ext cx="1068416" cy="1068308"/>
            </a:xfrm>
            <a:prstGeom prst="rect">
              <a:avLst/>
            </a:prstGeom>
            <a:blipFill rotWithShape="1">
              <a:blip r:embed="rId5" cstate="email">
                <a:alphaModFix amt="85001"/>
              </a:blip>
              <a:stretch>
                <a:fillRect/>
              </a:stretch>
            </a:blip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290" name="矩形 8"/>
          <p:cNvGrpSpPr/>
          <p:nvPr/>
        </p:nvGrpSpPr>
        <p:grpSpPr>
          <a:xfrm>
            <a:off x="2419350" y="2219325"/>
            <a:ext cx="1208088" cy="852488"/>
            <a:chOff x="1524" y="1398"/>
            <a:chExt cx="761" cy="537"/>
          </a:xfrm>
        </p:grpSpPr>
        <p:pic>
          <p:nvPicPr>
            <p:cNvPr id="2291" name="矩形 8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24" y="1398"/>
              <a:ext cx="761" cy="53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292" name="矩形 2291"/>
            <p:cNvSpPr/>
            <p:nvPr/>
          </p:nvSpPr>
          <p:spPr>
            <a:xfrm rot="21060000">
              <a:off x="1555" y="1447"/>
              <a:ext cx="700" cy="4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2293" name="图片 10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847850" y="396875"/>
            <a:ext cx="6273800" cy="47847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5" name="组合 65"/>
          <p:cNvGrpSpPr/>
          <p:nvPr/>
        </p:nvGrpSpPr>
        <p:grpSpPr>
          <a:xfrm>
            <a:off x="5892800" y="92075"/>
            <a:ext cx="1874838" cy="2038350"/>
            <a:chOff x="935185" y="-112409"/>
            <a:chExt cx="1875555" cy="2038852"/>
          </a:xfrm>
        </p:grpSpPr>
        <p:pic>
          <p:nvPicPr>
            <p:cNvPr id="2066" name="图片 66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5185" y="-112409"/>
              <a:ext cx="1875555" cy="102101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7" name="文本框 67"/>
            <p:cNvSpPr/>
            <p:nvPr/>
          </p:nvSpPr>
          <p:spPr>
            <a:xfrm>
              <a:off x="1060525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8" name="组合 71"/>
          <p:cNvGrpSpPr/>
          <p:nvPr/>
        </p:nvGrpSpPr>
        <p:grpSpPr>
          <a:xfrm>
            <a:off x="919163" y="92075"/>
            <a:ext cx="1876425" cy="2032000"/>
            <a:chOff x="935184" y="-112567"/>
            <a:chExt cx="1875557" cy="2031923"/>
          </a:xfrm>
        </p:grpSpPr>
        <p:pic>
          <p:nvPicPr>
            <p:cNvPr id="2069" name="图片 72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5184" y="-112567"/>
              <a:ext cx="1875557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70" name="文本框 73"/>
            <p:cNvSpPr/>
            <p:nvPr/>
          </p:nvSpPr>
          <p:spPr>
            <a:xfrm>
              <a:off x="1060174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71" name="组合 74"/>
          <p:cNvGrpSpPr/>
          <p:nvPr/>
        </p:nvGrpSpPr>
        <p:grpSpPr>
          <a:xfrm>
            <a:off x="3406775" y="92075"/>
            <a:ext cx="1874838" cy="2038350"/>
            <a:chOff x="935185" y="-112251"/>
            <a:chExt cx="1875555" cy="2038694"/>
          </a:xfrm>
        </p:grpSpPr>
        <p:pic>
          <p:nvPicPr>
            <p:cNvPr id="2072" name="图片 75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35185" y="-112251"/>
              <a:ext cx="1875555" cy="1020935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73" name="文本框 76"/>
            <p:cNvSpPr/>
            <p:nvPr/>
          </p:nvSpPr>
          <p:spPr>
            <a:xfrm>
              <a:off x="1077877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74" name="矩形 3"/>
          <p:cNvSpPr/>
          <p:nvPr/>
        </p:nvSpPr>
        <p:spPr>
          <a:xfrm>
            <a:off x="6904038" y="1406525"/>
            <a:ext cx="977900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75" name="矩形 11"/>
          <p:cNvSpPr/>
          <p:nvPr/>
        </p:nvSpPr>
        <p:spPr>
          <a:xfrm>
            <a:off x="4086225" y="2819400"/>
            <a:ext cx="977900" cy="982663"/>
          </a:xfrm>
          <a:prstGeom prst="rect">
            <a:avLst/>
          </a:prstGeom>
          <a:solidFill>
            <a:srgbClr val="DEEBF7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76" name="组合 123"/>
          <p:cNvGrpSpPr/>
          <p:nvPr/>
        </p:nvGrpSpPr>
        <p:grpSpPr>
          <a:xfrm>
            <a:off x="6899275" y="1384300"/>
            <a:ext cx="1016000" cy="1011238"/>
            <a:chOff x="1015521" y="1112039"/>
            <a:chExt cx="836771" cy="832547"/>
          </a:xfrm>
        </p:grpSpPr>
        <p:grpSp>
          <p:nvGrpSpPr>
            <p:cNvPr id="2077" name="组合 124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78" name="矩形 126"/>
              <p:cNvSpPr/>
              <p:nvPr/>
            </p:nvSpPr>
            <p:spPr>
              <a:xfrm>
                <a:off x="1183760" y="1142846"/>
                <a:ext cx="1067396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79" name="直接连接符 127"/>
              <p:cNvCxnSpPr/>
              <p:nvPr/>
            </p:nvCxnSpPr>
            <p:spPr>
              <a:xfrm>
                <a:off x="1219856" y="1677209"/>
                <a:ext cx="998641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0" name="直接连接符 128"/>
              <p:cNvCxnSpPr/>
              <p:nvPr/>
            </p:nvCxnSpPr>
            <p:spPr>
              <a:xfrm flipH="1">
                <a:off x="17183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1" name="文本框 64">
              <a:hlinkClick r:id="rId5" action="ppaction://hlinksldjump"/>
            </p:cNvPr>
            <p:cNvSpPr/>
            <p:nvPr/>
          </p:nvSpPr>
          <p:spPr>
            <a:xfrm>
              <a:off x="105021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82" name="组合 141"/>
          <p:cNvGrpSpPr/>
          <p:nvPr/>
        </p:nvGrpSpPr>
        <p:grpSpPr>
          <a:xfrm>
            <a:off x="4084638" y="2794000"/>
            <a:ext cx="998537" cy="1009650"/>
            <a:chOff x="1015521" y="1112039"/>
            <a:chExt cx="821900" cy="832547"/>
          </a:xfrm>
        </p:grpSpPr>
        <p:grpSp>
          <p:nvGrpSpPr>
            <p:cNvPr id="2083" name="组合 14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84" name="矩形 144"/>
              <p:cNvSpPr/>
              <p:nvPr/>
            </p:nvSpPr>
            <p:spPr>
              <a:xfrm>
                <a:off x="1183760" y="1142886"/>
                <a:ext cx="106847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85" name="直接连接符 145"/>
              <p:cNvCxnSpPr/>
              <p:nvPr/>
            </p:nvCxnSpPr>
            <p:spPr>
              <a:xfrm>
                <a:off x="1219833" y="1678090"/>
                <a:ext cx="999766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6" name="直接连接符 146"/>
              <p:cNvCxnSpPr/>
              <p:nvPr/>
            </p:nvCxnSpPr>
            <p:spPr>
              <a:xfrm flipH="1">
                <a:off x="1717999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7" name="文本框 64">
              <a:hlinkClick r:id="rId6" action="ppaction://hlinksldjump"/>
            </p:cNvPr>
            <p:cNvSpPr/>
            <p:nvPr/>
          </p:nvSpPr>
          <p:spPr>
            <a:xfrm>
              <a:off x="1035344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象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88" name="矩形 1"/>
          <p:cNvSpPr/>
          <p:nvPr/>
        </p:nvSpPr>
        <p:spPr>
          <a:xfrm>
            <a:off x="3138488" y="1406525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9" name="矩形 2"/>
          <p:cNvSpPr/>
          <p:nvPr/>
        </p:nvSpPr>
        <p:spPr>
          <a:xfrm>
            <a:off x="5030788" y="1400175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90" name="矩形 10"/>
          <p:cNvSpPr/>
          <p:nvPr/>
        </p:nvSpPr>
        <p:spPr>
          <a:xfrm>
            <a:off x="2201863" y="2813050"/>
            <a:ext cx="977900" cy="984250"/>
          </a:xfrm>
          <a:prstGeom prst="rect">
            <a:avLst/>
          </a:prstGeom>
          <a:solidFill>
            <a:srgbClr val="DEEBF7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91" name="矩形 4"/>
          <p:cNvSpPr/>
          <p:nvPr/>
        </p:nvSpPr>
        <p:spPr>
          <a:xfrm>
            <a:off x="5946775" y="2836863"/>
            <a:ext cx="979488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92" name="组合 111"/>
          <p:cNvGrpSpPr/>
          <p:nvPr/>
        </p:nvGrpSpPr>
        <p:grpSpPr>
          <a:xfrm>
            <a:off x="3135313" y="1384300"/>
            <a:ext cx="1006475" cy="1011238"/>
            <a:chOff x="1015521" y="1112039"/>
            <a:chExt cx="829591" cy="832547"/>
          </a:xfrm>
        </p:grpSpPr>
        <p:grpSp>
          <p:nvGrpSpPr>
            <p:cNvPr id="2093" name="组合 11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4" name="矩形 114"/>
              <p:cNvSpPr/>
              <p:nvPr/>
            </p:nvSpPr>
            <p:spPr>
              <a:xfrm>
                <a:off x="1183760" y="1142846"/>
                <a:ext cx="1068250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5" name="直接连接符 115"/>
              <p:cNvCxnSpPr/>
              <p:nvPr/>
            </p:nvCxnSpPr>
            <p:spPr>
              <a:xfrm>
                <a:off x="1219884" y="1677209"/>
                <a:ext cx="99772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6" name="直接连接符 116"/>
              <p:cNvCxnSpPr/>
              <p:nvPr/>
            </p:nvCxnSpPr>
            <p:spPr>
              <a:xfrm flipH="1">
                <a:off x="1717025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7" name="文本框 64">
              <a:hlinkClick r:id="rId7" action="ppaction://hlinksldjump"/>
            </p:cNvPr>
            <p:cNvSpPr/>
            <p:nvPr/>
          </p:nvSpPr>
          <p:spPr>
            <a:xfrm>
              <a:off x="104303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怕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98" name="组合 117"/>
          <p:cNvGrpSpPr/>
          <p:nvPr/>
        </p:nvGrpSpPr>
        <p:grpSpPr>
          <a:xfrm>
            <a:off x="5024438" y="1384300"/>
            <a:ext cx="992187" cy="1011238"/>
            <a:chOff x="1015521" y="1112039"/>
            <a:chExt cx="817315" cy="832547"/>
          </a:xfrm>
        </p:grpSpPr>
        <p:grpSp>
          <p:nvGrpSpPr>
            <p:cNvPr id="2099" name="组合 118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0" name="矩形 120"/>
              <p:cNvSpPr/>
              <p:nvPr/>
            </p:nvSpPr>
            <p:spPr>
              <a:xfrm>
                <a:off x="1183760" y="1142846"/>
                <a:ext cx="1067598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1" name="直接连接符 121"/>
              <p:cNvCxnSpPr/>
              <p:nvPr/>
            </p:nvCxnSpPr>
            <p:spPr>
              <a:xfrm>
                <a:off x="1219862" y="1677209"/>
                <a:ext cx="998833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2" name="直接连接符 122"/>
              <p:cNvCxnSpPr/>
              <p:nvPr/>
            </p:nvCxnSpPr>
            <p:spPr>
              <a:xfrm flipH="1">
                <a:off x="17184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3" name="文本框 64">
              <a:hlinkClick r:id="rId8" action="ppaction://hlinksldjump"/>
            </p:cNvPr>
            <p:cNvSpPr/>
            <p:nvPr/>
          </p:nvSpPr>
          <p:spPr>
            <a:xfrm>
              <a:off x="103075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跟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4" name="组合 129"/>
          <p:cNvGrpSpPr/>
          <p:nvPr/>
        </p:nvGrpSpPr>
        <p:grpSpPr>
          <a:xfrm>
            <a:off x="2198688" y="2794000"/>
            <a:ext cx="985837" cy="1009650"/>
            <a:chOff x="1015521" y="1112039"/>
            <a:chExt cx="812411" cy="832547"/>
          </a:xfrm>
        </p:grpSpPr>
        <p:grpSp>
          <p:nvGrpSpPr>
            <p:cNvPr id="2105" name="组合 130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6" name="矩形 132"/>
              <p:cNvSpPr/>
              <p:nvPr/>
            </p:nvSpPr>
            <p:spPr>
              <a:xfrm>
                <a:off x="1183760" y="1142886"/>
                <a:ext cx="106802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7" name="直接连接符 133"/>
              <p:cNvCxnSpPr/>
              <p:nvPr/>
            </p:nvCxnSpPr>
            <p:spPr>
              <a:xfrm>
                <a:off x="1219876" y="1678090"/>
                <a:ext cx="999235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8" name="直接连接符 134"/>
              <p:cNvCxnSpPr/>
              <p:nvPr/>
            </p:nvCxnSpPr>
            <p:spPr>
              <a:xfrm flipH="1">
                <a:off x="1718634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9" name="文本框 64">
              <a:hlinkClick r:id="rId9" action="ppaction://hlinksldjump"/>
            </p:cNvPr>
            <p:cNvSpPr/>
            <p:nvPr/>
          </p:nvSpPr>
          <p:spPr>
            <a:xfrm>
              <a:off x="1019853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羊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10" name="组合 98"/>
          <p:cNvGrpSpPr/>
          <p:nvPr/>
        </p:nvGrpSpPr>
        <p:grpSpPr>
          <a:xfrm>
            <a:off x="5942013" y="2801938"/>
            <a:ext cx="1016000" cy="1017587"/>
            <a:chOff x="1015521" y="1106662"/>
            <a:chExt cx="836771" cy="837924"/>
          </a:xfrm>
        </p:grpSpPr>
        <p:grpSp>
          <p:nvGrpSpPr>
            <p:cNvPr id="2111" name="组合 99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2" name="矩形 101"/>
              <p:cNvSpPr/>
              <p:nvPr/>
            </p:nvSpPr>
            <p:spPr>
              <a:xfrm>
                <a:off x="1183760" y="1144373"/>
                <a:ext cx="1067395" cy="1067200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3" name="直接连接符 102"/>
              <p:cNvCxnSpPr/>
              <p:nvPr/>
            </p:nvCxnSpPr>
            <p:spPr>
              <a:xfrm>
                <a:off x="1219855" y="1677114"/>
                <a:ext cx="99864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4" name="直接连接符 103"/>
              <p:cNvCxnSpPr/>
              <p:nvPr/>
            </p:nvCxnSpPr>
            <p:spPr>
              <a:xfrm flipH="1">
                <a:off x="1718316" y="1163276"/>
                <a:ext cx="0" cy="104829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5" name="文本框 64">
              <a:hlinkClick r:id="rId10" action="ppaction://hlinksldjump"/>
            </p:cNvPr>
            <p:cNvSpPr/>
            <p:nvPr/>
          </p:nvSpPr>
          <p:spPr>
            <a:xfrm>
              <a:off x="1050215" y="1106662"/>
              <a:ext cx="802077" cy="810852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都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16" name="矩形 13"/>
          <p:cNvSpPr/>
          <p:nvPr/>
        </p:nvSpPr>
        <p:spPr>
          <a:xfrm>
            <a:off x="1258888" y="1404938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17" name="组合 20"/>
          <p:cNvGrpSpPr/>
          <p:nvPr/>
        </p:nvGrpSpPr>
        <p:grpSpPr>
          <a:xfrm>
            <a:off x="1257300" y="1384300"/>
            <a:ext cx="995363" cy="1011238"/>
            <a:chOff x="1015521" y="1112039"/>
            <a:chExt cx="819675" cy="832547"/>
          </a:xfrm>
        </p:grpSpPr>
        <p:grpSp>
          <p:nvGrpSpPr>
            <p:cNvPr id="2118" name="组合 21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9" name="矩形 23"/>
              <p:cNvSpPr/>
              <p:nvPr/>
            </p:nvSpPr>
            <p:spPr>
              <a:xfrm>
                <a:off x="1183760" y="1142846"/>
                <a:ext cx="1065547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20" name="直接连接符 24"/>
              <p:cNvCxnSpPr/>
              <p:nvPr/>
            </p:nvCxnSpPr>
            <p:spPr>
              <a:xfrm>
                <a:off x="1219852" y="1677209"/>
                <a:ext cx="99680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21" name="直接连接符 25"/>
              <p:cNvCxnSpPr/>
              <p:nvPr/>
            </p:nvCxnSpPr>
            <p:spPr>
              <a:xfrm flipH="1">
                <a:off x="1718253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22" name="文本框 64">
              <a:hlinkClick r:id="rId11" action="ppaction://hlinksldjump"/>
            </p:cNvPr>
            <p:cNvSpPr/>
            <p:nvPr/>
          </p:nvSpPr>
          <p:spPr>
            <a:xfrm>
              <a:off x="103311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吓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0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6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1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" grpId="0" animBg="1"/>
      <p:bldP spid="2075" grpId="1" animBg="1"/>
      <p:bldP spid="2088" grpId="2" animBg="1"/>
      <p:bldP spid="2089" grpId="3" animBg="1"/>
      <p:bldP spid="2090" grpId="4" animBg="1"/>
      <p:bldP spid="2091" grpId="5" animBg="1"/>
      <p:bldP spid="2116" grpId="6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5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口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吓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唬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吓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叮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26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27" name="缺角矩形 1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28" name="缺角矩形 1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29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30" name="矩形 39">
            <a:hlinkClick r:id="rId2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1" name="矩形 41">
            <a:hlinkClick r:id="rId3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2" name="矩形 42">
            <a:hlinkClick r:id="rId4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3" name="矩形 43">
            <a:hlinkClick r:id="rId5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4" name="矩形 47">
            <a:hlinkClick r:id="rId6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5" name="矩形 48">
            <a:hlinkClick r:id="rId7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6" name="矩形 49">
            <a:hlinkClick r:id="rId8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7" name="文本框 8"/>
          <p:cNvSpPr/>
          <p:nvPr/>
        </p:nvSpPr>
        <p:spPr>
          <a:xfrm>
            <a:off x="2114550" y="569913"/>
            <a:ext cx="1682750" cy="7381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xià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8" name="图片 85">
            <a:hlinkClick r:id="rId9" tooltip="点击返回整体展示" action="ppaction://hlinksldjump"/>
          </p:cNvPr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39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才才一声尖叫，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吓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了我一跳。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0" name="文本框 57"/>
          <p:cNvSpPr/>
          <p:nvPr/>
        </p:nvSpPr>
        <p:spPr>
          <a:xfrm>
            <a:off x="1790700" y="2995613"/>
            <a:ext cx="2943225" cy="7905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“口”小居左上，“下” 第二笔竖较长。</a:t>
            </a:r>
            <a:endParaRPr lang="zh-CN" altLang="en-US" sz="22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141" name="图片 10" descr="01吓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9000" y="1311275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42" name="图片 25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24313"/>
            <a:ext cx="3868738" cy="49053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43" name="组合 26"/>
          <p:cNvGrpSpPr/>
          <p:nvPr/>
        </p:nvGrpSpPr>
        <p:grpSpPr>
          <a:xfrm>
            <a:off x="1616075" y="-7937"/>
            <a:ext cx="1311275" cy="777875"/>
            <a:chOff x="2314322" y="-8092"/>
            <a:chExt cx="1310909" cy="778680"/>
          </a:xfrm>
        </p:grpSpPr>
        <p:pic>
          <p:nvPicPr>
            <p:cNvPr id="2144" name="图片 27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45" name="文本框 37"/>
            <p:cNvSpPr/>
            <p:nvPr/>
          </p:nvSpPr>
          <p:spPr>
            <a:xfrm>
              <a:off x="2459790" y="62881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en-US" altLang="zh-CN" sz="2200" b="1">
                  <a:solidFill>
                    <a:srgbClr val="FF5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hè</a:t>
              </a:r>
              <a:endParaRPr lang="en-US" altLang="zh-CN" sz="2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46" name="组合 29"/>
          <p:cNvGrpSpPr/>
          <p:nvPr/>
        </p:nvGrpSpPr>
        <p:grpSpPr>
          <a:xfrm>
            <a:off x="2960688" y="-7937"/>
            <a:ext cx="1311275" cy="777875"/>
            <a:chOff x="2314322" y="-8092"/>
            <a:chExt cx="1310909" cy="778680"/>
          </a:xfrm>
        </p:grpSpPr>
        <p:pic>
          <p:nvPicPr>
            <p:cNvPr id="2147" name="图片 30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48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恐吓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/>
                                        <p:tgtEl>
                                          <p:spTgt spid="2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" name="文本框 8"/>
          <p:cNvSpPr/>
          <p:nvPr/>
        </p:nvSpPr>
        <p:spPr>
          <a:xfrm>
            <a:off x="209708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pà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3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忄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害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可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伯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4" name="图片 68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55" name="文本框 57"/>
          <p:cNvSpPr/>
          <p:nvPr/>
        </p:nvSpPr>
        <p:spPr>
          <a:xfrm>
            <a:off x="1716088" y="2887663"/>
            <a:ext cx="256540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左窄右宽。“白”字略短于竖心旁，第二笔竖在竖中线上。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56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老鼠一见到猫就害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58" name="缺角矩形 23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159" name="缺角矩形 24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160" name="矩形 25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1" name="矩形 26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2" name="矩形 27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3" name="矩形 28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4" name="矩形 29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5" name="矩形 36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6" name="矩形 37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67" name="图片 14" descr="02怕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70113" y="1319213"/>
            <a:ext cx="1573212" cy="15716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68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13200"/>
            <a:ext cx="5145088" cy="4714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69" name="New picture"/>
          <p:cNvPicPr/>
          <p:nvPr/>
        </p:nvPicPr>
        <p:blipFill>
          <a:blip r:embed="rId13"/>
          <a:stretch>
            <a:fillRect/>
          </a:stretch>
        </p:blipFill>
        <p:spPr>
          <a:xfrm>
            <a:off x="10706100" y="11938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72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ɡēn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3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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紧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跟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跟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踉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74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75" name="文本框 57"/>
          <p:cNvSpPr/>
          <p:nvPr/>
        </p:nvSpPr>
        <p:spPr>
          <a:xfrm>
            <a:off x="1706563" y="2878138"/>
            <a:ext cx="25844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“艮”第一笔折后略往左倾斜，竖提较长，捺的收笔略高。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76" name="文本框 66"/>
          <p:cNvSpPr/>
          <p:nvPr/>
        </p:nvSpPr>
        <p:spPr>
          <a:xfrm>
            <a:off x="5275263" y="2695575"/>
            <a:ext cx="3457575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小燕子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跟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着妈妈从南方飞回来了。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7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78" name="缺角矩形 29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179" name="缺角矩形 30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180" name="矩形 31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1" name="矩形 32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2" name="矩形 33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3" name="矩形 34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4" name="矩形 3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5" name="矩形 37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6" name="矩形 40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87" name="图片 10" descr="03跟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6938" y="1309688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88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4025900"/>
            <a:ext cx="6723063" cy="46196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2" name="文本框 8"/>
          <p:cNvSpPr/>
          <p:nvPr/>
        </p:nvSpPr>
        <p:spPr>
          <a:xfrm>
            <a:off x="2030413" y="568325"/>
            <a:ext cx="1825625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93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宀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回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画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94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95" name="文本框 57"/>
          <p:cNvSpPr/>
          <p:nvPr/>
        </p:nvSpPr>
        <p:spPr>
          <a:xfrm>
            <a:off x="1665288" y="2879725"/>
            <a:ext cx="2487612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“豕”前三撇有长有短，间距匀称。最后两笔撇收捺放。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96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我们都爱自己的国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9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98" name="缺角矩形 31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199" name="缺角矩形 32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200" name="矩形 33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1" name="矩形 34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2" name="矩形 35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3" name="矩形 36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4" name="矩形 37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5" name="矩形 38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6" name="矩形 39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07" name="图片 9" descr="04家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5350" y="1314450"/>
            <a:ext cx="1585913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08" name="图片 3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30663"/>
            <a:ext cx="5159375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2" name="文本框 8"/>
          <p:cNvSpPr/>
          <p:nvPr/>
        </p:nvSpPr>
        <p:spPr>
          <a:xfrm>
            <a:off x="210343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yánɡ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13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羊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山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详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14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15" name="文本框 57"/>
          <p:cNvSpPr/>
          <p:nvPr/>
        </p:nvSpPr>
        <p:spPr>
          <a:xfrm>
            <a:off x="1647825" y="2871788"/>
            <a:ext cx="2614613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倒八位于上半格中间，分列竖中线两边。三横间距均匀。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16" name="文本框 66"/>
          <p:cNvSpPr/>
          <p:nvPr/>
        </p:nvSpPr>
        <p:spPr>
          <a:xfrm>
            <a:off x="5275263" y="2695575"/>
            <a:ext cx="39703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在吃青草。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1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18" name="缺角矩形 29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219" name="缺角矩形 30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220" name="矩形 31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1" name="矩形 32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2" name="矩形 33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3" name="矩形 34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4" name="矩形 35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5" name="矩形 36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6" name="矩形 37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27" name="图片 29" descr="羊"/>
          <p:cNvPicPr/>
          <p:nvPr/>
        </p:nvPicPr>
        <p:blipFill>
          <a:blip r:embed="rId11" cstate="email"/>
          <a:srcRect l="1093" t="1190" b="655"/>
          <a:stretch>
            <a:fillRect/>
          </a:stretch>
        </p:blipFill>
        <p:spPr>
          <a:xfrm>
            <a:off x="2159000" y="1311275"/>
            <a:ext cx="1584325" cy="1573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28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4043363"/>
            <a:ext cx="3014663" cy="4635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29" name="组合 39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30" name="图片 40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31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35" name="文本框 8"/>
          <p:cNvSpPr/>
          <p:nvPr/>
        </p:nvSpPr>
        <p:spPr>
          <a:xfrm>
            <a:off x="209708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xiànɡ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6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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象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象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形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37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38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火炬是光明的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象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征。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9" name="文本框 57"/>
          <p:cNvSpPr/>
          <p:nvPr/>
        </p:nvSpPr>
        <p:spPr>
          <a:xfrm>
            <a:off x="2346325" y="2871788"/>
            <a:ext cx="1389063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上收下放。重心对正，形体偏长。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240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41" name="缺角矩形 28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242" name="缺角矩形 29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243" name="矩形 30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4" name="矩形 31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5" name="矩形 32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6" name="矩形 34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7" name="矩形 35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8" name="矩形 36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9" name="矩形 37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0" name="图片 13" descr="06象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71700" y="1311275"/>
            <a:ext cx="1579563" cy="15779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51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5738" y="4037013"/>
            <a:ext cx="5667375" cy="4349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52" name="组合 39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53" name="图片 40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54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8" name="文本框 8"/>
          <p:cNvSpPr/>
          <p:nvPr/>
        </p:nvSpPr>
        <p:spPr>
          <a:xfrm>
            <a:off x="1998663" y="568325"/>
            <a:ext cx="190341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dōu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9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阝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要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60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61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我和才才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爱好画画。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62" name="文本框 57"/>
          <p:cNvSpPr/>
          <p:nvPr/>
        </p:nvSpPr>
        <p:spPr>
          <a:xfrm>
            <a:off x="1714500" y="2871788"/>
            <a:ext cx="2566988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左宽右窄，左高右低相错位。“日”部横折的折位于竖中线。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26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64" name="缺角矩形 23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  <p:sp>
          <p:nvSpPr>
            <p:cNvPr id="2265" name="缺角矩形 24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ea typeface="等线" panose="02010600030101010101" pitchFamily="2" charset="-122"/>
              </a:endParaRPr>
            </a:p>
          </p:txBody>
        </p:sp>
      </p:grpSp>
      <p:sp>
        <p:nvSpPr>
          <p:cNvPr id="2266" name="矩形 25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7" name="矩形 26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8" name="矩形 27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9" name="矩形 28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0" name="矩形 30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1" name="矩形 31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2" name="矩形 32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73" name="图片 8" descr="07都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2175" y="1311275"/>
            <a:ext cx="1581150" cy="15811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74" name="图片 4"/>
          <p:cNvPicPr/>
          <p:nvPr/>
        </p:nvPicPr>
        <p:blipFill>
          <a:blip r:embed="rId1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2725" y="4033838"/>
            <a:ext cx="5057775" cy="4381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75" name="组合 37"/>
          <p:cNvGrpSpPr/>
          <p:nvPr/>
        </p:nvGrpSpPr>
        <p:grpSpPr>
          <a:xfrm>
            <a:off x="1616075" y="-7937"/>
            <a:ext cx="1311275" cy="777875"/>
            <a:chOff x="2314322" y="-8092"/>
            <a:chExt cx="1310909" cy="778680"/>
          </a:xfrm>
        </p:grpSpPr>
        <p:pic>
          <p:nvPicPr>
            <p:cNvPr id="2276" name="图片 38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77" name="文本框 37"/>
            <p:cNvSpPr/>
            <p:nvPr/>
          </p:nvSpPr>
          <p:spPr>
            <a:xfrm>
              <a:off x="2459790" y="62881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en-US" altLang="zh-CN" sz="2200" b="1">
                  <a:solidFill>
                    <a:srgbClr val="FF5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dū</a:t>
              </a:r>
              <a:endParaRPr lang="en-US" altLang="zh-CN" sz="2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78" name="组合 44"/>
          <p:cNvGrpSpPr/>
          <p:nvPr/>
        </p:nvGrpSpPr>
        <p:grpSpPr>
          <a:xfrm>
            <a:off x="2960688" y="-7937"/>
            <a:ext cx="1311275" cy="777875"/>
            <a:chOff x="2314322" y="-8092"/>
            <a:chExt cx="1310909" cy="778680"/>
          </a:xfrm>
        </p:grpSpPr>
        <p:pic>
          <p:nvPicPr>
            <p:cNvPr id="2279" name="图片 46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80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首都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/>
                                        <p:tgtEl>
                                          <p:spTgt spid="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226ecf99-89e4-4f13-bb0f-c3125c0c413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WPS 演示</Application>
  <PresentationFormat>全屏显示(16:9)</PresentationFormat>
  <Paragraphs>223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Arial</vt:lpstr>
      <vt:lpstr>等线</vt:lpstr>
      <vt:lpstr>黑体</vt:lpstr>
      <vt:lpstr>Calibri</vt:lpstr>
      <vt:lpstr>楷体</vt:lpstr>
      <vt:lpstr>微软雅黑</vt:lpstr>
      <vt:lpstr>仿宋</vt:lpstr>
      <vt:lpstr>Arial Unicode MS</vt:lpstr>
      <vt:lpstr>第一PPT模板网-WWW.1PPT.COM</vt:lpstr>
      <vt:lpstr>第一PPT模板网-WWW.1PPT.COM </vt:lpstr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2022-06-21T16:38:00Z</cp:lastPrinted>
  <dcterms:created xsi:type="dcterms:W3CDTF">2022-06-21T16:38:00Z</dcterms:created>
  <dcterms:modified xsi:type="dcterms:W3CDTF">2023-01-15T09:58:17Z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173E0B7A897C4FBA83C68E232CE328A3</vt:lpwstr>
  </property>
  <property fmtid="{D5CDD505-2E9C-101B-9397-08002B2CF9AE}" pid="3" name="KSOProductBuildVer">
    <vt:lpwstr>2052-11.1.0.13703</vt:lpwstr>
  </property>
</Properties>
</file>