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9" r:id="rId3"/>
    <p:sldId id="611" r:id="rId4"/>
    <p:sldId id="546" r:id="rId5"/>
    <p:sldId id="680" r:id="rId6"/>
    <p:sldId id="547" r:id="rId7"/>
    <p:sldId id="681" r:id="rId8"/>
    <p:sldId id="613" r:id="rId9"/>
    <p:sldId id="614" r:id="rId10"/>
    <p:sldId id="612" r:id="rId11"/>
    <p:sldId id="615" r:id="rId12"/>
    <p:sldId id="616" r:id="rId13"/>
    <p:sldId id="617" r:id="rId14"/>
    <p:sldId id="530" r:id="rId1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taozhi.cn_PY" panose="02000500000000000000" pitchFamily="2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charset="0"/>
      <p:regular r:id="rId29"/>
      <p: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orient="horz" pos="2600" userDrawn="1">
          <p15:clr>
            <a:srgbClr val="A4A3A4"/>
          </p15:clr>
        </p15:guide>
        <p15:guide id="3" orient="horz" pos="2482" userDrawn="1">
          <p15:clr>
            <a:srgbClr val="A4A3A4"/>
          </p15:clr>
        </p15:guide>
        <p15:guide id="4" pos="606" userDrawn="1">
          <p15:clr>
            <a:srgbClr val="A4A3A4"/>
          </p15:clr>
        </p15:guide>
        <p15:guide id="5" pos="1382" userDrawn="1">
          <p15:clr>
            <a:srgbClr val="A4A3A4"/>
          </p15:clr>
        </p15:guide>
        <p15:guide id="6" pos="3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7094" autoAdjust="0"/>
    <p:restoredTop sz="96475" autoAdjust="0"/>
  </p:normalViewPr>
  <p:slideViewPr>
    <p:cSldViewPr showGuides="1">
      <p:cViewPr varScale="1">
        <p:scale>
          <a:sx n="149" d="100"/>
          <a:sy n="149" d="100"/>
        </p:scale>
        <p:origin x="-534" y="-90"/>
      </p:cViewPr>
      <p:guideLst>
        <p:guide orient="horz" pos="414"/>
        <p:guide orient="horz" pos="2600"/>
        <p:guide orient="horz" pos="2482"/>
        <p:guide pos="606"/>
        <p:guide pos="1382"/>
        <p:guide pos="35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5"/>
          <p:cNvSpPr txBox="1"/>
          <p:nvPr/>
        </p:nvSpPr>
        <p:spPr>
          <a:xfrm>
            <a:off x="0" y="915566"/>
            <a:ext cx="9138173" cy="12961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26 </a:t>
            </a:r>
            <a:r>
              <a:rPr sz="4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方帽子店</a:t>
            </a:r>
            <a:endParaRPr sz="4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3340581"/>
            <a:ext cx="9144000" cy="18029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8279" y="843558"/>
            <a:ext cx="7687442" cy="3620491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82545" y="3941869"/>
            <a:ext cx="1099548" cy="703740"/>
          </a:xfrm>
          <a:prstGeom prst="rect">
            <a:avLst/>
          </a:prstGeom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277863" y="1680388"/>
            <a:ext cx="71361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/>
              <a:t>常常</a:t>
            </a:r>
            <a:r>
              <a:rPr lang="en-US" altLang="zh-CN" sz="2400" dirty="0"/>
              <a:t>—</a:t>
            </a:r>
            <a:r>
              <a:rPr lang="zh-CN" altLang="en-US" sz="2400" dirty="0"/>
              <a:t>经常　舒服</a:t>
            </a:r>
            <a:r>
              <a:rPr lang="en-US" altLang="zh-CN" sz="2400" dirty="0"/>
              <a:t>—</a:t>
            </a:r>
            <a:r>
              <a:rPr lang="zh-CN" altLang="en-US" sz="2400" dirty="0"/>
              <a:t>舒适　奇怪</a:t>
            </a:r>
            <a:r>
              <a:rPr lang="en-US" altLang="zh-CN" sz="2400" dirty="0"/>
              <a:t>—</a:t>
            </a:r>
            <a:r>
              <a:rPr lang="zh-CN" altLang="en-US" sz="2400" dirty="0"/>
              <a:t>古怪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喜欢</a:t>
            </a:r>
            <a:r>
              <a:rPr lang="en-US" altLang="zh-CN" sz="2400" dirty="0"/>
              <a:t>—</a:t>
            </a:r>
            <a:r>
              <a:rPr lang="zh-CN" altLang="en-US" sz="2400" dirty="0"/>
              <a:t>喜爱　假如</a:t>
            </a:r>
            <a:r>
              <a:rPr lang="en-US" altLang="zh-CN" sz="2400" dirty="0"/>
              <a:t>—</a:t>
            </a:r>
            <a:r>
              <a:rPr lang="zh-CN" altLang="en-US" sz="2400" dirty="0"/>
              <a:t>如果　忽然</a:t>
            </a:r>
            <a:r>
              <a:rPr lang="en-US" altLang="zh-CN" sz="2400" dirty="0"/>
              <a:t>—</a:t>
            </a:r>
            <a:r>
              <a:rPr lang="zh-CN" altLang="en-US" sz="2400" dirty="0"/>
              <a:t>突然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许多</a:t>
            </a:r>
            <a:r>
              <a:rPr lang="en-US" altLang="zh-CN" sz="2400" dirty="0"/>
              <a:t>—</a:t>
            </a:r>
            <a:r>
              <a:rPr lang="zh-CN" altLang="en-US" sz="2400" dirty="0"/>
              <a:t>很多　方方正正</a:t>
            </a:r>
            <a:r>
              <a:rPr lang="en-US" altLang="zh-CN" sz="2400" dirty="0"/>
              <a:t>—</a:t>
            </a:r>
            <a:r>
              <a:rPr lang="zh-CN" altLang="en-US" sz="2400" dirty="0"/>
              <a:t>四四方方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人山人海</a:t>
            </a:r>
            <a:r>
              <a:rPr lang="en-US" altLang="zh-CN" sz="2400" dirty="0"/>
              <a:t>—</a:t>
            </a:r>
            <a:r>
              <a:rPr lang="zh-CN" altLang="en-US" sz="2400" dirty="0"/>
              <a:t>万人空巷　密密麻麻</a:t>
            </a:r>
            <a:r>
              <a:rPr lang="en-US" altLang="zh-CN" sz="2400" dirty="0"/>
              <a:t>—</a:t>
            </a:r>
            <a:r>
              <a:rPr lang="zh-CN" altLang="en-US" sz="2400" dirty="0"/>
              <a:t>挨挨挤挤</a:t>
            </a:r>
            <a:endParaRPr lang="zh-CN" altLang="en-US" sz="2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1301954" y="1144854"/>
            <a:ext cx="1472556" cy="492175"/>
            <a:chOff x="1039561" y="1429494"/>
            <a:chExt cx="1472556" cy="492175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9561" y="1479930"/>
              <a:ext cx="1373354" cy="441739"/>
              <a:chOff x="1039561" y="1434802"/>
              <a:chExt cx="1513658" cy="48686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039561" y="1434802"/>
                <a:ext cx="1513658" cy="458490"/>
              </a:xfrm>
              <a:custGeom>
                <a:avLst/>
                <a:gdLst>
                  <a:gd name="connsiteX0" fmla="*/ 0 w 1078868"/>
                  <a:gd name="connsiteY0" fmla="*/ 0 h 379204"/>
                  <a:gd name="connsiteX1" fmla="*/ 889266 w 1078868"/>
                  <a:gd name="connsiteY1" fmla="*/ 0 h 379204"/>
                  <a:gd name="connsiteX2" fmla="*/ 1078868 w 1078868"/>
                  <a:gd name="connsiteY2" fmla="*/ 189602 h 379204"/>
                  <a:gd name="connsiteX3" fmla="*/ 1078867 w 1078868"/>
                  <a:gd name="connsiteY3" fmla="*/ 189602 h 379204"/>
                  <a:gd name="connsiteX4" fmla="*/ 889265 w 1078868"/>
                  <a:gd name="connsiteY4" fmla="*/ 379204 h 379204"/>
                  <a:gd name="connsiteX5" fmla="*/ 0 w 1078868"/>
                  <a:gd name="connsiteY5" fmla="*/ 379203 h 379204"/>
                  <a:gd name="connsiteX6" fmla="*/ 0 w 1078868"/>
                  <a:gd name="connsiteY6" fmla="*/ 0 h 37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8868" h="379204">
                    <a:moveTo>
                      <a:pt x="0" y="0"/>
                    </a:moveTo>
                    <a:lnTo>
                      <a:pt x="889266" y="0"/>
                    </a:lnTo>
                    <a:cubicBezTo>
                      <a:pt x="993980" y="0"/>
                      <a:pt x="1078868" y="84888"/>
                      <a:pt x="1078868" y="189602"/>
                    </a:cubicBezTo>
                    <a:lnTo>
                      <a:pt x="1078867" y="189602"/>
                    </a:lnTo>
                    <a:cubicBezTo>
                      <a:pt x="1078867" y="294316"/>
                      <a:pt x="993979" y="379204"/>
                      <a:pt x="889265" y="379204"/>
                    </a:cubicBezTo>
                    <a:lnTo>
                      <a:pt x="0" y="379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E1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120329" y="1463721"/>
                <a:ext cx="1380511" cy="398411"/>
              </a:xfrm>
              <a:custGeom>
                <a:avLst/>
                <a:gdLst>
                  <a:gd name="connsiteX0" fmla="*/ 0 w 1078868"/>
                  <a:gd name="connsiteY0" fmla="*/ 0 h 379204"/>
                  <a:gd name="connsiteX1" fmla="*/ 889266 w 1078868"/>
                  <a:gd name="connsiteY1" fmla="*/ 0 h 379204"/>
                  <a:gd name="connsiteX2" fmla="*/ 1078868 w 1078868"/>
                  <a:gd name="connsiteY2" fmla="*/ 189602 h 379204"/>
                  <a:gd name="connsiteX3" fmla="*/ 1078867 w 1078868"/>
                  <a:gd name="connsiteY3" fmla="*/ 189602 h 379204"/>
                  <a:gd name="connsiteX4" fmla="*/ 889265 w 1078868"/>
                  <a:gd name="connsiteY4" fmla="*/ 379204 h 379204"/>
                  <a:gd name="connsiteX5" fmla="*/ 0 w 1078868"/>
                  <a:gd name="connsiteY5" fmla="*/ 379203 h 379204"/>
                  <a:gd name="connsiteX6" fmla="*/ 0 w 1078868"/>
                  <a:gd name="connsiteY6" fmla="*/ 0 h 37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8868" h="379204">
                    <a:moveTo>
                      <a:pt x="0" y="0"/>
                    </a:moveTo>
                    <a:lnTo>
                      <a:pt x="889266" y="0"/>
                    </a:lnTo>
                    <a:cubicBezTo>
                      <a:pt x="993980" y="0"/>
                      <a:pt x="1078868" y="84888"/>
                      <a:pt x="1078868" y="189602"/>
                    </a:cubicBezTo>
                    <a:lnTo>
                      <a:pt x="1078867" y="189602"/>
                    </a:lnTo>
                    <a:cubicBezTo>
                      <a:pt x="1078867" y="294316"/>
                      <a:pt x="993979" y="379204"/>
                      <a:pt x="889265" y="379204"/>
                    </a:cubicBezTo>
                    <a:lnTo>
                      <a:pt x="0" y="379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9ED28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039561" y="1463181"/>
                <a:ext cx="288031" cy="458489"/>
              </a:xfrm>
              <a:custGeom>
                <a:avLst/>
                <a:gdLst>
                  <a:gd name="connsiteX0" fmla="*/ 0 w 288031"/>
                  <a:gd name="connsiteY0" fmla="*/ 0 h 458489"/>
                  <a:gd name="connsiteX1" fmla="*/ 95179 w 288031"/>
                  <a:gd name="connsiteY1" fmla="*/ 0 h 458489"/>
                  <a:gd name="connsiteX2" fmla="*/ 284113 w 288031"/>
                  <a:gd name="connsiteY2" fmla="*/ 183045 h 458489"/>
                  <a:gd name="connsiteX3" fmla="*/ 288031 w 288031"/>
                  <a:gd name="connsiteY3" fmla="*/ 229245 h 458489"/>
                  <a:gd name="connsiteX4" fmla="*/ 284113 w 288031"/>
                  <a:gd name="connsiteY4" fmla="*/ 275444 h 458489"/>
                  <a:gd name="connsiteX5" fmla="*/ 95179 w 288031"/>
                  <a:gd name="connsiteY5" fmla="*/ 458489 h 458489"/>
                  <a:gd name="connsiteX6" fmla="*/ 0 w 288031"/>
                  <a:gd name="connsiteY6" fmla="*/ 458489 h 458489"/>
                  <a:gd name="connsiteX7" fmla="*/ 0 w 288031"/>
                  <a:gd name="connsiteY7" fmla="*/ 0 h 45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031" h="458489">
                    <a:moveTo>
                      <a:pt x="0" y="0"/>
                    </a:moveTo>
                    <a:lnTo>
                      <a:pt x="95179" y="0"/>
                    </a:lnTo>
                    <a:cubicBezTo>
                      <a:pt x="188374" y="0"/>
                      <a:pt x="266130" y="78582"/>
                      <a:pt x="284113" y="183045"/>
                    </a:cubicBezTo>
                    <a:lnTo>
                      <a:pt x="288031" y="229245"/>
                    </a:lnTo>
                    <a:lnTo>
                      <a:pt x="284113" y="275444"/>
                    </a:lnTo>
                    <a:cubicBezTo>
                      <a:pt x="266130" y="379908"/>
                      <a:pt x="188374" y="458489"/>
                      <a:pt x="95179" y="458489"/>
                    </a:cubicBezTo>
                    <a:lnTo>
                      <a:pt x="0" y="4584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D2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8"/>
            <p:cNvSpPr txBox="1"/>
            <p:nvPr/>
          </p:nvSpPr>
          <p:spPr>
            <a:xfrm>
              <a:off x="1255271" y="1429494"/>
              <a:ext cx="1256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近义词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8279" y="1326159"/>
            <a:ext cx="7687442" cy="2592288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82545" y="3304990"/>
            <a:ext cx="1099548" cy="703740"/>
          </a:xfrm>
          <a:prstGeom prst="rect">
            <a:avLst/>
          </a:prstGeom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277863" y="2162988"/>
            <a:ext cx="64624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/>
              <a:t>常常</a:t>
            </a:r>
            <a:r>
              <a:rPr lang="en-US" altLang="zh-CN" sz="2400"/>
              <a:t>—</a:t>
            </a:r>
            <a:r>
              <a:rPr lang="zh-CN" altLang="en-US" sz="2400"/>
              <a:t>偶尔   舒服</a:t>
            </a:r>
            <a:r>
              <a:rPr lang="en-US" altLang="zh-CN" sz="2400"/>
              <a:t>—</a:t>
            </a:r>
            <a:r>
              <a:rPr lang="zh-CN" altLang="en-US" sz="2400"/>
              <a:t>难受   喜欢</a:t>
            </a:r>
            <a:r>
              <a:rPr lang="en-US" altLang="zh-CN" sz="2400"/>
              <a:t>—</a:t>
            </a:r>
            <a:r>
              <a:rPr lang="zh-CN" altLang="en-US" sz="2400"/>
              <a:t>讨厌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人山人海</a:t>
            </a:r>
            <a:r>
              <a:rPr lang="en-US" altLang="zh-CN" sz="2400"/>
              <a:t>—</a:t>
            </a:r>
            <a:r>
              <a:rPr lang="zh-CN" altLang="en-US" sz="2400"/>
              <a:t>人迹罕至   密密麻麻</a:t>
            </a:r>
            <a:r>
              <a:rPr lang="en-US" altLang="zh-CN" sz="2400"/>
              <a:t>—</a:t>
            </a:r>
            <a:r>
              <a:rPr lang="zh-CN" altLang="en-US" sz="2400"/>
              <a:t>星星点点</a:t>
            </a:r>
            <a:endParaRPr lang="zh-CN" altLang="en-US" sz="2400"/>
          </a:p>
        </p:txBody>
      </p:sp>
      <p:grpSp>
        <p:nvGrpSpPr>
          <p:cNvPr id="10" name="组合 9"/>
          <p:cNvGrpSpPr/>
          <p:nvPr/>
        </p:nvGrpSpPr>
        <p:grpSpPr>
          <a:xfrm>
            <a:off x="1301954" y="1627454"/>
            <a:ext cx="1472556" cy="492175"/>
            <a:chOff x="1039561" y="1429494"/>
            <a:chExt cx="1472556" cy="492175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9561" y="1479930"/>
              <a:ext cx="1373354" cy="441739"/>
              <a:chOff x="1039561" y="1434802"/>
              <a:chExt cx="1513658" cy="48686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039561" y="1434802"/>
                <a:ext cx="1513658" cy="458490"/>
              </a:xfrm>
              <a:custGeom>
                <a:avLst/>
                <a:gdLst>
                  <a:gd name="connsiteX0" fmla="*/ 0 w 1078868"/>
                  <a:gd name="connsiteY0" fmla="*/ 0 h 379204"/>
                  <a:gd name="connsiteX1" fmla="*/ 889266 w 1078868"/>
                  <a:gd name="connsiteY1" fmla="*/ 0 h 379204"/>
                  <a:gd name="connsiteX2" fmla="*/ 1078868 w 1078868"/>
                  <a:gd name="connsiteY2" fmla="*/ 189602 h 379204"/>
                  <a:gd name="connsiteX3" fmla="*/ 1078867 w 1078868"/>
                  <a:gd name="connsiteY3" fmla="*/ 189602 h 379204"/>
                  <a:gd name="connsiteX4" fmla="*/ 889265 w 1078868"/>
                  <a:gd name="connsiteY4" fmla="*/ 379204 h 379204"/>
                  <a:gd name="connsiteX5" fmla="*/ 0 w 1078868"/>
                  <a:gd name="connsiteY5" fmla="*/ 379203 h 379204"/>
                  <a:gd name="connsiteX6" fmla="*/ 0 w 1078868"/>
                  <a:gd name="connsiteY6" fmla="*/ 0 h 37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8868" h="379204">
                    <a:moveTo>
                      <a:pt x="0" y="0"/>
                    </a:moveTo>
                    <a:lnTo>
                      <a:pt x="889266" y="0"/>
                    </a:lnTo>
                    <a:cubicBezTo>
                      <a:pt x="993980" y="0"/>
                      <a:pt x="1078868" y="84888"/>
                      <a:pt x="1078868" y="189602"/>
                    </a:cubicBezTo>
                    <a:lnTo>
                      <a:pt x="1078867" y="189602"/>
                    </a:lnTo>
                    <a:cubicBezTo>
                      <a:pt x="1078867" y="294316"/>
                      <a:pt x="993979" y="379204"/>
                      <a:pt x="889265" y="379204"/>
                    </a:cubicBezTo>
                    <a:lnTo>
                      <a:pt x="0" y="379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E1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120329" y="1463721"/>
                <a:ext cx="1380511" cy="398411"/>
              </a:xfrm>
              <a:custGeom>
                <a:avLst/>
                <a:gdLst>
                  <a:gd name="connsiteX0" fmla="*/ 0 w 1078868"/>
                  <a:gd name="connsiteY0" fmla="*/ 0 h 379204"/>
                  <a:gd name="connsiteX1" fmla="*/ 889266 w 1078868"/>
                  <a:gd name="connsiteY1" fmla="*/ 0 h 379204"/>
                  <a:gd name="connsiteX2" fmla="*/ 1078868 w 1078868"/>
                  <a:gd name="connsiteY2" fmla="*/ 189602 h 379204"/>
                  <a:gd name="connsiteX3" fmla="*/ 1078867 w 1078868"/>
                  <a:gd name="connsiteY3" fmla="*/ 189602 h 379204"/>
                  <a:gd name="connsiteX4" fmla="*/ 889265 w 1078868"/>
                  <a:gd name="connsiteY4" fmla="*/ 379204 h 379204"/>
                  <a:gd name="connsiteX5" fmla="*/ 0 w 1078868"/>
                  <a:gd name="connsiteY5" fmla="*/ 379203 h 379204"/>
                  <a:gd name="connsiteX6" fmla="*/ 0 w 1078868"/>
                  <a:gd name="connsiteY6" fmla="*/ 0 h 37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8868" h="379204">
                    <a:moveTo>
                      <a:pt x="0" y="0"/>
                    </a:moveTo>
                    <a:lnTo>
                      <a:pt x="889266" y="0"/>
                    </a:lnTo>
                    <a:cubicBezTo>
                      <a:pt x="993980" y="0"/>
                      <a:pt x="1078868" y="84888"/>
                      <a:pt x="1078868" y="189602"/>
                    </a:cubicBezTo>
                    <a:lnTo>
                      <a:pt x="1078867" y="189602"/>
                    </a:lnTo>
                    <a:cubicBezTo>
                      <a:pt x="1078867" y="294316"/>
                      <a:pt x="993979" y="379204"/>
                      <a:pt x="889265" y="379204"/>
                    </a:cubicBezTo>
                    <a:lnTo>
                      <a:pt x="0" y="379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9ED28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039561" y="1463181"/>
                <a:ext cx="288031" cy="458489"/>
              </a:xfrm>
              <a:custGeom>
                <a:avLst/>
                <a:gdLst>
                  <a:gd name="connsiteX0" fmla="*/ 0 w 288031"/>
                  <a:gd name="connsiteY0" fmla="*/ 0 h 458489"/>
                  <a:gd name="connsiteX1" fmla="*/ 95179 w 288031"/>
                  <a:gd name="connsiteY1" fmla="*/ 0 h 458489"/>
                  <a:gd name="connsiteX2" fmla="*/ 284113 w 288031"/>
                  <a:gd name="connsiteY2" fmla="*/ 183045 h 458489"/>
                  <a:gd name="connsiteX3" fmla="*/ 288031 w 288031"/>
                  <a:gd name="connsiteY3" fmla="*/ 229245 h 458489"/>
                  <a:gd name="connsiteX4" fmla="*/ 284113 w 288031"/>
                  <a:gd name="connsiteY4" fmla="*/ 275444 h 458489"/>
                  <a:gd name="connsiteX5" fmla="*/ 95179 w 288031"/>
                  <a:gd name="connsiteY5" fmla="*/ 458489 h 458489"/>
                  <a:gd name="connsiteX6" fmla="*/ 0 w 288031"/>
                  <a:gd name="connsiteY6" fmla="*/ 458489 h 458489"/>
                  <a:gd name="connsiteX7" fmla="*/ 0 w 288031"/>
                  <a:gd name="connsiteY7" fmla="*/ 0 h 45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031" h="458489">
                    <a:moveTo>
                      <a:pt x="0" y="0"/>
                    </a:moveTo>
                    <a:lnTo>
                      <a:pt x="95179" y="0"/>
                    </a:lnTo>
                    <a:cubicBezTo>
                      <a:pt x="188374" y="0"/>
                      <a:pt x="266130" y="78582"/>
                      <a:pt x="284113" y="183045"/>
                    </a:cubicBezTo>
                    <a:lnTo>
                      <a:pt x="288031" y="229245"/>
                    </a:lnTo>
                    <a:lnTo>
                      <a:pt x="284113" y="275444"/>
                    </a:lnTo>
                    <a:cubicBezTo>
                      <a:pt x="266130" y="379908"/>
                      <a:pt x="188374" y="458489"/>
                      <a:pt x="95179" y="458489"/>
                    </a:cubicBezTo>
                    <a:lnTo>
                      <a:pt x="0" y="4584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D2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8"/>
            <p:cNvSpPr txBox="1"/>
            <p:nvPr/>
          </p:nvSpPr>
          <p:spPr>
            <a:xfrm>
              <a:off x="1255271" y="1429494"/>
              <a:ext cx="1256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反义词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28279" y="1385318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7" name="组合 6"/>
          <p:cNvGrpSpPr/>
          <p:nvPr/>
        </p:nvGrpSpPr>
        <p:grpSpPr>
          <a:xfrm>
            <a:off x="728279" y="608274"/>
            <a:ext cx="1465056" cy="624955"/>
            <a:chOff x="779572" y="628120"/>
            <a:chExt cx="1571587" cy="67039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2BA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2BA7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3340581"/>
            <a:ext cx="9144000" cy="1802920"/>
          </a:xfrm>
          <a:prstGeom prst="rect">
            <a:avLst/>
          </a:prstGeom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21404" y="1577126"/>
            <a:ext cx="777598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人山人海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人群如山似海一般。形容人聚集得很多。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大吃一惊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形容很惊讶的样子。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大惊失色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反义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泰然自若。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一溜烟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形容跑得很快。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各式各样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许多不同的式样或方式。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古董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比喻过时的东西或顽固守旧的人。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/>
        </p:nvGrpSpPr>
        <p:grpSpPr>
          <a:xfrm>
            <a:off x="500035" y="500048"/>
            <a:ext cx="1571635" cy="624955"/>
            <a:chOff x="779572" y="628120"/>
            <a:chExt cx="1571587" cy="67039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5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5"/>
            <p:cNvSpPr txBox="1"/>
            <p:nvPr/>
          </p:nvSpPr>
          <p:spPr>
            <a:xfrm>
              <a:off x="931899" y="804636"/>
              <a:ext cx="1210551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理解词语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99160" y="1347470"/>
            <a:ext cx="3419475" cy="2338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0" name="图片 99"/>
          <p:cNvPicPr/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643755" y="1341755"/>
            <a:ext cx="3390265" cy="2306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1701758" y="3795886"/>
            <a:ext cx="1984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人山人海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6136" y="3795886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各式各样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344400" y="11023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28279" y="1385318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5" name="组合 4"/>
          <p:cNvGrpSpPr/>
          <p:nvPr/>
        </p:nvGrpSpPr>
        <p:grpSpPr>
          <a:xfrm>
            <a:off x="412049" y="497149"/>
            <a:ext cx="1465056" cy="624955"/>
            <a:chOff x="779572" y="628120"/>
            <a:chExt cx="1571587" cy="67039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53A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53A25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3340581"/>
            <a:ext cx="9144000" cy="1802920"/>
          </a:xfrm>
          <a:prstGeom prst="rect">
            <a:avLst/>
          </a:prstGeom>
        </p:spPr>
      </p:pic>
      <p:sp>
        <p:nvSpPr>
          <p:cNvPr id="14" name="TextBox 1"/>
          <p:cNvSpPr txBox="1"/>
          <p:nvPr/>
        </p:nvSpPr>
        <p:spPr>
          <a:xfrm>
            <a:off x="1751333" y="1807095"/>
            <a:ext cx="64294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橱　改　蕉　扣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1794486" y="2942532"/>
            <a:ext cx="1095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rāng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4874895" y="1478270"/>
            <a:ext cx="93467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jiāo</a:t>
            </a:r>
            <a:endParaRPr lang="en-US" altLang="zh-CN" sz="3200" b="1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1669708" y="1478270"/>
            <a:ext cx="11322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ch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ú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111250" y="2941322"/>
            <a:ext cx="135732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d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ǒ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ng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3145142" y="1478270"/>
            <a:ext cx="107157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g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ǎ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i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6236028" y="1478270"/>
            <a:ext cx="11322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kòu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4786312" y="2941322"/>
            <a:ext cx="10414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t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ǒ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ng</a:t>
            </a:r>
            <a:endParaRPr lang="en-US" altLang="zh-CN" sz="32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3508998" y="2941322"/>
            <a:ext cx="6625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liù</a:t>
            </a:r>
            <a:endParaRPr lang="en-US" altLang="zh-CN" sz="3200" b="1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751333" y="3286130"/>
            <a:ext cx="64294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嚷　溜　筒　董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3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31" name="矩形: 圆角 17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20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2"/>
          <p:cNvSpPr txBox="1"/>
          <p:nvPr/>
        </p:nvSpPr>
        <p:spPr>
          <a:xfrm>
            <a:off x="2208530" y="2027828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厨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3582459" y="2027556"/>
            <a:ext cx="72072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橱</a:t>
            </a:r>
            <a:endParaRPr lang="zh-CN" altLang="en-US" sz="360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加号 47"/>
          <p:cNvSpPr/>
          <p:nvPr/>
        </p:nvSpPr>
        <p:spPr>
          <a:xfrm>
            <a:off x="1584407" y="2088651"/>
            <a:ext cx="584200" cy="584200"/>
          </a:xfrm>
          <a:prstGeom prst="mathPlus">
            <a:avLst>
              <a:gd name="adj1" fmla="val 78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9" name="等号 17"/>
          <p:cNvSpPr/>
          <p:nvPr/>
        </p:nvSpPr>
        <p:spPr>
          <a:xfrm>
            <a:off x="2945914" y="2088651"/>
            <a:ext cx="584200" cy="584200"/>
          </a:xfrm>
          <a:prstGeom prst="mathEqual">
            <a:avLst>
              <a:gd name="adj1" fmla="val 7868"/>
              <a:gd name="adj2" fmla="val 1176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3" name="文本框 13"/>
          <p:cNvSpPr txBox="1"/>
          <p:nvPr/>
        </p:nvSpPr>
        <p:spPr>
          <a:xfrm>
            <a:off x="5420088" y="3646341"/>
            <a:ext cx="2214578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200" spc="300">
                <a:latin typeface="楷体" panose="02010609060101010101" pitchFamily="49" charset="-122"/>
                <a:ea typeface="楷体" panose="02010609060101010101" pitchFamily="49" charset="-122"/>
              </a:rPr>
              <a:t>橱柜</a:t>
            </a:r>
            <a:endParaRPr lang="zh-CN" altLang="en-US" sz="32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6" name="文本框 22"/>
          <p:cNvSpPr txBox="1"/>
          <p:nvPr/>
        </p:nvSpPr>
        <p:spPr>
          <a:xfrm>
            <a:off x="3177004" y="1718125"/>
            <a:ext cx="14207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err="1">
                <a:solidFill>
                  <a:srgbClr val="FF0066"/>
                </a:solidFill>
                <a:latin typeface="taozhi.cn_PY" panose="02000500000000000000" pitchFamily="2" charset="0"/>
              </a:rPr>
              <a:t>chú</a:t>
            </a:r>
            <a:endParaRPr kumimoji="0" lang="en-US" altLang="zh-CN" sz="2400" kern="1200" cap="none" spc="0" normalizeH="0" baseline="0" noProof="0" err="1">
              <a:solidFill>
                <a:srgbClr val="FF0066"/>
              </a:solidFill>
              <a:latin typeface="taozhi.cn_PY" panose="02000500000000000000" pitchFamily="2" charset="0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851974" y="3005981"/>
            <a:ext cx="341403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一种放置东西的家具，前面有门。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827487" y="2003879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64300" y="1530195"/>
            <a:ext cx="2853147" cy="2139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 animBg="1"/>
      <p:bldP spid="49" grpId="0" animBg="1"/>
      <p:bldP spid="53" grpId="0"/>
      <p:bldP spid="26" grpId="0"/>
      <p:bldP spid="2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3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31" name="矩形: 圆角 17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20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2"/>
          <p:cNvSpPr txBox="1"/>
          <p:nvPr/>
        </p:nvSpPr>
        <p:spPr>
          <a:xfrm>
            <a:off x="2318372" y="2027828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3692301" y="2051505"/>
            <a:ext cx="72072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筒</a:t>
            </a:r>
            <a:endParaRPr lang="zh-CN" altLang="en-US" sz="360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3"/>
          <p:cNvSpPr txBox="1"/>
          <p:nvPr/>
        </p:nvSpPr>
        <p:spPr>
          <a:xfrm>
            <a:off x="5538360" y="3568466"/>
            <a:ext cx="2214578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竹筒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6" name="文本框 22"/>
          <p:cNvSpPr txBox="1"/>
          <p:nvPr/>
        </p:nvSpPr>
        <p:spPr>
          <a:xfrm>
            <a:off x="3295302" y="1628409"/>
            <a:ext cx="14207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err="1">
                <a:solidFill>
                  <a:srgbClr val="FF0066"/>
                </a:solidFill>
                <a:latin typeface="taozhi.cn_PY" panose="02000500000000000000" pitchFamily="2" charset="0"/>
              </a:rPr>
              <a:t>tǒng</a:t>
            </a:r>
            <a:endParaRPr kumimoji="0" lang="en-US" altLang="zh-CN" sz="2400" kern="1200" cap="none" spc="0" normalizeH="0" baseline="0" noProof="0">
              <a:solidFill>
                <a:srgbClr val="FF0066"/>
              </a:solidFill>
              <a:latin typeface="taozhi.cn_PY" panose="02000500000000000000" pitchFamily="2" charset="0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853761" y="2841647"/>
            <a:ext cx="3659958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粗大的竹管，引申指较粗的中空而高的器物。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937329" y="2003879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188" y="1891666"/>
            <a:ext cx="2571750" cy="156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3" name="加号 32"/>
          <p:cNvSpPr/>
          <p:nvPr/>
        </p:nvSpPr>
        <p:spPr>
          <a:xfrm>
            <a:off x="1694249" y="2088651"/>
            <a:ext cx="584200" cy="584200"/>
          </a:xfrm>
          <a:prstGeom prst="mathPlus">
            <a:avLst>
              <a:gd name="adj1" fmla="val 78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4" name="等号 17"/>
          <p:cNvSpPr/>
          <p:nvPr/>
        </p:nvSpPr>
        <p:spPr>
          <a:xfrm>
            <a:off x="3055756" y="2088651"/>
            <a:ext cx="584200" cy="584200"/>
          </a:xfrm>
          <a:prstGeom prst="mathEqual">
            <a:avLst>
              <a:gd name="adj1" fmla="val 7868"/>
              <a:gd name="adj2" fmla="val 1176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3" grpId="0"/>
      <p:bldP spid="26" grpId="0"/>
      <p:bldP spid="28" grpId="0"/>
      <p:bldP spid="4" grpId="0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sp>
        <p:nvSpPr>
          <p:cNvPr id="2" name="圆角矩形 1"/>
          <p:cNvSpPr/>
          <p:nvPr/>
        </p:nvSpPr>
        <p:spPr>
          <a:xfrm>
            <a:off x="714348" y="1285866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1167701" y="3540154"/>
            <a:ext cx="298894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/>
              <a:t>香蕉</a:t>
            </a:r>
            <a:r>
              <a:rPr lang="en-US" altLang="zh-CN" sz="3600"/>
              <a:t>  </a:t>
            </a:r>
            <a:r>
              <a:rPr lang="zh-CN" altLang="en-US" sz="3600"/>
              <a:t>芭蕉</a:t>
            </a:r>
            <a:endParaRPr lang="zh-CN" altLang="en-US" sz="3600"/>
          </a:p>
        </p:txBody>
      </p:sp>
      <p:grpSp>
        <p:nvGrpSpPr>
          <p:cNvPr id="6" name="组合 2"/>
          <p:cNvGrpSpPr/>
          <p:nvPr/>
        </p:nvGrpSpPr>
        <p:grpSpPr>
          <a:xfrm>
            <a:off x="1285852" y="1643056"/>
            <a:ext cx="1390482" cy="1525388"/>
            <a:chOff x="2111518" y="2973192"/>
            <a:chExt cx="1090612" cy="1196424"/>
          </a:xfrm>
        </p:grpSpPr>
        <p:grpSp>
          <p:nvGrpSpPr>
            <p:cNvPr id="12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4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111518" y="2973192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蕉</a:t>
              </a:r>
              <a:endParaRPr lang="zh-CN" altLang="en-US" sz="8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1500166" y="2000246"/>
            <a:ext cx="857256" cy="285752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8" name="直接箭头连接符 37"/>
          <p:cNvCxnSpPr/>
          <p:nvPr/>
        </p:nvCxnSpPr>
        <p:spPr>
          <a:xfrm>
            <a:off x="2214546" y="2168312"/>
            <a:ext cx="714380" cy="1588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"/>
          <p:cNvSpPr txBox="1">
            <a:spLocks noChangeArrowheads="1"/>
          </p:cNvSpPr>
          <p:nvPr/>
        </p:nvSpPr>
        <p:spPr bwMode="auto">
          <a:xfrm>
            <a:off x="3000364" y="1643056"/>
            <a:ext cx="2214578" cy="919401"/>
          </a:xfrm>
          <a:prstGeom prst="roundRect">
            <a:avLst/>
          </a:prstGeom>
          <a:solidFill>
            <a:srgbClr val="B4D4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/>
              <a:t>形旁，表示是一种草本植物。</a:t>
            </a:r>
            <a:endParaRPr lang="zh-CN" altLang="zh-CN" sz="2400"/>
          </a:p>
        </p:txBody>
      </p:sp>
      <p:sp>
        <p:nvSpPr>
          <p:cNvPr id="46" name="椭圆 45"/>
          <p:cNvSpPr/>
          <p:nvPr/>
        </p:nvSpPr>
        <p:spPr>
          <a:xfrm>
            <a:off x="1500166" y="2311188"/>
            <a:ext cx="857256" cy="714380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7" name="直接箭头连接符 46"/>
          <p:cNvCxnSpPr/>
          <p:nvPr/>
        </p:nvCxnSpPr>
        <p:spPr>
          <a:xfrm>
            <a:off x="2214546" y="2739816"/>
            <a:ext cx="714380" cy="1588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"/>
          <p:cNvSpPr txBox="1">
            <a:spLocks noChangeArrowheads="1"/>
          </p:cNvSpPr>
          <p:nvPr/>
        </p:nvSpPr>
        <p:spPr bwMode="auto">
          <a:xfrm>
            <a:off x="3000364" y="2525502"/>
            <a:ext cx="2214578" cy="919401"/>
          </a:xfrm>
          <a:prstGeom prst="roundRect">
            <a:avLst/>
          </a:prstGeom>
          <a:solidFill>
            <a:srgbClr val="B4D4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/>
              <a:t>声旁，表示读音。</a:t>
            </a:r>
            <a:endParaRPr lang="zh-CN" altLang="zh-CN" sz="2400"/>
          </a:p>
        </p:txBody>
      </p:sp>
      <p:sp>
        <p:nvSpPr>
          <p:cNvPr id="62" name="文本框 5"/>
          <p:cNvSpPr txBox="1">
            <a:spLocks noChangeArrowheads="1"/>
          </p:cNvSpPr>
          <p:nvPr/>
        </p:nvSpPr>
        <p:spPr bwMode="auto">
          <a:xfrm>
            <a:off x="6074232" y="3723640"/>
            <a:ext cx="184912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/>
              <a:t>香蕉树</a:t>
            </a:r>
            <a:endParaRPr lang="zh-CN" altLang="zh-CN" sz="32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652135" y="1419860"/>
            <a:ext cx="2199005" cy="2357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8" grpId="0" animBg="1"/>
      <p:bldP spid="40" grpId="0" animBg="1"/>
      <p:bldP spid="46" grpId="0" animBg="1"/>
      <p:bldP spid="60" grpId="0" animBg="1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sp>
        <p:nvSpPr>
          <p:cNvPr id="2" name="圆角矩形 1"/>
          <p:cNvSpPr/>
          <p:nvPr/>
        </p:nvSpPr>
        <p:spPr>
          <a:xfrm>
            <a:off x="728279" y="1323990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2" name="组合 2"/>
          <p:cNvGrpSpPr/>
          <p:nvPr/>
        </p:nvGrpSpPr>
        <p:grpSpPr>
          <a:xfrm>
            <a:off x="1090439" y="2061207"/>
            <a:ext cx="1424921" cy="1464429"/>
            <a:chOff x="2126343" y="3021005"/>
            <a:chExt cx="1117624" cy="1148611"/>
          </a:xfrm>
        </p:grpSpPr>
        <p:grpSp>
          <p:nvGrpSpPr>
            <p:cNvPr id="13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4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153355" y="3021005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 dirty="0">
                  <a:latin typeface="楷体" panose="02010609060101010101" pitchFamily="49" charset="-122"/>
                  <a:ea typeface="楷体" panose="02010609060101010101" pitchFamily="49" charset="-122"/>
                </a:rPr>
                <a:t>董</a:t>
              </a:r>
              <a:endPara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285852" y="1500180"/>
            <a:ext cx="1053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err="1">
                <a:solidFill>
                  <a:prstClr val="black"/>
                </a:solidFill>
                <a:latin typeface="taozhi.cn_PY" panose="02000500000000000000" pitchFamily="2" charset="0"/>
                <a:ea typeface="+mj-ea"/>
              </a:rPr>
              <a:t>dǒng</a:t>
            </a:r>
            <a:endParaRPr lang="zh-CN" altLang="en-US" sz="2800">
              <a:latin typeface="taozhi.cn_PY" panose="02000500000000000000" pitchFamily="2" charset="0"/>
              <a:ea typeface="+mj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3639" y="1528589"/>
            <a:ext cx="4114800" cy="1371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92113" y="2941148"/>
            <a:ext cx="5517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   形声字。篆书艸</a:t>
            </a:r>
            <a:r>
              <a:rPr lang="en-US" altLang="zh-CN" sz="1800" dirty="0">
                <a:latin typeface="+mj-ea"/>
                <a:ea typeface="+mj-ea"/>
              </a:rPr>
              <a:t>(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1800" dirty="0">
                <a:latin typeface="+mj-ea"/>
                <a:ea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表意，其形像草，童</a:t>
            </a:r>
            <a:r>
              <a:rPr lang="en-US" altLang="zh-CN" sz="1800" dirty="0">
                <a:latin typeface="+mj-ea"/>
                <a:ea typeface="+mj-ea"/>
              </a:rPr>
              <a:t>(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tóng</a:t>
            </a:r>
            <a:r>
              <a:rPr lang="en-US" altLang="zh-CN" sz="1800" dirty="0">
                <a:latin typeface="+mj-ea"/>
                <a:ea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表声，童有细小意，表示董是一种比蒲草细小的草。隶、楷书从艹</a:t>
            </a:r>
            <a:r>
              <a:rPr lang="en-US" altLang="zh-CN" sz="1800" dirty="0">
                <a:latin typeface="+mj-ea"/>
                <a:ea typeface="+mj-ea"/>
              </a:rPr>
              <a:t>(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艸</a:t>
            </a:r>
            <a:r>
              <a:rPr lang="en-US" altLang="zh-CN" sz="1800" dirty="0">
                <a:latin typeface="+mj-ea"/>
                <a:ea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、重</a:t>
            </a:r>
            <a:r>
              <a:rPr lang="en-US" altLang="zh-CN" sz="1800" dirty="0">
                <a:latin typeface="+mj-ea"/>
                <a:ea typeface="+mj-ea"/>
              </a:rPr>
              <a:t>(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chóng</a:t>
            </a:r>
            <a:r>
              <a:rPr lang="en-US" altLang="zh-CN" sz="1800" dirty="0">
                <a:latin typeface="+mj-ea"/>
                <a:ea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声。本义是鼎董，一种多年生草本植物。假借为监督、管理。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0024" y="3121814"/>
            <a:ext cx="9264048" cy="202168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034090"/>
            <a:ext cx="8350076" cy="4026918"/>
          </a:xfrm>
          <a:prstGeom prst="rect">
            <a:avLst/>
          </a:prstGeom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124045" y="3157301"/>
            <a:ext cx="770363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辨析：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两个嚷字连一起，读作</a:t>
            </a:r>
            <a:r>
              <a:rPr lang="en-US" altLang="zh-CN" sz="24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rāng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来没问题。余下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情况都读</a:t>
            </a:r>
            <a:r>
              <a:rPr lang="en-US" altLang="zh-CN" sz="24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rǎng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，喊叫吵闹都无理。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28279" y="608274"/>
            <a:ext cx="1465056" cy="624955"/>
            <a:chOff x="779572" y="628120"/>
            <a:chExt cx="1571587" cy="67039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94266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8" name="圆角矩形 27"/>
          <p:cNvSpPr/>
          <p:nvPr/>
        </p:nvSpPr>
        <p:spPr bwMode="auto">
          <a:xfrm rot="18900000">
            <a:off x="2643843" y="2105599"/>
            <a:ext cx="545851" cy="545852"/>
          </a:xfrm>
          <a:prstGeom prst="roundRect">
            <a:avLst>
              <a:gd name="adj" fmla="val 12167"/>
            </a:avLst>
          </a:prstGeom>
          <a:solidFill>
            <a:srgbClr val="FF7C8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50052" y="21051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嚷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弧形 19"/>
          <p:cNvSpPr/>
          <p:nvPr/>
        </p:nvSpPr>
        <p:spPr bwMode="auto">
          <a:xfrm flipH="1">
            <a:off x="3213337" y="1850466"/>
            <a:ext cx="449769" cy="1031662"/>
          </a:xfrm>
          <a:custGeom>
            <a:avLst/>
            <a:gdLst>
              <a:gd name="connsiteX0" fmla="*/ 369570 w 739140"/>
              <a:gd name="connsiteY0" fmla="*/ 0 h 1579896"/>
              <a:gd name="connsiteX1" fmla="*/ 739138 w 739140"/>
              <a:gd name="connsiteY1" fmla="*/ 787499 h 1579896"/>
              <a:gd name="connsiteX2" fmla="*/ 380038 w 739140"/>
              <a:gd name="connsiteY2" fmla="*/ 1579580 h 1579896"/>
              <a:gd name="connsiteX3" fmla="*/ 369570 w 739140"/>
              <a:gd name="connsiteY3" fmla="*/ 789948 h 1579896"/>
              <a:gd name="connsiteX4" fmla="*/ 369570 w 739140"/>
              <a:gd name="connsiteY4" fmla="*/ 0 h 1579896"/>
              <a:gd name="connsiteX0-1" fmla="*/ 369570 w 739140"/>
              <a:gd name="connsiteY0-2" fmla="*/ 0 h 1579896"/>
              <a:gd name="connsiteX1-3" fmla="*/ 739138 w 739140"/>
              <a:gd name="connsiteY1-4" fmla="*/ 787499 h 1579896"/>
              <a:gd name="connsiteX2-5" fmla="*/ 380038 w 739140"/>
              <a:gd name="connsiteY2-6" fmla="*/ 1579580 h 1579896"/>
              <a:gd name="connsiteX0-7" fmla="*/ 0 w 369569"/>
              <a:gd name="connsiteY0-8" fmla="*/ 0 h 1579580"/>
              <a:gd name="connsiteX1-9" fmla="*/ 369568 w 369569"/>
              <a:gd name="connsiteY1-10" fmla="*/ 787499 h 1579580"/>
              <a:gd name="connsiteX2-11" fmla="*/ 10468 w 369569"/>
              <a:gd name="connsiteY2-12" fmla="*/ 1579580 h 1579580"/>
              <a:gd name="connsiteX3-13" fmla="*/ 166687 w 369569"/>
              <a:gd name="connsiteY3-14" fmla="*/ 785185 h 1579580"/>
              <a:gd name="connsiteX4-15" fmla="*/ 0 w 369569"/>
              <a:gd name="connsiteY4-16" fmla="*/ 0 h 1579580"/>
              <a:gd name="connsiteX0-17" fmla="*/ 0 w 369569"/>
              <a:gd name="connsiteY0-18" fmla="*/ 0 h 1579580"/>
              <a:gd name="connsiteX1-19" fmla="*/ 369568 w 369569"/>
              <a:gd name="connsiteY1-20" fmla="*/ 787499 h 1579580"/>
              <a:gd name="connsiteX2-21" fmla="*/ 10468 w 369569"/>
              <a:gd name="connsiteY2-22" fmla="*/ 1579580 h 1579580"/>
              <a:gd name="connsiteX0-23" fmla="*/ 0 w 369569"/>
              <a:gd name="connsiteY0-24" fmla="*/ 0 h 1579580"/>
              <a:gd name="connsiteX1-25" fmla="*/ 369568 w 369569"/>
              <a:gd name="connsiteY1-26" fmla="*/ 787499 h 1579580"/>
              <a:gd name="connsiteX2-27" fmla="*/ 10468 w 369569"/>
              <a:gd name="connsiteY2-28" fmla="*/ 1579580 h 1579580"/>
              <a:gd name="connsiteX3-29" fmla="*/ 166687 w 369569"/>
              <a:gd name="connsiteY3-30" fmla="*/ 785185 h 1579580"/>
              <a:gd name="connsiteX4-31" fmla="*/ 0 w 369569"/>
              <a:gd name="connsiteY4-32" fmla="*/ 0 h 1579580"/>
              <a:gd name="connsiteX0-33" fmla="*/ 0 w 369569"/>
              <a:gd name="connsiteY0-34" fmla="*/ 0 h 1579580"/>
              <a:gd name="connsiteX1-35" fmla="*/ 369568 w 369569"/>
              <a:gd name="connsiteY1-36" fmla="*/ 787499 h 1579580"/>
              <a:gd name="connsiteX2-37" fmla="*/ 10468 w 369569"/>
              <a:gd name="connsiteY2-38" fmla="*/ 1579580 h 1579580"/>
              <a:gd name="connsiteX0-39" fmla="*/ 0 w 369569"/>
              <a:gd name="connsiteY0-40" fmla="*/ 0 h 1579580"/>
              <a:gd name="connsiteX1-41" fmla="*/ 369568 w 369569"/>
              <a:gd name="connsiteY1-42" fmla="*/ 787499 h 1579580"/>
              <a:gd name="connsiteX2-43" fmla="*/ 10468 w 369569"/>
              <a:gd name="connsiteY2-44" fmla="*/ 1579580 h 1579580"/>
              <a:gd name="connsiteX3-45" fmla="*/ 166687 w 369569"/>
              <a:gd name="connsiteY3-46" fmla="*/ 785185 h 1579580"/>
              <a:gd name="connsiteX4-47" fmla="*/ 0 w 369569"/>
              <a:gd name="connsiteY4-48" fmla="*/ 0 h 1579580"/>
              <a:gd name="connsiteX0-49" fmla="*/ 0 w 369569"/>
              <a:gd name="connsiteY0-50" fmla="*/ 0 h 1579580"/>
              <a:gd name="connsiteX1-51" fmla="*/ 369568 w 369569"/>
              <a:gd name="connsiteY1-52" fmla="*/ 787499 h 1579580"/>
              <a:gd name="connsiteX2-53" fmla="*/ 10468 w 369569"/>
              <a:gd name="connsiteY2-54" fmla="*/ 1579580 h 1579580"/>
              <a:gd name="connsiteX0-55" fmla="*/ 0 w 369569"/>
              <a:gd name="connsiteY0-56" fmla="*/ 0 h 1579580"/>
              <a:gd name="connsiteX1-57" fmla="*/ 369568 w 369569"/>
              <a:gd name="connsiteY1-58" fmla="*/ 787499 h 1579580"/>
              <a:gd name="connsiteX2-59" fmla="*/ 10468 w 369569"/>
              <a:gd name="connsiteY2-60" fmla="*/ 1579580 h 1579580"/>
              <a:gd name="connsiteX3-61" fmla="*/ 166687 w 369569"/>
              <a:gd name="connsiteY3-62" fmla="*/ 785185 h 1579580"/>
              <a:gd name="connsiteX4-63" fmla="*/ 0 w 369569"/>
              <a:gd name="connsiteY4-64" fmla="*/ 0 h 1579580"/>
              <a:gd name="connsiteX0-65" fmla="*/ 0 w 369569"/>
              <a:gd name="connsiteY0-66" fmla="*/ 0 h 1579580"/>
              <a:gd name="connsiteX1-67" fmla="*/ 369568 w 369569"/>
              <a:gd name="connsiteY1-68" fmla="*/ 787499 h 1579580"/>
              <a:gd name="connsiteX2-69" fmla="*/ 10468 w 369569"/>
              <a:gd name="connsiteY2-70" fmla="*/ 1579580 h 1579580"/>
              <a:gd name="connsiteX0-71" fmla="*/ 0 w 369569"/>
              <a:gd name="connsiteY0-72" fmla="*/ 0 h 1579580"/>
              <a:gd name="connsiteX1-73" fmla="*/ 369568 w 369569"/>
              <a:gd name="connsiteY1-74" fmla="*/ 787499 h 1579580"/>
              <a:gd name="connsiteX2-75" fmla="*/ 10468 w 369569"/>
              <a:gd name="connsiteY2-76" fmla="*/ 1579580 h 1579580"/>
              <a:gd name="connsiteX3-77" fmla="*/ 166687 w 369569"/>
              <a:gd name="connsiteY3-78" fmla="*/ 785185 h 1579580"/>
              <a:gd name="connsiteX4-79" fmla="*/ 0 w 369569"/>
              <a:gd name="connsiteY4-80" fmla="*/ 0 h 1579580"/>
              <a:gd name="connsiteX0-81" fmla="*/ 0 w 369569"/>
              <a:gd name="connsiteY0-82" fmla="*/ 0 h 1579580"/>
              <a:gd name="connsiteX1-83" fmla="*/ 369568 w 369569"/>
              <a:gd name="connsiteY1-84" fmla="*/ 787499 h 1579580"/>
              <a:gd name="connsiteX2-85" fmla="*/ 10468 w 369569"/>
              <a:gd name="connsiteY2-86" fmla="*/ 1579580 h 1579580"/>
              <a:gd name="connsiteX0-87" fmla="*/ 0 w 369569"/>
              <a:gd name="connsiteY0-88" fmla="*/ 0 h 1579580"/>
              <a:gd name="connsiteX1-89" fmla="*/ 369568 w 369569"/>
              <a:gd name="connsiteY1-90" fmla="*/ 787499 h 1579580"/>
              <a:gd name="connsiteX2-91" fmla="*/ 10468 w 369569"/>
              <a:gd name="connsiteY2-92" fmla="*/ 1579580 h 1579580"/>
              <a:gd name="connsiteX3-93" fmla="*/ 247649 w 369569"/>
              <a:gd name="connsiteY3-94" fmla="*/ 751848 h 1579580"/>
              <a:gd name="connsiteX4-95" fmla="*/ 0 w 369569"/>
              <a:gd name="connsiteY4-96" fmla="*/ 0 h 1579580"/>
              <a:gd name="connsiteX0-97" fmla="*/ 0 w 369569"/>
              <a:gd name="connsiteY0-98" fmla="*/ 0 h 1579580"/>
              <a:gd name="connsiteX1-99" fmla="*/ 369568 w 369569"/>
              <a:gd name="connsiteY1-100" fmla="*/ 787499 h 1579580"/>
              <a:gd name="connsiteX2-101" fmla="*/ 10468 w 369569"/>
              <a:gd name="connsiteY2-102" fmla="*/ 1579580 h 1579580"/>
              <a:gd name="connsiteX0-103" fmla="*/ 0 w 369569"/>
              <a:gd name="connsiteY0-104" fmla="*/ 0 h 1579580"/>
              <a:gd name="connsiteX1-105" fmla="*/ 369568 w 369569"/>
              <a:gd name="connsiteY1-106" fmla="*/ 787499 h 1579580"/>
              <a:gd name="connsiteX2-107" fmla="*/ 10468 w 369569"/>
              <a:gd name="connsiteY2-108" fmla="*/ 1579580 h 1579580"/>
              <a:gd name="connsiteX3-109" fmla="*/ 247649 w 369569"/>
              <a:gd name="connsiteY3-110" fmla="*/ 751848 h 1579580"/>
              <a:gd name="connsiteX4-111" fmla="*/ 0 w 369569"/>
              <a:gd name="connsiteY4-112" fmla="*/ 0 h 1579580"/>
              <a:gd name="connsiteX0-113" fmla="*/ 0 w 369569"/>
              <a:gd name="connsiteY0-114" fmla="*/ 0 h 1579580"/>
              <a:gd name="connsiteX1-115" fmla="*/ 369568 w 369569"/>
              <a:gd name="connsiteY1-116" fmla="*/ 787499 h 1579580"/>
              <a:gd name="connsiteX2-117" fmla="*/ 10468 w 369569"/>
              <a:gd name="connsiteY2-118" fmla="*/ 1579580 h 1579580"/>
              <a:gd name="connsiteX0-119" fmla="*/ 0 w 369569"/>
              <a:gd name="connsiteY0-120" fmla="*/ 0 h 1579580"/>
              <a:gd name="connsiteX1-121" fmla="*/ 369568 w 369569"/>
              <a:gd name="connsiteY1-122" fmla="*/ 787499 h 1579580"/>
              <a:gd name="connsiteX2-123" fmla="*/ 10468 w 369569"/>
              <a:gd name="connsiteY2-124" fmla="*/ 1579580 h 1579580"/>
              <a:gd name="connsiteX3-125" fmla="*/ 247649 w 369569"/>
              <a:gd name="connsiteY3-126" fmla="*/ 751848 h 1579580"/>
              <a:gd name="connsiteX4-127" fmla="*/ 0 w 369569"/>
              <a:gd name="connsiteY4-128" fmla="*/ 0 h 1579580"/>
              <a:gd name="connsiteX0-129" fmla="*/ 0 w 369569"/>
              <a:gd name="connsiteY0-130" fmla="*/ 0 h 1579580"/>
              <a:gd name="connsiteX1-131" fmla="*/ 369568 w 369569"/>
              <a:gd name="connsiteY1-132" fmla="*/ 787499 h 1579580"/>
              <a:gd name="connsiteX2-133" fmla="*/ 10468 w 369569"/>
              <a:gd name="connsiteY2-134" fmla="*/ 1579580 h 1579580"/>
              <a:gd name="connsiteX0-135" fmla="*/ 0 w 369569"/>
              <a:gd name="connsiteY0-136" fmla="*/ 0 h 1579580"/>
              <a:gd name="connsiteX1-137" fmla="*/ 369568 w 369569"/>
              <a:gd name="connsiteY1-138" fmla="*/ 787499 h 1579580"/>
              <a:gd name="connsiteX2-139" fmla="*/ 10468 w 369569"/>
              <a:gd name="connsiteY2-140" fmla="*/ 1579580 h 1579580"/>
              <a:gd name="connsiteX3-141" fmla="*/ 276224 w 369569"/>
              <a:gd name="connsiteY3-142" fmla="*/ 737561 h 1579580"/>
              <a:gd name="connsiteX4-143" fmla="*/ 0 w 369569"/>
              <a:gd name="connsiteY4-144" fmla="*/ 0 h 1579580"/>
              <a:gd name="connsiteX0-145" fmla="*/ 0 w 369569"/>
              <a:gd name="connsiteY0-146" fmla="*/ 0 h 1579580"/>
              <a:gd name="connsiteX1-147" fmla="*/ 369568 w 369569"/>
              <a:gd name="connsiteY1-148" fmla="*/ 787499 h 1579580"/>
              <a:gd name="connsiteX2-149" fmla="*/ 10468 w 369569"/>
              <a:gd name="connsiteY2-150" fmla="*/ 1579580 h 1579580"/>
              <a:gd name="connsiteX0-151" fmla="*/ 0 w 369569"/>
              <a:gd name="connsiteY0-152" fmla="*/ 0 h 1579580"/>
              <a:gd name="connsiteX1-153" fmla="*/ 369568 w 369569"/>
              <a:gd name="connsiteY1-154" fmla="*/ 787499 h 1579580"/>
              <a:gd name="connsiteX2-155" fmla="*/ 10468 w 369569"/>
              <a:gd name="connsiteY2-156" fmla="*/ 1579580 h 1579580"/>
              <a:gd name="connsiteX3-157" fmla="*/ 276224 w 369569"/>
              <a:gd name="connsiteY3-158" fmla="*/ 737561 h 1579580"/>
              <a:gd name="connsiteX4-159" fmla="*/ 0 w 369569"/>
              <a:gd name="connsiteY4-160" fmla="*/ 0 h 1579580"/>
              <a:gd name="connsiteX0-161" fmla="*/ 0 w 369569"/>
              <a:gd name="connsiteY0-162" fmla="*/ 0 h 1579580"/>
              <a:gd name="connsiteX1-163" fmla="*/ 369568 w 369569"/>
              <a:gd name="connsiteY1-164" fmla="*/ 787499 h 1579580"/>
              <a:gd name="connsiteX2-165" fmla="*/ 10468 w 369569"/>
              <a:gd name="connsiteY2-166" fmla="*/ 1579580 h 1579580"/>
              <a:gd name="connsiteX0-167" fmla="*/ 0 w 369569"/>
              <a:gd name="connsiteY0-168" fmla="*/ 0 h 1579580"/>
              <a:gd name="connsiteX1-169" fmla="*/ 369568 w 369569"/>
              <a:gd name="connsiteY1-170" fmla="*/ 787499 h 1579580"/>
              <a:gd name="connsiteX2-171" fmla="*/ 10468 w 369569"/>
              <a:gd name="connsiteY2-172" fmla="*/ 1579580 h 1579580"/>
              <a:gd name="connsiteX3-173" fmla="*/ 276224 w 369569"/>
              <a:gd name="connsiteY3-174" fmla="*/ 737561 h 1579580"/>
              <a:gd name="connsiteX4-175" fmla="*/ 0 w 369569"/>
              <a:gd name="connsiteY4-176" fmla="*/ 0 h 1579580"/>
              <a:gd name="connsiteX0-177" fmla="*/ 0 w 369569"/>
              <a:gd name="connsiteY0-178" fmla="*/ 0 h 1579580"/>
              <a:gd name="connsiteX1-179" fmla="*/ 369568 w 369569"/>
              <a:gd name="connsiteY1-180" fmla="*/ 787499 h 1579580"/>
              <a:gd name="connsiteX2-181" fmla="*/ 10468 w 369569"/>
              <a:gd name="connsiteY2-182" fmla="*/ 1579580 h 1579580"/>
              <a:gd name="connsiteX0-183" fmla="*/ 0 w 369569"/>
              <a:gd name="connsiteY0-184" fmla="*/ 0 h 1579580"/>
              <a:gd name="connsiteX1-185" fmla="*/ 369568 w 369569"/>
              <a:gd name="connsiteY1-186" fmla="*/ 787499 h 1579580"/>
              <a:gd name="connsiteX2-187" fmla="*/ 10468 w 369569"/>
              <a:gd name="connsiteY2-188" fmla="*/ 1579580 h 1579580"/>
              <a:gd name="connsiteX3-189" fmla="*/ 276224 w 369569"/>
              <a:gd name="connsiteY3-190" fmla="*/ 737561 h 1579580"/>
              <a:gd name="connsiteX4-191" fmla="*/ 0 w 369569"/>
              <a:gd name="connsiteY4-192" fmla="*/ 0 h 1579580"/>
              <a:gd name="connsiteX0-193" fmla="*/ 0 w 369569"/>
              <a:gd name="connsiteY0-194" fmla="*/ 0 h 1579580"/>
              <a:gd name="connsiteX1-195" fmla="*/ 369568 w 369569"/>
              <a:gd name="connsiteY1-196" fmla="*/ 787499 h 1579580"/>
              <a:gd name="connsiteX2-197" fmla="*/ 10468 w 369569"/>
              <a:gd name="connsiteY2-198" fmla="*/ 1579580 h 1579580"/>
              <a:gd name="connsiteX0-199" fmla="*/ 0 w 369569"/>
              <a:gd name="connsiteY0-200" fmla="*/ 0 h 1579580"/>
              <a:gd name="connsiteX1-201" fmla="*/ 369568 w 369569"/>
              <a:gd name="connsiteY1-202" fmla="*/ 787499 h 1579580"/>
              <a:gd name="connsiteX2-203" fmla="*/ 10468 w 369569"/>
              <a:gd name="connsiteY2-204" fmla="*/ 1579580 h 1579580"/>
              <a:gd name="connsiteX3-205" fmla="*/ 276224 w 369569"/>
              <a:gd name="connsiteY3-206" fmla="*/ 737561 h 1579580"/>
              <a:gd name="connsiteX4-207" fmla="*/ 0 w 369569"/>
              <a:gd name="connsiteY4-208" fmla="*/ 0 h 1579580"/>
              <a:gd name="connsiteX0-209" fmla="*/ 0 w 369569"/>
              <a:gd name="connsiteY0-210" fmla="*/ 0 h 1579580"/>
              <a:gd name="connsiteX1-211" fmla="*/ 369568 w 369569"/>
              <a:gd name="connsiteY1-212" fmla="*/ 787499 h 1579580"/>
              <a:gd name="connsiteX2-213" fmla="*/ 10468 w 369569"/>
              <a:gd name="connsiteY2-214" fmla="*/ 1579580 h 1579580"/>
              <a:gd name="connsiteX0-215" fmla="*/ 0 w 369569"/>
              <a:gd name="connsiteY0-216" fmla="*/ 0 h 1579580"/>
              <a:gd name="connsiteX1-217" fmla="*/ 369568 w 369569"/>
              <a:gd name="connsiteY1-218" fmla="*/ 787499 h 1579580"/>
              <a:gd name="connsiteX2-219" fmla="*/ 10468 w 369569"/>
              <a:gd name="connsiteY2-220" fmla="*/ 1579580 h 1579580"/>
              <a:gd name="connsiteX3-221" fmla="*/ 300036 w 369569"/>
              <a:gd name="connsiteY3-222" fmla="*/ 699461 h 1579580"/>
              <a:gd name="connsiteX4-223" fmla="*/ 0 w 369569"/>
              <a:gd name="connsiteY4-224" fmla="*/ 0 h 1579580"/>
              <a:gd name="connsiteX0-225" fmla="*/ 0 w 369569"/>
              <a:gd name="connsiteY0-226" fmla="*/ 0 h 1579580"/>
              <a:gd name="connsiteX1-227" fmla="*/ 369568 w 369569"/>
              <a:gd name="connsiteY1-228" fmla="*/ 787499 h 1579580"/>
              <a:gd name="connsiteX2-229" fmla="*/ 10468 w 369569"/>
              <a:gd name="connsiteY2-230" fmla="*/ 1579580 h 1579580"/>
              <a:gd name="connsiteX0-231" fmla="*/ 0 w 369569"/>
              <a:gd name="connsiteY0-232" fmla="*/ 0 h 1579580"/>
              <a:gd name="connsiteX1-233" fmla="*/ 369568 w 369569"/>
              <a:gd name="connsiteY1-234" fmla="*/ 787499 h 1579580"/>
              <a:gd name="connsiteX2-235" fmla="*/ 10468 w 369569"/>
              <a:gd name="connsiteY2-236" fmla="*/ 1579580 h 1579580"/>
              <a:gd name="connsiteX3-237" fmla="*/ 300036 w 369569"/>
              <a:gd name="connsiteY3-238" fmla="*/ 699461 h 1579580"/>
              <a:gd name="connsiteX4-239" fmla="*/ 0 w 369569"/>
              <a:gd name="connsiteY4-240" fmla="*/ 0 h 1579580"/>
              <a:gd name="connsiteX0-241" fmla="*/ 0 w 369569"/>
              <a:gd name="connsiteY0-242" fmla="*/ 0 h 1579580"/>
              <a:gd name="connsiteX1-243" fmla="*/ 369568 w 369569"/>
              <a:gd name="connsiteY1-244" fmla="*/ 787499 h 1579580"/>
              <a:gd name="connsiteX2-245" fmla="*/ 10468 w 369569"/>
              <a:gd name="connsiteY2-246" fmla="*/ 1579580 h 1579580"/>
              <a:gd name="connsiteX0-247" fmla="*/ 0 w 369569"/>
              <a:gd name="connsiteY0-248" fmla="*/ 0 h 1579580"/>
              <a:gd name="connsiteX1-249" fmla="*/ 369568 w 369569"/>
              <a:gd name="connsiteY1-250" fmla="*/ 787499 h 1579580"/>
              <a:gd name="connsiteX2-251" fmla="*/ 10468 w 369569"/>
              <a:gd name="connsiteY2-252" fmla="*/ 1579580 h 1579580"/>
              <a:gd name="connsiteX3-253" fmla="*/ 300036 w 369569"/>
              <a:gd name="connsiteY3-254" fmla="*/ 699461 h 1579580"/>
              <a:gd name="connsiteX4-255" fmla="*/ 0 w 369569"/>
              <a:gd name="connsiteY4-256" fmla="*/ 0 h 1579580"/>
              <a:gd name="connsiteX0-257" fmla="*/ 0 w 369569"/>
              <a:gd name="connsiteY0-258" fmla="*/ 0 h 1579580"/>
              <a:gd name="connsiteX1-259" fmla="*/ 369568 w 369569"/>
              <a:gd name="connsiteY1-260" fmla="*/ 787499 h 1579580"/>
              <a:gd name="connsiteX2-261" fmla="*/ 10468 w 369569"/>
              <a:gd name="connsiteY2-262" fmla="*/ 1579580 h 1579580"/>
              <a:gd name="connsiteX0-263" fmla="*/ 0 w 369569"/>
              <a:gd name="connsiteY0-264" fmla="*/ 0 h 1579580"/>
              <a:gd name="connsiteX1-265" fmla="*/ 369568 w 369569"/>
              <a:gd name="connsiteY1-266" fmla="*/ 787499 h 1579580"/>
              <a:gd name="connsiteX2-267" fmla="*/ 10468 w 369569"/>
              <a:gd name="connsiteY2-268" fmla="*/ 1579580 h 1579580"/>
              <a:gd name="connsiteX3-269" fmla="*/ 319086 w 369569"/>
              <a:gd name="connsiteY3-270" fmla="*/ 723274 h 1579580"/>
              <a:gd name="connsiteX4-271" fmla="*/ 0 w 369569"/>
              <a:gd name="connsiteY4-272" fmla="*/ 0 h 1579580"/>
              <a:gd name="connsiteX0-273" fmla="*/ 0 w 369569"/>
              <a:gd name="connsiteY0-274" fmla="*/ 0 h 1579580"/>
              <a:gd name="connsiteX1-275" fmla="*/ 369568 w 369569"/>
              <a:gd name="connsiteY1-276" fmla="*/ 787499 h 1579580"/>
              <a:gd name="connsiteX2-277" fmla="*/ 10468 w 369569"/>
              <a:gd name="connsiteY2-278" fmla="*/ 1579580 h 1579580"/>
              <a:gd name="connsiteX0-279" fmla="*/ 0 w 369569"/>
              <a:gd name="connsiteY0-280" fmla="*/ 0 h 1579580"/>
              <a:gd name="connsiteX1-281" fmla="*/ 369568 w 369569"/>
              <a:gd name="connsiteY1-282" fmla="*/ 787499 h 1579580"/>
              <a:gd name="connsiteX2-283" fmla="*/ 10468 w 369569"/>
              <a:gd name="connsiteY2-284" fmla="*/ 1579580 h 1579580"/>
              <a:gd name="connsiteX3-285" fmla="*/ 319086 w 369569"/>
              <a:gd name="connsiteY3-286" fmla="*/ 723274 h 1579580"/>
              <a:gd name="connsiteX4-287" fmla="*/ 0 w 369569"/>
              <a:gd name="connsiteY4-288" fmla="*/ 0 h 1579580"/>
              <a:gd name="connsiteX0-289" fmla="*/ 0 w 369569"/>
              <a:gd name="connsiteY0-290" fmla="*/ 0 h 1579580"/>
              <a:gd name="connsiteX1-291" fmla="*/ 369568 w 369569"/>
              <a:gd name="connsiteY1-292" fmla="*/ 787499 h 1579580"/>
              <a:gd name="connsiteX2-293" fmla="*/ 10468 w 369569"/>
              <a:gd name="connsiteY2-294" fmla="*/ 1579580 h 1579580"/>
              <a:gd name="connsiteX0-295" fmla="*/ 0 w 369569"/>
              <a:gd name="connsiteY0-296" fmla="*/ 0 h 1579580"/>
              <a:gd name="connsiteX1-297" fmla="*/ 369568 w 369569"/>
              <a:gd name="connsiteY1-298" fmla="*/ 787499 h 1579580"/>
              <a:gd name="connsiteX2-299" fmla="*/ 10468 w 369569"/>
              <a:gd name="connsiteY2-300" fmla="*/ 1579580 h 1579580"/>
              <a:gd name="connsiteX3-301" fmla="*/ 319086 w 369569"/>
              <a:gd name="connsiteY3-302" fmla="*/ 723274 h 1579580"/>
              <a:gd name="connsiteX4-303" fmla="*/ 0 w 369569"/>
              <a:gd name="connsiteY4-304" fmla="*/ 0 h 1579580"/>
              <a:gd name="connsiteX0-305" fmla="*/ 0 w 369569"/>
              <a:gd name="connsiteY0-306" fmla="*/ 0 h 1579580"/>
              <a:gd name="connsiteX1-307" fmla="*/ 369568 w 369569"/>
              <a:gd name="connsiteY1-308" fmla="*/ 787499 h 1579580"/>
              <a:gd name="connsiteX2-309" fmla="*/ 10468 w 369569"/>
              <a:gd name="connsiteY2-310" fmla="*/ 1579580 h 1579580"/>
              <a:gd name="connsiteX0-311" fmla="*/ 0 w 369569"/>
              <a:gd name="connsiteY0-312" fmla="*/ 0 h 1579580"/>
              <a:gd name="connsiteX1-313" fmla="*/ 369568 w 369569"/>
              <a:gd name="connsiteY1-314" fmla="*/ 787499 h 1579580"/>
              <a:gd name="connsiteX2-315" fmla="*/ 10468 w 369569"/>
              <a:gd name="connsiteY2-316" fmla="*/ 1579580 h 1579580"/>
              <a:gd name="connsiteX3-317" fmla="*/ 319086 w 369569"/>
              <a:gd name="connsiteY3-318" fmla="*/ 723274 h 1579580"/>
              <a:gd name="connsiteX4-319" fmla="*/ 0 w 369569"/>
              <a:gd name="connsiteY4-320" fmla="*/ 0 h 1579580"/>
              <a:gd name="connsiteX0-321" fmla="*/ 0 w 369569"/>
              <a:gd name="connsiteY0-322" fmla="*/ 0 h 1579580"/>
              <a:gd name="connsiteX1-323" fmla="*/ 369568 w 369569"/>
              <a:gd name="connsiteY1-324" fmla="*/ 787499 h 1579580"/>
              <a:gd name="connsiteX2-325" fmla="*/ 10468 w 369569"/>
              <a:gd name="connsiteY2-326" fmla="*/ 1579580 h 1579580"/>
              <a:gd name="connsiteX0-327" fmla="*/ 0 w 369569"/>
              <a:gd name="connsiteY0-328" fmla="*/ 0 h 1579580"/>
              <a:gd name="connsiteX1-329" fmla="*/ 369568 w 369569"/>
              <a:gd name="connsiteY1-330" fmla="*/ 787499 h 1579580"/>
              <a:gd name="connsiteX2-331" fmla="*/ 10468 w 369569"/>
              <a:gd name="connsiteY2-332" fmla="*/ 1579580 h 1579580"/>
              <a:gd name="connsiteX3-333" fmla="*/ 326229 w 369569"/>
              <a:gd name="connsiteY3-334" fmla="*/ 785186 h 1579580"/>
              <a:gd name="connsiteX4-335" fmla="*/ 0 w 369569"/>
              <a:gd name="connsiteY4-336" fmla="*/ 0 h 1579580"/>
              <a:gd name="connsiteX0-337" fmla="*/ 0 w 369569"/>
              <a:gd name="connsiteY0-338" fmla="*/ 0 h 1579580"/>
              <a:gd name="connsiteX1-339" fmla="*/ 369568 w 369569"/>
              <a:gd name="connsiteY1-340" fmla="*/ 787499 h 1579580"/>
              <a:gd name="connsiteX2-341" fmla="*/ 10468 w 369569"/>
              <a:gd name="connsiteY2-342" fmla="*/ 1579580 h 1579580"/>
              <a:gd name="connsiteX0-343" fmla="*/ 0 w 369569"/>
              <a:gd name="connsiteY0-344" fmla="*/ 0 h 1579580"/>
              <a:gd name="connsiteX1-345" fmla="*/ 369568 w 369569"/>
              <a:gd name="connsiteY1-346" fmla="*/ 787499 h 1579580"/>
              <a:gd name="connsiteX2-347" fmla="*/ 10468 w 369569"/>
              <a:gd name="connsiteY2-348" fmla="*/ 1579580 h 1579580"/>
              <a:gd name="connsiteX3-349" fmla="*/ 326229 w 369569"/>
              <a:gd name="connsiteY3-350" fmla="*/ 785186 h 1579580"/>
              <a:gd name="connsiteX4-351" fmla="*/ 0 w 369569"/>
              <a:gd name="connsiteY4-352" fmla="*/ 0 h 1579580"/>
              <a:gd name="connsiteX0-353" fmla="*/ 0 w 369569"/>
              <a:gd name="connsiteY0-354" fmla="*/ 0 h 1579580"/>
              <a:gd name="connsiteX1-355" fmla="*/ 369568 w 369569"/>
              <a:gd name="connsiteY1-356" fmla="*/ 787499 h 1579580"/>
              <a:gd name="connsiteX2-357" fmla="*/ 10468 w 369569"/>
              <a:gd name="connsiteY2-358" fmla="*/ 1579580 h 1579580"/>
              <a:gd name="connsiteX0-359" fmla="*/ 0 w 369569"/>
              <a:gd name="connsiteY0-360" fmla="*/ 0 h 1579580"/>
              <a:gd name="connsiteX1-361" fmla="*/ 369568 w 369569"/>
              <a:gd name="connsiteY1-362" fmla="*/ 787499 h 1579580"/>
              <a:gd name="connsiteX2-363" fmla="*/ 10468 w 369569"/>
              <a:gd name="connsiteY2-364" fmla="*/ 1579580 h 1579580"/>
              <a:gd name="connsiteX3-365" fmla="*/ 326229 w 369569"/>
              <a:gd name="connsiteY3-366" fmla="*/ 785186 h 1579580"/>
              <a:gd name="connsiteX4-367" fmla="*/ 0 w 369569"/>
              <a:gd name="connsiteY4-368" fmla="*/ 0 h 1579580"/>
              <a:gd name="connsiteX0-369" fmla="*/ 0 w 369569"/>
              <a:gd name="connsiteY0-370" fmla="*/ 0 h 1579580"/>
              <a:gd name="connsiteX1-371" fmla="*/ 369568 w 369569"/>
              <a:gd name="connsiteY1-372" fmla="*/ 787499 h 1579580"/>
              <a:gd name="connsiteX2-373" fmla="*/ 10468 w 369569"/>
              <a:gd name="connsiteY2-374" fmla="*/ 1579580 h 1579580"/>
              <a:gd name="connsiteX0-375" fmla="*/ 0 w 369569"/>
              <a:gd name="connsiteY0-376" fmla="*/ 0 h 1579580"/>
              <a:gd name="connsiteX1-377" fmla="*/ 369568 w 369569"/>
              <a:gd name="connsiteY1-378" fmla="*/ 787499 h 1579580"/>
              <a:gd name="connsiteX2-379" fmla="*/ 10468 w 369569"/>
              <a:gd name="connsiteY2-380" fmla="*/ 1579580 h 1579580"/>
              <a:gd name="connsiteX3-381" fmla="*/ 328610 w 369569"/>
              <a:gd name="connsiteY3-382" fmla="*/ 804236 h 1579580"/>
              <a:gd name="connsiteX4-383" fmla="*/ 0 w 369569"/>
              <a:gd name="connsiteY4-384" fmla="*/ 0 h 1579580"/>
              <a:gd name="connsiteX0-385" fmla="*/ 0 w 369569"/>
              <a:gd name="connsiteY0-386" fmla="*/ 0 h 1579580"/>
              <a:gd name="connsiteX1-387" fmla="*/ 369568 w 369569"/>
              <a:gd name="connsiteY1-388" fmla="*/ 787499 h 1579580"/>
              <a:gd name="connsiteX2-389" fmla="*/ 10468 w 369569"/>
              <a:gd name="connsiteY2-390" fmla="*/ 1579580 h 1579580"/>
              <a:gd name="connsiteX0-391" fmla="*/ 0 w 369569"/>
              <a:gd name="connsiteY0-392" fmla="*/ 0 h 1579580"/>
              <a:gd name="connsiteX1-393" fmla="*/ 369568 w 369569"/>
              <a:gd name="connsiteY1-394" fmla="*/ 787499 h 1579580"/>
              <a:gd name="connsiteX2-395" fmla="*/ 10468 w 369569"/>
              <a:gd name="connsiteY2-396" fmla="*/ 1579580 h 1579580"/>
              <a:gd name="connsiteX3-397" fmla="*/ 328610 w 369569"/>
              <a:gd name="connsiteY3-398" fmla="*/ 804236 h 1579580"/>
              <a:gd name="connsiteX4-399" fmla="*/ 0 w 369569"/>
              <a:gd name="connsiteY4-400" fmla="*/ 0 h 1579580"/>
              <a:gd name="connsiteX0-401" fmla="*/ 0 w 369569"/>
              <a:gd name="connsiteY0-402" fmla="*/ 0 h 1579580"/>
              <a:gd name="connsiteX1-403" fmla="*/ 369568 w 369569"/>
              <a:gd name="connsiteY1-404" fmla="*/ 787499 h 1579580"/>
              <a:gd name="connsiteX2-405" fmla="*/ 10468 w 369569"/>
              <a:gd name="connsiteY2-406" fmla="*/ 1579580 h 1579580"/>
              <a:gd name="connsiteX0-407" fmla="*/ 0 w 369569"/>
              <a:gd name="connsiteY0-408" fmla="*/ 0 h 1579580"/>
              <a:gd name="connsiteX1-409" fmla="*/ 369568 w 369569"/>
              <a:gd name="connsiteY1-410" fmla="*/ 787499 h 1579580"/>
              <a:gd name="connsiteX2-411" fmla="*/ 10468 w 369569"/>
              <a:gd name="connsiteY2-412" fmla="*/ 1579580 h 1579580"/>
              <a:gd name="connsiteX3-413" fmla="*/ 335753 w 369569"/>
              <a:gd name="connsiteY3-414" fmla="*/ 787568 h 1579580"/>
              <a:gd name="connsiteX4-415" fmla="*/ 0 w 369569"/>
              <a:gd name="connsiteY4-416" fmla="*/ 0 h 1579580"/>
              <a:gd name="connsiteX0-417" fmla="*/ 0 w 369569"/>
              <a:gd name="connsiteY0-418" fmla="*/ 0 h 1579580"/>
              <a:gd name="connsiteX1-419" fmla="*/ 369568 w 369569"/>
              <a:gd name="connsiteY1-420" fmla="*/ 787499 h 1579580"/>
              <a:gd name="connsiteX2-421" fmla="*/ 10468 w 369569"/>
              <a:gd name="connsiteY2-422" fmla="*/ 1579580 h 1579580"/>
              <a:gd name="connsiteX0-423" fmla="*/ 0 w 369569"/>
              <a:gd name="connsiteY0-424" fmla="*/ 0 h 1579580"/>
              <a:gd name="connsiteX1-425" fmla="*/ 369568 w 369569"/>
              <a:gd name="connsiteY1-426" fmla="*/ 787499 h 1579580"/>
              <a:gd name="connsiteX2-427" fmla="*/ 10468 w 369569"/>
              <a:gd name="connsiteY2-428" fmla="*/ 1579580 h 1579580"/>
              <a:gd name="connsiteX3-429" fmla="*/ 335753 w 369569"/>
              <a:gd name="connsiteY3-430" fmla="*/ 787568 h 1579580"/>
              <a:gd name="connsiteX4-431" fmla="*/ 0 w 369569"/>
              <a:gd name="connsiteY4-432" fmla="*/ 0 h 1579580"/>
              <a:gd name="connsiteX0-433" fmla="*/ 0 w 369569"/>
              <a:gd name="connsiteY0-434" fmla="*/ 0 h 1579580"/>
              <a:gd name="connsiteX1-435" fmla="*/ 369568 w 369569"/>
              <a:gd name="connsiteY1-436" fmla="*/ 787499 h 1579580"/>
              <a:gd name="connsiteX2-437" fmla="*/ 10468 w 369569"/>
              <a:gd name="connsiteY2-438" fmla="*/ 1579580 h 1579580"/>
              <a:gd name="connsiteX0-439" fmla="*/ 0 w 369569"/>
              <a:gd name="connsiteY0-440" fmla="*/ 0 h 1579580"/>
              <a:gd name="connsiteX1-441" fmla="*/ 369568 w 369569"/>
              <a:gd name="connsiteY1-442" fmla="*/ 787499 h 1579580"/>
              <a:gd name="connsiteX2-443" fmla="*/ 10468 w 369569"/>
              <a:gd name="connsiteY2-444" fmla="*/ 1579580 h 1579580"/>
              <a:gd name="connsiteX3-445" fmla="*/ 335753 w 369569"/>
              <a:gd name="connsiteY3-446" fmla="*/ 787568 h 1579580"/>
              <a:gd name="connsiteX4-447" fmla="*/ 0 w 369569"/>
              <a:gd name="connsiteY4-448" fmla="*/ 0 h 1579580"/>
              <a:gd name="connsiteX0-449" fmla="*/ 0 w 369569"/>
              <a:gd name="connsiteY0-450" fmla="*/ 0 h 1579580"/>
              <a:gd name="connsiteX1-451" fmla="*/ 369568 w 369569"/>
              <a:gd name="connsiteY1-452" fmla="*/ 787499 h 1579580"/>
              <a:gd name="connsiteX2-453" fmla="*/ 10468 w 369569"/>
              <a:gd name="connsiteY2-454" fmla="*/ 1579580 h 1579580"/>
              <a:gd name="connsiteX0-455" fmla="*/ 0 w 369569"/>
              <a:gd name="connsiteY0-456" fmla="*/ 0 h 1579580"/>
              <a:gd name="connsiteX1-457" fmla="*/ 369568 w 369569"/>
              <a:gd name="connsiteY1-458" fmla="*/ 787499 h 1579580"/>
              <a:gd name="connsiteX2-459" fmla="*/ 10468 w 369569"/>
              <a:gd name="connsiteY2-460" fmla="*/ 1579580 h 1579580"/>
              <a:gd name="connsiteX3-461" fmla="*/ 335753 w 369569"/>
              <a:gd name="connsiteY3-462" fmla="*/ 787568 h 1579580"/>
              <a:gd name="connsiteX4-463" fmla="*/ 0 w 369569"/>
              <a:gd name="connsiteY4-464" fmla="*/ 0 h 1579580"/>
              <a:gd name="connsiteX0-465" fmla="*/ 0 w 369569"/>
              <a:gd name="connsiteY0-466" fmla="*/ 0 h 1579580"/>
              <a:gd name="connsiteX1-467" fmla="*/ 369568 w 369569"/>
              <a:gd name="connsiteY1-468" fmla="*/ 787499 h 1579580"/>
              <a:gd name="connsiteX2-469" fmla="*/ 10468 w 369569"/>
              <a:gd name="connsiteY2-470" fmla="*/ 1579580 h 1579580"/>
              <a:gd name="connsiteX0-471" fmla="*/ 0 w 369569"/>
              <a:gd name="connsiteY0-472" fmla="*/ 0 h 1579580"/>
              <a:gd name="connsiteX1-473" fmla="*/ 369568 w 369569"/>
              <a:gd name="connsiteY1-474" fmla="*/ 787499 h 1579580"/>
              <a:gd name="connsiteX2-475" fmla="*/ 10468 w 369569"/>
              <a:gd name="connsiteY2-476" fmla="*/ 1579580 h 1579580"/>
              <a:gd name="connsiteX3-477" fmla="*/ 335753 w 369569"/>
              <a:gd name="connsiteY3-478" fmla="*/ 787568 h 1579580"/>
              <a:gd name="connsiteX4-479" fmla="*/ 0 w 369569"/>
              <a:gd name="connsiteY4-480" fmla="*/ 0 h 1579580"/>
              <a:gd name="connsiteX0-481" fmla="*/ 0 w 369569"/>
              <a:gd name="connsiteY0-482" fmla="*/ 0 h 1579580"/>
              <a:gd name="connsiteX1-483" fmla="*/ 369568 w 369569"/>
              <a:gd name="connsiteY1-484" fmla="*/ 787499 h 1579580"/>
              <a:gd name="connsiteX2-485" fmla="*/ 10468 w 369569"/>
              <a:gd name="connsiteY2-486" fmla="*/ 1579580 h 1579580"/>
              <a:gd name="connsiteX0-487" fmla="*/ 0 w 369569"/>
              <a:gd name="connsiteY0-488" fmla="*/ 0 h 1579580"/>
              <a:gd name="connsiteX1-489" fmla="*/ 369568 w 369569"/>
              <a:gd name="connsiteY1-490" fmla="*/ 787499 h 1579580"/>
              <a:gd name="connsiteX2-491" fmla="*/ 10468 w 369569"/>
              <a:gd name="connsiteY2-492" fmla="*/ 1579580 h 1579580"/>
              <a:gd name="connsiteX3-493" fmla="*/ 335753 w 369569"/>
              <a:gd name="connsiteY3-494" fmla="*/ 787568 h 1579580"/>
              <a:gd name="connsiteX4-495" fmla="*/ 0 w 369569"/>
              <a:gd name="connsiteY4-496" fmla="*/ 0 h 1579580"/>
              <a:gd name="connsiteX0-497" fmla="*/ 0 w 369569"/>
              <a:gd name="connsiteY0-498" fmla="*/ 0 h 1579580"/>
              <a:gd name="connsiteX1-499" fmla="*/ 369568 w 369569"/>
              <a:gd name="connsiteY1-500" fmla="*/ 787499 h 1579580"/>
              <a:gd name="connsiteX2-501" fmla="*/ 10468 w 369569"/>
              <a:gd name="connsiteY2-502" fmla="*/ 1579580 h 1579580"/>
              <a:gd name="connsiteX0-503" fmla="*/ 0 w 369569"/>
              <a:gd name="connsiteY0-504" fmla="*/ 0 h 1579580"/>
              <a:gd name="connsiteX1-505" fmla="*/ 369568 w 369569"/>
              <a:gd name="connsiteY1-506" fmla="*/ 787499 h 1579580"/>
              <a:gd name="connsiteX2-507" fmla="*/ 10468 w 369569"/>
              <a:gd name="connsiteY2-508" fmla="*/ 1579580 h 1579580"/>
              <a:gd name="connsiteX3-509" fmla="*/ 335753 w 369569"/>
              <a:gd name="connsiteY3-510" fmla="*/ 787568 h 1579580"/>
              <a:gd name="connsiteX4-511" fmla="*/ 0 w 369569"/>
              <a:gd name="connsiteY4-512" fmla="*/ 0 h 1579580"/>
              <a:gd name="connsiteX0-513" fmla="*/ 0 w 369569"/>
              <a:gd name="connsiteY0-514" fmla="*/ 0 h 1579580"/>
              <a:gd name="connsiteX1-515" fmla="*/ 369568 w 369569"/>
              <a:gd name="connsiteY1-516" fmla="*/ 787499 h 1579580"/>
              <a:gd name="connsiteX2-517" fmla="*/ 10468 w 369569"/>
              <a:gd name="connsiteY2-518" fmla="*/ 1579580 h 1579580"/>
              <a:gd name="connsiteX0-519" fmla="*/ 0 w 369569"/>
              <a:gd name="connsiteY0-520" fmla="*/ 0 h 1579580"/>
              <a:gd name="connsiteX1-521" fmla="*/ 369568 w 369569"/>
              <a:gd name="connsiteY1-522" fmla="*/ 787499 h 1579580"/>
              <a:gd name="connsiteX2-523" fmla="*/ 10468 w 369569"/>
              <a:gd name="connsiteY2-524" fmla="*/ 1579580 h 1579580"/>
              <a:gd name="connsiteX3-525" fmla="*/ 335753 w 369569"/>
              <a:gd name="connsiteY3-526" fmla="*/ 787568 h 1579580"/>
              <a:gd name="connsiteX4-527" fmla="*/ 0 w 369569"/>
              <a:gd name="connsiteY4-528" fmla="*/ 0 h 1579580"/>
              <a:gd name="connsiteX0-529" fmla="*/ 0 w 369569"/>
              <a:gd name="connsiteY0-530" fmla="*/ 0 h 1579580"/>
              <a:gd name="connsiteX1-531" fmla="*/ 369568 w 369569"/>
              <a:gd name="connsiteY1-532" fmla="*/ 787499 h 1579580"/>
              <a:gd name="connsiteX2-533" fmla="*/ 10468 w 369569"/>
              <a:gd name="connsiteY2-534" fmla="*/ 1579580 h 1579580"/>
              <a:gd name="connsiteX0-535" fmla="*/ 0 w 369569"/>
              <a:gd name="connsiteY0-536" fmla="*/ 0 h 1579580"/>
              <a:gd name="connsiteX1-537" fmla="*/ 369568 w 369569"/>
              <a:gd name="connsiteY1-538" fmla="*/ 787499 h 1579580"/>
              <a:gd name="connsiteX2-539" fmla="*/ 10468 w 369569"/>
              <a:gd name="connsiteY2-540" fmla="*/ 1579580 h 1579580"/>
              <a:gd name="connsiteX3-541" fmla="*/ 335753 w 369569"/>
              <a:gd name="connsiteY3-542" fmla="*/ 787568 h 1579580"/>
              <a:gd name="connsiteX4-543" fmla="*/ 0 w 369569"/>
              <a:gd name="connsiteY4-544" fmla="*/ 0 h 1579580"/>
              <a:gd name="connsiteX0-545" fmla="*/ 0 w 369569"/>
              <a:gd name="connsiteY0-546" fmla="*/ 0 h 1579580"/>
              <a:gd name="connsiteX1-547" fmla="*/ 369568 w 369569"/>
              <a:gd name="connsiteY1-548" fmla="*/ 787499 h 1579580"/>
              <a:gd name="connsiteX2-549" fmla="*/ 10468 w 369569"/>
              <a:gd name="connsiteY2-550" fmla="*/ 1579580 h 1579580"/>
              <a:gd name="connsiteX0-551" fmla="*/ 0 w 369569"/>
              <a:gd name="connsiteY0-552" fmla="*/ 0 h 1579580"/>
              <a:gd name="connsiteX1-553" fmla="*/ 369568 w 369569"/>
              <a:gd name="connsiteY1-554" fmla="*/ 787499 h 1579580"/>
              <a:gd name="connsiteX2-555" fmla="*/ 10468 w 369569"/>
              <a:gd name="connsiteY2-556" fmla="*/ 1579580 h 1579580"/>
              <a:gd name="connsiteX3-557" fmla="*/ 335753 w 369569"/>
              <a:gd name="connsiteY3-558" fmla="*/ 787568 h 1579580"/>
              <a:gd name="connsiteX4-559" fmla="*/ 0 w 369569"/>
              <a:gd name="connsiteY4-560" fmla="*/ 0 h 1579580"/>
              <a:gd name="connsiteX0-561" fmla="*/ 0 w 369569"/>
              <a:gd name="connsiteY0-562" fmla="*/ 0 h 1579580"/>
              <a:gd name="connsiteX1-563" fmla="*/ 369568 w 369569"/>
              <a:gd name="connsiteY1-564" fmla="*/ 787499 h 1579580"/>
              <a:gd name="connsiteX2-565" fmla="*/ 10468 w 369569"/>
              <a:gd name="connsiteY2-566" fmla="*/ 1579580 h 1579580"/>
              <a:gd name="connsiteX0-567" fmla="*/ 0 w 369569"/>
              <a:gd name="connsiteY0-568" fmla="*/ 0 h 1579580"/>
              <a:gd name="connsiteX1-569" fmla="*/ 369568 w 369569"/>
              <a:gd name="connsiteY1-570" fmla="*/ 787499 h 1579580"/>
              <a:gd name="connsiteX2-571" fmla="*/ 10468 w 369569"/>
              <a:gd name="connsiteY2-572" fmla="*/ 1579580 h 1579580"/>
              <a:gd name="connsiteX3-573" fmla="*/ 335753 w 369569"/>
              <a:gd name="connsiteY3-574" fmla="*/ 787568 h 1579580"/>
              <a:gd name="connsiteX4-575" fmla="*/ 0 w 369569"/>
              <a:gd name="connsiteY4-576" fmla="*/ 0 h 1579580"/>
              <a:gd name="connsiteX0-577" fmla="*/ 0 w 369569"/>
              <a:gd name="connsiteY0-578" fmla="*/ 0 h 1579580"/>
              <a:gd name="connsiteX1-579" fmla="*/ 369568 w 369569"/>
              <a:gd name="connsiteY1-580" fmla="*/ 787499 h 1579580"/>
              <a:gd name="connsiteX2-581" fmla="*/ 10468 w 369569"/>
              <a:gd name="connsiteY2-582" fmla="*/ 1579580 h 1579580"/>
              <a:gd name="connsiteX0-583" fmla="*/ 0 w 369569"/>
              <a:gd name="connsiteY0-584" fmla="*/ 0 h 1579580"/>
              <a:gd name="connsiteX1-585" fmla="*/ 369568 w 369569"/>
              <a:gd name="connsiteY1-586" fmla="*/ 787499 h 1579580"/>
              <a:gd name="connsiteX2-587" fmla="*/ 10468 w 369569"/>
              <a:gd name="connsiteY2-588" fmla="*/ 1579580 h 1579580"/>
              <a:gd name="connsiteX3-589" fmla="*/ 335753 w 369569"/>
              <a:gd name="connsiteY3-590" fmla="*/ 787568 h 1579580"/>
              <a:gd name="connsiteX4-591" fmla="*/ 0 w 369569"/>
              <a:gd name="connsiteY4-592" fmla="*/ 0 h 1579580"/>
              <a:gd name="connsiteX0-593" fmla="*/ 0 w 369569"/>
              <a:gd name="connsiteY0-594" fmla="*/ 0 h 1579580"/>
              <a:gd name="connsiteX1-595" fmla="*/ 369568 w 369569"/>
              <a:gd name="connsiteY1-596" fmla="*/ 787499 h 1579580"/>
              <a:gd name="connsiteX2-597" fmla="*/ 10468 w 369569"/>
              <a:gd name="connsiteY2-598" fmla="*/ 1579580 h 1579580"/>
              <a:gd name="connsiteX0-599" fmla="*/ 0 w 369569"/>
              <a:gd name="connsiteY0-600" fmla="*/ 0 h 1579580"/>
              <a:gd name="connsiteX1-601" fmla="*/ 369568 w 369569"/>
              <a:gd name="connsiteY1-602" fmla="*/ 787499 h 1579580"/>
              <a:gd name="connsiteX2-603" fmla="*/ 10468 w 369569"/>
              <a:gd name="connsiteY2-604" fmla="*/ 1579580 h 1579580"/>
              <a:gd name="connsiteX3-605" fmla="*/ 335753 w 369569"/>
              <a:gd name="connsiteY3-606" fmla="*/ 801856 h 1579580"/>
              <a:gd name="connsiteX4-607" fmla="*/ 0 w 369569"/>
              <a:gd name="connsiteY4-608" fmla="*/ 0 h 1579580"/>
              <a:gd name="connsiteX0-609" fmla="*/ 0 w 369569"/>
              <a:gd name="connsiteY0-610" fmla="*/ 0 h 1579580"/>
              <a:gd name="connsiteX1-611" fmla="*/ 369568 w 369569"/>
              <a:gd name="connsiteY1-612" fmla="*/ 787499 h 1579580"/>
              <a:gd name="connsiteX2-613" fmla="*/ 10468 w 369569"/>
              <a:gd name="connsiteY2-614" fmla="*/ 1579580 h 1579580"/>
              <a:gd name="connsiteX0-615" fmla="*/ 0 w 369569"/>
              <a:gd name="connsiteY0-616" fmla="*/ 0 h 1579580"/>
              <a:gd name="connsiteX1-617" fmla="*/ 369568 w 369569"/>
              <a:gd name="connsiteY1-618" fmla="*/ 787499 h 1579580"/>
              <a:gd name="connsiteX2-619" fmla="*/ 10468 w 369569"/>
              <a:gd name="connsiteY2-620" fmla="*/ 1579580 h 1579580"/>
              <a:gd name="connsiteX3-621" fmla="*/ 335753 w 369569"/>
              <a:gd name="connsiteY3-622" fmla="*/ 801856 h 1579580"/>
              <a:gd name="connsiteX4-623" fmla="*/ 0 w 369569"/>
              <a:gd name="connsiteY4-624" fmla="*/ 0 h 1579580"/>
              <a:gd name="connsiteX0-625" fmla="*/ 0 w 369569"/>
              <a:gd name="connsiteY0-626" fmla="*/ 0 h 1579580"/>
              <a:gd name="connsiteX1-627" fmla="*/ 369568 w 369569"/>
              <a:gd name="connsiteY1-628" fmla="*/ 787499 h 1579580"/>
              <a:gd name="connsiteX2-629" fmla="*/ 10468 w 369569"/>
              <a:gd name="connsiteY2-630" fmla="*/ 1579580 h 1579580"/>
              <a:gd name="connsiteX0-631" fmla="*/ 0 w 369569"/>
              <a:gd name="connsiteY0-632" fmla="*/ 0 h 1579580"/>
              <a:gd name="connsiteX1-633" fmla="*/ 369568 w 369569"/>
              <a:gd name="connsiteY1-634" fmla="*/ 787499 h 1579580"/>
              <a:gd name="connsiteX2-635" fmla="*/ 10468 w 369569"/>
              <a:gd name="connsiteY2-636" fmla="*/ 1579580 h 1579580"/>
              <a:gd name="connsiteX3-637" fmla="*/ 335753 w 369569"/>
              <a:gd name="connsiteY3-638" fmla="*/ 801856 h 1579580"/>
              <a:gd name="connsiteX4-639" fmla="*/ 0 w 369569"/>
              <a:gd name="connsiteY4-640" fmla="*/ 0 h 1579580"/>
              <a:gd name="connsiteX0-641" fmla="*/ 0 w 369569"/>
              <a:gd name="connsiteY0-642" fmla="*/ 0 h 1579580"/>
              <a:gd name="connsiteX1-643" fmla="*/ 369568 w 369569"/>
              <a:gd name="connsiteY1-644" fmla="*/ 787499 h 1579580"/>
              <a:gd name="connsiteX2-645" fmla="*/ 10468 w 369569"/>
              <a:gd name="connsiteY2-646" fmla="*/ 1579580 h 1579580"/>
              <a:gd name="connsiteX0-647" fmla="*/ 0 w 369569"/>
              <a:gd name="connsiteY0-648" fmla="*/ 0 h 1579580"/>
              <a:gd name="connsiteX1-649" fmla="*/ 369568 w 369569"/>
              <a:gd name="connsiteY1-650" fmla="*/ 787499 h 1579580"/>
              <a:gd name="connsiteX2-651" fmla="*/ 10468 w 369569"/>
              <a:gd name="connsiteY2-652" fmla="*/ 1579580 h 1579580"/>
              <a:gd name="connsiteX3-653" fmla="*/ 335753 w 369569"/>
              <a:gd name="connsiteY3-654" fmla="*/ 801856 h 1579580"/>
              <a:gd name="connsiteX4-655" fmla="*/ 0 w 369569"/>
              <a:gd name="connsiteY4-656" fmla="*/ 0 h 1579580"/>
              <a:gd name="connsiteX0-657" fmla="*/ 0 w 369569"/>
              <a:gd name="connsiteY0-658" fmla="*/ 0 h 1579580"/>
              <a:gd name="connsiteX1-659" fmla="*/ 369568 w 369569"/>
              <a:gd name="connsiteY1-660" fmla="*/ 787499 h 1579580"/>
              <a:gd name="connsiteX2-661" fmla="*/ 10468 w 369569"/>
              <a:gd name="connsiteY2-662" fmla="*/ 1579580 h 1579580"/>
              <a:gd name="connsiteX0-663" fmla="*/ 0 w 369569"/>
              <a:gd name="connsiteY0-664" fmla="*/ 0 h 1579580"/>
              <a:gd name="connsiteX1-665" fmla="*/ 369568 w 369569"/>
              <a:gd name="connsiteY1-666" fmla="*/ 787499 h 1579580"/>
              <a:gd name="connsiteX2-667" fmla="*/ 10468 w 369569"/>
              <a:gd name="connsiteY2-668" fmla="*/ 1579580 h 1579580"/>
              <a:gd name="connsiteX3-669" fmla="*/ 335753 w 369569"/>
              <a:gd name="connsiteY3-670" fmla="*/ 787569 h 1579580"/>
              <a:gd name="connsiteX4-671" fmla="*/ 0 w 369569"/>
              <a:gd name="connsiteY4-672" fmla="*/ 0 h 1579580"/>
              <a:gd name="connsiteX0-673" fmla="*/ 0 w 369569"/>
              <a:gd name="connsiteY0-674" fmla="*/ 0 h 1579580"/>
              <a:gd name="connsiteX1-675" fmla="*/ 369568 w 369569"/>
              <a:gd name="connsiteY1-676" fmla="*/ 787499 h 1579580"/>
              <a:gd name="connsiteX2-677" fmla="*/ 10468 w 369569"/>
              <a:gd name="connsiteY2-678" fmla="*/ 1579580 h 1579580"/>
              <a:gd name="connsiteX0-679" fmla="*/ 0 w 369569"/>
              <a:gd name="connsiteY0-680" fmla="*/ 0 h 1579580"/>
              <a:gd name="connsiteX1-681" fmla="*/ 369568 w 369569"/>
              <a:gd name="connsiteY1-682" fmla="*/ 787499 h 1579580"/>
              <a:gd name="connsiteX2-683" fmla="*/ 10468 w 369569"/>
              <a:gd name="connsiteY2-684" fmla="*/ 1579580 h 1579580"/>
              <a:gd name="connsiteX3-685" fmla="*/ 335753 w 369569"/>
              <a:gd name="connsiteY3-686" fmla="*/ 787569 h 1579580"/>
              <a:gd name="connsiteX4-687" fmla="*/ 0 w 369569"/>
              <a:gd name="connsiteY4-688" fmla="*/ 0 h 1579580"/>
              <a:gd name="connsiteX0-689" fmla="*/ 0 w 369569"/>
              <a:gd name="connsiteY0-690" fmla="*/ 0 h 1579580"/>
              <a:gd name="connsiteX1-691" fmla="*/ 369568 w 369569"/>
              <a:gd name="connsiteY1-692" fmla="*/ 787499 h 1579580"/>
              <a:gd name="connsiteX2-693" fmla="*/ 10468 w 369569"/>
              <a:gd name="connsiteY2-694" fmla="*/ 1579580 h 1579580"/>
              <a:gd name="connsiteX0-695" fmla="*/ 0 w 369569"/>
              <a:gd name="connsiteY0-696" fmla="*/ 0 h 1579580"/>
              <a:gd name="connsiteX1-697" fmla="*/ 369568 w 369569"/>
              <a:gd name="connsiteY1-698" fmla="*/ 787499 h 1579580"/>
              <a:gd name="connsiteX2-699" fmla="*/ 10468 w 369569"/>
              <a:gd name="connsiteY2-700" fmla="*/ 1579580 h 1579580"/>
              <a:gd name="connsiteX3-701" fmla="*/ 335753 w 369569"/>
              <a:gd name="connsiteY3-702" fmla="*/ 787569 h 1579580"/>
              <a:gd name="connsiteX4-703" fmla="*/ 0 w 369569"/>
              <a:gd name="connsiteY4-704" fmla="*/ 0 h 1579580"/>
              <a:gd name="connsiteX0-705" fmla="*/ 0 w 369569"/>
              <a:gd name="connsiteY0-706" fmla="*/ 0 h 1579580"/>
              <a:gd name="connsiteX1-707" fmla="*/ 369568 w 369569"/>
              <a:gd name="connsiteY1-708" fmla="*/ 787499 h 1579580"/>
              <a:gd name="connsiteX2-709" fmla="*/ 10468 w 369569"/>
              <a:gd name="connsiteY2-710" fmla="*/ 1579580 h 1579580"/>
              <a:gd name="connsiteX0-711" fmla="*/ 0 w 369569"/>
              <a:gd name="connsiteY0-712" fmla="*/ 0 h 1579580"/>
              <a:gd name="connsiteX1-713" fmla="*/ 369568 w 369569"/>
              <a:gd name="connsiteY1-714" fmla="*/ 787499 h 1579580"/>
              <a:gd name="connsiteX2-715" fmla="*/ 10468 w 369569"/>
              <a:gd name="connsiteY2-716" fmla="*/ 1579580 h 1579580"/>
              <a:gd name="connsiteX3-717" fmla="*/ 335753 w 369569"/>
              <a:gd name="connsiteY3-718" fmla="*/ 787569 h 1579580"/>
              <a:gd name="connsiteX4-719" fmla="*/ 0 w 369569"/>
              <a:gd name="connsiteY4-720" fmla="*/ 0 h 1579580"/>
              <a:gd name="connsiteX0-721" fmla="*/ 0 w 369569"/>
              <a:gd name="connsiteY0-722" fmla="*/ 0 h 1579580"/>
              <a:gd name="connsiteX1-723" fmla="*/ 369568 w 369569"/>
              <a:gd name="connsiteY1-724" fmla="*/ 787499 h 1579580"/>
              <a:gd name="connsiteX2-725" fmla="*/ 10468 w 369569"/>
              <a:gd name="connsiteY2-726" fmla="*/ 1579580 h 1579580"/>
              <a:gd name="connsiteX0-727" fmla="*/ 0 w 369569"/>
              <a:gd name="connsiteY0-728" fmla="*/ 0 h 1579580"/>
              <a:gd name="connsiteX1-729" fmla="*/ 369568 w 369569"/>
              <a:gd name="connsiteY1-730" fmla="*/ 787499 h 1579580"/>
              <a:gd name="connsiteX2-731" fmla="*/ 10468 w 369569"/>
              <a:gd name="connsiteY2-732" fmla="*/ 1579580 h 1579580"/>
              <a:gd name="connsiteX3-733" fmla="*/ 335753 w 369569"/>
              <a:gd name="connsiteY3-734" fmla="*/ 794713 h 1579580"/>
              <a:gd name="connsiteX4-735" fmla="*/ 0 w 369569"/>
              <a:gd name="connsiteY4-736" fmla="*/ 0 h 1579580"/>
              <a:gd name="connsiteX0-737" fmla="*/ 0 w 369569"/>
              <a:gd name="connsiteY0-738" fmla="*/ 0 h 1579580"/>
              <a:gd name="connsiteX1-739" fmla="*/ 369568 w 369569"/>
              <a:gd name="connsiteY1-740" fmla="*/ 787499 h 1579580"/>
              <a:gd name="connsiteX2-741" fmla="*/ 10468 w 369569"/>
              <a:gd name="connsiteY2-742" fmla="*/ 1579580 h 1579580"/>
              <a:gd name="connsiteX0-743" fmla="*/ 0 w 369569"/>
              <a:gd name="connsiteY0-744" fmla="*/ 0 h 1579580"/>
              <a:gd name="connsiteX1-745" fmla="*/ 369568 w 369569"/>
              <a:gd name="connsiteY1-746" fmla="*/ 787499 h 1579580"/>
              <a:gd name="connsiteX2-747" fmla="*/ 10468 w 369569"/>
              <a:gd name="connsiteY2-748" fmla="*/ 1579580 h 1579580"/>
              <a:gd name="connsiteX3-749" fmla="*/ 335753 w 369569"/>
              <a:gd name="connsiteY3-750" fmla="*/ 794713 h 1579580"/>
              <a:gd name="connsiteX4-751" fmla="*/ 0 w 369569"/>
              <a:gd name="connsiteY4-752" fmla="*/ 0 h 1579580"/>
              <a:gd name="connsiteX0-753" fmla="*/ 0 w 369569"/>
              <a:gd name="connsiteY0-754" fmla="*/ 0 h 1579580"/>
              <a:gd name="connsiteX1-755" fmla="*/ 369568 w 369569"/>
              <a:gd name="connsiteY1-756" fmla="*/ 787499 h 1579580"/>
              <a:gd name="connsiteX2-757" fmla="*/ 10468 w 369569"/>
              <a:gd name="connsiteY2-758" fmla="*/ 1579580 h 1579580"/>
              <a:gd name="connsiteX0-759" fmla="*/ 0 w 369569"/>
              <a:gd name="connsiteY0-760" fmla="*/ 0 h 1579580"/>
              <a:gd name="connsiteX1-761" fmla="*/ 369568 w 369569"/>
              <a:gd name="connsiteY1-762" fmla="*/ 787499 h 1579580"/>
              <a:gd name="connsiteX2-763" fmla="*/ 10468 w 369569"/>
              <a:gd name="connsiteY2-764" fmla="*/ 1579580 h 1579580"/>
              <a:gd name="connsiteX3-765" fmla="*/ 335753 w 369569"/>
              <a:gd name="connsiteY3-766" fmla="*/ 794713 h 1579580"/>
              <a:gd name="connsiteX4-767" fmla="*/ 0 w 369569"/>
              <a:gd name="connsiteY4-768" fmla="*/ 0 h 1579580"/>
              <a:gd name="connsiteX0-769" fmla="*/ 0 w 369569"/>
              <a:gd name="connsiteY0-770" fmla="*/ 0 h 1579580"/>
              <a:gd name="connsiteX1-771" fmla="*/ 369568 w 369569"/>
              <a:gd name="connsiteY1-772" fmla="*/ 787499 h 1579580"/>
              <a:gd name="connsiteX2-773" fmla="*/ 10468 w 369569"/>
              <a:gd name="connsiteY2-774" fmla="*/ 1579580 h 1579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9569" h="1579580" stroke="0" extrusionOk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203003" y="2353098"/>
            <a:ext cx="56164" cy="56164"/>
          </a:xfrm>
          <a:prstGeom prst="ellipse">
            <a:avLst/>
          </a:prstGeom>
          <a:solidFill>
            <a:srgbClr val="FAFBE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63259" y="1770842"/>
            <a:ext cx="1117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</a:rPr>
              <a:t>rāng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33" name="矩形 32"/>
          <p:cNvSpPr/>
          <p:nvPr/>
        </p:nvSpPr>
        <p:spPr>
          <a:xfrm>
            <a:off x="4524501" y="1770842"/>
            <a:ext cx="9982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嚷嚷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48020" y="2420463"/>
            <a:ext cx="12660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</a:rPr>
              <a:t>rǎng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4509260" y="2420463"/>
            <a:ext cx="2239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吵嚷  叫嚷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0024" y="3121814"/>
            <a:ext cx="9264048" cy="202168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034090"/>
            <a:ext cx="8350076" cy="4026918"/>
          </a:xfrm>
          <a:prstGeom prst="rect">
            <a:avLst/>
          </a:prstGeom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263093" y="2844881"/>
            <a:ext cx="8172295" cy="139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辨析：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表示“急流”“顺房檐滴下来的水”“屋檐上安的接雨水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　　　用的长水槽”“量词，用于成行列的事物”时，读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liù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，如，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　　　大溜、檐溜。表示“滑行”“溜走，趁人不见走开”“沿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　　　着，顺着”等时，读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liū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溜冰、溜边儿。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28279" y="608274"/>
            <a:ext cx="1465056" cy="624955"/>
            <a:chOff x="779572" y="628120"/>
            <a:chExt cx="1571587" cy="67039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94266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8" name="圆角矩形 27"/>
          <p:cNvSpPr/>
          <p:nvPr/>
        </p:nvSpPr>
        <p:spPr bwMode="auto">
          <a:xfrm rot="18900000">
            <a:off x="2520018" y="1915099"/>
            <a:ext cx="545851" cy="545852"/>
          </a:xfrm>
          <a:prstGeom prst="roundRect">
            <a:avLst>
              <a:gd name="adj" fmla="val 12167"/>
            </a:avLst>
          </a:prstGeom>
          <a:solidFill>
            <a:srgbClr val="FF7C8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26227" y="19146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溜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弧形 19"/>
          <p:cNvSpPr/>
          <p:nvPr/>
        </p:nvSpPr>
        <p:spPr bwMode="auto">
          <a:xfrm flipH="1">
            <a:off x="3089512" y="1659966"/>
            <a:ext cx="449769" cy="1031662"/>
          </a:xfrm>
          <a:custGeom>
            <a:avLst/>
            <a:gdLst>
              <a:gd name="connsiteX0" fmla="*/ 369570 w 739140"/>
              <a:gd name="connsiteY0" fmla="*/ 0 h 1579896"/>
              <a:gd name="connsiteX1" fmla="*/ 739138 w 739140"/>
              <a:gd name="connsiteY1" fmla="*/ 787499 h 1579896"/>
              <a:gd name="connsiteX2" fmla="*/ 380038 w 739140"/>
              <a:gd name="connsiteY2" fmla="*/ 1579580 h 1579896"/>
              <a:gd name="connsiteX3" fmla="*/ 369570 w 739140"/>
              <a:gd name="connsiteY3" fmla="*/ 789948 h 1579896"/>
              <a:gd name="connsiteX4" fmla="*/ 369570 w 739140"/>
              <a:gd name="connsiteY4" fmla="*/ 0 h 1579896"/>
              <a:gd name="connsiteX0-1" fmla="*/ 369570 w 739140"/>
              <a:gd name="connsiteY0-2" fmla="*/ 0 h 1579896"/>
              <a:gd name="connsiteX1-3" fmla="*/ 739138 w 739140"/>
              <a:gd name="connsiteY1-4" fmla="*/ 787499 h 1579896"/>
              <a:gd name="connsiteX2-5" fmla="*/ 380038 w 739140"/>
              <a:gd name="connsiteY2-6" fmla="*/ 1579580 h 1579896"/>
              <a:gd name="connsiteX0-7" fmla="*/ 0 w 369569"/>
              <a:gd name="connsiteY0-8" fmla="*/ 0 h 1579580"/>
              <a:gd name="connsiteX1-9" fmla="*/ 369568 w 369569"/>
              <a:gd name="connsiteY1-10" fmla="*/ 787499 h 1579580"/>
              <a:gd name="connsiteX2-11" fmla="*/ 10468 w 369569"/>
              <a:gd name="connsiteY2-12" fmla="*/ 1579580 h 1579580"/>
              <a:gd name="connsiteX3-13" fmla="*/ 166687 w 369569"/>
              <a:gd name="connsiteY3-14" fmla="*/ 785185 h 1579580"/>
              <a:gd name="connsiteX4-15" fmla="*/ 0 w 369569"/>
              <a:gd name="connsiteY4-16" fmla="*/ 0 h 1579580"/>
              <a:gd name="connsiteX0-17" fmla="*/ 0 w 369569"/>
              <a:gd name="connsiteY0-18" fmla="*/ 0 h 1579580"/>
              <a:gd name="connsiteX1-19" fmla="*/ 369568 w 369569"/>
              <a:gd name="connsiteY1-20" fmla="*/ 787499 h 1579580"/>
              <a:gd name="connsiteX2-21" fmla="*/ 10468 w 369569"/>
              <a:gd name="connsiteY2-22" fmla="*/ 1579580 h 1579580"/>
              <a:gd name="connsiteX0-23" fmla="*/ 0 w 369569"/>
              <a:gd name="connsiteY0-24" fmla="*/ 0 h 1579580"/>
              <a:gd name="connsiteX1-25" fmla="*/ 369568 w 369569"/>
              <a:gd name="connsiteY1-26" fmla="*/ 787499 h 1579580"/>
              <a:gd name="connsiteX2-27" fmla="*/ 10468 w 369569"/>
              <a:gd name="connsiteY2-28" fmla="*/ 1579580 h 1579580"/>
              <a:gd name="connsiteX3-29" fmla="*/ 166687 w 369569"/>
              <a:gd name="connsiteY3-30" fmla="*/ 785185 h 1579580"/>
              <a:gd name="connsiteX4-31" fmla="*/ 0 w 369569"/>
              <a:gd name="connsiteY4-32" fmla="*/ 0 h 1579580"/>
              <a:gd name="connsiteX0-33" fmla="*/ 0 w 369569"/>
              <a:gd name="connsiteY0-34" fmla="*/ 0 h 1579580"/>
              <a:gd name="connsiteX1-35" fmla="*/ 369568 w 369569"/>
              <a:gd name="connsiteY1-36" fmla="*/ 787499 h 1579580"/>
              <a:gd name="connsiteX2-37" fmla="*/ 10468 w 369569"/>
              <a:gd name="connsiteY2-38" fmla="*/ 1579580 h 1579580"/>
              <a:gd name="connsiteX0-39" fmla="*/ 0 w 369569"/>
              <a:gd name="connsiteY0-40" fmla="*/ 0 h 1579580"/>
              <a:gd name="connsiteX1-41" fmla="*/ 369568 w 369569"/>
              <a:gd name="connsiteY1-42" fmla="*/ 787499 h 1579580"/>
              <a:gd name="connsiteX2-43" fmla="*/ 10468 w 369569"/>
              <a:gd name="connsiteY2-44" fmla="*/ 1579580 h 1579580"/>
              <a:gd name="connsiteX3-45" fmla="*/ 166687 w 369569"/>
              <a:gd name="connsiteY3-46" fmla="*/ 785185 h 1579580"/>
              <a:gd name="connsiteX4-47" fmla="*/ 0 w 369569"/>
              <a:gd name="connsiteY4-48" fmla="*/ 0 h 1579580"/>
              <a:gd name="connsiteX0-49" fmla="*/ 0 w 369569"/>
              <a:gd name="connsiteY0-50" fmla="*/ 0 h 1579580"/>
              <a:gd name="connsiteX1-51" fmla="*/ 369568 w 369569"/>
              <a:gd name="connsiteY1-52" fmla="*/ 787499 h 1579580"/>
              <a:gd name="connsiteX2-53" fmla="*/ 10468 w 369569"/>
              <a:gd name="connsiteY2-54" fmla="*/ 1579580 h 1579580"/>
              <a:gd name="connsiteX0-55" fmla="*/ 0 w 369569"/>
              <a:gd name="connsiteY0-56" fmla="*/ 0 h 1579580"/>
              <a:gd name="connsiteX1-57" fmla="*/ 369568 w 369569"/>
              <a:gd name="connsiteY1-58" fmla="*/ 787499 h 1579580"/>
              <a:gd name="connsiteX2-59" fmla="*/ 10468 w 369569"/>
              <a:gd name="connsiteY2-60" fmla="*/ 1579580 h 1579580"/>
              <a:gd name="connsiteX3-61" fmla="*/ 166687 w 369569"/>
              <a:gd name="connsiteY3-62" fmla="*/ 785185 h 1579580"/>
              <a:gd name="connsiteX4-63" fmla="*/ 0 w 369569"/>
              <a:gd name="connsiteY4-64" fmla="*/ 0 h 1579580"/>
              <a:gd name="connsiteX0-65" fmla="*/ 0 w 369569"/>
              <a:gd name="connsiteY0-66" fmla="*/ 0 h 1579580"/>
              <a:gd name="connsiteX1-67" fmla="*/ 369568 w 369569"/>
              <a:gd name="connsiteY1-68" fmla="*/ 787499 h 1579580"/>
              <a:gd name="connsiteX2-69" fmla="*/ 10468 w 369569"/>
              <a:gd name="connsiteY2-70" fmla="*/ 1579580 h 1579580"/>
              <a:gd name="connsiteX0-71" fmla="*/ 0 w 369569"/>
              <a:gd name="connsiteY0-72" fmla="*/ 0 h 1579580"/>
              <a:gd name="connsiteX1-73" fmla="*/ 369568 w 369569"/>
              <a:gd name="connsiteY1-74" fmla="*/ 787499 h 1579580"/>
              <a:gd name="connsiteX2-75" fmla="*/ 10468 w 369569"/>
              <a:gd name="connsiteY2-76" fmla="*/ 1579580 h 1579580"/>
              <a:gd name="connsiteX3-77" fmla="*/ 166687 w 369569"/>
              <a:gd name="connsiteY3-78" fmla="*/ 785185 h 1579580"/>
              <a:gd name="connsiteX4-79" fmla="*/ 0 w 369569"/>
              <a:gd name="connsiteY4-80" fmla="*/ 0 h 1579580"/>
              <a:gd name="connsiteX0-81" fmla="*/ 0 w 369569"/>
              <a:gd name="connsiteY0-82" fmla="*/ 0 h 1579580"/>
              <a:gd name="connsiteX1-83" fmla="*/ 369568 w 369569"/>
              <a:gd name="connsiteY1-84" fmla="*/ 787499 h 1579580"/>
              <a:gd name="connsiteX2-85" fmla="*/ 10468 w 369569"/>
              <a:gd name="connsiteY2-86" fmla="*/ 1579580 h 1579580"/>
              <a:gd name="connsiteX0-87" fmla="*/ 0 w 369569"/>
              <a:gd name="connsiteY0-88" fmla="*/ 0 h 1579580"/>
              <a:gd name="connsiteX1-89" fmla="*/ 369568 w 369569"/>
              <a:gd name="connsiteY1-90" fmla="*/ 787499 h 1579580"/>
              <a:gd name="connsiteX2-91" fmla="*/ 10468 w 369569"/>
              <a:gd name="connsiteY2-92" fmla="*/ 1579580 h 1579580"/>
              <a:gd name="connsiteX3-93" fmla="*/ 247649 w 369569"/>
              <a:gd name="connsiteY3-94" fmla="*/ 751848 h 1579580"/>
              <a:gd name="connsiteX4-95" fmla="*/ 0 w 369569"/>
              <a:gd name="connsiteY4-96" fmla="*/ 0 h 1579580"/>
              <a:gd name="connsiteX0-97" fmla="*/ 0 w 369569"/>
              <a:gd name="connsiteY0-98" fmla="*/ 0 h 1579580"/>
              <a:gd name="connsiteX1-99" fmla="*/ 369568 w 369569"/>
              <a:gd name="connsiteY1-100" fmla="*/ 787499 h 1579580"/>
              <a:gd name="connsiteX2-101" fmla="*/ 10468 w 369569"/>
              <a:gd name="connsiteY2-102" fmla="*/ 1579580 h 1579580"/>
              <a:gd name="connsiteX0-103" fmla="*/ 0 w 369569"/>
              <a:gd name="connsiteY0-104" fmla="*/ 0 h 1579580"/>
              <a:gd name="connsiteX1-105" fmla="*/ 369568 w 369569"/>
              <a:gd name="connsiteY1-106" fmla="*/ 787499 h 1579580"/>
              <a:gd name="connsiteX2-107" fmla="*/ 10468 w 369569"/>
              <a:gd name="connsiteY2-108" fmla="*/ 1579580 h 1579580"/>
              <a:gd name="connsiteX3-109" fmla="*/ 247649 w 369569"/>
              <a:gd name="connsiteY3-110" fmla="*/ 751848 h 1579580"/>
              <a:gd name="connsiteX4-111" fmla="*/ 0 w 369569"/>
              <a:gd name="connsiteY4-112" fmla="*/ 0 h 1579580"/>
              <a:gd name="connsiteX0-113" fmla="*/ 0 w 369569"/>
              <a:gd name="connsiteY0-114" fmla="*/ 0 h 1579580"/>
              <a:gd name="connsiteX1-115" fmla="*/ 369568 w 369569"/>
              <a:gd name="connsiteY1-116" fmla="*/ 787499 h 1579580"/>
              <a:gd name="connsiteX2-117" fmla="*/ 10468 w 369569"/>
              <a:gd name="connsiteY2-118" fmla="*/ 1579580 h 1579580"/>
              <a:gd name="connsiteX0-119" fmla="*/ 0 w 369569"/>
              <a:gd name="connsiteY0-120" fmla="*/ 0 h 1579580"/>
              <a:gd name="connsiteX1-121" fmla="*/ 369568 w 369569"/>
              <a:gd name="connsiteY1-122" fmla="*/ 787499 h 1579580"/>
              <a:gd name="connsiteX2-123" fmla="*/ 10468 w 369569"/>
              <a:gd name="connsiteY2-124" fmla="*/ 1579580 h 1579580"/>
              <a:gd name="connsiteX3-125" fmla="*/ 247649 w 369569"/>
              <a:gd name="connsiteY3-126" fmla="*/ 751848 h 1579580"/>
              <a:gd name="connsiteX4-127" fmla="*/ 0 w 369569"/>
              <a:gd name="connsiteY4-128" fmla="*/ 0 h 1579580"/>
              <a:gd name="connsiteX0-129" fmla="*/ 0 w 369569"/>
              <a:gd name="connsiteY0-130" fmla="*/ 0 h 1579580"/>
              <a:gd name="connsiteX1-131" fmla="*/ 369568 w 369569"/>
              <a:gd name="connsiteY1-132" fmla="*/ 787499 h 1579580"/>
              <a:gd name="connsiteX2-133" fmla="*/ 10468 w 369569"/>
              <a:gd name="connsiteY2-134" fmla="*/ 1579580 h 1579580"/>
              <a:gd name="connsiteX0-135" fmla="*/ 0 w 369569"/>
              <a:gd name="connsiteY0-136" fmla="*/ 0 h 1579580"/>
              <a:gd name="connsiteX1-137" fmla="*/ 369568 w 369569"/>
              <a:gd name="connsiteY1-138" fmla="*/ 787499 h 1579580"/>
              <a:gd name="connsiteX2-139" fmla="*/ 10468 w 369569"/>
              <a:gd name="connsiteY2-140" fmla="*/ 1579580 h 1579580"/>
              <a:gd name="connsiteX3-141" fmla="*/ 276224 w 369569"/>
              <a:gd name="connsiteY3-142" fmla="*/ 737561 h 1579580"/>
              <a:gd name="connsiteX4-143" fmla="*/ 0 w 369569"/>
              <a:gd name="connsiteY4-144" fmla="*/ 0 h 1579580"/>
              <a:gd name="connsiteX0-145" fmla="*/ 0 w 369569"/>
              <a:gd name="connsiteY0-146" fmla="*/ 0 h 1579580"/>
              <a:gd name="connsiteX1-147" fmla="*/ 369568 w 369569"/>
              <a:gd name="connsiteY1-148" fmla="*/ 787499 h 1579580"/>
              <a:gd name="connsiteX2-149" fmla="*/ 10468 w 369569"/>
              <a:gd name="connsiteY2-150" fmla="*/ 1579580 h 1579580"/>
              <a:gd name="connsiteX0-151" fmla="*/ 0 w 369569"/>
              <a:gd name="connsiteY0-152" fmla="*/ 0 h 1579580"/>
              <a:gd name="connsiteX1-153" fmla="*/ 369568 w 369569"/>
              <a:gd name="connsiteY1-154" fmla="*/ 787499 h 1579580"/>
              <a:gd name="connsiteX2-155" fmla="*/ 10468 w 369569"/>
              <a:gd name="connsiteY2-156" fmla="*/ 1579580 h 1579580"/>
              <a:gd name="connsiteX3-157" fmla="*/ 276224 w 369569"/>
              <a:gd name="connsiteY3-158" fmla="*/ 737561 h 1579580"/>
              <a:gd name="connsiteX4-159" fmla="*/ 0 w 369569"/>
              <a:gd name="connsiteY4-160" fmla="*/ 0 h 1579580"/>
              <a:gd name="connsiteX0-161" fmla="*/ 0 w 369569"/>
              <a:gd name="connsiteY0-162" fmla="*/ 0 h 1579580"/>
              <a:gd name="connsiteX1-163" fmla="*/ 369568 w 369569"/>
              <a:gd name="connsiteY1-164" fmla="*/ 787499 h 1579580"/>
              <a:gd name="connsiteX2-165" fmla="*/ 10468 w 369569"/>
              <a:gd name="connsiteY2-166" fmla="*/ 1579580 h 1579580"/>
              <a:gd name="connsiteX0-167" fmla="*/ 0 w 369569"/>
              <a:gd name="connsiteY0-168" fmla="*/ 0 h 1579580"/>
              <a:gd name="connsiteX1-169" fmla="*/ 369568 w 369569"/>
              <a:gd name="connsiteY1-170" fmla="*/ 787499 h 1579580"/>
              <a:gd name="connsiteX2-171" fmla="*/ 10468 w 369569"/>
              <a:gd name="connsiteY2-172" fmla="*/ 1579580 h 1579580"/>
              <a:gd name="connsiteX3-173" fmla="*/ 276224 w 369569"/>
              <a:gd name="connsiteY3-174" fmla="*/ 737561 h 1579580"/>
              <a:gd name="connsiteX4-175" fmla="*/ 0 w 369569"/>
              <a:gd name="connsiteY4-176" fmla="*/ 0 h 1579580"/>
              <a:gd name="connsiteX0-177" fmla="*/ 0 w 369569"/>
              <a:gd name="connsiteY0-178" fmla="*/ 0 h 1579580"/>
              <a:gd name="connsiteX1-179" fmla="*/ 369568 w 369569"/>
              <a:gd name="connsiteY1-180" fmla="*/ 787499 h 1579580"/>
              <a:gd name="connsiteX2-181" fmla="*/ 10468 w 369569"/>
              <a:gd name="connsiteY2-182" fmla="*/ 1579580 h 1579580"/>
              <a:gd name="connsiteX0-183" fmla="*/ 0 w 369569"/>
              <a:gd name="connsiteY0-184" fmla="*/ 0 h 1579580"/>
              <a:gd name="connsiteX1-185" fmla="*/ 369568 w 369569"/>
              <a:gd name="connsiteY1-186" fmla="*/ 787499 h 1579580"/>
              <a:gd name="connsiteX2-187" fmla="*/ 10468 w 369569"/>
              <a:gd name="connsiteY2-188" fmla="*/ 1579580 h 1579580"/>
              <a:gd name="connsiteX3-189" fmla="*/ 276224 w 369569"/>
              <a:gd name="connsiteY3-190" fmla="*/ 737561 h 1579580"/>
              <a:gd name="connsiteX4-191" fmla="*/ 0 w 369569"/>
              <a:gd name="connsiteY4-192" fmla="*/ 0 h 1579580"/>
              <a:gd name="connsiteX0-193" fmla="*/ 0 w 369569"/>
              <a:gd name="connsiteY0-194" fmla="*/ 0 h 1579580"/>
              <a:gd name="connsiteX1-195" fmla="*/ 369568 w 369569"/>
              <a:gd name="connsiteY1-196" fmla="*/ 787499 h 1579580"/>
              <a:gd name="connsiteX2-197" fmla="*/ 10468 w 369569"/>
              <a:gd name="connsiteY2-198" fmla="*/ 1579580 h 1579580"/>
              <a:gd name="connsiteX0-199" fmla="*/ 0 w 369569"/>
              <a:gd name="connsiteY0-200" fmla="*/ 0 h 1579580"/>
              <a:gd name="connsiteX1-201" fmla="*/ 369568 w 369569"/>
              <a:gd name="connsiteY1-202" fmla="*/ 787499 h 1579580"/>
              <a:gd name="connsiteX2-203" fmla="*/ 10468 w 369569"/>
              <a:gd name="connsiteY2-204" fmla="*/ 1579580 h 1579580"/>
              <a:gd name="connsiteX3-205" fmla="*/ 276224 w 369569"/>
              <a:gd name="connsiteY3-206" fmla="*/ 737561 h 1579580"/>
              <a:gd name="connsiteX4-207" fmla="*/ 0 w 369569"/>
              <a:gd name="connsiteY4-208" fmla="*/ 0 h 1579580"/>
              <a:gd name="connsiteX0-209" fmla="*/ 0 w 369569"/>
              <a:gd name="connsiteY0-210" fmla="*/ 0 h 1579580"/>
              <a:gd name="connsiteX1-211" fmla="*/ 369568 w 369569"/>
              <a:gd name="connsiteY1-212" fmla="*/ 787499 h 1579580"/>
              <a:gd name="connsiteX2-213" fmla="*/ 10468 w 369569"/>
              <a:gd name="connsiteY2-214" fmla="*/ 1579580 h 1579580"/>
              <a:gd name="connsiteX0-215" fmla="*/ 0 w 369569"/>
              <a:gd name="connsiteY0-216" fmla="*/ 0 h 1579580"/>
              <a:gd name="connsiteX1-217" fmla="*/ 369568 w 369569"/>
              <a:gd name="connsiteY1-218" fmla="*/ 787499 h 1579580"/>
              <a:gd name="connsiteX2-219" fmla="*/ 10468 w 369569"/>
              <a:gd name="connsiteY2-220" fmla="*/ 1579580 h 1579580"/>
              <a:gd name="connsiteX3-221" fmla="*/ 300036 w 369569"/>
              <a:gd name="connsiteY3-222" fmla="*/ 699461 h 1579580"/>
              <a:gd name="connsiteX4-223" fmla="*/ 0 w 369569"/>
              <a:gd name="connsiteY4-224" fmla="*/ 0 h 1579580"/>
              <a:gd name="connsiteX0-225" fmla="*/ 0 w 369569"/>
              <a:gd name="connsiteY0-226" fmla="*/ 0 h 1579580"/>
              <a:gd name="connsiteX1-227" fmla="*/ 369568 w 369569"/>
              <a:gd name="connsiteY1-228" fmla="*/ 787499 h 1579580"/>
              <a:gd name="connsiteX2-229" fmla="*/ 10468 w 369569"/>
              <a:gd name="connsiteY2-230" fmla="*/ 1579580 h 1579580"/>
              <a:gd name="connsiteX0-231" fmla="*/ 0 w 369569"/>
              <a:gd name="connsiteY0-232" fmla="*/ 0 h 1579580"/>
              <a:gd name="connsiteX1-233" fmla="*/ 369568 w 369569"/>
              <a:gd name="connsiteY1-234" fmla="*/ 787499 h 1579580"/>
              <a:gd name="connsiteX2-235" fmla="*/ 10468 w 369569"/>
              <a:gd name="connsiteY2-236" fmla="*/ 1579580 h 1579580"/>
              <a:gd name="connsiteX3-237" fmla="*/ 300036 w 369569"/>
              <a:gd name="connsiteY3-238" fmla="*/ 699461 h 1579580"/>
              <a:gd name="connsiteX4-239" fmla="*/ 0 w 369569"/>
              <a:gd name="connsiteY4-240" fmla="*/ 0 h 1579580"/>
              <a:gd name="connsiteX0-241" fmla="*/ 0 w 369569"/>
              <a:gd name="connsiteY0-242" fmla="*/ 0 h 1579580"/>
              <a:gd name="connsiteX1-243" fmla="*/ 369568 w 369569"/>
              <a:gd name="connsiteY1-244" fmla="*/ 787499 h 1579580"/>
              <a:gd name="connsiteX2-245" fmla="*/ 10468 w 369569"/>
              <a:gd name="connsiteY2-246" fmla="*/ 1579580 h 1579580"/>
              <a:gd name="connsiteX0-247" fmla="*/ 0 w 369569"/>
              <a:gd name="connsiteY0-248" fmla="*/ 0 h 1579580"/>
              <a:gd name="connsiteX1-249" fmla="*/ 369568 w 369569"/>
              <a:gd name="connsiteY1-250" fmla="*/ 787499 h 1579580"/>
              <a:gd name="connsiteX2-251" fmla="*/ 10468 w 369569"/>
              <a:gd name="connsiteY2-252" fmla="*/ 1579580 h 1579580"/>
              <a:gd name="connsiteX3-253" fmla="*/ 300036 w 369569"/>
              <a:gd name="connsiteY3-254" fmla="*/ 699461 h 1579580"/>
              <a:gd name="connsiteX4-255" fmla="*/ 0 w 369569"/>
              <a:gd name="connsiteY4-256" fmla="*/ 0 h 1579580"/>
              <a:gd name="connsiteX0-257" fmla="*/ 0 w 369569"/>
              <a:gd name="connsiteY0-258" fmla="*/ 0 h 1579580"/>
              <a:gd name="connsiteX1-259" fmla="*/ 369568 w 369569"/>
              <a:gd name="connsiteY1-260" fmla="*/ 787499 h 1579580"/>
              <a:gd name="connsiteX2-261" fmla="*/ 10468 w 369569"/>
              <a:gd name="connsiteY2-262" fmla="*/ 1579580 h 1579580"/>
              <a:gd name="connsiteX0-263" fmla="*/ 0 w 369569"/>
              <a:gd name="connsiteY0-264" fmla="*/ 0 h 1579580"/>
              <a:gd name="connsiteX1-265" fmla="*/ 369568 w 369569"/>
              <a:gd name="connsiteY1-266" fmla="*/ 787499 h 1579580"/>
              <a:gd name="connsiteX2-267" fmla="*/ 10468 w 369569"/>
              <a:gd name="connsiteY2-268" fmla="*/ 1579580 h 1579580"/>
              <a:gd name="connsiteX3-269" fmla="*/ 319086 w 369569"/>
              <a:gd name="connsiteY3-270" fmla="*/ 723274 h 1579580"/>
              <a:gd name="connsiteX4-271" fmla="*/ 0 w 369569"/>
              <a:gd name="connsiteY4-272" fmla="*/ 0 h 1579580"/>
              <a:gd name="connsiteX0-273" fmla="*/ 0 w 369569"/>
              <a:gd name="connsiteY0-274" fmla="*/ 0 h 1579580"/>
              <a:gd name="connsiteX1-275" fmla="*/ 369568 w 369569"/>
              <a:gd name="connsiteY1-276" fmla="*/ 787499 h 1579580"/>
              <a:gd name="connsiteX2-277" fmla="*/ 10468 w 369569"/>
              <a:gd name="connsiteY2-278" fmla="*/ 1579580 h 1579580"/>
              <a:gd name="connsiteX0-279" fmla="*/ 0 w 369569"/>
              <a:gd name="connsiteY0-280" fmla="*/ 0 h 1579580"/>
              <a:gd name="connsiteX1-281" fmla="*/ 369568 w 369569"/>
              <a:gd name="connsiteY1-282" fmla="*/ 787499 h 1579580"/>
              <a:gd name="connsiteX2-283" fmla="*/ 10468 w 369569"/>
              <a:gd name="connsiteY2-284" fmla="*/ 1579580 h 1579580"/>
              <a:gd name="connsiteX3-285" fmla="*/ 319086 w 369569"/>
              <a:gd name="connsiteY3-286" fmla="*/ 723274 h 1579580"/>
              <a:gd name="connsiteX4-287" fmla="*/ 0 w 369569"/>
              <a:gd name="connsiteY4-288" fmla="*/ 0 h 1579580"/>
              <a:gd name="connsiteX0-289" fmla="*/ 0 w 369569"/>
              <a:gd name="connsiteY0-290" fmla="*/ 0 h 1579580"/>
              <a:gd name="connsiteX1-291" fmla="*/ 369568 w 369569"/>
              <a:gd name="connsiteY1-292" fmla="*/ 787499 h 1579580"/>
              <a:gd name="connsiteX2-293" fmla="*/ 10468 w 369569"/>
              <a:gd name="connsiteY2-294" fmla="*/ 1579580 h 1579580"/>
              <a:gd name="connsiteX0-295" fmla="*/ 0 w 369569"/>
              <a:gd name="connsiteY0-296" fmla="*/ 0 h 1579580"/>
              <a:gd name="connsiteX1-297" fmla="*/ 369568 w 369569"/>
              <a:gd name="connsiteY1-298" fmla="*/ 787499 h 1579580"/>
              <a:gd name="connsiteX2-299" fmla="*/ 10468 w 369569"/>
              <a:gd name="connsiteY2-300" fmla="*/ 1579580 h 1579580"/>
              <a:gd name="connsiteX3-301" fmla="*/ 319086 w 369569"/>
              <a:gd name="connsiteY3-302" fmla="*/ 723274 h 1579580"/>
              <a:gd name="connsiteX4-303" fmla="*/ 0 w 369569"/>
              <a:gd name="connsiteY4-304" fmla="*/ 0 h 1579580"/>
              <a:gd name="connsiteX0-305" fmla="*/ 0 w 369569"/>
              <a:gd name="connsiteY0-306" fmla="*/ 0 h 1579580"/>
              <a:gd name="connsiteX1-307" fmla="*/ 369568 w 369569"/>
              <a:gd name="connsiteY1-308" fmla="*/ 787499 h 1579580"/>
              <a:gd name="connsiteX2-309" fmla="*/ 10468 w 369569"/>
              <a:gd name="connsiteY2-310" fmla="*/ 1579580 h 1579580"/>
              <a:gd name="connsiteX0-311" fmla="*/ 0 w 369569"/>
              <a:gd name="connsiteY0-312" fmla="*/ 0 h 1579580"/>
              <a:gd name="connsiteX1-313" fmla="*/ 369568 w 369569"/>
              <a:gd name="connsiteY1-314" fmla="*/ 787499 h 1579580"/>
              <a:gd name="connsiteX2-315" fmla="*/ 10468 w 369569"/>
              <a:gd name="connsiteY2-316" fmla="*/ 1579580 h 1579580"/>
              <a:gd name="connsiteX3-317" fmla="*/ 319086 w 369569"/>
              <a:gd name="connsiteY3-318" fmla="*/ 723274 h 1579580"/>
              <a:gd name="connsiteX4-319" fmla="*/ 0 w 369569"/>
              <a:gd name="connsiteY4-320" fmla="*/ 0 h 1579580"/>
              <a:gd name="connsiteX0-321" fmla="*/ 0 w 369569"/>
              <a:gd name="connsiteY0-322" fmla="*/ 0 h 1579580"/>
              <a:gd name="connsiteX1-323" fmla="*/ 369568 w 369569"/>
              <a:gd name="connsiteY1-324" fmla="*/ 787499 h 1579580"/>
              <a:gd name="connsiteX2-325" fmla="*/ 10468 w 369569"/>
              <a:gd name="connsiteY2-326" fmla="*/ 1579580 h 1579580"/>
              <a:gd name="connsiteX0-327" fmla="*/ 0 w 369569"/>
              <a:gd name="connsiteY0-328" fmla="*/ 0 h 1579580"/>
              <a:gd name="connsiteX1-329" fmla="*/ 369568 w 369569"/>
              <a:gd name="connsiteY1-330" fmla="*/ 787499 h 1579580"/>
              <a:gd name="connsiteX2-331" fmla="*/ 10468 w 369569"/>
              <a:gd name="connsiteY2-332" fmla="*/ 1579580 h 1579580"/>
              <a:gd name="connsiteX3-333" fmla="*/ 326229 w 369569"/>
              <a:gd name="connsiteY3-334" fmla="*/ 785186 h 1579580"/>
              <a:gd name="connsiteX4-335" fmla="*/ 0 w 369569"/>
              <a:gd name="connsiteY4-336" fmla="*/ 0 h 1579580"/>
              <a:gd name="connsiteX0-337" fmla="*/ 0 w 369569"/>
              <a:gd name="connsiteY0-338" fmla="*/ 0 h 1579580"/>
              <a:gd name="connsiteX1-339" fmla="*/ 369568 w 369569"/>
              <a:gd name="connsiteY1-340" fmla="*/ 787499 h 1579580"/>
              <a:gd name="connsiteX2-341" fmla="*/ 10468 w 369569"/>
              <a:gd name="connsiteY2-342" fmla="*/ 1579580 h 1579580"/>
              <a:gd name="connsiteX0-343" fmla="*/ 0 w 369569"/>
              <a:gd name="connsiteY0-344" fmla="*/ 0 h 1579580"/>
              <a:gd name="connsiteX1-345" fmla="*/ 369568 w 369569"/>
              <a:gd name="connsiteY1-346" fmla="*/ 787499 h 1579580"/>
              <a:gd name="connsiteX2-347" fmla="*/ 10468 w 369569"/>
              <a:gd name="connsiteY2-348" fmla="*/ 1579580 h 1579580"/>
              <a:gd name="connsiteX3-349" fmla="*/ 326229 w 369569"/>
              <a:gd name="connsiteY3-350" fmla="*/ 785186 h 1579580"/>
              <a:gd name="connsiteX4-351" fmla="*/ 0 w 369569"/>
              <a:gd name="connsiteY4-352" fmla="*/ 0 h 1579580"/>
              <a:gd name="connsiteX0-353" fmla="*/ 0 w 369569"/>
              <a:gd name="connsiteY0-354" fmla="*/ 0 h 1579580"/>
              <a:gd name="connsiteX1-355" fmla="*/ 369568 w 369569"/>
              <a:gd name="connsiteY1-356" fmla="*/ 787499 h 1579580"/>
              <a:gd name="connsiteX2-357" fmla="*/ 10468 w 369569"/>
              <a:gd name="connsiteY2-358" fmla="*/ 1579580 h 1579580"/>
              <a:gd name="connsiteX0-359" fmla="*/ 0 w 369569"/>
              <a:gd name="connsiteY0-360" fmla="*/ 0 h 1579580"/>
              <a:gd name="connsiteX1-361" fmla="*/ 369568 w 369569"/>
              <a:gd name="connsiteY1-362" fmla="*/ 787499 h 1579580"/>
              <a:gd name="connsiteX2-363" fmla="*/ 10468 w 369569"/>
              <a:gd name="connsiteY2-364" fmla="*/ 1579580 h 1579580"/>
              <a:gd name="connsiteX3-365" fmla="*/ 326229 w 369569"/>
              <a:gd name="connsiteY3-366" fmla="*/ 785186 h 1579580"/>
              <a:gd name="connsiteX4-367" fmla="*/ 0 w 369569"/>
              <a:gd name="connsiteY4-368" fmla="*/ 0 h 1579580"/>
              <a:gd name="connsiteX0-369" fmla="*/ 0 w 369569"/>
              <a:gd name="connsiteY0-370" fmla="*/ 0 h 1579580"/>
              <a:gd name="connsiteX1-371" fmla="*/ 369568 w 369569"/>
              <a:gd name="connsiteY1-372" fmla="*/ 787499 h 1579580"/>
              <a:gd name="connsiteX2-373" fmla="*/ 10468 w 369569"/>
              <a:gd name="connsiteY2-374" fmla="*/ 1579580 h 1579580"/>
              <a:gd name="connsiteX0-375" fmla="*/ 0 w 369569"/>
              <a:gd name="connsiteY0-376" fmla="*/ 0 h 1579580"/>
              <a:gd name="connsiteX1-377" fmla="*/ 369568 w 369569"/>
              <a:gd name="connsiteY1-378" fmla="*/ 787499 h 1579580"/>
              <a:gd name="connsiteX2-379" fmla="*/ 10468 w 369569"/>
              <a:gd name="connsiteY2-380" fmla="*/ 1579580 h 1579580"/>
              <a:gd name="connsiteX3-381" fmla="*/ 328610 w 369569"/>
              <a:gd name="connsiteY3-382" fmla="*/ 804236 h 1579580"/>
              <a:gd name="connsiteX4-383" fmla="*/ 0 w 369569"/>
              <a:gd name="connsiteY4-384" fmla="*/ 0 h 1579580"/>
              <a:gd name="connsiteX0-385" fmla="*/ 0 w 369569"/>
              <a:gd name="connsiteY0-386" fmla="*/ 0 h 1579580"/>
              <a:gd name="connsiteX1-387" fmla="*/ 369568 w 369569"/>
              <a:gd name="connsiteY1-388" fmla="*/ 787499 h 1579580"/>
              <a:gd name="connsiteX2-389" fmla="*/ 10468 w 369569"/>
              <a:gd name="connsiteY2-390" fmla="*/ 1579580 h 1579580"/>
              <a:gd name="connsiteX0-391" fmla="*/ 0 w 369569"/>
              <a:gd name="connsiteY0-392" fmla="*/ 0 h 1579580"/>
              <a:gd name="connsiteX1-393" fmla="*/ 369568 w 369569"/>
              <a:gd name="connsiteY1-394" fmla="*/ 787499 h 1579580"/>
              <a:gd name="connsiteX2-395" fmla="*/ 10468 w 369569"/>
              <a:gd name="connsiteY2-396" fmla="*/ 1579580 h 1579580"/>
              <a:gd name="connsiteX3-397" fmla="*/ 328610 w 369569"/>
              <a:gd name="connsiteY3-398" fmla="*/ 804236 h 1579580"/>
              <a:gd name="connsiteX4-399" fmla="*/ 0 w 369569"/>
              <a:gd name="connsiteY4-400" fmla="*/ 0 h 1579580"/>
              <a:gd name="connsiteX0-401" fmla="*/ 0 w 369569"/>
              <a:gd name="connsiteY0-402" fmla="*/ 0 h 1579580"/>
              <a:gd name="connsiteX1-403" fmla="*/ 369568 w 369569"/>
              <a:gd name="connsiteY1-404" fmla="*/ 787499 h 1579580"/>
              <a:gd name="connsiteX2-405" fmla="*/ 10468 w 369569"/>
              <a:gd name="connsiteY2-406" fmla="*/ 1579580 h 1579580"/>
              <a:gd name="connsiteX0-407" fmla="*/ 0 w 369569"/>
              <a:gd name="connsiteY0-408" fmla="*/ 0 h 1579580"/>
              <a:gd name="connsiteX1-409" fmla="*/ 369568 w 369569"/>
              <a:gd name="connsiteY1-410" fmla="*/ 787499 h 1579580"/>
              <a:gd name="connsiteX2-411" fmla="*/ 10468 w 369569"/>
              <a:gd name="connsiteY2-412" fmla="*/ 1579580 h 1579580"/>
              <a:gd name="connsiteX3-413" fmla="*/ 335753 w 369569"/>
              <a:gd name="connsiteY3-414" fmla="*/ 787568 h 1579580"/>
              <a:gd name="connsiteX4-415" fmla="*/ 0 w 369569"/>
              <a:gd name="connsiteY4-416" fmla="*/ 0 h 1579580"/>
              <a:gd name="connsiteX0-417" fmla="*/ 0 w 369569"/>
              <a:gd name="connsiteY0-418" fmla="*/ 0 h 1579580"/>
              <a:gd name="connsiteX1-419" fmla="*/ 369568 w 369569"/>
              <a:gd name="connsiteY1-420" fmla="*/ 787499 h 1579580"/>
              <a:gd name="connsiteX2-421" fmla="*/ 10468 w 369569"/>
              <a:gd name="connsiteY2-422" fmla="*/ 1579580 h 1579580"/>
              <a:gd name="connsiteX0-423" fmla="*/ 0 w 369569"/>
              <a:gd name="connsiteY0-424" fmla="*/ 0 h 1579580"/>
              <a:gd name="connsiteX1-425" fmla="*/ 369568 w 369569"/>
              <a:gd name="connsiteY1-426" fmla="*/ 787499 h 1579580"/>
              <a:gd name="connsiteX2-427" fmla="*/ 10468 w 369569"/>
              <a:gd name="connsiteY2-428" fmla="*/ 1579580 h 1579580"/>
              <a:gd name="connsiteX3-429" fmla="*/ 335753 w 369569"/>
              <a:gd name="connsiteY3-430" fmla="*/ 787568 h 1579580"/>
              <a:gd name="connsiteX4-431" fmla="*/ 0 w 369569"/>
              <a:gd name="connsiteY4-432" fmla="*/ 0 h 1579580"/>
              <a:gd name="connsiteX0-433" fmla="*/ 0 w 369569"/>
              <a:gd name="connsiteY0-434" fmla="*/ 0 h 1579580"/>
              <a:gd name="connsiteX1-435" fmla="*/ 369568 w 369569"/>
              <a:gd name="connsiteY1-436" fmla="*/ 787499 h 1579580"/>
              <a:gd name="connsiteX2-437" fmla="*/ 10468 w 369569"/>
              <a:gd name="connsiteY2-438" fmla="*/ 1579580 h 1579580"/>
              <a:gd name="connsiteX0-439" fmla="*/ 0 w 369569"/>
              <a:gd name="connsiteY0-440" fmla="*/ 0 h 1579580"/>
              <a:gd name="connsiteX1-441" fmla="*/ 369568 w 369569"/>
              <a:gd name="connsiteY1-442" fmla="*/ 787499 h 1579580"/>
              <a:gd name="connsiteX2-443" fmla="*/ 10468 w 369569"/>
              <a:gd name="connsiteY2-444" fmla="*/ 1579580 h 1579580"/>
              <a:gd name="connsiteX3-445" fmla="*/ 335753 w 369569"/>
              <a:gd name="connsiteY3-446" fmla="*/ 787568 h 1579580"/>
              <a:gd name="connsiteX4-447" fmla="*/ 0 w 369569"/>
              <a:gd name="connsiteY4-448" fmla="*/ 0 h 1579580"/>
              <a:gd name="connsiteX0-449" fmla="*/ 0 w 369569"/>
              <a:gd name="connsiteY0-450" fmla="*/ 0 h 1579580"/>
              <a:gd name="connsiteX1-451" fmla="*/ 369568 w 369569"/>
              <a:gd name="connsiteY1-452" fmla="*/ 787499 h 1579580"/>
              <a:gd name="connsiteX2-453" fmla="*/ 10468 w 369569"/>
              <a:gd name="connsiteY2-454" fmla="*/ 1579580 h 1579580"/>
              <a:gd name="connsiteX0-455" fmla="*/ 0 w 369569"/>
              <a:gd name="connsiteY0-456" fmla="*/ 0 h 1579580"/>
              <a:gd name="connsiteX1-457" fmla="*/ 369568 w 369569"/>
              <a:gd name="connsiteY1-458" fmla="*/ 787499 h 1579580"/>
              <a:gd name="connsiteX2-459" fmla="*/ 10468 w 369569"/>
              <a:gd name="connsiteY2-460" fmla="*/ 1579580 h 1579580"/>
              <a:gd name="connsiteX3-461" fmla="*/ 335753 w 369569"/>
              <a:gd name="connsiteY3-462" fmla="*/ 787568 h 1579580"/>
              <a:gd name="connsiteX4-463" fmla="*/ 0 w 369569"/>
              <a:gd name="connsiteY4-464" fmla="*/ 0 h 1579580"/>
              <a:gd name="connsiteX0-465" fmla="*/ 0 w 369569"/>
              <a:gd name="connsiteY0-466" fmla="*/ 0 h 1579580"/>
              <a:gd name="connsiteX1-467" fmla="*/ 369568 w 369569"/>
              <a:gd name="connsiteY1-468" fmla="*/ 787499 h 1579580"/>
              <a:gd name="connsiteX2-469" fmla="*/ 10468 w 369569"/>
              <a:gd name="connsiteY2-470" fmla="*/ 1579580 h 1579580"/>
              <a:gd name="connsiteX0-471" fmla="*/ 0 w 369569"/>
              <a:gd name="connsiteY0-472" fmla="*/ 0 h 1579580"/>
              <a:gd name="connsiteX1-473" fmla="*/ 369568 w 369569"/>
              <a:gd name="connsiteY1-474" fmla="*/ 787499 h 1579580"/>
              <a:gd name="connsiteX2-475" fmla="*/ 10468 w 369569"/>
              <a:gd name="connsiteY2-476" fmla="*/ 1579580 h 1579580"/>
              <a:gd name="connsiteX3-477" fmla="*/ 335753 w 369569"/>
              <a:gd name="connsiteY3-478" fmla="*/ 787568 h 1579580"/>
              <a:gd name="connsiteX4-479" fmla="*/ 0 w 369569"/>
              <a:gd name="connsiteY4-480" fmla="*/ 0 h 1579580"/>
              <a:gd name="connsiteX0-481" fmla="*/ 0 w 369569"/>
              <a:gd name="connsiteY0-482" fmla="*/ 0 h 1579580"/>
              <a:gd name="connsiteX1-483" fmla="*/ 369568 w 369569"/>
              <a:gd name="connsiteY1-484" fmla="*/ 787499 h 1579580"/>
              <a:gd name="connsiteX2-485" fmla="*/ 10468 w 369569"/>
              <a:gd name="connsiteY2-486" fmla="*/ 1579580 h 1579580"/>
              <a:gd name="connsiteX0-487" fmla="*/ 0 w 369569"/>
              <a:gd name="connsiteY0-488" fmla="*/ 0 h 1579580"/>
              <a:gd name="connsiteX1-489" fmla="*/ 369568 w 369569"/>
              <a:gd name="connsiteY1-490" fmla="*/ 787499 h 1579580"/>
              <a:gd name="connsiteX2-491" fmla="*/ 10468 w 369569"/>
              <a:gd name="connsiteY2-492" fmla="*/ 1579580 h 1579580"/>
              <a:gd name="connsiteX3-493" fmla="*/ 335753 w 369569"/>
              <a:gd name="connsiteY3-494" fmla="*/ 787568 h 1579580"/>
              <a:gd name="connsiteX4-495" fmla="*/ 0 w 369569"/>
              <a:gd name="connsiteY4-496" fmla="*/ 0 h 1579580"/>
              <a:gd name="connsiteX0-497" fmla="*/ 0 w 369569"/>
              <a:gd name="connsiteY0-498" fmla="*/ 0 h 1579580"/>
              <a:gd name="connsiteX1-499" fmla="*/ 369568 w 369569"/>
              <a:gd name="connsiteY1-500" fmla="*/ 787499 h 1579580"/>
              <a:gd name="connsiteX2-501" fmla="*/ 10468 w 369569"/>
              <a:gd name="connsiteY2-502" fmla="*/ 1579580 h 1579580"/>
              <a:gd name="connsiteX0-503" fmla="*/ 0 w 369569"/>
              <a:gd name="connsiteY0-504" fmla="*/ 0 h 1579580"/>
              <a:gd name="connsiteX1-505" fmla="*/ 369568 w 369569"/>
              <a:gd name="connsiteY1-506" fmla="*/ 787499 h 1579580"/>
              <a:gd name="connsiteX2-507" fmla="*/ 10468 w 369569"/>
              <a:gd name="connsiteY2-508" fmla="*/ 1579580 h 1579580"/>
              <a:gd name="connsiteX3-509" fmla="*/ 335753 w 369569"/>
              <a:gd name="connsiteY3-510" fmla="*/ 787568 h 1579580"/>
              <a:gd name="connsiteX4-511" fmla="*/ 0 w 369569"/>
              <a:gd name="connsiteY4-512" fmla="*/ 0 h 1579580"/>
              <a:gd name="connsiteX0-513" fmla="*/ 0 w 369569"/>
              <a:gd name="connsiteY0-514" fmla="*/ 0 h 1579580"/>
              <a:gd name="connsiteX1-515" fmla="*/ 369568 w 369569"/>
              <a:gd name="connsiteY1-516" fmla="*/ 787499 h 1579580"/>
              <a:gd name="connsiteX2-517" fmla="*/ 10468 w 369569"/>
              <a:gd name="connsiteY2-518" fmla="*/ 1579580 h 1579580"/>
              <a:gd name="connsiteX0-519" fmla="*/ 0 w 369569"/>
              <a:gd name="connsiteY0-520" fmla="*/ 0 h 1579580"/>
              <a:gd name="connsiteX1-521" fmla="*/ 369568 w 369569"/>
              <a:gd name="connsiteY1-522" fmla="*/ 787499 h 1579580"/>
              <a:gd name="connsiteX2-523" fmla="*/ 10468 w 369569"/>
              <a:gd name="connsiteY2-524" fmla="*/ 1579580 h 1579580"/>
              <a:gd name="connsiteX3-525" fmla="*/ 335753 w 369569"/>
              <a:gd name="connsiteY3-526" fmla="*/ 787568 h 1579580"/>
              <a:gd name="connsiteX4-527" fmla="*/ 0 w 369569"/>
              <a:gd name="connsiteY4-528" fmla="*/ 0 h 1579580"/>
              <a:gd name="connsiteX0-529" fmla="*/ 0 w 369569"/>
              <a:gd name="connsiteY0-530" fmla="*/ 0 h 1579580"/>
              <a:gd name="connsiteX1-531" fmla="*/ 369568 w 369569"/>
              <a:gd name="connsiteY1-532" fmla="*/ 787499 h 1579580"/>
              <a:gd name="connsiteX2-533" fmla="*/ 10468 w 369569"/>
              <a:gd name="connsiteY2-534" fmla="*/ 1579580 h 1579580"/>
              <a:gd name="connsiteX0-535" fmla="*/ 0 w 369569"/>
              <a:gd name="connsiteY0-536" fmla="*/ 0 h 1579580"/>
              <a:gd name="connsiteX1-537" fmla="*/ 369568 w 369569"/>
              <a:gd name="connsiteY1-538" fmla="*/ 787499 h 1579580"/>
              <a:gd name="connsiteX2-539" fmla="*/ 10468 w 369569"/>
              <a:gd name="connsiteY2-540" fmla="*/ 1579580 h 1579580"/>
              <a:gd name="connsiteX3-541" fmla="*/ 335753 w 369569"/>
              <a:gd name="connsiteY3-542" fmla="*/ 787568 h 1579580"/>
              <a:gd name="connsiteX4-543" fmla="*/ 0 w 369569"/>
              <a:gd name="connsiteY4-544" fmla="*/ 0 h 1579580"/>
              <a:gd name="connsiteX0-545" fmla="*/ 0 w 369569"/>
              <a:gd name="connsiteY0-546" fmla="*/ 0 h 1579580"/>
              <a:gd name="connsiteX1-547" fmla="*/ 369568 w 369569"/>
              <a:gd name="connsiteY1-548" fmla="*/ 787499 h 1579580"/>
              <a:gd name="connsiteX2-549" fmla="*/ 10468 w 369569"/>
              <a:gd name="connsiteY2-550" fmla="*/ 1579580 h 1579580"/>
              <a:gd name="connsiteX0-551" fmla="*/ 0 w 369569"/>
              <a:gd name="connsiteY0-552" fmla="*/ 0 h 1579580"/>
              <a:gd name="connsiteX1-553" fmla="*/ 369568 w 369569"/>
              <a:gd name="connsiteY1-554" fmla="*/ 787499 h 1579580"/>
              <a:gd name="connsiteX2-555" fmla="*/ 10468 w 369569"/>
              <a:gd name="connsiteY2-556" fmla="*/ 1579580 h 1579580"/>
              <a:gd name="connsiteX3-557" fmla="*/ 335753 w 369569"/>
              <a:gd name="connsiteY3-558" fmla="*/ 787568 h 1579580"/>
              <a:gd name="connsiteX4-559" fmla="*/ 0 w 369569"/>
              <a:gd name="connsiteY4-560" fmla="*/ 0 h 1579580"/>
              <a:gd name="connsiteX0-561" fmla="*/ 0 w 369569"/>
              <a:gd name="connsiteY0-562" fmla="*/ 0 h 1579580"/>
              <a:gd name="connsiteX1-563" fmla="*/ 369568 w 369569"/>
              <a:gd name="connsiteY1-564" fmla="*/ 787499 h 1579580"/>
              <a:gd name="connsiteX2-565" fmla="*/ 10468 w 369569"/>
              <a:gd name="connsiteY2-566" fmla="*/ 1579580 h 1579580"/>
              <a:gd name="connsiteX0-567" fmla="*/ 0 w 369569"/>
              <a:gd name="connsiteY0-568" fmla="*/ 0 h 1579580"/>
              <a:gd name="connsiteX1-569" fmla="*/ 369568 w 369569"/>
              <a:gd name="connsiteY1-570" fmla="*/ 787499 h 1579580"/>
              <a:gd name="connsiteX2-571" fmla="*/ 10468 w 369569"/>
              <a:gd name="connsiteY2-572" fmla="*/ 1579580 h 1579580"/>
              <a:gd name="connsiteX3-573" fmla="*/ 335753 w 369569"/>
              <a:gd name="connsiteY3-574" fmla="*/ 787568 h 1579580"/>
              <a:gd name="connsiteX4-575" fmla="*/ 0 w 369569"/>
              <a:gd name="connsiteY4-576" fmla="*/ 0 h 1579580"/>
              <a:gd name="connsiteX0-577" fmla="*/ 0 w 369569"/>
              <a:gd name="connsiteY0-578" fmla="*/ 0 h 1579580"/>
              <a:gd name="connsiteX1-579" fmla="*/ 369568 w 369569"/>
              <a:gd name="connsiteY1-580" fmla="*/ 787499 h 1579580"/>
              <a:gd name="connsiteX2-581" fmla="*/ 10468 w 369569"/>
              <a:gd name="connsiteY2-582" fmla="*/ 1579580 h 1579580"/>
              <a:gd name="connsiteX0-583" fmla="*/ 0 w 369569"/>
              <a:gd name="connsiteY0-584" fmla="*/ 0 h 1579580"/>
              <a:gd name="connsiteX1-585" fmla="*/ 369568 w 369569"/>
              <a:gd name="connsiteY1-586" fmla="*/ 787499 h 1579580"/>
              <a:gd name="connsiteX2-587" fmla="*/ 10468 w 369569"/>
              <a:gd name="connsiteY2-588" fmla="*/ 1579580 h 1579580"/>
              <a:gd name="connsiteX3-589" fmla="*/ 335753 w 369569"/>
              <a:gd name="connsiteY3-590" fmla="*/ 787568 h 1579580"/>
              <a:gd name="connsiteX4-591" fmla="*/ 0 w 369569"/>
              <a:gd name="connsiteY4-592" fmla="*/ 0 h 1579580"/>
              <a:gd name="connsiteX0-593" fmla="*/ 0 w 369569"/>
              <a:gd name="connsiteY0-594" fmla="*/ 0 h 1579580"/>
              <a:gd name="connsiteX1-595" fmla="*/ 369568 w 369569"/>
              <a:gd name="connsiteY1-596" fmla="*/ 787499 h 1579580"/>
              <a:gd name="connsiteX2-597" fmla="*/ 10468 w 369569"/>
              <a:gd name="connsiteY2-598" fmla="*/ 1579580 h 1579580"/>
              <a:gd name="connsiteX0-599" fmla="*/ 0 w 369569"/>
              <a:gd name="connsiteY0-600" fmla="*/ 0 h 1579580"/>
              <a:gd name="connsiteX1-601" fmla="*/ 369568 w 369569"/>
              <a:gd name="connsiteY1-602" fmla="*/ 787499 h 1579580"/>
              <a:gd name="connsiteX2-603" fmla="*/ 10468 w 369569"/>
              <a:gd name="connsiteY2-604" fmla="*/ 1579580 h 1579580"/>
              <a:gd name="connsiteX3-605" fmla="*/ 335753 w 369569"/>
              <a:gd name="connsiteY3-606" fmla="*/ 801856 h 1579580"/>
              <a:gd name="connsiteX4-607" fmla="*/ 0 w 369569"/>
              <a:gd name="connsiteY4-608" fmla="*/ 0 h 1579580"/>
              <a:gd name="connsiteX0-609" fmla="*/ 0 w 369569"/>
              <a:gd name="connsiteY0-610" fmla="*/ 0 h 1579580"/>
              <a:gd name="connsiteX1-611" fmla="*/ 369568 w 369569"/>
              <a:gd name="connsiteY1-612" fmla="*/ 787499 h 1579580"/>
              <a:gd name="connsiteX2-613" fmla="*/ 10468 w 369569"/>
              <a:gd name="connsiteY2-614" fmla="*/ 1579580 h 1579580"/>
              <a:gd name="connsiteX0-615" fmla="*/ 0 w 369569"/>
              <a:gd name="connsiteY0-616" fmla="*/ 0 h 1579580"/>
              <a:gd name="connsiteX1-617" fmla="*/ 369568 w 369569"/>
              <a:gd name="connsiteY1-618" fmla="*/ 787499 h 1579580"/>
              <a:gd name="connsiteX2-619" fmla="*/ 10468 w 369569"/>
              <a:gd name="connsiteY2-620" fmla="*/ 1579580 h 1579580"/>
              <a:gd name="connsiteX3-621" fmla="*/ 335753 w 369569"/>
              <a:gd name="connsiteY3-622" fmla="*/ 801856 h 1579580"/>
              <a:gd name="connsiteX4-623" fmla="*/ 0 w 369569"/>
              <a:gd name="connsiteY4-624" fmla="*/ 0 h 1579580"/>
              <a:gd name="connsiteX0-625" fmla="*/ 0 w 369569"/>
              <a:gd name="connsiteY0-626" fmla="*/ 0 h 1579580"/>
              <a:gd name="connsiteX1-627" fmla="*/ 369568 w 369569"/>
              <a:gd name="connsiteY1-628" fmla="*/ 787499 h 1579580"/>
              <a:gd name="connsiteX2-629" fmla="*/ 10468 w 369569"/>
              <a:gd name="connsiteY2-630" fmla="*/ 1579580 h 1579580"/>
              <a:gd name="connsiteX0-631" fmla="*/ 0 w 369569"/>
              <a:gd name="connsiteY0-632" fmla="*/ 0 h 1579580"/>
              <a:gd name="connsiteX1-633" fmla="*/ 369568 w 369569"/>
              <a:gd name="connsiteY1-634" fmla="*/ 787499 h 1579580"/>
              <a:gd name="connsiteX2-635" fmla="*/ 10468 w 369569"/>
              <a:gd name="connsiteY2-636" fmla="*/ 1579580 h 1579580"/>
              <a:gd name="connsiteX3-637" fmla="*/ 335753 w 369569"/>
              <a:gd name="connsiteY3-638" fmla="*/ 801856 h 1579580"/>
              <a:gd name="connsiteX4-639" fmla="*/ 0 w 369569"/>
              <a:gd name="connsiteY4-640" fmla="*/ 0 h 1579580"/>
              <a:gd name="connsiteX0-641" fmla="*/ 0 w 369569"/>
              <a:gd name="connsiteY0-642" fmla="*/ 0 h 1579580"/>
              <a:gd name="connsiteX1-643" fmla="*/ 369568 w 369569"/>
              <a:gd name="connsiteY1-644" fmla="*/ 787499 h 1579580"/>
              <a:gd name="connsiteX2-645" fmla="*/ 10468 w 369569"/>
              <a:gd name="connsiteY2-646" fmla="*/ 1579580 h 1579580"/>
              <a:gd name="connsiteX0-647" fmla="*/ 0 w 369569"/>
              <a:gd name="connsiteY0-648" fmla="*/ 0 h 1579580"/>
              <a:gd name="connsiteX1-649" fmla="*/ 369568 w 369569"/>
              <a:gd name="connsiteY1-650" fmla="*/ 787499 h 1579580"/>
              <a:gd name="connsiteX2-651" fmla="*/ 10468 w 369569"/>
              <a:gd name="connsiteY2-652" fmla="*/ 1579580 h 1579580"/>
              <a:gd name="connsiteX3-653" fmla="*/ 335753 w 369569"/>
              <a:gd name="connsiteY3-654" fmla="*/ 801856 h 1579580"/>
              <a:gd name="connsiteX4-655" fmla="*/ 0 w 369569"/>
              <a:gd name="connsiteY4-656" fmla="*/ 0 h 1579580"/>
              <a:gd name="connsiteX0-657" fmla="*/ 0 w 369569"/>
              <a:gd name="connsiteY0-658" fmla="*/ 0 h 1579580"/>
              <a:gd name="connsiteX1-659" fmla="*/ 369568 w 369569"/>
              <a:gd name="connsiteY1-660" fmla="*/ 787499 h 1579580"/>
              <a:gd name="connsiteX2-661" fmla="*/ 10468 w 369569"/>
              <a:gd name="connsiteY2-662" fmla="*/ 1579580 h 1579580"/>
              <a:gd name="connsiteX0-663" fmla="*/ 0 w 369569"/>
              <a:gd name="connsiteY0-664" fmla="*/ 0 h 1579580"/>
              <a:gd name="connsiteX1-665" fmla="*/ 369568 w 369569"/>
              <a:gd name="connsiteY1-666" fmla="*/ 787499 h 1579580"/>
              <a:gd name="connsiteX2-667" fmla="*/ 10468 w 369569"/>
              <a:gd name="connsiteY2-668" fmla="*/ 1579580 h 1579580"/>
              <a:gd name="connsiteX3-669" fmla="*/ 335753 w 369569"/>
              <a:gd name="connsiteY3-670" fmla="*/ 787569 h 1579580"/>
              <a:gd name="connsiteX4-671" fmla="*/ 0 w 369569"/>
              <a:gd name="connsiteY4-672" fmla="*/ 0 h 1579580"/>
              <a:gd name="connsiteX0-673" fmla="*/ 0 w 369569"/>
              <a:gd name="connsiteY0-674" fmla="*/ 0 h 1579580"/>
              <a:gd name="connsiteX1-675" fmla="*/ 369568 w 369569"/>
              <a:gd name="connsiteY1-676" fmla="*/ 787499 h 1579580"/>
              <a:gd name="connsiteX2-677" fmla="*/ 10468 w 369569"/>
              <a:gd name="connsiteY2-678" fmla="*/ 1579580 h 1579580"/>
              <a:gd name="connsiteX0-679" fmla="*/ 0 w 369569"/>
              <a:gd name="connsiteY0-680" fmla="*/ 0 h 1579580"/>
              <a:gd name="connsiteX1-681" fmla="*/ 369568 w 369569"/>
              <a:gd name="connsiteY1-682" fmla="*/ 787499 h 1579580"/>
              <a:gd name="connsiteX2-683" fmla="*/ 10468 w 369569"/>
              <a:gd name="connsiteY2-684" fmla="*/ 1579580 h 1579580"/>
              <a:gd name="connsiteX3-685" fmla="*/ 335753 w 369569"/>
              <a:gd name="connsiteY3-686" fmla="*/ 787569 h 1579580"/>
              <a:gd name="connsiteX4-687" fmla="*/ 0 w 369569"/>
              <a:gd name="connsiteY4-688" fmla="*/ 0 h 1579580"/>
              <a:gd name="connsiteX0-689" fmla="*/ 0 w 369569"/>
              <a:gd name="connsiteY0-690" fmla="*/ 0 h 1579580"/>
              <a:gd name="connsiteX1-691" fmla="*/ 369568 w 369569"/>
              <a:gd name="connsiteY1-692" fmla="*/ 787499 h 1579580"/>
              <a:gd name="connsiteX2-693" fmla="*/ 10468 w 369569"/>
              <a:gd name="connsiteY2-694" fmla="*/ 1579580 h 1579580"/>
              <a:gd name="connsiteX0-695" fmla="*/ 0 w 369569"/>
              <a:gd name="connsiteY0-696" fmla="*/ 0 h 1579580"/>
              <a:gd name="connsiteX1-697" fmla="*/ 369568 w 369569"/>
              <a:gd name="connsiteY1-698" fmla="*/ 787499 h 1579580"/>
              <a:gd name="connsiteX2-699" fmla="*/ 10468 w 369569"/>
              <a:gd name="connsiteY2-700" fmla="*/ 1579580 h 1579580"/>
              <a:gd name="connsiteX3-701" fmla="*/ 335753 w 369569"/>
              <a:gd name="connsiteY3-702" fmla="*/ 787569 h 1579580"/>
              <a:gd name="connsiteX4-703" fmla="*/ 0 w 369569"/>
              <a:gd name="connsiteY4-704" fmla="*/ 0 h 1579580"/>
              <a:gd name="connsiteX0-705" fmla="*/ 0 w 369569"/>
              <a:gd name="connsiteY0-706" fmla="*/ 0 h 1579580"/>
              <a:gd name="connsiteX1-707" fmla="*/ 369568 w 369569"/>
              <a:gd name="connsiteY1-708" fmla="*/ 787499 h 1579580"/>
              <a:gd name="connsiteX2-709" fmla="*/ 10468 w 369569"/>
              <a:gd name="connsiteY2-710" fmla="*/ 1579580 h 1579580"/>
              <a:gd name="connsiteX0-711" fmla="*/ 0 w 369569"/>
              <a:gd name="connsiteY0-712" fmla="*/ 0 h 1579580"/>
              <a:gd name="connsiteX1-713" fmla="*/ 369568 w 369569"/>
              <a:gd name="connsiteY1-714" fmla="*/ 787499 h 1579580"/>
              <a:gd name="connsiteX2-715" fmla="*/ 10468 w 369569"/>
              <a:gd name="connsiteY2-716" fmla="*/ 1579580 h 1579580"/>
              <a:gd name="connsiteX3-717" fmla="*/ 335753 w 369569"/>
              <a:gd name="connsiteY3-718" fmla="*/ 787569 h 1579580"/>
              <a:gd name="connsiteX4-719" fmla="*/ 0 w 369569"/>
              <a:gd name="connsiteY4-720" fmla="*/ 0 h 1579580"/>
              <a:gd name="connsiteX0-721" fmla="*/ 0 w 369569"/>
              <a:gd name="connsiteY0-722" fmla="*/ 0 h 1579580"/>
              <a:gd name="connsiteX1-723" fmla="*/ 369568 w 369569"/>
              <a:gd name="connsiteY1-724" fmla="*/ 787499 h 1579580"/>
              <a:gd name="connsiteX2-725" fmla="*/ 10468 w 369569"/>
              <a:gd name="connsiteY2-726" fmla="*/ 1579580 h 1579580"/>
              <a:gd name="connsiteX0-727" fmla="*/ 0 w 369569"/>
              <a:gd name="connsiteY0-728" fmla="*/ 0 h 1579580"/>
              <a:gd name="connsiteX1-729" fmla="*/ 369568 w 369569"/>
              <a:gd name="connsiteY1-730" fmla="*/ 787499 h 1579580"/>
              <a:gd name="connsiteX2-731" fmla="*/ 10468 w 369569"/>
              <a:gd name="connsiteY2-732" fmla="*/ 1579580 h 1579580"/>
              <a:gd name="connsiteX3-733" fmla="*/ 335753 w 369569"/>
              <a:gd name="connsiteY3-734" fmla="*/ 794713 h 1579580"/>
              <a:gd name="connsiteX4-735" fmla="*/ 0 w 369569"/>
              <a:gd name="connsiteY4-736" fmla="*/ 0 h 1579580"/>
              <a:gd name="connsiteX0-737" fmla="*/ 0 w 369569"/>
              <a:gd name="connsiteY0-738" fmla="*/ 0 h 1579580"/>
              <a:gd name="connsiteX1-739" fmla="*/ 369568 w 369569"/>
              <a:gd name="connsiteY1-740" fmla="*/ 787499 h 1579580"/>
              <a:gd name="connsiteX2-741" fmla="*/ 10468 w 369569"/>
              <a:gd name="connsiteY2-742" fmla="*/ 1579580 h 1579580"/>
              <a:gd name="connsiteX0-743" fmla="*/ 0 w 369569"/>
              <a:gd name="connsiteY0-744" fmla="*/ 0 h 1579580"/>
              <a:gd name="connsiteX1-745" fmla="*/ 369568 w 369569"/>
              <a:gd name="connsiteY1-746" fmla="*/ 787499 h 1579580"/>
              <a:gd name="connsiteX2-747" fmla="*/ 10468 w 369569"/>
              <a:gd name="connsiteY2-748" fmla="*/ 1579580 h 1579580"/>
              <a:gd name="connsiteX3-749" fmla="*/ 335753 w 369569"/>
              <a:gd name="connsiteY3-750" fmla="*/ 794713 h 1579580"/>
              <a:gd name="connsiteX4-751" fmla="*/ 0 w 369569"/>
              <a:gd name="connsiteY4-752" fmla="*/ 0 h 1579580"/>
              <a:gd name="connsiteX0-753" fmla="*/ 0 w 369569"/>
              <a:gd name="connsiteY0-754" fmla="*/ 0 h 1579580"/>
              <a:gd name="connsiteX1-755" fmla="*/ 369568 w 369569"/>
              <a:gd name="connsiteY1-756" fmla="*/ 787499 h 1579580"/>
              <a:gd name="connsiteX2-757" fmla="*/ 10468 w 369569"/>
              <a:gd name="connsiteY2-758" fmla="*/ 1579580 h 1579580"/>
              <a:gd name="connsiteX0-759" fmla="*/ 0 w 369569"/>
              <a:gd name="connsiteY0-760" fmla="*/ 0 h 1579580"/>
              <a:gd name="connsiteX1-761" fmla="*/ 369568 w 369569"/>
              <a:gd name="connsiteY1-762" fmla="*/ 787499 h 1579580"/>
              <a:gd name="connsiteX2-763" fmla="*/ 10468 w 369569"/>
              <a:gd name="connsiteY2-764" fmla="*/ 1579580 h 1579580"/>
              <a:gd name="connsiteX3-765" fmla="*/ 335753 w 369569"/>
              <a:gd name="connsiteY3-766" fmla="*/ 794713 h 1579580"/>
              <a:gd name="connsiteX4-767" fmla="*/ 0 w 369569"/>
              <a:gd name="connsiteY4-768" fmla="*/ 0 h 1579580"/>
              <a:gd name="connsiteX0-769" fmla="*/ 0 w 369569"/>
              <a:gd name="connsiteY0-770" fmla="*/ 0 h 1579580"/>
              <a:gd name="connsiteX1-771" fmla="*/ 369568 w 369569"/>
              <a:gd name="connsiteY1-772" fmla="*/ 787499 h 1579580"/>
              <a:gd name="connsiteX2-773" fmla="*/ 10468 w 369569"/>
              <a:gd name="connsiteY2-774" fmla="*/ 1579580 h 1579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9569" h="1579580" stroke="0" extrusionOk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079178" y="2162598"/>
            <a:ext cx="56164" cy="56164"/>
          </a:xfrm>
          <a:prstGeom prst="ellipse">
            <a:avLst/>
          </a:prstGeom>
          <a:solidFill>
            <a:srgbClr val="FAFBE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39434" y="1580342"/>
            <a:ext cx="1117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</a:rPr>
              <a:t>liù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33" name="矩形 32"/>
          <p:cNvSpPr/>
          <p:nvPr/>
        </p:nvSpPr>
        <p:spPr>
          <a:xfrm>
            <a:off x="4400676" y="1580342"/>
            <a:ext cx="26440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水溜  眼尖手溜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24196" y="2229963"/>
            <a:ext cx="7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</a:rPr>
              <a:t>liū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4385435" y="2229963"/>
            <a:ext cx="26592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溜号  溜之大吉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728279" y="1385318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5697" y="608274"/>
            <a:ext cx="1123191" cy="16767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22250" y="782320"/>
            <a:ext cx="1480185" cy="401320"/>
            <a:chOff x="789007" y="807720"/>
            <a:chExt cx="1517948" cy="43052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2" name="圆角矩形 31"/>
            <p:cNvSpPr/>
            <p:nvPr/>
          </p:nvSpPr>
          <p:spPr>
            <a:xfrm>
              <a:off x="789007" y="807720"/>
              <a:ext cx="1517948" cy="43052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818735" y="843558"/>
              <a:ext cx="1452672" cy="360040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52170" y="752834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易读错</a:t>
            </a:r>
            <a:endParaRPr lang="zh-CN" altLang="en-US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104" y="1126335"/>
            <a:ext cx="525703" cy="10689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3340581"/>
            <a:ext cx="9144000" cy="1802920"/>
          </a:xfrm>
          <a:prstGeom prst="rect">
            <a:avLst/>
          </a:prstGeom>
        </p:spPr>
      </p:pic>
      <p:sp>
        <p:nvSpPr>
          <p:cNvPr id="23" name="文本框 4"/>
          <p:cNvSpPr txBox="1"/>
          <p:nvPr/>
        </p:nvSpPr>
        <p:spPr>
          <a:xfrm>
            <a:off x="1928812" y="1558925"/>
            <a:ext cx="600397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橱：是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筒、董：是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嚷：多音字，在本课中读</a:t>
            </a:r>
            <a:r>
              <a:rPr lang="en-US" altLang="zh-CN" sz="2800" dirty="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rāng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溜：多音字，在本课中读</a:t>
            </a:r>
            <a:r>
              <a:rPr lang="en-US" altLang="zh-CN" sz="2800" dirty="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liù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1a359c15-9c08-45ae-a40f-2b0f5b1114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WPS 演示</Application>
  <PresentationFormat>全屏显示(16:9)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楷体</vt:lpstr>
      <vt:lpstr>taozhi.cn_PY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2022-06-07T16:25:00Z</cp:lastPrinted>
  <dcterms:created xsi:type="dcterms:W3CDTF">2022-06-07T16:25:00Z</dcterms:created>
  <dcterms:modified xsi:type="dcterms:W3CDTF">2023-01-16T03:10:34Z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30A9D11B0AAF4810A97986567DCF2502</vt:lpwstr>
  </property>
  <property fmtid="{D5CDD505-2E9C-101B-9397-08002B2CF9AE}" pid="3" name="KSOProductBuildVer">
    <vt:lpwstr>2052-11.1.0.13703</vt:lpwstr>
  </property>
</Properties>
</file>