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handoutMasterIdLst>
    <p:handoutMasterId r:id="rId13"/>
  </p:handoutMasterIdLst>
  <p:sldIdLst>
    <p:sldId id="657" r:id="rId3"/>
    <p:sldId id="596" r:id="rId4"/>
    <p:sldId id="653" r:id="rId5"/>
    <p:sldId id="654" r:id="rId6"/>
    <p:sldId id="655" r:id="rId7"/>
    <p:sldId id="656" r:id="rId8"/>
    <p:sldId id="487" r:id="rId9"/>
    <p:sldId id="523" r:id="rId10"/>
    <p:sldId id="545" r:id="rId11"/>
    <p:sldId id="527" r:id="rId12"/>
  </p:sldIdLst>
  <p:sldSz cx="9144000" cy="5143500" type="screen16x9"/>
  <p:notesSz cx="6858000" cy="9144000"/>
  <p:embeddedFontLst>
    <p:embeddedFont>
      <p:font typeface="幼圆" panose="02010509060101010101" pitchFamily="49" charset="-122"/>
      <p:regular r:id="rId17"/>
    </p:embeddedFont>
    <p:embeddedFont>
      <p:font typeface="Wingdings 2" panose="05020102010507070707" pitchFamily="18" charset="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</p:embeddedFon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taozhi.cn_PY" panose="02000500000000000000" pitchFamily="2" charset="0"/>
      <p:regular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2" autoAdjust="0"/>
    <p:restoredTop sz="94660"/>
  </p:normalViewPr>
  <p:slideViewPr>
    <p:cSldViewPr showGuides="1">
      <p:cViewPr>
        <p:scale>
          <a:sx n="140" d="100"/>
          <a:sy n="140" d="100"/>
        </p:scale>
        <p:origin x="-942" y="-330"/>
      </p:cViewPr>
      <p:guideLst>
        <p:guide orient="horz" pos="32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10.fntdata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347663" y="2625328"/>
            <a:ext cx="5238750" cy="327422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 sz="1800">
                <a:solidFill>
                  <a:srgbClr val="6D6D6D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3079" name="KSO_BT1"/>
          <p:cNvSpPr>
            <a:spLocks noGrp="1" noChangeArrowheads="1"/>
          </p:cNvSpPr>
          <p:nvPr>
            <p:ph type="ctrTitle"/>
          </p:nvPr>
        </p:nvSpPr>
        <p:spPr>
          <a:xfrm>
            <a:off x="360363" y="2045494"/>
            <a:ext cx="5218112" cy="55126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 smtClean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 smtClean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160735"/>
            <a:ext cx="2052638" cy="46065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2451" y="160735"/>
            <a:ext cx="6010275" cy="460652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2451" y="864394"/>
            <a:ext cx="4030663" cy="3902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5513" y="864394"/>
            <a:ext cx="4032250" cy="3902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1" Type="http://schemas.openxmlformats.org/officeDocument/2006/relationships/theme" Target="../theme/theme1.xml"/><Relationship Id="rId50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0"/>
          <p:cNvPicPr>
            <a:picLocks noChangeAspect="1" noChangeArrowheads="1"/>
          </p:cNvPicPr>
          <p:nvPr/>
        </p:nvPicPr>
        <p:blipFill>
          <a:blip r:embed="rId50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900" smtClean="0">
                <a:solidFill>
                  <a:srgbClr val="969696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2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900" smtClean="0">
                <a:solidFill>
                  <a:srgbClr val="96969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3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 smtClean="0">
                <a:solidFill>
                  <a:srgbClr val="969696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054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552451" y="864394"/>
            <a:ext cx="8215313" cy="3902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2055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552451" y="160735"/>
            <a:ext cx="8215313" cy="59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xStyles>
    <p:titleStyle>
      <a:lvl1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2pPr>
      <a:lvl3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3pPr>
      <a:lvl4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4pPr>
      <a:lvl5pPr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5pPr>
      <a:lvl6pPr marL="4572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6pPr>
      <a:lvl7pPr marL="9144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7pPr>
      <a:lvl8pPr marL="13716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8pPr>
      <a:lvl9pPr marL="1828800" algn="l" defTabSz="6858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anose="02010509060101010101" pitchFamily="49" charset="-122"/>
          <a:ea typeface="幼圆" panose="02010509060101010101" pitchFamily="49" charset="-122"/>
        </a:defRPr>
      </a:lvl9pPr>
    </p:titleStyle>
    <p:bodyStyle>
      <a:lvl1pPr marL="361950" indent="-361950" algn="just" defTabSz="685800" rtl="0" eaLnBrk="1" fontAlgn="base" hangingPunct="1">
        <a:lnSpc>
          <a:spcPct val="110000"/>
        </a:lnSpc>
        <a:spcBef>
          <a:spcPts val="1200"/>
        </a:spcBef>
        <a:spcAft>
          <a:spcPct val="0"/>
        </a:spcAft>
        <a:buClr>
          <a:schemeClr val="accent1"/>
        </a:buClr>
        <a:buSzPct val="50000"/>
        <a:buFont typeface="Wingdings 2" panose="05020102010507070707" pitchFamily="18" charset="2"/>
        <a:buChar char=""/>
        <a:defRPr sz="2400">
          <a:solidFill>
            <a:srgbClr val="8C8F3F"/>
          </a:solidFill>
          <a:latin typeface="+mn-lt"/>
          <a:ea typeface="+mn-ea"/>
          <a:cs typeface="+mn-cs"/>
        </a:defRPr>
      </a:lvl1pPr>
      <a:lvl2pPr marL="361950" indent="-361950" algn="just" defTabSz="685800" rtl="0" eaLnBrk="1" fontAlgn="base" hangingPunct="1">
        <a:lnSpc>
          <a:spcPct val="120000"/>
        </a:lnSpc>
        <a:spcBef>
          <a:spcPct val="0"/>
        </a:spcBef>
        <a:spcAft>
          <a:spcPts val="1200"/>
        </a:spcAft>
        <a:buClr>
          <a:srgbClr val="D2D49D"/>
        </a:buClr>
        <a:buFont typeface="幼圆" panose="02010509060101010101" pitchFamily="49" charset="-122"/>
        <a:buChar char=" "/>
        <a:defRPr sz="1600">
          <a:solidFill>
            <a:schemeClr val="tx1"/>
          </a:solidFill>
          <a:latin typeface="+mn-lt"/>
          <a:ea typeface="+mn-ea"/>
        </a:defRPr>
      </a:lvl2pPr>
      <a:lvl3pPr marL="857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12001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15430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0002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6pPr>
      <a:lvl7pPr marL="24574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7pPr>
      <a:lvl8pPr marL="29146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8pPr>
      <a:lvl9pPr marL="3371850" indent="-171450" algn="l" defTabSz="6858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>
          <a:solidFill>
            <a:schemeClr val="tx1"/>
          </a:solidFill>
          <a:latin typeface="Calibri" panose="020F0502020204030204" pitchFamily="34" charset="0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8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16.png"/><Relationship Id="rId7" Type="http://schemas.openxmlformats.org/officeDocument/2006/relationships/image" Target="../media/image15.jpeg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23528" y="2067694"/>
            <a:ext cx="5218112" cy="551260"/>
          </a:xfrm>
        </p:spPr>
        <p:txBody>
          <a:bodyPr/>
          <a:lstStyle/>
          <a:p>
            <a:r>
              <a:rPr lang="en-US" altLang="zh-CN" sz="5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昆虫备忘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录</a:t>
            </a:r>
            <a:endParaRPr lang="zh-CN" altLang="en-US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39"/>
          <p:cNvSpPr txBox="1"/>
          <p:nvPr/>
        </p:nvSpPr>
        <p:spPr>
          <a:xfrm>
            <a:off x="785786" y="71436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理解语</a:t>
            </a:r>
            <a:endParaRPr lang="zh-CN" altLang="en-US" sz="2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圆角矩形 10"/>
          <p:cNvSpPr/>
          <p:nvPr/>
        </p:nvSpPr>
        <p:spPr>
          <a:xfrm>
            <a:off x="508315" y="1204824"/>
            <a:ext cx="8294155" cy="2803296"/>
          </a:xfrm>
          <a:prstGeom prst="roundRect">
            <a:avLst>
              <a:gd name="adj" fmla="val 2963"/>
            </a:avLst>
          </a:prstGeom>
          <a:solidFill>
            <a:schemeClr val="bg1"/>
          </a:solidFill>
          <a:ln w="9525">
            <a:solidFill>
              <a:srgbClr val="3B74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7"/>
          <p:cNvGrpSpPr/>
          <p:nvPr/>
        </p:nvGrpSpPr>
        <p:grpSpPr>
          <a:xfrm>
            <a:off x="508315" y="524713"/>
            <a:ext cx="1465056" cy="624955"/>
            <a:chOff x="779572" y="628120"/>
            <a:chExt cx="1571587" cy="67039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1" name="组合 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5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3B74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3B749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10"/>
            <p:cNvSpPr txBox="1"/>
            <p:nvPr/>
          </p:nvSpPr>
          <p:spPr>
            <a:xfrm>
              <a:off x="909358" y="783191"/>
              <a:ext cx="129861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理解词语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09582" y="1319123"/>
            <a:ext cx="8419787" cy="27092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[</a:t>
            </a:r>
            <a:r>
              <a:rPr lang="zh-CN" altLang="en-US" sz="2150" dirty="0">
                <a:solidFill>
                  <a:srgbClr val="467C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琢磨</a:t>
            </a: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]</a:t>
            </a:r>
            <a:r>
              <a:rPr lang="zh-CN" altLang="en-US" sz="215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思索；考虑。</a:t>
            </a:r>
            <a:endParaRPr lang="zh-CN" altLang="en-US" sz="215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[</a:t>
            </a:r>
            <a:r>
              <a:rPr lang="zh-CN" altLang="en-US" sz="2150" dirty="0">
                <a:solidFill>
                  <a:srgbClr val="467C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灵敏</a:t>
            </a: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]</a:t>
            </a:r>
            <a:r>
              <a:rPr lang="zh-CN" altLang="en-US" sz="215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反应快；能对极其微弱的刺激迅速反应。</a:t>
            </a:r>
            <a:endParaRPr lang="zh-CN" altLang="en-US" sz="215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[</a:t>
            </a:r>
            <a:r>
              <a:rPr lang="zh-CN" altLang="en-US" sz="2150" dirty="0">
                <a:solidFill>
                  <a:srgbClr val="467C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款款</a:t>
            </a: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]</a:t>
            </a:r>
            <a:r>
              <a:rPr lang="zh-CN" altLang="en-US" sz="215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慢慢地。</a:t>
            </a:r>
            <a:endParaRPr lang="zh-CN" altLang="en-US" sz="215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[</a:t>
            </a:r>
            <a:r>
              <a:rPr lang="zh-CN" altLang="en-US" sz="2150" dirty="0">
                <a:solidFill>
                  <a:srgbClr val="467C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收拢</a:t>
            </a: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]</a:t>
            </a:r>
            <a:r>
              <a:rPr lang="zh-CN" altLang="en-US" sz="215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把散开的聚集起来；合拢。</a:t>
            </a:r>
            <a:endParaRPr lang="zh-CN" altLang="en-US" sz="215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[</a:t>
            </a:r>
            <a:r>
              <a:rPr lang="zh-CN" altLang="en-US" sz="2150" dirty="0">
                <a:solidFill>
                  <a:srgbClr val="467C9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严丝合缝</a:t>
            </a:r>
            <a:r>
              <a:rPr lang="en-US" altLang="zh-CN" sz="2150" dirty="0">
                <a:solidFill>
                  <a:srgbClr val="467C96"/>
                </a:solidFill>
                <a:latin typeface="+mn-ea"/>
                <a:cs typeface="楷体" panose="02010609060101010101" pitchFamily="49" charset="-122"/>
              </a:rPr>
              <a:t>]</a:t>
            </a:r>
            <a:r>
              <a:rPr lang="zh-CN" altLang="en-US" sz="215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缝隙密合。也形容衔接得非常紧凑。</a:t>
            </a:r>
            <a:endParaRPr lang="zh-CN" altLang="en-US" sz="215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658600" y="11506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4" name="圆角矩形 3"/>
          <p:cNvSpPr/>
          <p:nvPr/>
        </p:nvSpPr>
        <p:spPr bwMode="auto">
          <a:xfrm>
            <a:off x="539552" y="1304987"/>
            <a:ext cx="8058500" cy="250501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762432" y="1251736"/>
            <a:ext cx="7776864" cy="231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spcBef>
                <a:spcPts val="12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备忘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录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凡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是　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款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黑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绸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翅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瞎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忙　　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虫　大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蚱  黑</a:t>
            </a:r>
            <a:r>
              <a:rPr lang="zh-CN" altLang="en-US" sz="3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endParaRPr lang="en-US" altLang="zh-CN" sz="32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Text Box 20"/>
          <p:cNvSpPr txBox="1">
            <a:spLocks noChangeArrowheads="1"/>
          </p:cNvSpPr>
          <p:nvPr/>
        </p:nvSpPr>
        <p:spPr bwMode="auto">
          <a:xfrm>
            <a:off x="1433979" y="1516441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lù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2248049" y="1516441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fán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3482489" y="1516441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jù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4568339" y="1516441"/>
            <a:ext cx="107569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kuǎn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6228184" y="1516441"/>
            <a:ext cx="107061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chóu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7329274" y="1516441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mó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615930" y="2696759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xiā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2233275" y="2696759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yì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3862660" y="2696759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yuē</a:t>
            </a:r>
            <a:endParaRPr lang="en-US" altLang="zh-CN" sz="2000" err="1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4710283" y="2696759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mà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6328196" y="2696759"/>
            <a:ext cx="8705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err="1">
                <a:solidFill>
                  <a:srgbClr val="C00000"/>
                </a:solidFill>
                <a:latin typeface="taozhi.cn_PY" panose="02000500000000000000" pitchFamily="2" charset="0"/>
                <a:ea typeface="+mj-ea"/>
              </a:rPr>
              <a:t>bān</a:t>
            </a:r>
            <a:endParaRPr lang="zh-CN" altLang="en-US" sz="2000">
              <a:solidFill>
                <a:srgbClr val="C00000"/>
              </a:solidFill>
              <a:latin typeface="taozhi.cn_PY" panose="02000500000000000000" pitchFamily="2" charset="0"/>
              <a:ea typeface="+mj-ea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4" name="圆角矩形 3"/>
          <p:cNvSpPr/>
          <p:nvPr/>
        </p:nvSpPr>
        <p:spPr bwMode="auto">
          <a:xfrm>
            <a:off x="539552" y="1304987"/>
            <a:ext cx="8058500" cy="28402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9" name="文本框 13"/>
          <p:cNvSpPr txBox="1"/>
          <p:nvPr/>
        </p:nvSpPr>
        <p:spPr>
          <a:xfrm>
            <a:off x="898910" y="3087917"/>
            <a:ext cx="5089728" cy="540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spc="300" dirty="0">
                <a:solidFill>
                  <a:srgbClr val="677BC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字义：</a:t>
            </a:r>
            <a:r>
              <a:rPr lang="zh-CN" altLang="en-US" sz="2800" spc="300" dirty="0">
                <a:latin typeface="楷体" panose="02010609060101010101" pitchFamily="49" charset="-122"/>
                <a:ea typeface="楷体" panose="02010609060101010101" pitchFamily="49" charset="-122"/>
              </a:rPr>
              <a:t>一种薄而软的丝织品。</a:t>
            </a:r>
            <a:endParaRPr lang="zh-CN" altLang="en-US" sz="28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42918" y="1410603"/>
            <a:ext cx="2343058" cy="2629060"/>
            <a:chOff x="5635082" y="1459754"/>
            <a:chExt cx="2343058" cy="2629060"/>
          </a:xfrm>
        </p:grpSpPr>
        <p:sp>
          <p:nvSpPr>
            <p:cNvPr id="38" name="文本框 13"/>
            <p:cNvSpPr txBox="1"/>
            <p:nvPr/>
          </p:nvSpPr>
          <p:spPr>
            <a:xfrm>
              <a:off x="5699322" y="3612145"/>
              <a:ext cx="2214578" cy="4766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400" spc="300">
                  <a:latin typeface="楷体" panose="02010609060101010101" pitchFamily="49" charset="-122"/>
                  <a:ea typeface="楷体" panose="02010609060101010101" pitchFamily="49" charset="-122"/>
                </a:rPr>
                <a:t>绸缎</a:t>
              </a:r>
              <a:endParaRPr lang="zh-CN" altLang="en-US" sz="2400" spc="3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635082" y="1459754"/>
              <a:ext cx="2343058" cy="22421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967545" y="1532249"/>
            <a:ext cx="3749629" cy="1111930"/>
            <a:chOff x="1005645" y="1318889"/>
            <a:chExt cx="3749629" cy="1111930"/>
          </a:xfrm>
        </p:grpSpPr>
        <p:sp>
          <p:nvSpPr>
            <p:cNvPr id="23" name="文本框 22"/>
            <p:cNvSpPr txBox="1"/>
            <p:nvPr/>
          </p:nvSpPr>
          <p:spPr>
            <a:xfrm>
              <a:off x="1005645" y="1715730"/>
              <a:ext cx="716400" cy="71508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纟</a:t>
              </a:r>
              <a:endParaRPr lang="zh-CN" altLang="en-US" sz="3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431344" y="1715730"/>
              <a:ext cx="716400" cy="71508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周</a:t>
              </a:r>
              <a:endParaRPr lang="zh-CN" altLang="en-US" sz="3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881600" y="1715730"/>
              <a:ext cx="716400" cy="7150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</a:rPr>
                <a:t>绸</a:t>
              </a:r>
              <a:endParaRPr lang="zh-CN" altLang="en-US" sz="3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329775" y="1977540"/>
              <a:ext cx="369794" cy="191468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891798" y="1858969"/>
              <a:ext cx="369794" cy="428610"/>
            </a:xfrm>
            <a:prstGeom prst="rect">
              <a:avLst/>
            </a:prstGeom>
          </p:spPr>
        </p:pic>
        <p:sp>
          <p:nvSpPr>
            <p:cNvPr id="44" name="Text Box 20"/>
            <p:cNvSpPr txBox="1">
              <a:spLocks noChangeArrowheads="1"/>
            </p:cNvSpPr>
            <p:nvPr/>
          </p:nvSpPr>
          <p:spPr bwMode="auto">
            <a:xfrm>
              <a:off x="3684664" y="1318889"/>
              <a:ext cx="1070610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err="1">
                  <a:solidFill>
                    <a:srgbClr val="677BCF"/>
                  </a:solidFill>
                  <a:latin typeface="taozhi.cn_PY" panose="02000500000000000000" pitchFamily="2" charset="0"/>
                  <a:ea typeface="+mj-ea"/>
                </a:rPr>
                <a:t>chóu</a:t>
              </a:r>
              <a:endParaRPr lang="en-US" altLang="zh-CN" sz="2000" err="1">
                <a:solidFill>
                  <a:srgbClr val="677BCF"/>
                </a:solidFill>
                <a:latin typeface="taozhi.cn_PY" panose="02000500000000000000" pitchFamily="2" charset="0"/>
                <a:ea typeface="+mj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4" name="圆角矩形 3"/>
          <p:cNvSpPr/>
          <p:nvPr/>
        </p:nvSpPr>
        <p:spPr bwMode="auto">
          <a:xfrm>
            <a:off x="539552" y="1304987"/>
            <a:ext cx="8058500" cy="339401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2" name="组合 2"/>
          <p:cNvGrpSpPr/>
          <p:nvPr/>
        </p:nvGrpSpPr>
        <p:grpSpPr>
          <a:xfrm>
            <a:off x="962366" y="3212218"/>
            <a:ext cx="1112110" cy="1253192"/>
            <a:chOff x="2069096" y="2905360"/>
            <a:chExt cx="1121928" cy="1264256"/>
          </a:xfrm>
        </p:grpSpPr>
        <p:grpSp>
          <p:nvGrpSpPr>
            <p:cNvPr id="30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42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677BC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/>
              </a:p>
            </p:txBody>
          </p:sp>
          <p:cxnSp>
            <p:nvCxnSpPr>
              <p:cNvPr id="43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cxnSp>
            <p:nvCxnSpPr>
              <p:cNvPr id="45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</p:grpSp>
        <p:sp>
          <p:nvSpPr>
            <p:cNvPr id="41" name="文本框 92"/>
            <p:cNvSpPr txBox="1">
              <a:spLocks noChangeArrowheads="1"/>
            </p:cNvSpPr>
            <p:nvPr/>
          </p:nvSpPr>
          <p:spPr bwMode="auto">
            <a:xfrm>
              <a:off x="2069096" y="2905360"/>
              <a:ext cx="1090612" cy="12427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rPr>
                <a:t>班</a:t>
              </a:r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3"/>
          <p:cNvGrpSpPr/>
          <p:nvPr/>
        </p:nvGrpSpPr>
        <p:grpSpPr>
          <a:xfrm>
            <a:off x="966323" y="1641397"/>
            <a:ext cx="1104197" cy="1275452"/>
            <a:chOff x="2062255" y="1147265"/>
            <a:chExt cx="1113945" cy="1286712"/>
          </a:xfrm>
        </p:grpSpPr>
        <p:grpSp>
          <p:nvGrpSpPr>
            <p:cNvPr id="47" name="组合 32"/>
            <p:cNvGrpSpPr/>
            <p:nvPr/>
          </p:nvGrpSpPr>
          <p:grpSpPr>
            <a:xfrm>
              <a:off x="2111518" y="1350711"/>
              <a:ext cx="1064682" cy="1083266"/>
              <a:chOff x="2111518" y="1350711"/>
              <a:chExt cx="1064682" cy="1083266"/>
            </a:xfrm>
          </p:grpSpPr>
          <p:cxnSp>
            <p:nvCxnSpPr>
              <p:cNvPr id="49" name="直接连接符 4"/>
              <p:cNvCxnSpPr>
                <a:cxnSpLocks noChangeShapeType="1"/>
              </p:cNvCxnSpPr>
              <p:nvPr/>
            </p:nvCxnSpPr>
            <p:spPr bwMode="auto">
              <a:xfrm>
                <a:off x="2111518" y="1875645"/>
                <a:ext cx="1064682" cy="0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cxnSp>
            <p:nvCxnSpPr>
              <p:cNvPr id="50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2644286" y="1367838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sp>
            <p:nvSpPr>
              <p:cNvPr id="51" name="矩形 1"/>
              <p:cNvSpPr>
                <a:spLocks noChangeArrowheads="1"/>
              </p:cNvSpPr>
              <p:nvPr/>
            </p:nvSpPr>
            <p:spPr bwMode="auto">
              <a:xfrm>
                <a:off x="2111518" y="1350711"/>
                <a:ext cx="1064682" cy="1066139"/>
              </a:xfrm>
              <a:prstGeom prst="rect">
                <a:avLst/>
              </a:prstGeom>
              <a:noFill/>
              <a:ln w="19050">
                <a:solidFill>
                  <a:srgbClr val="677BC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/>
              </a:p>
            </p:txBody>
          </p:sp>
        </p:grpSp>
        <p:sp>
          <p:nvSpPr>
            <p:cNvPr id="48" name="文本框 86"/>
            <p:cNvSpPr txBox="1">
              <a:spLocks noChangeArrowheads="1"/>
            </p:cNvSpPr>
            <p:nvPr/>
          </p:nvSpPr>
          <p:spPr bwMode="auto">
            <a:xfrm>
              <a:off x="2062255" y="1147265"/>
              <a:ext cx="1092200" cy="12427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rPr>
                <a:t>斑</a:t>
              </a:r>
              <a:endParaRPr lang="zh-CN" altLang="en-US" sz="8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10693" y="2137498"/>
            <a:ext cx="571840" cy="45181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10693" y="3675503"/>
            <a:ext cx="571840" cy="451810"/>
          </a:xfrm>
          <a:prstGeom prst="rect">
            <a:avLst/>
          </a:prstGeom>
        </p:spPr>
      </p:pic>
      <p:grpSp>
        <p:nvGrpSpPr>
          <p:cNvPr id="54" name="组合 4"/>
          <p:cNvGrpSpPr/>
          <p:nvPr/>
        </p:nvGrpSpPr>
        <p:grpSpPr>
          <a:xfrm>
            <a:off x="3180834" y="1791674"/>
            <a:ext cx="3318391" cy="1143458"/>
            <a:chOff x="4229737" y="1485020"/>
            <a:chExt cx="3912504" cy="1359280"/>
          </a:xfrm>
        </p:grpSpPr>
        <p:sp>
          <p:nvSpPr>
            <p:cNvPr id="55" name="圆角矩形 40"/>
            <p:cNvSpPr/>
            <p:nvPr/>
          </p:nvSpPr>
          <p:spPr>
            <a:xfrm>
              <a:off x="4229737" y="1485020"/>
              <a:ext cx="3912504" cy="135928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41"/>
            <p:cNvSpPr/>
            <p:nvPr/>
          </p:nvSpPr>
          <p:spPr>
            <a:xfrm>
              <a:off x="4300340" y="1555641"/>
              <a:ext cx="3771298" cy="1218039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77BC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397923" y="1583572"/>
              <a:ext cx="3727765" cy="1093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一种颜色中夹杂的别种颜色的点子或条纹。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矩形 70"/>
          <p:cNvSpPr/>
          <p:nvPr/>
        </p:nvSpPr>
        <p:spPr>
          <a:xfrm>
            <a:off x="1254996" y="1422340"/>
            <a:ext cx="603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latin typeface="taozhi.cn_PY" panose="02000500000000000000" pitchFamily="2" charset="0"/>
                <a:ea typeface="+mj-ea"/>
              </a:rPr>
              <a:t>bān</a:t>
            </a:r>
            <a:endParaRPr lang="en-US" altLang="zh-CN" sz="2000"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254996" y="3002171"/>
            <a:ext cx="603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err="1">
                <a:latin typeface="taozhi.cn_PY" panose="02000500000000000000" pitchFamily="2" charset="0"/>
                <a:ea typeface="+mj-ea"/>
              </a:rPr>
              <a:t>bān</a:t>
            </a:r>
            <a:endParaRPr lang="en-US" altLang="zh-CN" sz="2000">
              <a:latin typeface="taozhi.cn_PY" panose="02000500000000000000" pitchFamily="2" charset="0"/>
              <a:ea typeface="+mj-ea"/>
            </a:endParaRPr>
          </a:p>
        </p:txBody>
      </p:sp>
      <p:grpSp>
        <p:nvGrpSpPr>
          <p:cNvPr id="84" name="组合 4"/>
          <p:cNvGrpSpPr/>
          <p:nvPr/>
        </p:nvGrpSpPr>
        <p:grpSpPr>
          <a:xfrm>
            <a:off x="3180834" y="3329679"/>
            <a:ext cx="3318391" cy="1143458"/>
            <a:chOff x="4229737" y="1485020"/>
            <a:chExt cx="3912504" cy="1359280"/>
          </a:xfrm>
        </p:grpSpPr>
        <p:sp>
          <p:nvSpPr>
            <p:cNvPr id="85" name="圆角矩形 40"/>
            <p:cNvSpPr/>
            <p:nvPr/>
          </p:nvSpPr>
          <p:spPr>
            <a:xfrm>
              <a:off x="4229737" y="1485020"/>
              <a:ext cx="3912504" cy="135928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41"/>
            <p:cNvSpPr/>
            <p:nvPr/>
          </p:nvSpPr>
          <p:spPr>
            <a:xfrm>
              <a:off x="4300340" y="1555641"/>
              <a:ext cx="3771298" cy="1218039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77BC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4397923" y="1583572"/>
              <a:ext cx="3727765" cy="1093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工作或学习的组织。工作或学习的场所。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86468" y="1791674"/>
            <a:ext cx="1392332" cy="1143458"/>
            <a:chOff x="6913468" y="1791674"/>
            <a:chExt cx="1392332" cy="1143458"/>
          </a:xfrm>
        </p:grpSpPr>
        <p:sp>
          <p:nvSpPr>
            <p:cNvPr id="89" name="圆角矩形 40"/>
            <p:cNvSpPr/>
            <p:nvPr/>
          </p:nvSpPr>
          <p:spPr>
            <a:xfrm>
              <a:off x="6913468" y="1791674"/>
              <a:ext cx="1331372" cy="114345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13"/>
            <p:cNvSpPr txBox="1"/>
            <p:nvPr/>
          </p:nvSpPr>
          <p:spPr>
            <a:xfrm>
              <a:off x="6971878" y="1832033"/>
              <a:ext cx="1333922" cy="1057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spc="3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斑点  </a:t>
              </a:r>
              <a:endParaRPr lang="en-US" altLang="zh-CN" sz="2800" spc="30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spc="3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斑纹</a:t>
              </a:r>
              <a:endParaRPr lang="zh-CN" altLang="en-US" sz="2800" spc="30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86468" y="3321952"/>
            <a:ext cx="1392332" cy="1143458"/>
            <a:chOff x="6913468" y="1791674"/>
            <a:chExt cx="1392332" cy="1143458"/>
          </a:xfrm>
        </p:grpSpPr>
        <p:sp>
          <p:nvSpPr>
            <p:cNvPr id="92" name="圆角矩形 40"/>
            <p:cNvSpPr/>
            <p:nvPr/>
          </p:nvSpPr>
          <p:spPr>
            <a:xfrm>
              <a:off x="6913468" y="1791674"/>
              <a:ext cx="1331372" cy="114345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文本框 13"/>
            <p:cNvSpPr txBox="1"/>
            <p:nvPr/>
          </p:nvSpPr>
          <p:spPr>
            <a:xfrm>
              <a:off x="6971878" y="1832033"/>
              <a:ext cx="1333922" cy="10577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spc="3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班组  </a:t>
              </a:r>
              <a:endParaRPr lang="zh-CN" altLang="en-US" sz="2800" spc="30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2800" spc="300">
                  <a:solidFill>
                    <a:schemeClr val="accent4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班级</a:t>
              </a:r>
              <a:endParaRPr lang="zh-CN" altLang="en-US" sz="2800" spc="300">
                <a:solidFill>
                  <a:schemeClr val="accent4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4" name="圆角矩形 3"/>
          <p:cNvSpPr/>
          <p:nvPr/>
        </p:nvSpPr>
        <p:spPr bwMode="auto">
          <a:xfrm>
            <a:off x="539552" y="1304987"/>
            <a:ext cx="8058500" cy="318446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79" name="组合 3"/>
          <p:cNvGrpSpPr/>
          <p:nvPr/>
        </p:nvGrpSpPr>
        <p:grpSpPr>
          <a:xfrm>
            <a:off x="3840958" y="1852149"/>
            <a:ext cx="1391271" cy="1674884"/>
            <a:chOff x="2078884" y="1223277"/>
            <a:chExt cx="1097316" cy="1321006"/>
          </a:xfrm>
        </p:grpSpPr>
        <p:grpSp>
          <p:nvGrpSpPr>
            <p:cNvPr id="81" name="组合 32"/>
            <p:cNvGrpSpPr/>
            <p:nvPr/>
          </p:nvGrpSpPr>
          <p:grpSpPr>
            <a:xfrm>
              <a:off x="2111518" y="1350711"/>
              <a:ext cx="1064682" cy="1083266"/>
              <a:chOff x="2111518" y="1350711"/>
              <a:chExt cx="1064682" cy="1083266"/>
            </a:xfrm>
          </p:grpSpPr>
          <p:cxnSp>
            <p:nvCxnSpPr>
              <p:cNvPr id="83" name="直接连接符 4"/>
              <p:cNvCxnSpPr>
                <a:cxnSpLocks noChangeShapeType="1"/>
              </p:cNvCxnSpPr>
              <p:nvPr/>
            </p:nvCxnSpPr>
            <p:spPr bwMode="auto">
              <a:xfrm>
                <a:off x="2111518" y="1875645"/>
                <a:ext cx="1064682" cy="0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cxnSp>
            <p:nvCxnSpPr>
              <p:cNvPr id="88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2644286" y="1367838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sp>
            <p:nvSpPr>
              <p:cNvPr id="94" name="矩形 1"/>
              <p:cNvSpPr>
                <a:spLocks noChangeArrowheads="1"/>
              </p:cNvSpPr>
              <p:nvPr/>
            </p:nvSpPr>
            <p:spPr bwMode="auto">
              <a:xfrm>
                <a:off x="2111518" y="1350711"/>
                <a:ext cx="1064682" cy="1066139"/>
              </a:xfrm>
              <a:prstGeom prst="rect">
                <a:avLst/>
              </a:prstGeom>
              <a:noFill/>
              <a:ln w="19050">
                <a:solidFill>
                  <a:srgbClr val="677BC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" name="文本框 86"/>
            <p:cNvSpPr txBox="1">
              <a:spLocks noChangeArrowheads="1"/>
            </p:cNvSpPr>
            <p:nvPr/>
          </p:nvSpPr>
          <p:spPr bwMode="auto">
            <a:xfrm>
              <a:off x="2078884" y="1223277"/>
              <a:ext cx="1092200" cy="13210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600">
                  <a:latin typeface="楷体" panose="02010609060101010101" pitchFamily="49" charset="-122"/>
                  <a:ea typeface="楷体" panose="02010609060101010101" pitchFamily="49" charset="-122"/>
                </a:rPr>
                <a:t>膜</a:t>
              </a:r>
              <a:endParaRPr lang="zh-CN" altLang="en-US" sz="9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4290476" y="1471270"/>
            <a:ext cx="5886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+mj-ea"/>
              </a:rPr>
              <a:t>mó</a:t>
            </a:r>
            <a:endParaRPr lang="en-US" altLang="zh-CN" sz="2400"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96" name="圆角矩形 17"/>
          <p:cNvSpPr/>
          <p:nvPr/>
        </p:nvSpPr>
        <p:spPr>
          <a:xfrm>
            <a:off x="3952807" y="2156395"/>
            <a:ext cx="438984" cy="112007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372535" y="2539026"/>
            <a:ext cx="379836" cy="300110"/>
          </a:xfrm>
          <a:prstGeom prst="rect">
            <a:avLst/>
          </a:prstGeom>
        </p:spPr>
      </p:pic>
      <p:sp>
        <p:nvSpPr>
          <p:cNvPr id="98" name="圆角矩形 19"/>
          <p:cNvSpPr/>
          <p:nvPr/>
        </p:nvSpPr>
        <p:spPr>
          <a:xfrm>
            <a:off x="860599" y="2399640"/>
            <a:ext cx="2383562" cy="5788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形旁，表义。</a:t>
            </a:r>
            <a:endParaRPr lang="zh-CN" altLang="en-US" sz="2800" spc="-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圆角矩形 27"/>
          <p:cNvSpPr/>
          <p:nvPr/>
        </p:nvSpPr>
        <p:spPr>
          <a:xfrm>
            <a:off x="4396892" y="2156395"/>
            <a:ext cx="722413" cy="112007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54214" y="2539026"/>
            <a:ext cx="379836" cy="300110"/>
          </a:xfrm>
          <a:prstGeom prst="rect">
            <a:avLst/>
          </a:prstGeom>
        </p:spPr>
      </p:pic>
      <p:sp>
        <p:nvSpPr>
          <p:cNvPr id="101" name="圆角矩形 29"/>
          <p:cNvSpPr/>
          <p:nvPr/>
        </p:nvSpPr>
        <p:spPr>
          <a:xfrm>
            <a:off x="5887838" y="2399640"/>
            <a:ext cx="2383562" cy="5788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声旁，表音。</a:t>
            </a:r>
            <a:endParaRPr lang="zh-CN" altLang="en-US" sz="2800" spc="-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圆角矩形 37"/>
          <p:cNvSpPr/>
          <p:nvPr/>
        </p:nvSpPr>
        <p:spPr>
          <a:xfrm>
            <a:off x="3152775" y="3582077"/>
            <a:ext cx="2838450" cy="5788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pc="-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薄膜 车膜 角膜</a:t>
            </a:r>
            <a:endParaRPr lang="zh-CN" altLang="en-US" sz="2800" spc="-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 animBg="1"/>
      <p:bldP spid="98" grpId="0" animBg="1"/>
      <p:bldP spid="99" grpId="0" animBg="1"/>
      <p:bldP spid="101" grpId="0" animBg="1"/>
      <p:bldP spid="1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4" name="圆角矩形 3"/>
          <p:cNvSpPr/>
          <p:nvPr/>
        </p:nvSpPr>
        <p:spPr bwMode="auto">
          <a:xfrm>
            <a:off x="539552" y="1304987"/>
            <a:ext cx="8058500" cy="318446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79" name="组合 3"/>
          <p:cNvGrpSpPr/>
          <p:nvPr/>
        </p:nvGrpSpPr>
        <p:grpSpPr>
          <a:xfrm>
            <a:off x="3840958" y="1852149"/>
            <a:ext cx="1391271" cy="1569660"/>
            <a:chOff x="2078884" y="1223277"/>
            <a:chExt cx="1097316" cy="1238014"/>
          </a:xfrm>
        </p:grpSpPr>
        <p:grpSp>
          <p:nvGrpSpPr>
            <p:cNvPr id="81" name="组合 32"/>
            <p:cNvGrpSpPr/>
            <p:nvPr/>
          </p:nvGrpSpPr>
          <p:grpSpPr>
            <a:xfrm>
              <a:off x="2111518" y="1350711"/>
              <a:ext cx="1064682" cy="1083266"/>
              <a:chOff x="2111518" y="1350711"/>
              <a:chExt cx="1064682" cy="1083266"/>
            </a:xfrm>
          </p:grpSpPr>
          <p:cxnSp>
            <p:nvCxnSpPr>
              <p:cNvPr id="83" name="直接连接符 4"/>
              <p:cNvCxnSpPr>
                <a:cxnSpLocks noChangeShapeType="1"/>
              </p:cNvCxnSpPr>
              <p:nvPr/>
            </p:nvCxnSpPr>
            <p:spPr bwMode="auto">
              <a:xfrm>
                <a:off x="2111518" y="1875645"/>
                <a:ext cx="1064682" cy="0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cxnSp>
            <p:nvCxnSpPr>
              <p:cNvPr id="88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2644286" y="1367838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77BCF"/>
                </a:solidFill>
                <a:prstDash val="dash"/>
                <a:round/>
              </a:ln>
            </p:spPr>
          </p:cxnSp>
          <p:sp>
            <p:nvSpPr>
              <p:cNvPr id="94" name="矩形 1"/>
              <p:cNvSpPr>
                <a:spLocks noChangeArrowheads="1"/>
              </p:cNvSpPr>
              <p:nvPr/>
            </p:nvSpPr>
            <p:spPr bwMode="auto">
              <a:xfrm>
                <a:off x="2111518" y="1350711"/>
                <a:ext cx="1064682" cy="1066139"/>
              </a:xfrm>
              <a:prstGeom prst="rect">
                <a:avLst/>
              </a:prstGeom>
              <a:noFill/>
              <a:ln w="19050">
                <a:solidFill>
                  <a:srgbClr val="677BC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" name="文本框 86"/>
            <p:cNvSpPr txBox="1">
              <a:spLocks noChangeArrowheads="1"/>
            </p:cNvSpPr>
            <p:nvPr/>
          </p:nvSpPr>
          <p:spPr bwMode="auto">
            <a:xfrm>
              <a:off x="2078884" y="1223277"/>
              <a:ext cx="1092200" cy="12380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9600">
                  <a:latin typeface="楷体" panose="02010609060101010101" pitchFamily="49" charset="-122"/>
                  <a:ea typeface="楷体" panose="02010609060101010101" pitchFamily="49" charset="-122"/>
                </a:rPr>
                <a:t>距</a:t>
              </a:r>
              <a:endParaRPr lang="zh-CN" altLang="en-US" sz="9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4377038" y="1471270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err="1">
                <a:latin typeface="taozhi.cn_PY" panose="02000500000000000000" pitchFamily="2" charset="0"/>
                <a:ea typeface="+mj-ea"/>
              </a:rPr>
              <a:t>jù</a:t>
            </a:r>
            <a:endParaRPr lang="en-US" altLang="zh-CN" sz="2400">
              <a:latin typeface="taozhi.cn_PY" panose="02000500000000000000" pitchFamily="2" charset="0"/>
              <a:ea typeface="+mj-ea"/>
            </a:endParaRPr>
          </a:p>
        </p:txBody>
      </p:sp>
      <p:sp>
        <p:nvSpPr>
          <p:cNvPr id="96" name="圆角矩形 17"/>
          <p:cNvSpPr/>
          <p:nvPr/>
        </p:nvSpPr>
        <p:spPr>
          <a:xfrm>
            <a:off x="4017487" y="2156395"/>
            <a:ext cx="481488" cy="112007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372535" y="2539026"/>
            <a:ext cx="379836" cy="300110"/>
          </a:xfrm>
          <a:prstGeom prst="rect">
            <a:avLst/>
          </a:prstGeom>
        </p:spPr>
      </p:pic>
      <p:sp>
        <p:nvSpPr>
          <p:cNvPr id="98" name="圆角矩形 19"/>
          <p:cNvSpPr/>
          <p:nvPr/>
        </p:nvSpPr>
        <p:spPr>
          <a:xfrm>
            <a:off x="691076" y="2178328"/>
            <a:ext cx="2535649" cy="105560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spc="-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形旁表义，表示与脚有关。</a:t>
            </a:r>
            <a:endParaRPr lang="zh-CN" altLang="en-US" sz="2800" spc="-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圆角矩形 27"/>
          <p:cNvSpPr/>
          <p:nvPr/>
        </p:nvSpPr>
        <p:spPr>
          <a:xfrm>
            <a:off x="4498975" y="2156395"/>
            <a:ext cx="620330" cy="1120074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54214" y="2158582"/>
            <a:ext cx="379836" cy="300110"/>
          </a:xfrm>
          <a:prstGeom prst="rect">
            <a:avLst/>
          </a:prstGeom>
        </p:spPr>
      </p:pic>
      <p:sp>
        <p:nvSpPr>
          <p:cNvPr id="101" name="圆角矩形 29"/>
          <p:cNvSpPr/>
          <p:nvPr/>
        </p:nvSpPr>
        <p:spPr>
          <a:xfrm>
            <a:off x="5887838" y="2019196"/>
            <a:ext cx="2383562" cy="5788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声旁，表音。</a:t>
            </a:r>
            <a:endParaRPr lang="zh-CN" altLang="en-US" sz="2800" spc="-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圆角矩形 37"/>
          <p:cNvSpPr/>
          <p:nvPr/>
        </p:nvSpPr>
        <p:spPr>
          <a:xfrm>
            <a:off x="3377273" y="3582077"/>
            <a:ext cx="2389454" cy="5788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spc="-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  差距</a:t>
            </a:r>
            <a:endParaRPr lang="zh-CN" altLang="en-US" sz="2800" spc="-1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7170" y="2734893"/>
            <a:ext cx="1928800" cy="16339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 animBg="1"/>
      <p:bldP spid="98" grpId="0" animBg="1"/>
      <p:bldP spid="99" grpId="0" animBg="1"/>
      <p:bldP spid="101" grpId="0" animBg="1"/>
      <p:bldP spid="1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12945" y="673101"/>
            <a:ext cx="2307869" cy="93283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176253"/>
            <a:ext cx="8350076" cy="3687848"/>
          </a:xfrm>
          <a:prstGeom prst="rect">
            <a:avLst/>
          </a:prstGeom>
        </p:spPr>
      </p:pic>
      <p:grpSp>
        <p:nvGrpSpPr>
          <p:cNvPr id="30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2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6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52" name="弧形 19"/>
          <p:cNvSpPr/>
          <p:nvPr/>
        </p:nvSpPr>
        <p:spPr bwMode="auto">
          <a:xfrm flipH="1">
            <a:off x="2425814" y="2059228"/>
            <a:ext cx="732711" cy="1830843"/>
          </a:xfrm>
          <a:custGeom>
            <a:avLst/>
            <a:gdLst>
              <a:gd name="connsiteX0" fmla="*/ 369570 w 739140"/>
              <a:gd name="connsiteY0" fmla="*/ 0 h 1579896"/>
              <a:gd name="connsiteX1" fmla="*/ 739138 w 739140"/>
              <a:gd name="connsiteY1" fmla="*/ 787499 h 1579896"/>
              <a:gd name="connsiteX2" fmla="*/ 380038 w 739140"/>
              <a:gd name="connsiteY2" fmla="*/ 1579580 h 1579896"/>
              <a:gd name="connsiteX3" fmla="*/ 369570 w 739140"/>
              <a:gd name="connsiteY3" fmla="*/ 789948 h 1579896"/>
              <a:gd name="connsiteX4" fmla="*/ 369570 w 739140"/>
              <a:gd name="connsiteY4" fmla="*/ 0 h 1579896"/>
              <a:gd name="connsiteX0-1" fmla="*/ 369570 w 739140"/>
              <a:gd name="connsiteY0-2" fmla="*/ 0 h 1579896"/>
              <a:gd name="connsiteX1-3" fmla="*/ 739138 w 739140"/>
              <a:gd name="connsiteY1-4" fmla="*/ 787499 h 1579896"/>
              <a:gd name="connsiteX2-5" fmla="*/ 380038 w 739140"/>
              <a:gd name="connsiteY2-6" fmla="*/ 1579580 h 1579896"/>
              <a:gd name="connsiteX0-7" fmla="*/ 0 w 369569"/>
              <a:gd name="connsiteY0-8" fmla="*/ 0 h 1579580"/>
              <a:gd name="connsiteX1-9" fmla="*/ 369568 w 369569"/>
              <a:gd name="connsiteY1-10" fmla="*/ 787499 h 1579580"/>
              <a:gd name="connsiteX2-11" fmla="*/ 10468 w 369569"/>
              <a:gd name="connsiteY2-12" fmla="*/ 1579580 h 1579580"/>
              <a:gd name="connsiteX3-13" fmla="*/ 166687 w 369569"/>
              <a:gd name="connsiteY3-14" fmla="*/ 785185 h 1579580"/>
              <a:gd name="connsiteX4-15" fmla="*/ 0 w 369569"/>
              <a:gd name="connsiteY4-16" fmla="*/ 0 h 1579580"/>
              <a:gd name="connsiteX0-17" fmla="*/ 0 w 369569"/>
              <a:gd name="connsiteY0-18" fmla="*/ 0 h 1579580"/>
              <a:gd name="connsiteX1-19" fmla="*/ 369568 w 369569"/>
              <a:gd name="connsiteY1-20" fmla="*/ 787499 h 1579580"/>
              <a:gd name="connsiteX2-21" fmla="*/ 10468 w 369569"/>
              <a:gd name="connsiteY2-22" fmla="*/ 1579580 h 1579580"/>
              <a:gd name="connsiteX0-23" fmla="*/ 0 w 369569"/>
              <a:gd name="connsiteY0-24" fmla="*/ 0 h 1579580"/>
              <a:gd name="connsiteX1-25" fmla="*/ 369568 w 369569"/>
              <a:gd name="connsiteY1-26" fmla="*/ 787499 h 1579580"/>
              <a:gd name="connsiteX2-27" fmla="*/ 10468 w 369569"/>
              <a:gd name="connsiteY2-28" fmla="*/ 1579580 h 1579580"/>
              <a:gd name="connsiteX3-29" fmla="*/ 166687 w 369569"/>
              <a:gd name="connsiteY3-30" fmla="*/ 785185 h 1579580"/>
              <a:gd name="connsiteX4-31" fmla="*/ 0 w 369569"/>
              <a:gd name="connsiteY4-32" fmla="*/ 0 h 1579580"/>
              <a:gd name="connsiteX0-33" fmla="*/ 0 w 369569"/>
              <a:gd name="connsiteY0-34" fmla="*/ 0 h 1579580"/>
              <a:gd name="connsiteX1-35" fmla="*/ 369568 w 369569"/>
              <a:gd name="connsiteY1-36" fmla="*/ 787499 h 1579580"/>
              <a:gd name="connsiteX2-37" fmla="*/ 10468 w 369569"/>
              <a:gd name="connsiteY2-38" fmla="*/ 1579580 h 1579580"/>
              <a:gd name="connsiteX0-39" fmla="*/ 0 w 369569"/>
              <a:gd name="connsiteY0-40" fmla="*/ 0 h 1579580"/>
              <a:gd name="connsiteX1-41" fmla="*/ 369568 w 369569"/>
              <a:gd name="connsiteY1-42" fmla="*/ 787499 h 1579580"/>
              <a:gd name="connsiteX2-43" fmla="*/ 10468 w 369569"/>
              <a:gd name="connsiteY2-44" fmla="*/ 1579580 h 1579580"/>
              <a:gd name="connsiteX3-45" fmla="*/ 166687 w 369569"/>
              <a:gd name="connsiteY3-46" fmla="*/ 785185 h 1579580"/>
              <a:gd name="connsiteX4-47" fmla="*/ 0 w 369569"/>
              <a:gd name="connsiteY4-48" fmla="*/ 0 h 1579580"/>
              <a:gd name="connsiteX0-49" fmla="*/ 0 w 369569"/>
              <a:gd name="connsiteY0-50" fmla="*/ 0 h 1579580"/>
              <a:gd name="connsiteX1-51" fmla="*/ 369568 w 369569"/>
              <a:gd name="connsiteY1-52" fmla="*/ 787499 h 1579580"/>
              <a:gd name="connsiteX2-53" fmla="*/ 10468 w 369569"/>
              <a:gd name="connsiteY2-54" fmla="*/ 1579580 h 1579580"/>
              <a:gd name="connsiteX0-55" fmla="*/ 0 w 369569"/>
              <a:gd name="connsiteY0-56" fmla="*/ 0 h 1579580"/>
              <a:gd name="connsiteX1-57" fmla="*/ 369568 w 369569"/>
              <a:gd name="connsiteY1-58" fmla="*/ 787499 h 1579580"/>
              <a:gd name="connsiteX2-59" fmla="*/ 10468 w 369569"/>
              <a:gd name="connsiteY2-60" fmla="*/ 1579580 h 1579580"/>
              <a:gd name="connsiteX3-61" fmla="*/ 166687 w 369569"/>
              <a:gd name="connsiteY3-62" fmla="*/ 785185 h 1579580"/>
              <a:gd name="connsiteX4-63" fmla="*/ 0 w 369569"/>
              <a:gd name="connsiteY4-64" fmla="*/ 0 h 1579580"/>
              <a:gd name="connsiteX0-65" fmla="*/ 0 w 369569"/>
              <a:gd name="connsiteY0-66" fmla="*/ 0 h 1579580"/>
              <a:gd name="connsiteX1-67" fmla="*/ 369568 w 369569"/>
              <a:gd name="connsiteY1-68" fmla="*/ 787499 h 1579580"/>
              <a:gd name="connsiteX2-69" fmla="*/ 10468 w 369569"/>
              <a:gd name="connsiteY2-70" fmla="*/ 1579580 h 1579580"/>
              <a:gd name="connsiteX0-71" fmla="*/ 0 w 369569"/>
              <a:gd name="connsiteY0-72" fmla="*/ 0 h 1579580"/>
              <a:gd name="connsiteX1-73" fmla="*/ 369568 w 369569"/>
              <a:gd name="connsiteY1-74" fmla="*/ 787499 h 1579580"/>
              <a:gd name="connsiteX2-75" fmla="*/ 10468 w 369569"/>
              <a:gd name="connsiteY2-76" fmla="*/ 1579580 h 1579580"/>
              <a:gd name="connsiteX3-77" fmla="*/ 166687 w 369569"/>
              <a:gd name="connsiteY3-78" fmla="*/ 785185 h 1579580"/>
              <a:gd name="connsiteX4-79" fmla="*/ 0 w 369569"/>
              <a:gd name="connsiteY4-80" fmla="*/ 0 h 1579580"/>
              <a:gd name="connsiteX0-81" fmla="*/ 0 w 369569"/>
              <a:gd name="connsiteY0-82" fmla="*/ 0 h 1579580"/>
              <a:gd name="connsiteX1-83" fmla="*/ 369568 w 369569"/>
              <a:gd name="connsiteY1-84" fmla="*/ 787499 h 1579580"/>
              <a:gd name="connsiteX2-85" fmla="*/ 10468 w 369569"/>
              <a:gd name="connsiteY2-86" fmla="*/ 1579580 h 1579580"/>
              <a:gd name="connsiteX0-87" fmla="*/ 0 w 369569"/>
              <a:gd name="connsiteY0-88" fmla="*/ 0 h 1579580"/>
              <a:gd name="connsiteX1-89" fmla="*/ 369568 w 369569"/>
              <a:gd name="connsiteY1-90" fmla="*/ 787499 h 1579580"/>
              <a:gd name="connsiteX2-91" fmla="*/ 10468 w 369569"/>
              <a:gd name="connsiteY2-92" fmla="*/ 1579580 h 1579580"/>
              <a:gd name="connsiteX3-93" fmla="*/ 247649 w 369569"/>
              <a:gd name="connsiteY3-94" fmla="*/ 751848 h 1579580"/>
              <a:gd name="connsiteX4-95" fmla="*/ 0 w 369569"/>
              <a:gd name="connsiteY4-96" fmla="*/ 0 h 1579580"/>
              <a:gd name="connsiteX0-97" fmla="*/ 0 w 369569"/>
              <a:gd name="connsiteY0-98" fmla="*/ 0 h 1579580"/>
              <a:gd name="connsiteX1-99" fmla="*/ 369568 w 369569"/>
              <a:gd name="connsiteY1-100" fmla="*/ 787499 h 1579580"/>
              <a:gd name="connsiteX2-101" fmla="*/ 10468 w 369569"/>
              <a:gd name="connsiteY2-102" fmla="*/ 1579580 h 1579580"/>
              <a:gd name="connsiteX0-103" fmla="*/ 0 w 369569"/>
              <a:gd name="connsiteY0-104" fmla="*/ 0 h 1579580"/>
              <a:gd name="connsiteX1-105" fmla="*/ 369568 w 369569"/>
              <a:gd name="connsiteY1-106" fmla="*/ 787499 h 1579580"/>
              <a:gd name="connsiteX2-107" fmla="*/ 10468 w 369569"/>
              <a:gd name="connsiteY2-108" fmla="*/ 1579580 h 1579580"/>
              <a:gd name="connsiteX3-109" fmla="*/ 247649 w 369569"/>
              <a:gd name="connsiteY3-110" fmla="*/ 751848 h 1579580"/>
              <a:gd name="connsiteX4-111" fmla="*/ 0 w 369569"/>
              <a:gd name="connsiteY4-112" fmla="*/ 0 h 1579580"/>
              <a:gd name="connsiteX0-113" fmla="*/ 0 w 369569"/>
              <a:gd name="connsiteY0-114" fmla="*/ 0 h 1579580"/>
              <a:gd name="connsiteX1-115" fmla="*/ 369568 w 369569"/>
              <a:gd name="connsiteY1-116" fmla="*/ 787499 h 1579580"/>
              <a:gd name="connsiteX2-117" fmla="*/ 10468 w 369569"/>
              <a:gd name="connsiteY2-118" fmla="*/ 1579580 h 1579580"/>
              <a:gd name="connsiteX0-119" fmla="*/ 0 w 369569"/>
              <a:gd name="connsiteY0-120" fmla="*/ 0 h 1579580"/>
              <a:gd name="connsiteX1-121" fmla="*/ 369568 w 369569"/>
              <a:gd name="connsiteY1-122" fmla="*/ 787499 h 1579580"/>
              <a:gd name="connsiteX2-123" fmla="*/ 10468 w 369569"/>
              <a:gd name="connsiteY2-124" fmla="*/ 1579580 h 1579580"/>
              <a:gd name="connsiteX3-125" fmla="*/ 247649 w 369569"/>
              <a:gd name="connsiteY3-126" fmla="*/ 751848 h 1579580"/>
              <a:gd name="connsiteX4-127" fmla="*/ 0 w 369569"/>
              <a:gd name="connsiteY4-128" fmla="*/ 0 h 1579580"/>
              <a:gd name="connsiteX0-129" fmla="*/ 0 w 369569"/>
              <a:gd name="connsiteY0-130" fmla="*/ 0 h 1579580"/>
              <a:gd name="connsiteX1-131" fmla="*/ 369568 w 369569"/>
              <a:gd name="connsiteY1-132" fmla="*/ 787499 h 1579580"/>
              <a:gd name="connsiteX2-133" fmla="*/ 10468 w 369569"/>
              <a:gd name="connsiteY2-134" fmla="*/ 1579580 h 1579580"/>
              <a:gd name="connsiteX0-135" fmla="*/ 0 w 369569"/>
              <a:gd name="connsiteY0-136" fmla="*/ 0 h 1579580"/>
              <a:gd name="connsiteX1-137" fmla="*/ 369568 w 369569"/>
              <a:gd name="connsiteY1-138" fmla="*/ 787499 h 1579580"/>
              <a:gd name="connsiteX2-139" fmla="*/ 10468 w 369569"/>
              <a:gd name="connsiteY2-140" fmla="*/ 1579580 h 1579580"/>
              <a:gd name="connsiteX3-141" fmla="*/ 276224 w 369569"/>
              <a:gd name="connsiteY3-142" fmla="*/ 737561 h 1579580"/>
              <a:gd name="connsiteX4-143" fmla="*/ 0 w 369569"/>
              <a:gd name="connsiteY4-144" fmla="*/ 0 h 1579580"/>
              <a:gd name="connsiteX0-145" fmla="*/ 0 w 369569"/>
              <a:gd name="connsiteY0-146" fmla="*/ 0 h 1579580"/>
              <a:gd name="connsiteX1-147" fmla="*/ 369568 w 369569"/>
              <a:gd name="connsiteY1-148" fmla="*/ 787499 h 1579580"/>
              <a:gd name="connsiteX2-149" fmla="*/ 10468 w 369569"/>
              <a:gd name="connsiteY2-150" fmla="*/ 1579580 h 1579580"/>
              <a:gd name="connsiteX0-151" fmla="*/ 0 w 369569"/>
              <a:gd name="connsiteY0-152" fmla="*/ 0 h 1579580"/>
              <a:gd name="connsiteX1-153" fmla="*/ 369568 w 369569"/>
              <a:gd name="connsiteY1-154" fmla="*/ 787499 h 1579580"/>
              <a:gd name="connsiteX2-155" fmla="*/ 10468 w 369569"/>
              <a:gd name="connsiteY2-156" fmla="*/ 1579580 h 1579580"/>
              <a:gd name="connsiteX3-157" fmla="*/ 276224 w 369569"/>
              <a:gd name="connsiteY3-158" fmla="*/ 737561 h 1579580"/>
              <a:gd name="connsiteX4-159" fmla="*/ 0 w 369569"/>
              <a:gd name="connsiteY4-160" fmla="*/ 0 h 1579580"/>
              <a:gd name="connsiteX0-161" fmla="*/ 0 w 369569"/>
              <a:gd name="connsiteY0-162" fmla="*/ 0 h 1579580"/>
              <a:gd name="connsiteX1-163" fmla="*/ 369568 w 369569"/>
              <a:gd name="connsiteY1-164" fmla="*/ 787499 h 1579580"/>
              <a:gd name="connsiteX2-165" fmla="*/ 10468 w 369569"/>
              <a:gd name="connsiteY2-166" fmla="*/ 1579580 h 1579580"/>
              <a:gd name="connsiteX0-167" fmla="*/ 0 w 369569"/>
              <a:gd name="connsiteY0-168" fmla="*/ 0 h 1579580"/>
              <a:gd name="connsiteX1-169" fmla="*/ 369568 w 369569"/>
              <a:gd name="connsiteY1-170" fmla="*/ 787499 h 1579580"/>
              <a:gd name="connsiteX2-171" fmla="*/ 10468 w 369569"/>
              <a:gd name="connsiteY2-172" fmla="*/ 1579580 h 1579580"/>
              <a:gd name="connsiteX3-173" fmla="*/ 276224 w 369569"/>
              <a:gd name="connsiteY3-174" fmla="*/ 737561 h 1579580"/>
              <a:gd name="connsiteX4-175" fmla="*/ 0 w 369569"/>
              <a:gd name="connsiteY4-176" fmla="*/ 0 h 1579580"/>
              <a:gd name="connsiteX0-177" fmla="*/ 0 w 369569"/>
              <a:gd name="connsiteY0-178" fmla="*/ 0 h 1579580"/>
              <a:gd name="connsiteX1-179" fmla="*/ 369568 w 369569"/>
              <a:gd name="connsiteY1-180" fmla="*/ 787499 h 1579580"/>
              <a:gd name="connsiteX2-181" fmla="*/ 10468 w 369569"/>
              <a:gd name="connsiteY2-182" fmla="*/ 1579580 h 1579580"/>
              <a:gd name="connsiteX0-183" fmla="*/ 0 w 369569"/>
              <a:gd name="connsiteY0-184" fmla="*/ 0 h 1579580"/>
              <a:gd name="connsiteX1-185" fmla="*/ 369568 w 369569"/>
              <a:gd name="connsiteY1-186" fmla="*/ 787499 h 1579580"/>
              <a:gd name="connsiteX2-187" fmla="*/ 10468 w 369569"/>
              <a:gd name="connsiteY2-188" fmla="*/ 1579580 h 1579580"/>
              <a:gd name="connsiteX3-189" fmla="*/ 276224 w 369569"/>
              <a:gd name="connsiteY3-190" fmla="*/ 737561 h 1579580"/>
              <a:gd name="connsiteX4-191" fmla="*/ 0 w 369569"/>
              <a:gd name="connsiteY4-192" fmla="*/ 0 h 1579580"/>
              <a:gd name="connsiteX0-193" fmla="*/ 0 w 369569"/>
              <a:gd name="connsiteY0-194" fmla="*/ 0 h 1579580"/>
              <a:gd name="connsiteX1-195" fmla="*/ 369568 w 369569"/>
              <a:gd name="connsiteY1-196" fmla="*/ 787499 h 1579580"/>
              <a:gd name="connsiteX2-197" fmla="*/ 10468 w 369569"/>
              <a:gd name="connsiteY2-198" fmla="*/ 1579580 h 1579580"/>
              <a:gd name="connsiteX0-199" fmla="*/ 0 w 369569"/>
              <a:gd name="connsiteY0-200" fmla="*/ 0 h 1579580"/>
              <a:gd name="connsiteX1-201" fmla="*/ 369568 w 369569"/>
              <a:gd name="connsiteY1-202" fmla="*/ 787499 h 1579580"/>
              <a:gd name="connsiteX2-203" fmla="*/ 10468 w 369569"/>
              <a:gd name="connsiteY2-204" fmla="*/ 1579580 h 1579580"/>
              <a:gd name="connsiteX3-205" fmla="*/ 276224 w 369569"/>
              <a:gd name="connsiteY3-206" fmla="*/ 737561 h 1579580"/>
              <a:gd name="connsiteX4-207" fmla="*/ 0 w 369569"/>
              <a:gd name="connsiteY4-208" fmla="*/ 0 h 1579580"/>
              <a:gd name="connsiteX0-209" fmla="*/ 0 w 369569"/>
              <a:gd name="connsiteY0-210" fmla="*/ 0 h 1579580"/>
              <a:gd name="connsiteX1-211" fmla="*/ 369568 w 369569"/>
              <a:gd name="connsiteY1-212" fmla="*/ 787499 h 1579580"/>
              <a:gd name="connsiteX2-213" fmla="*/ 10468 w 369569"/>
              <a:gd name="connsiteY2-214" fmla="*/ 1579580 h 1579580"/>
              <a:gd name="connsiteX0-215" fmla="*/ 0 w 369569"/>
              <a:gd name="connsiteY0-216" fmla="*/ 0 h 1579580"/>
              <a:gd name="connsiteX1-217" fmla="*/ 369568 w 369569"/>
              <a:gd name="connsiteY1-218" fmla="*/ 787499 h 1579580"/>
              <a:gd name="connsiteX2-219" fmla="*/ 10468 w 369569"/>
              <a:gd name="connsiteY2-220" fmla="*/ 1579580 h 1579580"/>
              <a:gd name="connsiteX3-221" fmla="*/ 300036 w 369569"/>
              <a:gd name="connsiteY3-222" fmla="*/ 699461 h 1579580"/>
              <a:gd name="connsiteX4-223" fmla="*/ 0 w 369569"/>
              <a:gd name="connsiteY4-224" fmla="*/ 0 h 1579580"/>
              <a:gd name="connsiteX0-225" fmla="*/ 0 w 369569"/>
              <a:gd name="connsiteY0-226" fmla="*/ 0 h 1579580"/>
              <a:gd name="connsiteX1-227" fmla="*/ 369568 w 369569"/>
              <a:gd name="connsiteY1-228" fmla="*/ 787499 h 1579580"/>
              <a:gd name="connsiteX2-229" fmla="*/ 10468 w 369569"/>
              <a:gd name="connsiteY2-230" fmla="*/ 1579580 h 1579580"/>
              <a:gd name="connsiteX0-231" fmla="*/ 0 w 369569"/>
              <a:gd name="connsiteY0-232" fmla="*/ 0 h 1579580"/>
              <a:gd name="connsiteX1-233" fmla="*/ 369568 w 369569"/>
              <a:gd name="connsiteY1-234" fmla="*/ 787499 h 1579580"/>
              <a:gd name="connsiteX2-235" fmla="*/ 10468 w 369569"/>
              <a:gd name="connsiteY2-236" fmla="*/ 1579580 h 1579580"/>
              <a:gd name="connsiteX3-237" fmla="*/ 300036 w 369569"/>
              <a:gd name="connsiteY3-238" fmla="*/ 699461 h 1579580"/>
              <a:gd name="connsiteX4-239" fmla="*/ 0 w 369569"/>
              <a:gd name="connsiteY4-240" fmla="*/ 0 h 1579580"/>
              <a:gd name="connsiteX0-241" fmla="*/ 0 w 369569"/>
              <a:gd name="connsiteY0-242" fmla="*/ 0 h 1579580"/>
              <a:gd name="connsiteX1-243" fmla="*/ 369568 w 369569"/>
              <a:gd name="connsiteY1-244" fmla="*/ 787499 h 1579580"/>
              <a:gd name="connsiteX2-245" fmla="*/ 10468 w 369569"/>
              <a:gd name="connsiteY2-246" fmla="*/ 1579580 h 1579580"/>
              <a:gd name="connsiteX0-247" fmla="*/ 0 w 369569"/>
              <a:gd name="connsiteY0-248" fmla="*/ 0 h 1579580"/>
              <a:gd name="connsiteX1-249" fmla="*/ 369568 w 369569"/>
              <a:gd name="connsiteY1-250" fmla="*/ 787499 h 1579580"/>
              <a:gd name="connsiteX2-251" fmla="*/ 10468 w 369569"/>
              <a:gd name="connsiteY2-252" fmla="*/ 1579580 h 1579580"/>
              <a:gd name="connsiteX3-253" fmla="*/ 300036 w 369569"/>
              <a:gd name="connsiteY3-254" fmla="*/ 699461 h 1579580"/>
              <a:gd name="connsiteX4-255" fmla="*/ 0 w 369569"/>
              <a:gd name="connsiteY4-256" fmla="*/ 0 h 1579580"/>
              <a:gd name="connsiteX0-257" fmla="*/ 0 w 369569"/>
              <a:gd name="connsiteY0-258" fmla="*/ 0 h 1579580"/>
              <a:gd name="connsiteX1-259" fmla="*/ 369568 w 369569"/>
              <a:gd name="connsiteY1-260" fmla="*/ 787499 h 1579580"/>
              <a:gd name="connsiteX2-261" fmla="*/ 10468 w 369569"/>
              <a:gd name="connsiteY2-262" fmla="*/ 1579580 h 1579580"/>
              <a:gd name="connsiteX0-263" fmla="*/ 0 w 369569"/>
              <a:gd name="connsiteY0-264" fmla="*/ 0 h 1579580"/>
              <a:gd name="connsiteX1-265" fmla="*/ 369568 w 369569"/>
              <a:gd name="connsiteY1-266" fmla="*/ 787499 h 1579580"/>
              <a:gd name="connsiteX2-267" fmla="*/ 10468 w 369569"/>
              <a:gd name="connsiteY2-268" fmla="*/ 1579580 h 1579580"/>
              <a:gd name="connsiteX3-269" fmla="*/ 319086 w 369569"/>
              <a:gd name="connsiteY3-270" fmla="*/ 723274 h 1579580"/>
              <a:gd name="connsiteX4-271" fmla="*/ 0 w 369569"/>
              <a:gd name="connsiteY4-272" fmla="*/ 0 h 1579580"/>
              <a:gd name="connsiteX0-273" fmla="*/ 0 w 369569"/>
              <a:gd name="connsiteY0-274" fmla="*/ 0 h 1579580"/>
              <a:gd name="connsiteX1-275" fmla="*/ 369568 w 369569"/>
              <a:gd name="connsiteY1-276" fmla="*/ 787499 h 1579580"/>
              <a:gd name="connsiteX2-277" fmla="*/ 10468 w 369569"/>
              <a:gd name="connsiteY2-278" fmla="*/ 1579580 h 1579580"/>
              <a:gd name="connsiteX0-279" fmla="*/ 0 w 369569"/>
              <a:gd name="connsiteY0-280" fmla="*/ 0 h 1579580"/>
              <a:gd name="connsiteX1-281" fmla="*/ 369568 w 369569"/>
              <a:gd name="connsiteY1-282" fmla="*/ 787499 h 1579580"/>
              <a:gd name="connsiteX2-283" fmla="*/ 10468 w 369569"/>
              <a:gd name="connsiteY2-284" fmla="*/ 1579580 h 1579580"/>
              <a:gd name="connsiteX3-285" fmla="*/ 319086 w 369569"/>
              <a:gd name="connsiteY3-286" fmla="*/ 723274 h 1579580"/>
              <a:gd name="connsiteX4-287" fmla="*/ 0 w 369569"/>
              <a:gd name="connsiteY4-288" fmla="*/ 0 h 1579580"/>
              <a:gd name="connsiteX0-289" fmla="*/ 0 w 369569"/>
              <a:gd name="connsiteY0-290" fmla="*/ 0 h 1579580"/>
              <a:gd name="connsiteX1-291" fmla="*/ 369568 w 369569"/>
              <a:gd name="connsiteY1-292" fmla="*/ 787499 h 1579580"/>
              <a:gd name="connsiteX2-293" fmla="*/ 10468 w 369569"/>
              <a:gd name="connsiteY2-294" fmla="*/ 1579580 h 1579580"/>
              <a:gd name="connsiteX0-295" fmla="*/ 0 w 369569"/>
              <a:gd name="connsiteY0-296" fmla="*/ 0 h 1579580"/>
              <a:gd name="connsiteX1-297" fmla="*/ 369568 w 369569"/>
              <a:gd name="connsiteY1-298" fmla="*/ 787499 h 1579580"/>
              <a:gd name="connsiteX2-299" fmla="*/ 10468 w 369569"/>
              <a:gd name="connsiteY2-300" fmla="*/ 1579580 h 1579580"/>
              <a:gd name="connsiteX3-301" fmla="*/ 319086 w 369569"/>
              <a:gd name="connsiteY3-302" fmla="*/ 723274 h 1579580"/>
              <a:gd name="connsiteX4-303" fmla="*/ 0 w 369569"/>
              <a:gd name="connsiteY4-304" fmla="*/ 0 h 1579580"/>
              <a:gd name="connsiteX0-305" fmla="*/ 0 w 369569"/>
              <a:gd name="connsiteY0-306" fmla="*/ 0 h 1579580"/>
              <a:gd name="connsiteX1-307" fmla="*/ 369568 w 369569"/>
              <a:gd name="connsiteY1-308" fmla="*/ 787499 h 1579580"/>
              <a:gd name="connsiteX2-309" fmla="*/ 10468 w 369569"/>
              <a:gd name="connsiteY2-310" fmla="*/ 1579580 h 1579580"/>
              <a:gd name="connsiteX0-311" fmla="*/ 0 w 369569"/>
              <a:gd name="connsiteY0-312" fmla="*/ 0 h 1579580"/>
              <a:gd name="connsiteX1-313" fmla="*/ 369568 w 369569"/>
              <a:gd name="connsiteY1-314" fmla="*/ 787499 h 1579580"/>
              <a:gd name="connsiteX2-315" fmla="*/ 10468 w 369569"/>
              <a:gd name="connsiteY2-316" fmla="*/ 1579580 h 1579580"/>
              <a:gd name="connsiteX3-317" fmla="*/ 319086 w 369569"/>
              <a:gd name="connsiteY3-318" fmla="*/ 723274 h 1579580"/>
              <a:gd name="connsiteX4-319" fmla="*/ 0 w 369569"/>
              <a:gd name="connsiteY4-320" fmla="*/ 0 h 1579580"/>
              <a:gd name="connsiteX0-321" fmla="*/ 0 w 369569"/>
              <a:gd name="connsiteY0-322" fmla="*/ 0 h 1579580"/>
              <a:gd name="connsiteX1-323" fmla="*/ 369568 w 369569"/>
              <a:gd name="connsiteY1-324" fmla="*/ 787499 h 1579580"/>
              <a:gd name="connsiteX2-325" fmla="*/ 10468 w 369569"/>
              <a:gd name="connsiteY2-326" fmla="*/ 1579580 h 1579580"/>
              <a:gd name="connsiteX0-327" fmla="*/ 0 w 369569"/>
              <a:gd name="connsiteY0-328" fmla="*/ 0 h 1579580"/>
              <a:gd name="connsiteX1-329" fmla="*/ 369568 w 369569"/>
              <a:gd name="connsiteY1-330" fmla="*/ 787499 h 1579580"/>
              <a:gd name="connsiteX2-331" fmla="*/ 10468 w 369569"/>
              <a:gd name="connsiteY2-332" fmla="*/ 1579580 h 1579580"/>
              <a:gd name="connsiteX3-333" fmla="*/ 326229 w 369569"/>
              <a:gd name="connsiteY3-334" fmla="*/ 785186 h 1579580"/>
              <a:gd name="connsiteX4-335" fmla="*/ 0 w 369569"/>
              <a:gd name="connsiteY4-336" fmla="*/ 0 h 1579580"/>
              <a:gd name="connsiteX0-337" fmla="*/ 0 w 369569"/>
              <a:gd name="connsiteY0-338" fmla="*/ 0 h 1579580"/>
              <a:gd name="connsiteX1-339" fmla="*/ 369568 w 369569"/>
              <a:gd name="connsiteY1-340" fmla="*/ 787499 h 1579580"/>
              <a:gd name="connsiteX2-341" fmla="*/ 10468 w 369569"/>
              <a:gd name="connsiteY2-342" fmla="*/ 1579580 h 1579580"/>
              <a:gd name="connsiteX0-343" fmla="*/ 0 w 369569"/>
              <a:gd name="connsiteY0-344" fmla="*/ 0 h 1579580"/>
              <a:gd name="connsiteX1-345" fmla="*/ 369568 w 369569"/>
              <a:gd name="connsiteY1-346" fmla="*/ 787499 h 1579580"/>
              <a:gd name="connsiteX2-347" fmla="*/ 10468 w 369569"/>
              <a:gd name="connsiteY2-348" fmla="*/ 1579580 h 1579580"/>
              <a:gd name="connsiteX3-349" fmla="*/ 326229 w 369569"/>
              <a:gd name="connsiteY3-350" fmla="*/ 785186 h 1579580"/>
              <a:gd name="connsiteX4-351" fmla="*/ 0 w 369569"/>
              <a:gd name="connsiteY4-352" fmla="*/ 0 h 1579580"/>
              <a:gd name="connsiteX0-353" fmla="*/ 0 w 369569"/>
              <a:gd name="connsiteY0-354" fmla="*/ 0 h 1579580"/>
              <a:gd name="connsiteX1-355" fmla="*/ 369568 w 369569"/>
              <a:gd name="connsiteY1-356" fmla="*/ 787499 h 1579580"/>
              <a:gd name="connsiteX2-357" fmla="*/ 10468 w 369569"/>
              <a:gd name="connsiteY2-358" fmla="*/ 1579580 h 1579580"/>
              <a:gd name="connsiteX0-359" fmla="*/ 0 w 369569"/>
              <a:gd name="connsiteY0-360" fmla="*/ 0 h 1579580"/>
              <a:gd name="connsiteX1-361" fmla="*/ 369568 w 369569"/>
              <a:gd name="connsiteY1-362" fmla="*/ 787499 h 1579580"/>
              <a:gd name="connsiteX2-363" fmla="*/ 10468 w 369569"/>
              <a:gd name="connsiteY2-364" fmla="*/ 1579580 h 1579580"/>
              <a:gd name="connsiteX3-365" fmla="*/ 326229 w 369569"/>
              <a:gd name="connsiteY3-366" fmla="*/ 785186 h 1579580"/>
              <a:gd name="connsiteX4-367" fmla="*/ 0 w 369569"/>
              <a:gd name="connsiteY4-368" fmla="*/ 0 h 1579580"/>
              <a:gd name="connsiteX0-369" fmla="*/ 0 w 369569"/>
              <a:gd name="connsiteY0-370" fmla="*/ 0 h 1579580"/>
              <a:gd name="connsiteX1-371" fmla="*/ 369568 w 369569"/>
              <a:gd name="connsiteY1-372" fmla="*/ 787499 h 1579580"/>
              <a:gd name="connsiteX2-373" fmla="*/ 10468 w 369569"/>
              <a:gd name="connsiteY2-374" fmla="*/ 1579580 h 1579580"/>
              <a:gd name="connsiteX0-375" fmla="*/ 0 w 369569"/>
              <a:gd name="connsiteY0-376" fmla="*/ 0 h 1579580"/>
              <a:gd name="connsiteX1-377" fmla="*/ 369568 w 369569"/>
              <a:gd name="connsiteY1-378" fmla="*/ 787499 h 1579580"/>
              <a:gd name="connsiteX2-379" fmla="*/ 10468 w 369569"/>
              <a:gd name="connsiteY2-380" fmla="*/ 1579580 h 1579580"/>
              <a:gd name="connsiteX3-381" fmla="*/ 328610 w 369569"/>
              <a:gd name="connsiteY3-382" fmla="*/ 804236 h 1579580"/>
              <a:gd name="connsiteX4-383" fmla="*/ 0 w 369569"/>
              <a:gd name="connsiteY4-384" fmla="*/ 0 h 1579580"/>
              <a:gd name="connsiteX0-385" fmla="*/ 0 w 369569"/>
              <a:gd name="connsiteY0-386" fmla="*/ 0 h 1579580"/>
              <a:gd name="connsiteX1-387" fmla="*/ 369568 w 369569"/>
              <a:gd name="connsiteY1-388" fmla="*/ 787499 h 1579580"/>
              <a:gd name="connsiteX2-389" fmla="*/ 10468 w 369569"/>
              <a:gd name="connsiteY2-390" fmla="*/ 1579580 h 1579580"/>
              <a:gd name="connsiteX0-391" fmla="*/ 0 w 369569"/>
              <a:gd name="connsiteY0-392" fmla="*/ 0 h 1579580"/>
              <a:gd name="connsiteX1-393" fmla="*/ 369568 w 369569"/>
              <a:gd name="connsiteY1-394" fmla="*/ 787499 h 1579580"/>
              <a:gd name="connsiteX2-395" fmla="*/ 10468 w 369569"/>
              <a:gd name="connsiteY2-396" fmla="*/ 1579580 h 1579580"/>
              <a:gd name="connsiteX3-397" fmla="*/ 328610 w 369569"/>
              <a:gd name="connsiteY3-398" fmla="*/ 804236 h 1579580"/>
              <a:gd name="connsiteX4-399" fmla="*/ 0 w 369569"/>
              <a:gd name="connsiteY4-400" fmla="*/ 0 h 1579580"/>
              <a:gd name="connsiteX0-401" fmla="*/ 0 w 369569"/>
              <a:gd name="connsiteY0-402" fmla="*/ 0 h 1579580"/>
              <a:gd name="connsiteX1-403" fmla="*/ 369568 w 369569"/>
              <a:gd name="connsiteY1-404" fmla="*/ 787499 h 1579580"/>
              <a:gd name="connsiteX2-405" fmla="*/ 10468 w 369569"/>
              <a:gd name="connsiteY2-406" fmla="*/ 1579580 h 1579580"/>
              <a:gd name="connsiteX0-407" fmla="*/ 0 w 369569"/>
              <a:gd name="connsiteY0-408" fmla="*/ 0 h 1579580"/>
              <a:gd name="connsiteX1-409" fmla="*/ 369568 w 369569"/>
              <a:gd name="connsiteY1-410" fmla="*/ 787499 h 1579580"/>
              <a:gd name="connsiteX2-411" fmla="*/ 10468 w 369569"/>
              <a:gd name="connsiteY2-412" fmla="*/ 1579580 h 1579580"/>
              <a:gd name="connsiteX3-413" fmla="*/ 335753 w 369569"/>
              <a:gd name="connsiteY3-414" fmla="*/ 787568 h 1579580"/>
              <a:gd name="connsiteX4-415" fmla="*/ 0 w 369569"/>
              <a:gd name="connsiteY4-416" fmla="*/ 0 h 1579580"/>
              <a:gd name="connsiteX0-417" fmla="*/ 0 w 369569"/>
              <a:gd name="connsiteY0-418" fmla="*/ 0 h 1579580"/>
              <a:gd name="connsiteX1-419" fmla="*/ 369568 w 369569"/>
              <a:gd name="connsiteY1-420" fmla="*/ 787499 h 1579580"/>
              <a:gd name="connsiteX2-421" fmla="*/ 10468 w 369569"/>
              <a:gd name="connsiteY2-422" fmla="*/ 1579580 h 1579580"/>
              <a:gd name="connsiteX0-423" fmla="*/ 0 w 369569"/>
              <a:gd name="connsiteY0-424" fmla="*/ 0 h 1579580"/>
              <a:gd name="connsiteX1-425" fmla="*/ 369568 w 369569"/>
              <a:gd name="connsiteY1-426" fmla="*/ 787499 h 1579580"/>
              <a:gd name="connsiteX2-427" fmla="*/ 10468 w 369569"/>
              <a:gd name="connsiteY2-428" fmla="*/ 1579580 h 1579580"/>
              <a:gd name="connsiteX3-429" fmla="*/ 335753 w 369569"/>
              <a:gd name="connsiteY3-430" fmla="*/ 787568 h 1579580"/>
              <a:gd name="connsiteX4-431" fmla="*/ 0 w 369569"/>
              <a:gd name="connsiteY4-432" fmla="*/ 0 h 1579580"/>
              <a:gd name="connsiteX0-433" fmla="*/ 0 w 369569"/>
              <a:gd name="connsiteY0-434" fmla="*/ 0 h 1579580"/>
              <a:gd name="connsiteX1-435" fmla="*/ 369568 w 369569"/>
              <a:gd name="connsiteY1-436" fmla="*/ 787499 h 1579580"/>
              <a:gd name="connsiteX2-437" fmla="*/ 10468 w 369569"/>
              <a:gd name="connsiteY2-438" fmla="*/ 1579580 h 1579580"/>
              <a:gd name="connsiteX0-439" fmla="*/ 0 w 369569"/>
              <a:gd name="connsiteY0-440" fmla="*/ 0 h 1579580"/>
              <a:gd name="connsiteX1-441" fmla="*/ 369568 w 369569"/>
              <a:gd name="connsiteY1-442" fmla="*/ 787499 h 1579580"/>
              <a:gd name="connsiteX2-443" fmla="*/ 10468 w 369569"/>
              <a:gd name="connsiteY2-444" fmla="*/ 1579580 h 1579580"/>
              <a:gd name="connsiteX3-445" fmla="*/ 335753 w 369569"/>
              <a:gd name="connsiteY3-446" fmla="*/ 787568 h 1579580"/>
              <a:gd name="connsiteX4-447" fmla="*/ 0 w 369569"/>
              <a:gd name="connsiteY4-448" fmla="*/ 0 h 1579580"/>
              <a:gd name="connsiteX0-449" fmla="*/ 0 w 369569"/>
              <a:gd name="connsiteY0-450" fmla="*/ 0 h 1579580"/>
              <a:gd name="connsiteX1-451" fmla="*/ 369568 w 369569"/>
              <a:gd name="connsiteY1-452" fmla="*/ 787499 h 1579580"/>
              <a:gd name="connsiteX2-453" fmla="*/ 10468 w 369569"/>
              <a:gd name="connsiteY2-454" fmla="*/ 1579580 h 1579580"/>
              <a:gd name="connsiteX0-455" fmla="*/ 0 w 369569"/>
              <a:gd name="connsiteY0-456" fmla="*/ 0 h 1579580"/>
              <a:gd name="connsiteX1-457" fmla="*/ 369568 w 369569"/>
              <a:gd name="connsiteY1-458" fmla="*/ 787499 h 1579580"/>
              <a:gd name="connsiteX2-459" fmla="*/ 10468 w 369569"/>
              <a:gd name="connsiteY2-460" fmla="*/ 1579580 h 1579580"/>
              <a:gd name="connsiteX3-461" fmla="*/ 335753 w 369569"/>
              <a:gd name="connsiteY3-462" fmla="*/ 787568 h 1579580"/>
              <a:gd name="connsiteX4-463" fmla="*/ 0 w 369569"/>
              <a:gd name="connsiteY4-464" fmla="*/ 0 h 1579580"/>
              <a:gd name="connsiteX0-465" fmla="*/ 0 w 369569"/>
              <a:gd name="connsiteY0-466" fmla="*/ 0 h 1579580"/>
              <a:gd name="connsiteX1-467" fmla="*/ 369568 w 369569"/>
              <a:gd name="connsiteY1-468" fmla="*/ 787499 h 1579580"/>
              <a:gd name="connsiteX2-469" fmla="*/ 10468 w 369569"/>
              <a:gd name="connsiteY2-470" fmla="*/ 1579580 h 1579580"/>
              <a:gd name="connsiteX0-471" fmla="*/ 0 w 369569"/>
              <a:gd name="connsiteY0-472" fmla="*/ 0 h 1579580"/>
              <a:gd name="connsiteX1-473" fmla="*/ 369568 w 369569"/>
              <a:gd name="connsiteY1-474" fmla="*/ 787499 h 1579580"/>
              <a:gd name="connsiteX2-475" fmla="*/ 10468 w 369569"/>
              <a:gd name="connsiteY2-476" fmla="*/ 1579580 h 1579580"/>
              <a:gd name="connsiteX3-477" fmla="*/ 335753 w 369569"/>
              <a:gd name="connsiteY3-478" fmla="*/ 787568 h 1579580"/>
              <a:gd name="connsiteX4-479" fmla="*/ 0 w 369569"/>
              <a:gd name="connsiteY4-480" fmla="*/ 0 h 1579580"/>
              <a:gd name="connsiteX0-481" fmla="*/ 0 w 369569"/>
              <a:gd name="connsiteY0-482" fmla="*/ 0 h 1579580"/>
              <a:gd name="connsiteX1-483" fmla="*/ 369568 w 369569"/>
              <a:gd name="connsiteY1-484" fmla="*/ 787499 h 1579580"/>
              <a:gd name="connsiteX2-485" fmla="*/ 10468 w 369569"/>
              <a:gd name="connsiteY2-486" fmla="*/ 1579580 h 1579580"/>
              <a:gd name="connsiteX0-487" fmla="*/ 0 w 369569"/>
              <a:gd name="connsiteY0-488" fmla="*/ 0 h 1579580"/>
              <a:gd name="connsiteX1-489" fmla="*/ 369568 w 369569"/>
              <a:gd name="connsiteY1-490" fmla="*/ 787499 h 1579580"/>
              <a:gd name="connsiteX2-491" fmla="*/ 10468 w 369569"/>
              <a:gd name="connsiteY2-492" fmla="*/ 1579580 h 1579580"/>
              <a:gd name="connsiteX3-493" fmla="*/ 335753 w 369569"/>
              <a:gd name="connsiteY3-494" fmla="*/ 787568 h 1579580"/>
              <a:gd name="connsiteX4-495" fmla="*/ 0 w 369569"/>
              <a:gd name="connsiteY4-496" fmla="*/ 0 h 1579580"/>
              <a:gd name="connsiteX0-497" fmla="*/ 0 w 369569"/>
              <a:gd name="connsiteY0-498" fmla="*/ 0 h 1579580"/>
              <a:gd name="connsiteX1-499" fmla="*/ 369568 w 369569"/>
              <a:gd name="connsiteY1-500" fmla="*/ 787499 h 1579580"/>
              <a:gd name="connsiteX2-501" fmla="*/ 10468 w 369569"/>
              <a:gd name="connsiteY2-502" fmla="*/ 1579580 h 1579580"/>
              <a:gd name="connsiteX0-503" fmla="*/ 0 w 369569"/>
              <a:gd name="connsiteY0-504" fmla="*/ 0 h 1579580"/>
              <a:gd name="connsiteX1-505" fmla="*/ 369568 w 369569"/>
              <a:gd name="connsiteY1-506" fmla="*/ 787499 h 1579580"/>
              <a:gd name="connsiteX2-507" fmla="*/ 10468 w 369569"/>
              <a:gd name="connsiteY2-508" fmla="*/ 1579580 h 1579580"/>
              <a:gd name="connsiteX3-509" fmla="*/ 335753 w 369569"/>
              <a:gd name="connsiteY3-510" fmla="*/ 787568 h 1579580"/>
              <a:gd name="connsiteX4-511" fmla="*/ 0 w 369569"/>
              <a:gd name="connsiteY4-512" fmla="*/ 0 h 1579580"/>
              <a:gd name="connsiteX0-513" fmla="*/ 0 w 369569"/>
              <a:gd name="connsiteY0-514" fmla="*/ 0 h 1579580"/>
              <a:gd name="connsiteX1-515" fmla="*/ 369568 w 369569"/>
              <a:gd name="connsiteY1-516" fmla="*/ 787499 h 1579580"/>
              <a:gd name="connsiteX2-517" fmla="*/ 10468 w 369569"/>
              <a:gd name="connsiteY2-518" fmla="*/ 1579580 h 1579580"/>
              <a:gd name="connsiteX0-519" fmla="*/ 0 w 369569"/>
              <a:gd name="connsiteY0-520" fmla="*/ 0 h 1579580"/>
              <a:gd name="connsiteX1-521" fmla="*/ 369568 w 369569"/>
              <a:gd name="connsiteY1-522" fmla="*/ 787499 h 1579580"/>
              <a:gd name="connsiteX2-523" fmla="*/ 10468 w 369569"/>
              <a:gd name="connsiteY2-524" fmla="*/ 1579580 h 1579580"/>
              <a:gd name="connsiteX3-525" fmla="*/ 335753 w 369569"/>
              <a:gd name="connsiteY3-526" fmla="*/ 787568 h 1579580"/>
              <a:gd name="connsiteX4-527" fmla="*/ 0 w 369569"/>
              <a:gd name="connsiteY4-528" fmla="*/ 0 h 1579580"/>
              <a:gd name="connsiteX0-529" fmla="*/ 0 w 369569"/>
              <a:gd name="connsiteY0-530" fmla="*/ 0 h 1579580"/>
              <a:gd name="connsiteX1-531" fmla="*/ 369568 w 369569"/>
              <a:gd name="connsiteY1-532" fmla="*/ 787499 h 1579580"/>
              <a:gd name="connsiteX2-533" fmla="*/ 10468 w 369569"/>
              <a:gd name="connsiteY2-534" fmla="*/ 1579580 h 1579580"/>
              <a:gd name="connsiteX0-535" fmla="*/ 0 w 369569"/>
              <a:gd name="connsiteY0-536" fmla="*/ 0 h 1579580"/>
              <a:gd name="connsiteX1-537" fmla="*/ 369568 w 369569"/>
              <a:gd name="connsiteY1-538" fmla="*/ 787499 h 1579580"/>
              <a:gd name="connsiteX2-539" fmla="*/ 10468 w 369569"/>
              <a:gd name="connsiteY2-540" fmla="*/ 1579580 h 1579580"/>
              <a:gd name="connsiteX3-541" fmla="*/ 335753 w 369569"/>
              <a:gd name="connsiteY3-542" fmla="*/ 787568 h 1579580"/>
              <a:gd name="connsiteX4-543" fmla="*/ 0 w 369569"/>
              <a:gd name="connsiteY4-544" fmla="*/ 0 h 1579580"/>
              <a:gd name="connsiteX0-545" fmla="*/ 0 w 369569"/>
              <a:gd name="connsiteY0-546" fmla="*/ 0 h 1579580"/>
              <a:gd name="connsiteX1-547" fmla="*/ 369568 w 369569"/>
              <a:gd name="connsiteY1-548" fmla="*/ 787499 h 1579580"/>
              <a:gd name="connsiteX2-549" fmla="*/ 10468 w 369569"/>
              <a:gd name="connsiteY2-550" fmla="*/ 1579580 h 1579580"/>
              <a:gd name="connsiteX0-551" fmla="*/ 0 w 369569"/>
              <a:gd name="connsiteY0-552" fmla="*/ 0 h 1579580"/>
              <a:gd name="connsiteX1-553" fmla="*/ 369568 w 369569"/>
              <a:gd name="connsiteY1-554" fmla="*/ 787499 h 1579580"/>
              <a:gd name="connsiteX2-555" fmla="*/ 10468 w 369569"/>
              <a:gd name="connsiteY2-556" fmla="*/ 1579580 h 1579580"/>
              <a:gd name="connsiteX3-557" fmla="*/ 335753 w 369569"/>
              <a:gd name="connsiteY3-558" fmla="*/ 787568 h 1579580"/>
              <a:gd name="connsiteX4-559" fmla="*/ 0 w 369569"/>
              <a:gd name="connsiteY4-560" fmla="*/ 0 h 1579580"/>
              <a:gd name="connsiteX0-561" fmla="*/ 0 w 369569"/>
              <a:gd name="connsiteY0-562" fmla="*/ 0 h 1579580"/>
              <a:gd name="connsiteX1-563" fmla="*/ 369568 w 369569"/>
              <a:gd name="connsiteY1-564" fmla="*/ 787499 h 1579580"/>
              <a:gd name="connsiteX2-565" fmla="*/ 10468 w 369569"/>
              <a:gd name="connsiteY2-566" fmla="*/ 1579580 h 1579580"/>
              <a:gd name="connsiteX0-567" fmla="*/ 0 w 369569"/>
              <a:gd name="connsiteY0-568" fmla="*/ 0 h 1579580"/>
              <a:gd name="connsiteX1-569" fmla="*/ 369568 w 369569"/>
              <a:gd name="connsiteY1-570" fmla="*/ 787499 h 1579580"/>
              <a:gd name="connsiteX2-571" fmla="*/ 10468 w 369569"/>
              <a:gd name="connsiteY2-572" fmla="*/ 1579580 h 1579580"/>
              <a:gd name="connsiteX3-573" fmla="*/ 335753 w 369569"/>
              <a:gd name="connsiteY3-574" fmla="*/ 787568 h 1579580"/>
              <a:gd name="connsiteX4-575" fmla="*/ 0 w 369569"/>
              <a:gd name="connsiteY4-576" fmla="*/ 0 h 1579580"/>
              <a:gd name="connsiteX0-577" fmla="*/ 0 w 369569"/>
              <a:gd name="connsiteY0-578" fmla="*/ 0 h 1579580"/>
              <a:gd name="connsiteX1-579" fmla="*/ 369568 w 369569"/>
              <a:gd name="connsiteY1-580" fmla="*/ 787499 h 1579580"/>
              <a:gd name="connsiteX2-581" fmla="*/ 10468 w 369569"/>
              <a:gd name="connsiteY2-582" fmla="*/ 1579580 h 1579580"/>
              <a:gd name="connsiteX0-583" fmla="*/ 0 w 369569"/>
              <a:gd name="connsiteY0-584" fmla="*/ 0 h 1579580"/>
              <a:gd name="connsiteX1-585" fmla="*/ 369568 w 369569"/>
              <a:gd name="connsiteY1-586" fmla="*/ 787499 h 1579580"/>
              <a:gd name="connsiteX2-587" fmla="*/ 10468 w 369569"/>
              <a:gd name="connsiteY2-588" fmla="*/ 1579580 h 1579580"/>
              <a:gd name="connsiteX3-589" fmla="*/ 335753 w 369569"/>
              <a:gd name="connsiteY3-590" fmla="*/ 787568 h 1579580"/>
              <a:gd name="connsiteX4-591" fmla="*/ 0 w 369569"/>
              <a:gd name="connsiteY4-592" fmla="*/ 0 h 1579580"/>
              <a:gd name="connsiteX0-593" fmla="*/ 0 w 369569"/>
              <a:gd name="connsiteY0-594" fmla="*/ 0 h 1579580"/>
              <a:gd name="connsiteX1-595" fmla="*/ 369568 w 369569"/>
              <a:gd name="connsiteY1-596" fmla="*/ 787499 h 1579580"/>
              <a:gd name="connsiteX2-597" fmla="*/ 10468 w 369569"/>
              <a:gd name="connsiteY2-598" fmla="*/ 1579580 h 1579580"/>
              <a:gd name="connsiteX0-599" fmla="*/ 0 w 369569"/>
              <a:gd name="connsiteY0-600" fmla="*/ 0 h 1579580"/>
              <a:gd name="connsiteX1-601" fmla="*/ 369568 w 369569"/>
              <a:gd name="connsiteY1-602" fmla="*/ 787499 h 1579580"/>
              <a:gd name="connsiteX2-603" fmla="*/ 10468 w 369569"/>
              <a:gd name="connsiteY2-604" fmla="*/ 1579580 h 1579580"/>
              <a:gd name="connsiteX3-605" fmla="*/ 335753 w 369569"/>
              <a:gd name="connsiteY3-606" fmla="*/ 801856 h 1579580"/>
              <a:gd name="connsiteX4-607" fmla="*/ 0 w 369569"/>
              <a:gd name="connsiteY4-608" fmla="*/ 0 h 1579580"/>
              <a:gd name="connsiteX0-609" fmla="*/ 0 w 369569"/>
              <a:gd name="connsiteY0-610" fmla="*/ 0 h 1579580"/>
              <a:gd name="connsiteX1-611" fmla="*/ 369568 w 369569"/>
              <a:gd name="connsiteY1-612" fmla="*/ 787499 h 1579580"/>
              <a:gd name="connsiteX2-613" fmla="*/ 10468 w 369569"/>
              <a:gd name="connsiteY2-614" fmla="*/ 1579580 h 1579580"/>
              <a:gd name="connsiteX0-615" fmla="*/ 0 w 369569"/>
              <a:gd name="connsiteY0-616" fmla="*/ 0 h 1579580"/>
              <a:gd name="connsiteX1-617" fmla="*/ 369568 w 369569"/>
              <a:gd name="connsiteY1-618" fmla="*/ 787499 h 1579580"/>
              <a:gd name="connsiteX2-619" fmla="*/ 10468 w 369569"/>
              <a:gd name="connsiteY2-620" fmla="*/ 1579580 h 1579580"/>
              <a:gd name="connsiteX3-621" fmla="*/ 335753 w 369569"/>
              <a:gd name="connsiteY3-622" fmla="*/ 801856 h 1579580"/>
              <a:gd name="connsiteX4-623" fmla="*/ 0 w 369569"/>
              <a:gd name="connsiteY4-624" fmla="*/ 0 h 1579580"/>
              <a:gd name="connsiteX0-625" fmla="*/ 0 w 369569"/>
              <a:gd name="connsiteY0-626" fmla="*/ 0 h 1579580"/>
              <a:gd name="connsiteX1-627" fmla="*/ 369568 w 369569"/>
              <a:gd name="connsiteY1-628" fmla="*/ 787499 h 1579580"/>
              <a:gd name="connsiteX2-629" fmla="*/ 10468 w 369569"/>
              <a:gd name="connsiteY2-630" fmla="*/ 1579580 h 1579580"/>
              <a:gd name="connsiteX0-631" fmla="*/ 0 w 369569"/>
              <a:gd name="connsiteY0-632" fmla="*/ 0 h 1579580"/>
              <a:gd name="connsiteX1-633" fmla="*/ 369568 w 369569"/>
              <a:gd name="connsiteY1-634" fmla="*/ 787499 h 1579580"/>
              <a:gd name="connsiteX2-635" fmla="*/ 10468 w 369569"/>
              <a:gd name="connsiteY2-636" fmla="*/ 1579580 h 1579580"/>
              <a:gd name="connsiteX3-637" fmla="*/ 335753 w 369569"/>
              <a:gd name="connsiteY3-638" fmla="*/ 801856 h 1579580"/>
              <a:gd name="connsiteX4-639" fmla="*/ 0 w 369569"/>
              <a:gd name="connsiteY4-640" fmla="*/ 0 h 1579580"/>
              <a:gd name="connsiteX0-641" fmla="*/ 0 w 369569"/>
              <a:gd name="connsiteY0-642" fmla="*/ 0 h 1579580"/>
              <a:gd name="connsiteX1-643" fmla="*/ 369568 w 369569"/>
              <a:gd name="connsiteY1-644" fmla="*/ 787499 h 1579580"/>
              <a:gd name="connsiteX2-645" fmla="*/ 10468 w 369569"/>
              <a:gd name="connsiteY2-646" fmla="*/ 1579580 h 1579580"/>
              <a:gd name="connsiteX0-647" fmla="*/ 0 w 369569"/>
              <a:gd name="connsiteY0-648" fmla="*/ 0 h 1579580"/>
              <a:gd name="connsiteX1-649" fmla="*/ 369568 w 369569"/>
              <a:gd name="connsiteY1-650" fmla="*/ 787499 h 1579580"/>
              <a:gd name="connsiteX2-651" fmla="*/ 10468 w 369569"/>
              <a:gd name="connsiteY2-652" fmla="*/ 1579580 h 1579580"/>
              <a:gd name="connsiteX3-653" fmla="*/ 335753 w 369569"/>
              <a:gd name="connsiteY3-654" fmla="*/ 801856 h 1579580"/>
              <a:gd name="connsiteX4-655" fmla="*/ 0 w 369569"/>
              <a:gd name="connsiteY4-656" fmla="*/ 0 h 1579580"/>
              <a:gd name="connsiteX0-657" fmla="*/ 0 w 369569"/>
              <a:gd name="connsiteY0-658" fmla="*/ 0 h 1579580"/>
              <a:gd name="connsiteX1-659" fmla="*/ 369568 w 369569"/>
              <a:gd name="connsiteY1-660" fmla="*/ 787499 h 1579580"/>
              <a:gd name="connsiteX2-661" fmla="*/ 10468 w 369569"/>
              <a:gd name="connsiteY2-662" fmla="*/ 1579580 h 1579580"/>
              <a:gd name="connsiteX0-663" fmla="*/ 0 w 369569"/>
              <a:gd name="connsiteY0-664" fmla="*/ 0 h 1579580"/>
              <a:gd name="connsiteX1-665" fmla="*/ 369568 w 369569"/>
              <a:gd name="connsiteY1-666" fmla="*/ 787499 h 1579580"/>
              <a:gd name="connsiteX2-667" fmla="*/ 10468 w 369569"/>
              <a:gd name="connsiteY2-668" fmla="*/ 1579580 h 1579580"/>
              <a:gd name="connsiteX3-669" fmla="*/ 335753 w 369569"/>
              <a:gd name="connsiteY3-670" fmla="*/ 787569 h 1579580"/>
              <a:gd name="connsiteX4-671" fmla="*/ 0 w 369569"/>
              <a:gd name="connsiteY4-672" fmla="*/ 0 h 1579580"/>
              <a:gd name="connsiteX0-673" fmla="*/ 0 w 369569"/>
              <a:gd name="connsiteY0-674" fmla="*/ 0 h 1579580"/>
              <a:gd name="connsiteX1-675" fmla="*/ 369568 w 369569"/>
              <a:gd name="connsiteY1-676" fmla="*/ 787499 h 1579580"/>
              <a:gd name="connsiteX2-677" fmla="*/ 10468 w 369569"/>
              <a:gd name="connsiteY2-678" fmla="*/ 1579580 h 1579580"/>
              <a:gd name="connsiteX0-679" fmla="*/ 0 w 369569"/>
              <a:gd name="connsiteY0-680" fmla="*/ 0 h 1579580"/>
              <a:gd name="connsiteX1-681" fmla="*/ 369568 w 369569"/>
              <a:gd name="connsiteY1-682" fmla="*/ 787499 h 1579580"/>
              <a:gd name="connsiteX2-683" fmla="*/ 10468 w 369569"/>
              <a:gd name="connsiteY2-684" fmla="*/ 1579580 h 1579580"/>
              <a:gd name="connsiteX3-685" fmla="*/ 335753 w 369569"/>
              <a:gd name="connsiteY3-686" fmla="*/ 787569 h 1579580"/>
              <a:gd name="connsiteX4-687" fmla="*/ 0 w 369569"/>
              <a:gd name="connsiteY4-688" fmla="*/ 0 h 1579580"/>
              <a:gd name="connsiteX0-689" fmla="*/ 0 w 369569"/>
              <a:gd name="connsiteY0-690" fmla="*/ 0 h 1579580"/>
              <a:gd name="connsiteX1-691" fmla="*/ 369568 w 369569"/>
              <a:gd name="connsiteY1-692" fmla="*/ 787499 h 1579580"/>
              <a:gd name="connsiteX2-693" fmla="*/ 10468 w 369569"/>
              <a:gd name="connsiteY2-694" fmla="*/ 1579580 h 1579580"/>
              <a:gd name="connsiteX0-695" fmla="*/ 0 w 369569"/>
              <a:gd name="connsiteY0-696" fmla="*/ 0 h 1579580"/>
              <a:gd name="connsiteX1-697" fmla="*/ 369568 w 369569"/>
              <a:gd name="connsiteY1-698" fmla="*/ 787499 h 1579580"/>
              <a:gd name="connsiteX2-699" fmla="*/ 10468 w 369569"/>
              <a:gd name="connsiteY2-700" fmla="*/ 1579580 h 1579580"/>
              <a:gd name="connsiteX3-701" fmla="*/ 335753 w 369569"/>
              <a:gd name="connsiteY3-702" fmla="*/ 787569 h 1579580"/>
              <a:gd name="connsiteX4-703" fmla="*/ 0 w 369569"/>
              <a:gd name="connsiteY4-704" fmla="*/ 0 h 1579580"/>
              <a:gd name="connsiteX0-705" fmla="*/ 0 w 369569"/>
              <a:gd name="connsiteY0-706" fmla="*/ 0 h 1579580"/>
              <a:gd name="connsiteX1-707" fmla="*/ 369568 w 369569"/>
              <a:gd name="connsiteY1-708" fmla="*/ 787499 h 1579580"/>
              <a:gd name="connsiteX2-709" fmla="*/ 10468 w 369569"/>
              <a:gd name="connsiteY2-710" fmla="*/ 1579580 h 1579580"/>
              <a:gd name="connsiteX0-711" fmla="*/ 0 w 369569"/>
              <a:gd name="connsiteY0-712" fmla="*/ 0 h 1579580"/>
              <a:gd name="connsiteX1-713" fmla="*/ 369568 w 369569"/>
              <a:gd name="connsiteY1-714" fmla="*/ 787499 h 1579580"/>
              <a:gd name="connsiteX2-715" fmla="*/ 10468 w 369569"/>
              <a:gd name="connsiteY2-716" fmla="*/ 1579580 h 1579580"/>
              <a:gd name="connsiteX3-717" fmla="*/ 335753 w 369569"/>
              <a:gd name="connsiteY3-718" fmla="*/ 787569 h 1579580"/>
              <a:gd name="connsiteX4-719" fmla="*/ 0 w 369569"/>
              <a:gd name="connsiteY4-720" fmla="*/ 0 h 1579580"/>
              <a:gd name="connsiteX0-721" fmla="*/ 0 w 369569"/>
              <a:gd name="connsiteY0-722" fmla="*/ 0 h 1579580"/>
              <a:gd name="connsiteX1-723" fmla="*/ 369568 w 369569"/>
              <a:gd name="connsiteY1-724" fmla="*/ 787499 h 1579580"/>
              <a:gd name="connsiteX2-725" fmla="*/ 10468 w 369569"/>
              <a:gd name="connsiteY2-726" fmla="*/ 1579580 h 1579580"/>
              <a:gd name="connsiteX0-727" fmla="*/ 0 w 369569"/>
              <a:gd name="connsiteY0-728" fmla="*/ 0 h 1579580"/>
              <a:gd name="connsiteX1-729" fmla="*/ 369568 w 369569"/>
              <a:gd name="connsiteY1-730" fmla="*/ 787499 h 1579580"/>
              <a:gd name="connsiteX2-731" fmla="*/ 10468 w 369569"/>
              <a:gd name="connsiteY2-732" fmla="*/ 1579580 h 1579580"/>
              <a:gd name="connsiteX3-733" fmla="*/ 335753 w 369569"/>
              <a:gd name="connsiteY3-734" fmla="*/ 794713 h 1579580"/>
              <a:gd name="connsiteX4-735" fmla="*/ 0 w 369569"/>
              <a:gd name="connsiteY4-736" fmla="*/ 0 h 1579580"/>
              <a:gd name="connsiteX0-737" fmla="*/ 0 w 369569"/>
              <a:gd name="connsiteY0-738" fmla="*/ 0 h 1579580"/>
              <a:gd name="connsiteX1-739" fmla="*/ 369568 w 369569"/>
              <a:gd name="connsiteY1-740" fmla="*/ 787499 h 1579580"/>
              <a:gd name="connsiteX2-741" fmla="*/ 10468 w 369569"/>
              <a:gd name="connsiteY2-742" fmla="*/ 1579580 h 1579580"/>
              <a:gd name="connsiteX0-743" fmla="*/ 0 w 369569"/>
              <a:gd name="connsiteY0-744" fmla="*/ 0 h 1579580"/>
              <a:gd name="connsiteX1-745" fmla="*/ 369568 w 369569"/>
              <a:gd name="connsiteY1-746" fmla="*/ 787499 h 1579580"/>
              <a:gd name="connsiteX2-747" fmla="*/ 10468 w 369569"/>
              <a:gd name="connsiteY2-748" fmla="*/ 1579580 h 1579580"/>
              <a:gd name="connsiteX3-749" fmla="*/ 335753 w 369569"/>
              <a:gd name="connsiteY3-750" fmla="*/ 794713 h 1579580"/>
              <a:gd name="connsiteX4-751" fmla="*/ 0 w 369569"/>
              <a:gd name="connsiteY4-752" fmla="*/ 0 h 1579580"/>
              <a:gd name="connsiteX0-753" fmla="*/ 0 w 369569"/>
              <a:gd name="connsiteY0-754" fmla="*/ 0 h 1579580"/>
              <a:gd name="connsiteX1-755" fmla="*/ 369568 w 369569"/>
              <a:gd name="connsiteY1-756" fmla="*/ 787499 h 1579580"/>
              <a:gd name="connsiteX2-757" fmla="*/ 10468 w 369569"/>
              <a:gd name="connsiteY2-758" fmla="*/ 1579580 h 1579580"/>
              <a:gd name="connsiteX0-759" fmla="*/ 0 w 369569"/>
              <a:gd name="connsiteY0-760" fmla="*/ 0 h 1579580"/>
              <a:gd name="connsiteX1-761" fmla="*/ 369568 w 369569"/>
              <a:gd name="connsiteY1-762" fmla="*/ 787499 h 1579580"/>
              <a:gd name="connsiteX2-763" fmla="*/ 10468 w 369569"/>
              <a:gd name="connsiteY2-764" fmla="*/ 1579580 h 1579580"/>
              <a:gd name="connsiteX3-765" fmla="*/ 335753 w 369569"/>
              <a:gd name="connsiteY3-766" fmla="*/ 794713 h 1579580"/>
              <a:gd name="connsiteX4-767" fmla="*/ 0 w 369569"/>
              <a:gd name="connsiteY4-768" fmla="*/ 0 h 1579580"/>
              <a:gd name="connsiteX0-769" fmla="*/ 0 w 369569"/>
              <a:gd name="connsiteY0-770" fmla="*/ 0 h 1579580"/>
              <a:gd name="connsiteX1-771" fmla="*/ 369568 w 369569"/>
              <a:gd name="connsiteY1-772" fmla="*/ 787499 h 1579580"/>
              <a:gd name="connsiteX2-773" fmla="*/ 10468 w 369569"/>
              <a:gd name="connsiteY2-774" fmla="*/ 1579580 h 1579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69569" h="1579580" stroke="0" extrusionOk="0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  <a:cubicBezTo>
                  <a:pt x="176839" y="1519568"/>
                  <a:pt x="338450" y="1273826"/>
                  <a:pt x="335753" y="794713"/>
                </a:cubicBezTo>
                <a:cubicBezTo>
                  <a:pt x="335754" y="355185"/>
                  <a:pt x="188118" y="44241"/>
                  <a:pt x="0" y="0"/>
                </a:cubicBezTo>
                <a:close/>
              </a:path>
              <a:path w="369569" h="1579580" fill="none">
                <a:moveTo>
                  <a:pt x="0" y="0"/>
                </a:moveTo>
                <a:cubicBezTo>
                  <a:pt x="203660" y="0"/>
                  <a:pt x="368937" y="352181"/>
                  <a:pt x="369568" y="787499"/>
                </a:cubicBezTo>
                <a:cubicBezTo>
                  <a:pt x="370190" y="1216011"/>
                  <a:pt x="210864" y="1567442"/>
                  <a:pt x="10468" y="1579580"/>
                </a:cubicBezTo>
              </a:path>
            </a:pathLst>
          </a:custGeom>
          <a:solidFill>
            <a:srgbClr val="FFABAD"/>
          </a:solidFill>
          <a:ln w="9525" cap="flat" cmpd="sng" algn="ctr">
            <a:solidFill>
              <a:srgbClr val="FFABA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138206" y="1857933"/>
            <a:ext cx="10579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  <a:ea typeface="黑体" panose="02010609060101010101" pitchFamily="49" charset="-122"/>
                <a:sym typeface="+mn-ea"/>
              </a:rPr>
              <a:t>mà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55" name="矩形 54"/>
          <p:cNvSpPr/>
          <p:nvPr/>
        </p:nvSpPr>
        <p:spPr>
          <a:xfrm>
            <a:off x="4290096" y="1857933"/>
            <a:ext cx="110934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蚂蚱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138206" y="2753656"/>
            <a:ext cx="12661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  <a:ea typeface="黑体" panose="02010609060101010101" pitchFamily="49" charset="-122"/>
                <a:sym typeface="+mn-ea"/>
              </a:rPr>
              <a:t>mǎ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57" name="矩形 56"/>
          <p:cNvSpPr/>
          <p:nvPr/>
        </p:nvSpPr>
        <p:spPr>
          <a:xfrm>
            <a:off x="4259612" y="2752366"/>
            <a:ext cx="9099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椭圆 57"/>
          <p:cNvSpPr/>
          <p:nvPr/>
        </p:nvSpPr>
        <p:spPr bwMode="auto">
          <a:xfrm>
            <a:off x="5574701" y="3400983"/>
            <a:ext cx="55880" cy="93345"/>
          </a:xfrm>
          <a:prstGeom prst="ellipse">
            <a:avLst/>
          </a:prstGeom>
          <a:solidFill>
            <a:srgbClr val="FAFBE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138206" y="3649379"/>
            <a:ext cx="9042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+mj-ea"/>
              </a:rPr>
              <a:t>(</a:t>
            </a:r>
            <a:r>
              <a:rPr lang="en-US" altLang="zh-CN" sz="2400" err="1">
                <a:latin typeface="taozhi.cn_PY" panose="02000500000000000000" pitchFamily="2" charset="0"/>
                <a:ea typeface="黑体" panose="02010609060101010101" pitchFamily="49" charset="-122"/>
                <a:sym typeface="+mn-ea"/>
              </a:rPr>
              <a:t>mā</a:t>
            </a:r>
            <a:r>
              <a:rPr lang="en-US" altLang="zh-CN" sz="2400">
                <a:latin typeface="+mj-ea"/>
              </a:rPr>
              <a:t>)</a:t>
            </a:r>
            <a:endParaRPr lang="zh-CN" altLang="en-US" sz="2400"/>
          </a:p>
        </p:txBody>
      </p:sp>
      <p:sp>
        <p:nvSpPr>
          <p:cNvPr id="60" name="矩形 59"/>
          <p:cNvSpPr/>
          <p:nvPr/>
        </p:nvSpPr>
        <p:spPr>
          <a:xfrm>
            <a:off x="4290059" y="3649379"/>
            <a:ext cx="90998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蚂螂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188764" y="1656957"/>
            <a:ext cx="1390650" cy="878840"/>
          </a:xfrm>
          <a:prstGeom prst="rect">
            <a:avLst/>
          </a:prstGeom>
        </p:spPr>
      </p:pic>
      <p:pic>
        <p:nvPicPr>
          <p:cNvPr id="62" name="图片 61"/>
          <p:cNvPicPr/>
          <p:nvPr/>
        </p:nvPicPr>
        <p:blipFill>
          <a:blip r:embed="rId7" cstate="email"/>
          <a:srcRect t="-27"/>
          <a:stretch>
            <a:fillRect/>
          </a:stretch>
        </p:blipFill>
        <p:spPr>
          <a:xfrm>
            <a:off x="5169368" y="2566381"/>
            <a:ext cx="1452880" cy="92265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5171826" y="3533064"/>
            <a:ext cx="1503680" cy="872490"/>
          </a:xfrm>
          <a:prstGeom prst="round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1746859" y="2613187"/>
            <a:ext cx="732435" cy="637200"/>
            <a:chOff x="1539472" y="2631585"/>
            <a:chExt cx="732435" cy="637200"/>
          </a:xfrm>
        </p:grpSpPr>
        <p:sp>
          <p:nvSpPr>
            <p:cNvPr id="65" name="圆角矩形 14"/>
            <p:cNvSpPr/>
            <p:nvPr/>
          </p:nvSpPr>
          <p:spPr bwMode="auto">
            <a:xfrm rot="18900000">
              <a:off x="1539472" y="2631585"/>
              <a:ext cx="637200" cy="637200"/>
            </a:xfrm>
            <a:prstGeom prst="roundRect">
              <a:avLst>
                <a:gd name="adj" fmla="val 12167"/>
              </a:avLst>
            </a:prstGeom>
            <a:solidFill>
              <a:srgbClr val="FF7C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75345" y="2632337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 eaLnBrk="1" latinLnBrk="1" hangingPunct="1"/>
              <a:r>
                <a:rPr lang="zh-CN" alt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蚂</a:t>
              </a:r>
              <a:endPara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2215743" y="2922103"/>
              <a:ext cx="56164" cy="56164"/>
            </a:xfrm>
            <a:prstGeom prst="ellipse">
              <a:avLst/>
            </a:prstGeom>
            <a:solidFill>
              <a:srgbClr val="FAFBE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57899" y="768450"/>
            <a:ext cx="2307869" cy="872514"/>
          </a:xfrm>
          <a:prstGeom prst="rect">
            <a:avLst/>
          </a:prstGeom>
        </p:spPr>
      </p:pic>
      <p:grpSp>
        <p:nvGrpSpPr>
          <p:cNvPr id="16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8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8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D74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D743D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易读错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0" name="圆角矩形 13"/>
          <p:cNvSpPr/>
          <p:nvPr/>
        </p:nvSpPr>
        <p:spPr>
          <a:xfrm>
            <a:off x="579423" y="1316589"/>
            <a:ext cx="7953017" cy="3055385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417E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385468" y="1347244"/>
            <a:ext cx="6892248" cy="2919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ct val="0"/>
              </a:spcAft>
              <a:defRPr/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“绸”是翘舌音，读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chóu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cóu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70000"/>
              </a:lnSpc>
              <a:spcAft>
                <a:spcPct val="0"/>
              </a:spcAft>
              <a:defRPr/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“凡”读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fán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，不要读成四声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fàn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70000"/>
              </a:lnSpc>
              <a:spcAft>
                <a:spcPct val="0"/>
              </a:spcAft>
              <a:defRPr/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“膜”的韵母是</a:t>
            </a:r>
            <a:r>
              <a:rPr lang="en-US" altLang="zh-CN" sz="2800" kern="100" dirty="0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o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mó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，不读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mé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altLang="zh-CN" sz="2800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70000"/>
              </a:lnSpc>
              <a:spcAft>
                <a:spcPct val="0"/>
              </a:spcAft>
              <a:defRPr/>
            </a:pP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“蚂”是多音字，在本文中读</a:t>
            </a:r>
            <a:r>
              <a:rPr lang="en-US" altLang="zh-CN" sz="2800" kern="100" dirty="0" err="1">
                <a:latin typeface="taozhi.cn_PY" panose="02000500000000000000" pitchFamily="2" charset="0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mà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95797" y="932909"/>
            <a:ext cx="3816424" cy="3026553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76599" y="688527"/>
            <a:ext cx="1505884" cy="454619"/>
            <a:chOff x="1762745" y="1024500"/>
            <a:chExt cx="1505884" cy="454619"/>
          </a:xfrm>
        </p:grpSpPr>
        <p:sp>
          <p:nvSpPr>
            <p:cNvPr id="2" name="圆角矩形 1"/>
            <p:cNvSpPr/>
            <p:nvPr/>
          </p:nvSpPr>
          <p:spPr>
            <a:xfrm>
              <a:off x="17627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6738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近义词</a:t>
              </a:r>
              <a:endParaRPr lang="zh-CN" altLang="en-US" sz="2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39490" y="1307188"/>
            <a:ext cx="3643338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琢磨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揣摩　收拢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合拢　合成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组成　灵敏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款款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缓缓　喜欢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喜爱　顺顺溜溜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顺顺当当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500245" y="932815"/>
            <a:ext cx="4341495" cy="3026410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009999" y="688527"/>
            <a:ext cx="1505884" cy="454619"/>
            <a:chOff x="5996145" y="1024500"/>
            <a:chExt cx="1505884" cy="454619"/>
          </a:xfrm>
        </p:grpSpPr>
        <p:sp>
          <p:nvSpPr>
            <p:cNvPr id="12" name="圆角矩形 11"/>
            <p:cNvSpPr/>
            <p:nvPr/>
          </p:nvSpPr>
          <p:spPr>
            <a:xfrm flipH="1">
              <a:off x="59961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7513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反义词</a:t>
              </a:r>
              <a:endParaRPr lang="zh-CN" altLang="en-US" sz="2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591050" y="1274445"/>
            <a:ext cx="421957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嫩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　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害　合成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分散　完整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残缺　灵敏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迟钝　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粗短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细长　讨厌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喜欢　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顺顺溜溜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别别扭扭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1" grpId="0" animBg="1"/>
      <p:bldP spid="1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0562bcec-3373-4b32-bb1d-edba707e90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601A13PWBG 1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869D59"/>
      </a:accent1>
      <a:accent2>
        <a:srgbClr val="B4B75C"/>
      </a:accent2>
      <a:accent3>
        <a:srgbClr val="FFFFFF"/>
      </a:accent3>
      <a:accent4>
        <a:srgbClr val="404040"/>
      </a:accent4>
      <a:accent5>
        <a:srgbClr val="C3CCB5"/>
      </a:accent5>
      <a:accent6>
        <a:srgbClr val="A3A653"/>
      </a:accent6>
      <a:hlink>
        <a:srgbClr val="0070C0"/>
      </a:hlink>
      <a:folHlink>
        <a:srgbClr val="7F7F7F"/>
      </a:folHlink>
    </a:clrScheme>
    <a:fontScheme name="A000120150601A13PWBG">
      <a:majorFont>
        <a:latin typeface="幼圆"/>
        <a:ea typeface="幼圆"/>
        <a:cs typeface=""/>
      </a:majorFont>
      <a:minorFont>
        <a:latin typeface="幼圆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601A13PWBG 1">
        <a:dk1>
          <a:srgbClr val="4D4D4D"/>
        </a:dk1>
        <a:lt1>
          <a:srgbClr val="FFFFFF"/>
        </a:lt1>
        <a:dk2>
          <a:srgbClr val="4D4D4D"/>
        </a:dk2>
        <a:lt2>
          <a:srgbClr val="FFFFFF"/>
        </a:lt2>
        <a:accent1>
          <a:srgbClr val="869D59"/>
        </a:accent1>
        <a:accent2>
          <a:srgbClr val="B4B75C"/>
        </a:accent2>
        <a:accent3>
          <a:srgbClr val="FFFFFF"/>
        </a:accent3>
        <a:accent4>
          <a:srgbClr val="404040"/>
        </a:accent4>
        <a:accent5>
          <a:srgbClr val="C3CCB5"/>
        </a:accent5>
        <a:accent6>
          <a:srgbClr val="A3A6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主题40</Template>
  <TotalTime>0</TotalTime>
  <Words>509</Words>
  <Application>WPS 演示</Application>
  <PresentationFormat>全屏显示(16:9)</PresentationFormat>
  <Paragraphs>130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幼圆</vt:lpstr>
      <vt:lpstr>Wingdings 2</vt:lpstr>
      <vt:lpstr>Calibri</vt:lpstr>
      <vt:lpstr>微软雅黑</vt:lpstr>
      <vt:lpstr>黑体</vt:lpstr>
      <vt:lpstr>楷体</vt:lpstr>
      <vt:lpstr>taozhi.cn_PY</vt:lpstr>
      <vt:lpstr>Arial</vt:lpstr>
      <vt:lpstr>Arial Unicode MS</vt:lpstr>
      <vt:lpstr>第一PPT模板网-WWW.1PPT.COM</vt:lpstr>
      <vt:lpstr>4 昆虫备忘录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2022-06-07T15:26:00Z</cp:lastPrinted>
  <dcterms:created xsi:type="dcterms:W3CDTF">2022-06-07T15:26:00Z</dcterms:created>
  <dcterms:modified xsi:type="dcterms:W3CDTF">2023-01-16T01:57:54Z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7C21C65A23A34A3E83063507343C1C92</vt:lpwstr>
  </property>
  <property fmtid="{D5CDD505-2E9C-101B-9397-08002B2CF9AE}" pid="3" name="KSOProductBuildVer">
    <vt:lpwstr>2052-11.1.0.13703</vt:lpwstr>
  </property>
</Properties>
</file>