
<file path=[Content_Types].xml><?xml version="1.0" encoding="utf-8"?>
<Types xmlns="http://schemas.openxmlformats.org/package/2006/content-types">
  <Default Extension="jpeg" ContentType="image/jpeg"/>
  <Default Extension="JPG" ContentType="image/.jpg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52" r:id="rId3"/>
  </p:sldMasterIdLst>
  <p:notesMasterIdLst>
    <p:notesMasterId r:id="rId5"/>
  </p:notesMasterIdLst>
  <p:handoutMasterIdLst>
    <p:handoutMasterId r:id="rId16"/>
  </p:handoutMasterIdLst>
  <p:sldIdLst>
    <p:sldId id="1489" r:id="rId4"/>
    <p:sldId id="1490" r:id="rId6"/>
    <p:sldId id="1462" r:id="rId7"/>
    <p:sldId id="1480" r:id="rId8"/>
    <p:sldId id="1440" r:id="rId9"/>
    <p:sldId id="1483" r:id="rId10"/>
    <p:sldId id="1484" r:id="rId11"/>
    <p:sldId id="1485" r:id="rId12"/>
    <p:sldId id="1482" r:id="rId13"/>
    <p:sldId id="1486" r:id="rId14"/>
    <p:sldId id="1488" r:id="rId15"/>
  </p:sldIdLst>
  <p:sldSz cx="9144000" cy="5143500" type="screen16x9"/>
  <p:notesSz cx="6858000" cy="9144000"/>
  <p:embeddedFontLst>
    <p:embeddedFont>
      <p:font typeface="华文琥珀" panose="02010800040101010101" charset="-122"/>
      <p:regular r:id="rId20"/>
    </p:embeddedFont>
    <p:embeddedFont>
      <p:font typeface="微软雅黑" panose="020B0503020204020204" pitchFamily="34" charset="-122"/>
      <p:regular r:id="rId21"/>
    </p:embeddedFont>
    <p:embeddedFont>
      <p:font typeface="黑体" panose="02010609060101010101" pitchFamily="49" charset="-122"/>
      <p:regular r:id="rId22"/>
    </p:embeddedFont>
    <p:embeddedFont>
      <p:font typeface="楷体" panose="02010609060101010101" pitchFamily="49" charset="-122"/>
      <p:regular r:id="rId23"/>
    </p:embeddedFont>
    <p:embeddedFont>
      <p:font typeface="新宋体" panose="02010609030101010101" charset="-122"/>
      <p:regular r:id="rId24"/>
    </p:embeddedFont>
    <p:embeddedFont>
      <p:font typeface="Calibri" panose="020F0502020204030204" charset="0"/>
      <p:regular r:id="rId25"/>
      <p:bold r:id="rId26"/>
      <p:italic r:id="rId27"/>
      <p:boldItalic r:id="rId28"/>
    </p:embeddedFont>
  </p:embeddedFontLst>
  <p:custDataLst>
    <p:tags r:id="rId29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39" userDrawn="1">
          <p15:clr>
            <a:srgbClr val="A4A3A4"/>
          </p15:clr>
        </p15:guide>
        <p15:guide id="2" pos="10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64" autoAdjust="0"/>
    <p:restoredTop sz="89185" autoAdjust="0"/>
  </p:normalViewPr>
  <p:slideViewPr>
    <p:cSldViewPr>
      <p:cViewPr>
        <p:scale>
          <a:sx n="120" d="100"/>
          <a:sy n="120" d="100"/>
        </p:scale>
        <p:origin x="-1302" y="-372"/>
      </p:cViewPr>
      <p:guideLst>
        <p:guide orient="horz" pos="3239"/>
        <p:guide pos="1020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2932"/>
        <p:guide pos="222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9" Type="http://schemas.openxmlformats.org/officeDocument/2006/relationships/tags" Target="tags/tag14.xml"/><Relationship Id="rId28" Type="http://schemas.openxmlformats.org/officeDocument/2006/relationships/font" Target="fonts/font9.fntdata"/><Relationship Id="rId27" Type="http://schemas.openxmlformats.org/officeDocument/2006/relationships/font" Target="fonts/font8.fntdata"/><Relationship Id="rId26" Type="http://schemas.openxmlformats.org/officeDocument/2006/relationships/font" Target="fonts/font7.fntdata"/><Relationship Id="rId25" Type="http://schemas.openxmlformats.org/officeDocument/2006/relationships/font" Target="fonts/font6.fntdata"/><Relationship Id="rId24" Type="http://schemas.openxmlformats.org/officeDocument/2006/relationships/font" Target="fonts/font5.fntdata"/><Relationship Id="rId23" Type="http://schemas.openxmlformats.org/officeDocument/2006/relationships/font" Target="fonts/font4.fntdata"/><Relationship Id="rId22" Type="http://schemas.openxmlformats.org/officeDocument/2006/relationships/font" Target="fonts/font3.fntdata"/><Relationship Id="rId21" Type="http://schemas.openxmlformats.org/officeDocument/2006/relationships/font" Target="fonts/font2.fntdata"/><Relationship Id="rId20" Type="http://schemas.openxmlformats.org/officeDocument/2006/relationships/font" Target="fonts/font1.fntdata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42.png"/><Relationship Id="rId8" Type="http://schemas.openxmlformats.org/officeDocument/2006/relationships/image" Target="../media/image41.png"/><Relationship Id="rId7" Type="http://schemas.openxmlformats.org/officeDocument/2006/relationships/image" Target="../media/image40.png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2" Type="http://schemas.openxmlformats.org/officeDocument/2006/relationships/image" Target="../media/image45.png"/><Relationship Id="rId11" Type="http://schemas.openxmlformats.org/officeDocument/2006/relationships/image" Target="../media/image44.png"/><Relationship Id="rId10" Type="http://schemas.openxmlformats.org/officeDocument/2006/relationships/image" Target="../media/image43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9.png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3" Type="http://schemas.openxmlformats.org/officeDocument/2006/relationships/image" Target="../media/image34.png"/><Relationship Id="rId32" Type="http://schemas.openxmlformats.org/officeDocument/2006/relationships/image" Target="../media/image33.png"/><Relationship Id="rId31" Type="http://schemas.openxmlformats.org/officeDocument/2006/relationships/image" Target="../media/image32.png"/><Relationship Id="rId30" Type="http://schemas.openxmlformats.org/officeDocument/2006/relationships/image" Target="../media/image31.png"/><Relationship Id="rId3" Type="http://schemas.openxmlformats.org/officeDocument/2006/relationships/image" Target="../media/image4.png"/><Relationship Id="rId29" Type="http://schemas.openxmlformats.org/officeDocument/2006/relationships/image" Target="../media/image30.png"/><Relationship Id="rId28" Type="http://schemas.openxmlformats.org/officeDocument/2006/relationships/image" Target="../media/image29.png"/><Relationship Id="rId27" Type="http://schemas.openxmlformats.org/officeDocument/2006/relationships/image" Target="../media/image28.png"/><Relationship Id="rId26" Type="http://schemas.openxmlformats.org/officeDocument/2006/relationships/image" Target="../media/image27.png"/><Relationship Id="rId25" Type="http://schemas.openxmlformats.org/officeDocument/2006/relationships/image" Target="../media/image26.png"/><Relationship Id="rId24" Type="http://schemas.openxmlformats.org/officeDocument/2006/relationships/image" Target="../media/image25.png"/><Relationship Id="rId23" Type="http://schemas.openxmlformats.org/officeDocument/2006/relationships/image" Target="../media/image24.png"/><Relationship Id="rId22" Type="http://schemas.openxmlformats.org/officeDocument/2006/relationships/image" Target="../media/image23.png"/><Relationship Id="rId21" Type="http://schemas.openxmlformats.org/officeDocument/2006/relationships/image" Target="../media/image22.png"/><Relationship Id="rId20" Type="http://schemas.openxmlformats.org/officeDocument/2006/relationships/image" Target="../media/image21.png"/><Relationship Id="rId2" Type="http://schemas.openxmlformats.org/officeDocument/2006/relationships/image" Target="../media/image3.png"/><Relationship Id="rId19" Type="http://schemas.openxmlformats.org/officeDocument/2006/relationships/image" Target="../media/image20.png"/><Relationship Id="rId18" Type="http://schemas.openxmlformats.org/officeDocument/2006/relationships/image" Target="../media/image19.png"/><Relationship Id="rId17" Type="http://schemas.openxmlformats.org/officeDocument/2006/relationships/image" Target="../media/image18.png"/><Relationship Id="rId16" Type="http://schemas.openxmlformats.org/officeDocument/2006/relationships/image" Target="../media/image17.png"/><Relationship Id="rId15" Type="http://schemas.openxmlformats.org/officeDocument/2006/relationships/image" Target="../media/image16.png"/><Relationship Id="rId14" Type="http://schemas.openxmlformats.org/officeDocument/2006/relationships/image" Target="../media/image15.png"/><Relationship Id="rId13" Type="http://schemas.openxmlformats.org/officeDocument/2006/relationships/image" Target="../media/image14.png"/><Relationship Id="rId12" Type="http://schemas.openxmlformats.org/officeDocument/2006/relationships/image" Target="../media/image13.png"/><Relationship Id="rId11" Type="http://schemas.openxmlformats.org/officeDocument/2006/relationships/image" Target="../media/image12.png"/><Relationship Id="rId10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9.png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3" Type="http://schemas.openxmlformats.org/officeDocument/2006/relationships/image" Target="../media/image34.png"/><Relationship Id="rId32" Type="http://schemas.openxmlformats.org/officeDocument/2006/relationships/image" Target="../media/image33.png"/><Relationship Id="rId31" Type="http://schemas.openxmlformats.org/officeDocument/2006/relationships/image" Target="../media/image32.png"/><Relationship Id="rId30" Type="http://schemas.openxmlformats.org/officeDocument/2006/relationships/image" Target="../media/image31.png"/><Relationship Id="rId3" Type="http://schemas.openxmlformats.org/officeDocument/2006/relationships/image" Target="../media/image4.png"/><Relationship Id="rId29" Type="http://schemas.openxmlformats.org/officeDocument/2006/relationships/image" Target="../media/image30.png"/><Relationship Id="rId28" Type="http://schemas.openxmlformats.org/officeDocument/2006/relationships/image" Target="../media/image29.png"/><Relationship Id="rId27" Type="http://schemas.openxmlformats.org/officeDocument/2006/relationships/image" Target="../media/image28.png"/><Relationship Id="rId26" Type="http://schemas.openxmlformats.org/officeDocument/2006/relationships/image" Target="../media/image27.png"/><Relationship Id="rId25" Type="http://schemas.openxmlformats.org/officeDocument/2006/relationships/image" Target="../media/image26.png"/><Relationship Id="rId24" Type="http://schemas.openxmlformats.org/officeDocument/2006/relationships/image" Target="../media/image25.png"/><Relationship Id="rId23" Type="http://schemas.openxmlformats.org/officeDocument/2006/relationships/image" Target="../media/image24.png"/><Relationship Id="rId22" Type="http://schemas.openxmlformats.org/officeDocument/2006/relationships/image" Target="../media/image23.png"/><Relationship Id="rId21" Type="http://schemas.openxmlformats.org/officeDocument/2006/relationships/image" Target="../media/image22.png"/><Relationship Id="rId20" Type="http://schemas.openxmlformats.org/officeDocument/2006/relationships/image" Target="../media/image21.png"/><Relationship Id="rId2" Type="http://schemas.openxmlformats.org/officeDocument/2006/relationships/image" Target="../media/image3.png"/><Relationship Id="rId19" Type="http://schemas.openxmlformats.org/officeDocument/2006/relationships/image" Target="../media/image20.png"/><Relationship Id="rId18" Type="http://schemas.openxmlformats.org/officeDocument/2006/relationships/image" Target="../media/image19.png"/><Relationship Id="rId17" Type="http://schemas.openxmlformats.org/officeDocument/2006/relationships/image" Target="../media/image18.png"/><Relationship Id="rId16" Type="http://schemas.openxmlformats.org/officeDocument/2006/relationships/image" Target="../media/image17.png"/><Relationship Id="rId15" Type="http://schemas.openxmlformats.org/officeDocument/2006/relationships/image" Target="../media/image16.png"/><Relationship Id="rId14" Type="http://schemas.openxmlformats.org/officeDocument/2006/relationships/image" Target="../media/image15.png"/><Relationship Id="rId13" Type="http://schemas.openxmlformats.org/officeDocument/2006/relationships/image" Target="../media/image14.png"/><Relationship Id="rId12" Type="http://schemas.openxmlformats.org/officeDocument/2006/relationships/image" Target="../media/image13.png"/><Relationship Id="rId11" Type="http://schemas.openxmlformats.org/officeDocument/2006/relationships/image" Target="../media/image12.png"/><Relationship Id="rId10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email"/>
          <a:srcRect t="3878" b="11808"/>
          <a:stretch>
            <a:fillRect/>
          </a:stretch>
        </p:blipFill>
        <p:spPr>
          <a:xfrm>
            <a:off x="0" y="1"/>
            <a:ext cx="9140407" cy="5143500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>
            <a:off x="179512" y="141480"/>
            <a:ext cx="8784976" cy="4860540"/>
          </a:xfrm>
          <a:prstGeom prst="rect">
            <a:avLst/>
          </a:prstGeom>
          <a:solidFill>
            <a:srgbClr val="FFFDFB">
              <a:alpha val="9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L_blue"/>
          <p:cNvGrpSpPr/>
          <p:nvPr/>
        </p:nvGrpSpPr>
        <p:grpSpPr>
          <a:xfrm>
            <a:off x="-1" y="25658"/>
            <a:ext cx="257539" cy="5061369"/>
            <a:chOff x="228152" y="25657"/>
            <a:chExt cx="257539" cy="5061369"/>
          </a:xfrm>
        </p:grpSpPr>
        <p:pic>
          <p:nvPicPr>
            <p:cNvPr id="6" name="Picture 2" descr="F:\1-原创素材\1_mm1102\PPT\PPT_014\materaials\page_1.png"/>
            <p:cNvPicPr>
              <a:picLocks noChangeAspect="1" noChangeArrowheads="1"/>
            </p:cNvPicPr>
            <p:nvPr/>
          </p:nvPicPr>
          <p:blipFill>
            <a:blip r:embed="rId2" cstate="email"/>
            <a:stretch>
              <a:fillRect/>
            </a:stretch>
          </p:blipFill>
          <p:spPr bwMode="auto">
            <a:xfrm>
              <a:off x="228152" y="25657"/>
              <a:ext cx="257539" cy="43141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10" descr="F:\1-原创素材\1_mm1102\PPT\PPT_014\materaials\page_9.png"/>
            <p:cNvPicPr>
              <a:picLocks noChangeAspect="1" noChangeArrowheads="1"/>
            </p:cNvPicPr>
            <p:nvPr/>
          </p:nvPicPr>
          <p:blipFill>
            <a:blip r:embed="rId3" cstate="email"/>
            <a:stretch>
              <a:fillRect/>
            </a:stretch>
          </p:blipFill>
          <p:spPr bwMode="auto">
            <a:xfrm>
              <a:off x="228152" y="2303703"/>
              <a:ext cx="122308" cy="27833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8" name="R_blue"/>
          <p:cNvGrpSpPr/>
          <p:nvPr/>
        </p:nvGrpSpPr>
        <p:grpSpPr>
          <a:xfrm rot="10800000">
            <a:off x="8964554" y="317293"/>
            <a:ext cx="198086" cy="4804239"/>
            <a:chOff x="8912859" y="317293"/>
            <a:chExt cx="198086" cy="4804239"/>
          </a:xfrm>
        </p:grpSpPr>
        <p:grpSp>
          <p:nvGrpSpPr>
            <p:cNvPr id="9" name="组合 8"/>
            <p:cNvGrpSpPr/>
            <p:nvPr/>
          </p:nvGrpSpPr>
          <p:grpSpPr>
            <a:xfrm>
              <a:off x="8912859" y="573309"/>
              <a:ext cx="198086" cy="4548223"/>
              <a:chOff x="8912859" y="573309"/>
              <a:chExt cx="198086" cy="4548223"/>
            </a:xfrm>
          </p:grpSpPr>
          <p:pic>
            <p:nvPicPr>
              <p:cNvPr id="11" name="Picture 3" descr="F:\1-原创素材\1_mm1102\PPT\PPT_014\materaials\page_2.png"/>
              <p:cNvPicPr>
                <a:picLocks noChangeAspect="1" noChangeArrowheads="1"/>
              </p:cNvPicPr>
              <p:nvPr/>
            </p:nvPicPr>
            <p:blipFill>
              <a:blip r:embed="rId4" cstate="email"/>
              <a:stretch>
                <a:fillRect/>
              </a:stretch>
            </p:blipFill>
            <p:spPr bwMode="auto">
              <a:xfrm>
                <a:off x="8939525" y="2572170"/>
                <a:ext cx="171420" cy="254936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2" name="Picture 8" descr="F:\1-原创素材\1_mm1102\PPT\PPT_014\materaials\page_7.png"/>
              <p:cNvPicPr>
                <a:picLocks noChangeAspect="1" noChangeArrowheads="1"/>
              </p:cNvPicPr>
              <p:nvPr/>
            </p:nvPicPr>
            <p:blipFill>
              <a:blip r:embed="rId5" cstate="email"/>
              <a:stretch>
                <a:fillRect/>
              </a:stretch>
            </p:blipFill>
            <p:spPr bwMode="auto">
              <a:xfrm>
                <a:off x="8912859" y="573309"/>
                <a:ext cx="198086" cy="435650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0" name="Picture 9" descr="F:\1-原创素材\1_mm1102\PPT\PPT_014\materaials\page_8.png"/>
            <p:cNvPicPr>
              <a:picLocks noChangeAspect="1" noChangeArrowheads="1"/>
            </p:cNvPicPr>
            <p:nvPr/>
          </p:nvPicPr>
          <p:blipFill>
            <a:blip r:embed="rId6" cstate="email"/>
            <a:stretch>
              <a:fillRect/>
            </a:stretch>
          </p:blipFill>
          <p:spPr bwMode="auto">
            <a:xfrm>
              <a:off x="8912859" y="317293"/>
              <a:ext cx="198086" cy="27913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3" name="组合 12"/>
          <p:cNvGrpSpPr/>
          <p:nvPr/>
        </p:nvGrpSpPr>
        <p:grpSpPr>
          <a:xfrm>
            <a:off x="275766" y="1"/>
            <a:ext cx="8976754" cy="285425"/>
            <a:chOff x="275766" y="485353"/>
            <a:chExt cx="8976754" cy="285425"/>
          </a:xfrm>
        </p:grpSpPr>
        <p:pic>
          <p:nvPicPr>
            <p:cNvPr id="14" name="T1_green" descr="F:\1-原创素材\1_mm1102\PPT\PPT_014\materaials\page_3.png"/>
            <p:cNvPicPr>
              <a:picLocks noChangeAspect="1" noChangeArrowheads="1"/>
            </p:cNvPicPr>
            <p:nvPr/>
          </p:nvPicPr>
          <p:blipFill>
            <a:blip r:embed="rId7" cstate="email"/>
            <a:stretch>
              <a:fillRect/>
            </a:stretch>
          </p:blipFill>
          <p:spPr bwMode="auto">
            <a:xfrm>
              <a:off x="275766" y="485353"/>
              <a:ext cx="3352228" cy="1171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T3_red" descr="F:\1-原创素材\1_mm1102\PPT\PPT_014\materaials\page_11.png"/>
            <p:cNvPicPr>
              <a:picLocks noChangeAspect="1" noChangeArrowheads="1"/>
            </p:cNvPicPr>
            <p:nvPr/>
          </p:nvPicPr>
          <p:blipFill>
            <a:blip r:embed="rId8" cstate="email"/>
            <a:stretch>
              <a:fillRect/>
            </a:stretch>
          </p:blipFill>
          <p:spPr bwMode="auto">
            <a:xfrm>
              <a:off x="4601781" y="485353"/>
              <a:ext cx="4154097" cy="1171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T4_orange" descr="F:\1-原创素材\1_mm1102\PPT\PPT_014\materaials\page_5.png"/>
            <p:cNvPicPr>
              <a:picLocks noChangeAspect="1" noChangeArrowheads="1"/>
            </p:cNvPicPr>
            <p:nvPr/>
          </p:nvPicPr>
          <p:blipFill>
            <a:blip r:embed="rId9" cstate="email"/>
            <a:stretch>
              <a:fillRect/>
            </a:stretch>
          </p:blipFill>
          <p:spPr bwMode="auto">
            <a:xfrm>
              <a:off x="7393557" y="485353"/>
              <a:ext cx="1858963" cy="1842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T2_orange" descr="F:\1-原创素材\1_mm1102\PPT\PPT_014\materaials\page_6.png"/>
            <p:cNvPicPr>
              <a:picLocks noChangeAspect="1" noChangeArrowheads="1"/>
            </p:cNvPicPr>
            <p:nvPr/>
          </p:nvPicPr>
          <p:blipFill>
            <a:blip r:embed="rId10" cstate="email"/>
            <a:stretch>
              <a:fillRect/>
            </a:stretch>
          </p:blipFill>
          <p:spPr bwMode="auto">
            <a:xfrm>
              <a:off x="2914947" y="485353"/>
              <a:ext cx="2239898" cy="2854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8" name="组合 17"/>
          <p:cNvGrpSpPr/>
          <p:nvPr/>
        </p:nvGrpSpPr>
        <p:grpSpPr>
          <a:xfrm>
            <a:off x="150297" y="4918298"/>
            <a:ext cx="8605580" cy="225202"/>
            <a:chOff x="150297" y="4506158"/>
            <a:chExt cx="8605580" cy="225202"/>
          </a:xfrm>
        </p:grpSpPr>
        <p:pic>
          <p:nvPicPr>
            <p:cNvPr id="19" name="B2_green" descr="F:\1-原创素材\1_mm1102\PPT\PPT_014\materaials\page_10.png"/>
            <p:cNvPicPr>
              <a:picLocks noChangeAspect="1" noChangeArrowheads="1"/>
            </p:cNvPicPr>
            <p:nvPr/>
          </p:nvPicPr>
          <p:blipFill>
            <a:blip r:embed="rId11" cstate="email"/>
            <a:stretch>
              <a:fillRect/>
            </a:stretch>
          </p:blipFill>
          <p:spPr bwMode="auto">
            <a:xfrm rot="10800000">
              <a:off x="4612256" y="4506158"/>
              <a:ext cx="4143621" cy="2252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B1_red" descr="F:\1-原创素材\1_mm1102\PPT\PPT_014\materaials\page_4.png"/>
            <p:cNvPicPr>
              <a:picLocks noChangeAspect="1" noChangeArrowheads="1"/>
            </p:cNvPicPr>
            <p:nvPr/>
          </p:nvPicPr>
          <p:blipFill>
            <a:blip r:embed="rId12" cstate="email"/>
            <a:stretch>
              <a:fillRect/>
            </a:stretch>
          </p:blipFill>
          <p:spPr bwMode="auto">
            <a:xfrm rot="10800000">
              <a:off x="150297" y="4562632"/>
              <a:ext cx="5400707" cy="1687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D3170-5088-45AE-A697-CA716FCF92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6123B-831D-43F2-BB4E-AB8ED4DADC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 anchorCtr="0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D3170-5088-45AE-A697-CA716FCF92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6123B-831D-43F2-BB4E-AB8ED4DADC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26306" y="273844"/>
            <a:ext cx="1189044" cy="4358879"/>
          </a:xfrm>
        </p:spPr>
        <p:txBody>
          <a:bodyPr vert="eaVert">
            <a:normAutofit/>
          </a:bodyPr>
          <a:lstStyle>
            <a:lvl1pPr>
              <a:defRPr sz="27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6535638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D3170-5088-45AE-A697-CA716FCF92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6123B-831D-43F2-BB4E-AB8ED4DADC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D3170-5088-45AE-A697-CA716FCF92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6123B-831D-43F2-BB4E-AB8ED4DADC29}" type="slidenum">
              <a:rPr lang="zh-CN" altLang="en-US" smtClean="0"/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3"/>
          </p:nvPr>
        </p:nvSpPr>
        <p:spPr>
          <a:xfrm>
            <a:off x="628651" y="249492"/>
            <a:ext cx="7886700" cy="432048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98C79-876F-4295-8981-CB4A87071B9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300543-EF70-4269-80D3-2FAFA26123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98C79-876F-4295-8981-CB4A87071B9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300543-EF70-4269-80D3-2FAFA26123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F:\1-原创素材\1_mm1102\PPT\PPT_014\materaials\home_bg_sc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18900000">
            <a:off x="-1757299" y="-1197509"/>
            <a:ext cx="13050717" cy="13050717"/>
          </a:xfrm>
          <a:custGeom>
            <a:avLst/>
            <a:gdLst>
              <a:gd name="connsiteX0" fmla="*/ 17400955 w 17400955"/>
              <a:gd name="connsiteY0" fmla="*/ 0 h 17400955"/>
              <a:gd name="connsiteX1" fmla="*/ 17400955 w 17400955"/>
              <a:gd name="connsiteY1" fmla="*/ 17400955 h 17400955"/>
              <a:gd name="connsiteX2" fmla="*/ 0 w 17400955"/>
              <a:gd name="connsiteY2" fmla="*/ 0 h 17400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400955" h="17400955">
                <a:moveTo>
                  <a:pt x="17400955" y="0"/>
                </a:moveTo>
                <a:lnTo>
                  <a:pt x="17400955" y="17400955"/>
                </a:lnTo>
                <a:lnTo>
                  <a:pt x="0" y="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组合 7"/>
          <p:cNvGrpSpPr/>
          <p:nvPr/>
        </p:nvGrpSpPr>
        <p:grpSpPr>
          <a:xfrm>
            <a:off x="-181891" y="0"/>
            <a:ext cx="9477866" cy="5227698"/>
            <a:chOff x="-242521" y="0"/>
            <a:chExt cx="12637155" cy="6970264"/>
          </a:xfrm>
        </p:grpSpPr>
        <p:sp>
          <p:nvSpPr>
            <p:cNvPr id="9" name="bg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pic>
          <p:nvPicPr>
            <p:cNvPr id="10" name="glow"/>
            <p:cNvPicPr>
              <a:picLocks noChangeAspect="1" noChangeArrowheads="1"/>
            </p:cNvPicPr>
            <p:nvPr/>
          </p:nvPicPr>
          <p:blipFill>
            <a:blip r:embed="rId3"/>
            <a:stretch>
              <a:fillRect/>
            </a:stretch>
          </p:blipFill>
          <p:spPr bwMode="auto">
            <a:xfrm>
              <a:off x="0" y="0"/>
              <a:ext cx="12192000" cy="685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标题 1"/>
            <p:cNvSpPr txBox="1"/>
            <p:nvPr/>
          </p:nvSpPr>
          <p:spPr>
            <a:xfrm>
              <a:off x="963084" y="4406901"/>
              <a:ext cx="10363200" cy="1362075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4000" b="1" kern="1200" cap="all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l" defTabSz="12185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b="1" i="0" u="none" strike="noStrike" kern="1200" cap="all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华文琥珀" panose="02010800040101010101" charset="-122"/>
                  <a:cs typeface="+mj-cs"/>
                </a:rPr>
                <a:t>单击此处编辑母版标题样式</a:t>
              </a:r>
              <a:endParaRPr kumimoji="0" lang="zh-CN" altLang="en-US" b="1" i="0" u="none" strike="noStrike" kern="1200" cap="all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华文琥珀" panose="02010800040101010101" charset="-122"/>
                <a:cs typeface="+mj-cs"/>
              </a:endParaRPr>
            </a:p>
          </p:txBody>
        </p:sp>
        <p:sp>
          <p:nvSpPr>
            <p:cNvPr id="12" name="文本占位符 2"/>
            <p:cNvSpPr txBox="1"/>
            <p:nvPr/>
          </p:nvSpPr>
          <p:spPr>
            <a:xfrm>
              <a:off x="963084" y="2906713"/>
              <a:ext cx="10363200" cy="1500187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rm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1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1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1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1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1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1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1218565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b="0" i="0" u="none" strike="noStrike" kern="1200" cap="none" spc="0" normalizeH="0" baseline="0" noProof="0" smtClean="0">
                  <a:ln>
                    <a:noFill/>
                  </a:ln>
                  <a:solidFill>
                    <a:sysClr val="windowText" lastClr="000000">
                      <a:tint val="75000"/>
                    </a:sysClr>
                  </a:solidFill>
                  <a:effectLst/>
                  <a:uLnTx/>
                  <a:uFillTx/>
                  <a:latin typeface="华文琥珀" panose="02010800040101010101" charset="-122"/>
                  <a:cs typeface="+mn-cs"/>
                </a:rPr>
                <a:t>单击此处编辑母版文本样式</a:t>
              </a:r>
              <a:endParaRPr kumimoji="0" lang="zh-CN" altLang="en-US" b="0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>
                    <a:tint val="75000"/>
                  </a:sysClr>
                </a:solidFill>
                <a:effectLst/>
                <a:uLnTx/>
                <a:uFillTx/>
                <a:latin typeface="华文琥珀" panose="02010800040101010101" charset="-122"/>
                <a:cs typeface="+mn-cs"/>
              </a:endParaRPr>
            </a:p>
          </p:txBody>
        </p:sp>
        <p:sp>
          <p:nvSpPr>
            <p:cNvPr id="13" name="日期占位符 3"/>
            <p:cNvSpPr txBox="1"/>
            <p:nvPr/>
          </p:nvSpPr>
          <p:spPr>
            <a:xfrm>
              <a:off x="609600" y="6356351"/>
              <a:ext cx="2844800" cy="365125"/>
            </a:xfrm>
            <a:prstGeom prst="rect">
              <a:avLst/>
            </a:prstGeom>
          </p:spPr>
          <p:txBody>
            <a:bodyPr vert="horz" lIns="91440" tIns="45720" rIns="91440" bIns="45720"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fld id="{A077817C-7B71-42AF-900A-2817BE836D2B}" type="datetimeFigureOut">
                <a:rPr lang="zh-CN" altLang="en-US" smtClean="0">
                  <a:solidFill>
                    <a:prstClr val="black">
                      <a:tint val="75000"/>
                    </a:prstClr>
                  </a:solidFill>
                  <a:latin typeface="华文琥珀" panose="02010800040101010101" charset="-122"/>
                </a:rPr>
              </a:fld>
              <a:endParaRPr lang="zh-CN" altLang="en-US">
                <a:solidFill>
                  <a:prstClr val="black">
                    <a:tint val="75000"/>
                  </a:prstClr>
                </a:solidFill>
                <a:latin typeface="华文琥珀" panose="02010800040101010101" charset="-122"/>
              </a:endParaRPr>
            </a:p>
          </p:txBody>
        </p:sp>
        <p:sp>
          <p:nvSpPr>
            <p:cNvPr id="14" name="页脚占位符 4"/>
            <p:cNvSpPr txBox="1"/>
            <p:nvPr/>
          </p:nvSpPr>
          <p:spPr>
            <a:xfrm>
              <a:off x="4165600" y="6356351"/>
              <a:ext cx="3860800" cy="365125"/>
            </a:xfrm>
            <a:prstGeom prst="rect">
              <a:avLst/>
            </a:prstGeom>
          </p:spPr>
          <p:txBody>
            <a:bodyPr vert="horz" lIns="91440" tIns="45720" rIns="91440" bIns="45720" rtlCol="0" anchor="ctr"/>
            <a:lstStyle>
              <a:defPPr>
                <a:defRPr lang="zh-CN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>
                    <a:tint val="75000"/>
                  </a:prstClr>
                </a:solidFill>
                <a:latin typeface="华文琥珀" panose="02010800040101010101" charset="-122"/>
              </a:endParaRPr>
            </a:p>
          </p:txBody>
        </p:sp>
        <p:sp>
          <p:nvSpPr>
            <p:cNvPr id="15" name="灯片编号占位符 5"/>
            <p:cNvSpPr txBox="1"/>
            <p:nvPr/>
          </p:nvSpPr>
          <p:spPr>
            <a:xfrm>
              <a:off x="8737600" y="6356351"/>
              <a:ext cx="2844800" cy="365125"/>
            </a:xfrm>
            <a:prstGeom prst="rect">
              <a:avLst/>
            </a:prstGeom>
          </p:spPr>
          <p:txBody>
            <a:bodyPr vert="horz" lIns="91440" tIns="45720" rIns="91440" bIns="45720" rtlCol="0" anchor="ctr"/>
            <a:lstStyle>
              <a:defPPr>
                <a:defRPr lang="zh-CN"/>
              </a:defPPr>
              <a:lvl1pPr marL="0" algn="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fld id="{0DA75A3B-6662-4096-B8F1-4038B9AC79F6}" type="slidenum">
                <a:rPr lang="zh-CN" altLang="en-US" smtClean="0">
                  <a:solidFill>
                    <a:prstClr val="black">
                      <a:tint val="75000"/>
                    </a:prstClr>
                  </a:solidFill>
                  <a:latin typeface="华文琥珀" panose="02010800040101010101" charset="-122"/>
                </a:rPr>
              </a:fld>
              <a:endParaRPr lang="zh-CN" altLang="en-US">
                <a:solidFill>
                  <a:prstClr val="black">
                    <a:tint val="75000"/>
                  </a:prstClr>
                </a:solidFill>
                <a:latin typeface="华文琥珀" panose="02010800040101010101" charset="-122"/>
              </a:endParaRPr>
            </a:p>
          </p:txBody>
        </p:sp>
        <p:pic>
          <p:nvPicPr>
            <p:cNvPr id="16" name="Picture 2" descr="E:\丫头\png\小人\卡通类素材\yunf.png"/>
            <p:cNvPicPr>
              <a:picLocks noChangeAspect="1" noChangeArrowheads="1"/>
            </p:cNvPicPr>
            <p:nvPr/>
          </p:nvPicPr>
          <p:blipFill>
            <a:blip r:embed="rId4" cstate="email"/>
            <a:stretch>
              <a:fillRect/>
            </a:stretch>
          </p:blipFill>
          <p:spPr bwMode="auto">
            <a:xfrm>
              <a:off x="2509664" y="967390"/>
              <a:ext cx="1797144" cy="7544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6" descr="E:\丫头\png\小人\卡通类素材\dyt.png"/>
            <p:cNvPicPr>
              <a:picLocks noChangeAspect="1" noChangeArrowheads="1"/>
            </p:cNvPicPr>
            <p:nvPr/>
          </p:nvPicPr>
          <p:blipFill>
            <a:blip r:embed="rId5" cstate="email"/>
            <a:stretch>
              <a:fillRect/>
            </a:stretch>
          </p:blipFill>
          <p:spPr bwMode="auto">
            <a:xfrm rot="16931690">
              <a:off x="-617384" y="2365288"/>
              <a:ext cx="4979839" cy="42301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4" descr="E:\丫头\png\小人\卡通类素材\gyk.png"/>
            <p:cNvPicPr>
              <a:picLocks noChangeAspect="1" noChangeArrowheads="1"/>
            </p:cNvPicPr>
            <p:nvPr/>
          </p:nvPicPr>
          <p:blipFill>
            <a:blip r:embed="rId6" cstate="email"/>
            <a:stretch>
              <a:fillRect/>
            </a:stretch>
          </p:blipFill>
          <p:spPr bwMode="auto">
            <a:xfrm rot="18355788">
              <a:off x="936791" y="4974987"/>
              <a:ext cx="761816" cy="3930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4" descr="E:\丫头\png\小人\卡通类素材\gyk.png"/>
            <p:cNvPicPr>
              <a:picLocks noChangeAspect="1" noChangeArrowheads="1"/>
            </p:cNvPicPr>
            <p:nvPr/>
          </p:nvPicPr>
          <p:blipFill>
            <a:blip r:embed="rId7" cstate="email"/>
            <a:stretch>
              <a:fillRect/>
            </a:stretch>
          </p:blipFill>
          <p:spPr bwMode="auto">
            <a:xfrm rot="1195425">
              <a:off x="6729095" y="1869689"/>
              <a:ext cx="960107" cy="6298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5" descr="E:\丫头\png\小人\卡通类素材\dyt.png"/>
            <p:cNvPicPr>
              <a:picLocks noChangeAspect="1" noChangeArrowheads="1"/>
            </p:cNvPicPr>
            <p:nvPr/>
          </p:nvPicPr>
          <p:blipFill>
            <a:blip r:embed="rId8" cstate="email"/>
            <a:stretch>
              <a:fillRect/>
            </a:stretch>
          </p:blipFill>
          <p:spPr bwMode="auto">
            <a:xfrm rot="1248741">
              <a:off x="7263127" y="1703693"/>
              <a:ext cx="4514292" cy="38346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icture 6" descr="E:\丫头\png\小人\卡通类素材\dtr.png"/>
            <p:cNvPicPr>
              <a:picLocks noChangeAspect="1" noChangeArrowheads="1"/>
            </p:cNvPicPr>
            <p:nvPr/>
          </p:nvPicPr>
          <p:blipFill>
            <a:blip r:embed="rId9" cstate="email"/>
            <a:stretch>
              <a:fillRect/>
            </a:stretch>
          </p:blipFill>
          <p:spPr bwMode="auto">
            <a:xfrm rot="1493138">
              <a:off x="9561647" y="2915827"/>
              <a:ext cx="823907" cy="10745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2" name="Picture 4" descr="E:\丫头\png\小人\卡通类素材\gyk.png"/>
            <p:cNvPicPr>
              <a:picLocks noChangeAspect="1" noChangeArrowheads="1"/>
            </p:cNvPicPr>
            <p:nvPr/>
          </p:nvPicPr>
          <p:blipFill>
            <a:blip r:embed="rId6" cstate="email"/>
            <a:stretch>
              <a:fillRect/>
            </a:stretch>
          </p:blipFill>
          <p:spPr bwMode="auto">
            <a:xfrm rot="20400232">
              <a:off x="3385287" y="2418011"/>
              <a:ext cx="761816" cy="3930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" name="Picture 4" descr="E:\丫头\png\小人\卡通类素材\gyk.png"/>
            <p:cNvPicPr>
              <a:picLocks noChangeAspect="1" noChangeArrowheads="1"/>
            </p:cNvPicPr>
            <p:nvPr/>
          </p:nvPicPr>
          <p:blipFill>
            <a:blip r:embed="rId7" cstate="email"/>
            <a:stretch>
              <a:fillRect/>
            </a:stretch>
          </p:blipFill>
          <p:spPr bwMode="auto">
            <a:xfrm rot="20621572">
              <a:off x="3725471" y="2132087"/>
              <a:ext cx="960107" cy="6298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4" name="Picture 6" descr="E:\丫头\png\小人\卡通类素材\dtr.png"/>
            <p:cNvPicPr>
              <a:picLocks noChangeAspect="1" noChangeArrowheads="1"/>
            </p:cNvPicPr>
            <p:nvPr/>
          </p:nvPicPr>
          <p:blipFill>
            <a:blip r:embed="rId10" cstate="email"/>
            <a:stretch>
              <a:fillRect/>
            </a:stretch>
          </p:blipFill>
          <p:spPr bwMode="auto">
            <a:xfrm flipH="1">
              <a:off x="8459094" y="2360026"/>
              <a:ext cx="458389" cy="6344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" name="Picture 9" descr="E:\丫头\png\小人\卡通类素材\yio.png"/>
            <p:cNvPicPr>
              <a:picLocks noChangeAspect="1" noChangeArrowheads="1"/>
            </p:cNvPicPr>
            <p:nvPr/>
          </p:nvPicPr>
          <p:blipFill>
            <a:blip r:embed="rId11" cstate="email"/>
            <a:stretch>
              <a:fillRect/>
            </a:stretch>
          </p:blipFill>
          <p:spPr bwMode="auto">
            <a:xfrm rot="15582418" flipV="1">
              <a:off x="10963267" y="5142164"/>
              <a:ext cx="559875" cy="9411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6" name="Picture 8" descr="E:\丫头\png\小人\卡通类素材\edt.png"/>
            <p:cNvPicPr>
              <a:picLocks noChangeAspect="1" noChangeArrowheads="1"/>
            </p:cNvPicPr>
            <p:nvPr/>
          </p:nvPicPr>
          <p:blipFill>
            <a:blip r:embed="rId12" cstate="email"/>
            <a:stretch>
              <a:fillRect/>
            </a:stretch>
          </p:blipFill>
          <p:spPr bwMode="auto">
            <a:xfrm rot="320699">
              <a:off x="8963055" y="917362"/>
              <a:ext cx="1874349" cy="30593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7" name="Picture 9" descr="E:\丫头\png\小人\卡通类素材\yio.png"/>
            <p:cNvPicPr>
              <a:picLocks noChangeAspect="1" noChangeArrowheads="1"/>
            </p:cNvPicPr>
            <p:nvPr/>
          </p:nvPicPr>
          <p:blipFill>
            <a:blip r:embed="rId13" cstate="email"/>
            <a:stretch>
              <a:fillRect/>
            </a:stretch>
          </p:blipFill>
          <p:spPr bwMode="auto">
            <a:xfrm rot="2576239" flipH="1">
              <a:off x="10315527" y="3051127"/>
              <a:ext cx="1001464" cy="16833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9" descr="E:\丫头\png\小人\卡通类素材\yio.png"/>
            <p:cNvPicPr>
              <a:picLocks noChangeAspect="1" noChangeArrowheads="1"/>
            </p:cNvPicPr>
            <p:nvPr/>
          </p:nvPicPr>
          <p:blipFill>
            <a:blip r:embed="rId14" cstate="email"/>
            <a:stretch>
              <a:fillRect/>
            </a:stretch>
          </p:blipFill>
          <p:spPr bwMode="auto">
            <a:xfrm rot="19307180" flipH="1">
              <a:off x="2026371" y="2737102"/>
              <a:ext cx="589696" cy="9912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" name="Picture 9" descr="E:\丫头\png\小人\卡通类素材\yio.png"/>
            <p:cNvPicPr>
              <a:picLocks noChangeAspect="1" noChangeArrowheads="1"/>
            </p:cNvPicPr>
            <p:nvPr/>
          </p:nvPicPr>
          <p:blipFill>
            <a:blip r:embed="rId13" cstate="email"/>
            <a:stretch>
              <a:fillRect/>
            </a:stretch>
          </p:blipFill>
          <p:spPr bwMode="auto">
            <a:xfrm rot="19023760">
              <a:off x="678557" y="3583203"/>
              <a:ext cx="1001464" cy="16833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" name="Picture 8" descr="E:\丫头\png\小人\卡通类素材\edt.png"/>
            <p:cNvPicPr>
              <a:picLocks noChangeAspect="1" noChangeArrowheads="1"/>
            </p:cNvPicPr>
            <p:nvPr/>
          </p:nvPicPr>
          <p:blipFill>
            <a:blip r:embed="rId12" cstate="email"/>
            <a:stretch>
              <a:fillRect/>
            </a:stretch>
          </p:blipFill>
          <p:spPr bwMode="auto">
            <a:xfrm rot="18145106">
              <a:off x="1575932" y="751964"/>
              <a:ext cx="1874349" cy="30593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" name="Picture 7" descr="E:\丫头\png\小人\卡通类素材\edt.png"/>
            <p:cNvPicPr>
              <a:picLocks noChangeAspect="1" noChangeArrowheads="1"/>
            </p:cNvPicPr>
            <p:nvPr/>
          </p:nvPicPr>
          <p:blipFill>
            <a:blip r:embed="rId15" cstate="email"/>
            <a:stretch>
              <a:fillRect/>
            </a:stretch>
          </p:blipFill>
          <p:spPr bwMode="auto">
            <a:xfrm rot="19987890">
              <a:off x="4894265" y="27592"/>
              <a:ext cx="2586831" cy="42222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2" name="Picture 2" descr="E:\丫头\png\小人\卡通类素材\yunf.png"/>
            <p:cNvPicPr>
              <a:picLocks noChangeAspect="1" noChangeArrowheads="1"/>
            </p:cNvPicPr>
            <p:nvPr/>
          </p:nvPicPr>
          <p:blipFill>
            <a:blip r:embed="rId16" cstate="email"/>
            <a:stretch>
              <a:fillRect/>
            </a:stretch>
          </p:blipFill>
          <p:spPr bwMode="auto">
            <a:xfrm>
              <a:off x="8688288" y="157132"/>
              <a:ext cx="2172269" cy="9119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3" name="Picture 6" descr="E:\丫头\png\小人\卡通类素材\dtr.png"/>
            <p:cNvPicPr>
              <a:picLocks noChangeAspect="1" noChangeArrowheads="1"/>
            </p:cNvPicPr>
            <p:nvPr/>
          </p:nvPicPr>
          <p:blipFill>
            <a:blip r:embed="rId17" cstate="email"/>
            <a:stretch>
              <a:fillRect/>
            </a:stretch>
          </p:blipFill>
          <p:spPr bwMode="auto">
            <a:xfrm rot="21306120">
              <a:off x="4457585" y="1635223"/>
              <a:ext cx="863560" cy="8076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4" name="Picture 6" descr="E:\丫头\png\小人\卡通类素材\dtr.png"/>
            <p:cNvPicPr>
              <a:picLocks noChangeAspect="1" noChangeArrowheads="1"/>
            </p:cNvPicPr>
            <p:nvPr/>
          </p:nvPicPr>
          <p:blipFill>
            <a:blip r:embed="rId18" cstate="email"/>
            <a:stretch>
              <a:fillRect/>
            </a:stretch>
          </p:blipFill>
          <p:spPr bwMode="auto">
            <a:xfrm rot="18282560">
              <a:off x="1679096" y="3760939"/>
              <a:ext cx="539099" cy="6344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" name="Picture 4" descr="E:\丫头\png\小人\卡通类素材\gyk.png"/>
            <p:cNvPicPr>
              <a:picLocks noChangeAspect="1" noChangeArrowheads="1"/>
            </p:cNvPicPr>
            <p:nvPr/>
          </p:nvPicPr>
          <p:blipFill>
            <a:blip r:embed="rId6" cstate="email"/>
            <a:stretch>
              <a:fillRect/>
            </a:stretch>
          </p:blipFill>
          <p:spPr bwMode="auto">
            <a:xfrm rot="4899745">
              <a:off x="10505655" y="5030452"/>
              <a:ext cx="761816" cy="3930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6" name="Picture 4" descr="E:\丫头\png\小人\卡通类素材\gyk.png"/>
            <p:cNvPicPr>
              <a:picLocks noChangeAspect="1" noChangeArrowheads="1"/>
            </p:cNvPicPr>
            <p:nvPr/>
          </p:nvPicPr>
          <p:blipFill>
            <a:blip r:embed="rId7" cstate="email"/>
            <a:stretch>
              <a:fillRect/>
            </a:stretch>
          </p:blipFill>
          <p:spPr bwMode="auto">
            <a:xfrm rot="4546963">
              <a:off x="10156845" y="4394699"/>
              <a:ext cx="960107" cy="6298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7" name="Picture 6" descr="E:\丫头\png\小人\卡通类素材\dtr.png"/>
            <p:cNvPicPr>
              <a:picLocks noChangeAspect="1" noChangeArrowheads="1"/>
            </p:cNvPicPr>
            <p:nvPr/>
          </p:nvPicPr>
          <p:blipFill>
            <a:blip r:embed="rId19" cstate="email"/>
            <a:stretch>
              <a:fillRect/>
            </a:stretch>
          </p:blipFill>
          <p:spPr bwMode="auto">
            <a:xfrm rot="18322212">
              <a:off x="1706455" y="3283429"/>
              <a:ext cx="614757" cy="8017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8" name="Picture 4" descr="E:\丫头\png\小人\卡通类素材\gyk.png"/>
            <p:cNvPicPr>
              <a:picLocks noChangeAspect="1" noChangeArrowheads="1"/>
            </p:cNvPicPr>
            <p:nvPr/>
          </p:nvPicPr>
          <p:blipFill>
            <a:blip r:embed="rId20" cstate="email"/>
            <a:stretch>
              <a:fillRect/>
            </a:stretch>
          </p:blipFill>
          <p:spPr bwMode="auto">
            <a:xfrm rot="2321278">
              <a:off x="7674405" y="1660852"/>
              <a:ext cx="803312" cy="9557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9" name="Picture 4" descr="E:\丫头\png\小人\卡通类素材\gyk.png"/>
            <p:cNvPicPr>
              <a:picLocks noChangeAspect="1" noChangeArrowheads="1"/>
            </p:cNvPicPr>
            <p:nvPr/>
          </p:nvPicPr>
          <p:blipFill>
            <a:blip r:embed="rId21" cstate="email"/>
            <a:stretch>
              <a:fillRect/>
            </a:stretch>
          </p:blipFill>
          <p:spPr bwMode="auto">
            <a:xfrm rot="588027">
              <a:off x="5250903" y="1757955"/>
              <a:ext cx="472517" cy="5621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0" name="任意多边形 39"/>
            <p:cNvSpPr/>
            <p:nvPr/>
          </p:nvSpPr>
          <p:spPr>
            <a:xfrm>
              <a:off x="958536" y="2180861"/>
              <a:ext cx="10229653" cy="4705945"/>
            </a:xfrm>
            <a:custGeom>
              <a:avLst/>
              <a:gdLst>
                <a:gd name="connsiteX0" fmla="*/ 5114827 w 10229653"/>
                <a:gd name="connsiteY0" fmla="*/ 0 h 4705945"/>
                <a:gd name="connsiteX1" fmla="*/ 10224878 w 10229653"/>
                <a:gd name="connsiteY1" fmla="*/ 4611387 h 4705945"/>
                <a:gd name="connsiteX2" fmla="*/ 10229653 w 10229653"/>
                <a:gd name="connsiteY2" fmla="*/ 4705945 h 4705945"/>
                <a:gd name="connsiteX3" fmla="*/ 0 w 10229653"/>
                <a:gd name="connsiteY3" fmla="*/ 4705945 h 4705945"/>
                <a:gd name="connsiteX4" fmla="*/ 4775 w 10229653"/>
                <a:gd name="connsiteY4" fmla="*/ 4611387 h 4705945"/>
                <a:gd name="connsiteX5" fmla="*/ 5114827 w 10229653"/>
                <a:gd name="connsiteY5" fmla="*/ 0 h 4705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229653" h="4705945">
                  <a:moveTo>
                    <a:pt x="5114827" y="0"/>
                  </a:moveTo>
                  <a:cubicBezTo>
                    <a:pt x="7774373" y="0"/>
                    <a:pt x="9961834" y="2021240"/>
                    <a:pt x="10224878" y="4611387"/>
                  </a:cubicBezTo>
                  <a:lnTo>
                    <a:pt x="10229653" y="4705945"/>
                  </a:lnTo>
                  <a:lnTo>
                    <a:pt x="0" y="4705945"/>
                  </a:lnTo>
                  <a:lnTo>
                    <a:pt x="4775" y="4611387"/>
                  </a:lnTo>
                  <a:cubicBezTo>
                    <a:pt x="267819" y="2021240"/>
                    <a:pt x="2455280" y="0"/>
                    <a:pt x="5114827" y="0"/>
                  </a:cubicBezTo>
                  <a:close/>
                </a:path>
              </a:pathLst>
            </a:cu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1218565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琥珀" panose="02010800040101010101" charset="-122"/>
                <a:cs typeface="+mn-ea"/>
                <a:sym typeface="+mn-lt"/>
              </a:endParaRPr>
            </a:p>
          </p:txBody>
        </p:sp>
        <p:grpSp>
          <p:nvGrpSpPr>
            <p:cNvPr id="41" name="组合 40"/>
            <p:cNvGrpSpPr/>
            <p:nvPr/>
          </p:nvGrpSpPr>
          <p:grpSpPr>
            <a:xfrm>
              <a:off x="2200663" y="5131503"/>
              <a:ext cx="618004" cy="825964"/>
              <a:chOff x="1650497" y="3848627"/>
              <a:chExt cx="463503" cy="619473"/>
            </a:xfrm>
          </p:grpSpPr>
          <p:pic>
            <p:nvPicPr>
              <p:cNvPr id="60" name="Picture 10" descr="E:\丫头\png\小人\卡通类素材\ry.png"/>
              <p:cNvPicPr>
                <a:picLocks noChangeAspect="1" noChangeArrowheads="1"/>
              </p:cNvPicPr>
              <p:nvPr/>
            </p:nvPicPr>
            <p:blipFill>
              <a:blip r:embed="rId22" cstate="email"/>
              <a:stretch>
                <a:fillRect/>
              </a:stretch>
            </p:blipFill>
            <p:spPr bwMode="auto">
              <a:xfrm>
                <a:off x="1650497" y="3848627"/>
                <a:ext cx="463503" cy="54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1" name="Picture 10" descr="E:\丫头\png\小人\卡通类素材\ry.png"/>
              <p:cNvPicPr>
                <a:picLocks noChangeAspect="1" noChangeArrowheads="1"/>
              </p:cNvPicPr>
              <p:nvPr/>
            </p:nvPicPr>
            <p:blipFill>
              <a:blip r:embed="rId23" cstate="email"/>
              <a:stretch>
                <a:fillRect/>
              </a:stretch>
            </p:blipFill>
            <p:spPr bwMode="auto">
              <a:xfrm>
                <a:off x="1688968" y="4180100"/>
                <a:ext cx="355608" cy="288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42" name="Picture 10" descr="E:\丫头\png\小人\卡通类素材\ry.png"/>
            <p:cNvPicPr>
              <a:picLocks noChangeAspect="1" noChangeArrowheads="1"/>
            </p:cNvPicPr>
            <p:nvPr/>
          </p:nvPicPr>
          <p:blipFill>
            <a:blip r:embed="rId24" cstate="email"/>
            <a:stretch>
              <a:fillRect/>
            </a:stretch>
          </p:blipFill>
          <p:spPr bwMode="auto">
            <a:xfrm>
              <a:off x="2305669" y="4373648"/>
              <a:ext cx="414876" cy="336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3" name="Picture 10" descr="E:\丫头\png\小人\卡通类素材\ry.png"/>
            <p:cNvPicPr>
              <a:picLocks noChangeAspect="1" noChangeArrowheads="1"/>
            </p:cNvPicPr>
            <p:nvPr/>
          </p:nvPicPr>
          <p:blipFill>
            <a:blip r:embed="rId25" cstate="email"/>
            <a:stretch>
              <a:fillRect/>
            </a:stretch>
          </p:blipFill>
          <p:spPr bwMode="auto">
            <a:xfrm>
              <a:off x="9609610" y="4409540"/>
              <a:ext cx="533412" cy="432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4" name="Picture 10" descr="E:\丫头\png\小人\卡通类素材\ry.png"/>
            <p:cNvPicPr>
              <a:picLocks noChangeAspect="1" noChangeArrowheads="1"/>
            </p:cNvPicPr>
            <p:nvPr/>
          </p:nvPicPr>
          <p:blipFill>
            <a:blip r:embed="rId26" cstate="email"/>
            <a:stretch>
              <a:fillRect/>
            </a:stretch>
          </p:blipFill>
          <p:spPr bwMode="auto">
            <a:xfrm>
              <a:off x="2936626" y="3444243"/>
              <a:ext cx="355609" cy="28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5" name="Picture 10" descr="E:\丫头\png\小人\卡通类素材\ry.png"/>
            <p:cNvPicPr>
              <a:picLocks noChangeAspect="1" noChangeArrowheads="1"/>
            </p:cNvPicPr>
            <p:nvPr/>
          </p:nvPicPr>
          <p:blipFill>
            <a:blip r:embed="rId26" cstate="email"/>
            <a:stretch>
              <a:fillRect/>
            </a:stretch>
          </p:blipFill>
          <p:spPr bwMode="auto">
            <a:xfrm>
              <a:off x="8878372" y="5011017"/>
              <a:ext cx="355609" cy="28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6" name="组合 45"/>
            <p:cNvGrpSpPr/>
            <p:nvPr/>
          </p:nvGrpSpPr>
          <p:grpSpPr>
            <a:xfrm>
              <a:off x="1303948" y="5382189"/>
              <a:ext cx="606101" cy="839279"/>
              <a:chOff x="977961" y="4036641"/>
              <a:chExt cx="454576" cy="629459"/>
            </a:xfrm>
          </p:grpSpPr>
          <p:pic>
            <p:nvPicPr>
              <p:cNvPr id="58" name="Picture 10" descr="E:\丫头\png\小人\卡通类素材\ry.png"/>
              <p:cNvPicPr>
                <a:picLocks noChangeAspect="1" noChangeArrowheads="1"/>
              </p:cNvPicPr>
              <p:nvPr/>
            </p:nvPicPr>
            <p:blipFill>
              <a:blip r:embed="rId27" cstate="email"/>
              <a:stretch>
                <a:fillRect/>
              </a:stretch>
            </p:blipFill>
            <p:spPr bwMode="auto">
              <a:xfrm>
                <a:off x="977961" y="4036641"/>
                <a:ext cx="454576" cy="5296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9" name="Picture 10" descr="E:\丫头\png\小人\卡通类素材\ry.png"/>
              <p:cNvPicPr>
                <a:picLocks noChangeAspect="1" noChangeArrowheads="1"/>
              </p:cNvPicPr>
              <p:nvPr/>
            </p:nvPicPr>
            <p:blipFill>
              <a:blip r:embed="rId25" cstate="email"/>
              <a:stretch>
                <a:fillRect/>
              </a:stretch>
            </p:blipFill>
            <p:spPr bwMode="auto">
              <a:xfrm>
                <a:off x="997798" y="4342100"/>
                <a:ext cx="400059" cy="324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47" name="组合 46"/>
            <p:cNvGrpSpPr/>
            <p:nvPr/>
          </p:nvGrpSpPr>
          <p:grpSpPr>
            <a:xfrm>
              <a:off x="9859797" y="5528919"/>
              <a:ext cx="761016" cy="902307"/>
              <a:chOff x="7394848" y="4146689"/>
              <a:chExt cx="570762" cy="676730"/>
            </a:xfrm>
          </p:grpSpPr>
          <p:pic>
            <p:nvPicPr>
              <p:cNvPr id="56" name="Picture 10" descr="E:\丫头\png\小人\卡通类素材\ry.png"/>
              <p:cNvPicPr>
                <a:picLocks noChangeAspect="1" noChangeArrowheads="1"/>
              </p:cNvPicPr>
              <p:nvPr/>
            </p:nvPicPr>
            <p:blipFill>
              <a:blip r:embed="rId28" cstate="email"/>
              <a:stretch>
                <a:fillRect/>
              </a:stretch>
            </p:blipFill>
            <p:spPr bwMode="auto">
              <a:xfrm>
                <a:off x="7394848" y="4146689"/>
                <a:ext cx="570762" cy="66496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7" name="Picture 10" descr="E:\丫头\png\小人\卡通类素材\ry.png"/>
              <p:cNvPicPr>
                <a:picLocks noChangeAspect="1" noChangeArrowheads="1"/>
              </p:cNvPicPr>
              <p:nvPr/>
            </p:nvPicPr>
            <p:blipFill>
              <a:blip r:embed="rId25" cstate="email"/>
              <a:stretch>
                <a:fillRect/>
              </a:stretch>
            </p:blipFill>
            <p:spPr bwMode="auto">
              <a:xfrm>
                <a:off x="7480200" y="4499419"/>
                <a:ext cx="400059" cy="324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48" name="Picture 10" descr="E:\丫头\png\小人\卡通类素材\ry.png"/>
            <p:cNvPicPr>
              <a:picLocks noChangeAspect="1" noChangeArrowheads="1"/>
            </p:cNvPicPr>
            <p:nvPr/>
          </p:nvPicPr>
          <p:blipFill>
            <a:blip r:embed="rId29" cstate="email"/>
            <a:stretch>
              <a:fillRect/>
            </a:stretch>
          </p:blipFill>
          <p:spPr bwMode="auto">
            <a:xfrm>
              <a:off x="9081571" y="3572931"/>
              <a:ext cx="296341" cy="24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9" name="组合 48"/>
            <p:cNvGrpSpPr/>
            <p:nvPr/>
          </p:nvGrpSpPr>
          <p:grpSpPr>
            <a:xfrm>
              <a:off x="6937574" y="90538"/>
              <a:ext cx="5457060" cy="4902911"/>
              <a:chOff x="5260515" y="81691"/>
              <a:chExt cx="4092795" cy="3677183"/>
            </a:xfrm>
          </p:grpSpPr>
          <p:grpSp>
            <p:nvGrpSpPr>
              <p:cNvPr id="50" name="组合 49"/>
              <p:cNvGrpSpPr/>
              <p:nvPr/>
            </p:nvGrpSpPr>
            <p:grpSpPr>
              <a:xfrm rot="1789715">
                <a:off x="5260515" y="1755031"/>
                <a:ext cx="4092795" cy="2003843"/>
                <a:chOff x="3797945" y="715526"/>
                <a:chExt cx="4092795" cy="2003843"/>
              </a:xfrm>
            </p:grpSpPr>
            <p:pic>
              <p:nvPicPr>
                <p:cNvPr id="52" name="Picture 11" descr="E:\丫头\png\小人\卡通类素材\fyt.png"/>
                <p:cNvPicPr>
                  <a:picLocks noChangeAspect="1" noChangeArrowheads="1"/>
                </p:cNvPicPr>
                <p:nvPr/>
              </p:nvPicPr>
              <p:blipFill>
                <a:blip r:embed="rId30" cstate="email"/>
                <a:stretch>
                  <a:fillRect/>
                </a:stretch>
              </p:blipFill>
              <p:spPr bwMode="auto">
                <a:xfrm rot="1077304">
                  <a:off x="4972468" y="737268"/>
                  <a:ext cx="1031756" cy="1152000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53" name="Picture 12" descr="E:\丫头\png\小人\卡通类素材\sfe.png"/>
                <p:cNvPicPr>
                  <a:picLocks noChangeAspect="1" noChangeArrowheads="1"/>
                </p:cNvPicPr>
                <p:nvPr/>
              </p:nvPicPr>
              <p:blipFill>
                <a:blip r:embed="rId31" cstate="email"/>
                <a:stretch>
                  <a:fillRect/>
                </a:stretch>
              </p:blipFill>
              <p:spPr bwMode="auto">
                <a:xfrm rot="640899">
                  <a:off x="3797945" y="715526"/>
                  <a:ext cx="1235028" cy="1188000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54" name="Picture 13" descr="E:\丫头\png\小人\卡通类素材\fhj.png"/>
                <p:cNvPicPr>
                  <a:picLocks noChangeAspect="1" noChangeArrowheads="1"/>
                </p:cNvPicPr>
                <p:nvPr/>
              </p:nvPicPr>
              <p:blipFill>
                <a:blip r:embed="rId32" cstate="email"/>
                <a:stretch>
                  <a:fillRect/>
                </a:stretch>
              </p:blipFill>
              <p:spPr bwMode="auto">
                <a:xfrm rot="1375128">
                  <a:off x="5951969" y="963305"/>
                  <a:ext cx="1033244" cy="121114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55" name="Picture 14" descr="E:\丫头\png\小人\卡通类素材\eth.png"/>
                <p:cNvPicPr>
                  <a:picLocks noChangeAspect="1" noChangeArrowheads="1"/>
                </p:cNvPicPr>
                <p:nvPr/>
              </p:nvPicPr>
              <p:blipFill>
                <a:blip r:embed="rId33" cstate="email"/>
                <a:stretch>
                  <a:fillRect/>
                </a:stretch>
              </p:blipFill>
              <p:spPr bwMode="auto">
                <a:xfrm rot="2659501">
                  <a:off x="6852980" y="1450121"/>
                  <a:ext cx="1037760" cy="1269248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51" name="云形标注 50"/>
              <p:cNvSpPr/>
              <p:nvPr/>
            </p:nvSpPr>
            <p:spPr>
              <a:xfrm rot="2319260">
                <a:off x="6389678" y="81691"/>
                <a:ext cx="600301" cy="1026742"/>
              </a:xfrm>
              <a:prstGeom prst="cloudCallout">
                <a:avLst/>
              </a:prstGeom>
              <a:pattFill prst="wdDnDiag">
                <a:fgClr>
                  <a:sysClr val="window" lastClr="FFFFFF"/>
                </a:fgClr>
                <a:bgClr>
                  <a:srgbClr val="00B0F0"/>
                </a:bgClr>
              </a:pattFill>
              <a:ln w="25400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218565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华文琥珀" panose="02010800040101010101" charset="-122"/>
                  <a:cs typeface="+mn-ea"/>
                  <a:sym typeface="+mn-lt"/>
                </a:endParaRPr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917503" y="2386361"/>
            <a:ext cx="5308994" cy="991891"/>
          </a:xfrm>
        </p:spPr>
        <p:txBody>
          <a:bodyPr anchor="b">
            <a:noAutofit/>
          </a:bodyPr>
          <a:lstStyle>
            <a:lvl1pPr marL="0" marR="0" indent="0" algn="ctr" defTabSz="12185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3300"/>
            </a:lvl1pPr>
          </a:lstStyle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917503" y="3435846"/>
            <a:ext cx="5308994" cy="105657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D3170-5088-45AE-A697-CA716FCF92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6123B-831D-43F2-BB4E-AB8ED4DADC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D3170-5088-45AE-A697-CA716FCF92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6123B-831D-43F2-BB4E-AB8ED4DADC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D3170-5088-45AE-A697-CA716FCF92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6123B-831D-43F2-BB4E-AB8ED4DADC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D3170-5088-45AE-A697-CA716FCF92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6123B-831D-43F2-BB4E-AB8ED4DADC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D3170-5088-45AE-A697-CA716FCF92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6123B-831D-43F2-BB4E-AB8ED4DADC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F:\1-原创素材\1_mm1102\PPT\PPT_014\materaials\home_bg_sc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18900000">
            <a:off x="-1757299" y="-1197509"/>
            <a:ext cx="13050717" cy="13050717"/>
          </a:xfrm>
          <a:custGeom>
            <a:avLst/>
            <a:gdLst>
              <a:gd name="connsiteX0" fmla="*/ 17400955 w 17400955"/>
              <a:gd name="connsiteY0" fmla="*/ 0 h 17400955"/>
              <a:gd name="connsiteX1" fmla="*/ 17400955 w 17400955"/>
              <a:gd name="connsiteY1" fmla="*/ 17400955 h 17400955"/>
              <a:gd name="connsiteX2" fmla="*/ 0 w 17400955"/>
              <a:gd name="connsiteY2" fmla="*/ 0 h 17400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400955" h="17400955">
                <a:moveTo>
                  <a:pt x="17400955" y="0"/>
                </a:moveTo>
                <a:lnTo>
                  <a:pt x="17400955" y="17400955"/>
                </a:lnTo>
                <a:lnTo>
                  <a:pt x="0" y="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组合 6"/>
          <p:cNvGrpSpPr/>
          <p:nvPr/>
        </p:nvGrpSpPr>
        <p:grpSpPr>
          <a:xfrm>
            <a:off x="-181891" y="0"/>
            <a:ext cx="9477866" cy="5227698"/>
            <a:chOff x="-242521" y="0"/>
            <a:chExt cx="12637155" cy="6970264"/>
          </a:xfrm>
        </p:grpSpPr>
        <p:sp>
          <p:nvSpPr>
            <p:cNvPr id="8" name="bg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pic>
          <p:nvPicPr>
            <p:cNvPr id="9" name="glow"/>
            <p:cNvPicPr>
              <a:picLocks noChangeAspect="1" noChangeArrowheads="1"/>
            </p:cNvPicPr>
            <p:nvPr/>
          </p:nvPicPr>
          <p:blipFill>
            <a:blip r:embed="rId3"/>
            <a:stretch>
              <a:fillRect/>
            </a:stretch>
          </p:blipFill>
          <p:spPr bwMode="auto">
            <a:xfrm>
              <a:off x="0" y="0"/>
              <a:ext cx="12192000" cy="685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标题 1"/>
            <p:cNvSpPr txBox="1"/>
            <p:nvPr/>
          </p:nvSpPr>
          <p:spPr>
            <a:xfrm>
              <a:off x="963084" y="4406901"/>
              <a:ext cx="10363200" cy="1362075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4000" b="1" kern="1200" cap="all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l" defTabSz="12185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b="1" i="0" u="none" strike="noStrike" kern="1200" cap="all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华文琥珀" panose="02010800040101010101" charset="-122"/>
                  <a:cs typeface="+mj-cs"/>
                </a:rPr>
                <a:t>单击此处编辑母版标题样式</a:t>
              </a:r>
              <a:endParaRPr kumimoji="0" lang="zh-CN" altLang="en-US" b="1" i="0" u="none" strike="noStrike" kern="1200" cap="all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华文琥珀" panose="02010800040101010101" charset="-122"/>
                <a:cs typeface="+mj-cs"/>
              </a:endParaRPr>
            </a:p>
          </p:txBody>
        </p:sp>
        <p:sp>
          <p:nvSpPr>
            <p:cNvPr id="11" name="文本占位符 2"/>
            <p:cNvSpPr txBox="1"/>
            <p:nvPr/>
          </p:nvSpPr>
          <p:spPr>
            <a:xfrm>
              <a:off x="963084" y="2906713"/>
              <a:ext cx="10363200" cy="1500187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rm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1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1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1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1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1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1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1218565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b="0" i="0" u="none" strike="noStrike" kern="1200" cap="none" spc="0" normalizeH="0" baseline="0" noProof="0" smtClean="0">
                  <a:ln>
                    <a:noFill/>
                  </a:ln>
                  <a:solidFill>
                    <a:sysClr val="windowText" lastClr="000000">
                      <a:tint val="75000"/>
                    </a:sysClr>
                  </a:solidFill>
                  <a:effectLst/>
                  <a:uLnTx/>
                  <a:uFillTx/>
                  <a:latin typeface="华文琥珀" panose="02010800040101010101" charset="-122"/>
                  <a:cs typeface="+mn-cs"/>
                </a:rPr>
                <a:t>单击此处编辑母版文本样式</a:t>
              </a:r>
              <a:endParaRPr kumimoji="0" lang="zh-CN" altLang="en-US" b="0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>
                    <a:tint val="75000"/>
                  </a:sysClr>
                </a:solidFill>
                <a:effectLst/>
                <a:uLnTx/>
                <a:uFillTx/>
                <a:latin typeface="华文琥珀" panose="02010800040101010101" charset="-122"/>
                <a:cs typeface="+mn-cs"/>
              </a:endParaRPr>
            </a:p>
          </p:txBody>
        </p:sp>
        <p:sp>
          <p:nvSpPr>
            <p:cNvPr id="12" name="日期占位符 3"/>
            <p:cNvSpPr txBox="1"/>
            <p:nvPr/>
          </p:nvSpPr>
          <p:spPr>
            <a:xfrm>
              <a:off x="609600" y="6356351"/>
              <a:ext cx="2844800" cy="365125"/>
            </a:xfrm>
            <a:prstGeom prst="rect">
              <a:avLst/>
            </a:prstGeom>
          </p:spPr>
          <p:txBody>
            <a:bodyPr vert="horz" lIns="91440" tIns="45720" rIns="91440" bIns="45720"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fld id="{A077817C-7B71-42AF-900A-2817BE836D2B}" type="datetimeFigureOut">
                <a:rPr lang="zh-CN" altLang="en-US" smtClean="0">
                  <a:solidFill>
                    <a:prstClr val="black">
                      <a:tint val="75000"/>
                    </a:prstClr>
                  </a:solidFill>
                  <a:latin typeface="华文琥珀" panose="02010800040101010101" charset="-122"/>
                </a:rPr>
              </a:fld>
              <a:endParaRPr lang="zh-CN" altLang="en-US">
                <a:solidFill>
                  <a:prstClr val="black">
                    <a:tint val="75000"/>
                  </a:prstClr>
                </a:solidFill>
                <a:latin typeface="华文琥珀" panose="02010800040101010101" charset="-122"/>
              </a:endParaRPr>
            </a:p>
          </p:txBody>
        </p:sp>
        <p:sp>
          <p:nvSpPr>
            <p:cNvPr id="13" name="页脚占位符 4"/>
            <p:cNvSpPr txBox="1"/>
            <p:nvPr/>
          </p:nvSpPr>
          <p:spPr>
            <a:xfrm>
              <a:off x="4165600" y="6356351"/>
              <a:ext cx="3860800" cy="365125"/>
            </a:xfrm>
            <a:prstGeom prst="rect">
              <a:avLst/>
            </a:prstGeom>
          </p:spPr>
          <p:txBody>
            <a:bodyPr vert="horz" lIns="91440" tIns="45720" rIns="91440" bIns="45720" rtlCol="0" anchor="ctr"/>
            <a:lstStyle>
              <a:defPPr>
                <a:defRPr lang="zh-CN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>
                    <a:tint val="75000"/>
                  </a:prstClr>
                </a:solidFill>
                <a:latin typeface="华文琥珀" panose="02010800040101010101" charset="-122"/>
              </a:endParaRPr>
            </a:p>
          </p:txBody>
        </p:sp>
        <p:sp>
          <p:nvSpPr>
            <p:cNvPr id="14" name="灯片编号占位符 5"/>
            <p:cNvSpPr txBox="1"/>
            <p:nvPr/>
          </p:nvSpPr>
          <p:spPr>
            <a:xfrm>
              <a:off x="8737600" y="6356351"/>
              <a:ext cx="2844800" cy="365125"/>
            </a:xfrm>
            <a:prstGeom prst="rect">
              <a:avLst/>
            </a:prstGeom>
          </p:spPr>
          <p:txBody>
            <a:bodyPr vert="horz" lIns="91440" tIns="45720" rIns="91440" bIns="45720" rtlCol="0" anchor="ctr"/>
            <a:lstStyle>
              <a:defPPr>
                <a:defRPr lang="zh-CN"/>
              </a:defPPr>
              <a:lvl1pPr marL="0" algn="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fld id="{0DA75A3B-6662-4096-B8F1-4038B9AC79F6}" type="slidenum">
                <a:rPr lang="zh-CN" altLang="en-US" smtClean="0">
                  <a:solidFill>
                    <a:prstClr val="black">
                      <a:tint val="75000"/>
                    </a:prstClr>
                  </a:solidFill>
                  <a:latin typeface="华文琥珀" panose="02010800040101010101" charset="-122"/>
                </a:rPr>
              </a:fld>
              <a:endParaRPr lang="zh-CN" altLang="en-US">
                <a:solidFill>
                  <a:prstClr val="black">
                    <a:tint val="75000"/>
                  </a:prstClr>
                </a:solidFill>
                <a:latin typeface="华文琥珀" panose="02010800040101010101" charset="-122"/>
              </a:endParaRPr>
            </a:p>
          </p:txBody>
        </p:sp>
        <p:pic>
          <p:nvPicPr>
            <p:cNvPr id="15" name="Picture 2" descr="E:\丫头\png\小人\卡通类素材\yunf.png"/>
            <p:cNvPicPr>
              <a:picLocks noChangeAspect="1" noChangeArrowheads="1"/>
            </p:cNvPicPr>
            <p:nvPr/>
          </p:nvPicPr>
          <p:blipFill>
            <a:blip r:embed="rId4" cstate="email"/>
            <a:stretch>
              <a:fillRect/>
            </a:stretch>
          </p:blipFill>
          <p:spPr bwMode="auto">
            <a:xfrm>
              <a:off x="2509664" y="967390"/>
              <a:ext cx="1797144" cy="7544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6" descr="E:\丫头\png\小人\卡通类素材\dyt.png"/>
            <p:cNvPicPr>
              <a:picLocks noChangeAspect="1" noChangeArrowheads="1"/>
            </p:cNvPicPr>
            <p:nvPr/>
          </p:nvPicPr>
          <p:blipFill>
            <a:blip r:embed="rId5" cstate="email"/>
            <a:stretch>
              <a:fillRect/>
            </a:stretch>
          </p:blipFill>
          <p:spPr bwMode="auto">
            <a:xfrm rot="16931690">
              <a:off x="-617384" y="2365288"/>
              <a:ext cx="4979839" cy="42301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4" descr="E:\丫头\png\小人\卡通类素材\gyk.png"/>
            <p:cNvPicPr>
              <a:picLocks noChangeAspect="1" noChangeArrowheads="1"/>
            </p:cNvPicPr>
            <p:nvPr/>
          </p:nvPicPr>
          <p:blipFill>
            <a:blip r:embed="rId6" cstate="email"/>
            <a:stretch>
              <a:fillRect/>
            </a:stretch>
          </p:blipFill>
          <p:spPr bwMode="auto">
            <a:xfrm rot="18355788">
              <a:off x="936791" y="4974987"/>
              <a:ext cx="761816" cy="3930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4" descr="E:\丫头\png\小人\卡通类素材\gyk.png"/>
            <p:cNvPicPr>
              <a:picLocks noChangeAspect="1" noChangeArrowheads="1"/>
            </p:cNvPicPr>
            <p:nvPr/>
          </p:nvPicPr>
          <p:blipFill>
            <a:blip r:embed="rId7" cstate="email"/>
            <a:stretch>
              <a:fillRect/>
            </a:stretch>
          </p:blipFill>
          <p:spPr bwMode="auto">
            <a:xfrm rot="1195425">
              <a:off x="6729095" y="1869689"/>
              <a:ext cx="960107" cy="6298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5" descr="E:\丫头\png\小人\卡通类素材\dyt.png"/>
            <p:cNvPicPr>
              <a:picLocks noChangeAspect="1" noChangeArrowheads="1"/>
            </p:cNvPicPr>
            <p:nvPr/>
          </p:nvPicPr>
          <p:blipFill>
            <a:blip r:embed="rId8" cstate="email"/>
            <a:stretch>
              <a:fillRect/>
            </a:stretch>
          </p:blipFill>
          <p:spPr bwMode="auto">
            <a:xfrm rot="1248741">
              <a:off x="7263127" y="1703693"/>
              <a:ext cx="4514292" cy="38346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6" descr="E:\丫头\png\小人\卡通类素材\dtr.png"/>
            <p:cNvPicPr>
              <a:picLocks noChangeAspect="1" noChangeArrowheads="1"/>
            </p:cNvPicPr>
            <p:nvPr/>
          </p:nvPicPr>
          <p:blipFill>
            <a:blip r:embed="rId9" cstate="email"/>
            <a:stretch>
              <a:fillRect/>
            </a:stretch>
          </p:blipFill>
          <p:spPr bwMode="auto">
            <a:xfrm rot="1493138">
              <a:off x="9561647" y="2915827"/>
              <a:ext cx="823907" cy="10745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icture 4" descr="E:\丫头\png\小人\卡通类素材\gyk.png"/>
            <p:cNvPicPr>
              <a:picLocks noChangeAspect="1" noChangeArrowheads="1"/>
            </p:cNvPicPr>
            <p:nvPr/>
          </p:nvPicPr>
          <p:blipFill>
            <a:blip r:embed="rId6" cstate="email"/>
            <a:stretch>
              <a:fillRect/>
            </a:stretch>
          </p:blipFill>
          <p:spPr bwMode="auto">
            <a:xfrm rot="20400232">
              <a:off x="3385287" y="2418011"/>
              <a:ext cx="761816" cy="3930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2" name="Picture 4" descr="E:\丫头\png\小人\卡通类素材\gyk.png"/>
            <p:cNvPicPr>
              <a:picLocks noChangeAspect="1" noChangeArrowheads="1"/>
            </p:cNvPicPr>
            <p:nvPr/>
          </p:nvPicPr>
          <p:blipFill>
            <a:blip r:embed="rId7" cstate="email"/>
            <a:stretch>
              <a:fillRect/>
            </a:stretch>
          </p:blipFill>
          <p:spPr bwMode="auto">
            <a:xfrm rot="20621572">
              <a:off x="3725471" y="2132087"/>
              <a:ext cx="960107" cy="6298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" name="Picture 6" descr="E:\丫头\png\小人\卡通类素材\dtr.png"/>
            <p:cNvPicPr>
              <a:picLocks noChangeAspect="1" noChangeArrowheads="1"/>
            </p:cNvPicPr>
            <p:nvPr/>
          </p:nvPicPr>
          <p:blipFill>
            <a:blip r:embed="rId10" cstate="email"/>
            <a:stretch>
              <a:fillRect/>
            </a:stretch>
          </p:blipFill>
          <p:spPr bwMode="auto">
            <a:xfrm flipH="1">
              <a:off x="8459094" y="2360026"/>
              <a:ext cx="458389" cy="6344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4" name="Picture 9" descr="E:\丫头\png\小人\卡通类素材\yio.png"/>
            <p:cNvPicPr>
              <a:picLocks noChangeAspect="1" noChangeArrowheads="1"/>
            </p:cNvPicPr>
            <p:nvPr/>
          </p:nvPicPr>
          <p:blipFill>
            <a:blip r:embed="rId11" cstate="email"/>
            <a:stretch>
              <a:fillRect/>
            </a:stretch>
          </p:blipFill>
          <p:spPr bwMode="auto">
            <a:xfrm rot="15582418" flipV="1">
              <a:off x="10963267" y="5142164"/>
              <a:ext cx="559875" cy="9411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" name="Picture 8" descr="E:\丫头\png\小人\卡通类素材\edt.png"/>
            <p:cNvPicPr>
              <a:picLocks noChangeAspect="1" noChangeArrowheads="1"/>
            </p:cNvPicPr>
            <p:nvPr/>
          </p:nvPicPr>
          <p:blipFill>
            <a:blip r:embed="rId12" cstate="email"/>
            <a:stretch>
              <a:fillRect/>
            </a:stretch>
          </p:blipFill>
          <p:spPr bwMode="auto">
            <a:xfrm rot="320699">
              <a:off x="8963055" y="917362"/>
              <a:ext cx="1874349" cy="30593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6" name="Picture 9" descr="E:\丫头\png\小人\卡通类素材\yio.png"/>
            <p:cNvPicPr>
              <a:picLocks noChangeAspect="1" noChangeArrowheads="1"/>
            </p:cNvPicPr>
            <p:nvPr/>
          </p:nvPicPr>
          <p:blipFill>
            <a:blip r:embed="rId13" cstate="email"/>
            <a:stretch>
              <a:fillRect/>
            </a:stretch>
          </p:blipFill>
          <p:spPr bwMode="auto">
            <a:xfrm rot="2576239" flipH="1">
              <a:off x="10315527" y="3051127"/>
              <a:ext cx="1001464" cy="16833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7" name="Picture 9" descr="E:\丫头\png\小人\卡通类素材\yio.png"/>
            <p:cNvPicPr>
              <a:picLocks noChangeAspect="1" noChangeArrowheads="1"/>
            </p:cNvPicPr>
            <p:nvPr/>
          </p:nvPicPr>
          <p:blipFill>
            <a:blip r:embed="rId14" cstate="email"/>
            <a:stretch>
              <a:fillRect/>
            </a:stretch>
          </p:blipFill>
          <p:spPr bwMode="auto">
            <a:xfrm rot="19307180" flipH="1">
              <a:off x="2026371" y="2737102"/>
              <a:ext cx="589696" cy="9912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9" descr="E:\丫头\png\小人\卡通类素材\yio.png"/>
            <p:cNvPicPr>
              <a:picLocks noChangeAspect="1" noChangeArrowheads="1"/>
            </p:cNvPicPr>
            <p:nvPr/>
          </p:nvPicPr>
          <p:blipFill>
            <a:blip r:embed="rId13" cstate="email"/>
            <a:stretch>
              <a:fillRect/>
            </a:stretch>
          </p:blipFill>
          <p:spPr bwMode="auto">
            <a:xfrm rot="19023760">
              <a:off x="678557" y="3583203"/>
              <a:ext cx="1001464" cy="16833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" name="Picture 8" descr="E:\丫头\png\小人\卡通类素材\edt.png"/>
            <p:cNvPicPr>
              <a:picLocks noChangeAspect="1" noChangeArrowheads="1"/>
            </p:cNvPicPr>
            <p:nvPr/>
          </p:nvPicPr>
          <p:blipFill>
            <a:blip r:embed="rId12" cstate="email"/>
            <a:stretch>
              <a:fillRect/>
            </a:stretch>
          </p:blipFill>
          <p:spPr bwMode="auto">
            <a:xfrm rot="18145106">
              <a:off x="1575932" y="751964"/>
              <a:ext cx="1874349" cy="30593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" name="Picture 7" descr="E:\丫头\png\小人\卡通类素材\edt.png"/>
            <p:cNvPicPr>
              <a:picLocks noChangeAspect="1" noChangeArrowheads="1"/>
            </p:cNvPicPr>
            <p:nvPr/>
          </p:nvPicPr>
          <p:blipFill>
            <a:blip r:embed="rId15" cstate="email"/>
            <a:stretch>
              <a:fillRect/>
            </a:stretch>
          </p:blipFill>
          <p:spPr bwMode="auto">
            <a:xfrm rot="19987890">
              <a:off x="4894265" y="27592"/>
              <a:ext cx="2586831" cy="42222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" name="Picture 2" descr="E:\丫头\png\小人\卡通类素材\yunf.png"/>
            <p:cNvPicPr>
              <a:picLocks noChangeAspect="1" noChangeArrowheads="1"/>
            </p:cNvPicPr>
            <p:nvPr/>
          </p:nvPicPr>
          <p:blipFill>
            <a:blip r:embed="rId16" cstate="email"/>
            <a:stretch>
              <a:fillRect/>
            </a:stretch>
          </p:blipFill>
          <p:spPr bwMode="auto">
            <a:xfrm>
              <a:off x="8688288" y="157132"/>
              <a:ext cx="2172269" cy="9119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2" name="Picture 6" descr="E:\丫头\png\小人\卡通类素材\dtr.png"/>
            <p:cNvPicPr>
              <a:picLocks noChangeAspect="1" noChangeArrowheads="1"/>
            </p:cNvPicPr>
            <p:nvPr/>
          </p:nvPicPr>
          <p:blipFill>
            <a:blip r:embed="rId17" cstate="email"/>
            <a:stretch>
              <a:fillRect/>
            </a:stretch>
          </p:blipFill>
          <p:spPr bwMode="auto">
            <a:xfrm rot="21306120">
              <a:off x="4457585" y="1635223"/>
              <a:ext cx="863560" cy="8076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3" name="Picture 6" descr="E:\丫头\png\小人\卡通类素材\dtr.png"/>
            <p:cNvPicPr>
              <a:picLocks noChangeAspect="1" noChangeArrowheads="1"/>
            </p:cNvPicPr>
            <p:nvPr/>
          </p:nvPicPr>
          <p:blipFill>
            <a:blip r:embed="rId18" cstate="email"/>
            <a:stretch>
              <a:fillRect/>
            </a:stretch>
          </p:blipFill>
          <p:spPr bwMode="auto">
            <a:xfrm rot="18282560">
              <a:off x="1679096" y="3760939"/>
              <a:ext cx="539099" cy="6344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4" name="Picture 4" descr="E:\丫头\png\小人\卡通类素材\gyk.png"/>
            <p:cNvPicPr>
              <a:picLocks noChangeAspect="1" noChangeArrowheads="1"/>
            </p:cNvPicPr>
            <p:nvPr/>
          </p:nvPicPr>
          <p:blipFill>
            <a:blip r:embed="rId6" cstate="email"/>
            <a:stretch>
              <a:fillRect/>
            </a:stretch>
          </p:blipFill>
          <p:spPr bwMode="auto">
            <a:xfrm rot="4899745">
              <a:off x="10505655" y="5030452"/>
              <a:ext cx="761816" cy="3930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" name="Picture 4" descr="E:\丫头\png\小人\卡通类素材\gyk.png"/>
            <p:cNvPicPr>
              <a:picLocks noChangeAspect="1" noChangeArrowheads="1"/>
            </p:cNvPicPr>
            <p:nvPr/>
          </p:nvPicPr>
          <p:blipFill>
            <a:blip r:embed="rId7" cstate="email"/>
            <a:stretch>
              <a:fillRect/>
            </a:stretch>
          </p:blipFill>
          <p:spPr bwMode="auto">
            <a:xfrm rot="4546963">
              <a:off x="10156845" y="4394699"/>
              <a:ext cx="960107" cy="6298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6" name="Picture 6" descr="E:\丫头\png\小人\卡通类素材\dtr.png"/>
            <p:cNvPicPr>
              <a:picLocks noChangeAspect="1" noChangeArrowheads="1"/>
            </p:cNvPicPr>
            <p:nvPr/>
          </p:nvPicPr>
          <p:blipFill>
            <a:blip r:embed="rId19" cstate="email"/>
            <a:stretch>
              <a:fillRect/>
            </a:stretch>
          </p:blipFill>
          <p:spPr bwMode="auto">
            <a:xfrm rot="18322212">
              <a:off x="1706455" y="3283429"/>
              <a:ext cx="614757" cy="8017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7" name="Picture 4" descr="E:\丫头\png\小人\卡通类素材\gyk.png"/>
            <p:cNvPicPr>
              <a:picLocks noChangeAspect="1" noChangeArrowheads="1"/>
            </p:cNvPicPr>
            <p:nvPr/>
          </p:nvPicPr>
          <p:blipFill>
            <a:blip r:embed="rId20" cstate="email"/>
            <a:stretch>
              <a:fillRect/>
            </a:stretch>
          </p:blipFill>
          <p:spPr bwMode="auto">
            <a:xfrm rot="2321278">
              <a:off x="7674405" y="1660852"/>
              <a:ext cx="803312" cy="9557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8" name="Picture 4" descr="E:\丫头\png\小人\卡通类素材\gyk.png"/>
            <p:cNvPicPr>
              <a:picLocks noChangeAspect="1" noChangeArrowheads="1"/>
            </p:cNvPicPr>
            <p:nvPr/>
          </p:nvPicPr>
          <p:blipFill>
            <a:blip r:embed="rId21" cstate="email"/>
            <a:stretch>
              <a:fillRect/>
            </a:stretch>
          </p:blipFill>
          <p:spPr bwMode="auto">
            <a:xfrm rot="588027">
              <a:off x="5250903" y="1757955"/>
              <a:ext cx="472517" cy="5621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9" name="任意多边形 38"/>
            <p:cNvSpPr/>
            <p:nvPr/>
          </p:nvSpPr>
          <p:spPr>
            <a:xfrm>
              <a:off x="958536" y="2180861"/>
              <a:ext cx="10229653" cy="4705945"/>
            </a:xfrm>
            <a:custGeom>
              <a:avLst/>
              <a:gdLst>
                <a:gd name="connsiteX0" fmla="*/ 5114827 w 10229653"/>
                <a:gd name="connsiteY0" fmla="*/ 0 h 4705945"/>
                <a:gd name="connsiteX1" fmla="*/ 10224878 w 10229653"/>
                <a:gd name="connsiteY1" fmla="*/ 4611387 h 4705945"/>
                <a:gd name="connsiteX2" fmla="*/ 10229653 w 10229653"/>
                <a:gd name="connsiteY2" fmla="*/ 4705945 h 4705945"/>
                <a:gd name="connsiteX3" fmla="*/ 0 w 10229653"/>
                <a:gd name="connsiteY3" fmla="*/ 4705945 h 4705945"/>
                <a:gd name="connsiteX4" fmla="*/ 4775 w 10229653"/>
                <a:gd name="connsiteY4" fmla="*/ 4611387 h 4705945"/>
                <a:gd name="connsiteX5" fmla="*/ 5114827 w 10229653"/>
                <a:gd name="connsiteY5" fmla="*/ 0 h 4705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229653" h="4705945">
                  <a:moveTo>
                    <a:pt x="5114827" y="0"/>
                  </a:moveTo>
                  <a:cubicBezTo>
                    <a:pt x="7774373" y="0"/>
                    <a:pt x="9961834" y="2021240"/>
                    <a:pt x="10224878" y="4611387"/>
                  </a:cubicBezTo>
                  <a:lnTo>
                    <a:pt x="10229653" y="4705945"/>
                  </a:lnTo>
                  <a:lnTo>
                    <a:pt x="0" y="4705945"/>
                  </a:lnTo>
                  <a:lnTo>
                    <a:pt x="4775" y="4611387"/>
                  </a:lnTo>
                  <a:cubicBezTo>
                    <a:pt x="267819" y="2021240"/>
                    <a:pt x="2455280" y="0"/>
                    <a:pt x="5114827" y="0"/>
                  </a:cubicBezTo>
                  <a:close/>
                </a:path>
              </a:pathLst>
            </a:cu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1218565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琥珀" panose="02010800040101010101" charset="-122"/>
                <a:cs typeface="+mn-ea"/>
                <a:sym typeface="+mn-lt"/>
              </a:endParaRPr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2200663" y="5131503"/>
              <a:ext cx="618004" cy="825964"/>
              <a:chOff x="1650497" y="3848627"/>
              <a:chExt cx="463503" cy="619473"/>
            </a:xfrm>
          </p:grpSpPr>
          <p:pic>
            <p:nvPicPr>
              <p:cNvPr id="59" name="Picture 10" descr="E:\丫头\png\小人\卡通类素材\ry.png"/>
              <p:cNvPicPr>
                <a:picLocks noChangeAspect="1" noChangeArrowheads="1"/>
              </p:cNvPicPr>
              <p:nvPr/>
            </p:nvPicPr>
            <p:blipFill>
              <a:blip r:embed="rId22" cstate="email"/>
              <a:stretch>
                <a:fillRect/>
              </a:stretch>
            </p:blipFill>
            <p:spPr bwMode="auto">
              <a:xfrm>
                <a:off x="1650497" y="3848627"/>
                <a:ext cx="463503" cy="54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0" name="Picture 10" descr="E:\丫头\png\小人\卡通类素材\ry.png"/>
              <p:cNvPicPr>
                <a:picLocks noChangeAspect="1" noChangeArrowheads="1"/>
              </p:cNvPicPr>
              <p:nvPr/>
            </p:nvPicPr>
            <p:blipFill>
              <a:blip r:embed="rId23" cstate="email"/>
              <a:stretch>
                <a:fillRect/>
              </a:stretch>
            </p:blipFill>
            <p:spPr bwMode="auto">
              <a:xfrm>
                <a:off x="1688968" y="4180100"/>
                <a:ext cx="355608" cy="288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41" name="Picture 10" descr="E:\丫头\png\小人\卡通类素材\ry.png"/>
            <p:cNvPicPr>
              <a:picLocks noChangeAspect="1" noChangeArrowheads="1"/>
            </p:cNvPicPr>
            <p:nvPr/>
          </p:nvPicPr>
          <p:blipFill>
            <a:blip r:embed="rId24" cstate="email"/>
            <a:stretch>
              <a:fillRect/>
            </a:stretch>
          </p:blipFill>
          <p:spPr bwMode="auto">
            <a:xfrm>
              <a:off x="2305669" y="4373648"/>
              <a:ext cx="414876" cy="336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2" name="Picture 10" descr="E:\丫头\png\小人\卡通类素材\ry.png"/>
            <p:cNvPicPr>
              <a:picLocks noChangeAspect="1" noChangeArrowheads="1"/>
            </p:cNvPicPr>
            <p:nvPr/>
          </p:nvPicPr>
          <p:blipFill>
            <a:blip r:embed="rId25" cstate="email"/>
            <a:stretch>
              <a:fillRect/>
            </a:stretch>
          </p:blipFill>
          <p:spPr bwMode="auto">
            <a:xfrm>
              <a:off x="9609610" y="4409540"/>
              <a:ext cx="533412" cy="432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3" name="Picture 10" descr="E:\丫头\png\小人\卡通类素材\ry.png"/>
            <p:cNvPicPr>
              <a:picLocks noChangeAspect="1" noChangeArrowheads="1"/>
            </p:cNvPicPr>
            <p:nvPr/>
          </p:nvPicPr>
          <p:blipFill>
            <a:blip r:embed="rId26" cstate="email"/>
            <a:stretch>
              <a:fillRect/>
            </a:stretch>
          </p:blipFill>
          <p:spPr bwMode="auto">
            <a:xfrm>
              <a:off x="2936626" y="3444243"/>
              <a:ext cx="355609" cy="28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4" name="Picture 10" descr="E:\丫头\png\小人\卡通类素材\ry.png"/>
            <p:cNvPicPr>
              <a:picLocks noChangeAspect="1" noChangeArrowheads="1"/>
            </p:cNvPicPr>
            <p:nvPr/>
          </p:nvPicPr>
          <p:blipFill>
            <a:blip r:embed="rId26" cstate="email"/>
            <a:stretch>
              <a:fillRect/>
            </a:stretch>
          </p:blipFill>
          <p:spPr bwMode="auto">
            <a:xfrm>
              <a:off x="8878372" y="5011017"/>
              <a:ext cx="355609" cy="28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5" name="组合 44"/>
            <p:cNvGrpSpPr/>
            <p:nvPr/>
          </p:nvGrpSpPr>
          <p:grpSpPr>
            <a:xfrm>
              <a:off x="1303948" y="5382189"/>
              <a:ext cx="606101" cy="839279"/>
              <a:chOff x="977961" y="4036641"/>
              <a:chExt cx="454576" cy="629459"/>
            </a:xfrm>
          </p:grpSpPr>
          <p:pic>
            <p:nvPicPr>
              <p:cNvPr id="57" name="Picture 10" descr="E:\丫头\png\小人\卡通类素材\ry.png"/>
              <p:cNvPicPr>
                <a:picLocks noChangeAspect="1" noChangeArrowheads="1"/>
              </p:cNvPicPr>
              <p:nvPr/>
            </p:nvPicPr>
            <p:blipFill>
              <a:blip r:embed="rId27" cstate="email"/>
              <a:stretch>
                <a:fillRect/>
              </a:stretch>
            </p:blipFill>
            <p:spPr bwMode="auto">
              <a:xfrm>
                <a:off x="977961" y="4036641"/>
                <a:ext cx="454576" cy="5296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8" name="Picture 10" descr="E:\丫头\png\小人\卡通类素材\ry.png"/>
              <p:cNvPicPr>
                <a:picLocks noChangeAspect="1" noChangeArrowheads="1"/>
              </p:cNvPicPr>
              <p:nvPr/>
            </p:nvPicPr>
            <p:blipFill>
              <a:blip r:embed="rId25" cstate="email"/>
              <a:stretch>
                <a:fillRect/>
              </a:stretch>
            </p:blipFill>
            <p:spPr bwMode="auto">
              <a:xfrm>
                <a:off x="997798" y="4342100"/>
                <a:ext cx="400059" cy="324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46" name="组合 45"/>
            <p:cNvGrpSpPr/>
            <p:nvPr/>
          </p:nvGrpSpPr>
          <p:grpSpPr>
            <a:xfrm>
              <a:off x="9859797" y="5528919"/>
              <a:ext cx="761016" cy="902307"/>
              <a:chOff x="7394848" y="4146689"/>
              <a:chExt cx="570762" cy="676730"/>
            </a:xfrm>
          </p:grpSpPr>
          <p:pic>
            <p:nvPicPr>
              <p:cNvPr id="55" name="Picture 10" descr="E:\丫头\png\小人\卡通类素材\ry.png"/>
              <p:cNvPicPr>
                <a:picLocks noChangeAspect="1" noChangeArrowheads="1"/>
              </p:cNvPicPr>
              <p:nvPr/>
            </p:nvPicPr>
            <p:blipFill>
              <a:blip r:embed="rId28" cstate="email"/>
              <a:stretch>
                <a:fillRect/>
              </a:stretch>
            </p:blipFill>
            <p:spPr bwMode="auto">
              <a:xfrm>
                <a:off x="7394848" y="4146689"/>
                <a:ext cx="570762" cy="66496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6" name="Picture 10" descr="E:\丫头\png\小人\卡通类素材\ry.png"/>
              <p:cNvPicPr>
                <a:picLocks noChangeAspect="1" noChangeArrowheads="1"/>
              </p:cNvPicPr>
              <p:nvPr/>
            </p:nvPicPr>
            <p:blipFill>
              <a:blip r:embed="rId25" cstate="email"/>
              <a:stretch>
                <a:fillRect/>
              </a:stretch>
            </p:blipFill>
            <p:spPr bwMode="auto">
              <a:xfrm>
                <a:off x="7480200" y="4499419"/>
                <a:ext cx="400059" cy="324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47" name="Picture 10" descr="E:\丫头\png\小人\卡通类素材\ry.png"/>
            <p:cNvPicPr>
              <a:picLocks noChangeAspect="1" noChangeArrowheads="1"/>
            </p:cNvPicPr>
            <p:nvPr/>
          </p:nvPicPr>
          <p:blipFill>
            <a:blip r:embed="rId29" cstate="email"/>
            <a:stretch>
              <a:fillRect/>
            </a:stretch>
          </p:blipFill>
          <p:spPr bwMode="auto">
            <a:xfrm>
              <a:off x="9081571" y="3572931"/>
              <a:ext cx="296341" cy="24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8" name="组合 47"/>
            <p:cNvGrpSpPr/>
            <p:nvPr/>
          </p:nvGrpSpPr>
          <p:grpSpPr>
            <a:xfrm>
              <a:off x="6937574" y="90538"/>
              <a:ext cx="5457060" cy="4902911"/>
              <a:chOff x="5260515" y="81691"/>
              <a:chExt cx="4092795" cy="3677183"/>
            </a:xfrm>
          </p:grpSpPr>
          <p:grpSp>
            <p:nvGrpSpPr>
              <p:cNvPr id="49" name="组合 48"/>
              <p:cNvGrpSpPr/>
              <p:nvPr/>
            </p:nvGrpSpPr>
            <p:grpSpPr>
              <a:xfrm rot="1789715">
                <a:off x="5260515" y="1755031"/>
                <a:ext cx="4092795" cy="2003843"/>
                <a:chOff x="3797945" y="715526"/>
                <a:chExt cx="4092795" cy="2003843"/>
              </a:xfrm>
            </p:grpSpPr>
            <p:pic>
              <p:nvPicPr>
                <p:cNvPr id="51" name="Picture 11" descr="E:\丫头\png\小人\卡通类素材\fyt.png"/>
                <p:cNvPicPr>
                  <a:picLocks noChangeAspect="1" noChangeArrowheads="1"/>
                </p:cNvPicPr>
                <p:nvPr/>
              </p:nvPicPr>
              <p:blipFill>
                <a:blip r:embed="rId30" cstate="email"/>
                <a:stretch>
                  <a:fillRect/>
                </a:stretch>
              </p:blipFill>
              <p:spPr bwMode="auto">
                <a:xfrm rot="1077304">
                  <a:off x="4972468" y="737268"/>
                  <a:ext cx="1031756" cy="1152000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52" name="Picture 12" descr="E:\丫头\png\小人\卡通类素材\sfe.png"/>
                <p:cNvPicPr>
                  <a:picLocks noChangeAspect="1" noChangeArrowheads="1"/>
                </p:cNvPicPr>
                <p:nvPr/>
              </p:nvPicPr>
              <p:blipFill>
                <a:blip r:embed="rId31" cstate="email"/>
                <a:stretch>
                  <a:fillRect/>
                </a:stretch>
              </p:blipFill>
              <p:spPr bwMode="auto">
                <a:xfrm rot="640899">
                  <a:off x="3797945" y="715526"/>
                  <a:ext cx="1235028" cy="1188000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53" name="Picture 13" descr="E:\丫头\png\小人\卡通类素材\fhj.png"/>
                <p:cNvPicPr>
                  <a:picLocks noChangeAspect="1" noChangeArrowheads="1"/>
                </p:cNvPicPr>
                <p:nvPr/>
              </p:nvPicPr>
              <p:blipFill>
                <a:blip r:embed="rId32" cstate="email"/>
                <a:stretch>
                  <a:fillRect/>
                </a:stretch>
              </p:blipFill>
              <p:spPr bwMode="auto">
                <a:xfrm rot="1375128">
                  <a:off x="5951969" y="963305"/>
                  <a:ext cx="1033244" cy="121114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54" name="Picture 14" descr="E:\丫头\png\小人\卡通类素材\eth.png"/>
                <p:cNvPicPr>
                  <a:picLocks noChangeAspect="1" noChangeArrowheads="1"/>
                </p:cNvPicPr>
                <p:nvPr/>
              </p:nvPicPr>
              <p:blipFill>
                <a:blip r:embed="rId33" cstate="email"/>
                <a:stretch>
                  <a:fillRect/>
                </a:stretch>
              </p:blipFill>
              <p:spPr bwMode="auto">
                <a:xfrm rot="2659501">
                  <a:off x="6852980" y="1450121"/>
                  <a:ext cx="1037760" cy="1269248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50" name="云形标注 49"/>
              <p:cNvSpPr/>
              <p:nvPr/>
            </p:nvSpPr>
            <p:spPr>
              <a:xfrm rot="2319260">
                <a:off x="6389678" y="81691"/>
                <a:ext cx="600301" cy="1026742"/>
              </a:xfrm>
              <a:prstGeom prst="cloudCallout">
                <a:avLst/>
              </a:prstGeom>
              <a:pattFill prst="wdDnDiag">
                <a:fgClr>
                  <a:sysClr val="window" lastClr="FFFFFF"/>
                </a:fgClr>
                <a:bgClr>
                  <a:srgbClr val="00B0F0"/>
                </a:bgClr>
              </a:pattFill>
              <a:ln w="25400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218565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华文琥珀" panose="02010800040101010101" charset="-122"/>
                  <a:cs typeface="+mn-ea"/>
                  <a:sym typeface="+mn-lt"/>
                </a:endParaRPr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87658" y="2883962"/>
            <a:ext cx="5368685" cy="1642229"/>
          </a:xfrm>
        </p:spPr>
        <p:txBody>
          <a:bodyPr>
            <a:normAutofit/>
          </a:bodyPr>
          <a:lstStyle>
            <a:lvl1pPr algn="ctr">
              <a:defRPr sz="3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D3170-5088-45AE-A697-CA716FCF92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6123B-831D-43F2-BB4E-AB8ED4DADC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file:///D:\qq&#25991;&#20214;\712321467\Image\C2C\Image2\%7b75232B38-A165-1FB7-499C-2E1C792CACB5%7d.png" TargetMode="External"/><Relationship Id="rId4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0.xml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7" Type="http://schemas.openxmlformats.org/officeDocument/2006/relationships/theme" Target="../theme/theme2.xml"/><Relationship Id="rId16" Type="http://schemas.openxmlformats.org/officeDocument/2006/relationships/image" Target="file:///D:\qq&#25991;&#20214;\712321467\Image\C2C\Image2\%7b75232B38-A165-1FB7-499C-2E1C792CACB5%7d.png" TargetMode="External"/><Relationship Id="rId15" Type="http://schemas.openxmlformats.org/officeDocument/2006/relationships/image" Target="../media/image2.png"/><Relationship Id="rId14" Type="http://schemas.openxmlformats.org/officeDocument/2006/relationships/tags" Target="../tags/tag2.xml"/><Relationship Id="rId13" Type="http://schemas.openxmlformats.org/officeDocument/2006/relationships/tags" Target="../tags/tag1.xml"/><Relationship Id="rId12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3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73743875" descr="学科网 zxxk.com"/>
          <p:cNvPicPr>
            <a:picLocks noChangeAspect="1"/>
          </p:cNvPicPr>
          <p:nvPr/>
        </p:nvPicPr>
        <p:blipFill>
          <a:blip r:embed="rId4" r:link="rId5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28650" y="274639"/>
            <a:ext cx="788670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C98C79-876F-4295-8981-CB4A87071B9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300543-EF70-4269-80D3-2FAFA261230A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/>
        </p:nvPicPr>
        <p:blipFill>
          <a:blip r:embed="rId15" r:link="rId16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  <p:sldLayoutId id="2147483664" r:id="rId12"/>
  </p:sldLayoutIdLst>
  <p:transition/>
  <p:txStyles>
    <p:titleStyle>
      <a:lvl1pPr algn="l" defTabSz="913765" rtl="0" eaLnBrk="1" latinLnBrk="0" hangingPunct="1"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3765" rtl="0" eaLnBrk="1" latinLnBrk="0" hangingPunct="1">
        <a:spcBef>
          <a:spcPct val="15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14375" indent="-257175" algn="l" defTabSz="913765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1171575" indent="-257175" algn="l" defTabSz="913765" rtl="0" eaLnBrk="1" latinLnBrk="0" hangingPunct="1">
        <a:spcBef>
          <a:spcPct val="15000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628775" indent="-257175" algn="l" defTabSz="913765" rtl="0" eaLnBrk="1" latinLnBrk="0" hangingPunct="1">
        <a:spcBef>
          <a:spcPct val="15000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2085975" indent="-257175" algn="l" defTabSz="913765" rtl="0" eaLnBrk="1" latinLnBrk="0" hangingPunct="1">
        <a:spcBef>
          <a:spcPct val="15000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spcBef>
          <a:spcPct val="15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spcBef>
          <a:spcPct val="15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spcBef>
          <a:spcPct val="15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spcBef>
          <a:spcPct val="15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tags" Target="../tags/tag13.xml"/><Relationship Id="rId1" Type="http://schemas.openxmlformats.org/officeDocument/2006/relationships/image" Target="../media/image4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tags" Target="../tags/tag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5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0.xml"/><Relationship Id="rId4" Type="http://schemas.openxmlformats.org/officeDocument/2006/relationships/tags" Target="../tags/tag6.xml"/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tags" Target="../tags/tag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tags" Target="../tags/tag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tags" Target="../tags/tag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48"/>
          <p:cNvSpPr txBox="1"/>
          <p:nvPr/>
        </p:nvSpPr>
        <p:spPr>
          <a:xfrm>
            <a:off x="1566080" y="2427734"/>
            <a:ext cx="6013745" cy="1731243"/>
          </a:xfrm>
          <a:prstGeom prst="rect">
            <a:avLst/>
          </a:prstGeom>
          <a:solidFill>
            <a:srgbClr val="FFFFFF">
              <a:alpha val="70000"/>
            </a:srgbClr>
          </a:solidFill>
          <a:ln w="19050">
            <a:noFill/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>
              <a:defRPr sz="7200" b="1">
                <a:ln w="0"/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pPr algn="ctr"/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慢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性子裁</a:t>
            </a:r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缝</a:t>
            </a:r>
            <a:endParaRPr lang="en-US" altLang="zh-CN" sz="3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endParaRPr lang="en-US" altLang="zh-CN" sz="3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急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性子顾客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9512" y="145671"/>
            <a:ext cx="2429510" cy="4298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语文 </a:t>
            </a:r>
            <a:r>
              <a:rPr lang="zh-CN" altLang="en-US" sz="2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三年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级 </a:t>
            </a:r>
            <a:r>
              <a:rPr lang="zh-CN" altLang="en-US" sz="2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下册</a:t>
            </a:r>
            <a:endParaRPr lang="zh-CN" altLang="en-US" sz="2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/>
          <p:cNvSpPr/>
          <p:nvPr/>
        </p:nvSpPr>
        <p:spPr>
          <a:xfrm>
            <a:off x="344805" y="267335"/>
            <a:ext cx="2232025" cy="64770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605999" y="984216"/>
            <a:ext cx="7500991" cy="3637919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457200" eaLnBrk="1" hangingPunct="1">
              <a:lnSpc>
                <a:spcPct val="120000"/>
              </a:lnSpc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本文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写的是一位急性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子（ </a:t>
            </a:r>
            <a:r>
              <a:rPr lang="zh-CN" altLang="en-US" sz="32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）到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一位慢性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子（     ）店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里做衣服而发生的有趣的故事，生动地表现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了他俩各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自鲜明的性格特点，故事告诉我们：</a:t>
            </a:r>
            <a:r>
              <a:rPr lang="zh-CN" altLang="en-US" sz="3200" b="1" u="sng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无论做什么事情都要循序渐进，不</a:t>
            </a:r>
            <a:r>
              <a:rPr lang="zh-CN" altLang="en-US" sz="3200" b="1" u="sng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能（      ），</a:t>
            </a:r>
            <a:r>
              <a:rPr lang="zh-CN" altLang="en-US" sz="3200" b="1" u="sng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也不</a:t>
            </a:r>
            <a:r>
              <a:rPr lang="zh-CN" altLang="en-US" sz="3200" b="1" u="sng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能（      ）。</a:t>
            </a:r>
            <a:endParaRPr lang="en-US" altLang="zh-CN" sz="3200" b="1" u="sng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816528" y="1036830"/>
            <a:ext cx="1214446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顾客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99"/>
          <p:cNvSpPr txBox="1"/>
          <p:nvPr/>
        </p:nvSpPr>
        <p:spPr>
          <a:xfrm>
            <a:off x="3173005" y="1608334"/>
            <a:ext cx="1214446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裁缝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81600" y="3965787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急躁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921652" y="3965788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拖拉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4"/>
          <p:cNvSpPr txBox="1"/>
          <p:nvPr/>
        </p:nvSpPr>
        <p:spPr>
          <a:xfrm>
            <a:off x="454197" y="267494"/>
            <a:ext cx="2122891" cy="62230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主题概括</a:t>
            </a:r>
            <a:endParaRPr lang="zh-CN" altLang="en-US" sz="3600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7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流程图: 可选过程 2"/>
          <p:cNvSpPr/>
          <p:nvPr/>
        </p:nvSpPr>
        <p:spPr>
          <a:xfrm>
            <a:off x="275590" y="118745"/>
            <a:ext cx="2376170" cy="575945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683568" y="1622881"/>
            <a:ext cx="7929618" cy="3293209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26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假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如裁缝是急性子，顾客是慢性子，裁缝肯定没几天就把衣服做好了。可是顾客这时候正好出远门，也没告诉裁缝。裁缝左等右等就是不见顾客来取衣服，于是反过来天天去找顾客给他送衣服，可他就是不在，真是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急死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裁缝了。最后裁缝终于见到顾客了，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说</a:t>
            </a:r>
            <a:r>
              <a:rPr lang="en-US" altLang="zh-CN" sz="2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衣服早就做好了，你怎么就是不来取呢？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顾客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说</a:t>
            </a:r>
            <a:r>
              <a:rPr lang="en-US" altLang="zh-CN" sz="2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着什么急啊，这衣服冬天才能穿，这么早取回家做什么，你要知道，我可是个慢性子啊。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endParaRPr lang="en-US" altLang="zh-CN" sz="2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文本框 2"/>
          <p:cNvSpPr txBox="1"/>
          <p:nvPr/>
        </p:nvSpPr>
        <p:spPr>
          <a:xfrm>
            <a:off x="467544" y="627028"/>
            <a:ext cx="775144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23900"/>
            <a:r>
              <a:rPr lang="zh-CN" altLang="en-US" sz="28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说一说</a:t>
            </a:r>
            <a:r>
              <a:rPr lang="zh-CN" altLang="en-US" sz="2800" b="1" dirty="0" smtClean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：</a:t>
            </a:r>
            <a:r>
              <a:rPr lang="zh-CN" altLang="en-US" sz="2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新宋体" panose="02010609030101010101" charset="-122"/>
                <a:ea typeface="新宋体" panose="02010609030101010101" charset="-122"/>
              </a:rPr>
              <a:t>假如裁缝是急性子，顾客是慢性子，他们之间又会发生怎样的故事呢？</a:t>
            </a:r>
            <a:endParaRPr lang="zh-CN" altLang="en-US" sz="28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4" name="文本框 14"/>
          <p:cNvSpPr txBox="1"/>
          <p:nvPr/>
        </p:nvSpPr>
        <p:spPr>
          <a:xfrm>
            <a:off x="467544" y="71755"/>
            <a:ext cx="2122891" cy="62230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拓展延伸</a:t>
            </a:r>
            <a:endParaRPr lang="zh-CN" altLang="en-US" sz="36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New picture"/>
          <p:cNvPicPr/>
          <p:nvPr/>
        </p:nvPicPr>
        <p:blipFill>
          <a:blip r:embed="rId1"/>
          <a:stretch>
            <a:fillRect/>
          </a:stretch>
        </p:blipFill>
        <p:spPr>
          <a:xfrm>
            <a:off x="11137900" y="10248900"/>
            <a:ext cx="342900" cy="254000"/>
          </a:xfrm>
          <a:prstGeom prst="cube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83568" y="1419622"/>
            <a:ext cx="784887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熟读课文，重点读好人物对话的不同语气。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把握故事的主要情节，复述课文内容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483518"/>
            <a:ext cx="324036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学习目标</a:t>
            </a:r>
            <a:endParaRPr lang="zh-CN" altLang="en-US" sz="4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357158" y="1154002"/>
          <a:ext cx="8358246" cy="350598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5884"/>
                <a:gridCol w="3286148"/>
                <a:gridCol w="3786214"/>
              </a:tblGrid>
              <a:tr h="608149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时间</a:t>
                      </a:r>
                      <a:endParaRPr lang="zh-CN" altLang="en-US" sz="28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急性子顾客的要求</a:t>
                      </a:r>
                      <a:endParaRPr lang="zh-CN" altLang="en-US" sz="28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慢性子裁缝的表现</a:t>
                      </a:r>
                      <a:endParaRPr lang="zh-CN" altLang="en-US" sz="28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</a:tr>
              <a:tr h="477263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第一天</a:t>
                      </a:r>
                      <a:endParaRPr lang="zh-CN" altLang="en-US" sz="28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endParaRPr lang="zh-CN" altLang="en-US" sz="2000">
                        <a:solidFill>
                          <a:schemeClr val="tx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  <a:sym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/>
                </a:tc>
              </a:tr>
              <a:tr h="477263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第二天</a:t>
                      </a:r>
                      <a:endParaRPr lang="zh-CN" altLang="en-US" sz="28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/>
                </a:tc>
              </a:tr>
              <a:tr h="694246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第三天</a:t>
                      </a:r>
                      <a:endParaRPr lang="zh-CN" altLang="en-US" sz="28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/>
                </a:tc>
              </a:tr>
              <a:tr h="116726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又过了一天</a:t>
                      </a:r>
                      <a:endParaRPr lang="zh-CN" altLang="en-US" sz="28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3" name="文本框 12"/>
          <p:cNvSpPr txBox="1"/>
          <p:nvPr/>
        </p:nvSpPr>
        <p:spPr>
          <a:xfrm>
            <a:off x="1331640" y="404009"/>
            <a:ext cx="6264696" cy="58356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综合全文</a:t>
            </a:r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，填一填。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11560" y="585705"/>
            <a:ext cx="8064482" cy="3819525"/>
            <a:chOff x="806319" y="557131"/>
            <a:chExt cx="8064482" cy="3819525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1"/>
            <a:stretch>
              <a:fillRect/>
            </a:stretch>
          </p:blipFill>
          <p:spPr bwMode="auto">
            <a:xfrm>
              <a:off x="806319" y="585705"/>
              <a:ext cx="2647950" cy="3762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2"/>
            <a:stretch>
              <a:fillRect/>
            </a:stretch>
          </p:blipFill>
          <p:spPr bwMode="auto">
            <a:xfrm>
              <a:off x="3454269" y="557131"/>
              <a:ext cx="2686050" cy="3819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3"/>
            <a:stretch>
              <a:fillRect/>
            </a:stretch>
          </p:blipFill>
          <p:spPr bwMode="auto">
            <a:xfrm>
              <a:off x="6156176" y="566656"/>
              <a:ext cx="2714625" cy="381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" name="矩形 2"/>
          <p:cNvSpPr/>
          <p:nvPr/>
        </p:nvSpPr>
        <p:spPr>
          <a:xfrm>
            <a:off x="827584" y="1275606"/>
            <a:ext cx="792088" cy="216024"/>
          </a:xfrm>
          <a:prstGeom prst="rect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06491" y="2571750"/>
            <a:ext cx="396044" cy="216024"/>
          </a:xfrm>
          <a:prstGeom prst="rect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499992" y="3795886"/>
            <a:ext cx="396044" cy="216024"/>
          </a:xfrm>
          <a:prstGeom prst="rect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228184" y="1167594"/>
            <a:ext cx="576064" cy="216024"/>
          </a:xfrm>
          <a:prstGeom prst="rect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3644897" y="4478044"/>
            <a:ext cx="1710190" cy="504056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rgbClr val="FFFFFF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solidFill>
                  <a:srgbClr val="FFFFFF"/>
                </a:solidFill>
              </a:rPr>
              <a:t>时间顺序</a:t>
            </a:r>
            <a:endParaRPr lang="zh-CN" altLang="en-US" sz="2800">
              <a:solidFill>
                <a:srgbClr val="FFFFFF"/>
              </a:solidFill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  <p:bldP spid="9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357158" y="1555895"/>
          <a:ext cx="8358246" cy="1591919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5884"/>
                <a:gridCol w="3429024"/>
                <a:gridCol w="3643338"/>
              </a:tblGrid>
              <a:tr h="42862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时间</a:t>
                      </a:r>
                      <a:endParaRPr lang="zh-CN" altLang="en-US" sz="28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急性子顾客的要求</a:t>
                      </a:r>
                      <a:endParaRPr lang="zh-CN" altLang="en-US" sz="28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慢性子裁缝的反应</a:t>
                      </a:r>
                      <a:endParaRPr lang="zh-CN" altLang="en-US" sz="28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</a:tr>
              <a:tr h="107375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第一天</a:t>
                      </a:r>
                      <a:endParaRPr lang="zh-CN" altLang="en-US" sz="28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647602" y="2278040"/>
            <a:ext cx="35004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做棉袄，等不及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48064" y="2283718"/>
            <a:ext cx="35004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明年冬天，最合适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357158" y="1555895"/>
          <a:ext cx="8358246" cy="1591919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5884"/>
                <a:gridCol w="3429024"/>
                <a:gridCol w="3643338"/>
              </a:tblGrid>
              <a:tr h="42862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时间</a:t>
                      </a:r>
                      <a:endParaRPr lang="zh-CN" altLang="en-US" sz="28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急性子顾客的要求</a:t>
                      </a:r>
                      <a:endParaRPr lang="zh-CN" altLang="en-US" sz="28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慢性子裁缝的反应</a:t>
                      </a:r>
                      <a:endParaRPr lang="zh-CN" altLang="en-US" sz="28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</a:tr>
              <a:tr h="107375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第二天</a:t>
                      </a:r>
                      <a:endParaRPr lang="zh-CN" altLang="en-US" sz="28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647602" y="2278040"/>
            <a:ext cx="35004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做夹袄，秋天穿上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96136" y="2355726"/>
            <a:ext cx="35004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答应了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357158" y="1555895"/>
          <a:ext cx="8358246" cy="1591919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5884"/>
                <a:gridCol w="3429024"/>
                <a:gridCol w="3643338"/>
              </a:tblGrid>
              <a:tr h="42862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时间</a:t>
                      </a:r>
                      <a:endParaRPr lang="zh-CN" altLang="en-US" sz="28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急性子顾客的要求</a:t>
                      </a:r>
                      <a:endParaRPr lang="zh-CN" altLang="en-US" sz="28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慢性子裁缝的反应</a:t>
                      </a:r>
                      <a:endParaRPr lang="zh-CN" altLang="en-US" sz="28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</a:tr>
              <a:tr h="107375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第三天</a:t>
                      </a:r>
                      <a:endParaRPr lang="zh-CN" altLang="en-US" sz="28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647602" y="2278040"/>
            <a:ext cx="350046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改成短袖衬衫，夏天穿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75994" y="2121699"/>
            <a:ext cx="35004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好办得很，没问题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357158" y="1555895"/>
          <a:ext cx="8358246" cy="1591919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5884"/>
                <a:gridCol w="3429024"/>
                <a:gridCol w="3643338"/>
              </a:tblGrid>
              <a:tr h="42862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时间</a:t>
                      </a:r>
                      <a:endParaRPr lang="zh-CN" altLang="en-US" sz="28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急性子顾客的要求</a:t>
                      </a:r>
                      <a:endParaRPr lang="zh-CN" altLang="en-US" sz="28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慢性子裁缝的反应</a:t>
                      </a:r>
                      <a:endParaRPr lang="zh-CN" altLang="en-US" sz="28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</a:tr>
              <a:tr h="107375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又过了一天</a:t>
                      </a:r>
                      <a:endParaRPr lang="zh-CN" altLang="en-US" sz="28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647602" y="2278040"/>
            <a:ext cx="350046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改成春装，春天就能穿上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75994" y="2121699"/>
            <a:ext cx="350046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不用接袖子，还没开始裁料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357158" y="1154002"/>
          <a:ext cx="8358246" cy="350598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5884"/>
                <a:gridCol w="3286148"/>
                <a:gridCol w="3786214"/>
              </a:tblGrid>
              <a:tr h="608149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时间</a:t>
                      </a:r>
                      <a:endParaRPr lang="zh-CN" altLang="en-US" sz="28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急性子顾客的要求</a:t>
                      </a:r>
                      <a:endParaRPr lang="zh-CN" altLang="en-US" sz="28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慢性子裁缝的表现</a:t>
                      </a:r>
                      <a:endParaRPr lang="zh-CN" altLang="en-US" sz="28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</a:tr>
              <a:tr h="477263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第一天</a:t>
                      </a:r>
                      <a:endParaRPr lang="zh-CN" altLang="en-US" sz="28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endParaRPr lang="zh-CN" altLang="en-US" sz="2000">
                        <a:solidFill>
                          <a:schemeClr val="tx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  <a:sym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/>
                </a:tc>
              </a:tr>
              <a:tr h="477263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第二天</a:t>
                      </a:r>
                      <a:endParaRPr lang="zh-CN" altLang="en-US" sz="28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/>
                </a:tc>
              </a:tr>
              <a:tr h="694246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第三天</a:t>
                      </a:r>
                      <a:endParaRPr lang="zh-CN" altLang="en-US" sz="28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/>
                </a:tc>
              </a:tr>
              <a:tr h="116726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又过了一天</a:t>
                      </a:r>
                      <a:endParaRPr lang="zh-CN" altLang="en-US" sz="28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1714480" y="2345416"/>
            <a:ext cx="3073544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>
                <a:sym typeface="+mn-ea"/>
              </a:rPr>
              <a:t>改成夹</a:t>
            </a:r>
            <a:r>
              <a:rPr lang="zh-CN" altLang="en-US" smtClean="0">
                <a:sym typeface="+mn-ea"/>
              </a:rPr>
              <a:t>袄，秋天穿上</a:t>
            </a:r>
            <a:endParaRPr lang="zh-CN" altLang="en-US"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14480" y="2904110"/>
            <a:ext cx="3239770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>
                <a:sym typeface="+mn-ea"/>
              </a:rPr>
              <a:t>改成短袖衬</a:t>
            </a:r>
            <a:r>
              <a:rPr lang="zh-CN" altLang="en-US" smtClean="0">
                <a:sym typeface="+mn-ea"/>
              </a:rPr>
              <a:t>衫，夏天穿上 </a:t>
            </a:r>
            <a:endParaRPr lang="zh-CN" altLang="en-US"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14480" y="3843816"/>
            <a:ext cx="2859230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>
                <a:sym typeface="+mn-ea"/>
              </a:rPr>
              <a:t>改成春装</a:t>
            </a:r>
            <a:r>
              <a:rPr lang="zh-CN" altLang="en-US" smtClean="0">
                <a:sym typeface="+mn-ea"/>
              </a:rPr>
              <a:t>，春天穿上</a:t>
            </a:r>
            <a:endParaRPr lang="zh-CN" altLang="en-US"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111750" y="2345416"/>
            <a:ext cx="2890580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smtClean="0">
                <a:sym typeface="+mn-ea"/>
              </a:rPr>
              <a:t>答应了</a:t>
            </a:r>
            <a:endParaRPr lang="zh-CN" altLang="en-US"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111750" y="2904110"/>
            <a:ext cx="4032250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>
                <a:sym typeface="+mn-ea"/>
              </a:rPr>
              <a:t>好办得很，没问题</a:t>
            </a:r>
            <a:endParaRPr lang="zh-CN" altLang="en-US"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331640" y="404009"/>
            <a:ext cx="6264696" cy="58477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综合全文</a:t>
            </a:r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，填一填，说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一说。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文本框 9"/>
          <p:cNvSpPr txBox="1"/>
          <p:nvPr/>
        </p:nvSpPr>
        <p:spPr>
          <a:xfrm>
            <a:off x="5111750" y="3710672"/>
            <a:ext cx="3348682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smtClean="0">
                <a:sym typeface="+mn-ea"/>
              </a:rPr>
              <a:t>不用接袖子，还没开始裁料</a:t>
            </a:r>
            <a:endParaRPr lang="zh-CN" altLang="en-US">
              <a:sym typeface="+mn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714480" y="1858208"/>
            <a:ext cx="3500462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做件棉袄，等不及</a:t>
            </a:r>
            <a:endParaRPr lang="zh-CN" altLang="en-US" sz="2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111750" y="1858208"/>
            <a:ext cx="3500462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smtClean="0"/>
              <a:t>明年冬天，最合适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  <p:bldP spid="9" grpId="0"/>
      <p:bldP spid="14" grpId="0"/>
      <p:bldP spid="15" grpId="0"/>
      <p:bldP spid="16" grpId="0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basetag"/>
  <p:tag name="KSO_WM_TEMPLATE_INDEX" val="20163167"/>
</p:tagLst>
</file>

<file path=ppt/tags/tag10.xml><?xml version="1.0" encoding="utf-8"?>
<p:tagLst xmlns:p="http://schemas.openxmlformats.org/presentationml/2006/main">
  <p:tag name="KSO_WM_TEMPLATE_CATEGORY" val="basetag"/>
  <p:tag name="KSO_WM_TEMPLATE_INDEX" val="20163167"/>
</p:tagLst>
</file>

<file path=ppt/tags/tag11.xml><?xml version="1.0" encoding="utf-8"?>
<p:tagLst xmlns:p="http://schemas.openxmlformats.org/presentationml/2006/main">
  <p:tag name="KSO_WM_TEMPLATE_CATEGORY" val="basetag"/>
  <p:tag name="KSO_WM_TEMPLATE_INDEX" val="20163167"/>
</p:tagLst>
</file>

<file path=ppt/tags/tag12.xml><?xml version="1.0" encoding="utf-8"?>
<p:tagLst xmlns:p="http://schemas.openxmlformats.org/presentationml/2006/main">
  <p:tag name="KSO_WM_TEMPLATE_CATEGORY" val="basetag"/>
  <p:tag name="KSO_WM_TEMPLATE_INDEX" val="20163167"/>
</p:tagLst>
</file>

<file path=ppt/tags/tag13.xml><?xml version="1.0" encoding="utf-8"?>
<p:tagLst xmlns:p="http://schemas.openxmlformats.org/presentationml/2006/main">
  <p:tag name="KSO_WM_TEMPLATE_CATEGORY" val="basetag"/>
  <p:tag name="KSO_WM_TEMPLATE_INDEX" val="20163167"/>
</p:tagLst>
</file>

<file path=ppt/tags/tag14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aedd84c1-72f8-4f7e-b620-f423db805093"/>
  <p:tag name="COMMONDATA" val="eyJoZGlkIjoiNTEwZDYwYjA4ODUyYzA2MmI0M2EzZjhhMWY0NWI4YWEifQ=="/>
</p:tagLst>
</file>

<file path=ppt/tags/tag2.xml><?xml version="1.0" encoding="utf-8"?>
<p:tagLst xmlns:p="http://schemas.openxmlformats.org/presentationml/2006/main">
  <p:tag name="KSO_WM_TAG_VERSION" val="1.0"/>
  <p:tag name="KSO_WM_TEMPLATE_CATEGORY" val="basetag"/>
  <p:tag name="KSO_WM_TEMPLATE_INDEX" val="20163167"/>
</p:tagLst>
</file>

<file path=ppt/tags/tag3.xml><?xml version="1.0" encoding="utf-8"?>
<p:tagLst xmlns:p="http://schemas.openxmlformats.org/presentationml/2006/main">
  <p:tag name="KSO_WM_SLIDE_MODEL_TYPE" val="cover"/>
  <p:tag name="KSO_WM_TEMPLATE_CATEGORY" val="basetag"/>
  <p:tag name="KSO_WM_TEMPLATE_INDEX" val="20163167"/>
</p:tagLst>
</file>

<file path=ppt/tags/tag4.xml><?xml version="1.0" encoding="utf-8"?>
<p:tagLst xmlns:p="http://schemas.openxmlformats.org/presentationml/2006/main">
  <p:tag name="KSO_WM_TEMPLATE_CATEGORY" val="basetag"/>
  <p:tag name="KSO_WM_TEMPLATE_INDEX" val="20163167"/>
</p:tagLst>
</file>

<file path=ppt/tags/tag5.xml><?xml version="1.0" encoding="utf-8"?>
<p:tagLst xmlns:p="http://schemas.openxmlformats.org/presentationml/2006/main">
  <p:tag name="KSO_WM_TEMPLATE_CATEGORY" val="basetag"/>
  <p:tag name="KSO_WM_TEMPLATE_INDEX" val="20163167"/>
</p:tagLst>
</file>

<file path=ppt/tags/tag6.xml><?xml version="1.0" encoding="utf-8"?>
<p:tagLst xmlns:p="http://schemas.openxmlformats.org/presentationml/2006/main">
  <p:tag name="KSO_WM_TEMPLATE_CATEGORY" val="basetag"/>
  <p:tag name="KSO_WM_TEMPLATE_INDEX" val="20163167"/>
</p:tagLst>
</file>

<file path=ppt/tags/tag7.xml><?xml version="1.0" encoding="utf-8"?>
<p:tagLst xmlns:p="http://schemas.openxmlformats.org/presentationml/2006/main">
  <p:tag name="KSO_WM_TEMPLATE_CATEGORY" val="basetag"/>
  <p:tag name="KSO_WM_TEMPLATE_INDEX" val="20163167"/>
</p:tagLst>
</file>

<file path=ppt/tags/tag8.xml><?xml version="1.0" encoding="utf-8"?>
<p:tagLst xmlns:p="http://schemas.openxmlformats.org/presentationml/2006/main">
  <p:tag name="KSO_WM_TEMPLATE_CATEGORY" val="basetag"/>
  <p:tag name="KSO_WM_TEMPLATE_INDEX" val="20163167"/>
</p:tagLst>
</file>

<file path=ppt/tags/tag9.xml><?xml version="1.0" encoding="utf-8"?>
<p:tagLst xmlns:p="http://schemas.openxmlformats.org/presentationml/2006/main">
  <p:tag name="KSO_WM_TEMPLATE_CATEGORY" val="basetag"/>
  <p:tag name="KSO_WM_TEMPLATE_INDEX" val="20163167"/>
</p:tagLst>
</file>

<file path=ppt/theme/theme1.xml><?xml version="1.0" encoding="utf-8"?>
<a:theme xmlns:a="http://schemas.openxmlformats.org/drawingml/2006/main" name="第一PPT模板网-WWW.1PPT.COM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Arial"/>
      </a:majorFont>
      <a:minorFont>
        <a:latin typeface="Times New Roman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rial">
      <a:maj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712</Words>
  <Application>WPS 演示</Application>
  <PresentationFormat>全屏显示(16:9)</PresentationFormat>
  <Paragraphs>128</Paragraphs>
  <Slides>11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5" baseType="lpstr">
      <vt:lpstr>Arial</vt:lpstr>
      <vt:lpstr>宋体</vt:lpstr>
      <vt:lpstr>Wingdings</vt:lpstr>
      <vt:lpstr>华文琥珀</vt:lpstr>
      <vt:lpstr>微软雅黑</vt:lpstr>
      <vt:lpstr>黑体</vt:lpstr>
      <vt:lpstr>楷体</vt:lpstr>
      <vt:lpstr>新宋体</vt:lpstr>
      <vt:lpstr>Arial</vt:lpstr>
      <vt:lpstr>Arial Unicode MS</vt:lpstr>
      <vt:lpstr>Calibri</vt:lpstr>
      <vt:lpstr>Times New Roman</vt:lpstr>
      <vt:lpstr>第一PPT模板网-WWW.1PPT.COM</vt:lpstr>
      <vt:lpstr>第一PPT模板网-WWW.1PPT.COM​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2</cp:revision>
  <cp:lastPrinted>2022-07-03T10:57:00Z</cp:lastPrinted>
  <dcterms:created xsi:type="dcterms:W3CDTF">2022-07-03T10:57:00Z</dcterms:created>
  <dcterms:modified xsi:type="dcterms:W3CDTF">2023-01-16T03:09:14Z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E9116808044F4712ADD916DD5D3D9F1A</vt:lpwstr>
  </property>
  <property fmtid="{D5CDD505-2E9C-101B-9397-08002B2CF9AE}" pid="3" name="KSOProductBuildVer">
    <vt:lpwstr>2052-11.1.0.13703</vt:lpwstr>
  </property>
</Properties>
</file>