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410" r:id="rId3"/>
    <p:sldId id="345" r:id="rId5"/>
    <p:sldId id="411" r:id="rId6"/>
    <p:sldId id="413" r:id="rId7"/>
    <p:sldId id="414" r:id="rId8"/>
    <p:sldId id="415" r:id="rId9"/>
    <p:sldId id="416" r:id="rId10"/>
    <p:sldId id="417" r:id="rId11"/>
    <p:sldId id="439" r:id="rId12"/>
    <p:sldId id="418" r:id="rId13"/>
    <p:sldId id="444" r:id="rId14"/>
    <p:sldId id="419" r:id="rId15"/>
    <p:sldId id="421" r:id="rId16"/>
    <p:sldId id="422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68" userDrawn="1">
          <p15:clr>
            <a:srgbClr val="A4A3A4"/>
          </p15:clr>
        </p15:guide>
        <p15:guide id="2" pos="30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44"/>
    <p:restoredTop sz="95289"/>
  </p:normalViewPr>
  <p:slideViewPr>
    <p:cSldViewPr snapToGrid="0" showGuides="1">
      <p:cViewPr>
        <p:scale>
          <a:sx n="100" d="100"/>
          <a:sy n="100" d="100"/>
        </p:scale>
        <p:origin x="-2016" y="-852"/>
      </p:cViewPr>
      <p:guideLst>
        <p:guide orient="horz" pos="1568"/>
        <p:guide pos="302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178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tags" Target="../tags/tag177.xml"/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9D56B42-7902-465C-AD7D-651F6FB20BE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374311-DF8E-4460-B49F-17E892B924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73.xml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6FE64D-7053-4154-AFB9-E3AA700315C6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4" Type="http://schemas.openxmlformats.org/officeDocument/2006/relationships/tags" Target="../tags/tag161.xml"/><Relationship Id="rId3" Type="http://schemas.openxmlformats.org/officeDocument/2006/relationships/tags" Target="../tags/tag16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现在老师就要请大家来猜一猜这童年的水墨画里会画些什么了</a:t>
            </a:r>
            <a:endParaRPr lang="zh-CN" altLang="en-US"/>
          </a:p>
          <a:p>
            <a:r>
              <a:rPr lang="zh-CN" altLang="en-US"/>
              <a:t>学生回答</a:t>
            </a:r>
            <a:endParaRPr lang="zh-CN" altLang="en-US"/>
          </a:p>
          <a:p>
            <a:r>
              <a:rPr lang="zh-CN" altLang="en-US"/>
              <a:t>那这幅画里是不是有这样的画面呢，（注意引导，学会升华）下面我们就一起走进诗人张继楼的笔下，一起来欣赏一下这幅童年的水墨画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好，谁能说一说到目前为止通过前两句你看到了怎样的一个画面，谁能来描述一下</a:t>
            </a:r>
            <a:endParaRPr lang="zh-CN" altLang="en-US"/>
          </a:p>
          <a:p>
            <a:r>
              <a:rPr lang="zh-CN" altLang="en-US"/>
              <a:t>安静钓鱼等着鱼儿上钩的画面，仿佛一切都是静止的画面</a:t>
            </a:r>
            <a:endParaRPr lang="zh-CN" altLang="en-US"/>
          </a:p>
          <a:p>
            <a:r>
              <a:rPr lang="zh-CN" altLang="en-US"/>
              <a:t>接下来又发生了什么呢？</a:t>
            </a:r>
            <a:endParaRPr lang="zh-CN" altLang="en-US"/>
          </a:p>
          <a:p>
            <a:r>
              <a:rPr lang="zh-CN" altLang="en-US"/>
              <a:t>来我们一起读出来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altLang="zh-CN"/>
              <a:t>yi</a:t>
            </a:r>
            <a:r>
              <a:rPr lang="zh-CN" altLang="en-US"/>
              <a:t>，这人影怎么会碎了呢？（鱼儿上钩了）</a:t>
            </a:r>
            <a:endParaRPr lang="zh-CN" altLang="en-US"/>
          </a:p>
          <a:p>
            <a:r>
              <a:rPr lang="zh-CN" altLang="en-US"/>
              <a:t>为什么会有扑腾这一声呢？</a:t>
            </a:r>
            <a:endParaRPr lang="zh-CN" altLang="en-US"/>
          </a:p>
          <a:p>
            <a:r>
              <a:rPr lang="zh-CN" altLang="en-US"/>
              <a:t>鱼儿上钩了（看图）</a:t>
            </a:r>
            <a:endParaRPr lang="zh-CN" altLang="en-US"/>
          </a:p>
          <a:p>
            <a:r>
              <a:rPr lang="zh-CN" altLang="en-US"/>
              <a:t>同学们，假如你们就是这个在溪边垂钓的小孩，等了很久的鱼儿终于上钩了，你会是怎样的表现，非常高兴，来我们把这个喜悦读出来</a:t>
            </a:r>
            <a:endParaRPr lang="zh-CN" altLang="en-US"/>
          </a:p>
          <a:p>
            <a:r>
              <a:rPr lang="zh-CN" altLang="en-US"/>
              <a:t>但是老师还有一个小问题，草地上蹦跳着鱼儿和笑声，笑声会蹦跳吗？</a:t>
            </a:r>
            <a:endParaRPr lang="zh-CN" altLang="en-US"/>
          </a:p>
          <a:p>
            <a:r>
              <a:rPr lang="zh-CN" altLang="en-US"/>
              <a:t>蹦跳的是鱼儿还有小朋友</a:t>
            </a:r>
            <a:endParaRPr lang="zh-CN" altLang="en-US"/>
          </a:p>
          <a:p>
            <a:r>
              <a:rPr lang="zh-CN" altLang="en-US"/>
              <a:t>说明小朋友们真的很欢乐</a:t>
            </a:r>
            <a:endParaRPr lang="zh-CN" altLang="en-US"/>
          </a:p>
          <a:p>
            <a:r>
              <a:rPr lang="zh-CN" altLang="en-US"/>
              <a:t>来同学们咱们再次将这种欢快的感情读出来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来同学们，现在大家已经完全理解了这首小诗，谁能来说说你在溪边看到了怎样的画面呢</a:t>
            </a:r>
            <a:endParaRPr lang="zh-CN" altLang="en-US"/>
          </a:p>
          <a:p>
            <a:r>
              <a:rPr lang="zh-CN" altLang="en-US"/>
              <a:t>学生说</a:t>
            </a:r>
            <a:endParaRPr lang="zh-CN" altLang="en-US"/>
          </a:p>
          <a:p>
            <a:r>
              <a:rPr lang="zh-CN" altLang="en-US"/>
              <a:t>是啊，本来垂柳、山溪、绿色的人影、红色的蜻蜓，一切都是静悄悄的，直到鱼儿上钩的那一刻，寂静瞬间被打破了，一声扑腾声中，溪水动了，人影碎了，草地上鱼儿蹦跳，孩子欢笑，这样一静一动的转换，让整个画面充满了乐趣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同学们这些词语你会读吗？来大家先自己小声的读一读，来火车火车哪里开（开火车读）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但是，咱们不仅要会读，还要会写，下面我们来看今天要学的生字。我们看上面一行是什么结构</a:t>
            </a:r>
            <a:endParaRPr lang="zh-CN" altLang="en-US"/>
          </a:p>
          <a:p>
            <a:r>
              <a:rPr lang="zh-CN" altLang="en-US"/>
              <a:t>上下结构，下面一行，左右结构</a:t>
            </a:r>
            <a:endParaRPr lang="zh-CN" altLang="en-US"/>
          </a:p>
          <a:p>
            <a:r>
              <a:rPr lang="zh-CN" altLang="en-US"/>
              <a:t>好，我们先来看第一行</a:t>
            </a:r>
            <a:r>
              <a:rPr lang="en-US" altLang="zh-CN"/>
              <a:t> </a:t>
            </a:r>
            <a:endParaRPr lang="en-US" altLang="zh-CN"/>
          </a:p>
          <a:p>
            <a:r>
              <a:rPr lang="en-US" altLang="zh-CN"/>
              <a:t>同样是上下结构，我们看“墨”是上大下小，“竿”上小下大，“染”是上下同大，所以我们在写的时候要特别注意笔画的安排和结构。我们看左右结构，“腾”这个字笔画比较多，我们看老师来写这个字</a:t>
            </a:r>
            <a:endParaRPr lang="en-US" altLang="zh-CN"/>
          </a:p>
          <a:p>
            <a:r>
              <a:rPr lang="en-US" altLang="zh-CN"/>
              <a:t>“腾”是左窄右宽，所以我们的月字旁要写的瘦一点。我们看右边，因为下面还有马，所以这上半部分的笔画我们要注意稍稍紧凑一些，撇和捺要写的舒展，尤其是捺的起笔，我们离撇稍微远一点，这样子就打开了，“马”就进来了。</a:t>
            </a:r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字词成功通关了，那老师问大家一个问题，《童年的水墨画》一共有几幅画？</a:t>
            </a:r>
            <a:endParaRPr lang="zh-CN" altLang="en-US"/>
          </a:p>
          <a:p>
            <a:r>
              <a:rPr lang="zh-CN" altLang="en-US"/>
              <a:t>生：三幅</a:t>
            </a:r>
            <a:endParaRPr lang="zh-CN" altLang="en-US"/>
          </a:p>
          <a:p>
            <a:r>
              <a:rPr lang="zh-CN" altLang="en-US"/>
              <a:t>师：那分别哪三幅呢？</a:t>
            </a:r>
            <a:endParaRPr lang="zh-CN" altLang="en-US"/>
          </a:p>
          <a:p>
            <a:r>
              <a:rPr lang="zh-CN" altLang="en-US"/>
              <a:t>生：分别是《溪边》、《江上》和《林中》，</a:t>
            </a:r>
            <a:endParaRPr lang="zh-CN" altLang="en-US"/>
          </a:p>
          <a:p>
            <a:r>
              <a:rPr lang="zh-CN" altLang="en-US"/>
              <a:t>师：我们同学一下子找到了三首小诗的题目，你们有没有发现这三个题目都是表示什么的词语？</a:t>
            </a:r>
            <a:endParaRPr lang="zh-CN" altLang="en-US"/>
          </a:p>
          <a:p>
            <a:r>
              <a:rPr lang="zh-CN" altLang="en-US"/>
              <a:t>生：都是表示地方的词语</a:t>
            </a:r>
            <a:endParaRPr lang="zh-CN" altLang="en-US"/>
          </a:p>
          <a:p>
            <a:r>
              <a:rPr lang="zh-CN" altLang="en-US"/>
              <a:t>我们看这三首小诗虽然题目不同，但都是些小朋友的童年生活的场景。那么像这样子主题和格式相同的几首小诗放在一起，我们就称他们叫组诗。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710B10B3-1E76-4C3E-9335-597C143047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下面就请同学们带着生字词正确的读音，再次自由朗读一遍，说一说在溪边、江上、林中你分别看到了怎样的画面？(板书）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710B10B3-1E76-4C3E-9335-597C143047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同学们，我们刚才通过两次自读课文，生字词读准了，句子也读通顺了，还读懂了大概的意思。今天我们就一起先来欣赏第一幅画——溪边钓鱼。</a:t>
            </a:r>
            <a:endParaRPr lang="zh-CN" altLang="en-US"/>
          </a:p>
          <a:p>
            <a:r>
              <a:rPr lang="zh-CN" altLang="en-US"/>
              <a:t>来，我们一起读一读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同学们，谁来说一说，你看到了一幅怎样的画面呢？</a:t>
            </a:r>
            <a:endParaRPr lang="zh-CN" altLang="en-US"/>
          </a:p>
          <a:p>
            <a:r>
              <a:rPr lang="zh-CN" altLang="en-US"/>
              <a:t>为什么垂柳会梳妆呢（拟人）</a:t>
            </a:r>
            <a:endParaRPr lang="zh-CN" altLang="en-US"/>
          </a:p>
          <a:p>
            <a:r>
              <a:rPr lang="zh-CN" altLang="en-US"/>
              <a:t>溪水都可以当作梳妆的镜子了，说明溪水很平很静</a:t>
            </a:r>
            <a:endParaRPr lang="zh-CN" altLang="en-US"/>
          </a:p>
          <a:p>
            <a:r>
              <a:rPr lang="zh-CN" altLang="en-US"/>
              <a:t>像镜子一样的溪水倒映着柳树和青山，所以山溪就像绿玉带一样平静</a:t>
            </a:r>
            <a:endParaRPr lang="zh-CN" altLang="en-US"/>
          </a:p>
          <a:p>
            <a:r>
              <a:rPr lang="zh-CN" altLang="en-US"/>
              <a:t>来，同学们，我们把这份平静读出来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这么静谧、美丽的地方发生了什么呢？</a:t>
            </a:r>
            <a:endParaRPr lang="zh-CN" altLang="en-US"/>
          </a:p>
          <a:p>
            <a:r>
              <a:rPr lang="zh-CN" altLang="en-US"/>
              <a:t>又如何凑成了一幅童年的水墨画的呢？来我们继续读下去</a:t>
            </a:r>
            <a:endParaRPr lang="zh-CN" altLang="en-US"/>
          </a:p>
          <a:p>
            <a:r>
              <a:rPr lang="zh-CN" altLang="en-US"/>
              <a:t>读到这里老师就读不懂了这句话了，谁来给老师解释一下啊</a:t>
            </a:r>
            <a:endParaRPr lang="zh-CN" altLang="en-US"/>
          </a:p>
          <a:p>
            <a:r>
              <a:rPr lang="zh-CN" altLang="en-US"/>
              <a:t>学生解释</a:t>
            </a:r>
            <a:endParaRPr lang="zh-CN" altLang="en-US"/>
          </a:p>
          <a:p>
            <a:r>
              <a:rPr lang="zh-CN" altLang="en-US"/>
              <a:t>所以这个给是</a:t>
            </a:r>
            <a:r>
              <a:rPr lang="en-US" altLang="zh-CN"/>
              <a:t>“</a:t>
            </a:r>
            <a:r>
              <a:rPr lang="zh-CN" altLang="en-US"/>
              <a:t>被</a:t>
            </a:r>
            <a:r>
              <a:rPr lang="en-US" altLang="zh-CN"/>
              <a:t>”</a:t>
            </a:r>
            <a:r>
              <a:rPr lang="zh-CN" altLang="en-US"/>
              <a:t>的意思，来我们在旁边标一标</a:t>
            </a:r>
            <a:endParaRPr lang="zh-CN" altLang="en-US"/>
          </a:p>
          <a:p>
            <a:r>
              <a:rPr lang="zh-CN" altLang="en-US"/>
              <a:t>那么人影为什么会被溪水染绿了呢？</a:t>
            </a:r>
            <a:endParaRPr lang="zh-CN" altLang="en-US"/>
          </a:p>
          <a:p>
            <a:r>
              <a:rPr lang="zh-CN" altLang="en-US"/>
              <a:t>联系上下文</a:t>
            </a:r>
            <a:endParaRPr lang="zh-CN" altLang="en-US"/>
          </a:p>
          <a:p>
            <a:r>
              <a:rPr lang="zh-CN" altLang="en-US"/>
              <a:t>这溪水不仅会染绿人影，还有什么也会给这山溪染绿了，谁来说一说</a:t>
            </a:r>
            <a:endParaRPr lang="zh-CN" altLang="en-US"/>
          </a:p>
          <a:p>
            <a:r>
              <a:rPr lang="zh-CN" altLang="en-US"/>
              <a:t>还染绿了，，，还染绿了，，，（三个人回答）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看来仿佛倒影在这山溪中的一切都可以被这山溪给染绿了，</a:t>
            </a:r>
            <a:endParaRPr lang="zh-CN" altLang="en-US"/>
          </a:p>
          <a:p>
            <a:r>
              <a:rPr lang="zh-CN" altLang="en-US">
                <a:sym typeface="+mn-ea"/>
              </a:rPr>
              <a:t>山溪是绿色的，垂柳是绿色的，仿佛这个世界都是绿色的</a:t>
            </a:r>
            <a:endParaRPr lang="zh-CN" altLang="en-US"/>
          </a:p>
          <a:p>
            <a:r>
              <a:rPr lang="zh-CN" altLang="en-US">
                <a:sym typeface="+mn-ea"/>
              </a:rPr>
              <a:t>就在这一片翠绿中点缀着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一抹红色</a:t>
            </a:r>
            <a:r>
              <a:rPr lang="en-US" altLang="zh-CN">
                <a:sym typeface="+mn-ea"/>
              </a:rPr>
              <a:t>”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来我们读出来，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这红绿相称让整个画面充满了色彩美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这一句里老师也觉得一个字用得特别的妙，谁来说一说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立</a:t>
            </a:r>
            <a:r>
              <a:rPr lang="en-US" altLang="zh-CN">
                <a:sym typeface="+mn-ea"/>
              </a:rPr>
              <a:t>“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来，咱们想象着画面，把这个仿佛空气都要静止的感觉读出来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tags" Target="../tags/tag2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tags" Target="../tags/tag4.xml"/><Relationship Id="rId4" Type="http://schemas.openxmlformats.org/officeDocument/2006/relationships/image" Target="../media/image4.jpeg"/><Relationship Id="rId3" Type="http://schemas.openxmlformats.org/officeDocument/2006/relationships/tags" Target="../tags/tag3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jpeg"/><Relationship Id="rId3" Type="http://schemas.openxmlformats.org/officeDocument/2006/relationships/tags" Target="../tags/tag5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tags" Target="../tags/tag9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tags" Target="../tags/tag10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tags" Target="../tags/tag12.xml"/><Relationship Id="rId4" Type="http://schemas.openxmlformats.org/officeDocument/2006/relationships/image" Target="../media/image4.jpeg"/><Relationship Id="rId3" Type="http://schemas.openxmlformats.org/officeDocument/2006/relationships/tags" Target="../tags/tag1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jpeg"/><Relationship Id="rId3" Type="http://schemas.openxmlformats.org/officeDocument/2006/relationships/tags" Target="../tags/tag13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 l="-2033" t="-372"/>
          <a:stretch>
            <a:fillRect/>
          </a:stretch>
        </p:blipFill>
        <p:spPr>
          <a:xfrm>
            <a:off x="7385050" y="2765425"/>
            <a:ext cx="1770063" cy="2378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bg>
      <p:bgPr>
        <a:blipFill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图片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 l="-2033" t="-372"/>
          <a:stretch>
            <a:fillRect/>
          </a:stretch>
        </p:blipFill>
        <p:spPr>
          <a:xfrm>
            <a:off x="7416800" y="2806700"/>
            <a:ext cx="1738313" cy="233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bg>
      <p:bgPr>
        <a:blipFill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 descr="图片包含 水, 天空, 户外&#10;&#10;描述已自动生成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-250825" y="2932113"/>
            <a:ext cx="2825750" cy="2297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285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7200" y="4767263"/>
            <a:ext cx="2133600" cy="273844"/>
          </a:xfrm>
        </p:spPr>
        <p:txBody>
          <a:bodyPr/>
          <a:lstStyle/>
          <a:p>
            <a:fld id="{A323843F-C2B6-4268-956F-8CD4608CE2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124200" y="4767263"/>
            <a:ext cx="28956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fld id="{C7A37CAE-E865-472C-8E21-F962EA3B50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 l="-2033" t="-372"/>
          <a:stretch>
            <a:fillRect/>
          </a:stretch>
        </p:blipFill>
        <p:spPr>
          <a:xfrm>
            <a:off x="7385050" y="2765425"/>
            <a:ext cx="1770063" cy="2378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bg>
      <p:bgPr>
        <a:blipFill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图片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 l="-2033" t="-372"/>
          <a:stretch>
            <a:fillRect/>
          </a:stretch>
        </p:blipFill>
        <p:spPr>
          <a:xfrm>
            <a:off x="7416800" y="2806700"/>
            <a:ext cx="1738313" cy="233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bg>
      <p:bgPr>
        <a:blipFill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 descr="图片包含 水, 天空, 户外&#10;&#10;描述已自动生成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-250825" y="2932113"/>
            <a:ext cx="2825750" cy="2297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blipFill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285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file:///D:\qq&#25991;&#20214;\712321467\Image\C2C\Image2\%7b75232B38-A165-1FB7-499C-2E1C792CACB5%7d.png" TargetMode="External"/><Relationship Id="rId14" Type="http://schemas.openxmlformats.org/officeDocument/2006/relationships/image" Target="../media/image8.png"/><Relationship Id="rId13" Type="http://schemas.openxmlformats.org/officeDocument/2006/relationships/tags" Target="../tags/tag15.xml"/><Relationship Id="rId12" Type="http://schemas.openxmlformats.org/officeDocument/2006/relationships/image" Target="../media/image7.jpeg"/><Relationship Id="rId11" Type="http://schemas.openxmlformats.org/officeDocument/2006/relationships/tags" Target="../tags/tag14.xml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0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1073743875" descr="学科网 zxxk.com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r:link="rId1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image" Target="../media/image18.jpeg"/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image" Target="../media/image17.jpeg"/><Relationship Id="rId2" Type="http://schemas.openxmlformats.org/officeDocument/2006/relationships/tags" Target="../tags/tag116.xml"/><Relationship Id="rId13" Type="http://schemas.openxmlformats.org/officeDocument/2006/relationships/notesSlide" Target="../notesSlides/notesSlide9.xml"/><Relationship Id="rId12" Type="http://schemas.openxmlformats.org/officeDocument/2006/relationships/slideLayout" Target="../slideLayouts/slideLayout5.xml"/><Relationship Id="rId11" Type="http://schemas.openxmlformats.org/officeDocument/2006/relationships/tags" Target="../tags/tag122.xml"/><Relationship Id="rId10" Type="http://schemas.openxmlformats.org/officeDocument/2006/relationships/image" Target="../media/image19.jpeg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5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image" Target="../media/image13.jpeg"/><Relationship Id="rId1" Type="http://schemas.openxmlformats.org/officeDocument/2006/relationships/tags" Target="../tags/tag12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jpeg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image" Target="../media/image21.png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image" Target="../media/image20.jpeg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5.xml"/><Relationship Id="rId1" Type="http://schemas.openxmlformats.org/officeDocument/2006/relationships/tags" Target="../tags/tag13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tags" Target="../tags/tag144.xml"/><Relationship Id="rId7" Type="http://schemas.openxmlformats.org/officeDocument/2006/relationships/tags" Target="../tags/tag143.xml"/><Relationship Id="rId6" Type="http://schemas.openxmlformats.org/officeDocument/2006/relationships/image" Target="../media/image24.jpeg"/><Relationship Id="rId5" Type="http://schemas.openxmlformats.org/officeDocument/2006/relationships/tags" Target="../tags/tag142.xml"/><Relationship Id="rId4" Type="http://schemas.openxmlformats.org/officeDocument/2006/relationships/image" Target="../media/image21.png"/><Relationship Id="rId3" Type="http://schemas.openxmlformats.org/officeDocument/2006/relationships/tags" Target="../tags/tag141.xml"/><Relationship Id="rId25" Type="http://schemas.openxmlformats.org/officeDocument/2006/relationships/notesSlide" Target="../notesSlides/notesSlide12.xml"/><Relationship Id="rId24" Type="http://schemas.openxmlformats.org/officeDocument/2006/relationships/slideLayout" Target="../slideLayouts/slideLayout5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image" Target="../media/image23.jpeg"/><Relationship Id="rId19" Type="http://schemas.openxmlformats.org/officeDocument/2006/relationships/tags" Target="../tags/tag155.xml"/><Relationship Id="rId18" Type="http://schemas.openxmlformats.org/officeDocument/2006/relationships/tags" Target="../tags/tag154.xml"/><Relationship Id="rId17" Type="http://schemas.openxmlformats.org/officeDocument/2006/relationships/tags" Target="../tags/tag153.xml"/><Relationship Id="rId16" Type="http://schemas.openxmlformats.org/officeDocument/2006/relationships/tags" Target="../tags/tag152.xml"/><Relationship Id="rId15" Type="http://schemas.openxmlformats.org/officeDocument/2006/relationships/tags" Target="../tags/tag151.xml"/><Relationship Id="rId14" Type="http://schemas.openxmlformats.org/officeDocument/2006/relationships/tags" Target="../tags/tag150.xml"/><Relationship Id="rId13" Type="http://schemas.openxmlformats.org/officeDocument/2006/relationships/tags" Target="../tags/tag149.xml"/><Relationship Id="rId12" Type="http://schemas.openxmlformats.org/officeDocument/2006/relationships/tags" Target="../tags/tag148.xml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tags" Target="../tags/tag14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tags" Target="../tags/tag166.xml"/><Relationship Id="rId7" Type="http://schemas.openxmlformats.org/officeDocument/2006/relationships/tags" Target="../tags/tag165.xml"/><Relationship Id="rId6" Type="http://schemas.openxmlformats.org/officeDocument/2006/relationships/image" Target="../media/image21.png"/><Relationship Id="rId5" Type="http://schemas.openxmlformats.org/officeDocument/2006/relationships/tags" Target="../tags/tag164.xml"/><Relationship Id="rId4" Type="http://schemas.openxmlformats.org/officeDocument/2006/relationships/image" Target="../media/image26.jpeg"/><Relationship Id="rId3" Type="http://schemas.openxmlformats.org/officeDocument/2006/relationships/tags" Target="../tags/tag163.xml"/><Relationship Id="rId2" Type="http://schemas.openxmlformats.org/officeDocument/2006/relationships/image" Target="../media/image25.jpeg"/><Relationship Id="rId11" Type="http://schemas.openxmlformats.org/officeDocument/2006/relationships/slideLayout" Target="../slideLayouts/slideLayout5.xml"/><Relationship Id="rId10" Type="http://schemas.openxmlformats.org/officeDocument/2006/relationships/image" Target="../media/image27.png"/><Relationship Id="rId1" Type="http://schemas.openxmlformats.org/officeDocument/2006/relationships/tags" Target="../tags/tag16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2" Type="http://schemas.openxmlformats.org/officeDocument/2006/relationships/notesSlide" Target="../notesSlides/notesSlide3.xml"/><Relationship Id="rId41" Type="http://schemas.openxmlformats.org/officeDocument/2006/relationships/slideLayout" Target="../slideLayouts/slideLayout1.xml"/><Relationship Id="rId40" Type="http://schemas.openxmlformats.org/officeDocument/2006/relationships/tags" Target="../tags/tag66.xml"/><Relationship Id="rId4" Type="http://schemas.openxmlformats.org/officeDocument/2006/relationships/tags" Target="../tags/tag30.xml"/><Relationship Id="rId39" Type="http://schemas.openxmlformats.org/officeDocument/2006/relationships/tags" Target="../tags/tag65.xml"/><Relationship Id="rId38" Type="http://schemas.openxmlformats.org/officeDocument/2006/relationships/tags" Target="../tags/tag64.xml"/><Relationship Id="rId37" Type="http://schemas.openxmlformats.org/officeDocument/2006/relationships/tags" Target="../tags/tag63.xml"/><Relationship Id="rId36" Type="http://schemas.openxmlformats.org/officeDocument/2006/relationships/tags" Target="../tags/tag62.xml"/><Relationship Id="rId35" Type="http://schemas.openxmlformats.org/officeDocument/2006/relationships/tags" Target="../tags/tag61.xml"/><Relationship Id="rId34" Type="http://schemas.openxmlformats.org/officeDocument/2006/relationships/tags" Target="../tags/tag60.xml"/><Relationship Id="rId33" Type="http://schemas.openxmlformats.org/officeDocument/2006/relationships/tags" Target="../tags/tag59.xml"/><Relationship Id="rId32" Type="http://schemas.openxmlformats.org/officeDocument/2006/relationships/tags" Target="../tags/tag58.xml"/><Relationship Id="rId31" Type="http://schemas.openxmlformats.org/officeDocument/2006/relationships/tags" Target="../tags/tag57.xml"/><Relationship Id="rId30" Type="http://schemas.openxmlformats.org/officeDocument/2006/relationships/tags" Target="../tags/tag56.xml"/><Relationship Id="rId3" Type="http://schemas.openxmlformats.org/officeDocument/2006/relationships/tags" Target="../tags/tag29.xml"/><Relationship Id="rId29" Type="http://schemas.openxmlformats.org/officeDocument/2006/relationships/tags" Target="../tags/tag55.xml"/><Relationship Id="rId28" Type="http://schemas.openxmlformats.org/officeDocument/2006/relationships/tags" Target="../tags/tag54.xml"/><Relationship Id="rId27" Type="http://schemas.openxmlformats.org/officeDocument/2006/relationships/tags" Target="../tags/tag53.xml"/><Relationship Id="rId26" Type="http://schemas.openxmlformats.org/officeDocument/2006/relationships/tags" Target="../tags/tag52.xml"/><Relationship Id="rId25" Type="http://schemas.openxmlformats.org/officeDocument/2006/relationships/tags" Target="../tags/tag51.xml"/><Relationship Id="rId24" Type="http://schemas.openxmlformats.org/officeDocument/2006/relationships/tags" Target="../tags/tag50.xml"/><Relationship Id="rId23" Type="http://schemas.openxmlformats.org/officeDocument/2006/relationships/tags" Target="../tags/tag49.xml"/><Relationship Id="rId22" Type="http://schemas.openxmlformats.org/officeDocument/2006/relationships/tags" Target="../tags/tag48.xml"/><Relationship Id="rId21" Type="http://schemas.openxmlformats.org/officeDocument/2006/relationships/tags" Target="../tags/tag47.xml"/><Relationship Id="rId20" Type="http://schemas.openxmlformats.org/officeDocument/2006/relationships/tags" Target="../tags/tag46.xml"/><Relationship Id="rId2" Type="http://schemas.openxmlformats.org/officeDocument/2006/relationships/tags" Target="../tags/tag28.xml"/><Relationship Id="rId19" Type="http://schemas.openxmlformats.org/officeDocument/2006/relationships/tags" Target="../tags/tag45.xml"/><Relationship Id="rId18" Type="http://schemas.openxmlformats.org/officeDocument/2006/relationships/tags" Target="../tags/tag44.xml"/><Relationship Id="rId17" Type="http://schemas.openxmlformats.org/officeDocument/2006/relationships/tags" Target="../tags/tag43.xml"/><Relationship Id="rId16" Type="http://schemas.openxmlformats.org/officeDocument/2006/relationships/tags" Target="../tags/tag42.xml"/><Relationship Id="rId15" Type="http://schemas.openxmlformats.org/officeDocument/2006/relationships/tags" Target="../tags/tag41.xml"/><Relationship Id="rId14" Type="http://schemas.openxmlformats.org/officeDocument/2006/relationships/tags" Target="../tags/tag40.xml"/><Relationship Id="rId13" Type="http://schemas.openxmlformats.org/officeDocument/2006/relationships/tags" Target="../tags/tag39.xml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tags" Target="../tags/tag2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image" Target="../media/image11.jpeg"/><Relationship Id="rId5" Type="http://schemas.openxmlformats.org/officeDocument/2006/relationships/tags" Target="../tags/tag71.xml"/><Relationship Id="rId4" Type="http://schemas.openxmlformats.org/officeDocument/2006/relationships/image" Target="../media/image10.png"/><Relationship Id="rId3" Type="http://schemas.openxmlformats.org/officeDocument/2006/relationships/tags" Target="../tags/tag70.xml"/><Relationship Id="rId2" Type="http://schemas.openxmlformats.org/officeDocument/2006/relationships/image" Target="../media/image9.jpeg"/><Relationship Id="rId12" Type="http://schemas.openxmlformats.org/officeDocument/2006/relationships/notesSlide" Target="../notesSlides/notesSlide4.xml"/><Relationship Id="rId11" Type="http://schemas.openxmlformats.org/officeDocument/2006/relationships/slideLayout" Target="../slideLayouts/slideLayout5.xml"/><Relationship Id="rId10" Type="http://schemas.openxmlformats.org/officeDocument/2006/relationships/tags" Target="../tags/tag75.xml"/><Relationship Id="rId1" Type="http://schemas.openxmlformats.org/officeDocument/2006/relationships/tags" Target="../tags/tag6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84.xml"/><Relationship Id="rId8" Type="http://schemas.openxmlformats.org/officeDocument/2006/relationships/tags" Target="../tags/tag83.xml"/><Relationship Id="rId7" Type="http://schemas.openxmlformats.org/officeDocument/2006/relationships/tags" Target="../tags/tag82.xml"/><Relationship Id="rId6" Type="http://schemas.openxmlformats.org/officeDocument/2006/relationships/image" Target="../media/image12.png"/><Relationship Id="rId5" Type="http://schemas.openxmlformats.org/officeDocument/2006/relationships/tags" Target="../tags/tag81.xml"/><Relationship Id="rId4" Type="http://schemas.openxmlformats.org/officeDocument/2006/relationships/image" Target="../media/image10.png"/><Relationship Id="rId3" Type="http://schemas.openxmlformats.org/officeDocument/2006/relationships/tags" Target="../tags/tag80.xml"/><Relationship Id="rId2" Type="http://schemas.openxmlformats.org/officeDocument/2006/relationships/image" Target="../media/image9.jpeg"/><Relationship Id="rId17" Type="http://schemas.openxmlformats.org/officeDocument/2006/relationships/notesSlide" Target="../notesSlides/notesSlide5.xml"/><Relationship Id="rId16" Type="http://schemas.openxmlformats.org/officeDocument/2006/relationships/slideLayout" Target="../slideLayouts/slideLayout5.xml"/><Relationship Id="rId15" Type="http://schemas.openxmlformats.org/officeDocument/2006/relationships/tags" Target="../tags/tag90.xml"/><Relationship Id="rId14" Type="http://schemas.openxmlformats.org/officeDocument/2006/relationships/tags" Target="../tags/tag89.xml"/><Relationship Id="rId13" Type="http://schemas.openxmlformats.org/officeDocument/2006/relationships/tags" Target="../tags/tag88.xml"/><Relationship Id="rId12" Type="http://schemas.openxmlformats.org/officeDocument/2006/relationships/tags" Target="../tags/tag87.xml"/><Relationship Id="rId11" Type="http://schemas.openxmlformats.org/officeDocument/2006/relationships/tags" Target="../tags/tag86.xml"/><Relationship Id="rId10" Type="http://schemas.openxmlformats.org/officeDocument/2006/relationships/tags" Target="../tags/tag85.xml"/><Relationship Id="rId1" Type="http://schemas.openxmlformats.org/officeDocument/2006/relationships/tags" Target="../tags/tag7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5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image" Target="../media/image13.jpeg"/><Relationship Id="rId1" Type="http://schemas.openxmlformats.org/officeDocument/2006/relationships/tags" Target="../tags/tag9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15.jpeg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image" Target="../media/image14.jpeg"/><Relationship Id="rId10" Type="http://schemas.openxmlformats.org/officeDocument/2006/relationships/notesSlide" Target="../notesSlides/notesSlide7.xml"/><Relationship Id="rId1" Type="http://schemas.openxmlformats.org/officeDocument/2006/relationships/tags" Target="../tags/tag10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5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image" Target="../media/image13.jpeg"/><Relationship Id="rId1" Type="http://schemas.openxmlformats.org/officeDocument/2006/relationships/tags" Target="../tags/tag10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>
            <p:custDataLst>
              <p:tags r:id="rId1"/>
            </p:custDataLst>
          </p:nvPr>
        </p:nvSpPr>
        <p:spPr>
          <a:xfrm>
            <a:off x="2279332" y="1041717"/>
            <a:ext cx="719455" cy="732790"/>
          </a:xfrm>
          <a:prstGeom prst="ellipse">
            <a:avLst/>
          </a:prstGeom>
          <a:solidFill>
            <a:srgbClr val="E83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7" name="TextBox 3"/>
          <p:cNvSpPr txBox="1"/>
          <p:nvPr>
            <p:custDataLst>
              <p:tags r:id="rId2"/>
            </p:custDataLst>
          </p:nvPr>
        </p:nvSpPr>
        <p:spPr>
          <a:xfrm>
            <a:off x="1963737" y="1041717"/>
            <a:ext cx="49498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童年的水墨画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3"/>
          <p:cNvSpPr txBox="1"/>
          <p:nvPr>
            <p:custDataLst>
              <p:tags r:id="rId3"/>
            </p:custDataLst>
          </p:nvPr>
        </p:nvSpPr>
        <p:spPr>
          <a:xfrm>
            <a:off x="4898707" y="2170747"/>
            <a:ext cx="2608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张继楼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c4d7600cd2549616f15d1939398eb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-64770" y="0"/>
            <a:ext cx="2929255" cy="229171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0" y="1193165"/>
            <a:ext cx="5288280" cy="1272540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人影给溪水染绿了，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钓竿上立着一只红蜻蜓。</a:t>
            </a:r>
            <a:endParaRPr lang="zh-CN" altLang="en-US" sz="3200" b="1" dirty="0" smtClean="0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93700" y="3632200"/>
            <a:ext cx="4161790" cy="534035"/>
          </a:xfrm>
          <a:prstGeom prst="rect">
            <a:avLst/>
          </a:prstGeom>
          <a:noFill/>
          <a:ln>
            <a:noFill/>
          </a:ln>
        </p:spPr>
        <p:txBody>
          <a:bodyPr wrap="none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红绿相称突出了画面的色彩美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436880" y="2586355"/>
            <a:ext cx="4414520" cy="977265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染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画画一样，用绿色染绿了人影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6" name="图片 5" descr="湖边垂柳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4851400" y="933132"/>
            <a:ext cx="4211320" cy="28073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图片 8" descr="红蜻蜓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6189345" y="2371725"/>
            <a:ext cx="2181225" cy="119189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393700" y="4166235"/>
            <a:ext cx="4414520" cy="977265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用得传神，仿佛画面都静止了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a816ceb57f461ac6a9957fb5f1f45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83435" y="2165985"/>
            <a:ext cx="7105650" cy="305752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8435" name="矩形 18"/>
          <p:cNvSpPr/>
          <p:nvPr>
            <p:custDataLst>
              <p:tags r:id="rId3"/>
            </p:custDataLst>
          </p:nvPr>
        </p:nvSpPr>
        <p:spPr>
          <a:xfrm>
            <a:off x="2582228" y="253048"/>
            <a:ext cx="134302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 边</a:t>
            </a:r>
            <a:endParaRPr lang="zh-CN" altLang="en-US" sz="3600">
              <a:solidFill>
                <a:srgbClr val="FF0066"/>
              </a:solidFill>
              <a:latin typeface="Calibri" panose="020F0502020204030204" pitchFamily="34" charset="0"/>
            </a:endParaRPr>
          </a:p>
        </p:txBody>
      </p:sp>
      <p:sp>
        <p:nvSpPr>
          <p:cNvPr id="18434" name="矩形 1"/>
          <p:cNvSpPr/>
          <p:nvPr>
            <p:custDataLst>
              <p:tags r:id="rId4"/>
            </p:custDataLst>
          </p:nvPr>
        </p:nvSpPr>
        <p:spPr>
          <a:xfrm>
            <a:off x="425450" y="3438525"/>
            <a:ext cx="5376863" cy="1272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忽然扑腾一声人影碎了，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草地上蹦跳着鱼儿和笑声。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25450" y="949325"/>
            <a:ext cx="5631180" cy="1272540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垂柳把溪水当作梳妆的镜子，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山溪像绿玉带一样平静。</a:t>
            </a:r>
            <a:endParaRPr lang="zh-CN" altLang="en-US" sz="3200" b="1" smtClean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25450" y="2165985"/>
            <a:ext cx="5288280" cy="1272540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人影给溪水染绿了，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钓竿上立着一只红蜻蜓。</a:t>
            </a:r>
            <a:endParaRPr lang="zh-CN" altLang="en-US" sz="3200" b="1" dirty="0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a816ceb57f461ac6a9957fb5f1f45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3490595" y="2654300"/>
            <a:ext cx="5653405" cy="243268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8434" name="矩形 1"/>
          <p:cNvSpPr/>
          <p:nvPr>
            <p:custDataLst>
              <p:tags r:id="rId3"/>
            </p:custDataLst>
          </p:nvPr>
        </p:nvSpPr>
        <p:spPr>
          <a:xfrm>
            <a:off x="336550" y="900430"/>
            <a:ext cx="5376863" cy="1272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忽然扑腾一声人影碎了，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草地上蹦跳着鱼儿和笑声。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3298825"/>
            <a:ext cx="1206500" cy="188785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082040" y="2320925"/>
            <a:ext cx="2735580" cy="829945"/>
          </a:xfrm>
          <a:prstGeom prst="rect">
            <a:avLst/>
          </a:prstGeom>
          <a:noFill/>
          <a:ln>
            <a:noFill/>
          </a:ln>
        </p:spPr>
        <p:txBody>
          <a:bodyPr wrap="none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鱼儿上钩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溪水动了，人影碎了，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206500" y="3367405"/>
            <a:ext cx="4872990" cy="829945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鱼儿在跳跃，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孩子们在欢笑，形成了动态美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鱼儿出水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5017770" y="78105"/>
            <a:ext cx="4321175" cy="291655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c4d7600cd2549616f15d1939398eb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 flipH="1">
            <a:off x="0" y="0"/>
            <a:ext cx="2461260" cy="209677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4" name="图片 3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3298825"/>
            <a:ext cx="1206500" cy="188785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图片 4" descr="da816ceb57f461ac6a9957fb5f1f45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4359910" y="3084830"/>
            <a:ext cx="4784090" cy="205867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8435" name="矩形 18"/>
          <p:cNvSpPr/>
          <p:nvPr>
            <p:custDataLst>
              <p:tags r:id="rId7"/>
            </p:custDataLst>
          </p:nvPr>
        </p:nvSpPr>
        <p:spPr>
          <a:xfrm>
            <a:off x="2582228" y="253048"/>
            <a:ext cx="120459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 边</a:t>
            </a:r>
            <a:endParaRPr lang="zh-CN" altLang="en-US" sz="32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1"/>
          <p:cNvSpPr/>
          <p:nvPr>
            <p:custDataLst>
              <p:tags r:id="rId8"/>
            </p:custDataLst>
          </p:nvPr>
        </p:nvSpPr>
        <p:spPr>
          <a:xfrm>
            <a:off x="1035685" y="3199130"/>
            <a:ext cx="703770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忽然扑腾一声人影碎了，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草地上蹦跳着鱼儿和笑声。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）</a:t>
            </a:r>
            <a:endParaRPr lang="zh-CN" altLang="en-US" sz="28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2800" b="1" smtClean="0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978535" y="972185"/>
            <a:ext cx="6478905" cy="1124585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垂柳把溪水当作梳妆的镜子，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山溪像绿玉带一样平静。（   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035685" y="2074545"/>
            <a:ext cx="6682740" cy="1124585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人影给溪水染绿了，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钓竿上立着一只红蜻蜓。（   ）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右大括号 9"/>
          <p:cNvSpPr/>
          <p:nvPr>
            <p:custDataLst>
              <p:tags r:id="rId11"/>
            </p:custDataLst>
          </p:nvPr>
        </p:nvSpPr>
        <p:spPr>
          <a:xfrm>
            <a:off x="6430010" y="947420"/>
            <a:ext cx="610870" cy="3378200"/>
          </a:xfrm>
          <a:prstGeom prst="rightBrace">
            <a:avLst>
              <a:gd name="adj1" fmla="val 8333"/>
              <a:gd name="adj2" fmla="val 4799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3" name="椭圆 12"/>
          <p:cNvSpPr/>
          <p:nvPr>
            <p:custDataLst>
              <p:tags r:id="rId12"/>
            </p:custDataLst>
          </p:nvPr>
        </p:nvSpPr>
        <p:spPr>
          <a:xfrm>
            <a:off x="1035685" y="1059815"/>
            <a:ext cx="800735" cy="42291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13"/>
            </p:custDataLst>
          </p:nvPr>
        </p:nvSpPr>
        <p:spPr>
          <a:xfrm>
            <a:off x="3653790" y="2661920"/>
            <a:ext cx="1007745" cy="42354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14"/>
            </p:custDataLst>
          </p:nvPr>
        </p:nvSpPr>
        <p:spPr>
          <a:xfrm>
            <a:off x="1035685" y="2216785"/>
            <a:ext cx="800735" cy="42291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15"/>
            </p:custDataLst>
          </p:nvPr>
        </p:nvSpPr>
        <p:spPr>
          <a:xfrm>
            <a:off x="1035685" y="1651635"/>
            <a:ext cx="800735" cy="42291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16"/>
            </p:custDataLst>
          </p:nvPr>
        </p:nvSpPr>
        <p:spPr>
          <a:xfrm>
            <a:off x="5222875" y="2569845"/>
            <a:ext cx="1341755" cy="6076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静景</a:t>
            </a:r>
            <a:endParaRPr lang="zh-CN" altLang="en-US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17"/>
            </p:custDataLst>
          </p:nvPr>
        </p:nvSpPr>
        <p:spPr>
          <a:xfrm>
            <a:off x="5222875" y="1558925"/>
            <a:ext cx="1341755" cy="6076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静景</a:t>
            </a:r>
            <a:endParaRPr lang="zh-CN" altLang="en-US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椭圆 23"/>
          <p:cNvSpPr/>
          <p:nvPr>
            <p:custDataLst>
              <p:tags r:id="rId18"/>
            </p:custDataLst>
          </p:nvPr>
        </p:nvSpPr>
        <p:spPr>
          <a:xfrm>
            <a:off x="3352165" y="3298825"/>
            <a:ext cx="1111885" cy="42354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>
            <p:custDataLst>
              <p:tags r:id="rId19"/>
            </p:custDataLst>
          </p:nvPr>
        </p:nvSpPr>
        <p:spPr>
          <a:xfrm>
            <a:off x="2136775" y="3808095"/>
            <a:ext cx="1111885" cy="42354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>
            <p:custDataLst>
              <p:tags r:id="rId20"/>
            </p:custDataLst>
          </p:nvPr>
        </p:nvSpPr>
        <p:spPr>
          <a:xfrm>
            <a:off x="4161790" y="3808095"/>
            <a:ext cx="1111885" cy="42354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1"/>
            </p:custDataLst>
          </p:nvPr>
        </p:nvSpPr>
        <p:spPr>
          <a:xfrm>
            <a:off x="5564505" y="3716020"/>
            <a:ext cx="1341755" cy="6076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动景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右大括号 1"/>
          <p:cNvSpPr/>
          <p:nvPr>
            <p:custDataLst>
              <p:tags r:id="rId22"/>
            </p:custDataLst>
          </p:nvPr>
        </p:nvSpPr>
        <p:spPr>
          <a:xfrm>
            <a:off x="6446520" y="947420"/>
            <a:ext cx="610870" cy="3378200"/>
          </a:xfrm>
          <a:prstGeom prst="rightBrace">
            <a:avLst>
              <a:gd name="adj1" fmla="val 8333"/>
              <a:gd name="adj2" fmla="val 4799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" name="文本框 6"/>
          <p:cNvSpPr txBox="1"/>
          <p:nvPr>
            <p:custDataLst>
              <p:tags r:id="rId23"/>
            </p:custDataLst>
          </p:nvPr>
        </p:nvSpPr>
        <p:spPr>
          <a:xfrm>
            <a:off x="6819035" y="947420"/>
            <a:ext cx="1218795" cy="337629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eaVert"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一动一静的转换      画面充满欢乐</a:t>
            </a:r>
            <a:endParaRPr lang="zh-CN" altLang="en-US" sz="2800" b="1" dirty="0" smtClean="0">
              <a:solidFill>
                <a:schemeClr val="accent1">
                  <a:lumMod val="7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2" grpId="0"/>
      <p:bldP spid="23" grpId="0"/>
      <p:bldP spid="24" grpId="0" animBg="1"/>
      <p:bldP spid="25" grpId="0" animBg="1"/>
      <p:bldP spid="26" grpId="0" animBg="1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c4d7600cd2549616f15d1939398eb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 flipH="1">
            <a:off x="0" y="0"/>
            <a:ext cx="2437765" cy="207645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" name="图片 1" descr="da816ceb57f461ac6a9957fb5f1f45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4559300" y="3070860"/>
            <a:ext cx="4584700" cy="1972945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4" name="图片 3" descr="图片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0" y="3298825"/>
            <a:ext cx="1206500" cy="188785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5602" name="文本框 1"/>
          <p:cNvSpPr txBox="1"/>
          <p:nvPr>
            <p:custDataLst>
              <p:tags r:id="rId7"/>
            </p:custDataLst>
          </p:nvPr>
        </p:nvSpPr>
        <p:spPr>
          <a:xfrm>
            <a:off x="2773998" y="269240"/>
            <a:ext cx="2700337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背诵</a:t>
            </a: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</a:rPr>
              <a:t>溪边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5603" name="矩形 1"/>
          <p:cNvSpPr/>
          <p:nvPr>
            <p:custDataLst>
              <p:tags r:id="rId8"/>
            </p:custDataLst>
          </p:nvPr>
        </p:nvSpPr>
        <p:spPr>
          <a:xfrm>
            <a:off x="1764348" y="1049338"/>
            <a:ext cx="5614987" cy="3636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垂柳把溪水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山溪像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人影给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钓竿上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忽然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草地上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4" name="New picture"/>
          <p:cNvPicPr/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210800" y="102997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30325" y="1306513"/>
            <a:ext cx="6621463" cy="28816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自读要求：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读准字音，读通句子。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难读的句子多读几遍。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339" name="文本框 3"/>
          <p:cNvSpPr txBox="1"/>
          <p:nvPr>
            <p:custDataLst>
              <p:tags r:id="rId2"/>
            </p:custDataLst>
          </p:nvPr>
        </p:nvSpPr>
        <p:spPr>
          <a:xfrm>
            <a:off x="220663" y="147638"/>
            <a:ext cx="2217737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7"/>
          <p:cNvSpPr txBox="1"/>
          <p:nvPr>
            <p:custDataLst>
              <p:tags r:id="rId1"/>
            </p:custDataLst>
          </p:nvPr>
        </p:nvSpPr>
        <p:spPr>
          <a:xfrm>
            <a:off x="3406775" y="326390"/>
            <a:ext cx="182086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我会读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52170" y="1379220"/>
            <a:ext cx="7593330" cy="2971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水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墨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画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传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染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细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碎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波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浪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溅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起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凉爽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鱼竿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葫芦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拨打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蘑菇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奔腾    斗笠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2"/>
          <p:cNvGrpSpPr/>
          <p:nvPr>
            <p:custDataLst>
              <p:tags r:id="rId1"/>
            </p:custDataLst>
          </p:nvPr>
        </p:nvGrpSpPr>
        <p:grpSpPr>
          <a:xfrm>
            <a:off x="2304415" y="1231265"/>
            <a:ext cx="836930" cy="887095"/>
            <a:chOff x="1712278" y="1456070"/>
            <a:chExt cx="837247" cy="886460"/>
          </a:xfrm>
        </p:grpSpPr>
        <p:grpSp>
          <p:nvGrpSpPr>
            <p:cNvPr id="11333" name="组合 7"/>
            <p:cNvGrpSpPr/>
            <p:nvPr>
              <p:custDataLst>
                <p:tags r:id="rId2"/>
              </p:custDataLst>
            </p:nvPr>
          </p:nvGrpSpPr>
          <p:grpSpPr>
            <a:xfrm>
              <a:off x="1712913" y="1491630"/>
              <a:ext cx="836612" cy="850900"/>
              <a:chOff x="2437" y="2032"/>
              <a:chExt cx="1244" cy="1264"/>
            </a:xfrm>
          </p:grpSpPr>
          <p:sp>
            <p:nvSpPr>
              <p:cNvPr id="11335" name="矩形 1"/>
              <p:cNvSpPr/>
              <p:nvPr>
                <p:custDataLst>
                  <p:tags r:id="rId3"/>
                </p:custDataLst>
              </p:nvPr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336" name="直接连接符 4"/>
              <p:cNvCxnSpPr/>
              <p:nvPr>
                <p:custDataLst>
                  <p:tags r:id="rId4"/>
                </p:custDataLst>
              </p:nvPr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1337" name="直接连接符 6"/>
              <p:cNvCxnSpPr/>
              <p:nvPr>
                <p:custDataLst>
                  <p:tags r:id="rId5"/>
                </p:custDataLst>
              </p:nvPr>
            </p:nvCxnSpPr>
            <p:spPr>
              <a:xfrm flipH="1"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1334" name="文本框 64"/>
            <p:cNvSpPr txBox="1"/>
            <p:nvPr>
              <p:custDataLst>
                <p:tags r:id="rId6"/>
              </p:custDataLst>
            </p:nvPr>
          </p:nvSpPr>
          <p:spPr>
            <a:xfrm>
              <a:off x="1712278" y="1456070"/>
              <a:ext cx="836930" cy="829351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4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墨</a:t>
              </a:r>
              <a:endParaRPr lang="zh-CN" altLang="en-US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267" name="组合 9"/>
          <p:cNvGrpSpPr/>
          <p:nvPr>
            <p:custDataLst>
              <p:tags r:id="rId7"/>
            </p:custDataLst>
          </p:nvPr>
        </p:nvGrpSpPr>
        <p:grpSpPr>
          <a:xfrm>
            <a:off x="5469890" y="1229678"/>
            <a:ext cx="836613" cy="895350"/>
            <a:chOff x="2727325" y="1447180"/>
            <a:chExt cx="836613" cy="895350"/>
          </a:xfrm>
        </p:grpSpPr>
        <p:grpSp>
          <p:nvGrpSpPr>
            <p:cNvPr id="11328" name="组合 7"/>
            <p:cNvGrpSpPr/>
            <p:nvPr>
              <p:custDataLst>
                <p:tags r:id="rId8"/>
              </p:custDataLst>
            </p:nvPr>
          </p:nvGrpSpPr>
          <p:grpSpPr>
            <a:xfrm>
              <a:off x="2727325" y="1491630"/>
              <a:ext cx="836613" cy="850900"/>
              <a:chOff x="2437" y="2032"/>
              <a:chExt cx="1244" cy="1264"/>
            </a:xfrm>
          </p:grpSpPr>
          <p:sp>
            <p:nvSpPr>
              <p:cNvPr id="11330" name="矩形 1"/>
              <p:cNvSpPr/>
              <p:nvPr>
                <p:custDataLst>
                  <p:tags r:id="rId9"/>
                </p:custDataLst>
              </p:nvPr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331" name="直接连接符 4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1332" name="直接连接符 6"/>
              <p:cNvCxnSpPr/>
              <p:nvPr>
                <p:custDataLst>
                  <p:tags r:id="rId11"/>
                </p:custDataLst>
              </p:nvPr>
            </p:nvCxnSpPr>
            <p:spPr>
              <a:xfrm flipH="1"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1329" name="文本框 64"/>
            <p:cNvSpPr txBox="1"/>
            <p:nvPr>
              <p:custDataLst>
                <p:tags r:id="rId12"/>
              </p:custDataLst>
            </p:nvPr>
          </p:nvSpPr>
          <p:spPr>
            <a:xfrm>
              <a:off x="2744788" y="1447180"/>
              <a:ext cx="811212" cy="830997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4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染</a:t>
              </a:r>
              <a:endParaRPr lang="zh-CN" altLang="en-US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268" name="组合 7"/>
          <p:cNvGrpSpPr/>
          <p:nvPr>
            <p:custDataLst>
              <p:tags r:id="rId13"/>
            </p:custDataLst>
          </p:nvPr>
        </p:nvGrpSpPr>
        <p:grpSpPr>
          <a:xfrm>
            <a:off x="3780155" y="1229043"/>
            <a:ext cx="836613" cy="895350"/>
            <a:chOff x="3735388" y="1447180"/>
            <a:chExt cx="836612" cy="895350"/>
          </a:xfrm>
        </p:grpSpPr>
        <p:grpSp>
          <p:nvGrpSpPr>
            <p:cNvPr id="11323" name="组合 7"/>
            <p:cNvGrpSpPr/>
            <p:nvPr>
              <p:custDataLst>
                <p:tags r:id="rId14"/>
              </p:custDataLst>
            </p:nvPr>
          </p:nvGrpSpPr>
          <p:grpSpPr>
            <a:xfrm>
              <a:off x="3735388" y="1491630"/>
              <a:ext cx="836612" cy="850900"/>
              <a:chOff x="2437" y="2032"/>
              <a:chExt cx="1244" cy="1264"/>
            </a:xfrm>
          </p:grpSpPr>
          <p:sp>
            <p:nvSpPr>
              <p:cNvPr id="11325" name="矩形 1"/>
              <p:cNvSpPr/>
              <p:nvPr>
                <p:custDataLst>
                  <p:tags r:id="rId15"/>
                </p:custDataLst>
              </p:nvPr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326" name="直接连接符 4"/>
              <p:cNvCxnSpPr/>
              <p:nvPr>
                <p:custDataLst>
                  <p:tags r:id="rId16"/>
                </p:custDataLst>
              </p:nvPr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1327" name="直接连接符 6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1324" name="文本框 64"/>
            <p:cNvSpPr txBox="1"/>
            <p:nvPr>
              <p:custDataLst>
                <p:tags r:id="rId18"/>
              </p:custDataLst>
            </p:nvPr>
          </p:nvSpPr>
          <p:spPr>
            <a:xfrm>
              <a:off x="3746500" y="1447180"/>
              <a:ext cx="811213" cy="83185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4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竿</a:t>
              </a:r>
              <a:endParaRPr lang="zh-CN" altLang="en-US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269" name="组合 8"/>
          <p:cNvGrpSpPr/>
          <p:nvPr>
            <p:custDataLst>
              <p:tags r:id="rId19"/>
            </p:custDataLst>
          </p:nvPr>
        </p:nvGrpSpPr>
        <p:grpSpPr>
          <a:xfrm>
            <a:off x="5578475" y="2684463"/>
            <a:ext cx="836613" cy="895350"/>
            <a:chOff x="4740275" y="1447180"/>
            <a:chExt cx="836613" cy="895350"/>
          </a:xfrm>
        </p:grpSpPr>
        <p:grpSp>
          <p:nvGrpSpPr>
            <p:cNvPr id="11318" name="组合 7"/>
            <p:cNvGrpSpPr/>
            <p:nvPr>
              <p:custDataLst>
                <p:tags r:id="rId20"/>
              </p:custDataLst>
            </p:nvPr>
          </p:nvGrpSpPr>
          <p:grpSpPr>
            <a:xfrm>
              <a:off x="4740275" y="1491630"/>
              <a:ext cx="836613" cy="850900"/>
              <a:chOff x="2437" y="2032"/>
              <a:chExt cx="1244" cy="1264"/>
            </a:xfrm>
          </p:grpSpPr>
          <p:sp>
            <p:nvSpPr>
              <p:cNvPr id="11320" name="矩形 1"/>
              <p:cNvSpPr/>
              <p:nvPr>
                <p:custDataLst>
                  <p:tags r:id="rId21"/>
                </p:custDataLst>
              </p:nvPr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321" name="直接连接符 4"/>
              <p:cNvCxnSpPr/>
              <p:nvPr>
                <p:custDataLst>
                  <p:tags r:id="rId22"/>
                </p:custDataLst>
              </p:nvPr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1322" name="直接连接符 6"/>
              <p:cNvCxnSpPr/>
              <p:nvPr>
                <p:custDataLst>
                  <p:tags r:id="rId23"/>
                </p:custDataLst>
              </p:nvPr>
            </p:nvCxnSpPr>
            <p:spPr>
              <a:xfrm flipH="1"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1319" name="文本框 64"/>
            <p:cNvSpPr txBox="1"/>
            <p:nvPr>
              <p:custDataLst>
                <p:tags r:id="rId24"/>
              </p:custDataLst>
            </p:nvPr>
          </p:nvSpPr>
          <p:spPr>
            <a:xfrm>
              <a:off x="4757738" y="1447180"/>
              <a:ext cx="811212" cy="83185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4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腾</a:t>
              </a:r>
              <a:endParaRPr lang="zh-CN" altLang="en-US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273" name="矩形 53"/>
          <p:cNvSpPr/>
          <p:nvPr>
            <p:custDataLst>
              <p:tags r:id="rId25"/>
            </p:custDataLst>
          </p:nvPr>
        </p:nvSpPr>
        <p:spPr>
          <a:xfrm>
            <a:off x="3649028" y="252413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3600" b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我会写</a:t>
            </a:r>
            <a:endParaRPr lang="zh-CN" altLang="en-US" sz="36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275" name="组合 7"/>
          <p:cNvGrpSpPr/>
          <p:nvPr>
            <p:custDataLst>
              <p:tags r:id="rId26"/>
            </p:custDataLst>
          </p:nvPr>
        </p:nvGrpSpPr>
        <p:grpSpPr>
          <a:xfrm>
            <a:off x="3855403" y="2684463"/>
            <a:ext cx="836612" cy="895350"/>
            <a:chOff x="3735388" y="1447180"/>
            <a:chExt cx="836612" cy="895350"/>
          </a:xfrm>
        </p:grpSpPr>
        <p:grpSp>
          <p:nvGrpSpPr>
            <p:cNvPr id="11298" name="组合 7"/>
            <p:cNvGrpSpPr/>
            <p:nvPr>
              <p:custDataLst>
                <p:tags r:id="rId27"/>
              </p:custDataLst>
            </p:nvPr>
          </p:nvGrpSpPr>
          <p:grpSpPr>
            <a:xfrm>
              <a:off x="3735388" y="1491630"/>
              <a:ext cx="836612" cy="850900"/>
              <a:chOff x="2437" y="2032"/>
              <a:chExt cx="1244" cy="1264"/>
            </a:xfrm>
          </p:grpSpPr>
          <p:sp>
            <p:nvSpPr>
              <p:cNvPr id="11300" name="矩形 1"/>
              <p:cNvSpPr/>
              <p:nvPr>
                <p:custDataLst>
                  <p:tags r:id="rId28"/>
                </p:custDataLst>
              </p:nvPr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301" name="直接连接符 4"/>
              <p:cNvCxnSpPr/>
              <p:nvPr>
                <p:custDataLst>
                  <p:tags r:id="rId29"/>
                </p:custDataLst>
              </p:nvPr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1302" name="直接连接符 6"/>
              <p:cNvCxnSpPr/>
              <p:nvPr>
                <p:custDataLst>
                  <p:tags r:id="rId30"/>
                </p:custDataLst>
              </p:nvPr>
            </p:nvCxnSpPr>
            <p:spPr>
              <a:xfrm flipH="1"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1299" name="文本框 64"/>
            <p:cNvSpPr txBox="1"/>
            <p:nvPr>
              <p:custDataLst>
                <p:tags r:id="rId31"/>
              </p:custDataLst>
            </p:nvPr>
          </p:nvSpPr>
          <p:spPr>
            <a:xfrm>
              <a:off x="3746500" y="1447180"/>
              <a:ext cx="811213" cy="83185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4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碎</a:t>
              </a:r>
              <a:endParaRPr lang="zh-CN" altLang="en-US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277" name="组合 17"/>
          <p:cNvGrpSpPr/>
          <p:nvPr>
            <p:custDataLst>
              <p:tags r:id="rId32"/>
            </p:custDataLst>
          </p:nvPr>
        </p:nvGrpSpPr>
        <p:grpSpPr>
          <a:xfrm>
            <a:off x="2286953" y="2684780"/>
            <a:ext cx="836612" cy="893763"/>
            <a:chOff x="3779126" y="2665440"/>
            <a:chExt cx="836613" cy="893763"/>
          </a:xfrm>
        </p:grpSpPr>
        <p:grpSp>
          <p:nvGrpSpPr>
            <p:cNvPr id="11288" name="组合 7"/>
            <p:cNvGrpSpPr/>
            <p:nvPr>
              <p:custDataLst>
                <p:tags r:id="rId33"/>
              </p:custDataLst>
            </p:nvPr>
          </p:nvGrpSpPr>
          <p:grpSpPr>
            <a:xfrm>
              <a:off x="3779126" y="2708303"/>
              <a:ext cx="836613" cy="850900"/>
              <a:chOff x="2437" y="2032"/>
              <a:chExt cx="1244" cy="1264"/>
            </a:xfrm>
          </p:grpSpPr>
          <p:sp>
            <p:nvSpPr>
              <p:cNvPr id="11290" name="矩形 1"/>
              <p:cNvSpPr/>
              <p:nvPr>
                <p:custDataLst>
                  <p:tags r:id="rId34"/>
                </p:custDataLst>
              </p:nvPr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291" name="直接连接符 4"/>
              <p:cNvCxnSpPr/>
              <p:nvPr>
                <p:custDataLst>
                  <p:tags r:id="rId35"/>
                </p:custDataLst>
              </p:nvPr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1292" name="直接连接符 6"/>
              <p:cNvCxnSpPr/>
              <p:nvPr>
                <p:custDataLst>
                  <p:tags r:id="rId36"/>
                </p:custDataLst>
              </p:nvPr>
            </p:nvCxnSpPr>
            <p:spPr>
              <a:xfrm flipH="1"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1289" name="文本框 64"/>
            <p:cNvSpPr txBox="1"/>
            <p:nvPr>
              <p:custDataLst>
                <p:tags r:id="rId37"/>
              </p:custDataLst>
            </p:nvPr>
          </p:nvSpPr>
          <p:spPr>
            <a:xfrm>
              <a:off x="3796589" y="2665440"/>
              <a:ext cx="811212" cy="830263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4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拨</a:t>
              </a:r>
              <a:endParaRPr lang="zh-CN" altLang="en-US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362" name="矩形 3"/>
          <p:cNvSpPr/>
          <p:nvPr>
            <p:custDataLst>
              <p:tags r:id="rId38"/>
            </p:custDataLst>
          </p:nvPr>
        </p:nvSpPr>
        <p:spPr>
          <a:xfrm>
            <a:off x="234315" y="3734435"/>
            <a:ext cx="3825875" cy="1291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拨  拔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29"/>
          <p:cNvSpPr txBox="1"/>
          <p:nvPr>
            <p:custDataLst>
              <p:tags r:id="rId39"/>
            </p:custDataLst>
          </p:nvPr>
        </p:nvSpPr>
        <p:spPr>
          <a:xfrm>
            <a:off x="66040" y="1297305"/>
            <a:ext cx="22383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上下结构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28"/>
          <p:cNvSpPr txBox="1"/>
          <p:nvPr>
            <p:custDataLst>
              <p:tags r:id="rId40"/>
            </p:custDataLst>
          </p:nvPr>
        </p:nvSpPr>
        <p:spPr>
          <a:xfrm>
            <a:off x="-317" y="2807970"/>
            <a:ext cx="22240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左右结构</a:t>
            </a:r>
            <a:endParaRPr lang="zh-CN" altLang="en-US" sz="32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1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31dfb6bb9d9404f0b67e4aa44921d1c9edb26904e9e-tPtOwx_fw658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65635" cy="51435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4572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72000" y="-14605"/>
            <a:ext cx="4594225" cy="5173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 flipV="1">
            <a:off x="1512570" y="1034415"/>
            <a:ext cx="706120" cy="952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8"/>
            </p:custDataLst>
          </p:nvPr>
        </p:nvCxnSpPr>
        <p:spPr>
          <a:xfrm flipV="1">
            <a:off x="1512570" y="3111500"/>
            <a:ext cx="706120" cy="952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9"/>
            </p:custDataLst>
          </p:nvPr>
        </p:nvCxnSpPr>
        <p:spPr>
          <a:xfrm flipV="1">
            <a:off x="6813550" y="611505"/>
            <a:ext cx="706120" cy="952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2428240" y="145415"/>
            <a:ext cx="1750060" cy="6819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</a:rPr>
              <a:t>（组诗）</a:t>
            </a:r>
            <a:endParaRPr lang="zh-CN" altLang="en-US" sz="3200" b="1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31dfb6bb9d9404f0b67e4aa44921d1c9edb26904e9e-tPtOwx_fw658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65635" cy="51435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4572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email"/>
          <a:srcRect t="4166" r="9374" b="4166"/>
          <a:stretch>
            <a:fillRect/>
          </a:stretch>
        </p:blipFill>
        <p:spPr bwMode="auto">
          <a:xfrm>
            <a:off x="4572000" y="-29579"/>
            <a:ext cx="4572000" cy="5173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圆角矩形 6"/>
          <p:cNvSpPr/>
          <p:nvPr>
            <p:custDataLst>
              <p:tags r:id="rId7"/>
            </p:custDataLst>
          </p:nvPr>
        </p:nvSpPr>
        <p:spPr>
          <a:xfrm>
            <a:off x="2714612" y="571486"/>
            <a:ext cx="1500198" cy="42862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>
            <p:custDataLst>
              <p:tags r:id="rId8"/>
            </p:custDataLst>
          </p:nvPr>
        </p:nvSpPr>
        <p:spPr>
          <a:xfrm>
            <a:off x="2857488" y="571486"/>
            <a:ext cx="121444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溪边钓鱼</a:t>
            </a:r>
            <a:endParaRPr lang="zh-CN" altLang="en-US" sz="2000" b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>
            <p:custDataLst>
              <p:tags r:id="rId9"/>
            </p:custDataLst>
          </p:nvPr>
        </p:nvSpPr>
        <p:spPr>
          <a:xfrm>
            <a:off x="500034" y="2857502"/>
            <a:ext cx="3143272" cy="1857388"/>
          </a:xfrm>
          <a:prstGeom prst="round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>
            <p:custDataLst>
              <p:tags r:id="rId10"/>
            </p:custDataLst>
          </p:nvPr>
        </p:nvSpPr>
        <p:spPr>
          <a:xfrm>
            <a:off x="500034" y="1071552"/>
            <a:ext cx="3143272" cy="1571636"/>
          </a:xfrm>
          <a:prstGeom prst="round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>
            <p:custDataLst>
              <p:tags r:id="rId11"/>
            </p:custDataLst>
          </p:nvPr>
        </p:nvSpPr>
        <p:spPr>
          <a:xfrm>
            <a:off x="2643174" y="2786064"/>
            <a:ext cx="1500198" cy="42862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>
            <p:custDataLst>
              <p:tags r:id="rId12"/>
            </p:custDataLst>
          </p:nvPr>
        </p:nvSpPr>
        <p:spPr>
          <a:xfrm>
            <a:off x="2786050" y="2786064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江上戏水</a:t>
            </a:r>
            <a:endParaRPr lang="zh-CN" altLang="en-US" sz="2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>
            <p:custDataLst>
              <p:tags r:id="rId13"/>
            </p:custDataLst>
          </p:nvPr>
        </p:nvSpPr>
        <p:spPr>
          <a:xfrm>
            <a:off x="5715008" y="285734"/>
            <a:ext cx="3286148" cy="1857388"/>
          </a:xfrm>
          <a:prstGeom prst="round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>
            <p:custDataLst>
              <p:tags r:id="rId14"/>
            </p:custDataLst>
          </p:nvPr>
        </p:nvSpPr>
        <p:spPr>
          <a:xfrm>
            <a:off x="7429488" y="142858"/>
            <a:ext cx="1714512" cy="42862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>
            <p:custDataLst>
              <p:tags r:id="rId15"/>
            </p:custDataLst>
          </p:nvPr>
        </p:nvSpPr>
        <p:spPr>
          <a:xfrm>
            <a:off x="7572364" y="142858"/>
            <a:ext cx="1571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林中采蘑菇</a:t>
            </a:r>
            <a:endParaRPr lang="zh-CN" altLang="en-US" sz="2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4" grpId="1" animBg="1"/>
      <p:bldP spid="13" grpId="1" animBg="1"/>
      <p:bldP spid="9" grpId="0" animBg="1"/>
      <p:bldP spid="10" grpId="0"/>
      <p:bldP spid="15" grpId="1" animBg="1"/>
      <p:bldP spid="11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a816ceb57f461ac6a9957fb5f1f45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83435" y="2165985"/>
            <a:ext cx="7105650" cy="305752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8435" name="矩形 18"/>
          <p:cNvSpPr/>
          <p:nvPr>
            <p:custDataLst>
              <p:tags r:id="rId3"/>
            </p:custDataLst>
          </p:nvPr>
        </p:nvSpPr>
        <p:spPr>
          <a:xfrm>
            <a:off x="2582228" y="253048"/>
            <a:ext cx="134302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 边</a:t>
            </a:r>
            <a:endParaRPr lang="zh-CN" altLang="en-US" sz="3600">
              <a:solidFill>
                <a:srgbClr val="FF0066"/>
              </a:solidFill>
              <a:latin typeface="Calibri" panose="020F0502020204030204" pitchFamily="34" charset="0"/>
            </a:endParaRPr>
          </a:p>
        </p:txBody>
      </p:sp>
      <p:sp>
        <p:nvSpPr>
          <p:cNvPr id="18434" name="矩形 1"/>
          <p:cNvSpPr/>
          <p:nvPr>
            <p:custDataLst>
              <p:tags r:id="rId4"/>
            </p:custDataLst>
          </p:nvPr>
        </p:nvSpPr>
        <p:spPr>
          <a:xfrm>
            <a:off x="425450" y="3438525"/>
            <a:ext cx="5376863" cy="1272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忽然扑腾一声人影碎了，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草地上蹦跳着鱼儿和笑声。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25450" y="949325"/>
            <a:ext cx="5631180" cy="1272540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垂柳把溪水当作梳妆的镜子，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山溪像绿玉带一样平静。</a:t>
            </a:r>
            <a:endParaRPr lang="zh-CN" altLang="en-US" sz="3200" b="1" smtClean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25450" y="2165985"/>
            <a:ext cx="5288280" cy="1272540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人影给溪水染绿了，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钓竿上立着一只红蜻蜓。</a:t>
            </a:r>
            <a:endParaRPr lang="zh-CN" altLang="en-US" sz="3200" b="1" dirty="0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c4d7600cd2549616f15d1939398eb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341110" y="0"/>
            <a:ext cx="2745740" cy="214757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09245" y="965200"/>
            <a:ext cx="5631180" cy="1272540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垂柳把溪水当作梳妆的镜子，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山溪像绿玉带一样平静。</a:t>
            </a:r>
            <a:endParaRPr lang="zh-CN" altLang="en-US" sz="3200" b="1" smtClean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1811020" y="3726815"/>
            <a:ext cx="3908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溪平如镜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（比喻）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1811020" y="3192780"/>
            <a:ext cx="30429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垂柳梳妆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（拟人）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811020" y="4310380"/>
            <a:ext cx="3908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玉带环山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（比喻）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7" name="图片 6" descr="湖边垂柳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4853940" y="2147570"/>
            <a:ext cx="4189095" cy="279209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a816ceb57f461ac6a9957fb5f1f45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83435" y="2165985"/>
            <a:ext cx="7105650" cy="305752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8435" name="矩形 18"/>
          <p:cNvSpPr/>
          <p:nvPr>
            <p:custDataLst>
              <p:tags r:id="rId3"/>
            </p:custDataLst>
          </p:nvPr>
        </p:nvSpPr>
        <p:spPr>
          <a:xfrm>
            <a:off x="2582228" y="253048"/>
            <a:ext cx="134302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 边</a:t>
            </a:r>
            <a:endParaRPr lang="zh-CN" altLang="en-US" sz="3600">
              <a:solidFill>
                <a:srgbClr val="FF0066"/>
              </a:solidFill>
              <a:latin typeface="Calibri" panose="020F0502020204030204" pitchFamily="34" charset="0"/>
            </a:endParaRPr>
          </a:p>
        </p:txBody>
      </p:sp>
      <p:sp>
        <p:nvSpPr>
          <p:cNvPr id="18434" name="矩形 1"/>
          <p:cNvSpPr/>
          <p:nvPr>
            <p:custDataLst>
              <p:tags r:id="rId4"/>
            </p:custDataLst>
          </p:nvPr>
        </p:nvSpPr>
        <p:spPr>
          <a:xfrm>
            <a:off x="425450" y="3438525"/>
            <a:ext cx="5376863" cy="1272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忽然扑腾一声人影碎了，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草地上蹦跳着鱼儿和笑声。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25450" y="949325"/>
            <a:ext cx="5631180" cy="1272540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垂柳把溪水当作梳妆的镜子，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山溪像绿玉带一样平静。</a:t>
            </a:r>
            <a:endParaRPr lang="zh-CN" altLang="en-US" sz="3200" b="1" smtClean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25450" y="2165985"/>
            <a:ext cx="5288280" cy="1272540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人影给溪水染绿了，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钓竿上立着一只红蜻蜓。</a:t>
            </a:r>
            <a:endParaRPr lang="zh-CN" altLang="en-US" sz="3200" b="1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UNIQUEID" val="203"/>
</p:tagLst>
</file>

<file path=ppt/tags/tag10.xml><?xml version="1.0" encoding="utf-8"?>
<p:tagLst xmlns:p="http://schemas.openxmlformats.org/presentationml/2006/main">
  <p:tag name="AS_UNIQUEID" val="219"/>
</p:tagLst>
</file>

<file path=ppt/tags/tag100.xml><?xml version="1.0" encoding="utf-8"?>
<p:tagLst xmlns:p="http://schemas.openxmlformats.org/presentationml/2006/main">
  <p:tag name="AS_UNIQUEID" val="115"/>
</p:tagLst>
</file>

<file path=ppt/tags/tag101.xml><?xml version="1.0" encoding="utf-8"?>
<p:tagLst xmlns:p="http://schemas.openxmlformats.org/presentationml/2006/main">
  <p:tag name="AS_UNIQUEID" val="126"/>
  <p:tag name="KSO_WM_UNIT_PLACING_PICTURE_USER_VIEWPORT" val="{&quot;height&quot;:5441,&quot;width&quot;:6956}"/>
</p:tagLst>
</file>

<file path=ppt/tags/tag102.xml><?xml version="1.0" encoding="utf-8"?>
<p:tagLst xmlns:p="http://schemas.openxmlformats.org/presentationml/2006/main">
  <p:tag name="AS_UNIQUEID" val="127"/>
</p:tagLst>
</file>

<file path=ppt/tags/tag103.xml><?xml version="1.0" encoding="utf-8"?>
<p:tagLst xmlns:p="http://schemas.openxmlformats.org/presentationml/2006/main">
  <p:tag name="AS_UNIQUEID" val="128"/>
</p:tagLst>
</file>

<file path=ppt/tags/tag104.xml><?xml version="1.0" encoding="utf-8"?>
<p:tagLst xmlns:p="http://schemas.openxmlformats.org/presentationml/2006/main">
  <p:tag name="AS_UNIQUEID" val="129"/>
</p:tagLst>
</file>

<file path=ppt/tags/tag105.xml><?xml version="1.0" encoding="utf-8"?>
<p:tagLst xmlns:p="http://schemas.openxmlformats.org/presentationml/2006/main">
  <p:tag name="AS_UNIQUEID" val="130"/>
</p:tagLst>
</file>

<file path=ppt/tags/tag106.xml><?xml version="1.0" encoding="utf-8"?>
<p:tagLst xmlns:p="http://schemas.openxmlformats.org/presentationml/2006/main">
  <p:tag name="AS_UNIQUEID" val="131"/>
  <p:tag name="KSO_WM_UNIT_PLACING_PICTURE_USER_VIEWPORT" val="{&quot;height&quot;:7200,&quot;width&quot;:10800}"/>
</p:tagLst>
</file>

<file path=ppt/tags/tag107.xml><?xml version="1.0" encoding="utf-8"?>
<p:tagLst xmlns:p="http://schemas.openxmlformats.org/presentationml/2006/main">
  <p:tag name="AS_UNIQUEID" val="123"/>
</p:tagLst>
</file>

<file path=ppt/tags/tag108.xml><?xml version="1.0" encoding="utf-8"?>
<p:tagLst xmlns:p="http://schemas.openxmlformats.org/presentationml/2006/main">
  <p:tag name="AS_UNIQUEID" val="124"/>
</p:tagLst>
</file>

<file path=ppt/tags/tag109.xml><?xml version="1.0" encoding="utf-8"?>
<p:tagLst xmlns:p="http://schemas.openxmlformats.org/presentationml/2006/main">
  <p:tag name="AS_UNIQUEID" val="136"/>
</p:tagLst>
</file>

<file path=ppt/tags/tag11.xml><?xml version="1.0" encoding="utf-8"?>
<p:tagLst xmlns:p="http://schemas.openxmlformats.org/presentationml/2006/main">
  <p:tag name="AS_UNIQUEID" val="221"/>
</p:tagLst>
</file>

<file path=ppt/tags/tag110.xml><?xml version="1.0" encoding="utf-8"?>
<p:tagLst xmlns:p="http://schemas.openxmlformats.org/presentationml/2006/main">
  <p:tag name="AS_UNIQUEID" val="137"/>
</p:tagLst>
</file>

<file path=ppt/tags/tag111.xml><?xml version="1.0" encoding="utf-8"?>
<p:tagLst xmlns:p="http://schemas.openxmlformats.org/presentationml/2006/main">
  <p:tag name="AS_UNIQUEID" val="138"/>
</p:tagLst>
</file>

<file path=ppt/tags/tag112.xml><?xml version="1.0" encoding="utf-8"?>
<p:tagLst xmlns:p="http://schemas.openxmlformats.org/presentationml/2006/main">
  <p:tag name="AS_UNIQUEID" val="139"/>
</p:tagLst>
</file>

<file path=ppt/tags/tag113.xml><?xml version="1.0" encoding="utf-8"?>
<p:tagLst xmlns:p="http://schemas.openxmlformats.org/presentationml/2006/main">
  <p:tag name="AS_UNIQUEID" val="140"/>
</p:tagLst>
</file>

<file path=ppt/tags/tag114.xml><?xml version="1.0" encoding="utf-8"?>
<p:tagLst xmlns:p="http://schemas.openxmlformats.org/presentationml/2006/main">
  <p:tag name="AS_UNIQUEID" val="133"/>
</p:tagLst>
</file>

<file path=ppt/tags/tag115.xml><?xml version="1.0" encoding="utf-8"?>
<p:tagLst xmlns:p="http://schemas.openxmlformats.org/presentationml/2006/main">
  <p:tag name="AS_UNIQUEID" val="134"/>
</p:tagLst>
</file>

<file path=ppt/tags/tag116.xml><?xml version="1.0" encoding="utf-8"?>
<p:tagLst xmlns:p="http://schemas.openxmlformats.org/presentationml/2006/main">
  <p:tag name="AS_UNIQUEID" val="145"/>
</p:tagLst>
</file>

<file path=ppt/tags/tag117.xml><?xml version="1.0" encoding="utf-8"?>
<p:tagLst xmlns:p="http://schemas.openxmlformats.org/presentationml/2006/main">
  <p:tag name="AS_UNIQUEID" val="146"/>
</p:tagLst>
</file>

<file path=ppt/tags/tag118.xml><?xml version="1.0" encoding="utf-8"?>
<p:tagLst xmlns:p="http://schemas.openxmlformats.org/presentationml/2006/main">
  <p:tag name="AS_UNIQUEID" val="147"/>
</p:tagLst>
</file>

<file path=ppt/tags/tag119.xml><?xml version="1.0" encoding="utf-8"?>
<p:tagLst xmlns:p="http://schemas.openxmlformats.org/presentationml/2006/main">
  <p:tag name="AS_UNIQUEID" val="148"/>
</p:tagLst>
</file>

<file path=ppt/tags/tag12.xml><?xml version="1.0" encoding="utf-8"?>
<p:tagLst xmlns:p="http://schemas.openxmlformats.org/presentationml/2006/main">
  <p:tag name="AS_UNIQUEID" val="222"/>
</p:tagLst>
</file>

<file path=ppt/tags/tag120.xml><?xml version="1.0" encoding="utf-8"?>
<p:tagLst xmlns:p="http://schemas.openxmlformats.org/presentationml/2006/main">
  <p:tag name="AS_UNIQUEID" val="149"/>
  <p:tag name="KSO_WM_UNIT_PLACING_PICTURE_USER_VIEWPORT" val="{&quot;height&quot;:7200,&quot;width&quot;:10800}"/>
</p:tagLst>
</file>

<file path=ppt/tags/tag121.xml><?xml version="1.0" encoding="utf-8"?>
<p:tagLst xmlns:p="http://schemas.openxmlformats.org/presentationml/2006/main">
  <p:tag name="AS_UNIQUEID" val="150"/>
</p:tagLst>
</file>

<file path=ppt/tags/tag122.xml><?xml version="1.0" encoding="utf-8"?>
<p:tagLst xmlns:p="http://schemas.openxmlformats.org/presentationml/2006/main">
  <p:tag name="AS_UNIQUEID" val="151"/>
</p:tagLst>
</file>

<file path=ppt/tags/tag123.xml><?xml version="1.0" encoding="utf-8"?>
<p:tagLst xmlns:p="http://schemas.openxmlformats.org/presentationml/2006/main">
  <p:tag name="AS_UNIQUEID" val="142"/>
</p:tagLst>
</file>

<file path=ppt/tags/tag124.xml><?xml version="1.0" encoding="utf-8"?>
<p:tagLst xmlns:p="http://schemas.openxmlformats.org/presentationml/2006/main">
  <p:tag name="AS_UNIQUEID" val="143"/>
</p:tagLst>
</file>

<file path=ppt/tags/tag125.xml><?xml version="1.0" encoding="utf-8"?>
<p:tagLst xmlns:p="http://schemas.openxmlformats.org/presentationml/2006/main">
  <p:tag name="AS_UNIQUEID" val="156"/>
</p:tagLst>
</file>

<file path=ppt/tags/tag126.xml><?xml version="1.0" encoding="utf-8"?>
<p:tagLst xmlns:p="http://schemas.openxmlformats.org/presentationml/2006/main">
  <p:tag name="AS_UNIQUEID" val="157"/>
</p:tagLst>
</file>

<file path=ppt/tags/tag127.xml><?xml version="1.0" encoding="utf-8"?>
<p:tagLst xmlns:p="http://schemas.openxmlformats.org/presentationml/2006/main">
  <p:tag name="AS_UNIQUEID" val="158"/>
</p:tagLst>
</file>

<file path=ppt/tags/tag128.xml><?xml version="1.0" encoding="utf-8"?>
<p:tagLst xmlns:p="http://schemas.openxmlformats.org/presentationml/2006/main">
  <p:tag name="AS_UNIQUEID" val="159"/>
</p:tagLst>
</file>

<file path=ppt/tags/tag129.xml><?xml version="1.0" encoding="utf-8"?>
<p:tagLst xmlns:p="http://schemas.openxmlformats.org/presentationml/2006/main">
  <p:tag name="AS_UNIQUEID" val="160"/>
</p:tagLst>
</file>

<file path=ppt/tags/tag13.xml><?xml version="1.0" encoding="utf-8"?>
<p:tagLst xmlns:p="http://schemas.openxmlformats.org/presentationml/2006/main">
  <p:tag name="AS_UNIQUEID" val="224"/>
</p:tagLst>
</file>

<file path=ppt/tags/tag130.xml><?xml version="1.0" encoding="utf-8"?>
<p:tagLst xmlns:p="http://schemas.openxmlformats.org/presentationml/2006/main">
  <p:tag name="AS_UNIQUEID" val="153"/>
</p:tagLst>
</file>

<file path=ppt/tags/tag131.xml><?xml version="1.0" encoding="utf-8"?>
<p:tagLst xmlns:p="http://schemas.openxmlformats.org/presentationml/2006/main">
  <p:tag name="AS_UNIQUEID" val="154"/>
</p:tagLst>
</file>

<file path=ppt/tags/tag132.xml><?xml version="1.0" encoding="utf-8"?>
<p:tagLst xmlns:p="http://schemas.openxmlformats.org/presentationml/2006/main">
  <p:tag name="AS_UNIQUEID" val="165"/>
</p:tagLst>
</file>

<file path=ppt/tags/tag133.xml><?xml version="1.0" encoding="utf-8"?>
<p:tagLst xmlns:p="http://schemas.openxmlformats.org/presentationml/2006/main">
  <p:tag name="AS_UNIQUEID" val="166"/>
</p:tagLst>
</file>

<file path=ppt/tags/tag134.xml><?xml version="1.0" encoding="utf-8"?>
<p:tagLst xmlns:p="http://schemas.openxmlformats.org/presentationml/2006/main">
  <p:tag name="AS_UNIQUEID" val="167"/>
</p:tagLst>
</file>

<file path=ppt/tags/tag135.xml><?xml version="1.0" encoding="utf-8"?>
<p:tagLst xmlns:p="http://schemas.openxmlformats.org/presentationml/2006/main">
  <p:tag name="AS_UNIQUEID" val="168"/>
</p:tagLst>
</file>

<file path=ppt/tags/tag136.xml><?xml version="1.0" encoding="utf-8"?>
<p:tagLst xmlns:p="http://schemas.openxmlformats.org/presentationml/2006/main">
  <p:tag name="AS_UNIQUEID" val="169"/>
</p:tagLst>
</file>

<file path=ppt/tags/tag137.xml><?xml version="1.0" encoding="utf-8"?>
<p:tagLst xmlns:p="http://schemas.openxmlformats.org/presentationml/2006/main">
  <p:tag name="AS_UNIQUEID" val="170"/>
</p:tagLst>
</file>

<file path=ppt/tags/tag138.xml><?xml version="1.0" encoding="utf-8"?>
<p:tagLst xmlns:p="http://schemas.openxmlformats.org/presentationml/2006/main">
  <p:tag name="AS_UNIQUEID" val="162"/>
</p:tagLst>
</file>

<file path=ppt/tags/tag139.xml><?xml version="1.0" encoding="utf-8"?>
<p:tagLst xmlns:p="http://schemas.openxmlformats.org/presentationml/2006/main">
  <p:tag name="AS_UNIQUEID" val="163"/>
</p:tagLst>
</file>

<file path=ppt/tags/tag14.xml><?xml version="1.0" encoding="utf-8"?>
<p:tagLst xmlns:p="http://schemas.openxmlformats.org/presentationml/2006/main">
  <p:tag name="AS_UNIQUEID" val="213"/>
</p:tagLst>
</file>

<file path=ppt/tags/tag140.xml><?xml version="1.0" encoding="utf-8"?>
<p:tagLst xmlns:p="http://schemas.openxmlformats.org/presentationml/2006/main">
  <p:tag name="AS_UNIQUEID" val="175"/>
</p:tagLst>
</file>

<file path=ppt/tags/tag141.xml><?xml version="1.0" encoding="utf-8"?>
<p:tagLst xmlns:p="http://schemas.openxmlformats.org/presentationml/2006/main">
  <p:tag name="AS_UNIQUEID" val="176"/>
</p:tagLst>
</file>

<file path=ppt/tags/tag142.xml><?xml version="1.0" encoding="utf-8"?>
<p:tagLst xmlns:p="http://schemas.openxmlformats.org/presentationml/2006/main">
  <p:tag name="AS_UNIQUEID" val="177"/>
</p:tagLst>
</file>

<file path=ppt/tags/tag143.xml><?xml version="1.0" encoding="utf-8"?>
<p:tagLst xmlns:p="http://schemas.openxmlformats.org/presentationml/2006/main">
  <p:tag name="AS_UNIQUEID" val="178"/>
</p:tagLst>
</file>

<file path=ppt/tags/tag144.xml><?xml version="1.0" encoding="utf-8"?>
<p:tagLst xmlns:p="http://schemas.openxmlformats.org/presentationml/2006/main">
  <p:tag name="AS_UNIQUEID" val="179"/>
</p:tagLst>
</file>

<file path=ppt/tags/tag145.xml><?xml version="1.0" encoding="utf-8"?>
<p:tagLst xmlns:p="http://schemas.openxmlformats.org/presentationml/2006/main">
  <p:tag name="AS_UNIQUEID" val="180"/>
</p:tagLst>
</file>

<file path=ppt/tags/tag146.xml><?xml version="1.0" encoding="utf-8"?>
<p:tagLst xmlns:p="http://schemas.openxmlformats.org/presentationml/2006/main">
  <p:tag name="AS_UNIQUEID" val="181"/>
</p:tagLst>
</file>

<file path=ppt/tags/tag147.xml><?xml version="1.0" encoding="utf-8"?>
<p:tagLst xmlns:p="http://schemas.openxmlformats.org/presentationml/2006/main">
  <p:tag name="AS_UNIQUEID" val="182"/>
</p:tagLst>
</file>

<file path=ppt/tags/tag148.xml><?xml version="1.0" encoding="utf-8"?>
<p:tagLst xmlns:p="http://schemas.openxmlformats.org/presentationml/2006/main">
  <p:tag name="AS_UNIQUEID" val="184"/>
</p:tagLst>
</file>

<file path=ppt/tags/tag149.xml><?xml version="1.0" encoding="utf-8"?>
<p:tagLst xmlns:p="http://schemas.openxmlformats.org/presentationml/2006/main">
  <p:tag name="AS_UNIQUEID" val="185"/>
</p:tagLst>
</file>

<file path=ppt/tags/tag15.xml><?xml version="1.0" encoding="utf-8"?>
<p:tagLst xmlns:p="http://schemas.openxmlformats.org/presentationml/2006/main">
  <p:tag name="AS_UNIQUEID" val="214"/>
</p:tagLst>
</file>

<file path=ppt/tags/tag150.xml><?xml version="1.0" encoding="utf-8"?>
<p:tagLst xmlns:p="http://schemas.openxmlformats.org/presentationml/2006/main">
  <p:tag name="AS_UNIQUEID" val="186"/>
</p:tagLst>
</file>

<file path=ppt/tags/tag151.xml><?xml version="1.0" encoding="utf-8"?>
<p:tagLst xmlns:p="http://schemas.openxmlformats.org/presentationml/2006/main">
  <p:tag name="AS_UNIQUEID" val="187"/>
</p:tagLst>
</file>

<file path=ppt/tags/tag152.xml><?xml version="1.0" encoding="utf-8"?>
<p:tagLst xmlns:p="http://schemas.openxmlformats.org/presentationml/2006/main">
  <p:tag name="AS_UNIQUEID" val="188"/>
</p:tagLst>
</file>

<file path=ppt/tags/tag153.xml><?xml version="1.0" encoding="utf-8"?>
<p:tagLst xmlns:p="http://schemas.openxmlformats.org/presentationml/2006/main">
  <p:tag name="AS_UNIQUEID" val="189"/>
</p:tagLst>
</file>

<file path=ppt/tags/tag154.xml><?xml version="1.0" encoding="utf-8"?>
<p:tagLst xmlns:p="http://schemas.openxmlformats.org/presentationml/2006/main">
  <p:tag name="AS_UNIQUEID" val="190"/>
</p:tagLst>
</file>

<file path=ppt/tags/tag155.xml><?xml version="1.0" encoding="utf-8"?>
<p:tagLst xmlns:p="http://schemas.openxmlformats.org/presentationml/2006/main">
  <p:tag name="AS_UNIQUEID" val="191"/>
</p:tagLst>
</file>

<file path=ppt/tags/tag156.xml><?xml version="1.0" encoding="utf-8"?>
<p:tagLst xmlns:p="http://schemas.openxmlformats.org/presentationml/2006/main">
  <p:tag name="AS_UNIQUEID" val="192"/>
</p:tagLst>
</file>

<file path=ppt/tags/tag157.xml><?xml version="1.0" encoding="utf-8"?>
<p:tagLst xmlns:p="http://schemas.openxmlformats.org/presentationml/2006/main">
  <p:tag name="AS_UNIQUEID" val="193"/>
</p:tagLst>
</file>

<file path=ppt/tags/tag158.xml><?xml version="1.0" encoding="utf-8"?>
<p:tagLst xmlns:p="http://schemas.openxmlformats.org/presentationml/2006/main">
  <p:tag name="AS_UNIQUEID" val="194"/>
</p:tagLst>
</file>

<file path=ppt/tags/tag159.xml><?xml version="1.0" encoding="utf-8"?>
<p:tagLst xmlns:p="http://schemas.openxmlformats.org/presentationml/2006/main">
  <p:tag name="AS_UNIQUEID" val="195"/>
</p:tagLst>
</file>

<file path=ppt/tags/tag16.xml><?xml version="1.0" encoding="utf-8"?>
<p:tagLst xmlns:p="http://schemas.openxmlformats.org/presentationml/2006/main">
  <p:tag name="AS_UNIQUEID" val="17"/>
</p:tagLst>
</file>

<file path=ppt/tags/tag160.xml><?xml version="1.0" encoding="utf-8"?>
<p:tagLst xmlns:p="http://schemas.openxmlformats.org/presentationml/2006/main">
  <p:tag name="AS_UNIQUEID" val="172"/>
</p:tagLst>
</file>

<file path=ppt/tags/tag161.xml><?xml version="1.0" encoding="utf-8"?>
<p:tagLst xmlns:p="http://schemas.openxmlformats.org/presentationml/2006/main">
  <p:tag name="AS_UNIQUEID" val="173"/>
</p:tagLst>
</file>

<file path=ppt/tags/tag162.xml><?xml version="1.0" encoding="utf-8"?>
<p:tagLst xmlns:p="http://schemas.openxmlformats.org/presentationml/2006/main">
  <p:tag name="AS_UNIQUEID" val="197"/>
</p:tagLst>
</file>

<file path=ppt/tags/tag163.xml><?xml version="1.0" encoding="utf-8"?>
<p:tagLst xmlns:p="http://schemas.openxmlformats.org/presentationml/2006/main">
  <p:tag name="AS_UNIQUEID" val="198"/>
</p:tagLst>
</file>

<file path=ppt/tags/tag164.xml><?xml version="1.0" encoding="utf-8"?>
<p:tagLst xmlns:p="http://schemas.openxmlformats.org/presentationml/2006/main">
  <p:tag name="AS_UNIQUEID" val="199"/>
</p:tagLst>
</file>

<file path=ppt/tags/tag165.xml><?xml version="1.0" encoding="utf-8"?>
<p:tagLst xmlns:p="http://schemas.openxmlformats.org/presentationml/2006/main">
  <p:tag name="AS_UNIQUEID" val="200"/>
</p:tagLst>
</file>

<file path=ppt/tags/tag166.xml><?xml version="1.0" encoding="utf-8"?>
<p:tagLst xmlns:p="http://schemas.openxmlformats.org/presentationml/2006/main">
  <p:tag name="AS_UNIQUEID" val="201"/>
</p:tagLst>
</file>

<file path=ppt/tags/tag167.xml><?xml version="1.0" encoding="utf-8"?>
<p:tagLst xmlns:p="http://schemas.openxmlformats.org/presentationml/2006/main">
  <p:tag name="AS_UNIQUEID" val="253"/>
</p:tagLst>
</file>

<file path=ppt/tags/tag168.xml><?xml version="1.0" encoding="utf-8"?>
<p:tagLst xmlns:p="http://schemas.openxmlformats.org/presentationml/2006/main">
  <p:tag name="AS_UNIQUEID" val="233"/>
</p:tagLst>
</file>

<file path=ppt/tags/tag169.xml><?xml version="1.0" encoding="utf-8"?>
<p:tagLst xmlns:p="http://schemas.openxmlformats.org/presentationml/2006/main">
  <p:tag name="AS_UNIQUEID" val="234"/>
</p:tagLst>
</file>

<file path=ppt/tags/tag17.xml><?xml version="1.0" encoding="utf-8"?>
<p:tagLst xmlns:p="http://schemas.openxmlformats.org/presentationml/2006/main">
  <p:tag name="AS_UNIQUEID" val="18"/>
  <p:tag name="KSO_WM_BEAUTIFY_FLAG" val="#wm#"/>
  <p:tag name="KSO_WM_DYNAMICNUM_SPEED" val="5"/>
  <p:tag name="KSO_WM_UNIT_DIAGRAM_MODELTYPE" val="dynamicNum"/>
  <p:tag name="KSO_WM_UNIT_DYNMNUM_DGM_ANIMTYPE" val="5"/>
  <p:tag name="KSO_WM_UNIT_DYNMNUM_TYPE" val="1"/>
  <p:tag name="KSO_WM_UNIT_INDEX" val="1619597673118_1_1"/>
  <p:tag name="KSO_WM_UNIT_TYPE" val="ζ_h_f"/>
</p:tagLst>
</file>

<file path=ppt/tags/tag170.xml><?xml version="1.0" encoding="utf-8"?>
<p:tagLst xmlns:p="http://schemas.openxmlformats.org/presentationml/2006/main">
  <p:tag name="AS_UNIQUEID" val="235"/>
</p:tagLst>
</file>

<file path=ppt/tags/tag171.xml><?xml version="1.0" encoding="utf-8"?>
<p:tagLst xmlns:p="http://schemas.openxmlformats.org/presentationml/2006/main">
  <p:tag name="AS_UNIQUEID" val="236"/>
</p:tagLst>
</file>

<file path=ppt/tags/tag172.xml><?xml version="1.0" encoding="utf-8"?>
<p:tagLst xmlns:p="http://schemas.openxmlformats.org/presentationml/2006/main">
  <p:tag name="AS_UNIQUEID" val="237"/>
</p:tagLst>
</file>

<file path=ppt/tags/tag173.xml><?xml version="1.0" encoding="utf-8"?>
<p:tagLst xmlns:p="http://schemas.openxmlformats.org/presentationml/2006/main">
  <p:tag name="AS_UNIQUEID" val="238"/>
</p:tagLst>
</file>

<file path=ppt/tags/tag174.xml><?xml version="1.0" encoding="utf-8"?>
<p:tagLst xmlns:p="http://schemas.openxmlformats.org/presentationml/2006/main">
  <p:tag name="AS_UNIQUEID" val="240"/>
</p:tagLst>
</file>

<file path=ppt/tags/tag175.xml><?xml version="1.0" encoding="utf-8"?>
<p:tagLst xmlns:p="http://schemas.openxmlformats.org/presentationml/2006/main">
  <p:tag name="AS_UNIQUEID" val="241"/>
</p:tagLst>
</file>

<file path=ppt/tags/tag176.xml><?xml version="1.0" encoding="utf-8"?>
<p:tagLst xmlns:p="http://schemas.openxmlformats.org/presentationml/2006/main">
  <p:tag name="AS_UNIQUEID" val="242"/>
</p:tagLst>
</file>

<file path=ppt/tags/tag177.xml><?xml version="1.0" encoding="utf-8"?>
<p:tagLst xmlns:p="http://schemas.openxmlformats.org/presentationml/2006/main">
  <p:tag name="AS_UNIQUEID" val="243"/>
</p:tagLst>
</file>

<file path=ppt/tags/tag17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f7f364c7-5383-497f-9b47-1c86f7618cdd"/>
  <p:tag name="COMMONDATA" val="eyJoZGlkIjoiNTEwZDYwYjA4ODUyYzA2MmI0M2EzZjhhMWY0NWI4YWEifQ=="/>
</p:tagLst>
</file>

<file path=ppt/tags/tag18.xml><?xml version="1.0" encoding="utf-8"?>
<p:tagLst xmlns:p="http://schemas.openxmlformats.org/presentationml/2006/main">
  <p:tag name="AS_UNIQUEID" val="22"/>
  <p:tag name="KSO_WM_BEAUTIFY_FLAG" val="#wm#"/>
  <p:tag name="KSO_WM_DYNAMICNUM_SPEED" val="5"/>
  <p:tag name="KSO_WM_UNIT_DIAGRAM_MODELTYPE" val="dynamicNum"/>
  <p:tag name="KSO_WM_UNIT_DYNMNUM_DGM_ANIMTYPE" val="5"/>
  <p:tag name="KSO_WM_UNIT_DYNMNUM_TYPE" val="1"/>
  <p:tag name="KSO_WM_UNIT_INDEX" val="1619597673118_1_1"/>
  <p:tag name="KSO_WM_UNIT_TYPE" val="ζ_h_f"/>
</p:tagLst>
</file>

<file path=ppt/tags/tag19.xml><?xml version="1.0" encoding="utf-8"?>
<p:tagLst xmlns:p="http://schemas.openxmlformats.org/presentationml/2006/main">
  <p:tag name="AS_UNIQUEID" val="10"/>
</p:tagLst>
</file>

<file path=ppt/tags/tag2.xml><?xml version="1.0" encoding="utf-8"?>
<p:tagLst xmlns:p="http://schemas.openxmlformats.org/presentationml/2006/main">
  <p:tag name="AS_UNIQUEID" val="206"/>
</p:tagLst>
</file>

<file path=ppt/tags/tag20.xml><?xml version="1.0" encoding="utf-8"?>
<p:tagLst xmlns:p="http://schemas.openxmlformats.org/presentationml/2006/main">
  <p:tag name="AS_UNIQUEID" val="11"/>
</p:tagLst>
</file>

<file path=ppt/tags/tag21.xml><?xml version="1.0" encoding="utf-8"?>
<p:tagLst xmlns:p="http://schemas.openxmlformats.org/presentationml/2006/main">
  <p:tag name="AS_UNIQUEID" val="24"/>
</p:tagLst>
</file>

<file path=ppt/tags/tag22.xml><?xml version="1.0" encoding="utf-8"?>
<p:tagLst xmlns:p="http://schemas.openxmlformats.org/presentationml/2006/main">
  <p:tag name="AS_UNIQUEID" val="25"/>
</p:tagLst>
</file>

<file path=ppt/tags/tag23.xml><?xml version="1.0" encoding="utf-8"?>
<p:tagLst xmlns:p="http://schemas.openxmlformats.org/presentationml/2006/main">
  <p:tag name="AS_UNIQUEID" val="34"/>
</p:tagLst>
</file>

<file path=ppt/tags/tag24.xml><?xml version="1.0" encoding="utf-8"?>
<p:tagLst xmlns:p="http://schemas.openxmlformats.org/presentationml/2006/main">
  <p:tag name="AS_UNIQUEID" val="35"/>
</p:tagLst>
</file>

<file path=ppt/tags/tag25.xml><?xml version="1.0" encoding="utf-8"?>
<p:tagLst xmlns:p="http://schemas.openxmlformats.org/presentationml/2006/main">
  <p:tag name="AS_UNIQUEID" val="31"/>
</p:tagLst>
</file>

<file path=ppt/tags/tag26.xml><?xml version="1.0" encoding="utf-8"?>
<p:tagLst xmlns:p="http://schemas.openxmlformats.org/presentationml/2006/main">
  <p:tag name="AS_UNIQUEID" val="32"/>
</p:tagLst>
</file>

<file path=ppt/tags/tag27.xml><?xml version="1.0" encoding="utf-8"?>
<p:tagLst xmlns:p="http://schemas.openxmlformats.org/presentationml/2006/main">
  <p:tag name="AS_UNIQUEID" val="40"/>
</p:tagLst>
</file>

<file path=ppt/tags/tag28.xml><?xml version="1.0" encoding="utf-8"?>
<p:tagLst xmlns:p="http://schemas.openxmlformats.org/presentationml/2006/main">
  <p:tag name="AS_UNIQUEID" val="41"/>
</p:tagLst>
</file>

<file path=ppt/tags/tag29.xml><?xml version="1.0" encoding="utf-8"?>
<p:tagLst xmlns:p="http://schemas.openxmlformats.org/presentationml/2006/main">
  <p:tag name="AS_UNIQUEID" val="42"/>
</p:tagLst>
</file>

<file path=ppt/tags/tag3.xml><?xml version="1.0" encoding="utf-8"?>
<p:tagLst xmlns:p="http://schemas.openxmlformats.org/presentationml/2006/main">
  <p:tag name="AS_UNIQUEID" val="208"/>
</p:tagLst>
</file>

<file path=ppt/tags/tag30.xml><?xml version="1.0" encoding="utf-8"?>
<p:tagLst xmlns:p="http://schemas.openxmlformats.org/presentationml/2006/main">
  <p:tag name="AS_UNIQUEID" val="43"/>
</p:tagLst>
</file>

<file path=ppt/tags/tag31.xml><?xml version="1.0" encoding="utf-8"?>
<p:tagLst xmlns:p="http://schemas.openxmlformats.org/presentationml/2006/main">
  <p:tag name="AS_UNIQUEID" val="44"/>
</p:tagLst>
</file>

<file path=ppt/tags/tag32.xml><?xml version="1.0" encoding="utf-8"?>
<p:tagLst xmlns:p="http://schemas.openxmlformats.org/presentationml/2006/main">
  <p:tag name="AS_UNIQUEID" val="45"/>
</p:tagLst>
</file>

<file path=ppt/tags/tag33.xml><?xml version="1.0" encoding="utf-8"?>
<p:tagLst xmlns:p="http://schemas.openxmlformats.org/presentationml/2006/main">
  <p:tag name="AS_UNIQUEID" val="46"/>
</p:tagLst>
</file>

<file path=ppt/tags/tag34.xml><?xml version="1.0" encoding="utf-8"?>
<p:tagLst xmlns:p="http://schemas.openxmlformats.org/presentationml/2006/main">
  <p:tag name="AS_UNIQUEID" val="47"/>
</p:tagLst>
</file>

<file path=ppt/tags/tag35.xml><?xml version="1.0" encoding="utf-8"?>
<p:tagLst xmlns:p="http://schemas.openxmlformats.org/presentationml/2006/main">
  <p:tag name="AS_UNIQUEID" val="48"/>
</p:tagLst>
</file>

<file path=ppt/tags/tag36.xml><?xml version="1.0" encoding="utf-8"?>
<p:tagLst xmlns:p="http://schemas.openxmlformats.org/presentationml/2006/main">
  <p:tag name="AS_UNIQUEID" val="49"/>
</p:tagLst>
</file>

<file path=ppt/tags/tag37.xml><?xml version="1.0" encoding="utf-8"?>
<p:tagLst xmlns:p="http://schemas.openxmlformats.org/presentationml/2006/main">
  <p:tag name="AS_UNIQUEID" val="50"/>
</p:tagLst>
</file>

<file path=ppt/tags/tag38.xml><?xml version="1.0" encoding="utf-8"?>
<p:tagLst xmlns:p="http://schemas.openxmlformats.org/presentationml/2006/main">
  <p:tag name="AS_UNIQUEID" val="51"/>
</p:tagLst>
</file>

<file path=ppt/tags/tag39.xml><?xml version="1.0" encoding="utf-8"?>
<p:tagLst xmlns:p="http://schemas.openxmlformats.org/presentationml/2006/main">
  <p:tag name="AS_UNIQUEID" val="52"/>
</p:tagLst>
</file>

<file path=ppt/tags/tag4.xml><?xml version="1.0" encoding="utf-8"?>
<p:tagLst xmlns:p="http://schemas.openxmlformats.org/presentationml/2006/main">
  <p:tag name="AS_UNIQUEID" val="209"/>
</p:tagLst>
</file>

<file path=ppt/tags/tag40.xml><?xml version="1.0" encoding="utf-8"?>
<p:tagLst xmlns:p="http://schemas.openxmlformats.org/presentationml/2006/main">
  <p:tag name="AS_UNIQUEID" val="53"/>
</p:tagLst>
</file>

<file path=ppt/tags/tag41.xml><?xml version="1.0" encoding="utf-8"?>
<p:tagLst xmlns:p="http://schemas.openxmlformats.org/presentationml/2006/main">
  <p:tag name="AS_UNIQUEID" val="54"/>
</p:tagLst>
</file>

<file path=ppt/tags/tag42.xml><?xml version="1.0" encoding="utf-8"?>
<p:tagLst xmlns:p="http://schemas.openxmlformats.org/presentationml/2006/main">
  <p:tag name="AS_UNIQUEID" val="55"/>
</p:tagLst>
</file>

<file path=ppt/tags/tag43.xml><?xml version="1.0" encoding="utf-8"?>
<p:tagLst xmlns:p="http://schemas.openxmlformats.org/presentationml/2006/main">
  <p:tag name="AS_UNIQUEID" val="56"/>
</p:tagLst>
</file>

<file path=ppt/tags/tag44.xml><?xml version="1.0" encoding="utf-8"?>
<p:tagLst xmlns:p="http://schemas.openxmlformats.org/presentationml/2006/main">
  <p:tag name="AS_UNIQUEID" val="57"/>
</p:tagLst>
</file>

<file path=ppt/tags/tag45.xml><?xml version="1.0" encoding="utf-8"?>
<p:tagLst xmlns:p="http://schemas.openxmlformats.org/presentationml/2006/main">
  <p:tag name="AS_UNIQUEID" val="58"/>
</p:tagLst>
</file>

<file path=ppt/tags/tag46.xml><?xml version="1.0" encoding="utf-8"?>
<p:tagLst xmlns:p="http://schemas.openxmlformats.org/presentationml/2006/main">
  <p:tag name="AS_UNIQUEID" val="59"/>
</p:tagLst>
</file>

<file path=ppt/tags/tag47.xml><?xml version="1.0" encoding="utf-8"?>
<p:tagLst xmlns:p="http://schemas.openxmlformats.org/presentationml/2006/main">
  <p:tag name="AS_UNIQUEID" val="60"/>
</p:tagLst>
</file>

<file path=ppt/tags/tag48.xml><?xml version="1.0" encoding="utf-8"?>
<p:tagLst xmlns:p="http://schemas.openxmlformats.org/presentationml/2006/main">
  <p:tag name="AS_UNIQUEID" val="61"/>
</p:tagLst>
</file>

<file path=ppt/tags/tag49.xml><?xml version="1.0" encoding="utf-8"?>
<p:tagLst xmlns:p="http://schemas.openxmlformats.org/presentationml/2006/main">
  <p:tag name="AS_UNIQUEID" val="62"/>
</p:tagLst>
</file>

<file path=ppt/tags/tag5.xml><?xml version="1.0" encoding="utf-8"?>
<p:tagLst xmlns:p="http://schemas.openxmlformats.org/presentationml/2006/main">
  <p:tag name="AS_UNIQUEID" val="211"/>
</p:tagLst>
</file>

<file path=ppt/tags/tag50.xml><?xml version="1.0" encoding="utf-8"?>
<p:tagLst xmlns:p="http://schemas.openxmlformats.org/presentationml/2006/main">
  <p:tag name="AS_UNIQUEID" val="63"/>
</p:tagLst>
</file>

<file path=ppt/tags/tag51.xml><?xml version="1.0" encoding="utf-8"?>
<p:tagLst xmlns:p="http://schemas.openxmlformats.org/presentationml/2006/main">
  <p:tag name="AS_UNIQUEID" val="64"/>
</p:tagLst>
</file>

<file path=ppt/tags/tag52.xml><?xml version="1.0" encoding="utf-8"?>
<p:tagLst xmlns:p="http://schemas.openxmlformats.org/presentationml/2006/main">
  <p:tag name="AS_UNIQUEID" val="65"/>
</p:tagLst>
</file>

<file path=ppt/tags/tag53.xml><?xml version="1.0" encoding="utf-8"?>
<p:tagLst xmlns:p="http://schemas.openxmlformats.org/presentationml/2006/main">
  <p:tag name="AS_UNIQUEID" val="66"/>
</p:tagLst>
</file>

<file path=ppt/tags/tag54.xml><?xml version="1.0" encoding="utf-8"?>
<p:tagLst xmlns:p="http://schemas.openxmlformats.org/presentationml/2006/main">
  <p:tag name="AS_UNIQUEID" val="67"/>
</p:tagLst>
</file>

<file path=ppt/tags/tag55.xml><?xml version="1.0" encoding="utf-8"?>
<p:tagLst xmlns:p="http://schemas.openxmlformats.org/presentationml/2006/main">
  <p:tag name="AS_UNIQUEID" val="68"/>
</p:tagLst>
</file>

<file path=ppt/tags/tag56.xml><?xml version="1.0" encoding="utf-8"?>
<p:tagLst xmlns:p="http://schemas.openxmlformats.org/presentationml/2006/main">
  <p:tag name="AS_UNIQUEID" val="69"/>
</p:tagLst>
</file>

<file path=ppt/tags/tag57.xml><?xml version="1.0" encoding="utf-8"?>
<p:tagLst xmlns:p="http://schemas.openxmlformats.org/presentationml/2006/main">
  <p:tag name="AS_UNIQUEID" val="70"/>
</p:tagLst>
</file>

<file path=ppt/tags/tag58.xml><?xml version="1.0" encoding="utf-8"?>
<p:tagLst xmlns:p="http://schemas.openxmlformats.org/presentationml/2006/main">
  <p:tag name="AS_UNIQUEID" val="71"/>
</p:tagLst>
</file>

<file path=ppt/tags/tag59.xml><?xml version="1.0" encoding="utf-8"?>
<p:tagLst xmlns:p="http://schemas.openxmlformats.org/presentationml/2006/main">
  <p:tag name="AS_UNIQUEID" val="72"/>
</p:tagLst>
</file>

<file path=ppt/tags/tag6.xml><?xml version="1.0" encoding="utf-8"?>
<p:tagLst xmlns:p="http://schemas.openxmlformats.org/presentationml/2006/main">
  <p:tag name="AS_UNIQUEID" val="226"/>
</p:tagLst>
</file>

<file path=ppt/tags/tag60.xml><?xml version="1.0" encoding="utf-8"?>
<p:tagLst xmlns:p="http://schemas.openxmlformats.org/presentationml/2006/main">
  <p:tag name="AS_UNIQUEID" val="73"/>
</p:tagLst>
</file>

<file path=ppt/tags/tag61.xml><?xml version="1.0" encoding="utf-8"?>
<p:tagLst xmlns:p="http://schemas.openxmlformats.org/presentationml/2006/main">
  <p:tag name="AS_UNIQUEID" val="74"/>
</p:tagLst>
</file>

<file path=ppt/tags/tag62.xml><?xml version="1.0" encoding="utf-8"?>
<p:tagLst xmlns:p="http://schemas.openxmlformats.org/presentationml/2006/main">
  <p:tag name="AS_UNIQUEID" val="75"/>
</p:tagLst>
</file>

<file path=ppt/tags/tag63.xml><?xml version="1.0" encoding="utf-8"?>
<p:tagLst xmlns:p="http://schemas.openxmlformats.org/presentationml/2006/main">
  <p:tag name="AS_UNIQUEID" val="76"/>
</p:tagLst>
</file>

<file path=ppt/tags/tag64.xml><?xml version="1.0" encoding="utf-8"?>
<p:tagLst xmlns:p="http://schemas.openxmlformats.org/presentationml/2006/main">
  <p:tag name="AS_UNIQUEID" val="81"/>
</p:tagLst>
</file>

<file path=ppt/tags/tag65.xml><?xml version="1.0" encoding="utf-8"?>
<p:tagLst xmlns:p="http://schemas.openxmlformats.org/presentationml/2006/main">
  <p:tag name="AS_UNIQUEID" val="82"/>
</p:tagLst>
</file>

<file path=ppt/tags/tag66.xml><?xml version="1.0" encoding="utf-8"?>
<p:tagLst xmlns:p="http://schemas.openxmlformats.org/presentationml/2006/main">
  <p:tag name="AS_UNIQUEID" val="83"/>
</p:tagLst>
</file>

<file path=ppt/tags/tag67.xml><?xml version="1.0" encoding="utf-8"?>
<p:tagLst xmlns:p="http://schemas.openxmlformats.org/presentationml/2006/main">
  <p:tag name="AS_UNIQUEID" val="37"/>
</p:tagLst>
</file>

<file path=ppt/tags/tag68.xml><?xml version="1.0" encoding="utf-8"?>
<p:tagLst xmlns:p="http://schemas.openxmlformats.org/presentationml/2006/main">
  <p:tag name="AS_UNIQUEID" val="38"/>
</p:tagLst>
</file>

<file path=ppt/tags/tag69.xml><?xml version="1.0" encoding="utf-8"?>
<p:tagLst xmlns:p="http://schemas.openxmlformats.org/presentationml/2006/main">
  <p:tag name="AS_UNIQUEID" val="89"/>
</p:tagLst>
</file>

<file path=ppt/tags/tag7.xml><?xml version="1.0" encoding="utf-8"?>
<p:tagLst xmlns:p="http://schemas.openxmlformats.org/presentationml/2006/main">
  <p:tag name="AS_UNIQUEID" val="227"/>
</p:tagLst>
</file>

<file path=ppt/tags/tag70.xml><?xml version="1.0" encoding="utf-8"?>
<p:tagLst xmlns:p="http://schemas.openxmlformats.org/presentationml/2006/main">
  <p:tag name="AS_UNIQUEID" val="90"/>
</p:tagLst>
</file>

<file path=ppt/tags/tag71.xml><?xml version="1.0" encoding="utf-8"?>
<p:tagLst xmlns:p="http://schemas.openxmlformats.org/presentationml/2006/main">
  <p:tag name="AS_UNIQUEID" val="91"/>
</p:tagLst>
</file>

<file path=ppt/tags/tag72.xml><?xml version="1.0" encoding="utf-8"?>
<p:tagLst xmlns:p="http://schemas.openxmlformats.org/presentationml/2006/main">
  <p:tag name="AS_UNIQUEID" val="92"/>
</p:tagLst>
</file>

<file path=ppt/tags/tag73.xml><?xml version="1.0" encoding="utf-8"?>
<p:tagLst xmlns:p="http://schemas.openxmlformats.org/presentationml/2006/main">
  <p:tag name="AS_UNIQUEID" val="93"/>
</p:tagLst>
</file>

<file path=ppt/tags/tag74.xml><?xml version="1.0" encoding="utf-8"?>
<p:tagLst xmlns:p="http://schemas.openxmlformats.org/presentationml/2006/main">
  <p:tag name="AS_UNIQUEID" val="94"/>
</p:tagLst>
</file>

<file path=ppt/tags/tag75.xml><?xml version="1.0" encoding="utf-8"?>
<p:tagLst xmlns:p="http://schemas.openxmlformats.org/presentationml/2006/main">
  <p:tag name="AS_UNIQUEID" val="95"/>
</p:tagLst>
</file>

<file path=ppt/tags/tag76.xml><?xml version="1.0" encoding="utf-8"?>
<p:tagLst xmlns:p="http://schemas.openxmlformats.org/presentationml/2006/main">
  <p:tag name="AS_UNIQUEID" val="85"/>
</p:tagLst>
</file>

<file path=ppt/tags/tag77.xml><?xml version="1.0" encoding="utf-8"?>
<p:tagLst xmlns:p="http://schemas.openxmlformats.org/presentationml/2006/main">
  <p:tag name="AS_UNIQUEID" val="86"/>
</p:tagLst>
</file>

<file path=ppt/tags/tag78.xml><?xml version="1.0" encoding="utf-8"?>
<p:tagLst xmlns:p="http://schemas.openxmlformats.org/presentationml/2006/main">
  <p:tag name="AS_UNIQUEID" val="87"/>
</p:tagLst>
</file>

<file path=ppt/tags/tag79.xml><?xml version="1.0" encoding="utf-8"?>
<p:tagLst xmlns:p="http://schemas.openxmlformats.org/presentationml/2006/main">
  <p:tag name="AS_UNIQUEID" val="101"/>
</p:tagLst>
</file>

<file path=ppt/tags/tag8.xml><?xml version="1.0" encoding="utf-8"?>
<p:tagLst xmlns:p="http://schemas.openxmlformats.org/presentationml/2006/main">
  <p:tag name="AS_UNIQUEID" val="228"/>
</p:tagLst>
</file>

<file path=ppt/tags/tag80.xml><?xml version="1.0" encoding="utf-8"?>
<p:tagLst xmlns:p="http://schemas.openxmlformats.org/presentationml/2006/main">
  <p:tag name="AS_UNIQUEID" val="102"/>
</p:tagLst>
</file>

<file path=ppt/tags/tag81.xml><?xml version="1.0" encoding="utf-8"?>
<p:tagLst xmlns:p="http://schemas.openxmlformats.org/presentationml/2006/main">
  <p:tag name="AS_UNIQUEID" val="103"/>
</p:tagLst>
</file>

<file path=ppt/tags/tag82.xml><?xml version="1.0" encoding="utf-8"?>
<p:tagLst xmlns:p="http://schemas.openxmlformats.org/presentationml/2006/main">
  <p:tag name="AS_UNIQUEID" val="104"/>
</p:tagLst>
</file>

<file path=ppt/tags/tag83.xml><?xml version="1.0" encoding="utf-8"?>
<p:tagLst xmlns:p="http://schemas.openxmlformats.org/presentationml/2006/main">
  <p:tag name="AS_UNIQUEID" val="105"/>
</p:tagLst>
</file>

<file path=ppt/tags/tag84.xml><?xml version="1.0" encoding="utf-8"?>
<p:tagLst xmlns:p="http://schemas.openxmlformats.org/presentationml/2006/main">
  <p:tag name="AS_UNIQUEID" val="106"/>
</p:tagLst>
</file>

<file path=ppt/tags/tag85.xml><?xml version="1.0" encoding="utf-8"?>
<p:tagLst xmlns:p="http://schemas.openxmlformats.org/presentationml/2006/main">
  <p:tag name="AS_UNIQUEID" val="107"/>
</p:tagLst>
</file>

<file path=ppt/tags/tag86.xml><?xml version="1.0" encoding="utf-8"?>
<p:tagLst xmlns:p="http://schemas.openxmlformats.org/presentationml/2006/main">
  <p:tag name="AS_UNIQUEID" val="108"/>
</p:tagLst>
</file>

<file path=ppt/tags/tag87.xml><?xml version="1.0" encoding="utf-8"?>
<p:tagLst xmlns:p="http://schemas.openxmlformats.org/presentationml/2006/main">
  <p:tag name="AS_UNIQUEID" val="109"/>
</p:tagLst>
</file>

<file path=ppt/tags/tag88.xml><?xml version="1.0" encoding="utf-8"?>
<p:tagLst xmlns:p="http://schemas.openxmlformats.org/presentationml/2006/main">
  <p:tag name="AS_UNIQUEID" val="110"/>
</p:tagLst>
</file>

<file path=ppt/tags/tag89.xml><?xml version="1.0" encoding="utf-8"?>
<p:tagLst xmlns:p="http://schemas.openxmlformats.org/presentationml/2006/main">
  <p:tag name="AS_UNIQUEID" val="111"/>
</p:tagLst>
</file>

<file path=ppt/tags/tag9.xml><?xml version="1.0" encoding="utf-8"?>
<p:tagLst xmlns:p="http://schemas.openxmlformats.org/presentationml/2006/main">
  <p:tag name="AS_UNIQUEID" val="216"/>
</p:tagLst>
</file>

<file path=ppt/tags/tag90.xml><?xml version="1.0" encoding="utf-8"?>
<p:tagLst xmlns:p="http://schemas.openxmlformats.org/presentationml/2006/main">
  <p:tag name="AS_UNIQUEID" val="112"/>
</p:tagLst>
</file>

<file path=ppt/tags/tag91.xml><?xml version="1.0" encoding="utf-8"?>
<p:tagLst xmlns:p="http://schemas.openxmlformats.org/presentationml/2006/main">
  <p:tag name="AS_UNIQUEID" val="97"/>
</p:tagLst>
</file>

<file path=ppt/tags/tag92.xml><?xml version="1.0" encoding="utf-8"?>
<p:tagLst xmlns:p="http://schemas.openxmlformats.org/presentationml/2006/main">
  <p:tag name="AS_UNIQUEID" val="98"/>
</p:tagLst>
</file>

<file path=ppt/tags/tag93.xml><?xml version="1.0" encoding="utf-8"?>
<p:tagLst xmlns:p="http://schemas.openxmlformats.org/presentationml/2006/main">
  <p:tag name="AS_UNIQUEID" val="99"/>
</p:tagLst>
</file>

<file path=ppt/tags/tag94.xml><?xml version="1.0" encoding="utf-8"?>
<p:tagLst xmlns:p="http://schemas.openxmlformats.org/presentationml/2006/main">
  <p:tag name="AS_UNIQUEID" val="117"/>
</p:tagLst>
</file>

<file path=ppt/tags/tag95.xml><?xml version="1.0" encoding="utf-8"?>
<p:tagLst xmlns:p="http://schemas.openxmlformats.org/presentationml/2006/main">
  <p:tag name="AS_UNIQUEID" val="118"/>
</p:tagLst>
</file>

<file path=ppt/tags/tag96.xml><?xml version="1.0" encoding="utf-8"?>
<p:tagLst xmlns:p="http://schemas.openxmlformats.org/presentationml/2006/main">
  <p:tag name="AS_UNIQUEID" val="119"/>
</p:tagLst>
</file>

<file path=ppt/tags/tag97.xml><?xml version="1.0" encoding="utf-8"?>
<p:tagLst xmlns:p="http://schemas.openxmlformats.org/presentationml/2006/main">
  <p:tag name="AS_UNIQUEID" val="120"/>
</p:tagLst>
</file>

<file path=ppt/tags/tag98.xml><?xml version="1.0" encoding="utf-8"?>
<p:tagLst xmlns:p="http://schemas.openxmlformats.org/presentationml/2006/main">
  <p:tag name="AS_UNIQUEID" val="121"/>
</p:tagLst>
</file>

<file path=ppt/tags/tag99.xml><?xml version="1.0" encoding="utf-8"?>
<p:tagLst xmlns:p="http://schemas.openxmlformats.org/presentationml/2006/main">
  <p:tag name="AS_UNIQUEID" val="114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>
          <a:noFill/>
        </a:ln>
      </a:spPr>
      <a:bodyPr wrap="square">
        <a:spAutoFit/>
      </a:bodyPr>
      <a:lstStyle>
        <a:defPPr eaLnBrk="1" hangingPunct="1">
          <a:lnSpc>
            <a:spcPct val="120000"/>
          </a:lnSpc>
          <a:defRPr sz="3200" b="1" dirty="0" smtClean="0">
            <a:latin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771</Words>
  <Application>WPS 演示</Application>
  <PresentationFormat>全屏显示(16:9)</PresentationFormat>
  <Paragraphs>134</Paragraphs>
  <Slides>14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Calibri</vt:lpstr>
      <vt:lpstr>楷体</vt:lpstr>
      <vt:lpstr>微软雅黑</vt:lpstr>
      <vt:lpstr>黑体</vt:lpstr>
      <vt:lpstr>华文楷体</vt:lpstr>
      <vt:lpstr>Arial</vt:lpstr>
      <vt:lpstr>Arial Unicode MS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《童年的水墨画》PPT精品课件下载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2022-12-10T22:32:00Z</cp:lastPrinted>
  <dcterms:created xsi:type="dcterms:W3CDTF">2022-12-10T22:32:00Z</dcterms:created>
  <dcterms:modified xsi:type="dcterms:W3CDTF">2023-01-16T02:47:29Z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DFFC4FC2EBA04178A592F154BBAF5986</vt:lpwstr>
  </property>
  <property fmtid="{D5CDD505-2E9C-101B-9397-08002B2CF9AE}" pid="7" name="KSOProductBuildVer">
    <vt:lpwstr>2052-11.1.0.13703</vt:lpwstr>
  </property>
</Properties>
</file>