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6" r:id="rId3"/>
    <p:sldId id="269" r:id="rId4"/>
    <p:sldId id="270" r:id="rId5"/>
    <p:sldId id="259" r:id="rId6"/>
    <p:sldId id="260" r:id="rId7"/>
    <p:sldId id="266" r:id="rId8"/>
    <p:sldId id="257" r:id="rId9"/>
    <p:sldId id="261" r:id="rId10"/>
    <p:sldId id="262" r:id="rId11"/>
    <p:sldId id="265" r:id="rId12"/>
    <p:sldId id="280" r:id="rId13"/>
    <p:sldId id="281" r:id="rId14"/>
    <p:sldId id="267" r:id="rId15"/>
    <p:sldId id="268" r:id="rId16"/>
    <p:sldId id="271" r:id="rId17"/>
    <p:sldId id="282" r:id="rId18"/>
    <p:sldId id="272" r:id="rId19"/>
    <p:sldId id="283" r:id="rId20"/>
    <p:sldId id="273" r:id="rId21"/>
    <p:sldId id="284" r:id="rId22"/>
    <p:sldId id="274" r:id="rId23"/>
    <p:sldId id="286" r:id="rId24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7" autoAdjust="0"/>
    <p:restoredTop sz="94660"/>
  </p:normalViewPr>
  <p:slideViewPr>
    <p:cSldViewPr snapToGrid="0">
      <p:cViewPr>
        <p:scale>
          <a:sx n="100" d="100"/>
          <a:sy n="100" d="100"/>
        </p:scale>
        <p:origin x="-990" y="-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75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10CAF-4816-4119-AC14-FF5F667A3E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D99373-F471-464B-8FA8-EDBEF786934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fld id="{7009CD8D-4D84-41D5-8CEA-80F6A7B46110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8FF90-B2BB-47D3-B096-03A083C14C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2F1F6-38C4-4F36-B662-6C59CF64A5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8FF90-B2BB-47D3-B096-03A083C14C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2F1F6-38C4-4F36-B662-6C59CF64A5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8FF90-B2BB-47D3-B096-03A083C14C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2F1F6-38C4-4F36-B662-6C59CF64A5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8FF90-B2BB-47D3-B096-03A083C14C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2F1F6-38C4-4F36-B662-6C59CF64A5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8FF90-B2BB-47D3-B096-03A083C14C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2F1F6-38C4-4F36-B662-6C59CF64A5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8FF90-B2BB-47D3-B096-03A083C14C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2F1F6-38C4-4F36-B662-6C59CF64A5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8FF90-B2BB-47D3-B096-03A083C14C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2F1F6-38C4-4F36-B662-6C59CF64A5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8FF90-B2BB-47D3-B096-03A083C14C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2F1F6-38C4-4F36-B662-6C59CF64A5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8FF90-B2BB-47D3-B096-03A083C14C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2F1F6-38C4-4F36-B662-6C59CF64A5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8FF90-B2BB-47D3-B096-03A083C14C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2F1F6-38C4-4F36-B662-6C59CF64A5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8FF90-B2BB-47D3-B096-03A083C14C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2F1F6-38C4-4F36-B662-6C59CF64A5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F8FF90-B2BB-47D3-B096-03A083C14C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72F1F6-38C4-4F36-B662-6C59CF64A5F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8" Type="http://schemas.openxmlformats.org/officeDocument/2006/relationships/slideLayout" Target="../slideLayouts/slideLayout6.xml"/><Relationship Id="rId17" Type="http://schemas.openxmlformats.org/officeDocument/2006/relationships/tags" Target="../tags/tag53.xml"/><Relationship Id="rId16" Type="http://schemas.openxmlformats.org/officeDocument/2006/relationships/tags" Target="../tags/tag52.xml"/><Relationship Id="rId15" Type="http://schemas.openxmlformats.org/officeDocument/2006/relationships/tags" Target="../tags/tag51.xml"/><Relationship Id="rId14" Type="http://schemas.openxmlformats.org/officeDocument/2006/relationships/tags" Target="../tags/tag50.xml"/><Relationship Id="rId13" Type="http://schemas.openxmlformats.org/officeDocument/2006/relationships/tags" Target="../tags/tag49.xml"/><Relationship Id="rId12" Type="http://schemas.openxmlformats.org/officeDocument/2006/relationships/tags" Target="../tags/tag48.xml"/><Relationship Id="rId11" Type="http://schemas.openxmlformats.org/officeDocument/2006/relationships/tags" Target="../tags/tag47.xml"/><Relationship Id="rId10" Type="http://schemas.openxmlformats.org/officeDocument/2006/relationships/tags" Target="../tags/tag46.xml"/><Relationship Id="rId1" Type="http://schemas.openxmlformats.org/officeDocument/2006/relationships/tags" Target="../tags/tag3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2" Type="http://schemas.openxmlformats.org/officeDocument/2006/relationships/slideLayout" Target="../slideLayouts/slideLayout7.xml"/><Relationship Id="rId21" Type="http://schemas.openxmlformats.org/officeDocument/2006/relationships/tags" Target="../tags/tag21.xml"/><Relationship Id="rId20" Type="http://schemas.openxmlformats.org/officeDocument/2006/relationships/tags" Target="../tags/tag20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jpeg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457200" y="1579116"/>
            <a:ext cx="6858000" cy="112801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5400" b="1" dirty="0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</a:t>
            </a:r>
            <a:r>
              <a:rPr lang="zh-CN" altLang="en-US" sz="5400" b="1" dirty="0" smtClean="0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</a:t>
            </a:r>
            <a:r>
              <a:rPr lang="en-US" altLang="zh-CN" sz="5400" b="1" dirty="0" smtClean="0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5400" b="1" dirty="0" smtClean="0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围</a:t>
            </a:r>
            <a:r>
              <a:rPr lang="zh-CN" altLang="en-US" sz="5400" b="1" dirty="0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绕提纲写作</a:t>
            </a:r>
            <a:r>
              <a:rPr lang="zh-CN" altLang="en-US" sz="5400" b="1" dirty="0" smtClean="0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</a:t>
            </a:r>
            <a:endParaRPr lang="zh-CN" altLang="en-US" sz="5400" b="1" dirty="0">
              <a:solidFill>
                <a:schemeClr val="accent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336" b="100000" l="2542" r="100000">
                        <a14:foregroundMark x1="20904" y1="4454" x2="24576" y2="11581"/>
                        <a14:foregroundMark x1="35311" y1="26058" x2="63842" y2="46771"/>
                        <a14:foregroundMark x1="57062" y1="61693" x2="65819" y2="79955"/>
                        <a14:foregroundMark x1="95763" y1="57238" x2="86723" y2="60356"/>
                        <a14:foregroundMark x1="39831" y1="25390" x2="66384" y2="44543"/>
                        <a14:foregroundMark x1="47175" y1="23163" x2="70056" y2="34967"/>
                        <a14:foregroundMark x1="56780" y1="33630" x2="55932" y2="35857"/>
                        <a14:foregroundMark x1="42373" y1="33408" x2="42373" y2="33408"/>
                        <a14:foregroundMark x1="33616" y1="40312" x2="33616" y2="40312"/>
                        <a14:foregroundMark x1="39266" y1="44543" x2="39266" y2="44543"/>
                        <a14:foregroundMark x1="39548" y1="42539" x2="39548" y2="42539"/>
                        <a14:foregroundMark x1="41525" y1="44098" x2="41525" y2="44098"/>
                        <a14:foregroundMark x1="29661" y1="32071" x2="43220" y2="55457"/>
                        <a14:foregroundMark x1="44068" y1="44098" x2="52825" y2="53675"/>
                        <a14:foregroundMark x1="54237" y1="46548" x2="55367" y2="49666"/>
                        <a14:foregroundMark x1="75424" y1="59020" x2="75989" y2="58575"/>
                        <a14:foregroundMark x1="73729" y1="58575" x2="59605" y2="66147"/>
                        <a14:foregroundMark x1="37853" y1="1336" x2="41243" y2="6013"/>
                        <a14:foregroundMark x1="67797" y1="9577" x2="78249" y2="14922"/>
                        <a14:foregroundMark x1="2542" y1="25390" x2="12429" y2="19599"/>
                        <a14:foregroundMark x1="14407" y1="19154" x2="29944" y2="15813"/>
                        <a14:foregroundMark x1="34181" y1="27617" x2="46610" y2="41871"/>
                        <a14:foregroundMark x1="65819" y1="36303" x2="69492" y2="43207"/>
                        <a14:foregroundMark x1="29096" y1="34076" x2="35311" y2="55011"/>
                        <a14:foregroundMark x1="51695" y1="63252" x2="64689" y2="84855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315200" y="717451"/>
            <a:ext cx="4876800" cy="617727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684" b="99650" l="0" r="97658">
                        <a14:foregroundMark x1="45902" y1="16336" x2="45433" y2="98600"/>
                        <a14:foregroundMark x1="91569" y1="12252" x2="97658" y2="10735"/>
                        <a14:foregroundMark x1="31148" y1="99650" x2="30211" y2="9766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3755037"/>
            <a:ext cx="1546536" cy="3102963"/>
          </a:xfrm>
          <a:prstGeom prst="rect">
            <a:avLst/>
          </a:prstGeom>
        </p:spPr>
      </p:pic>
      <p:sp>
        <p:nvSpPr>
          <p:cNvPr id="6" name="KSO_Shape"/>
          <p:cNvSpPr/>
          <p:nvPr/>
        </p:nvSpPr>
        <p:spPr bwMode="auto">
          <a:xfrm>
            <a:off x="0" y="0"/>
            <a:ext cx="950081" cy="794479"/>
          </a:xfrm>
          <a:custGeom>
            <a:avLst/>
            <a:gdLst>
              <a:gd name="T0" fmla="*/ 900098 w 3780"/>
              <a:gd name="T1" fmla="*/ 1800397 h 3780"/>
              <a:gd name="T2" fmla="*/ 1800195 w 3780"/>
              <a:gd name="T3" fmla="*/ 900199 h 3780"/>
              <a:gd name="T4" fmla="*/ 900098 w 3780"/>
              <a:gd name="T5" fmla="*/ 0 h 3780"/>
              <a:gd name="T6" fmla="*/ 0 w 3780"/>
              <a:gd name="T7" fmla="*/ 900199 h 3780"/>
              <a:gd name="T8" fmla="*/ 900098 w 3780"/>
              <a:gd name="T9" fmla="*/ 1800397 h 3780"/>
              <a:gd name="T10" fmla="*/ 1703042 w 3780"/>
              <a:gd name="T11" fmla="*/ 900199 h 3780"/>
              <a:gd name="T12" fmla="*/ 1037255 w 3780"/>
              <a:gd name="T13" fmla="*/ 1690849 h 3780"/>
              <a:gd name="T14" fmla="*/ 718173 w 3780"/>
              <a:gd name="T15" fmla="*/ 913058 h 3780"/>
              <a:gd name="T16" fmla="*/ 1066306 w 3780"/>
              <a:gd name="T17" fmla="*/ 114311 h 3780"/>
              <a:gd name="T18" fmla="*/ 1703042 w 3780"/>
              <a:gd name="T19" fmla="*/ 900199 h 378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780" h="3780">
                <a:moveTo>
                  <a:pt x="1890" y="3780"/>
                </a:moveTo>
                <a:cubicBezTo>
                  <a:pt x="2934" y="3780"/>
                  <a:pt x="3780" y="2934"/>
                  <a:pt x="3780" y="1890"/>
                </a:cubicBezTo>
                <a:cubicBezTo>
                  <a:pt x="3780" y="846"/>
                  <a:pt x="2934" y="0"/>
                  <a:pt x="1890" y="0"/>
                </a:cubicBezTo>
                <a:cubicBezTo>
                  <a:pt x="846" y="0"/>
                  <a:pt x="0" y="846"/>
                  <a:pt x="0" y="1890"/>
                </a:cubicBezTo>
                <a:cubicBezTo>
                  <a:pt x="0" y="2934"/>
                  <a:pt x="846" y="3780"/>
                  <a:pt x="1890" y="3780"/>
                </a:cubicBezTo>
                <a:close/>
                <a:moveTo>
                  <a:pt x="3576" y="1890"/>
                </a:moveTo>
                <a:cubicBezTo>
                  <a:pt x="3576" y="2723"/>
                  <a:pt x="2972" y="3413"/>
                  <a:pt x="2178" y="3550"/>
                </a:cubicBezTo>
                <a:cubicBezTo>
                  <a:pt x="1696" y="3189"/>
                  <a:pt x="1508" y="2593"/>
                  <a:pt x="1508" y="1917"/>
                </a:cubicBezTo>
                <a:cubicBezTo>
                  <a:pt x="1508" y="1213"/>
                  <a:pt x="1711" y="595"/>
                  <a:pt x="2239" y="240"/>
                </a:cubicBezTo>
                <a:cubicBezTo>
                  <a:pt x="3003" y="401"/>
                  <a:pt x="3576" y="1078"/>
                  <a:pt x="3576" y="189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/>
              <a:t>    </a:t>
            </a:r>
            <a:r>
              <a:rPr lang="en-US" altLang="zh-CN" sz="2800" dirty="0"/>
              <a:t>2</a:t>
            </a:r>
            <a:endParaRPr lang="zh-CN" altLang="en-US" sz="2800" dirty="0"/>
          </a:p>
        </p:txBody>
      </p:sp>
      <p:sp>
        <p:nvSpPr>
          <p:cNvPr id="7" name="文本框 6"/>
          <p:cNvSpPr txBox="1"/>
          <p:nvPr/>
        </p:nvSpPr>
        <p:spPr>
          <a:xfrm>
            <a:off x="1046652" y="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进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一步了解大熊猫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06382" y="1289872"/>
            <a:ext cx="37779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熊猫为什么被称为国宝？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94811" y="2203555"/>
            <a:ext cx="8546431" cy="3102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大熊猫是世界上最珍贵的动物之一，是中国的特有物种，在地球上生存了至少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万年，被称为“活化石”。大熊猫不仅深受中国人民的喜爱，还深受外国人民的喜爱，许多国家花费巨额排队申请租借我国大熊猫，大熊猫为我国带来巨大的经济效益，促进中国与世界各国和平建交，是我国当之无愧的和平使者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68450" y="1816101"/>
            <a:ext cx="4205288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9900" b="1" dirty="0">
                <a:solidFill>
                  <a:srgbClr val="83B40D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lang="zh-CN" altLang="en-US" sz="19900" b="1" dirty="0">
              <a:solidFill>
                <a:srgbClr val="83B40D"/>
              </a:solidFill>
              <a:latin typeface="Arial Black" panose="020B0A0402010202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075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24000" y="3070226"/>
            <a:ext cx="3887788" cy="6461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83B4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PART THREE</a:t>
            </a:r>
            <a:endParaRPr lang="zh-CN" altLang="en-US" sz="3600" b="1" dirty="0">
              <a:solidFill>
                <a:srgbClr val="83B40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6" name="文本框 8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440365" y="2430379"/>
            <a:ext cx="4662486" cy="963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6000" dirty="0">
                <a:solidFill>
                  <a:srgbClr val="83B4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写作指导</a:t>
            </a:r>
            <a:endParaRPr lang="en-US" altLang="zh-CN" sz="6000" dirty="0">
              <a:solidFill>
                <a:srgbClr val="83B40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078" name="直接连接符 10"/>
          <p:cNvCxnSpPr>
            <a:cxnSpLocks noChangeShapeType="1"/>
          </p:cNvCxnSpPr>
          <p:nvPr>
            <p:custDataLst>
              <p:tags r:id="rId4"/>
            </p:custDataLst>
          </p:nvPr>
        </p:nvCxnSpPr>
        <p:spPr bwMode="auto">
          <a:xfrm>
            <a:off x="5494338" y="3394075"/>
            <a:ext cx="4608512" cy="0"/>
          </a:xfrm>
          <a:prstGeom prst="line">
            <a:avLst/>
          </a:prstGeom>
          <a:noFill/>
          <a:ln w="12700" algn="ctr">
            <a:solidFill>
              <a:srgbClr val="DFDFDF"/>
            </a:solidFill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custDataLst>
      <p:tags r:id="rId5"/>
    </p:custData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MH_Other_1"/>
          <p:cNvSpPr/>
          <p:nvPr>
            <p:custDataLst>
              <p:tags r:id="rId1"/>
            </p:custDataLst>
          </p:nvPr>
        </p:nvSpPr>
        <p:spPr>
          <a:xfrm>
            <a:off x="4800685" y="1351632"/>
            <a:ext cx="1684229" cy="1744093"/>
          </a:xfrm>
          <a:custGeom>
            <a:avLst/>
            <a:gdLst>
              <a:gd name="connsiteX0" fmla="*/ 1583559 w 1583559"/>
              <a:gd name="connsiteY0" fmla="*/ 0 h 1583558"/>
              <a:gd name="connsiteX1" fmla="*/ 1583559 w 1583559"/>
              <a:gd name="connsiteY1" fmla="*/ 1583558 h 1583558"/>
              <a:gd name="connsiteX2" fmla="*/ 0 w 1583559"/>
              <a:gd name="connsiteY2" fmla="*/ 1583558 h 1583558"/>
              <a:gd name="connsiteX3" fmla="*/ 1583559 w 1583559"/>
              <a:gd name="connsiteY3" fmla="*/ 0 h 158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3559" h="1583558">
                <a:moveTo>
                  <a:pt x="1583559" y="0"/>
                </a:moveTo>
                <a:lnTo>
                  <a:pt x="1583559" y="1583558"/>
                </a:lnTo>
                <a:lnTo>
                  <a:pt x="0" y="1583558"/>
                </a:lnTo>
                <a:cubicBezTo>
                  <a:pt x="0" y="708983"/>
                  <a:pt x="708984" y="0"/>
                  <a:pt x="1583559" y="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600" dirty="0">
                <a:solidFill>
                  <a:srgbClr val="FFFFFF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1</a:t>
            </a:r>
            <a:endParaRPr lang="zh-CN" altLang="en-US" sz="3600" dirty="0">
              <a:solidFill>
                <a:srgbClr val="FFFFFF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4" name="MH_Other_2"/>
          <p:cNvSpPr/>
          <p:nvPr>
            <p:custDataLst>
              <p:tags r:id="rId2"/>
            </p:custDataLst>
          </p:nvPr>
        </p:nvSpPr>
        <p:spPr>
          <a:xfrm>
            <a:off x="6504072" y="1351632"/>
            <a:ext cx="1685919" cy="1744093"/>
          </a:xfrm>
          <a:custGeom>
            <a:avLst/>
            <a:gdLst>
              <a:gd name="connsiteX0" fmla="*/ 0 w 1583559"/>
              <a:gd name="connsiteY0" fmla="*/ 0 h 1583558"/>
              <a:gd name="connsiteX1" fmla="*/ 1583559 w 1583559"/>
              <a:gd name="connsiteY1" fmla="*/ 1583558 h 1583558"/>
              <a:gd name="connsiteX2" fmla="*/ 0 w 1583559"/>
              <a:gd name="connsiteY2" fmla="*/ 1583558 h 158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83559" h="1583558">
                <a:moveTo>
                  <a:pt x="0" y="0"/>
                </a:moveTo>
                <a:cubicBezTo>
                  <a:pt x="874575" y="0"/>
                  <a:pt x="1583559" y="708983"/>
                  <a:pt x="1583559" y="1583558"/>
                </a:cubicBezTo>
                <a:lnTo>
                  <a:pt x="0" y="1583558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600" dirty="0">
                <a:solidFill>
                  <a:srgbClr val="FFFFFF"/>
                </a:solidFill>
                <a:latin typeface="Adobe Gothic Std B" panose="020B0800000000000000" pitchFamily="34" charset="-128"/>
              </a:rPr>
              <a:t>3</a:t>
            </a:r>
            <a:endParaRPr lang="zh-CN" altLang="en-US" sz="3600" dirty="0">
              <a:solidFill>
                <a:srgbClr val="FFFFFF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15" name="MH_Other_3"/>
          <p:cNvSpPr/>
          <p:nvPr>
            <p:custDataLst>
              <p:tags r:id="rId3"/>
            </p:custDataLst>
          </p:nvPr>
        </p:nvSpPr>
        <p:spPr>
          <a:xfrm>
            <a:off x="6504072" y="3050257"/>
            <a:ext cx="1685919" cy="1744093"/>
          </a:xfrm>
          <a:custGeom>
            <a:avLst/>
            <a:gdLst>
              <a:gd name="connsiteX0" fmla="*/ 0 w 1583559"/>
              <a:gd name="connsiteY0" fmla="*/ 0 h 1583558"/>
              <a:gd name="connsiteX1" fmla="*/ 1583559 w 1583559"/>
              <a:gd name="connsiteY1" fmla="*/ 0 h 1583558"/>
              <a:gd name="connsiteX2" fmla="*/ 0 w 1583559"/>
              <a:gd name="connsiteY2" fmla="*/ 1583558 h 158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83559" h="1583558">
                <a:moveTo>
                  <a:pt x="0" y="0"/>
                </a:moveTo>
                <a:lnTo>
                  <a:pt x="1583559" y="0"/>
                </a:lnTo>
                <a:cubicBezTo>
                  <a:pt x="1583559" y="874575"/>
                  <a:pt x="874575" y="1583558"/>
                  <a:pt x="0" y="1583558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HK" sz="3600" dirty="0">
                <a:solidFill>
                  <a:srgbClr val="FFFFFF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4</a:t>
            </a:r>
            <a:endParaRPr lang="zh-HK" altLang="en-US" sz="3600" dirty="0">
              <a:solidFill>
                <a:srgbClr val="FFFFFF"/>
              </a:solidFill>
              <a:latin typeface="Adobe Gothic Std B" panose="020B0800000000000000" pitchFamily="34" charset="-128"/>
              <a:ea typeface="PMingLiU" panose="02020500000000000000" pitchFamily="18" charset="-120"/>
            </a:endParaRPr>
          </a:p>
        </p:txBody>
      </p:sp>
      <p:sp>
        <p:nvSpPr>
          <p:cNvPr id="11" name="MH_Other_4"/>
          <p:cNvSpPr/>
          <p:nvPr>
            <p:custDataLst>
              <p:tags r:id="rId4"/>
            </p:custDataLst>
          </p:nvPr>
        </p:nvSpPr>
        <p:spPr>
          <a:xfrm flipH="1">
            <a:off x="4800684" y="3050257"/>
            <a:ext cx="1684229" cy="1744093"/>
          </a:xfrm>
          <a:custGeom>
            <a:avLst/>
            <a:gdLst>
              <a:gd name="connsiteX0" fmla="*/ 1583553 w 1583553"/>
              <a:gd name="connsiteY0" fmla="*/ 0 h 1583440"/>
              <a:gd name="connsiteX1" fmla="*/ 0 w 1583553"/>
              <a:gd name="connsiteY1" fmla="*/ 0 h 1583440"/>
              <a:gd name="connsiteX2" fmla="*/ 0 w 1583553"/>
              <a:gd name="connsiteY2" fmla="*/ 1583440 h 1583440"/>
              <a:gd name="connsiteX3" fmla="*/ 1575383 w 1583553"/>
              <a:gd name="connsiteY3" fmla="*/ 161792 h 158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3553" h="1583440">
                <a:moveTo>
                  <a:pt x="1583553" y="0"/>
                </a:moveTo>
                <a:lnTo>
                  <a:pt x="0" y="0"/>
                </a:lnTo>
                <a:lnTo>
                  <a:pt x="0" y="1583440"/>
                </a:lnTo>
                <a:cubicBezTo>
                  <a:pt x="819914" y="1583440"/>
                  <a:pt x="1494289" y="960311"/>
                  <a:pt x="1575383" y="161792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HK" sz="3600" dirty="0">
                <a:solidFill>
                  <a:srgbClr val="FFFFFF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2</a:t>
            </a:r>
            <a:endParaRPr lang="zh-HK" altLang="en-US" sz="3600" dirty="0">
              <a:solidFill>
                <a:srgbClr val="FFFFFF"/>
              </a:solidFill>
              <a:latin typeface="Adobe Gothic Std B" panose="020B0800000000000000" pitchFamily="34" charset="-128"/>
              <a:ea typeface="PMingLiU" panose="02020500000000000000" pitchFamily="18" charset="-120"/>
            </a:endParaRPr>
          </a:p>
        </p:txBody>
      </p:sp>
      <p:sp>
        <p:nvSpPr>
          <p:cNvPr id="18" name="MH_Title_1"/>
          <p:cNvSpPr/>
          <p:nvPr>
            <p:custDataLst>
              <p:tags r:id="rId5"/>
            </p:custDataLst>
          </p:nvPr>
        </p:nvSpPr>
        <p:spPr>
          <a:xfrm>
            <a:off x="5611896" y="2167606"/>
            <a:ext cx="1684229" cy="1744093"/>
          </a:xfrm>
          <a:prstGeom prst="ellipse">
            <a:avLst/>
          </a:prstGeom>
          <a:solidFill>
            <a:srgbClr val="FFFFFF"/>
          </a:solidFill>
          <a:ln w="38100">
            <a:noFill/>
          </a:ln>
          <a:effectLst>
            <a:outerShdw blurRad="63500" sx="102000" sy="102000" algn="ctr" rotWithShape="0">
              <a:srgbClr val="7E8286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怎么写</a:t>
            </a:r>
            <a:endParaRPr lang="zh-HK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80" name="MH_SubTitle_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562308" y="1005557"/>
            <a:ext cx="2310959" cy="638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收集信息</a:t>
            </a:r>
            <a:endParaRPr lang="zh-HK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MH_Other_5"/>
          <p:cNvSpPr/>
          <p:nvPr>
            <p:custDataLst>
              <p:tags r:id="rId7"/>
            </p:custDataLst>
          </p:nvPr>
        </p:nvSpPr>
        <p:spPr>
          <a:xfrm>
            <a:off x="2659147" y="1589757"/>
            <a:ext cx="2260281" cy="507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HK" altLang="en-US">
              <a:solidFill>
                <a:srgbClr val="7C233E"/>
              </a:solidFill>
              <a:ea typeface="PMingLiU" panose="02020500000000000000" pitchFamily="18" charset="-120"/>
            </a:endParaRPr>
          </a:p>
        </p:txBody>
      </p:sp>
      <p:sp>
        <p:nvSpPr>
          <p:cNvPr id="2058" name="MH_Text_2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091490" y="4044869"/>
            <a:ext cx="4789159" cy="2330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）交代写作对象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大熊猫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）介绍大熊猫的特点、喜好等（三四点即可）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）表达对大熊猫的喜爱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9" name="MH_SubTitle_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562308" y="3418556"/>
            <a:ext cx="2310959" cy="642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列提纲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HK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MH_Other_6"/>
          <p:cNvSpPr/>
          <p:nvPr>
            <p:custDataLst>
              <p:tags r:id="rId10"/>
            </p:custDataLst>
          </p:nvPr>
        </p:nvSpPr>
        <p:spPr>
          <a:xfrm>
            <a:off x="2659147" y="4012282"/>
            <a:ext cx="2260281" cy="50730"/>
          </a:xfrm>
          <a:prstGeom prst="rect">
            <a:avLst/>
          </a:prstGeom>
          <a:solidFill>
            <a:srgbClr val="D4D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HK" altLang="en-US">
              <a:solidFill>
                <a:srgbClr val="7C233E"/>
              </a:solidFill>
              <a:ea typeface="PMingLiU" panose="02020500000000000000" pitchFamily="18" charset="-120"/>
            </a:endParaRPr>
          </a:p>
        </p:txBody>
      </p:sp>
      <p:sp>
        <p:nvSpPr>
          <p:cNvPr id="2061" name="MH_Text_4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8077117" y="4069433"/>
            <a:ext cx="2390357" cy="1416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用“总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总”的结构写作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62" name="MH_SubTitle_4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8005845" y="3418556"/>
            <a:ext cx="2310959" cy="642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总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总</a:t>
            </a:r>
            <a:endParaRPr lang="zh-HK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MH_Other_7"/>
          <p:cNvSpPr/>
          <p:nvPr>
            <p:custDataLst>
              <p:tags r:id="rId13"/>
            </p:custDataLst>
          </p:nvPr>
        </p:nvSpPr>
        <p:spPr>
          <a:xfrm>
            <a:off x="8096335" y="4012282"/>
            <a:ext cx="2260281" cy="50730"/>
          </a:xfrm>
          <a:prstGeom prst="rect">
            <a:avLst/>
          </a:prstGeom>
          <a:solidFill>
            <a:srgbClr val="D4D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HK" altLang="en-US">
              <a:solidFill>
                <a:srgbClr val="7C233E"/>
              </a:solidFill>
              <a:ea typeface="PMingLiU" panose="02020500000000000000" pitchFamily="18" charset="-120"/>
            </a:endParaRPr>
          </a:p>
        </p:txBody>
      </p:sp>
      <p:sp>
        <p:nvSpPr>
          <p:cNvPr id="2064" name="MH_Text_3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8104272" y="1679358"/>
            <a:ext cx="2390357" cy="1544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）分段有序描写熊猫的特点、喜好等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65" name="MH_SubTitle_3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8005845" y="1005557"/>
            <a:ext cx="2310959" cy="638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分段描写</a:t>
            </a:r>
            <a:endParaRPr lang="zh-HK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MH_Other_8"/>
          <p:cNvSpPr/>
          <p:nvPr>
            <p:custDataLst>
              <p:tags r:id="rId16"/>
            </p:custDataLst>
          </p:nvPr>
        </p:nvSpPr>
        <p:spPr>
          <a:xfrm>
            <a:off x="8104272" y="1589757"/>
            <a:ext cx="2260281" cy="50730"/>
          </a:xfrm>
          <a:prstGeom prst="rect">
            <a:avLst/>
          </a:prstGeom>
          <a:solidFill>
            <a:srgbClr val="D4D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HK" altLang="en-US">
              <a:solidFill>
                <a:srgbClr val="00B050"/>
              </a:solidFill>
              <a:ea typeface="PMingLiU" panose="02020500000000000000" pitchFamily="18" charset="-12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75840" y="1739362"/>
            <a:ext cx="163777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将收集好的信息按顺序列在草稿纸上</a:t>
            </a:r>
            <a:endParaRPr lang="zh-CN" altLang="en-US" sz="2400" dirty="0"/>
          </a:p>
        </p:txBody>
      </p:sp>
      <p:sp>
        <p:nvSpPr>
          <p:cNvPr id="8" name="文本框 7"/>
          <p:cNvSpPr txBox="1"/>
          <p:nvPr/>
        </p:nvSpPr>
        <p:spPr>
          <a:xfrm>
            <a:off x="301467" y="145689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如何描写大熊猫</a:t>
            </a:r>
            <a:endParaRPr lang="zh-CN" altLang="en-US" sz="3600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7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4" grpId="0" animBg="1"/>
      <p:bldP spid="15" grpId="0" animBg="1"/>
      <p:bldP spid="11" grpId="0" animBg="1"/>
      <p:bldP spid="18" grpId="0" animBg="1"/>
      <p:bldP spid="3080" grpId="0"/>
      <p:bldP spid="20" grpId="0" animBg="1"/>
      <p:bldP spid="2058" grpId="0"/>
      <p:bldP spid="2059" grpId="0"/>
      <p:bldP spid="23" grpId="0" animBg="1"/>
      <p:bldP spid="2061" grpId="0"/>
      <p:bldP spid="2062" grpId="0"/>
      <p:bldP spid="26" grpId="0" animBg="1"/>
      <p:bldP spid="2064" grpId="0"/>
      <p:bldP spid="2065" grpId="0"/>
      <p:bldP spid="29" grpId="0" animBg="1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684" b="99650" l="0" r="97658">
                        <a14:foregroundMark x1="45902" y1="16336" x2="45433" y2="98600"/>
                        <a14:foregroundMark x1="91569" y1="12252" x2="97658" y2="10735"/>
                        <a14:foregroundMark x1="31148" y1="99650" x2="30211" y2="9766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3755037"/>
            <a:ext cx="1546536" cy="3102963"/>
          </a:xfrm>
          <a:prstGeom prst="rect">
            <a:avLst/>
          </a:prstGeom>
        </p:spPr>
      </p:pic>
      <p:sp>
        <p:nvSpPr>
          <p:cNvPr id="24" name="左大括号 23"/>
          <p:cNvSpPr/>
          <p:nvPr/>
        </p:nvSpPr>
        <p:spPr>
          <a:xfrm>
            <a:off x="1524000" y="1683738"/>
            <a:ext cx="902810" cy="3752134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2362200" y="1422128"/>
            <a:ext cx="48526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开头：点明大熊猫是珍稀物种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53453" y="409074"/>
            <a:ext cx="54938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、“总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总”结构示例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297589" y="290578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中间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左大括号 27"/>
          <p:cNvSpPr/>
          <p:nvPr/>
        </p:nvSpPr>
        <p:spPr>
          <a:xfrm>
            <a:off x="3244073" y="2028292"/>
            <a:ext cx="642127" cy="244745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235116" y="202829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外形特点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082273" y="255151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生活环境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180999" y="3258035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食物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144454" y="316739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喜好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671011" y="4998967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结尾：写大熊猫的价值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右大括号 34"/>
          <p:cNvSpPr/>
          <p:nvPr/>
        </p:nvSpPr>
        <p:spPr>
          <a:xfrm>
            <a:off x="7095992" y="1640580"/>
            <a:ext cx="726038" cy="3838449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文本框 35"/>
          <p:cNvSpPr txBox="1"/>
          <p:nvPr/>
        </p:nvSpPr>
        <p:spPr>
          <a:xfrm>
            <a:off x="8138694" y="1511474"/>
            <a:ext cx="543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总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8" name="直接连接符 37"/>
          <p:cNvCxnSpPr>
            <a:endCxn id="39" idx="0"/>
          </p:cNvCxnSpPr>
          <p:nvPr/>
        </p:nvCxnSpPr>
        <p:spPr>
          <a:xfrm>
            <a:off x="8386718" y="2165782"/>
            <a:ext cx="1" cy="87171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8114849" y="3037495"/>
            <a:ext cx="543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123010" y="5092818"/>
            <a:ext cx="2872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总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8410564" y="3780896"/>
            <a:ext cx="0" cy="118083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4274734" y="4044877"/>
            <a:ext cx="9689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习性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27" grpId="0"/>
      <p:bldP spid="28" grpId="0" animBg="1"/>
      <p:bldP spid="29" grpId="0"/>
      <p:bldP spid="30" grpId="0"/>
      <p:bldP spid="31" grpId="0"/>
      <p:bldP spid="33" grpId="0"/>
      <p:bldP spid="34" grpId="0"/>
      <p:bldP spid="35" grpId="0" animBg="1"/>
      <p:bldP spid="36" grpId="0"/>
      <p:bldP spid="39" grpId="0"/>
      <p:bldP spid="42" grpId="0"/>
      <p:bldP spid="4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684" b="99650" l="0" r="97658">
                        <a14:foregroundMark x1="45902" y1="16336" x2="45433" y2="98600"/>
                        <a14:foregroundMark x1="91569" y1="12252" x2="97658" y2="10735"/>
                        <a14:foregroundMark x1="31148" y1="99650" x2="30211" y2="9766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3755037"/>
            <a:ext cx="1546536" cy="310296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45958" y="132411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范文：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7795" y="665604"/>
            <a:ext cx="9050921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国宝大熊猫</a:t>
            </a:r>
            <a:b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大熊猫是一种活泼可爱的珍稀动物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（总：点明大熊猫是珍稀动物）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。它有黑白相间的皮毛，圆圆的脸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上嵌着一对大大的黑色眼圈和闪闪发光的小眼睛。头顶上有着两只黑茸茸的耳朵，四肢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黑乎乎的。它的尾巴短小，身体圆圆的、胖乎乎的，真是憨态可掬。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（分：生动描写大熊猫的外形特点）</a:t>
            </a:r>
            <a:endParaRPr lang="en-US" altLang="zh-CN" sz="28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大熊猫生活在竹林茂盛的高山峡谷之中。它天生是个近视眼，靠灵敏的听觉和嗅觉来寻找食物。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（分：介绍大熊猫动物居住地）</a:t>
            </a:r>
            <a:endParaRPr lang="en-US" altLang="zh-CN" sz="28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在竹林里，它们会挑选最鲜嫩的竹子，坐在地上大口大口地吃。它们还会用锋利宽厚的爪子刨竹笋吃呢。当然，除了竹子以外，大熊猫有时也会吃些其他的植物。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（分：介绍大熊猫的食物</a:t>
            </a:r>
            <a:r>
              <a:rPr lang="zh-CN" altLang="en-US" sz="2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60553" y="2093494"/>
            <a:ext cx="1467853" cy="437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按顺序分段描写大熊猫的外形特点，介绍大熊猫的生活环境、食物</a:t>
            </a:r>
            <a:endParaRPr lang="zh-CN" altLang="en-US" sz="28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684" b="99650" l="0" r="97658">
                        <a14:foregroundMark x1="45902" y1="16336" x2="45433" y2="98600"/>
                        <a14:foregroundMark x1="91569" y1="12252" x2="97658" y2="10735"/>
                        <a14:foregroundMark x1="31148" y1="99650" x2="30211" y2="9766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3755037"/>
            <a:ext cx="1546536" cy="31029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39514" y="963670"/>
            <a:ext cx="9392653" cy="4065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它们喜欢爬树，休息的时候，喜欢靠在粗壮的树干上，或躺在茂密的草丛中睡觉。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（分：介绍大熊猫的喜好习性）</a:t>
            </a:r>
            <a:b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大熊猫不仅深受中国人民的喜爱，还深受外国人民的喜爱，许多国家花费巨额排队申请租借我国大熊猫，大熊猫为我国带来巨大的经济效益，促进中国与世界各国和平建交，是我国当之无愧的和平使者。它每到一处，就会给那里的小朋友带去无限的快乐。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（总：总结全文，点名大熊猫的价值）</a:t>
            </a:r>
            <a:b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28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 isContent="1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68450" y="1816101"/>
            <a:ext cx="4205288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9900" b="1" dirty="0">
                <a:solidFill>
                  <a:srgbClr val="83B40D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lang="zh-CN" altLang="en-US" sz="19900" b="1" dirty="0">
              <a:solidFill>
                <a:srgbClr val="83B40D"/>
              </a:solidFill>
              <a:latin typeface="Arial Black" panose="020B0A0402010202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075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24000" y="3070226"/>
            <a:ext cx="3887788" cy="6461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83B4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PART FOUR</a:t>
            </a:r>
            <a:endParaRPr lang="zh-CN" altLang="en-US" sz="3600" b="1" dirty="0">
              <a:solidFill>
                <a:srgbClr val="83B40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6" name="文本框 8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440365" y="2454443"/>
            <a:ext cx="4662486" cy="939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6000" dirty="0">
                <a:solidFill>
                  <a:srgbClr val="83B4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练习写作</a:t>
            </a:r>
            <a:endParaRPr lang="en-US" altLang="zh-CN" sz="6000" dirty="0">
              <a:solidFill>
                <a:srgbClr val="83B40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078" name="直接连接符 10"/>
          <p:cNvCxnSpPr>
            <a:cxnSpLocks noChangeShapeType="1"/>
          </p:cNvCxnSpPr>
          <p:nvPr>
            <p:custDataLst>
              <p:tags r:id="rId4"/>
            </p:custDataLst>
          </p:nvPr>
        </p:nvCxnSpPr>
        <p:spPr bwMode="auto">
          <a:xfrm>
            <a:off x="5494338" y="3394075"/>
            <a:ext cx="4608512" cy="0"/>
          </a:xfrm>
          <a:prstGeom prst="line">
            <a:avLst/>
          </a:prstGeom>
          <a:noFill/>
          <a:ln w="12700" algn="ctr">
            <a:solidFill>
              <a:srgbClr val="DFDFDF"/>
            </a:solidFill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684" b="99650" l="0" r="97658">
                        <a14:foregroundMark x1="45902" y1="16336" x2="45433" y2="98600"/>
                        <a14:foregroundMark x1="91569" y1="12252" x2="97658" y2="10735"/>
                        <a14:foregroundMark x1="31148" y1="99650" x2="30211" y2="9766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3755037"/>
            <a:ext cx="1546536" cy="310296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46535" y="916678"/>
            <a:ext cx="9979717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 algn="just">
              <a:lnSpc>
                <a:spcPct val="150000"/>
              </a:lnSpc>
              <a:spcAft>
                <a:spcPts val="0"/>
              </a:spcAft>
              <a:tabLst>
                <a:tab pos="1257300" algn="l"/>
              </a:tabLst>
            </a:pPr>
            <a:r>
              <a:rPr lang="zh-CN" altLang="en-US" sz="28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zh-CN" sz="28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请同学们根据收集到的信息结合以上方法用一段文字介绍大熊猫。</a:t>
            </a:r>
            <a:endParaRPr lang="en-US" altLang="zh-CN" sz="28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127000" algn="just">
              <a:lnSpc>
                <a:spcPct val="150000"/>
              </a:lnSpc>
              <a:spcAft>
                <a:spcPts val="0"/>
              </a:spcAft>
              <a:tabLst>
                <a:tab pos="1257300" algn="l"/>
              </a:tabLst>
            </a:pPr>
            <a:r>
              <a:rPr lang="zh-CN" altLang="en-US" sz="28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例如：描写大熊猫的外形特征：</a:t>
            </a:r>
            <a:endParaRPr lang="en-US" altLang="zh-CN" sz="28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127000">
              <a:lnSpc>
                <a:spcPct val="150000"/>
              </a:lnSpc>
              <a:spcAft>
                <a:spcPts val="0"/>
              </a:spcAft>
              <a:tabLst>
                <a:tab pos="1257300" algn="l"/>
              </a:tabLst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大熊猫的样子可爱极了。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（总）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身子胖胖的，尾巴短短的，身上毛茸茸的。头和身子雪白雪白的，四肢和肩膀油黑油黑的，圆圆的脑袋上长着一对黑耳朵，黑黑的眼圈就像戴着一副大墨镜。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（分）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这样的大熊猫怎能不让人喜爱呢。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（总</a:t>
            </a:r>
            <a:r>
              <a:rPr lang="zh-CN" altLang="en-US" sz="2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KSO_Shape"/>
          <p:cNvSpPr/>
          <p:nvPr/>
        </p:nvSpPr>
        <p:spPr bwMode="auto">
          <a:xfrm>
            <a:off x="0" y="0"/>
            <a:ext cx="950081" cy="794479"/>
          </a:xfrm>
          <a:custGeom>
            <a:avLst/>
            <a:gdLst>
              <a:gd name="T0" fmla="*/ 900098 w 3780"/>
              <a:gd name="T1" fmla="*/ 1800397 h 3780"/>
              <a:gd name="T2" fmla="*/ 1800195 w 3780"/>
              <a:gd name="T3" fmla="*/ 900199 h 3780"/>
              <a:gd name="T4" fmla="*/ 900098 w 3780"/>
              <a:gd name="T5" fmla="*/ 0 h 3780"/>
              <a:gd name="T6" fmla="*/ 0 w 3780"/>
              <a:gd name="T7" fmla="*/ 900199 h 3780"/>
              <a:gd name="T8" fmla="*/ 900098 w 3780"/>
              <a:gd name="T9" fmla="*/ 1800397 h 3780"/>
              <a:gd name="T10" fmla="*/ 1703042 w 3780"/>
              <a:gd name="T11" fmla="*/ 900199 h 3780"/>
              <a:gd name="T12" fmla="*/ 1037255 w 3780"/>
              <a:gd name="T13" fmla="*/ 1690849 h 3780"/>
              <a:gd name="T14" fmla="*/ 718173 w 3780"/>
              <a:gd name="T15" fmla="*/ 913058 h 3780"/>
              <a:gd name="T16" fmla="*/ 1066306 w 3780"/>
              <a:gd name="T17" fmla="*/ 114311 h 3780"/>
              <a:gd name="T18" fmla="*/ 1703042 w 3780"/>
              <a:gd name="T19" fmla="*/ 900199 h 378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780" h="3780">
                <a:moveTo>
                  <a:pt x="1890" y="3780"/>
                </a:moveTo>
                <a:cubicBezTo>
                  <a:pt x="2934" y="3780"/>
                  <a:pt x="3780" y="2934"/>
                  <a:pt x="3780" y="1890"/>
                </a:cubicBezTo>
                <a:cubicBezTo>
                  <a:pt x="3780" y="846"/>
                  <a:pt x="2934" y="0"/>
                  <a:pt x="1890" y="0"/>
                </a:cubicBezTo>
                <a:cubicBezTo>
                  <a:pt x="846" y="0"/>
                  <a:pt x="0" y="846"/>
                  <a:pt x="0" y="1890"/>
                </a:cubicBezTo>
                <a:cubicBezTo>
                  <a:pt x="0" y="2934"/>
                  <a:pt x="846" y="3780"/>
                  <a:pt x="1890" y="3780"/>
                </a:cubicBezTo>
                <a:close/>
                <a:moveTo>
                  <a:pt x="3576" y="1890"/>
                </a:moveTo>
                <a:cubicBezTo>
                  <a:pt x="3576" y="2723"/>
                  <a:pt x="2972" y="3413"/>
                  <a:pt x="2178" y="3550"/>
                </a:cubicBezTo>
                <a:cubicBezTo>
                  <a:pt x="1696" y="3189"/>
                  <a:pt x="1508" y="2593"/>
                  <a:pt x="1508" y="1917"/>
                </a:cubicBezTo>
                <a:cubicBezTo>
                  <a:pt x="1508" y="1213"/>
                  <a:pt x="1711" y="595"/>
                  <a:pt x="2239" y="240"/>
                </a:cubicBezTo>
                <a:cubicBezTo>
                  <a:pt x="3003" y="401"/>
                  <a:pt x="3576" y="1078"/>
                  <a:pt x="3576" y="189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/>
              <a:t>    </a:t>
            </a:r>
            <a:r>
              <a:rPr lang="en-US" altLang="zh-CN" sz="2800" dirty="0"/>
              <a:t>1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1281842" y="0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写一写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68450" y="1816101"/>
            <a:ext cx="4205288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9900" b="1" dirty="0">
                <a:solidFill>
                  <a:srgbClr val="83B40D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05</a:t>
            </a:r>
            <a:endParaRPr lang="zh-CN" altLang="en-US" sz="19900" b="1" dirty="0">
              <a:solidFill>
                <a:srgbClr val="83B40D"/>
              </a:solidFill>
              <a:latin typeface="Arial Black" panose="020B0A0402010202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075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24000" y="3070226"/>
            <a:ext cx="3887788" cy="6461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83B4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PART FIVE</a:t>
            </a:r>
            <a:endParaRPr lang="zh-CN" altLang="en-US" sz="3600" b="1" dirty="0">
              <a:solidFill>
                <a:srgbClr val="83B40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6" name="文本框 8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440364" y="2189747"/>
            <a:ext cx="4662487" cy="1204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6000" dirty="0">
                <a:solidFill>
                  <a:srgbClr val="83B4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小结</a:t>
            </a:r>
            <a:endParaRPr lang="en-US" altLang="zh-CN" sz="6000" dirty="0">
              <a:solidFill>
                <a:srgbClr val="83B40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078" name="直接连接符 10"/>
          <p:cNvCxnSpPr>
            <a:cxnSpLocks noChangeShapeType="1"/>
          </p:cNvCxnSpPr>
          <p:nvPr>
            <p:custDataLst>
              <p:tags r:id="rId4"/>
            </p:custDataLst>
          </p:nvPr>
        </p:nvCxnSpPr>
        <p:spPr bwMode="auto">
          <a:xfrm>
            <a:off x="5494338" y="3394075"/>
            <a:ext cx="4608512" cy="0"/>
          </a:xfrm>
          <a:prstGeom prst="line">
            <a:avLst/>
          </a:prstGeom>
          <a:noFill/>
          <a:ln w="12700" algn="ctr">
            <a:solidFill>
              <a:srgbClr val="DFDFDF"/>
            </a:solidFill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custDataLst>
      <p:tags r:id="rId5"/>
    </p:custDataLst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684" b="99650" l="0" r="97658">
                        <a14:foregroundMark x1="45902" y1="16336" x2="45433" y2="98600"/>
                        <a14:foregroundMark x1="91569" y1="12252" x2="97658" y2="10735"/>
                        <a14:foregroundMark x1="31148" y1="99650" x2="30211" y2="9766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3755037"/>
            <a:ext cx="1546536" cy="310296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446421" y="1859803"/>
            <a:ext cx="7299158" cy="219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 algn="just">
              <a:lnSpc>
                <a:spcPct val="150000"/>
              </a:lnSpc>
              <a:spcAft>
                <a:spcPts val="0"/>
              </a:spcAft>
              <a:tabLst>
                <a:tab pos="1257300" algn="l"/>
              </a:tabLst>
            </a:pPr>
            <a:r>
              <a:rPr lang="zh-CN" altLang="zh-CN" sz="32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这节课学习了写作文先列提纲，然后再进行细化描写，学习运用“总</a:t>
            </a:r>
            <a:r>
              <a:rPr lang="en-US" altLang="zh-CN" sz="32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zh-CN" altLang="zh-CN" sz="32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32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zh-CN" altLang="zh-CN" sz="32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总”的结构进行介绍大熊猫。</a:t>
            </a:r>
            <a:endParaRPr lang="zh-CN" altLang="zh-CN" sz="32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8281" y="31282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课堂小结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 22"/>
          <p:cNvSpPr/>
          <p:nvPr>
            <p:custDataLst>
              <p:tags r:id="rId1"/>
            </p:custDataLst>
          </p:nvPr>
        </p:nvSpPr>
        <p:spPr>
          <a:xfrm>
            <a:off x="0" y="0"/>
            <a:ext cx="5327650" cy="6219825"/>
          </a:xfrm>
          <a:custGeom>
            <a:avLst/>
            <a:gdLst>
              <a:gd name="connsiteX0" fmla="*/ 5328310 w 5328310"/>
              <a:gd name="connsiteY0" fmla="*/ 0 h 6220062"/>
              <a:gd name="connsiteX1" fmla="*/ 0 w 5328310"/>
              <a:gd name="connsiteY1" fmla="*/ 6220062 h 6220062"/>
              <a:gd name="connsiteX2" fmla="*/ 0 w 5328310"/>
              <a:gd name="connsiteY2" fmla="*/ 6137058 h 6220062"/>
              <a:gd name="connsiteX3" fmla="*/ 5257205 w 5328310"/>
              <a:gd name="connsiteY3" fmla="*/ 1 h 6220062"/>
              <a:gd name="connsiteX4" fmla="*/ 3749023 w 5328310"/>
              <a:gd name="connsiteY4" fmla="*/ 0 h 6220062"/>
              <a:gd name="connsiteX5" fmla="*/ 5153586 w 5328310"/>
              <a:gd name="connsiteY5" fmla="*/ 0 h 6220062"/>
              <a:gd name="connsiteX6" fmla="*/ 1 w 5328310"/>
              <a:gd name="connsiteY6" fmla="*/ 6010835 h 6220062"/>
              <a:gd name="connsiteX7" fmla="*/ 1 w 5328310"/>
              <a:gd name="connsiteY7" fmla="*/ 4348503 h 6220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28310" h="6220062">
                <a:moveTo>
                  <a:pt x="5328310" y="0"/>
                </a:moveTo>
                <a:lnTo>
                  <a:pt x="0" y="6220062"/>
                </a:lnTo>
                <a:lnTo>
                  <a:pt x="0" y="6137058"/>
                </a:lnTo>
                <a:lnTo>
                  <a:pt x="5257205" y="1"/>
                </a:lnTo>
                <a:close/>
                <a:moveTo>
                  <a:pt x="3749023" y="0"/>
                </a:moveTo>
                <a:lnTo>
                  <a:pt x="5153586" y="0"/>
                </a:lnTo>
                <a:lnTo>
                  <a:pt x="1" y="6010835"/>
                </a:lnTo>
                <a:lnTo>
                  <a:pt x="1" y="4348503"/>
                </a:lnTo>
                <a:close/>
              </a:path>
            </a:pathLst>
          </a:custGeom>
          <a:solidFill>
            <a:srgbClr val="83B40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400" kern="0" dirty="0">
              <a:solidFill>
                <a:srgbClr val="FFFFFF"/>
              </a:solidFill>
              <a:latin typeface="Calibri" panose="020F0502020204030204"/>
              <a:ea typeface="幼圆"/>
            </a:endParaRPr>
          </a:p>
        </p:txBody>
      </p:sp>
      <p:sp>
        <p:nvSpPr>
          <p:cNvPr id="3075" name="文本框 2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79574" y="1214440"/>
            <a:ext cx="9318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dirty="0">
                <a:solidFill>
                  <a:srgbClr val="FFFFFF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目</a:t>
            </a:r>
            <a:endParaRPr lang="zh-CN" altLang="en-US" sz="4000" dirty="0">
              <a:solidFill>
                <a:srgbClr val="FFFFFF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3076" name="文本框 2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624013" y="2454277"/>
            <a:ext cx="9001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>
                <a:solidFill>
                  <a:srgbClr val="FFFFFF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录</a:t>
            </a:r>
            <a:endParaRPr lang="zh-CN" altLang="en-US" sz="4000">
              <a:solidFill>
                <a:srgbClr val="FFFFFF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4"/>
            </p:custDataLst>
          </p:nvPr>
        </p:nvSpPr>
        <p:spPr>
          <a:xfrm>
            <a:off x="5822950" y="1684339"/>
            <a:ext cx="376238" cy="454025"/>
          </a:xfrm>
          <a:custGeom>
            <a:avLst/>
            <a:gdLst>
              <a:gd name="connsiteX0" fmla="*/ 167526 w 335051"/>
              <a:gd name="connsiteY0" fmla="*/ 0 h 404441"/>
              <a:gd name="connsiteX1" fmla="*/ 285984 w 335051"/>
              <a:gd name="connsiteY1" fmla="*/ 49067 h 404441"/>
              <a:gd name="connsiteX2" fmla="*/ 285984 w 335051"/>
              <a:gd name="connsiteY2" fmla="*/ 285983 h 404441"/>
              <a:gd name="connsiteX3" fmla="*/ 167526 w 335051"/>
              <a:gd name="connsiteY3" fmla="*/ 404441 h 404441"/>
              <a:gd name="connsiteX4" fmla="*/ 49068 w 335051"/>
              <a:gd name="connsiteY4" fmla="*/ 285983 h 404441"/>
              <a:gd name="connsiteX5" fmla="*/ 49068 w 335051"/>
              <a:gd name="connsiteY5" fmla="*/ 49067 h 404441"/>
              <a:gd name="connsiteX6" fmla="*/ 167526 w 335051"/>
              <a:gd name="connsiteY6" fmla="*/ 0 h 404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5051" h="404441">
                <a:moveTo>
                  <a:pt x="167526" y="0"/>
                </a:moveTo>
                <a:cubicBezTo>
                  <a:pt x="210400" y="0"/>
                  <a:pt x="253273" y="16355"/>
                  <a:pt x="285984" y="49067"/>
                </a:cubicBezTo>
                <a:cubicBezTo>
                  <a:pt x="351407" y="114490"/>
                  <a:pt x="351407" y="220560"/>
                  <a:pt x="285984" y="285983"/>
                </a:cubicBezTo>
                <a:lnTo>
                  <a:pt x="167526" y="404441"/>
                </a:lnTo>
                <a:lnTo>
                  <a:pt x="49068" y="285983"/>
                </a:lnTo>
                <a:cubicBezTo>
                  <a:pt x="-16355" y="220560"/>
                  <a:pt x="-16355" y="114490"/>
                  <a:pt x="49068" y="49067"/>
                </a:cubicBezTo>
                <a:cubicBezTo>
                  <a:pt x="81780" y="16355"/>
                  <a:pt x="124653" y="0"/>
                  <a:pt x="167526" y="0"/>
                </a:cubicBezTo>
                <a:close/>
              </a:path>
            </a:pathLst>
          </a:custGeom>
          <a:solidFill>
            <a:srgbClr val="83B40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2400" b="1" kern="0" dirty="0">
                <a:solidFill>
                  <a:srgbClr val="FFFFFF"/>
                </a:solidFill>
                <a:latin typeface="Arial Rounded MT Bold"/>
                <a:ea typeface="幼圆"/>
              </a:rPr>
              <a:t>1</a:t>
            </a:r>
            <a:endParaRPr lang="zh-CN" altLang="en-US" sz="2400" b="1" kern="0" dirty="0">
              <a:solidFill>
                <a:srgbClr val="FFFFFF"/>
              </a:solidFill>
              <a:latin typeface="Arial Rounded MT Bold"/>
              <a:ea typeface="幼圆"/>
            </a:endParaRPr>
          </a:p>
        </p:txBody>
      </p:sp>
      <p:cxnSp>
        <p:nvCxnSpPr>
          <p:cNvPr id="27" name="直接连接符 26"/>
          <p:cNvCxnSpPr/>
          <p:nvPr>
            <p:custDataLst>
              <p:tags r:id="rId5"/>
            </p:custDataLst>
          </p:nvPr>
        </p:nvCxnSpPr>
        <p:spPr>
          <a:xfrm>
            <a:off x="6010275" y="2032416"/>
            <a:ext cx="3822700" cy="0"/>
          </a:xfrm>
          <a:prstGeom prst="line">
            <a:avLst/>
          </a:prstGeom>
          <a:noFill/>
          <a:ln w="12700" cap="flat" cmpd="sng" algn="ctr">
            <a:solidFill>
              <a:srgbClr val="83B40D"/>
            </a:solidFill>
            <a:prstDash val="dash"/>
            <a:miter lim="800000"/>
          </a:ln>
          <a:effectLst>
            <a:outerShdw blurRad="38100" dist="38100" dir="2700000" algn="tl" rotWithShape="0">
              <a:srgbClr val="FFFFFF">
                <a:lumMod val="85000"/>
                <a:alpha val="40000"/>
              </a:srgbClr>
            </a:outerShdw>
          </a:effectLst>
        </p:spPr>
      </p:cxnSp>
      <p:sp>
        <p:nvSpPr>
          <p:cNvPr id="28" name="任意多边形 27"/>
          <p:cNvSpPr/>
          <p:nvPr>
            <p:custDataLst>
              <p:tags r:id="rId6"/>
            </p:custDataLst>
          </p:nvPr>
        </p:nvSpPr>
        <p:spPr>
          <a:xfrm>
            <a:off x="5294314" y="2301876"/>
            <a:ext cx="376237" cy="454025"/>
          </a:xfrm>
          <a:custGeom>
            <a:avLst/>
            <a:gdLst>
              <a:gd name="connsiteX0" fmla="*/ 167526 w 335051"/>
              <a:gd name="connsiteY0" fmla="*/ 0 h 404441"/>
              <a:gd name="connsiteX1" fmla="*/ 285984 w 335051"/>
              <a:gd name="connsiteY1" fmla="*/ 49067 h 404441"/>
              <a:gd name="connsiteX2" fmla="*/ 285984 w 335051"/>
              <a:gd name="connsiteY2" fmla="*/ 285983 h 404441"/>
              <a:gd name="connsiteX3" fmla="*/ 167526 w 335051"/>
              <a:gd name="connsiteY3" fmla="*/ 404441 h 404441"/>
              <a:gd name="connsiteX4" fmla="*/ 49068 w 335051"/>
              <a:gd name="connsiteY4" fmla="*/ 285983 h 404441"/>
              <a:gd name="connsiteX5" fmla="*/ 49068 w 335051"/>
              <a:gd name="connsiteY5" fmla="*/ 49067 h 404441"/>
              <a:gd name="connsiteX6" fmla="*/ 167526 w 335051"/>
              <a:gd name="connsiteY6" fmla="*/ 0 h 404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5051" h="404441">
                <a:moveTo>
                  <a:pt x="167526" y="0"/>
                </a:moveTo>
                <a:cubicBezTo>
                  <a:pt x="210400" y="0"/>
                  <a:pt x="253273" y="16355"/>
                  <a:pt x="285984" y="49067"/>
                </a:cubicBezTo>
                <a:cubicBezTo>
                  <a:pt x="351407" y="114490"/>
                  <a:pt x="351407" y="220560"/>
                  <a:pt x="285984" y="285983"/>
                </a:cubicBezTo>
                <a:lnTo>
                  <a:pt x="167526" y="404441"/>
                </a:lnTo>
                <a:lnTo>
                  <a:pt x="49068" y="285983"/>
                </a:lnTo>
                <a:cubicBezTo>
                  <a:pt x="-16355" y="220560"/>
                  <a:pt x="-16355" y="114490"/>
                  <a:pt x="49068" y="49067"/>
                </a:cubicBezTo>
                <a:cubicBezTo>
                  <a:pt x="81780" y="16355"/>
                  <a:pt x="124653" y="0"/>
                  <a:pt x="167526" y="0"/>
                </a:cubicBezTo>
                <a:close/>
              </a:path>
            </a:pathLst>
          </a:custGeom>
          <a:solidFill>
            <a:srgbClr val="83B40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2400" b="1" kern="0" dirty="0">
                <a:solidFill>
                  <a:srgbClr val="FFFFFF"/>
                </a:solidFill>
                <a:latin typeface="Arial Rounded MT Bold"/>
                <a:ea typeface="幼圆"/>
              </a:rPr>
              <a:t>2</a:t>
            </a:r>
            <a:endParaRPr lang="zh-CN" altLang="en-US" sz="2400" b="1" kern="0" dirty="0">
              <a:solidFill>
                <a:srgbClr val="FFFFFF"/>
              </a:solidFill>
              <a:latin typeface="Arial Rounded MT Bold"/>
              <a:ea typeface="幼圆"/>
            </a:endParaRPr>
          </a:p>
        </p:txBody>
      </p:sp>
      <p:cxnSp>
        <p:nvCxnSpPr>
          <p:cNvPr id="29" name="直接连接符 28"/>
          <p:cNvCxnSpPr>
            <a:stCxn id="28" idx="3"/>
          </p:cNvCxnSpPr>
          <p:nvPr>
            <p:custDataLst>
              <p:tags r:id="rId7"/>
            </p:custDataLst>
          </p:nvPr>
        </p:nvCxnSpPr>
        <p:spPr>
          <a:xfrm>
            <a:off x="5483225" y="2755900"/>
            <a:ext cx="4349750" cy="0"/>
          </a:xfrm>
          <a:prstGeom prst="line">
            <a:avLst/>
          </a:prstGeom>
          <a:noFill/>
          <a:ln w="12700" cap="flat" cmpd="sng" algn="ctr">
            <a:solidFill>
              <a:srgbClr val="83B40D"/>
            </a:solidFill>
            <a:prstDash val="dash"/>
            <a:miter lim="800000"/>
          </a:ln>
          <a:effectLst>
            <a:outerShdw blurRad="38100" dist="38100" dir="2700000" algn="tl" rotWithShape="0">
              <a:srgbClr val="FFFFFF">
                <a:lumMod val="85000"/>
                <a:alpha val="40000"/>
              </a:srgbClr>
            </a:outerShdw>
          </a:effectLst>
        </p:spPr>
      </p:cxnSp>
      <p:sp>
        <p:nvSpPr>
          <p:cNvPr id="30" name="任意多边形 29"/>
          <p:cNvSpPr/>
          <p:nvPr>
            <p:custDataLst>
              <p:tags r:id="rId8"/>
            </p:custDataLst>
          </p:nvPr>
        </p:nvSpPr>
        <p:spPr>
          <a:xfrm>
            <a:off x="4767264" y="2919414"/>
            <a:ext cx="376237" cy="454025"/>
          </a:xfrm>
          <a:custGeom>
            <a:avLst/>
            <a:gdLst>
              <a:gd name="connsiteX0" fmla="*/ 167526 w 335051"/>
              <a:gd name="connsiteY0" fmla="*/ 0 h 404441"/>
              <a:gd name="connsiteX1" fmla="*/ 285984 w 335051"/>
              <a:gd name="connsiteY1" fmla="*/ 49067 h 404441"/>
              <a:gd name="connsiteX2" fmla="*/ 285984 w 335051"/>
              <a:gd name="connsiteY2" fmla="*/ 285983 h 404441"/>
              <a:gd name="connsiteX3" fmla="*/ 167526 w 335051"/>
              <a:gd name="connsiteY3" fmla="*/ 404441 h 404441"/>
              <a:gd name="connsiteX4" fmla="*/ 49068 w 335051"/>
              <a:gd name="connsiteY4" fmla="*/ 285983 h 404441"/>
              <a:gd name="connsiteX5" fmla="*/ 49068 w 335051"/>
              <a:gd name="connsiteY5" fmla="*/ 49067 h 404441"/>
              <a:gd name="connsiteX6" fmla="*/ 167526 w 335051"/>
              <a:gd name="connsiteY6" fmla="*/ 0 h 404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5051" h="404441">
                <a:moveTo>
                  <a:pt x="167526" y="0"/>
                </a:moveTo>
                <a:cubicBezTo>
                  <a:pt x="210400" y="0"/>
                  <a:pt x="253273" y="16355"/>
                  <a:pt x="285984" y="49067"/>
                </a:cubicBezTo>
                <a:cubicBezTo>
                  <a:pt x="351407" y="114490"/>
                  <a:pt x="351407" y="220560"/>
                  <a:pt x="285984" y="285983"/>
                </a:cubicBezTo>
                <a:lnTo>
                  <a:pt x="167526" y="404441"/>
                </a:lnTo>
                <a:lnTo>
                  <a:pt x="49068" y="285983"/>
                </a:lnTo>
                <a:cubicBezTo>
                  <a:pt x="-16355" y="220560"/>
                  <a:pt x="-16355" y="114490"/>
                  <a:pt x="49068" y="49067"/>
                </a:cubicBezTo>
                <a:cubicBezTo>
                  <a:pt x="81780" y="16355"/>
                  <a:pt x="124653" y="0"/>
                  <a:pt x="167526" y="0"/>
                </a:cubicBezTo>
                <a:close/>
              </a:path>
            </a:pathLst>
          </a:custGeom>
          <a:solidFill>
            <a:srgbClr val="83B40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2400" b="1" kern="0" dirty="0">
                <a:solidFill>
                  <a:srgbClr val="FFFFFF"/>
                </a:solidFill>
                <a:latin typeface="Arial Rounded MT Bold"/>
                <a:ea typeface="幼圆"/>
              </a:rPr>
              <a:t>3</a:t>
            </a:r>
            <a:endParaRPr lang="zh-CN" altLang="en-US" sz="2400" b="1" kern="0" dirty="0">
              <a:solidFill>
                <a:srgbClr val="FFFFFF"/>
              </a:solidFill>
              <a:latin typeface="Arial Rounded MT Bold"/>
              <a:ea typeface="幼圆"/>
            </a:endParaRPr>
          </a:p>
        </p:txBody>
      </p:sp>
      <p:cxnSp>
        <p:nvCxnSpPr>
          <p:cNvPr id="31" name="直接连接符 30"/>
          <p:cNvCxnSpPr>
            <a:stCxn id="30" idx="3"/>
          </p:cNvCxnSpPr>
          <p:nvPr>
            <p:custDataLst>
              <p:tags r:id="rId9"/>
            </p:custDataLst>
          </p:nvPr>
        </p:nvCxnSpPr>
        <p:spPr>
          <a:xfrm>
            <a:off x="4954589" y="3373438"/>
            <a:ext cx="4878387" cy="0"/>
          </a:xfrm>
          <a:prstGeom prst="line">
            <a:avLst/>
          </a:prstGeom>
          <a:noFill/>
          <a:ln w="12700" cap="flat" cmpd="sng" algn="ctr">
            <a:solidFill>
              <a:srgbClr val="83B40D"/>
            </a:solidFill>
            <a:prstDash val="dash"/>
            <a:miter lim="800000"/>
          </a:ln>
          <a:effectLst>
            <a:outerShdw blurRad="38100" dist="38100" dir="2700000" algn="tl" rotWithShape="0">
              <a:srgbClr val="FFFFFF">
                <a:lumMod val="85000"/>
                <a:alpha val="40000"/>
              </a:srgbClr>
            </a:outerShdw>
          </a:effectLst>
        </p:spPr>
      </p:cxnSp>
      <p:sp>
        <p:nvSpPr>
          <p:cNvPr id="32" name="任意多边形 31"/>
          <p:cNvSpPr/>
          <p:nvPr>
            <p:custDataLst>
              <p:tags r:id="rId10"/>
            </p:custDataLst>
          </p:nvPr>
        </p:nvSpPr>
        <p:spPr>
          <a:xfrm>
            <a:off x="4238625" y="3536951"/>
            <a:ext cx="376238" cy="454025"/>
          </a:xfrm>
          <a:custGeom>
            <a:avLst/>
            <a:gdLst>
              <a:gd name="connsiteX0" fmla="*/ 167526 w 335051"/>
              <a:gd name="connsiteY0" fmla="*/ 0 h 404441"/>
              <a:gd name="connsiteX1" fmla="*/ 285984 w 335051"/>
              <a:gd name="connsiteY1" fmla="*/ 49067 h 404441"/>
              <a:gd name="connsiteX2" fmla="*/ 285984 w 335051"/>
              <a:gd name="connsiteY2" fmla="*/ 285983 h 404441"/>
              <a:gd name="connsiteX3" fmla="*/ 167526 w 335051"/>
              <a:gd name="connsiteY3" fmla="*/ 404441 h 404441"/>
              <a:gd name="connsiteX4" fmla="*/ 49068 w 335051"/>
              <a:gd name="connsiteY4" fmla="*/ 285983 h 404441"/>
              <a:gd name="connsiteX5" fmla="*/ 49068 w 335051"/>
              <a:gd name="connsiteY5" fmla="*/ 49067 h 404441"/>
              <a:gd name="connsiteX6" fmla="*/ 167526 w 335051"/>
              <a:gd name="connsiteY6" fmla="*/ 0 h 404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5051" h="404441">
                <a:moveTo>
                  <a:pt x="167526" y="0"/>
                </a:moveTo>
                <a:cubicBezTo>
                  <a:pt x="210400" y="0"/>
                  <a:pt x="253273" y="16355"/>
                  <a:pt x="285984" y="49067"/>
                </a:cubicBezTo>
                <a:cubicBezTo>
                  <a:pt x="351407" y="114490"/>
                  <a:pt x="351407" y="220560"/>
                  <a:pt x="285984" y="285983"/>
                </a:cubicBezTo>
                <a:lnTo>
                  <a:pt x="167526" y="404441"/>
                </a:lnTo>
                <a:lnTo>
                  <a:pt x="49068" y="285983"/>
                </a:lnTo>
                <a:cubicBezTo>
                  <a:pt x="-16355" y="220560"/>
                  <a:pt x="-16355" y="114490"/>
                  <a:pt x="49068" y="49067"/>
                </a:cubicBezTo>
                <a:cubicBezTo>
                  <a:pt x="81780" y="16355"/>
                  <a:pt x="124653" y="0"/>
                  <a:pt x="167526" y="0"/>
                </a:cubicBezTo>
                <a:close/>
              </a:path>
            </a:pathLst>
          </a:custGeom>
          <a:solidFill>
            <a:srgbClr val="83B40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2400" b="1" kern="0" dirty="0">
                <a:solidFill>
                  <a:srgbClr val="FFFFFF"/>
                </a:solidFill>
                <a:latin typeface="Arial Rounded MT Bold"/>
                <a:ea typeface="幼圆"/>
              </a:rPr>
              <a:t>4</a:t>
            </a:r>
            <a:endParaRPr lang="zh-CN" altLang="en-US" sz="2400" b="1" kern="0" dirty="0">
              <a:solidFill>
                <a:srgbClr val="FFFFFF"/>
              </a:solidFill>
              <a:latin typeface="Arial Rounded MT Bold"/>
              <a:ea typeface="幼圆"/>
            </a:endParaRPr>
          </a:p>
        </p:txBody>
      </p:sp>
      <p:cxnSp>
        <p:nvCxnSpPr>
          <p:cNvPr id="33" name="直接连接符 32"/>
          <p:cNvCxnSpPr>
            <a:stCxn id="32" idx="3"/>
          </p:cNvCxnSpPr>
          <p:nvPr>
            <p:custDataLst>
              <p:tags r:id="rId11"/>
            </p:custDataLst>
          </p:nvPr>
        </p:nvCxnSpPr>
        <p:spPr>
          <a:xfrm>
            <a:off x="4427539" y="3990975"/>
            <a:ext cx="5405437" cy="0"/>
          </a:xfrm>
          <a:prstGeom prst="line">
            <a:avLst/>
          </a:prstGeom>
          <a:noFill/>
          <a:ln w="12700" cap="flat" cmpd="sng" algn="ctr">
            <a:solidFill>
              <a:srgbClr val="83B40D"/>
            </a:solidFill>
            <a:prstDash val="dash"/>
            <a:miter lim="800000"/>
          </a:ln>
          <a:effectLst>
            <a:outerShdw blurRad="38100" dist="38100" dir="2700000" algn="tl" rotWithShape="0">
              <a:srgbClr val="FFFFFF">
                <a:lumMod val="85000"/>
                <a:alpha val="40000"/>
              </a:srgbClr>
            </a:outerShdw>
          </a:effectLst>
        </p:spPr>
      </p:cxnSp>
      <p:sp>
        <p:nvSpPr>
          <p:cNvPr id="34" name="任意多边形 33"/>
          <p:cNvSpPr/>
          <p:nvPr>
            <p:custDataLst>
              <p:tags r:id="rId12"/>
            </p:custDataLst>
          </p:nvPr>
        </p:nvSpPr>
        <p:spPr>
          <a:xfrm>
            <a:off x="3711575" y="4154489"/>
            <a:ext cx="374650" cy="454025"/>
          </a:xfrm>
          <a:custGeom>
            <a:avLst/>
            <a:gdLst>
              <a:gd name="connsiteX0" fmla="*/ 167526 w 335051"/>
              <a:gd name="connsiteY0" fmla="*/ 0 h 404441"/>
              <a:gd name="connsiteX1" fmla="*/ 285984 w 335051"/>
              <a:gd name="connsiteY1" fmla="*/ 49067 h 404441"/>
              <a:gd name="connsiteX2" fmla="*/ 285984 w 335051"/>
              <a:gd name="connsiteY2" fmla="*/ 285983 h 404441"/>
              <a:gd name="connsiteX3" fmla="*/ 167526 w 335051"/>
              <a:gd name="connsiteY3" fmla="*/ 404441 h 404441"/>
              <a:gd name="connsiteX4" fmla="*/ 49068 w 335051"/>
              <a:gd name="connsiteY4" fmla="*/ 285983 h 404441"/>
              <a:gd name="connsiteX5" fmla="*/ 49068 w 335051"/>
              <a:gd name="connsiteY5" fmla="*/ 49067 h 404441"/>
              <a:gd name="connsiteX6" fmla="*/ 167526 w 335051"/>
              <a:gd name="connsiteY6" fmla="*/ 0 h 404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5051" h="404441">
                <a:moveTo>
                  <a:pt x="167526" y="0"/>
                </a:moveTo>
                <a:cubicBezTo>
                  <a:pt x="210400" y="0"/>
                  <a:pt x="253273" y="16355"/>
                  <a:pt x="285984" y="49067"/>
                </a:cubicBezTo>
                <a:cubicBezTo>
                  <a:pt x="351407" y="114490"/>
                  <a:pt x="351407" y="220560"/>
                  <a:pt x="285984" y="285983"/>
                </a:cubicBezTo>
                <a:lnTo>
                  <a:pt x="167526" y="404441"/>
                </a:lnTo>
                <a:lnTo>
                  <a:pt x="49068" y="285983"/>
                </a:lnTo>
                <a:cubicBezTo>
                  <a:pt x="-16355" y="220560"/>
                  <a:pt x="-16355" y="114490"/>
                  <a:pt x="49068" y="49067"/>
                </a:cubicBezTo>
                <a:cubicBezTo>
                  <a:pt x="81780" y="16355"/>
                  <a:pt x="124653" y="0"/>
                  <a:pt x="167526" y="0"/>
                </a:cubicBezTo>
                <a:close/>
              </a:path>
            </a:pathLst>
          </a:custGeom>
          <a:solidFill>
            <a:srgbClr val="83B40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2400" b="1" kern="0" dirty="0">
                <a:solidFill>
                  <a:srgbClr val="FFFFFF"/>
                </a:solidFill>
                <a:latin typeface="Arial Rounded MT Bold"/>
                <a:ea typeface="幼圆"/>
              </a:rPr>
              <a:t>5</a:t>
            </a:r>
            <a:endParaRPr lang="zh-CN" altLang="en-US" sz="2400" b="1" kern="0" dirty="0">
              <a:solidFill>
                <a:srgbClr val="FFFFFF"/>
              </a:solidFill>
              <a:latin typeface="Arial Rounded MT Bold"/>
              <a:ea typeface="幼圆"/>
            </a:endParaRPr>
          </a:p>
        </p:txBody>
      </p:sp>
      <p:cxnSp>
        <p:nvCxnSpPr>
          <p:cNvPr id="35" name="直接连接符 34"/>
          <p:cNvCxnSpPr/>
          <p:nvPr>
            <p:custDataLst>
              <p:tags r:id="rId13"/>
            </p:custDataLst>
          </p:nvPr>
        </p:nvCxnSpPr>
        <p:spPr>
          <a:xfrm>
            <a:off x="3895726" y="4600570"/>
            <a:ext cx="5937250" cy="7943"/>
          </a:xfrm>
          <a:prstGeom prst="line">
            <a:avLst/>
          </a:prstGeom>
          <a:noFill/>
          <a:ln w="12700" cap="flat" cmpd="sng" algn="ctr">
            <a:solidFill>
              <a:srgbClr val="83B40D"/>
            </a:solidFill>
            <a:prstDash val="dash"/>
            <a:miter lim="800000"/>
          </a:ln>
          <a:effectLst>
            <a:outerShdw blurRad="38100" dist="38100" dir="2700000" algn="tl" rotWithShape="0">
              <a:srgbClr val="FFFFFF">
                <a:lumMod val="85000"/>
                <a:alpha val="40000"/>
              </a:srgbClr>
            </a:outerShdw>
          </a:effectLst>
        </p:spPr>
      </p:cxnSp>
      <p:sp>
        <p:nvSpPr>
          <p:cNvPr id="38" name="文本框 37"/>
          <p:cNvSpPr txBox="1"/>
          <p:nvPr>
            <p:custDataLst>
              <p:tags r:id="rId14"/>
            </p:custDataLst>
          </p:nvPr>
        </p:nvSpPr>
        <p:spPr>
          <a:xfrm>
            <a:off x="6199188" y="1404033"/>
            <a:ext cx="3914775" cy="589670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>
              <a:defRPr/>
            </a:pPr>
            <a:r>
              <a:rPr lang="zh-CN" altLang="en-US" sz="3600" kern="0" dirty="0">
                <a:latin typeface="楷体" panose="02010609060101010101" pitchFamily="49" charset="-122"/>
                <a:ea typeface="楷体" panose="02010609060101010101" pitchFamily="49" charset="-122"/>
              </a:rPr>
              <a:t>谈话导入</a:t>
            </a:r>
            <a:endParaRPr lang="zh-CN" altLang="en-US" sz="36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15"/>
            </p:custDataLst>
          </p:nvPr>
        </p:nvSpPr>
        <p:spPr>
          <a:xfrm>
            <a:off x="5670551" y="2138364"/>
            <a:ext cx="4951413" cy="575169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>
              <a:defRPr/>
            </a:pPr>
            <a:r>
              <a:rPr lang="zh-CN" altLang="en-US" sz="3600" kern="0" dirty="0">
                <a:latin typeface="楷体" panose="02010609060101010101" pitchFamily="49" charset="-122"/>
                <a:ea typeface="楷体" panose="02010609060101010101" pitchFamily="49" charset="-122"/>
              </a:rPr>
              <a:t>交流分享，深入了解</a:t>
            </a:r>
            <a:endParaRPr lang="zh-CN" altLang="en-US" sz="36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16"/>
            </p:custDataLst>
          </p:nvPr>
        </p:nvSpPr>
        <p:spPr>
          <a:xfrm>
            <a:off x="5157788" y="2783083"/>
            <a:ext cx="4689475" cy="569143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>
              <a:defRPr/>
            </a:pPr>
            <a:r>
              <a:rPr lang="zh-CN" altLang="en-US" sz="3600" kern="0" dirty="0">
                <a:latin typeface="楷体" panose="02010609060101010101" pitchFamily="49" charset="-122"/>
                <a:ea typeface="楷体" panose="02010609060101010101" pitchFamily="49" charset="-122"/>
              </a:rPr>
              <a:t>写作指导</a:t>
            </a:r>
            <a:endParaRPr lang="zh-CN" altLang="en-US" sz="36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17"/>
            </p:custDataLst>
          </p:nvPr>
        </p:nvSpPr>
        <p:spPr>
          <a:xfrm>
            <a:off x="4521201" y="3381378"/>
            <a:ext cx="5218112" cy="609597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>
              <a:defRPr/>
            </a:pPr>
            <a:r>
              <a:rPr lang="zh-CN" altLang="en-US" sz="3600" kern="0" dirty="0">
                <a:latin typeface="楷体" panose="02010609060101010101" pitchFamily="49" charset="-122"/>
                <a:ea typeface="楷体" panose="02010609060101010101" pitchFamily="49" charset="-122"/>
              </a:rPr>
              <a:t>练习写作</a:t>
            </a:r>
            <a:endParaRPr lang="zh-CN" altLang="en-US" sz="36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41"/>
          <p:cNvSpPr txBox="1"/>
          <p:nvPr>
            <p:custDataLst>
              <p:tags r:id="rId18"/>
            </p:custDataLst>
          </p:nvPr>
        </p:nvSpPr>
        <p:spPr>
          <a:xfrm>
            <a:off x="4133279" y="4033343"/>
            <a:ext cx="5746750" cy="567227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>
              <a:defRPr/>
            </a:pPr>
            <a:r>
              <a:rPr lang="zh-CN" altLang="en-US" sz="3600" kern="0" dirty="0">
                <a:latin typeface="楷体" panose="02010609060101010101" pitchFamily="49" charset="-122"/>
                <a:ea typeface="楷体" panose="02010609060101010101" pitchFamily="49" charset="-122"/>
              </a:rPr>
              <a:t>小结</a:t>
            </a:r>
            <a:endParaRPr lang="zh-CN" altLang="en-US" sz="36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任意多边形 33"/>
          <p:cNvSpPr/>
          <p:nvPr>
            <p:custDataLst>
              <p:tags r:id="rId19"/>
            </p:custDataLst>
          </p:nvPr>
        </p:nvSpPr>
        <p:spPr>
          <a:xfrm>
            <a:off x="3236787" y="4867934"/>
            <a:ext cx="374650" cy="454025"/>
          </a:xfrm>
          <a:custGeom>
            <a:avLst/>
            <a:gdLst>
              <a:gd name="connsiteX0" fmla="*/ 167526 w 335051"/>
              <a:gd name="connsiteY0" fmla="*/ 0 h 404441"/>
              <a:gd name="connsiteX1" fmla="*/ 285984 w 335051"/>
              <a:gd name="connsiteY1" fmla="*/ 49067 h 404441"/>
              <a:gd name="connsiteX2" fmla="*/ 285984 w 335051"/>
              <a:gd name="connsiteY2" fmla="*/ 285983 h 404441"/>
              <a:gd name="connsiteX3" fmla="*/ 167526 w 335051"/>
              <a:gd name="connsiteY3" fmla="*/ 404441 h 404441"/>
              <a:gd name="connsiteX4" fmla="*/ 49068 w 335051"/>
              <a:gd name="connsiteY4" fmla="*/ 285983 h 404441"/>
              <a:gd name="connsiteX5" fmla="*/ 49068 w 335051"/>
              <a:gd name="connsiteY5" fmla="*/ 49067 h 404441"/>
              <a:gd name="connsiteX6" fmla="*/ 167526 w 335051"/>
              <a:gd name="connsiteY6" fmla="*/ 0 h 404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5051" h="404441">
                <a:moveTo>
                  <a:pt x="167526" y="0"/>
                </a:moveTo>
                <a:cubicBezTo>
                  <a:pt x="210400" y="0"/>
                  <a:pt x="253273" y="16355"/>
                  <a:pt x="285984" y="49067"/>
                </a:cubicBezTo>
                <a:cubicBezTo>
                  <a:pt x="351407" y="114490"/>
                  <a:pt x="351407" y="220560"/>
                  <a:pt x="285984" y="285983"/>
                </a:cubicBezTo>
                <a:lnTo>
                  <a:pt x="167526" y="404441"/>
                </a:lnTo>
                <a:lnTo>
                  <a:pt x="49068" y="285983"/>
                </a:lnTo>
                <a:cubicBezTo>
                  <a:pt x="-16355" y="220560"/>
                  <a:pt x="-16355" y="114490"/>
                  <a:pt x="49068" y="49067"/>
                </a:cubicBezTo>
                <a:cubicBezTo>
                  <a:pt x="81780" y="16355"/>
                  <a:pt x="124653" y="0"/>
                  <a:pt x="167526" y="0"/>
                </a:cubicBezTo>
                <a:close/>
              </a:path>
            </a:pathLst>
          </a:custGeom>
          <a:solidFill>
            <a:srgbClr val="83B40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2400" b="1" kern="0" dirty="0">
                <a:solidFill>
                  <a:srgbClr val="FFFFFF"/>
                </a:solidFill>
                <a:latin typeface="Arial Rounded MT Bold"/>
                <a:ea typeface="幼圆"/>
              </a:rPr>
              <a:t>6</a:t>
            </a:r>
            <a:endParaRPr lang="zh-CN" altLang="en-US" sz="2400" b="1" kern="0" dirty="0">
              <a:solidFill>
                <a:srgbClr val="FFFFFF"/>
              </a:solidFill>
              <a:latin typeface="Arial Rounded MT Bold"/>
              <a:ea typeface="幼圆"/>
            </a:endParaRPr>
          </a:p>
        </p:txBody>
      </p:sp>
      <p:cxnSp>
        <p:nvCxnSpPr>
          <p:cNvPr id="22" name="直接连接符 21"/>
          <p:cNvCxnSpPr/>
          <p:nvPr>
            <p:custDataLst>
              <p:tags r:id="rId20"/>
            </p:custDataLst>
          </p:nvPr>
        </p:nvCxnSpPr>
        <p:spPr>
          <a:xfrm>
            <a:off x="3447298" y="5367140"/>
            <a:ext cx="5937250" cy="7943"/>
          </a:xfrm>
          <a:prstGeom prst="line">
            <a:avLst/>
          </a:prstGeom>
          <a:noFill/>
          <a:ln w="12700" cap="flat" cmpd="sng" algn="ctr">
            <a:solidFill>
              <a:srgbClr val="83B40D"/>
            </a:solidFill>
            <a:prstDash val="dash"/>
            <a:miter lim="800000"/>
          </a:ln>
          <a:effectLst>
            <a:outerShdw blurRad="38100" dist="38100" dir="2700000" algn="tl" rotWithShape="0">
              <a:srgbClr val="FFFFFF">
                <a:lumMod val="85000"/>
                <a:alpha val="40000"/>
              </a:srgbClr>
            </a:outerShdw>
          </a:effectLst>
        </p:spPr>
      </p:cxnSp>
      <p:sp>
        <p:nvSpPr>
          <p:cNvPr id="3" name="文本框 2"/>
          <p:cNvSpPr txBox="1"/>
          <p:nvPr/>
        </p:nvSpPr>
        <p:spPr>
          <a:xfrm>
            <a:off x="3811926" y="4651156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布置作业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1"/>
    </p:custDataLst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68450" y="1816101"/>
            <a:ext cx="4205288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9900" b="1" dirty="0">
                <a:solidFill>
                  <a:srgbClr val="83B40D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06</a:t>
            </a:r>
            <a:endParaRPr lang="zh-CN" altLang="en-US" sz="19900" b="1" dirty="0">
              <a:solidFill>
                <a:srgbClr val="83B40D"/>
              </a:solidFill>
              <a:latin typeface="Arial Black" panose="020B0A0402010202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075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24000" y="3070226"/>
            <a:ext cx="3887788" cy="6461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83B4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PART SIX</a:t>
            </a:r>
            <a:endParaRPr lang="zh-CN" altLang="en-US" sz="3600" b="1" dirty="0">
              <a:solidFill>
                <a:srgbClr val="83B40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6" name="文本框 8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440364" y="2674939"/>
            <a:ext cx="466248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6000" dirty="0">
                <a:solidFill>
                  <a:srgbClr val="83B4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布置作业</a:t>
            </a:r>
            <a:endParaRPr lang="en-US" altLang="zh-CN" sz="6000" dirty="0">
              <a:solidFill>
                <a:srgbClr val="83B40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078" name="直接连接符 10"/>
          <p:cNvCxnSpPr>
            <a:cxnSpLocks noChangeShapeType="1"/>
          </p:cNvCxnSpPr>
          <p:nvPr>
            <p:custDataLst>
              <p:tags r:id="rId4"/>
            </p:custDataLst>
          </p:nvPr>
        </p:nvCxnSpPr>
        <p:spPr bwMode="auto">
          <a:xfrm>
            <a:off x="5494338" y="3394075"/>
            <a:ext cx="4608512" cy="0"/>
          </a:xfrm>
          <a:prstGeom prst="line">
            <a:avLst/>
          </a:prstGeom>
          <a:noFill/>
          <a:ln w="12700" algn="ctr">
            <a:solidFill>
              <a:srgbClr val="DFDFDF"/>
            </a:solidFill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custDataLst>
      <p:tags r:id="rId5"/>
    </p:custDataLst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684" b="99650" l="0" r="97658">
                        <a14:foregroundMark x1="45902" y1="16336" x2="45433" y2="98600"/>
                        <a14:foregroundMark x1="91569" y1="12252" x2="97658" y2="10735"/>
                        <a14:foregroundMark x1="31148" y1="99650" x2="30211" y2="9766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3755037"/>
            <a:ext cx="1546536" cy="310296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73268" y="553454"/>
            <a:ext cx="27431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课后作业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6536" y="1974756"/>
            <a:ext cx="8551972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 algn="just">
              <a:lnSpc>
                <a:spcPct val="150000"/>
              </a:lnSpc>
              <a:spcAft>
                <a:spcPts val="0"/>
              </a:spcAft>
              <a:tabLst>
                <a:tab pos="1257300" algn="l"/>
              </a:tabLst>
            </a:pPr>
            <a:r>
              <a:rPr lang="en-US" altLang="zh-CN" sz="32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结合今天所学的方法完成习作《国宝大熊猫》，不少于</a:t>
            </a:r>
            <a:r>
              <a:rPr lang="en-US" altLang="zh-CN" sz="32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300</a:t>
            </a:r>
            <a:r>
              <a:rPr lang="zh-CN" altLang="zh-CN" sz="32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字，写前先列提纲。</a:t>
            </a:r>
            <a:endParaRPr lang="zh-CN" altLang="zh-CN" sz="32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>
            <p:custDataLst>
              <p:tags r:id="rId1"/>
            </p:custDataLst>
          </p:nvPr>
        </p:nvSpPr>
        <p:spPr>
          <a:xfrm>
            <a:off x="1539876" y="1706563"/>
            <a:ext cx="1203325" cy="2463800"/>
          </a:xfrm>
          <a:custGeom>
            <a:avLst/>
            <a:gdLst>
              <a:gd name="connsiteX0" fmla="*/ 906780 w 1226820"/>
              <a:gd name="connsiteY0" fmla="*/ 0 h 2926080"/>
              <a:gd name="connsiteX1" fmla="*/ 1226820 w 1226820"/>
              <a:gd name="connsiteY1" fmla="*/ 2926080 h 2926080"/>
              <a:gd name="connsiteX2" fmla="*/ 22860 w 1226820"/>
              <a:gd name="connsiteY2" fmla="*/ 2049780 h 2926080"/>
              <a:gd name="connsiteX3" fmla="*/ 0 w 1226820"/>
              <a:gd name="connsiteY3" fmla="*/ 1036320 h 2926080"/>
              <a:gd name="connsiteX4" fmla="*/ 906780 w 1226820"/>
              <a:gd name="connsiteY4" fmla="*/ 0 h 2926080"/>
              <a:gd name="connsiteX0-1" fmla="*/ 929640 w 1226820"/>
              <a:gd name="connsiteY0-2" fmla="*/ 0 h 2948940"/>
              <a:gd name="connsiteX1-3" fmla="*/ 1226820 w 1226820"/>
              <a:gd name="connsiteY1-4" fmla="*/ 2948940 h 2948940"/>
              <a:gd name="connsiteX2-5" fmla="*/ 22860 w 1226820"/>
              <a:gd name="connsiteY2-6" fmla="*/ 2072640 h 2948940"/>
              <a:gd name="connsiteX3-7" fmla="*/ 0 w 1226820"/>
              <a:gd name="connsiteY3-8" fmla="*/ 1059180 h 2948940"/>
              <a:gd name="connsiteX4-9" fmla="*/ 929640 w 1226820"/>
              <a:gd name="connsiteY4-10" fmla="*/ 0 h 2948940"/>
              <a:gd name="connsiteX0-11" fmla="*/ 906780 w 1203960"/>
              <a:gd name="connsiteY0-12" fmla="*/ 0 h 2948940"/>
              <a:gd name="connsiteX1-13" fmla="*/ 1203960 w 1203960"/>
              <a:gd name="connsiteY1-14" fmla="*/ 2948940 h 2948940"/>
              <a:gd name="connsiteX2-15" fmla="*/ 0 w 1203960"/>
              <a:gd name="connsiteY2-16" fmla="*/ 2072640 h 2948940"/>
              <a:gd name="connsiteX3-17" fmla="*/ 30480 w 1203960"/>
              <a:gd name="connsiteY3-18" fmla="*/ 1135380 h 2948940"/>
              <a:gd name="connsiteX4-19" fmla="*/ 906780 w 1203960"/>
              <a:gd name="connsiteY4-20" fmla="*/ 0 h 2948940"/>
              <a:gd name="connsiteX0-21" fmla="*/ 900430 w 1203960"/>
              <a:gd name="connsiteY0-22" fmla="*/ 0 h 2936240"/>
              <a:gd name="connsiteX1-23" fmla="*/ 1203960 w 1203960"/>
              <a:gd name="connsiteY1-24" fmla="*/ 2936240 h 2936240"/>
              <a:gd name="connsiteX2-25" fmla="*/ 0 w 1203960"/>
              <a:gd name="connsiteY2-26" fmla="*/ 2059940 h 2936240"/>
              <a:gd name="connsiteX3-27" fmla="*/ 30480 w 1203960"/>
              <a:gd name="connsiteY3-28" fmla="*/ 1122680 h 2936240"/>
              <a:gd name="connsiteX4-29" fmla="*/ 900430 w 1203960"/>
              <a:gd name="connsiteY4-30" fmla="*/ 0 h 2936240"/>
              <a:gd name="connsiteX0-31" fmla="*/ 900430 w 1203960"/>
              <a:gd name="connsiteY0-32" fmla="*/ 0 h 2948940"/>
              <a:gd name="connsiteX1-33" fmla="*/ 1203960 w 1203960"/>
              <a:gd name="connsiteY1-34" fmla="*/ 2948940 h 2948940"/>
              <a:gd name="connsiteX2-35" fmla="*/ 0 w 1203960"/>
              <a:gd name="connsiteY2-36" fmla="*/ 2072640 h 2948940"/>
              <a:gd name="connsiteX3-37" fmla="*/ 30480 w 1203960"/>
              <a:gd name="connsiteY3-38" fmla="*/ 1135380 h 2948940"/>
              <a:gd name="connsiteX4-39" fmla="*/ 900430 w 1203960"/>
              <a:gd name="connsiteY4-40" fmla="*/ 0 h 294894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03960" h="2948940">
                <a:moveTo>
                  <a:pt x="900430" y="0"/>
                </a:moveTo>
                <a:lnTo>
                  <a:pt x="1203960" y="2948940"/>
                </a:lnTo>
                <a:lnTo>
                  <a:pt x="0" y="2072640"/>
                </a:lnTo>
                <a:lnTo>
                  <a:pt x="30480" y="1135380"/>
                </a:lnTo>
                <a:lnTo>
                  <a:pt x="900430" y="0"/>
                </a:lnTo>
                <a:close/>
              </a:path>
            </a:pathLst>
          </a:custGeom>
          <a:solidFill>
            <a:srgbClr val="7BA1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1524000" y="2293939"/>
            <a:ext cx="9144000" cy="141763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任意多边形 6"/>
          <p:cNvSpPr/>
          <p:nvPr>
            <p:custDataLst>
              <p:tags r:id="rId3"/>
            </p:custDataLst>
          </p:nvPr>
        </p:nvSpPr>
        <p:spPr>
          <a:xfrm>
            <a:off x="2430463" y="1712913"/>
            <a:ext cx="4449762" cy="2457450"/>
          </a:xfrm>
          <a:custGeom>
            <a:avLst/>
            <a:gdLst>
              <a:gd name="connsiteX0" fmla="*/ 0 w 4450080"/>
              <a:gd name="connsiteY0" fmla="*/ 0 h 2941320"/>
              <a:gd name="connsiteX1" fmla="*/ 304800 w 4450080"/>
              <a:gd name="connsiteY1" fmla="*/ 2941320 h 2941320"/>
              <a:gd name="connsiteX2" fmla="*/ 4236720 w 4450080"/>
              <a:gd name="connsiteY2" fmla="*/ 2735580 h 2941320"/>
              <a:gd name="connsiteX3" fmla="*/ 4450080 w 4450080"/>
              <a:gd name="connsiteY3" fmla="*/ 381000 h 2941320"/>
              <a:gd name="connsiteX4" fmla="*/ 0 w 4450080"/>
              <a:gd name="connsiteY4" fmla="*/ 0 h 2941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50080" h="2941320">
                <a:moveTo>
                  <a:pt x="0" y="0"/>
                </a:moveTo>
                <a:lnTo>
                  <a:pt x="304800" y="2941320"/>
                </a:lnTo>
                <a:lnTo>
                  <a:pt x="4236720" y="2735580"/>
                </a:lnTo>
                <a:lnTo>
                  <a:pt x="4450080" y="381000"/>
                </a:lnTo>
                <a:lnTo>
                  <a:pt x="0" y="0"/>
                </a:lnTo>
                <a:close/>
              </a:path>
            </a:pathLst>
          </a:custGeom>
          <a:solidFill>
            <a:srgbClr val="9CCE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8000" dirty="0">
                <a:solidFill>
                  <a:srgbClr val="FFFFFF"/>
                </a:solidFill>
                <a:latin typeface="Calibri Light" panose="020F0302020204030204" pitchFamily="34" charset="0"/>
                <a:ea typeface="宋体" panose="02010600030101010101" pitchFamily="2" charset="-122"/>
              </a:rPr>
              <a:t>THANKS</a:t>
            </a:r>
            <a:endParaRPr lang="en-US" altLang="zh-CN" sz="8000" dirty="0">
              <a:solidFill>
                <a:srgbClr val="FFFFFF"/>
              </a:solidFill>
              <a:latin typeface="Calibri Light" panose="020F0302020204030204" pitchFamily="34" charset="0"/>
              <a:ea typeface="宋体" panose="02010600030101010101" pitchFamily="2" charset="-122"/>
            </a:endParaRPr>
          </a:p>
          <a:p>
            <a:pPr algn="ctr" eaLnBrk="1" hangingPunct="1"/>
            <a:r>
              <a:rPr lang="zh-CN" altLang="en-US" sz="4800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谢谢观看</a:t>
            </a:r>
            <a:endParaRPr lang="zh-CN" altLang="en-US" sz="4800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4"/>
            </p:custDataLst>
          </p:nvPr>
        </p:nvSpPr>
        <p:spPr>
          <a:xfrm>
            <a:off x="8969376" y="3711575"/>
            <a:ext cx="1706563" cy="503238"/>
          </a:xfrm>
          <a:custGeom>
            <a:avLst/>
            <a:gdLst>
              <a:gd name="connsiteX0" fmla="*/ 1706880 w 1706880"/>
              <a:gd name="connsiteY0" fmla="*/ 7620 h 601980"/>
              <a:gd name="connsiteX1" fmla="*/ 121920 w 1706880"/>
              <a:gd name="connsiteY1" fmla="*/ 0 h 601980"/>
              <a:gd name="connsiteX2" fmla="*/ 0 w 1706880"/>
              <a:gd name="connsiteY2" fmla="*/ 601980 h 601980"/>
              <a:gd name="connsiteX3" fmla="*/ 1706880 w 1706880"/>
              <a:gd name="connsiteY3" fmla="*/ 7620 h 601980"/>
              <a:gd name="connsiteX0-1" fmla="*/ 1706880 w 1706880"/>
              <a:gd name="connsiteY0-2" fmla="*/ 0 h 601980"/>
              <a:gd name="connsiteX1-3" fmla="*/ 121920 w 1706880"/>
              <a:gd name="connsiteY1-4" fmla="*/ 0 h 601980"/>
              <a:gd name="connsiteX2-5" fmla="*/ 0 w 1706880"/>
              <a:gd name="connsiteY2-6" fmla="*/ 601980 h 601980"/>
              <a:gd name="connsiteX3-7" fmla="*/ 1706880 w 1706880"/>
              <a:gd name="connsiteY3-8" fmla="*/ 0 h 6019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706880" h="601980">
                <a:moveTo>
                  <a:pt x="1706880" y="0"/>
                </a:moveTo>
                <a:lnTo>
                  <a:pt x="121920" y="0"/>
                </a:lnTo>
                <a:lnTo>
                  <a:pt x="0" y="601980"/>
                </a:lnTo>
                <a:lnTo>
                  <a:pt x="1706880" y="0"/>
                </a:lnTo>
                <a:close/>
              </a:path>
            </a:pathLst>
          </a:custGeom>
          <a:solidFill>
            <a:schemeClr val="accent6">
              <a:lumMod val="75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1" name="任意多边形 10"/>
          <p:cNvSpPr/>
          <p:nvPr>
            <p:custDataLst>
              <p:tags r:id="rId5"/>
            </p:custDataLst>
          </p:nvPr>
        </p:nvSpPr>
        <p:spPr>
          <a:xfrm rot="21290535">
            <a:off x="8953501" y="3843339"/>
            <a:ext cx="1698625" cy="587375"/>
          </a:xfrm>
          <a:custGeom>
            <a:avLst/>
            <a:gdLst>
              <a:gd name="connsiteX0" fmla="*/ 1021080 w 1432560"/>
              <a:gd name="connsiteY0" fmla="*/ 0 h 617220"/>
              <a:gd name="connsiteX1" fmla="*/ 1432560 w 1432560"/>
              <a:gd name="connsiteY1" fmla="*/ 617220 h 617220"/>
              <a:gd name="connsiteX2" fmla="*/ 0 w 1432560"/>
              <a:gd name="connsiteY2" fmla="*/ 358140 h 617220"/>
              <a:gd name="connsiteX3" fmla="*/ 1021080 w 1432560"/>
              <a:gd name="connsiteY3" fmla="*/ 0 h 617220"/>
              <a:gd name="connsiteX0-1" fmla="*/ 1021080 w 1170934"/>
              <a:gd name="connsiteY0-2" fmla="*/ 0 h 702180"/>
              <a:gd name="connsiteX1-3" fmla="*/ 1170934 w 1170934"/>
              <a:gd name="connsiteY1-4" fmla="*/ 702180 h 702180"/>
              <a:gd name="connsiteX2-5" fmla="*/ 0 w 1170934"/>
              <a:gd name="connsiteY2-6" fmla="*/ 358140 h 702180"/>
              <a:gd name="connsiteX3-7" fmla="*/ 1021080 w 1170934"/>
              <a:gd name="connsiteY3-8" fmla="*/ 0 h 7021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170934" h="702180">
                <a:moveTo>
                  <a:pt x="1021080" y="0"/>
                </a:moveTo>
                <a:lnTo>
                  <a:pt x="1170934" y="702180"/>
                </a:lnTo>
                <a:lnTo>
                  <a:pt x="0" y="358140"/>
                </a:lnTo>
                <a:lnTo>
                  <a:pt x="1021080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custDataLst>
      <p:tags r:id="rId6"/>
    </p:custData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68450" y="1816101"/>
            <a:ext cx="4205288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9900" b="1" dirty="0">
                <a:solidFill>
                  <a:srgbClr val="83B40D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lang="zh-CN" altLang="en-US" sz="19900" b="1" dirty="0">
              <a:solidFill>
                <a:srgbClr val="83B40D"/>
              </a:solidFill>
              <a:latin typeface="Arial Black" panose="020B0A0402010202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075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24000" y="3070226"/>
            <a:ext cx="3887788" cy="6461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83B4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PART ONE</a:t>
            </a:r>
            <a:endParaRPr lang="zh-CN" altLang="en-US" sz="3600" b="1" dirty="0">
              <a:solidFill>
                <a:srgbClr val="83B40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6" name="文本框 8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440364" y="2674939"/>
            <a:ext cx="466248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4000" dirty="0">
                <a:solidFill>
                  <a:srgbClr val="83B4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谈话导入</a:t>
            </a:r>
            <a:endParaRPr lang="en-US" altLang="zh-CN" sz="4000" dirty="0">
              <a:solidFill>
                <a:srgbClr val="83B40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078" name="直接连接符 10"/>
          <p:cNvCxnSpPr>
            <a:cxnSpLocks noChangeShapeType="1"/>
          </p:cNvCxnSpPr>
          <p:nvPr>
            <p:custDataLst>
              <p:tags r:id="rId4"/>
            </p:custDataLst>
          </p:nvPr>
        </p:nvCxnSpPr>
        <p:spPr bwMode="auto">
          <a:xfrm>
            <a:off x="5494338" y="3394075"/>
            <a:ext cx="4608512" cy="0"/>
          </a:xfrm>
          <a:prstGeom prst="line">
            <a:avLst/>
          </a:prstGeom>
          <a:noFill/>
          <a:ln w="12700" algn="ctr">
            <a:solidFill>
              <a:srgbClr val="DFDFDF"/>
            </a:solidFill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684" b="99650" l="0" r="97658">
                        <a14:foregroundMark x1="45902" y1="16336" x2="45433" y2="98600"/>
                        <a14:foregroundMark x1="91569" y1="12252" x2="97658" y2="10735"/>
                        <a14:foregroundMark x1="31148" y1="99650" x2="30211" y2="9766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3755037"/>
            <a:ext cx="1546536" cy="310296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1171" y="1163985"/>
            <a:ext cx="6683065" cy="48298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951270" y="209239"/>
            <a:ext cx="5558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你看过电影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功夫熊猫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吗？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84433" y="3429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6" dur="12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62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2"/>
      <p:bldP spid="6" grpId="3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684" b="99650" l="0" r="97658">
                        <a14:foregroundMark x1="45902" y1="16336" x2="45433" y2="98600"/>
                        <a14:foregroundMark x1="91569" y1="12252" x2="97658" y2="10735"/>
                        <a14:foregroundMark x1="31148" y1="99650" x2="30211" y2="9766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3755037"/>
            <a:ext cx="1546536" cy="310296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785687" y="477779"/>
            <a:ext cx="7428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你见过现实中的熊猫吗？它们长什么样子的呢？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090959" y="1770657"/>
            <a:ext cx="4462610" cy="42553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879720" y="2825608"/>
            <a:ext cx="222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胖胖的身体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02838" y="350917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圆圆的脑袋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684" b="99650" l="0" r="97658">
                        <a14:foregroundMark x1="45902" y1="16336" x2="45433" y2="98600"/>
                        <a14:foregroundMark x1="91569" y1="12252" x2="97658" y2="10735"/>
                        <a14:foregroundMark x1="31148" y1="99650" x2="30211" y2="9766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3755037"/>
            <a:ext cx="1546536" cy="310296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7213" y="93408"/>
            <a:ext cx="113175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这节习作课，我们来写一写大熊猫，在写大熊猫之前，要先解决以下几个问题：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: 圆角 6"/>
          <p:cNvSpPr/>
          <p:nvPr/>
        </p:nvSpPr>
        <p:spPr>
          <a:xfrm rot="842734">
            <a:off x="-4770909" y="326231"/>
            <a:ext cx="3768751" cy="82445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大熊猫的特点有哪些？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: 圆角 7"/>
          <p:cNvSpPr/>
          <p:nvPr/>
        </p:nvSpPr>
        <p:spPr>
          <a:xfrm rot="20137937">
            <a:off x="-3304517" y="6409410"/>
            <a:ext cx="2713219" cy="89717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大熊猫喜好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: 圆角 8"/>
          <p:cNvSpPr/>
          <p:nvPr/>
        </p:nvSpPr>
        <p:spPr>
          <a:xfrm rot="645565">
            <a:off x="6587791" y="2045323"/>
            <a:ext cx="4691921" cy="95410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为什么大熊猫被称为国宝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 rot="21006078">
            <a:off x="12787005" y="3856331"/>
            <a:ext cx="4062334" cy="110927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大熊猫的历史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1.11111E-6 L 0.48737 0.19421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62" y="96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0 L 0.46172 -0.34028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86" y="-17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4.44444E-6 L -0.47721 0.12129 " pathEditMode="relative" rAng="0" ptsTypes="AA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867" y="6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68450" y="1816101"/>
            <a:ext cx="4205288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9900" b="1" dirty="0">
                <a:solidFill>
                  <a:srgbClr val="83B40D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lang="zh-CN" altLang="en-US" sz="19900" b="1" dirty="0">
              <a:solidFill>
                <a:srgbClr val="83B40D"/>
              </a:solidFill>
              <a:latin typeface="Arial Black" panose="020B0A0402010202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075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24000" y="3070226"/>
            <a:ext cx="3887788" cy="6461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83B4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PART TWO</a:t>
            </a:r>
            <a:endParaRPr lang="zh-CN" altLang="en-US" sz="3600" b="1" dirty="0">
              <a:solidFill>
                <a:srgbClr val="83B40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6" name="文本框 8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411788" y="2174875"/>
            <a:ext cx="6380162" cy="1109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5400" dirty="0">
                <a:solidFill>
                  <a:srgbClr val="83B4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交流分享，深入了解</a:t>
            </a:r>
            <a:endParaRPr lang="en-US" altLang="zh-CN" sz="5400" dirty="0">
              <a:solidFill>
                <a:srgbClr val="83B40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078" name="直接连接符 10"/>
          <p:cNvCxnSpPr>
            <a:cxnSpLocks noChangeShapeType="1"/>
          </p:cNvCxnSpPr>
          <p:nvPr>
            <p:custDataLst>
              <p:tags r:id="rId4"/>
            </p:custDataLst>
          </p:nvPr>
        </p:nvCxnSpPr>
        <p:spPr bwMode="auto">
          <a:xfrm flipV="1">
            <a:off x="5486401" y="3393282"/>
            <a:ext cx="6232357" cy="35718"/>
          </a:xfrm>
          <a:prstGeom prst="line">
            <a:avLst/>
          </a:prstGeom>
          <a:noFill/>
          <a:ln w="12700" algn="ctr">
            <a:solidFill>
              <a:srgbClr val="DFDFDF"/>
            </a:solidFill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custDataLst>
      <p:tags r:id="rId5"/>
    </p:custData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684" b="99650" l="0" r="97658">
                        <a14:foregroundMark x1="45902" y1="16336" x2="45433" y2="98600"/>
                        <a14:foregroundMark x1="91569" y1="12252" x2="97658" y2="10735"/>
                        <a14:foregroundMark x1="31148" y1="99650" x2="30211" y2="9766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3755037"/>
            <a:ext cx="1546536" cy="3102963"/>
          </a:xfrm>
          <a:prstGeom prst="rect">
            <a:avLst/>
          </a:prstGeom>
        </p:spPr>
      </p:pic>
      <p:sp>
        <p:nvSpPr>
          <p:cNvPr id="6" name="KSO_Shape"/>
          <p:cNvSpPr/>
          <p:nvPr/>
        </p:nvSpPr>
        <p:spPr bwMode="auto">
          <a:xfrm>
            <a:off x="0" y="0"/>
            <a:ext cx="950081" cy="794479"/>
          </a:xfrm>
          <a:custGeom>
            <a:avLst/>
            <a:gdLst>
              <a:gd name="T0" fmla="*/ 900098 w 3780"/>
              <a:gd name="T1" fmla="*/ 1800397 h 3780"/>
              <a:gd name="T2" fmla="*/ 1800195 w 3780"/>
              <a:gd name="T3" fmla="*/ 900199 h 3780"/>
              <a:gd name="T4" fmla="*/ 900098 w 3780"/>
              <a:gd name="T5" fmla="*/ 0 h 3780"/>
              <a:gd name="T6" fmla="*/ 0 w 3780"/>
              <a:gd name="T7" fmla="*/ 900199 h 3780"/>
              <a:gd name="T8" fmla="*/ 900098 w 3780"/>
              <a:gd name="T9" fmla="*/ 1800397 h 3780"/>
              <a:gd name="T10" fmla="*/ 1703042 w 3780"/>
              <a:gd name="T11" fmla="*/ 900199 h 3780"/>
              <a:gd name="T12" fmla="*/ 1037255 w 3780"/>
              <a:gd name="T13" fmla="*/ 1690849 h 3780"/>
              <a:gd name="T14" fmla="*/ 718173 w 3780"/>
              <a:gd name="T15" fmla="*/ 913058 h 3780"/>
              <a:gd name="T16" fmla="*/ 1066306 w 3780"/>
              <a:gd name="T17" fmla="*/ 114311 h 3780"/>
              <a:gd name="T18" fmla="*/ 1703042 w 3780"/>
              <a:gd name="T19" fmla="*/ 900199 h 378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780" h="3780">
                <a:moveTo>
                  <a:pt x="1890" y="3780"/>
                </a:moveTo>
                <a:cubicBezTo>
                  <a:pt x="2934" y="3780"/>
                  <a:pt x="3780" y="2934"/>
                  <a:pt x="3780" y="1890"/>
                </a:cubicBezTo>
                <a:cubicBezTo>
                  <a:pt x="3780" y="846"/>
                  <a:pt x="2934" y="0"/>
                  <a:pt x="1890" y="0"/>
                </a:cubicBezTo>
                <a:cubicBezTo>
                  <a:pt x="846" y="0"/>
                  <a:pt x="0" y="846"/>
                  <a:pt x="0" y="1890"/>
                </a:cubicBezTo>
                <a:cubicBezTo>
                  <a:pt x="0" y="2934"/>
                  <a:pt x="846" y="3780"/>
                  <a:pt x="1890" y="3780"/>
                </a:cubicBezTo>
                <a:close/>
                <a:moveTo>
                  <a:pt x="3576" y="1890"/>
                </a:moveTo>
                <a:cubicBezTo>
                  <a:pt x="3576" y="2723"/>
                  <a:pt x="2972" y="3413"/>
                  <a:pt x="2178" y="3550"/>
                </a:cubicBezTo>
                <a:cubicBezTo>
                  <a:pt x="1696" y="3189"/>
                  <a:pt x="1508" y="2593"/>
                  <a:pt x="1508" y="1917"/>
                </a:cubicBezTo>
                <a:cubicBezTo>
                  <a:pt x="1508" y="1213"/>
                  <a:pt x="1711" y="595"/>
                  <a:pt x="2239" y="240"/>
                </a:cubicBezTo>
                <a:cubicBezTo>
                  <a:pt x="3003" y="401"/>
                  <a:pt x="3576" y="1078"/>
                  <a:pt x="3576" y="189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dirty="0"/>
              <a:t>    </a:t>
            </a:r>
            <a:r>
              <a:rPr lang="en-US" altLang="zh-CN" sz="2800" dirty="0"/>
              <a:t>1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1184223" y="135629"/>
            <a:ext cx="61863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欣赏大熊猫图片，了解大熊猫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400147" y="470400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胖胖的身体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400146" y="5184269"/>
            <a:ext cx="2803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大大的黑眼圈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00148" y="42573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圆圆的脑袋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790308" y="419760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黑白色的毛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666414" y="5124417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喜欢吃竹子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10435" y="1038252"/>
            <a:ext cx="53964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外形特点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1419125" y="1095004"/>
            <a:ext cx="2803162" cy="2622329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3766389" y="4717059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短短的尾巴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7773512" y="2223667"/>
            <a:ext cx="3765831" cy="2493392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9079306" y="1231534"/>
            <a:ext cx="11542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喜好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805312" y="5184269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两只可爱耳朵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992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0" grpId="0"/>
      <p:bldP spid="21" grpId="0"/>
      <p:bldP spid="22" grpId="0"/>
      <p:bldP spid="23" grpId="0"/>
      <p:bldP spid="24" grpId="0"/>
      <p:bldP spid="28" grpId="0"/>
      <p:bldP spid="31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684" b="99650" l="0" r="97658">
                        <a14:foregroundMark x1="45902" y1="16336" x2="45433" y2="98600"/>
                        <a14:foregroundMark x1="91569" y1="12252" x2="97658" y2="10735"/>
                        <a14:foregroundMark x1="31148" y1="99650" x2="30211" y2="9766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3755037"/>
            <a:ext cx="1546536" cy="310296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267968" y="1415320"/>
            <a:ext cx="3938640" cy="260863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42365" y="413836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喜欢爬树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987918" y="0"/>
            <a:ext cx="4631286" cy="310296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682604" y="323181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喜欢嬉戏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>
          <a:xfrm>
            <a:off x="4559151" y="4399972"/>
            <a:ext cx="3673768" cy="25022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493082" y="5389462"/>
            <a:ext cx="16859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喜欢睡觉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46818" y="329785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喜好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/>
      <p:bldP spid="12" grpId="0"/>
    </p:bldLst>
  </p:timing>
</p:sld>
</file>

<file path=ppt/tags/tag1.xml><?xml version="1.0" encoding="utf-8"?>
<p:tagLst xmlns:p="http://schemas.openxmlformats.org/presentationml/2006/main">
  <p:tag name="MH" val="20200520152545"/>
  <p:tag name="MH_LIBRARY" val="GRAPHIC"/>
  <p:tag name="MH_ORDER" val="任意多边形 22"/>
</p:tagLst>
</file>

<file path=ppt/tags/tag10.xml><?xml version="1.0" encoding="utf-8"?>
<p:tagLst xmlns:p="http://schemas.openxmlformats.org/presentationml/2006/main">
  <p:tag name="MH" val="20200520152545"/>
  <p:tag name="MH_LIBRARY" val="GRAPHIC"/>
  <p:tag name="MH_ORDER" val="任意多边形 31"/>
</p:tagLst>
</file>

<file path=ppt/tags/tag11.xml><?xml version="1.0" encoding="utf-8"?>
<p:tagLst xmlns:p="http://schemas.openxmlformats.org/presentationml/2006/main">
  <p:tag name="MH" val="20200520152545"/>
  <p:tag name="MH_LIBRARY" val="GRAPHIC"/>
  <p:tag name="MH_ORDER" val="Straight Connector 32"/>
</p:tagLst>
</file>

<file path=ppt/tags/tag12.xml><?xml version="1.0" encoding="utf-8"?>
<p:tagLst xmlns:p="http://schemas.openxmlformats.org/presentationml/2006/main">
  <p:tag name="MH" val="20200520152545"/>
  <p:tag name="MH_LIBRARY" val="GRAPHIC"/>
  <p:tag name="MH_ORDER" val="任意多边形 33"/>
</p:tagLst>
</file>

<file path=ppt/tags/tag13.xml><?xml version="1.0" encoding="utf-8"?>
<p:tagLst xmlns:p="http://schemas.openxmlformats.org/presentationml/2006/main">
  <p:tag name="MH" val="20200520152545"/>
  <p:tag name="MH_LIBRARY" val="GRAPHIC"/>
  <p:tag name="MH_ORDER" val="Straight Connector 34"/>
</p:tagLst>
</file>

<file path=ppt/tags/tag14.xml><?xml version="1.0" encoding="utf-8"?>
<p:tagLst xmlns:p="http://schemas.openxmlformats.org/presentationml/2006/main">
  <p:tag name="MH" val="20200520152545"/>
  <p:tag name="MH_LIBRARY" val="GRAPHIC"/>
  <p:tag name="MH_ORDER" val="TextBox 37"/>
</p:tagLst>
</file>

<file path=ppt/tags/tag15.xml><?xml version="1.0" encoding="utf-8"?>
<p:tagLst xmlns:p="http://schemas.openxmlformats.org/presentationml/2006/main">
  <p:tag name="MH" val="20200520152545"/>
  <p:tag name="MH_LIBRARY" val="GRAPHIC"/>
  <p:tag name="MH_ORDER" val="TextBox 38"/>
</p:tagLst>
</file>

<file path=ppt/tags/tag16.xml><?xml version="1.0" encoding="utf-8"?>
<p:tagLst xmlns:p="http://schemas.openxmlformats.org/presentationml/2006/main">
  <p:tag name="MH" val="20200520152545"/>
  <p:tag name="MH_LIBRARY" val="GRAPHIC"/>
  <p:tag name="MH_ORDER" val="TextBox 39"/>
</p:tagLst>
</file>

<file path=ppt/tags/tag17.xml><?xml version="1.0" encoding="utf-8"?>
<p:tagLst xmlns:p="http://schemas.openxmlformats.org/presentationml/2006/main">
  <p:tag name="MH" val="20200520152545"/>
  <p:tag name="MH_LIBRARY" val="GRAPHIC"/>
  <p:tag name="MH_ORDER" val="TextBox 40"/>
</p:tagLst>
</file>

<file path=ppt/tags/tag18.xml><?xml version="1.0" encoding="utf-8"?>
<p:tagLst xmlns:p="http://schemas.openxmlformats.org/presentationml/2006/main">
  <p:tag name="MH" val="20200520152545"/>
  <p:tag name="MH_LIBRARY" val="GRAPHIC"/>
  <p:tag name="MH_ORDER" val="TextBox 41"/>
</p:tagLst>
</file>

<file path=ppt/tags/tag19.xml><?xml version="1.0" encoding="utf-8"?>
<p:tagLst xmlns:p="http://schemas.openxmlformats.org/presentationml/2006/main">
  <p:tag name="MH" val="20200520152545"/>
  <p:tag name="MH_LIBRARY" val="GRAPHIC"/>
  <p:tag name="MH_ORDER" val="任意多边形 33"/>
</p:tagLst>
</file>

<file path=ppt/tags/tag2.xml><?xml version="1.0" encoding="utf-8"?>
<p:tagLst xmlns:p="http://schemas.openxmlformats.org/presentationml/2006/main">
  <p:tag name="MH" val="20200520152545"/>
  <p:tag name="MH_LIBRARY" val="GRAPHIC"/>
  <p:tag name="MH_ORDER" val="文本框 23"/>
</p:tagLst>
</file>

<file path=ppt/tags/tag20.xml><?xml version="1.0" encoding="utf-8"?>
<p:tagLst xmlns:p="http://schemas.openxmlformats.org/presentationml/2006/main">
  <p:tag name="MH" val="20200520152545"/>
  <p:tag name="MH_LIBRARY" val="GRAPHIC"/>
  <p:tag name="MH_ORDER" val="Straight Connector 34"/>
</p:tagLst>
</file>

<file path=ppt/tags/tag21.xml><?xml version="1.0" encoding="utf-8"?>
<p:tagLst xmlns:p="http://schemas.openxmlformats.org/presentationml/2006/main">
  <p:tag name="MH" val="20200520152545"/>
  <p:tag name="MH_LIBRARY" val="GRAPHIC"/>
</p:tagLst>
</file>

<file path=ppt/tags/tag22.xml><?xml version="1.0" encoding="utf-8"?>
<p:tagLst xmlns:p="http://schemas.openxmlformats.org/presentationml/2006/main">
  <p:tag name="MH" val="20200520155006"/>
  <p:tag name="MH_LIBRARY" val="GRAPHIC"/>
  <p:tag name="MH_ORDER" val="文本框 6"/>
</p:tagLst>
</file>

<file path=ppt/tags/tag23.xml><?xml version="1.0" encoding="utf-8"?>
<p:tagLst xmlns:p="http://schemas.openxmlformats.org/presentationml/2006/main">
  <p:tag name="MH" val="20200520155006"/>
  <p:tag name="MH_LIBRARY" val="GRAPHIC"/>
  <p:tag name="MH_ORDER" val="文本框 7"/>
</p:tagLst>
</file>

<file path=ppt/tags/tag24.xml><?xml version="1.0" encoding="utf-8"?>
<p:tagLst xmlns:p="http://schemas.openxmlformats.org/presentationml/2006/main">
  <p:tag name="MH" val="20200520155006"/>
  <p:tag name="MH_LIBRARY" val="GRAPHIC"/>
  <p:tag name="MH_ORDER" val="文本框 8"/>
</p:tagLst>
</file>

<file path=ppt/tags/tag25.xml><?xml version="1.0" encoding="utf-8"?>
<p:tagLst xmlns:p="http://schemas.openxmlformats.org/presentationml/2006/main">
  <p:tag name="MH" val="20200520155006"/>
  <p:tag name="MH_LIBRARY" val="GRAPHIC"/>
  <p:tag name="MH_ORDER" val="直接连接符 10"/>
</p:tagLst>
</file>

<file path=ppt/tags/tag26.xml><?xml version="1.0" encoding="utf-8"?>
<p:tagLst xmlns:p="http://schemas.openxmlformats.org/presentationml/2006/main">
  <p:tag name="MH" val="20200520155006"/>
  <p:tag name="MH_LIBRARY" val="GRAPHIC"/>
</p:tagLst>
</file>

<file path=ppt/tags/tag27.xml><?xml version="1.0" encoding="utf-8"?>
<p:tagLst xmlns:p="http://schemas.openxmlformats.org/presentationml/2006/main">
  <p:tag name="MH" val="20200521171402"/>
  <p:tag name="MH_LIBRARY" val="GRAPHIC"/>
  <p:tag name="MH_ORDER" val="文本框 6"/>
</p:tagLst>
</file>

<file path=ppt/tags/tag28.xml><?xml version="1.0" encoding="utf-8"?>
<p:tagLst xmlns:p="http://schemas.openxmlformats.org/presentationml/2006/main">
  <p:tag name="MH" val="20200521171402"/>
  <p:tag name="MH_LIBRARY" val="GRAPHIC"/>
  <p:tag name="MH_ORDER" val="文本框 7"/>
</p:tagLst>
</file>

<file path=ppt/tags/tag29.xml><?xml version="1.0" encoding="utf-8"?>
<p:tagLst xmlns:p="http://schemas.openxmlformats.org/presentationml/2006/main">
  <p:tag name="MH" val="20200521171402"/>
  <p:tag name="MH_LIBRARY" val="GRAPHIC"/>
  <p:tag name="MH_ORDER" val="文本框 8"/>
</p:tagLst>
</file>

<file path=ppt/tags/tag3.xml><?xml version="1.0" encoding="utf-8"?>
<p:tagLst xmlns:p="http://schemas.openxmlformats.org/presentationml/2006/main">
  <p:tag name="MH" val="20200520152545"/>
  <p:tag name="MH_LIBRARY" val="GRAPHIC"/>
  <p:tag name="MH_ORDER" val="文本框 24"/>
</p:tagLst>
</file>

<file path=ppt/tags/tag30.xml><?xml version="1.0" encoding="utf-8"?>
<p:tagLst xmlns:p="http://schemas.openxmlformats.org/presentationml/2006/main">
  <p:tag name="MH" val="20200521171402"/>
  <p:tag name="MH_LIBRARY" val="GRAPHIC"/>
  <p:tag name="MH_ORDER" val="直接连接符 10"/>
</p:tagLst>
</file>

<file path=ppt/tags/tag31.xml><?xml version="1.0" encoding="utf-8"?>
<p:tagLst xmlns:p="http://schemas.openxmlformats.org/presentationml/2006/main">
  <p:tag name="MH" val="20200521171402"/>
  <p:tag name="MH_LIBRARY" val="GRAPHIC"/>
</p:tagLst>
</file>

<file path=ppt/tags/tag32.xml><?xml version="1.0" encoding="utf-8"?>
<p:tagLst xmlns:p="http://schemas.openxmlformats.org/presentationml/2006/main">
  <p:tag name="MH" val="20200522094443"/>
  <p:tag name="MH_LIBRARY" val="GRAPHIC"/>
  <p:tag name="MH_ORDER" val="文本框 6"/>
</p:tagLst>
</file>

<file path=ppt/tags/tag33.xml><?xml version="1.0" encoding="utf-8"?>
<p:tagLst xmlns:p="http://schemas.openxmlformats.org/presentationml/2006/main">
  <p:tag name="MH" val="20200522094443"/>
  <p:tag name="MH_LIBRARY" val="GRAPHIC"/>
  <p:tag name="MH_ORDER" val="文本框 7"/>
</p:tagLst>
</file>

<file path=ppt/tags/tag34.xml><?xml version="1.0" encoding="utf-8"?>
<p:tagLst xmlns:p="http://schemas.openxmlformats.org/presentationml/2006/main">
  <p:tag name="MH" val="20200522094443"/>
  <p:tag name="MH_LIBRARY" val="GRAPHIC"/>
  <p:tag name="MH_ORDER" val="文本框 8"/>
</p:tagLst>
</file>

<file path=ppt/tags/tag35.xml><?xml version="1.0" encoding="utf-8"?>
<p:tagLst xmlns:p="http://schemas.openxmlformats.org/presentationml/2006/main">
  <p:tag name="MH" val="20200522094443"/>
  <p:tag name="MH_LIBRARY" val="GRAPHIC"/>
  <p:tag name="MH_ORDER" val="直接连接符 10"/>
</p:tagLst>
</file>

<file path=ppt/tags/tag36.xml><?xml version="1.0" encoding="utf-8"?>
<p:tagLst xmlns:p="http://schemas.openxmlformats.org/presentationml/2006/main">
  <p:tag name="MH" val="20200522094443"/>
  <p:tag name="MH_LIBRARY" val="GRAPHIC"/>
</p:tagLst>
</file>

<file path=ppt/tags/tag37.xml><?xml version="1.0" encoding="utf-8"?>
<p:tagLst xmlns:p="http://schemas.openxmlformats.org/presentationml/2006/main">
  <p:tag name="MH" val="20200522124955"/>
  <p:tag name="MH_LIBRARY" val="GRAPHIC"/>
  <p:tag name="MH_TYPE" val="Other"/>
  <p:tag name="MH_ORDER" val="1"/>
</p:tagLst>
</file>

<file path=ppt/tags/tag38.xml><?xml version="1.0" encoding="utf-8"?>
<p:tagLst xmlns:p="http://schemas.openxmlformats.org/presentationml/2006/main">
  <p:tag name="MH" val="20200522124955"/>
  <p:tag name="MH_LIBRARY" val="GRAPHIC"/>
  <p:tag name="MH_TYPE" val="Other"/>
  <p:tag name="MH_ORDER" val="2"/>
</p:tagLst>
</file>

<file path=ppt/tags/tag39.xml><?xml version="1.0" encoding="utf-8"?>
<p:tagLst xmlns:p="http://schemas.openxmlformats.org/presentationml/2006/main">
  <p:tag name="MH" val="20200522124955"/>
  <p:tag name="MH_LIBRARY" val="GRAPHIC"/>
  <p:tag name="MH_TYPE" val="Other"/>
  <p:tag name="MH_ORDER" val="3"/>
</p:tagLst>
</file>

<file path=ppt/tags/tag4.xml><?xml version="1.0" encoding="utf-8"?>
<p:tagLst xmlns:p="http://schemas.openxmlformats.org/presentationml/2006/main">
  <p:tag name="MH" val="20200520152545"/>
  <p:tag name="MH_LIBRARY" val="GRAPHIC"/>
  <p:tag name="MH_ORDER" val="任意多边形 25"/>
</p:tagLst>
</file>

<file path=ppt/tags/tag40.xml><?xml version="1.0" encoding="utf-8"?>
<p:tagLst xmlns:p="http://schemas.openxmlformats.org/presentationml/2006/main">
  <p:tag name="MH" val="20200522124955"/>
  <p:tag name="MH_LIBRARY" val="GRAPHIC"/>
  <p:tag name="MH_TYPE" val="Other"/>
  <p:tag name="MH_ORDER" val="4"/>
</p:tagLst>
</file>

<file path=ppt/tags/tag41.xml><?xml version="1.0" encoding="utf-8"?>
<p:tagLst xmlns:p="http://schemas.openxmlformats.org/presentationml/2006/main">
  <p:tag name="MH" val="20200522124955"/>
  <p:tag name="MH_LIBRARY" val="GRAPHIC"/>
  <p:tag name="MH_TYPE" val="Title"/>
  <p:tag name="MH_ORDER" val="1"/>
</p:tagLst>
</file>

<file path=ppt/tags/tag42.xml><?xml version="1.0" encoding="utf-8"?>
<p:tagLst xmlns:p="http://schemas.openxmlformats.org/presentationml/2006/main">
  <p:tag name="MH" val="20200522124955"/>
  <p:tag name="MH_LIBRARY" val="GRAPHIC"/>
  <p:tag name="MH_TYPE" val="SubTitle"/>
  <p:tag name="MH_ORDER" val="1"/>
</p:tagLst>
</file>

<file path=ppt/tags/tag43.xml><?xml version="1.0" encoding="utf-8"?>
<p:tagLst xmlns:p="http://schemas.openxmlformats.org/presentationml/2006/main">
  <p:tag name="MH" val="20200522124955"/>
  <p:tag name="MH_LIBRARY" val="GRAPHIC"/>
  <p:tag name="MH_TYPE" val="Other"/>
  <p:tag name="MH_ORDER" val="5"/>
</p:tagLst>
</file>

<file path=ppt/tags/tag44.xml><?xml version="1.0" encoding="utf-8"?>
<p:tagLst xmlns:p="http://schemas.openxmlformats.org/presentationml/2006/main">
  <p:tag name="MH" val="20200522124955"/>
  <p:tag name="MH_LIBRARY" val="GRAPHIC"/>
  <p:tag name="MH_TYPE" val="Text"/>
  <p:tag name="MH_ORDER" val="2"/>
</p:tagLst>
</file>

<file path=ppt/tags/tag45.xml><?xml version="1.0" encoding="utf-8"?>
<p:tagLst xmlns:p="http://schemas.openxmlformats.org/presentationml/2006/main">
  <p:tag name="MH" val="20200522124955"/>
  <p:tag name="MH_LIBRARY" val="GRAPHIC"/>
  <p:tag name="MH_TYPE" val="SubTitle"/>
  <p:tag name="MH_ORDER" val="2"/>
</p:tagLst>
</file>

<file path=ppt/tags/tag46.xml><?xml version="1.0" encoding="utf-8"?>
<p:tagLst xmlns:p="http://schemas.openxmlformats.org/presentationml/2006/main">
  <p:tag name="MH" val="20200522124955"/>
  <p:tag name="MH_LIBRARY" val="GRAPHIC"/>
  <p:tag name="MH_TYPE" val="Other"/>
  <p:tag name="MH_ORDER" val="6"/>
</p:tagLst>
</file>

<file path=ppt/tags/tag47.xml><?xml version="1.0" encoding="utf-8"?>
<p:tagLst xmlns:p="http://schemas.openxmlformats.org/presentationml/2006/main">
  <p:tag name="MH" val="20200522124955"/>
  <p:tag name="MH_LIBRARY" val="GRAPHIC"/>
  <p:tag name="MH_TYPE" val="Text"/>
  <p:tag name="MH_ORDER" val="4"/>
</p:tagLst>
</file>

<file path=ppt/tags/tag48.xml><?xml version="1.0" encoding="utf-8"?>
<p:tagLst xmlns:p="http://schemas.openxmlformats.org/presentationml/2006/main">
  <p:tag name="MH" val="20200522124955"/>
  <p:tag name="MH_LIBRARY" val="GRAPHIC"/>
  <p:tag name="MH_TYPE" val="SubTitle"/>
  <p:tag name="MH_ORDER" val="4"/>
</p:tagLst>
</file>

<file path=ppt/tags/tag49.xml><?xml version="1.0" encoding="utf-8"?>
<p:tagLst xmlns:p="http://schemas.openxmlformats.org/presentationml/2006/main">
  <p:tag name="MH" val="20200522124955"/>
  <p:tag name="MH_LIBRARY" val="GRAPHIC"/>
  <p:tag name="MH_TYPE" val="Other"/>
  <p:tag name="MH_ORDER" val="7"/>
</p:tagLst>
</file>

<file path=ppt/tags/tag5.xml><?xml version="1.0" encoding="utf-8"?>
<p:tagLst xmlns:p="http://schemas.openxmlformats.org/presentationml/2006/main">
  <p:tag name="MH" val="20200520152545"/>
  <p:tag name="MH_LIBRARY" val="GRAPHIC"/>
  <p:tag name="MH_ORDER" val="Straight Connector 26"/>
</p:tagLst>
</file>

<file path=ppt/tags/tag50.xml><?xml version="1.0" encoding="utf-8"?>
<p:tagLst xmlns:p="http://schemas.openxmlformats.org/presentationml/2006/main">
  <p:tag name="MH" val="20200522124955"/>
  <p:tag name="MH_LIBRARY" val="GRAPHIC"/>
  <p:tag name="MH_TYPE" val="Text"/>
  <p:tag name="MH_ORDER" val="3"/>
</p:tagLst>
</file>

<file path=ppt/tags/tag51.xml><?xml version="1.0" encoding="utf-8"?>
<p:tagLst xmlns:p="http://schemas.openxmlformats.org/presentationml/2006/main">
  <p:tag name="MH" val="20200522124955"/>
  <p:tag name="MH_LIBRARY" val="GRAPHIC"/>
  <p:tag name="MH_TYPE" val="SubTitle"/>
  <p:tag name="MH_ORDER" val="3"/>
</p:tagLst>
</file>

<file path=ppt/tags/tag52.xml><?xml version="1.0" encoding="utf-8"?>
<p:tagLst xmlns:p="http://schemas.openxmlformats.org/presentationml/2006/main">
  <p:tag name="MH" val="20200522124955"/>
  <p:tag name="MH_LIBRARY" val="GRAPHIC"/>
  <p:tag name="MH_TYPE" val="Other"/>
  <p:tag name="MH_ORDER" val="8"/>
</p:tagLst>
</file>

<file path=ppt/tags/tag53.xml><?xml version="1.0" encoding="utf-8"?>
<p:tagLst xmlns:p="http://schemas.openxmlformats.org/presentationml/2006/main">
  <p:tag name="MH_TYPE" val="#NeiR#"/>
  <p:tag name="MH_NUMBER" val="4"/>
  <p:tag name="MH_CATEGORY" val="#YinZJG#"/>
  <p:tag name="MH_LAYOUT" val="TitleSubTitleText"/>
  <p:tag name="MH" val="20200522124955"/>
  <p:tag name="MH_LIBRARY" val="GRAPHIC"/>
</p:tagLst>
</file>

<file path=ppt/tags/tag54.xml><?xml version="1.0" encoding="utf-8"?>
<p:tagLst xmlns:p="http://schemas.openxmlformats.org/presentationml/2006/main">
  <p:tag name="MH" val="20200522142553"/>
  <p:tag name="MH_LIBRARY" val="GRAPHIC"/>
  <p:tag name="MH_ORDER" val="文本框 6"/>
</p:tagLst>
</file>

<file path=ppt/tags/tag55.xml><?xml version="1.0" encoding="utf-8"?>
<p:tagLst xmlns:p="http://schemas.openxmlformats.org/presentationml/2006/main">
  <p:tag name="MH" val="20200522142553"/>
  <p:tag name="MH_LIBRARY" val="GRAPHIC"/>
  <p:tag name="MH_ORDER" val="文本框 7"/>
</p:tagLst>
</file>

<file path=ppt/tags/tag56.xml><?xml version="1.0" encoding="utf-8"?>
<p:tagLst xmlns:p="http://schemas.openxmlformats.org/presentationml/2006/main">
  <p:tag name="MH" val="20200522142553"/>
  <p:tag name="MH_LIBRARY" val="GRAPHIC"/>
  <p:tag name="MH_ORDER" val="文本框 8"/>
</p:tagLst>
</file>

<file path=ppt/tags/tag57.xml><?xml version="1.0" encoding="utf-8"?>
<p:tagLst xmlns:p="http://schemas.openxmlformats.org/presentationml/2006/main">
  <p:tag name="MH" val="20200522142553"/>
  <p:tag name="MH_LIBRARY" val="GRAPHIC"/>
  <p:tag name="MH_ORDER" val="直接连接符 10"/>
</p:tagLst>
</file>

<file path=ppt/tags/tag58.xml><?xml version="1.0" encoding="utf-8"?>
<p:tagLst xmlns:p="http://schemas.openxmlformats.org/presentationml/2006/main">
  <p:tag name="MH" val="20200522142553"/>
  <p:tag name="MH_LIBRARY" val="GRAPHIC"/>
</p:tagLst>
</file>

<file path=ppt/tags/tag59.xml><?xml version="1.0" encoding="utf-8"?>
<p:tagLst xmlns:p="http://schemas.openxmlformats.org/presentationml/2006/main">
  <p:tag name="MH" val="20200522150143"/>
  <p:tag name="MH_LIBRARY" val="GRAPHIC"/>
  <p:tag name="MH_ORDER" val="文本框 6"/>
</p:tagLst>
</file>

<file path=ppt/tags/tag6.xml><?xml version="1.0" encoding="utf-8"?>
<p:tagLst xmlns:p="http://schemas.openxmlformats.org/presentationml/2006/main">
  <p:tag name="MH" val="20200520152545"/>
  <p:tag name="MH_LIBRARY" val="GRAPHIC"/>
  <p:tag name="MH_ORDER" val="任意多边形 27"/>
</p:tagLst>
</file>

<file path=ppt/tags/tag60.xml><?xml version="1.0" encoding="utf-8"?>
<p:tagLst xmlns:p="http://schemas.openxmlformats.org/presentationml/2006/main">
  <p:tag name="MH" val="20200522150143"/>
  <p:tag name="MH_LIBRARY" val="GRAPHIC"/>
  <p:tag name="MH_ORDER" val="文本框 7"/>
</p:tagLst>
</file>

<file path=ppt/tags/tag61.xml><?xml version="1.0" encoding="utf-8"?>
<p:tagLst xmlns:p="http://schemas.openxmlformats.org/presentationml/2006/main">
  <p:tag name="MH" val="20200522150143"/>
  <p:tag name="MH_LIBRARY" val="GRAPHIC"/>
  <p:tag name="MH_ORDER" val="文本框 8"/>
</p:tagLst>
</file>

<file path=ppt/tags/tag62.xml><?xml version="1.0" encoding="utf-8"?>
<p:tagLst xmlns:p="http://schemas.openxmlformats.org/presentationml/2006/main">
  <p:tag name="MH" val="20200522150143"/>
  <p:tag name="MH_LIBRARY" val="GRAPHIC"/>
  <p:tag name="MH_ORDER" val="直接连接符 10"/>
</p:tagLst>
</file>

<file path=ppt/tags/tag63.xml><?xml version="1.0" encoding="utf-8"?>
<p:tagLst xmlns:p="http://schemas.openxmlformats.org/presentationml/2006/main">
  <p:tag name="MH" val="20200522150143"/>
  <p:tag name="MH_LIBRARY" val="GRAPHIC"/>
</p:tagLst>
</file>

<file path=ppt/tags/tag64.xml><?xml version="1.0" encoding="utf-8"?>
<p:tagLst xmlns:p="http://schemas.openxmlformats.org/presentationml/2006/main">
  <p:tag name="MH" val="20200522150915"/>
  <p:tag name="MH_LIBRARY" val="GRAPHIC"/>
  <p:tag name="MH_ORDER" val="文本框 6"/>
</p:tagLst>
</file>

<file path=ppt/tags/tag65.xml><?xml version="1.0" encoding="utf-8"?>
<p:tagLst xmlns:p="http://schemas.openxmlformats.org/presentationml/2006/main">
  <p:tag name="MH" val="20200522150915"/>
  <p:tag name="MH_LIBRARY" val="GRAPHIC"/>
  <p:tag name="MH_ORDER" val="文本框 7"/>
</p:tagLst>
</file>

<file path=ppt/tags/tag66.xml><?xml version="1.0" encoding="utf-8"?>
<p:tagLst xmlns:p="http://schemas.openxmlformats.org/presentationml/2006/main">
  <p:tag name="MH" val="20200522150915"/>
  <p:tag name="MH_LIBRARY" val="GRAPHIC"/>
  <p:tag name="MH_ORDER" val="文本框 8"/>
</p:tagLst>
</file>

<file path=ppt/tags/tag67.xml><?xml version="1.0" encoding="utf-8"?>
<p:tagLst xmlns:p="http://schemas.openxmlformats.org/presentationml/2006/main">
  <p:tag name="MH" val="20200522150915"/>
  <p:tag name="MH_LIBRARY" val="GRAPHIC"/>
  <p:tag name="MH_ORDER" val="直接连接符 10"/>
</p:tagLst>
</file>

<file path=ppt/tags/tag68.xml><?xml version="1.0" encoding="utf-8"?>
<p:tagLst xmlns:p="http://schemas.openxmlformats.org/presentationml/2006/main">
  <p:tag name="MH" val="20200522150915"/>
  <p:tag name="MH_LIBRARY" val="GRAPHIC"/>
</p:tagLst>
</file>

<file path=ppt/tags/tag69.xml><?xml version="1.0" encoding="utf-8"?>
<p:tagLst xmlns:p="http://schemas.openxmlformats.org/presentationml/2006/main">
  <p:tag name="MH" val="20200522153411"/>
  <p:tag name="MH_LIBRARY" val="GRAPHIC"/>
  <p:tag name="MH_ORDER" val="任意多边形 7"/>
</p:tagLst>
</file>

<file path=ppt/tags/tag7.xml><?xml version="1.0" encoding="utf-8"?>
<p:tagLst xmlns:p="http://schemas.openxmlformats.org/presentationml/2006/main">
  <p:tag name="MH" val="20200520152545"/>
  <p:tag name="MH_LIBRARY" val="GRAPHIC"/>
  <p:tag name="MH_ORDER" val="Straight Connector 28"/>
</p:tagLst>
</file>

<file path=ppt/tags/tag70.xml><?xml version="1.0" encoding="utf-8"?>
<p:tagLst xmlns:p="http://schemas.openxmlformats.org/presentationml/2006/main">
  <p:tag name="MH" val="20200522153411"/>
  <p:tag name="MH_LIBRARY" val="GRAPHIC"/>
  <p:tag name="MH_ORDER" val="Rectangle 2"/>
</p:tagLst>
</file>

<file path=ppt/tags/tag71.xml><?xml version="1.0" encoding="utf-8"?>
<p:tagLst xmlns:p="http://schemas.openxmlformats.org/presentationml/2006/main">
  <p:tag name="MH" val="20200522153411"/>
  <p:tag name="MH_LIBRARY" val="GRAPHIC"/>
  <p:tag name="MH_ORDER" val="任意多边形 6"/>
</p:tagLst>
</file>

<file path=ppt/tags/tag72.xml><?xml version="1.0" encoding="utf-8"?>
<p:tagLst xmlns:p="http://schemas.openxmlformats.org/presentationml/2006/main">
  <p:tag name="MH" val="20200522153411"/>
  <p:tag name="MH_LIBRARY" val="GRAPHIC"/>
  <p:tag name="MH_ORDER" val="任意多边形 9"/>
</p:tagLst>
</file>

<file path=ppt/tags/tag73.xml><?xml version="1.0" encoding="utf-8"?>
<p:tagLst xmlns:p="http://schemas.openxmlformats.org/presentationml/2006/main">
  <p:tag name="MH" val="20200522153411"/>
  <p:tag name="MH_LIBRARY" val="GRAPHIC"/>
  <p:tag name="MH_ORDER" val="任意多边形 10"/>
</p:tagLst>
</file>

<file path=ppt/tags/tag74.xml><?xml version="1.0" encoding="utf-8"?>
<p:tagLst xmlns:p="http://schemas.openxmlformats.org/presentationml/2006/main">
  <p:tag name="MH" val="20200522153411"/>
  <p:tag name="MH_LIBRARY" val="GRAPHIC"/>
</p:tagLst>
</file>

<file path=ppt/tags/tag75.xml><?xml version="1.0" encoding="utf-8"?>
<p:tagLst xmlns:p="http://schemas.openxmlformats.org/presentationml/2006/main">
  <p:tag name="KSO_WPP_MARK_KEY" val="214cce35-63dd-4ee2-a322-a5e938a06073"/>
  <p:tag name="COMMONDATA" val="eyJoZGlkIjoiNTEwZDYwYjA4ODUyYzA2MmI0M2EzZjhhMWY0NWI4YWEifQ=="/>
</p:tagLst>
</file>

<file path=ppt/tags/tag8.xml><?xml version="1.0" encoding="utf-8"?>
<p:tagLst xmlns:p="http://schemas.openxmlformats.org/presentationml/2006/main">
  <p:tag name="MH" val="20200520152545"/>
  <p:tag name="MH_LIBRARY" val="GRAPHIC"/>
  <p:tag name="MH_ORDER" val="任意多边形 29"/>
</p:tagLst>
</file>

<file path=ppt/tags/tag9.xml><?xml version="1.0" encoding="utf-8"?>
<p:tagLst xmlns:p="http://schemas.openxmlformats.org/presentationml/2006/main">
  <p:tag name="MH" val="20200520152545"/>
  <p:tag name="MH_LIBRARY" val="GRAPHIC"/>
  <p:tag name="MH_ORDER" val="Straight Connector 30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1500</Words>
  <Application>WPS 演示</Application>
  <PresentationFormat>自定义</PresentationFormat>
  <Paragraphs>206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5" baseType="lpstr">
      <vt:lpstr>Arial</vt:lpstr>
      <vt:lpstr>宋体</vt:lpstr>
      <vt:lpstr>Wingdings</vt:lpstr>
      <vt:lpstr>楷体</vt:lpstr>
      <vt:lpstr>微软雅黑</vt:lpstr>
      <vt:lpstr>Calibri</vt:lpstr>
      <vt:lpstr>幼圆</vt:lpstr>
      <vt:lpstr>Calibri</vt:lpstr>
      <vt:lpstr>华文彩云</vt:lpstr>
      <vt:lpstr>Arial Rounded MT Bold</vt:lpstr>
      <vt:lpstr>Arial Black</vt:lpstr>
      <vt:lpstr>Times New Roman</vt:lpstr>
      <vt:lpstr>Arial Unicode MS</vt:lpstr>
      <vt:lpstr>等线 Light</vt:lpstr>
      <vt:lpstr>等线</vt:lpstr>
      <vt:lpstr>Adobe Gothic Std B</vt:lpstr>
      <vt:lpstr>Yu Gothic UI Semibold</vt:lpstr>
      <vt:lpstr>PMingLiU</vt:lpstr>
      <vt:lpstr>Arial Narrow</vt:lpstr>
      <vt:lpstr>Calibri Light</vt:lpstr>
      <vt:lpstr>Arial</vt:lpstr>
      <vt:lpstr>PMingLiU-ExtB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83</cp:revision>
  <dcterms:created xsi:type="dcterms:W3CDTF">2020-05-20T06:46:00Z</dcterms:created>
  <dcterms:modified xsi:type="dcterms:W3CDTF">2023-01-16T03:06:17Z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A6B36C4ED12442A6A3D1D5F5697B9204</vt:lpwstr>
  </property>
</Properties>
</file>