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8" r:id="rId3"/>
    <p:sldId id="267" r:id="rId4"/>
    <p:sldId id="290" r:id="rId5"/>
    <p:sldId id="293" r:id="rId6"/>
    <p:sldId id="304" r:id="rId8"/>
    <p:sldId id="309" r:id="rId9"/>
    <p:sldId id="322" r:id="rId10"/>
    <p:sldId id="323" r:id="rId11"/>
    <p:sldId id="297" r:id="rId12"/>
    <p:sldId id="324" r:id="rId13"/>
    <p:sldId id="325" r:id="rId14"/>
    <p:sldId id="328" r:id="rId15"/>
    <p:sldId id="310" r:id="rId16"/>
    <p:sldId id="313" r:id="rId17"/>
    <p:sldId id="329" r:id="rId18"/>
  </p:sldIdLst>
  <p:sldSz cx="9144000" cy="6858000" type="screen4x3"/>
  <p:notesSz cx="6858000" cy="9144000"/>
  <p:custDataLst>
    <p:tags r:id="rId2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944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E9B6FDD-AB8B-4ED2-96B9-95D4D13448B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1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9144000" cy="6886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15" descr="树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257175" y="-168275"/>
            <a:ext cx="8659813" cy="73167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17"/>
          <p:cNvSpPr txBox="1"/>
          <p:nvPr/>
        </p:nvSpPr>
        <p:spPr>
          <a:xfrm rot="20340000">
            <a:off x="2721610" y="3530599"/>
            <a:ext cx="1325880" cy="36830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要认真哟！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102" name="图片 16" descr="卡通熊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4068763" y="4000500"/>
            <a:ext cx="1643062" cy="2463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8"/>
          <p:cNvSpPr txBox="1"/>
          <p:nvPr/>
        </p:nvSpPr>
        <p:spPr>
          <a:xfrm>
            <a:off x="251640" y="221986"/>
            <a:ext cx="5003800" cy="39877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方正工业黑简体" charset="-122"/>
                <a:ea typeface="方正工业黑简体" charset="-122"/>
                <a:cs typeface="+mn-cs"/>
              </a:rPr>
              <a:t>部编版 语文 三年级 下册</a:t>
            </a:r>
            <a:endParaRPr kumimoji="0" lang="zh-CN" altLang="en-US" sz="2000" b="0" i="0" u="none" strike="noStrike" kern="1200" cap="none" spc="0" normalizeH="0" baseline="0" noProof="1">
              <a:ln w="10160">
                <a:solidFill>
                  <a:schemeClr val="accent5"/>
                </a:solidFill>
                <a:prstDash val="solid"/>
              </a:ln>
              <a:solidFill>
                <a:schemeClr val="tx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方正工业黑简体" charset="-122"/>
              <a:ea typeface="方正工业黑简体" charset="-122"/>
              <a:cs typeface="+mn-cs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54F15A7-4BC7-4E09-908C-5C7CA4F23D7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1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3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-9525"/>
            <a:ext cx="9144000" cy="685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图片 10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-9525"/>
            <a:ext cx="9188450" cy="546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125898" y="64506"/>
            <a:ext cx="5003800" cy="3987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5C2C04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方正工业黑简体" charset="-122"/>
                <a:ea typeface="方正工业黑简体" charset="-122"/>
                <a:cs typeface="+mn-cs"/>
              </a:rPr>
              <a:t>部编版 语文 三年级 下册</a:t>
            </a:r>
            <a:endParaRPr kumimoji="0" lang="zh-CN" altLang="en-US" sz="2000" b="0" i="0" u="none" strike="noStrike" kern="1200" cap="none" spc="0" normalizeH="0" baseline="0" noProof="1">
              <a:ln w="10160">
                <a:solidFill>
                  <a:schemeClr val="accent5"/>
                </a:solidFill>
                <a:prstDash val="solid"/>
              </a:ln>
              <a:solidFill>
                <a:srgbClr val="5C2C04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方正工业黑简体" charset="-122"/>
              <a:ea typeface="方正工业黑简体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54F15A7-4BC7-4E09-908C-5C7CA4F23D7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/>
        </p:nvSpPr>
        <p:spPr>
          <a:xfrm>
            <a:off x="-11832" y="1412875"/>
            <a:ext cx="9155832" cy="1186815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sp3d prstMaterial="plastic"/>
        </p:spPr>
        <p:txBody>
          <a:bodyPr>
            <a:scene3d>
              <a:camera prst="obliqueTopRight"/>
              <a:lightRig rig="threePt" dir="t"/>
            </a:scene3d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buNone/>
              <a:defRPr/>
            </a:pPr>
            <a:r>
              <a:rPr kumimoji="0" lang="en-US" altLang="zh-CN" sz="60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17 </a:t>
            </a:r>
            <a:r>
              <a:rPr kumimoji="0" lang="en-US" altLang="zh-CN" sz="60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kumimoji="0" lang="zh-CN" altLang="en-US" sz="60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</a:t>
            </a:r>
            <a:r>
              <a:rPr kumimoji="0" lang="zh-CN" altLang="en-US" sz="60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变成了一棵树</a:t>
            </a:r>
            <a:endParaRPr lang="zh-CN" altLang="en-US" sz="6000" noProof="1" smtClean="0">
              <a:effectLst>
                <a:innerShdw blurRad="63500" dist="508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6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innerShdw blurRad="63500" dist="50800">
                  <a:prstClr val="black">
                    <a:alpha val="50000"/>
                  </a:prstClr>
                </a:inn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32080" y="414655"/>
            <a:ext cx="9041130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孩子们。</a:t>
            </a:r>
            <a:r>
              <a:rPr sz="3200" baseline="30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这时候,小女孩的爸爸走了出来,看到这场景就责备了小女孩几句。我慢慢地滑开去,没有多想这件平常的小事。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“然而到了今天晚上,就在几分钟前,我又朝那个院子张望。看到院子里起先一片宁静,不多会儿,那个小女孩跑了出来。她轻轻地走到鸡舍边,拉开门,钻进了母鸡和她的十一个孩子的家。</a:t>
            </a:r>
            <a:r>
              <a:rPr sz="3200" baseline="30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endParaRPr sz="3200" baseline="30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结果,那十一只小鸡在里面惊慌失措地尖叫着,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9530" y="548640"/>
            <a:ext cx="904494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四处乱飞,小女孩就跟在他们后面猛追不舍。我透过鸡舍墙上的那个小洞,正好看得清清楚楚。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“这孩子的任性让我十分生气,令人高兴的是她的爸爸及时赶了过来阻止了她。爸爸抓着她的胳膊,凶巴巴地训斥她。小女孩却低下头,蓝色的眼睛里盈满了大颗的泪珠。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“‘你到这里来干什么?’她爸爸问道。小女孩呜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9530" y="548640"/>
            <a:ext cx="904494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咽着说:‘我想去亲一亲鸡妈妈啊,我想请她原谅我。昨天我把她和她的孩子们吓坏了。可是我不敢告诉爸爸。’听到这些,爸爸的表情缓和下来,他俯身亲了亲这个天真无邪的孩子光洁的额头,而我,忍不住吻了她那对蓝色的眼睛和柔嫩的嘴唇。”</a:t>
            </a:r>
            <a:r>
              <a:rPr sz="3200" baseline="300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④</a:t>
            </a:r>
            <a:endParaRPr sz="3200" baseline="30000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9695" y="548640"/>
            <a:ext cx="894016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(1)从文中找出下列词语的近义词。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责备——(　　　)　张皇失措——(　　    )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(2)“我慢慢地滑开去,没有多想这件平常的小事”中“平常的小事”指什么?请联系上文写一写。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98980" y="1448435"/>
            <a:ext cx="14509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训斥　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93815" y="1448435"/>
            <a:ext cx="21685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惊慌失措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5"/>
          <p:cNvSpPr txBox="1"/>
          <p:nvPr/>
        </p:nvSpPr>
        <p:spPr>
          <a:xfrm>
            <a:off x="217805" y="3594735"/>
            <a:ext cx="870839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指的是一个活泼可爱的小女孩在鸡群周围来回跑着跳着,老母鸡展开双翅去保卫小鸡,孩子的爸爸看到这种场景就责备了她。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5250" y="499745"/>
            <a:ext cx="8954135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(3)判断下列说法是否正确,正确的打“</a:t>
            </a:r>
            <a:r>
              <a:rPr lang="en-US" altLang="zh-CN" sz="3200" b="1" dirty="0" smtClean="0">
                <a:solidFill>
                  <a:srgbClr val="00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√</a:t>
            </a: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”,错误的打“</a:t>
            </a:r>
            <a:r>
              <a:rPr lang="en-US" altLang="zh-CN" sz="3200" b="1" dirty="0" smtClean="0">
                <a:solidFill>
                  <a:srgbClr val="00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</a:t>
            </a: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”。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①童话中的“月亮”很有趣。	(　　)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②“小女孩呜咽着说:‘我想去亲一亲鸡妈妈啊。’”这句话中小女孩的想法表现了作者大胆的想象力。	(　　)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③童话中的“月亮”是正义的化身,“爸爸”是凶暴、丑陋的。	(　　)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04515" y="2121952"/>
            <a:ext cx="7200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2"/>
          <p:cNvSpPr txBox="1"/>
          <p:nvPr/>
        </p:nvSpPr>
        <p:spPr>
          <a:xfrm>
            <a:off x="3158445" y="4385727"/>
            <a:ext cx="7200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2"/>
          <p:cNvSpPr txBox="1"/>
          <p:nvPr/>
        </p:nvSpPr>
        <p:spPr>
          <a:xfrm>
            <a:off x="3158445" y="5804952"/>
            <a:ext cx="7200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32080" y="663575"/>
            <a:ext cx="893953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(4)仔细品味小女孩的一言一行,你觉得她是一个怎样的孩子呢?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95630" y="2232025"/>
            <a:ext cx="68459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她是一个纯真、善良的孩子。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2700" y="1196975"/>
            <a:ext cx="878014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00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en-US" sz="3200" b="1" dirty="0" smtClean="0">
                <a:solidFill>
                  <a:srgbClr val="00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 </a:t>
            </a:r>
            <a:r>
              <a:rPr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给加点的字选择正确的读音,画“</a:t>
            </a:r>
            <a:r>
              <a:rPr lang="en-US" sz="3200" b="1" dirty="0">
                <a:solidFill>
                  <a:srgbClr val="00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√</a:t>
            </a:r>
            <a:r>
              <a:rPr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”。</a:t>
            </a:r>
            <a:endParaRPr sz="3200" dirty="0" smtClean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631" y="657518"/>
            <a:ext cx="1940719" cy="54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272530" y="4842510"/>
            <a:ext cx="7715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√</a:t>
            </a:r>
            <a:endParaRPr lang="en-US" altLang="en-US" sz="32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bright="-42000"/>
          </a:blip>
          <a:stretch>
            <a:fillRect/>
          </a:stretch>
        </p:blipFill>
        <p:spPr>
          <a:xfrm>
            <a:off x="495300" y="2188845"/>
            <a:ext cx="2657475" cy="12420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bright="-48000"/>
          </a:blip>
          <a:stretch>
            <a:fillRect/>
          </a:stretch>
        </p:blipFill>
        <p:spPr>
          <a:xfrm>
            <a:off x="4087495" y="2189480"/>
            <a:ext cx="3319780" cy="1200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bright="-42000"/>
          </a:blip>
          <a:stretch>
            <a:fillRect/>
          </a:stretch>
        </p:blipFill>
        <p:spPr>
          <a:xfrm>
            <a:off x="495300" y="3998595"/>
            <a:ext cx="2633980" cy="13525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bright="-30000"/>
          </a:blip>
          <a:stretch>
            <a:fillRect/>
          </a:stretch>
        </p:blipFill>
        <p:spPr>
          <a:xfrm>
            <a:off x="4192270" y="3998595"/>
            <a:ext cx="3319780" cy="1427480"/>
          </a:xfrm>
          <a:prstGeom prst="rect">
            <a:avLst/>
          </a:prstGeom>
        </p:spPr>
      </p:pic>
      <p:sp>
        <p:nvSpPr>
          <p:cNvPr id="15" name="TextBox 11"/>
          <p:cNvSpPr txBox="1"/>
          <p:nvPr/>
        </p:nvSpPr>
        <p:spPr>
          <a:xfrm>
            <a:off x="2110740" y="4108450"/>
            <a:ext cx="7715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√</a:t>
            </a:r>
            <a:endParaRPr lang="en-US" altLang="en-US" sz="32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6272530" y="2026920"/>
            <a:ext cx="7715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√</a:t>
            </a:r>
            <a:endParaRPr lang="en-US" altLang="en-US" sz="32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7" name="TextBox 11"/>
          <p:cNvSpPr txBox="1"/>
          <p:nvPr/>
        </p:nvSpPr>
        <p:spPr>
          <a:xfrm>
            <a:off x="2110740" y="2026920"/>
            <a:ext cx="7715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√</a:t>
            </a:r>
            <a:endParaRPr lang="en-US" altLang="en-US" sz="32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8585" y="589280"/>
            <a:ext cx="892619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00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en-US" sz="3200" b="1" dirty="0" smtClean="0">
                <a:solidFill>
                  <a:srgbClr val="00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. </a:t>
            </a:r>
            <a:r>
              <a:rPr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看拼音,写词语。</a:t>
            </a:r>
            <a:r>
              <a:rPr lang="en-US" sz="32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endParaRPr lang="en-US" sz="32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32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xínɡ zhuàn</a:t>
            </a:r>
            <a:r>
              <a:rPr sz="3200" b="1" dirty="0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ɡ</a:t>
            </a:r>
            <a:r>
              <a:rPr sz="32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(　　　)　　　　hú li(　　　)　　　　　　fàn cài(　　　)　　　　　　jì xù(　　　)</a:t>
            </a:r>
            <a:endParaRPr sz="3200" b="1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sz="32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xiān</a:t>
            </a:r>
            <a:r>
              <a:rPr sz="3200" b="1" dirty="0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ɡ</a:t>
            </a:r>
            <a:r>
              <a:rPr sz="32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 chán</a:t>
            </a:r>
            <a:r>
              <a:rPr sz="3200" b="1" dirty="0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ɡ</a:t>
            </a:r>
            <a:r>
              <a:rPr sz="32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(　　　)	     má fɑn(　　　)</a:t>
            </a:r>
            <a:endParaRPr sz="3200" b="1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sz="32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tái tóu(　　　)	  qiǎo kè lì(　　　　　)</a:t>
            </a:r>
            <a:endParaRPr sz="3200" b="1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13025" y="1501140"/>
            <a:ext cx="13169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形状　</a:t>
            </a:r>
            <a:endParaRPr lang="en-US" altLang="zh-CN" sz="3200" b="1" dirty="0" smtClean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976403" y="1501155"/>
            <a:ext cx="108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狐狸</a:t>
            </a:r>
            <a:endParaRPr lang="zh-CN" altLang="en-US" sz="3200" b="1" dirty="0" smtClean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" name="TextBox 2"/>
          <p:cNvSpPr txBox="1"/>
          <p:nvPr/>
        </p:nvSpPr>
        <p:spPr>
          <a:xfrm>
            <a:off x="1814195" y="2190115"/>
            <a:ext cx="13169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饭菜　</a:t>
            </a:r>
            <a:endParaRPr lang="en-US" altLang="zh-CN" sz="3200" b="1" dirty="0" smtClean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TextBox 2"/>
          <p:cNvSpPr txBox="1"/>
          <p:nvPr/>
        </p:nvSpPr>
        <p:spPr>
          <a:xfrm>
            <a:off x="6976110" y="2190115"/>
            <a:ext cx="13169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继续</a:t>
            </a:r>
            <a:endParaRPr lang="en-US" altLang="zh-CN" sz="3200" b="1" dirty="0" smtClean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TextBox 2"/>
          <p:cNvSpPr txBox="1"/>
          <p:nvPr/>
        </p:nvSpPr>
        <p:spPr>
          <a:xfrm>
            <a:off x="2613025" y="2976245"/>
            <a:ext cx="13169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香肠　</a:t>
            </a:r>
            <a:endParaRPr lang="en-US" altLang="zh-CN" sz="3200" b="1" dirty="0" smtClean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TextBox 2"/>
          <p:cNvSpPr txBox="1"/>
          <p:nvPr/>
        </p:nvSpPr>
        <p:spPr>
          <a:xfrm>
            <a:off x="7197090" y="2976245"/>
            <a:ext cx="13169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麻烦　</a:t>
            </a:r>
            <a:endParaRPr lang="en-US" altLang="zh-CN" sz="3200" b="1" dirty="0" smtClean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TextBox 2"/>
          <p:cNvSpPr txBox="1"/>
          <p:nvPr/>
        </p:nvSpPr>
        <p:spPr>
          <a:xfrm>
            <a:off x="1814195" y="3762375"/>
            <a:ext cx="13169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抬头　</a:t>
            </a:r>
            <a:endParaRPr lang="en-US" altLang="zh-CN" sz="3200" b="1" dirty="0" smtClean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TextBox 2"/>
          <p:cNvSpPr txBox="1"/>
          <p:nvPr/>
        </p:nvSpPr>
        <p:spPr>
          <a:xfrm>
            <a:off x="6608445" y="3762375"/>
            <a:ext cx="20523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巧克力</a:t>
            </a:r>
            <a:endParaRPr lang="en-US" altLang="zh-CN" sz="3200" b="1" dirty="0" smtClean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7785" y="620395"/>
            <a:ext cx="909129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00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en-US" sz="3200" b="1" dirty="0" smtClean="0">
                <a:solidFill>
                  <a:srgbClr val="00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 </a:t>
            </a:r>
            <a:r>
              <a:rPr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你知道下面的声音吗?选一选。</a:t>
            </a:r>
            <a:endParaRPr sz="32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①嗵嗵　　　　②咕噜噜　　　③丁零丁零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(1)妈妈背着一个大包过来了,我的心(　　　)地跳着,震得树上的鸟窝都一动一动的,发出(　　　)的声音。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(2)“(　　　)……”我肚子里的声音越来越响了。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10527" y="2209934"/>
            <a:ext cx="7200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　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7830617" y="3029719"/>
            <a:ext cx="7200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　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3"/>
          <p:cNvSpPr txBox="1"/>
          <p:nvPr/>
        </p:nvSpPr>
        <p:spPr>
          <a:xfrm>
            <a:off x="1601267" y="4421004"/>
            <a:ext cx="7200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56957" y="410965"/>
            <a:ext cx="4860032" cy="8299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rgbClr val="00FF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rgbClr val="00FF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按要求完成句子练习。</a:t>
            </a:r>
            <a:endPara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35680" y="1687830"/>
            <a:ext cx="38785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碧绿　    茂盛</a:t>
            </a:r>
            <a:endParaRPr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150" y="1040765"/>
            <a:ext cx="9041130" cy="5631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(1)我变成了一棵树。</a:t>
            </a:r>
            <a:endParaRPr sz="3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3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扩句:我变成了一棵</a:t>
            </a:r>
            <a:r>
              <a:rPr sz="30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　 　</a:t>
            </a:r>
            <a:r>
              <a:rPr sz="3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sz="30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   　 </a:t>
            </a:r>
            <a:r>
              <a:rPr sz="3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的树。 </a:t>
            </a:r>
            <a:endParaRPr sz="3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3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(2)风一吹,</a:t>
            </a:r>
            <a:r>
              <a:rPr sz="3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它们</a:t>
            </a:r>
            <a:r>
              <a:rPr sz="3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就在枝头跳起了舞。</a:t>
            </a:r>
            <a:endParaRPr sz="3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3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句子中的“它们”指的是</a:t>
            </a:r>
            <a:r>
              <a:rPr sz="30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　　　　　 </a:t>
            </a:r>
            <a:r>
              <a:rPr sz="3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。这句话采用了</a:t>
            </a:r>
            <a:r>
              <a:rPr sz="30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　</a:t>
            </a:r>
            <a:r>
              <a:rPr sz="3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的修辞手法,写出了　　　　　　　　</a:t>
            </a:r>
            <a:r>
              <a:rPr sz="30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                            </a:t>
            </a:r>
            <a:r>
              <a:rPr sz="3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。我也能仿写一句:</a:t>
            </a:r>
            <a:r>
              <a:rPr sz="30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                                        </a:t>
            </a:r>
            <a:r>
              <a:rPr sz="3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r>
              <a:rPr lang="zh-CN" sz="3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sz="3000" u="sng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3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 　 </a:t>
            </a:r>
            <a:r>
              <a:rPr lang="zh-CN" altLang="en-US" sz="3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6"/>
          <p:cNvSpPr txBox="1"/>
          <p:nvPr/>
        </p:nvSpPr>
        <p:spPr>
          <a:xfrm>
            <a:off x="158750" y="4395470"/>
            <a:ext cx="68205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各种形状的鸟窝随风舞动的样子　</a:t>
            </a:r>
            <a:endParaRPr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6"/>
          <p:cNvSpPr txBox="1"/>
          <p:nvPr/>
        </p:nvSpPr>
        <p:spPr>
          <a:xfrm>
            <a:off x="1250950" y="3724910"/>
            <a:ext cx="11969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拟人</a:t>
            </a:r>
            <a:endParaRPr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4286250" y="3044190"/>
            <a:ext cx="38785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各种形状的鸟窝</a:t>
            </a:r>
            <a:endParaRPr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281305" y="5093970"/>
            <a:ext cx="62052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小草偷偷地从土里露出头来。</a:t>
            </a:r>
            <a:endParaRPr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65100" y="647700"/>
            <a:ext cx="8954770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(3)“麻烦”的意思有:①使人费事或增加负担;②烦琐,费事。请根据“麻烦”的这两种不同的意思造句。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    </a:t>
            </a:r>
            <a:r>
              <a:rPr 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sz="3200" u="sng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    </a:t>
            </a:r>
            <a:r>
              <a:rPr 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sz="3200" u="sng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39140" y="3690620"/>
            <a:ext cx="37979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这道题真麻烦。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7"/>
          <p:cNvSpPr txBox="1"/>
          <p:nvPr/>
        </p:nvSpPr>
        <p:spPr>
          <a:xfrm>
            <a:off x="626110" y="2890520"/>
            <a:ext cx="508317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麻烦你帮我叫一下小明。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94615" y="539750"/>
            <a:ext cx="8954770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5. </a:t>
            </a: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课文传真。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(1)“我”变成了一棵树,树上长满了各种形状的鸟窝,有</a:t>
            </a:r>
            <a:r>
              <a:rPr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　　　</a:t>
            </a: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　　　</a:t>
            </a: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　　　</a:t>
            </a: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……。风一吹,这些鸟窝就在枝头</a:t>
            </a:r>
            <a:r>
              <a:rPr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     　           </a:t>
            </a: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 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7"/>
          <p:cNvSpPr txBox="1"/>
          <p:nvPr/>
        </p:nvSpPr>
        <p:spPr>
          <a:xfrm>
            <a:off x="1751330" y="2089150"/>
            <a:ext cx="18630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三角形的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7"/>
          <p:cNvSpPr txBox="1"/>
          <p:nvPr/>
        </p:nvSpPr>
        <p:spPr>
          <a:xfrm>
            <a:off x="4082415" y="2089150"/>
            <a:ext cx="20777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正方形的　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7"/>
          <p:cNvSpPr txBox="1"/>
          <p:nvPr/>
        </p:nvSpPr>
        <p:spPr>
          <a:xfrm>
            <a:off x="6457950" y="2089150"/>
            <a:ext cx="21247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长方形的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7"/>
          <p:cNvSpPr txBox="1"/>
          <p:nvPr/>
        </p:nvSpPr>
        <p:spPr>
          <a:xfrm>
            <a:off x="415925" y="3533140"/>
            <a:ext cx="20777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跳起了舞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7"/>
          <p:cNvSpPr txBox="1"/>
          <p:nvPr/>
        </p:nvSpPr>
        <p:spPr>
          <a:xfrm>
            <a:off x="415925" y="2814320"/>
            <a:ext cx="17551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圆形的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94615" y="570865"/>
            <a:ext cx="8954770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(2)“我”变成了树后,妈妈坐在了</a:t>
            </a:r>
            <a:r>
              <a:rPr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　　　</a:t>
            </a: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鸟窝里。小动物们都在吃东西,这时“我”觉得　　　　　　　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。后来“我”流下了</a:t>
            </a:r>
            <a:r>
              <a:rPr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　</a:t>
            </a: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,只有妈妈知道“我”</a:t>
            </a:r>
            <a:r>
              <a:rPr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　　　　　</a:t>
            </a: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。这篇童话歌颂了妈妈的爱是</a:t>
            </a:r>
            <a:r>
              <a:rPr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　　　　　　　　　</a:t>
            </a: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 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7"/>
          <p:cNvSpPr txBox="1"/>
          <p:nvPr/>
        </p:nvSpPr>
        <p:spPr>
          <a:xfrm>
            <a:off x="6374765" y="718185"/>
            <a:ext cx="17233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三角形　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7"/>
          <p:cNvSpPr txBox="1"/>
          <p:nvPr/>
        </p:nvSpPr>
        <p:spPr>
          <a:xfrm>
            <a:off x="5641975" y="2171065"/>
            <a:ext cx="14008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口水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7"/>
          <p:cNvSpPr txBox="1"/>
          <p:nvPr/>
        </p:nvSpPr>
        <p:spPr>
          <a:xfrm>
            <a:off x="94615" y="2171065"/>
            <a:ext cx="19551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肚子饿了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7"/>
          <p:cNvSpPr txBox="1"/>
          <p:nvPr/>
        </p:nvSpPr>
        <p:spPr>
          <a:xfrm>
            <a:off x="2501900" y="2927350"/>
            <a:ext cx="20624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肚子饿了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7"/>
          <p:cNvSpPr txBox="1"/>
          <p:nvPr/>
        </p:nvSpPr>
        <p:spPr>
          <a:xfrm>
            <a:off x="1824990" y="3668395"/>
            <a:ext cx="50831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无私的、默默无闻的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03835" y="1053465"/>
            <a:ext cx="870077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6. </a:t>
            </a:r>
            <a:r>
              <a:rPr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拓展阅读。</a:t>
            </a:r>
            <a:endParaRPr sz="32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月亮看见了</a:t>
            </a:r>
            <a:r>
              <a:rPr sz="3200" baseline="30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endParaRPr sz="3200" baseline="30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昨天,”月亮对我说,“我路过了一个小小的农家院子,院子由四周的房屋围成,中间的空地上有一只母鸡和她的十一个孩子。一个活泼可爱的小女孩在她们周围兴奋地来回跑着跳着。老母鸡惊慌地叫起来,她展开双翅去</a:t>
            </a: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保卫自己</a:t>
            </a:r>
            <a:r>
              <a:rPr lang="zh-CN" sz="32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</a:t>
            </a:r>
            <a:endParaRPr lang="zh-CN" sz="3200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4148" y="513626"/>
            <a:ext cx="1948716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2f4877fa-f3c7-4cf6-96be-2b90d72bc03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1833</Words>
  <Application>WPS 演示</Application>
  <PresentationFormat>全屏显示(4:3)</PresentationFormat>
  <Paragraphs>141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宋体</vt:lpstr>
      <vt:lpstr>Wingdings</vt:lpstr>
      <vt:lpstr>Calibri</vt:lpstr>
      <vt:lpstr>方正工业黑简体</vt:lpstr>
      <vt:lpstr>黑体</vt:lpstr>
      <vt:lpstr>Calibri</vt:lpstr>
      <vt:lpstr>微软雅黑</vt:lpstr>
      <vt:lpstr>楷体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第一PPT模板网-WWW.1PPT.COM</dc:creator>
  <cp:lastModifiedBy>小树</cp:lastModifiedBy>
  <cp:revision>122</cp:revision>
  <dcterms:created xsi:type="dcterms:W3CDTF">2019-09-29T03:25:00Z</dcterms:created>
  <dcterms:modified xsi:type="dcterms:W3CDTF">2023-01-16T02:43:30Z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B79D7848C9354FAD8DA46FDF423B82D6</vt:lpwstr>
  </property>
</Properties>
</file>