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58" r:id="rId5"/>
    <p:sldId id="259" r:id="rId6"/>
    <p:sldId id="260" r:id="rId7"/>
    <p:sldId id="261" r:id="rId8"/>
    <p:sldId id="263" r:id="rId9"/>
    <p:sldId id="262" r:id="rId10"/>
    <p:sldId id="264" r:id="rId11"/>
    <p:sldId id="266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>
        <p:scale>
          <a:sx n="100" d="100"/>
          <a:sy n="100" d="100"/>
        </p:scale>
        <p:origin x="-1062" y="-43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7" Type="http://schemas.openxmlformats.org/officeDocument/2006/relationships/tags" Target="tags/tag85.xml"/><Relationship Id="rId26" Type="http://schemas.openxmlformats.org/officeDocument/2006/relationships/commentAuthors" Target="commentAuthors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2CFBE-1407-414C-AC03-95A5BCF50F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5183"/>
            <a:ext cx="10972800" cy="1143071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1E8E7D-93FE-4B3A-B633-EA01295481D6}" type="datetime1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cs typeface="inpin heiti" charset="-122"/>
              </a:defRPr>
            </a:lvl1pPr>
          </a:lstStyle>
          <a:p>
            <a:pPr>
              <a:defRPr/>
            </a:pPr>
            <a:fld id="{A282927D-C46D-4D29-B17B-B5BF9B96B8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250" advClick="0" advTm="6000">
        <p14:vortex dir="r"/>
      </p:transition>
    </mc:Choice>
    <mc:Fallback>
      <p:transition spd="slow" advClick="0" advTm="6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tags" Target="../tags/tag62.xml"/><Relationship Id="rId2" Type="http://schemas.openxmlformats.org/officeDocument/2006/relationships/slideLayout" Target="../slideLayouts/slideLayout2.xml"/><Relationship Id="rId19" Type="http://schemas.openxmlformats.org/officeDocument/2006/relationships/image" Target="file:///D:\qq&#25991;&#20214;\712321467\Image\C2C\Image2\%7b75232B38-A165-1FB7-499C-2E1C792CACB5%7d.png" TargetMode="External"/><Relationship Id="rId18" Type="http://schemas.openxmlformats.org/officeDocument/2006/relationships/image" Target="../media/image1.png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18" r:link="rId1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  <p:custDataLst>
      <p:tags r:id="rId20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6.xml"/><Relationship Id="rId2" Type="http://schemas.openxmlformats.org/officeDocument/2006/relationships/tags" Target="../tags/tag63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8.png"/><Relationship Id="rId1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3.xml"/><Relationship Id="rId3" Type="http://schemas.openxmlformats.org/officeDocument/2006/relationships/tags" Target="../tags/tag76.xml"/><Relationship Id="rId2" Type="http://schemas.openxmlformats.org/officeDocument/2006/relationships/image" Target="../media/image23.png"/><Relationship Id="rId1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3.xml"/><Relationship Id="rId3" Type="http://schemas.openxmlformats.org/officeDocument/2006/relationships/tags" Target="../tags/tag77.xml"/><Relationship Id="rId2" Type="http://schemas.openxmlformats.org/officeDocument/2006/relationships/image" Target="../media/image23.png"/><Relationship Id="rId1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3.png"/><Relationship Id="rId1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3.png"/><Relationship Id="rId1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tags" Target="../tags/tag78.xml"/><Relationship Id="rId2" Type="http://schemas.openxmlformats.org/officeDocument/2006/relationships/image" Target="../media/image23.png"/><Relationship Id="rId1" Type="http://schemas.openxmlformats.org/officeDocument/2006/relationships/image" Target="../media/image28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6.xml"/><Relationship Id="rId7" Type="http://schemas.openxmlformats.org/officeDocument/2006/relationships/slideLayout" Target="../slideLayouts/slideLayout3.xml"/><Relationship Id="rId6" Type="http://schemas.openxmlformats.org/officeDocument/2006/relationships/tags" Target="../tags/tag82.xml"/><Relationship Id="rId5" Type="http://schemas.openxmlformats.org/officeDocument/2006/relationships/image" Target="../media/image29.jpeg"/><Relationship Id="rId4" Type="http://schemas.openxmlformats.org/officeDocument/2006/relationships/image" Target="../media/image23.png"/><Relationship Id="rId3" Type="http://schemas.openxmlformats.org/officeDocument/2006/relationships/tags" Target="../tags/tag81.xml"/><Relationship Id="rId2" Type="http://schemas.openxmlformats.org/officeDocument/2006/relationships/tags" Target="../tags/tag80.xml"/><Relationship Id="rId1" Type="http://schemas.openxmlformats.org/officeDocument/2006/relationships/tags" Target="../tags/tag79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83.xml"/><Relationship Id="rId1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3.xml"/><Relationship Id="rId2" Type="http://schemas.openxmlformats.org/officeDocument/2006/relationships/tags" Target="../tags/tag84.xml"/><Relationship Id="rId1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69.xml"/><Relationship Id="rId8" Type="http://schemas.openxmlformats.org/officeDocument/2006/relationships/image" Target="../media/image5.png"/><Relationship Id="rId7" Type="http://schemas.openxmlformats.org/officeDocument/2006/relationships/tags" Target="../tags/tag68.xml"/><Relationship Id="rId6" Type="http://schemas.openxmlformats.org/officeDocument/2006/relationships/image" Target="../media/image4.jpeg"/><Relationship Id="rId5" Type="http://schemas.openxmlformats.org/officeDocument/2006/relationships/tags" Target="../tags/tag67.xml"/><Relationship Id="rId4" Type="http://schemas.openxmlformats.org/officeDocument/2006/relationships/image" Target="../media/image3.png"/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1" Type="http://schemas.openxmlformats.org/officeDocument/2006/relationships/notesSlide" Target="../notesSlides/notesSlide2.xml"/><Relationship Id="rId10" Type="http://schemas.openxmlformats.org/officeDocument/2006/relationships/slideLayout" Target="../slideLayouts/slideLayout6.xml"/><Relationship Id="rId1" Type="http://schemas.openxmlformats.org/officeDocument/2006/relationships/tags" Target="../tags/tag64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3.xml"/><Relationship Id="rId2" Type="http://schemas.openxmlformats.org/officeDocument/2006/relationships/tags" Target="../tags/tag70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3.xml"/><Relationship Id="rId2" Type="http://schemas.openxmlformats.org/officeDocument/2006/relationships/tags" Target="../tags/tag7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6.xml"/><Relationship Id="rId5" Type="http://schemas.openxmlformats.org/officeDocument/2006/relationships/tags" Target="../tags/tag75.xml"/><Relationship Id="rId4" Type="http://schemas.openxmlformats.org/officeDocument/2006/relationships/tags" Target="../tags/tag74.xml"/><Relationship Id="rId3" Type="http://schemas.openxmlformats.org/officeDocument/2006/relationships/image" Target="../media/image7.jpeg"/><Relationship Id="rId2" Type="http://schemas.openxmlformats.org/officeDocument/2006/relationships/tags" Target="../tags/tag73.xml"/><Relationship Id="rId1" Type="http://schemas.openxmlformats.org/officeDocument/2006/relationships/tags" Target="../tags/tag72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11.jpeg"/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14.jpeg"/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17.jpeg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20.jpeg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图片 102"/>
          <p:cNvPicPr/>
          <p:nvPr/>
        </p:nvPicPr>
        <p:blipFill>
          <a:blip r:embed="rId1" cstate="email"/>
          <a:srcRect r="-1437"/>
          <a:stretch>
            <a:fillRect/>
          </a:stretch>
        </p:blipFill>
        <p:spPr>
          <a:xfrm>
            <a:off x="0" y="4217817"/>
            <a:ext cx="3933825" cy="2420293"/>
          </a:xfrm>
          <a:prstGeom prst="ellipse">
            <a:avLst/>
          </a:prstGeom>
          <a:noFill/>
          <a:ln w="9525">
            <a:noFill/>
          </a:ln>
        </p:spPr>
      </p:pic>
      <p:sp>
        <p:nvSpPr>
          <p:cNvPr id="544" name="文本框 543"/>
          <p:cNvSpPr txBox="1"/>
          <p:nvPr/>
        </p:nvSpPr>
        <p:spPr>
          <a:xfrm>
            <a:off x="0" y="1196975"/>
            <a:ext cx="12204700" cy="173893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700" dirty="0">
                <a:solidFill>
                  <a:schemeClr val="tx1">
                    <a:lumMod val="65000"/>
                    <a:lumOff val="35000"/>
                  </a:schemeClr>
                </a:solidFill>
                <a:latin typeface="隶书" panose="02010509060101010101" charset="-122"/>
                <a:ea typeface="隶书" panose="02010509060101010101" charset="-122"/>
                <a:cs typeface="+mn-ea"/>
                <a:sym typeface="+mn-lt"/>
              </a:rPr>
              <a:t>《燕子》</a:t>
            </a:r>
            <a:endParaRPr lang="zh-CN" altLang="en-US" sz="10700" dirty="0">
              <a:solidFill>
                <a:schemeClr val="tx1">
                  <a:lumMod val="65000"/>
                  <a:lumOff val="35000"/>
                </a:schemeClr>
              </a:solidFill>
              <a:latin typeface="隶书" panose="02010509060101010101" charset="-122"/>
              <a:ea typeface="隶书" panose="02010509060101010101" charset="-122"/>
              <a:cs typeface="+mn-ea"/>
              <a:sym typeface="+mn-lt"/>
            </a:endParaRPr>
          </a:p>
        </p:txBody>
      </p:sp>
      <p:sp>
        <p:nvSpPr>
          <p:cNvPr id="6" name="任意多边形: 形状 5"/>
          <p:cNvSpPr/>
          <p:nvPr/>
        </p:nvSpPr>
        <p:spPr>
          <a:xfrm>
            <a:off x="0" y="3791923"/>
            <a:ext cx="12204700" cy="851789"/>
          </a:xfrm>
          <a:custGeom>
            <a:avLst/>
            <a:gdLst>
              <a:gd name="connsiteX0" fmla="*/ 0 w 9153525"/>
              <a:gd name="connsiteY0" fmla="*/ 153035 h 638842"/>
              <a:gd name="connsiteX1" fmla="*/ 1847850 w 9153525"/>
              <a:gd name="connsiteY1" fmla="*/ 29210 h 638842"/>
              <a:gd name="connsiteX2" fmla="*/ 3429000 w 9153525"/>
              <a:gd name="connsiteY2" fmla="*/ 638810 h 638842"/>
              <a:gd name="connsiteX3" fmla="*/ 5457825 w 9153525"/>
              <a:gd name="connsiteY3" fmla="*/ 57785 h 638842"/>
              <a:gd name="connsiteX4" fmla="*/ 7105650 w 9153525"/>
              <a:gd name="connsiteY4" fmla="*/ 238760 h 638842"/>
              <a:gd name="connsiteX5" fmla="*/ 9153525 w 9153525"/>
              <a:gd name="connsiteY5" fmla="*/ 38735 h 638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53525" h="638842">
                <a:moveTo>
                  <a:pt x="0" y="153035"/>
                </a:moveTo>
                <a:cubicBezTo>
                  <a:pt x="638175" y="50641"/>
                  <a:pt x="1276350" y="-51752"/>
                  <a:pt x="1847850" y="29210"/>
                </a:cubicBezTo>
                <a:cubicBezTo>
                  <a:pt x="2419350" y="110172"/>
                  <a:pt x="2827338" y="634048"/>
                  <a:pt x="3429000" y="638810"/>
                </a:cubicBezTo>
                <a:cubicBezTo>
                  <a:pt x="4030662" y="643572"/>
                  <a:pt x="4845050" y="124460"/>
                  <a:pt x="5457825" y="57785"/>
                </a:cubicBezTo>
                <a:cubicBezTo>
                  <a:pt x="6070600" y="-8890"/>
                  <a:pt x="6489700" y="241935"/>
                  <a:pt x="7105650" y="238760"/>
                </a:cubicBezTo>
                <a:cubicBezTo>
                  <a:pt x="7721600" y="235585"/>
                  <a:pt x="8812213" y="-32702"/>
                  <a:pt x="9153525" y="38735"/>
                </a:cubicBezTo>
              </a:path>
            </a:pathLst>
          </a:cu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74353" y="3032972"/>
            <a:ext cx="2655993" cy="66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735" dirty="0">
                <a:solidFill>
                  <a:schemeClr val="tx1">
                    <a:lumMod val="50000"/>
                    <a:lumOff val="50000"/>
                  </a:schemeClr>
                </a:solidFill>
                <a:latin typeface="隶书" panose="02010509060101010101" charset="-122"/>
                <a:ea typeface="隶书" panose="02010509060101010101" charset="-122"/>
              </a:rPr>
              <a:t>郑振铎</a:t>
            </a:r>
            <a:endParaRPr lang="zh-CN" altLang="en-US" sz="3735" dirty="0">
              <a:solidFill>
                <a:schemeClr val="tx1">
                  <a:lumMod val="50000"/>
                  <a:lumOff val="50000"/>
                </a:schemeClr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25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图片 112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9022927" y="4257675"/>
            <a:ext cx="3169073" cy="2599055"/>
          </a:xfrm>
          <a:prstGeom prst="ellipse">
            <a:avLst/>
          </a:prstGeom>
          <a:noFill/>
          <a:ln w="9525">
            <a:noFill/>
          </a:ln>
        </p:spPr>
      </p:pic>
      <p:sp>
        <p:nvSpPr>
          <p:cNvPr id="24587" name="Freeform 11"/>
          <p:cNvSpPr>
            <a:spLocks noEditPoints="1"/>
          </p:cNvSpPr>
          <p:nvPr/>
        </p:nvSpPr>
        <p:spPr bwMode="auto">
          <a:xfrm>
            <a:off x="6561667" y="4382770"/>
            <a:ext cx="292100" cy="198967"/>
          </a:xfrm>
          <a:custGeom>
            <a:avLst/>
            <a:gdLst>
              <a:gd name="T0" fmla="*/ 79 w 98"/>
              <a:gd name="T1" fmla="*/ 61 h 69"/>
              <a:gd name="T2" fmla="*/ 91 w 98"/>
              <a:gd name="T3" fmla="*/ 49 h 69"/>
              <a:gd name="T4" fmla="*/ 81 w 98"/>
              <a:gd name="T5" fmla="*/ 37 h 69"/>
              <a:gd name="T6" fmla="*/ 70 w 98"/>
              <a:gd name="T7" fmla="*/ 15 h 69"/>
              <a:gd name="T8" fmla="*/ 37 w 98"/>
              <a:gd name="T9" fmla="*/ 12 h 69"/>
              <a:gd name="T10" fmla="*/ 24 w 98"/>
              <a:gd name="T11" fmla="*/ 26 h 69"/>
              <a:gd name="T12" fmla="*/ 8 w 98"/>
              <a:gd name="T13" fmla="*/ 43 h 69"/>
              <a:gd name="T14" fmla="*/ 13 w 98"/>
              <a:gd name="T15" fmla="*/ 56 h 69"/>
              <a:gd name="T16" fmla="*/ 26 w 98"/>
              <a:gd name="T17" fmla="*/ 61 h 69"/>
              <a:gd name="T18" fmla="*/ 26 w 98"/>
              <a:gd name="T19" fmla="*/ 42 h 69"/>
              <a:gd name="T20" fmla="*/ 26 w 98"/>
              <a:gd name="T21" fmla="*/ 39 h 69"/>
              <a:gd name="T22" fmla="*/ 34 w 98"/>
              <a:gd name="T23" fmla="*/ 43 h 69"/>
              <a:gd name="T24" fmla="*/ 36 w 98"/>
              <a:gd name="T25" fmla="*/ 28 h 69"/>
              <a:gd name="T26" fmla="*/ 38 w 98"/>
              <a:gd name="T27" fmla="*/ 43 h 69"/>
              <a:gd name="T28" fmla="*/ 46 w 98"/>
              <a:gd name="T29" fmla="*/ 39 h 69"/>
              <a:gd name="T30" fmla="*/ 38 w 98"/>
              <a:gd name="T31" fmla="*/ 50 h 69"/>
              <a:gd name="T32" fmla="*/ 38 w 98"/>
              <a:gd name="T33" fmla="*/ 50 h 69"/>
              <a:gd name="T34" fmla="*/ 37 w 98"/>
              <a:gd name="T35" fmla="*/ 50 h 69"/>
              <a:gd name="T36" fmla="*/ 37 w 98"/>
              <a:gd name="T37" fmla="*/ 50 h 69"/>
              <a:gd name="T38" fmla="*/ 35 w 98"/>
              <a:gd name="T39" fmla="*/ 50 h 69"/>
              <a:gd name="T40" fmla="*/ 35 w 98"/>
              <a:gd name="T41" fmla="*/ 50 h 69"/>
              <a:gd name="T42" fmla="*/ 35 w 98"/>
              <a:gd name="T43" fmla="*/ 50 h 69"/>
              <a:gd name="T44" fmla="*/ 26 w 98"/>
              <a:gd name="T45" fmla="*/ 42 h 69"/>
              <a:gd name="T46" fmla="*/ 53 w 98"/>
              <a:gd name="T47" fmla="*/ 40 h 69"/>
              <a:gd name="T48" fmla="*/ 49 w 98"/>
              <a:gd name="T49" fmla="*/ 37 h 69"/>
              <a:gd name="T50" fmla="*/ 58 w 98"/>
              <a:gd name="T51" fmla="*/ 28 h 69"/>
              <a:gd name="T52" fmla="*/ 58 w 98"/>
              <a:gd name="T53" fmla="*/ 28 h 69"/>
              <a:gd name="T54" fmla="*/ 58 w 98"/>
              <a:gd name="T55" fmla="*/ 28 h 69"/>
              <a:gd name="T56" fmla="*/ 60 w 98"/>
              <a:gd name="T57" fmla="*/ 28 h 69"/>
              <a:gd name="T58" fmla="*/ 60 w 98"/>
              <a:gd name="T59" fmla="*/ 28 h 69"/>
              <a:gd name="T60" fmla="*/ 61 w 98"/>
              <a:gd name="T61" fmla="*/ 28 h 69"/>
              <a:gd name="T62" fmla="*/ 69 w 98"/>
              <a:gd name="T63" fmla="*/ 37 h 69"/>
              <a:gd name="T64" fmla="*/ 66 w 98"/>
              <a:gd name="T65" fmla="*/ 40 h 69"/>
              <a:gd name="T66" fmla="*/ 62 w 98"/>
              <a:gd name="T67" fmla="*/ 48 h 69"/>
              <a:gd name="T68" fmla="*/ 57 w 98"/>
              <a:gd name="T69" fmla="*/ 48 h 69"/>
              <a:gd name="T70" fmla="*/ 53 w 98"/>
              <a:gd name="T71" fmla="*/ 40 h 69"/>
              <a:gd name="T72" fmla="*/ 93 w 98"/>
              <a:gd name="T73" fmla="*/ 63 h 69"/>
              <a:gd name="T74" fmla="*/ 79 w 98"/>
              <a:gd name="T75" fmla="*/ 69 h 69"/>
              <a:gd name="T76" fmla="*/ 8 w 98"/>
              <a:gd name="T77" fmla="*/ 61 h 69"/>
              <a:gd name="T78" fmla="*/ 7 w 98"/>
              <a:gd name="T79" fmla="*/ 26 h 69"/>
              <a:gd name="T80" fmla="*/ 33 w 98"/>
              <a:gd name="T81" fmla="*/ 5 h 69"/>
              <a:gd name="T82" fmla="*/ 75 w 98"/>
              <a:gd name="T83" fmla="*/ 10 h 69"/>
              <a:gd name="T84" fmla="*/ 94 w 98"/>
              <a:gd name="T85" fmla="*/ 36 h 69"/>
              <a:gd name="T86" fmla="*/ 93 w 98"/>
              <a:gd name="T87" fmla="*/ 63 h 69"/>
              <a:gd name="T88" fmla="*/ 93 w 98"/>
              <a:gd name="T89" fmla="*/ 63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98" h="69">
                <a:moveTo>
                  <a:pt x="79" y="61"/>
                </a:moveTo>
                <a:cubicBezTo>
                  <a:pt x="79" y="61"/>
                  <a:pt x="79" y="61"/>
                  <a:pt x="79" y="61"/>
                </a:cubicBezTo>
                <a:cubicBezTo>
                  <a:pt x="82" y="61"/>
                  <a:pt x="85" y="60"/>
                  <a:pt x="87" y="58"/>
                </a:cubicBezTo>
                <a:cubicBezTo>
                  <a:pt x="89" y="55"/>
                  <a:pt x="91" y="52"/>
                  <a:pt x="91" y="49"/>
                </a:cubicBezTo>
                <a:cubicBezTo>
                  <a:pt x="91" y="46"/>
                  <a:pt x="90" y="43"/>
                  <a:pt x="88" y="41"/>
                </a:cubicBezTo>
                <a:cubicBezTo>
                  <a:pt x="86" y="39"/>
                  <a:pt x="84" y="38"/>
                  <a:pt x="81" y="37"/>
                </a:cubicBezTo>
                <a:cubicBezTo>
                  <a:pt x="79" y="37"/>
                  <a:pt x="78" y="35"/>
                  <a:pt x="78" y="33"/>
                </a:cubicBezTo>
                <a:cubicBezTo>
                  <a:pt x="78" y="26"/>
                  <a:pt x="75" y="20"/>
                  <a:pt x="70" y="15"/>
                </a:cubicBezTo>
                <a:cubicBezTo>
                  <a:pt x="65" y="10"/>
                  <a:pt x="59" y="8"/>
                  <a:pt x="52" y="8"/>
                </a:cubicBezTo>
                <a:cubicBezTo>
                  <a:pt x="46" y="8"/>
                  <a:pt x="41" y="9"/>
                  <a:pt x="37" y="12"/>
                </a:cubicBezTo>
                <a:cubicBezTo>
                  <a:pt x="33" y="14"/>
                  <a:pt x="30" y="19"/>
                  <a:pt x="28" y="23"/>
                </a:cubicBezTo>
                <a:cubicBezTo>
                  <a:pt x="27" y="25"/>
                  <a:pt x="26" y="26"/>
                  <a:pt x="24" y="26"/>
                </a:cubicBezTo>
                <a:cubicBezTo>
                  <a:pt x="20" y="26"/>
                  <a:pt x="16" y="28"/>
                  <a:pt x="13" y="31"/>
                </a:cubicBezTo>
                <a:cubicBezTo>
                  <a:pt x="10" y="34"/>
                  <a:pt x="8" y="39"/>
                  <a:pt x="8" y="43"/>
                </a:cubicBezTo>
                <a:cubicBezTo>
                  <a:pt x="8" y="48"/>
                  <a:pt x="10" y="53"/>
                  <a:pt x="13" y="56"/>
                </a:cubicBezTo>
                <a:cubicBezTo>
                  <a:pt x="13" y="56"/>
                  <a:pt x="13" y="56"/>
                  <a:pt x="13" y="56"/>
                </a:cubicBezTo>
                <a:cubicBezTo>
                  <a:pt x="13" y="56"/>
                  <a:pt x="13" y="56"/>
                  <a:pt x="13" y="56"/>
                </a:cubicBezTo>
                <a:cubicBezTo>
                  <a:pt x="16" y="59"/>
                  <a:pt x="21" y="61"/>
                  <a:pt x="26" y="61"/>
                </a:cubicBezTo>
                <a:cubicBezTo>
                  <a:pt x="79" y="61"/>
                  <a:pt x="79" y="61"/>
                  <a:pt x="79" y="61"/>
                </a:cubicBezTo>
                <a:close/>
                <a:moveTo>
                  <a:pt x="26" y="42"/>
                </a:moveTo>
                <a:cubicBezTo>
                  <a:pt x="26" y="42"/>
                  <a:pt x="26" y="42"/>
                  <a:pt x="26" y="42"/>
                </a:cubicBezTo>
                <a:cubicBezTo>
                  <a:pt x="25" y="41"/>
                  <a:pt x="25" y="39"/>
                  <a:pt x="26" y="39"/>
                </a:cubicBezTo>
                <a:cubicBezTo>
                  <a:pt x="27" y="38"/>
                  <a:pt x="29" y="38"/>
                  <a:pt x="29" y="39"/>
                </a:cubicBezTo>
                <a:cubicBezTo>
                  <a:pt x="34" y="43"/>
                  <a:pt x="34" y="43"/>
                  <a:pt x="34" y="43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29"/>
                  <a:pt x="35" y="28"/>
                  <a:pt x="36" y="28"/>
                </a:cubicBezTo>
                <a:cubicBezTo>
                  <a:pt x="37" y="28"/>
                  <a:pt x="38" y="29"/>
                  <a:pt x="38" y="30"/>
                </a:cubicBezTo>
                <a:cubicBezTo>
                  <a:pt x="38" y="43"/>
                  <a:pt x="38" y="43"/>
                  <a:pt x="38" y="43"/>
                </a:cubicBezTo>
                <a:cubicBezTo>
                  <a:pt x="43" y="39"/>
                  <a:pt x="43" y="39"/>
                  <a:pt x="43" y="39"/>
                </a:cubicBezTo>
                <a:cubicBezTo>
                  <a:pt x="44" y="38"/>
                  <a:pt x="45" y="38"/>
                  <a:pt x="46" y="39"/>
                </a:cubicBezTo>
                <a:cubicBezTo>
                  <a:pt x="47" y="39"/>
                  <a:pt x="47" y="41"/>
                  <a:pt x="46" y="42"/>
                </a:cubicBezTo>
                <a:cubicBezTo>
                  <a:pt x="38" y="50"/>
                  <a:pt x="38" y="50"/>
                  <a:pt x="38" y="50"/>
                </a:cubicBezTo>
                <a:cubicBezTo>
                  <a:pt x="38" y="50"/>
                  <a:pt x="38" y="50"/>
                  <a:pt x="38" y="50"/>
                </a:cubicBezTo>
                <a:cubicBezTo>
                  <a:pt x="38" y="50"/>
                  <a:pt x="38" y="50"/>
                  <a:pt x="38" y="50"/>
                </a:cubicBezTo>
                <a:cubicBezTo>
                  <a:pt x="38" y="50"/>
                  <a:pt x="38" y="50"/>
                  <a:pt x="38" y="50"/>
                </a:cubicBezTo>
                <a:cubicBezTo>
                  <a:pt x="38" y="50"/>
                  <a:pt x="38" y="50"/>
                  <a:pt x="37" y="50"/>
                </a:cubicBezTo>
                <a:cubicBezTo>
                  <a:pt x="37" y="50"/>
                  <a:pt x="37" y="50"/>
                  <a:pt x="37" y="50"/>
                </a:cubicBezTo>
                <a:cubicBezTo>
                  <a:pt x="37" y="50"/>
                  <a:pt x="37" y="50"/>
                  <a:pt x="37" y="50"/>
                </a:cubicBezTo>
                <a:cubicBezTo>
                  <a:pt x="37" y="51"/>
                  <a:pt x="37" y="51"/>
                  <a:pt x="36" y="51"/>
                </a:cubicBezTo>
                <a:cubicBezTo>
                  <a:pt x="36" y="51"/>
                  <a:pt x="36" y="51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26" y="42"/>
                  <a:pt x="26" y="42"/>
                  <a:pt x="26" y="42"/>
                </a:cubicBezTo>
                <a:close/>
                <a:moveTo>
                  <a:pt x="53" y="40"/>
                </a:moveTo>
                <a:cubicBezTo>
                  <a:pt x="53" y="40"/>
                  <a:pt x="53" y="40"/>
                  <a:pt x="53" y="40"/>
                </a:cubicBezTo>
                <a:cubicBezTo>
                  <a:pt x="52" y="41"/>
                  <a:pt x="50" y="41"/>
                  <a:pt x="49" y="40"/>
                </a:cubicBezTo>
                <a:cubicBezTo>
                  <a:pt x="48" y="39"/>
                  <a:pt x="48" y="37"/>
                  <a:pt x="49" y="37"/>
                </a:cubicBezTo>
                <a:cubicBezTo>
                  <a:pt x="58" y="28"/>
                  <a:pt x="58" y="28"/>
                  <a:pt x="58" y="28"/>
                </a:cubicBezTo>
                <a:cubicBezTo>
                  <a:pt x="58" y="28"/>
                  <a:pt x="58" y="28"/>
                  <a:pt x="58" y="28"/>
                </a:cubicBezTo>
                <a:cubicBezTo>
                  <a:pt x="58" y="28"/>
                  <a:pt x="58" y="28"/>
                  <a:pt x="58" y="28"/>
                </a:cubicBezTo>
                <a:cubicBezTo>
                  <a:pt x="58" y="28"/>
                  <a:pt x="58" y="28"/>
                  <a:pt x="58" y="28"/>
                </a:cubicBezTo>
                <a:cubicBezTo>
                  <a:pt x="58" y="28"/>
                  <a:pt x="58" y="28"/>
                  <a:pt x="58" y="28"/>
                </a:cubicBezTo>
                <a:cubicBezTo>
                  <a:pt x="58" y="28"/>
                  <a:pt x="58" y="28"/>
                  <a:pt x="58" y="28"/>
                </a:cubicBezTo>
                <a:cubicBezTo>
                  <a:pt x="59" y="28"/>
                  <a:pt x="59" y="28"/>
                  <a:pt x="59" y="28"/>
                </a:cubicBezTo>
                <a:cubicBezTo>
                  <a:pt x="60" y="28"/>
                  <a:pt x="60" y="28"/>
                  <a:pt x="60" y="28"/>
                </a:cubicBezTo>
                <a:cubicBezTo>
                  <a:pt x="60" y="28"/>
                  <a:pt x="60" y="28"/>
                  <a:pt x="60" y="28"/>
                </a:cubicBezTo>
                <a:cubicBezTo>
                  <a:pt x="60" y="28"/>
                  <a:pt x="60" y="28"/>
                  <a:pt x="60" y="28"/>
                </a:cubicBezTo>
                <a:cubicBezTo>
                  <a:pt x="61" y="28"/>
                  <a:pt x="61" y="28"/>
                  <a:pt x="61" y="28"/>
                </a:cubicBezTo>
                <a:cubicBezTo>
                  <a:pt x="61" y="28"/>
                  <a:pt x="61" y="28"/>
                  <a:pt x="61" y="28"/>
                </a:cubicBezTo>
                <a:cubicBezTo>
                  <a:pt x="61" y="28"/>
                  <a:pt x="61" y="28"/>
                  <a:pt x="61" y="28"/>
                </a:cubicBezTo>
                <a:cubicBezTo>
                  <a:pt x="69" y="37"/>
                  <a:pt x="69" y="37"/>
                  <a:pt x="69" y="37"/>
                </a:cubicBezTo>
                <a:cubicBezTo>
                  <a:pt x="70" y="37"/>
                  <a:pt x="70" y="39"/>
                  <a:pt x="69" y="40"/>
                </a:cubicBezTo>
                <a:cubicBezTo>
                  <a:pt x="68" y="41"/>
                  <a:pt x="67" y="41"/>
                  <a:pt x="66" y="40"/>
                </a:cubicBezTo>
                <a:cubicBezTo>
                  <a:pt x="62" y="35"/>
                  <a:pt x="62" y="35"/>
                  <a:pt x="62" y="35"/>
                </a:cubicBezTo>
                <a:cubicBezTo>
                  <a:pt x="62" y="48"/>
                  <a:pt x="62" y="48"/>
                  <a:pt x="62" y="48"/>
                </a:cubicBezTo>
                <a:cubicBezTo>
                  <a:pt x="62" y="50"/>
                  <a:pt x="61" y="51"/>
                  <a:pt x="59" y="51"/>
                </a:cubicBezTo>
                <a:cubicBezTo>
                  <a:pt x="58" y="51"/>
                  <a:pt x="57" y="50"/>
                  <a:pt x="57" y="48"/>
                </a:cubicBezTo>
                <a:cubicBezTo>
                  <a:pt x="57" y="35"/>
                  <a:pt x="57" y="35"/>
                  <a:pt x="57" y="35"/>
                </a:cubicBezTo>
                <a:cubicBezTo>
                  <a:pt x="53" y="40"/>
                  <a:pt x="53" y="40"/>
                  <a:pt x="53" y="40"/>
                </a:cubicBezTo>
                <a:close/>
                <a:moveTo>
                  <a:pt x="93" y="63"/>
                </a:moveTo>
                <a:cubicBezTo>
                  <a:pt x="93" y="63"/>
                  <a:pt x="93" y="63"/>
                  <a:pt x="93" y="63"/>
                </a:cubicBezTo>
                <a:cubicBezTo>
                  <a:pt x="89" y="66"/>
                  <a:pt x="84" y="69"/>
                  <a:pt x="79" y="69"/>
                </a:cubicBezTo>
                <a:cubicBezTo>
                  <a:pt x="79" y="69"/>
                  <a:pt x="79" y="69"/>
                  <a:pt x="79" y="69"/>
                </a:cubicBezTo>
                <a:cubicBezTo>
                  <a:pt x="26" y="69"/>
                  <a:pt x="26" y="69"/>
                  <a:pt x="26" y="69"/>
                </a:cubicBezTo>
                <a:cubicBezTo>
                  <a:pt x="19" y="69"/>
                  <a:pt x="12" y="66"/>
                  <a:pt x="8" y="61"/>
                </a:cubicBezTo>
                <a:cubicBezTo>
                  <a:pt x="3" y="57"/>
                  <a:pt x="0" y="50"/>
                  <a:pt x="0" y="43"/>
                </a:cubicBezTo>
                <a:cubicBezTo>
                  <a:pt x="0" y="37"/>
                  <a:pt x="3" y="30"/>
                  <a:pt x="7" y="26"/>
                </a:cubicBezTo>
                <a:cubicBezTo>
                  <a:pt x="11" y="22"/>
                  <a:pt x="16" y="19"/>
                  <a:pt x="22" y="18"/>
                </a:cubicBezTo>
                <a:cubicBezTo>
                  <a:pt x="25" y="13"/>
                  <a:pt x="28" y="9"/>
                  <a:pt x="33" y="5"/>
                </a:cubicBezTo>
                <a:cubicBezTo>
                  <a:pt x="39" y="2"/>
                  <a:pt x="45" y="0"/>
                  <a:pt x="52" y="0"/>
                </a:cubicBezTo>
                <a:cubicBezTo>
                  <a:pt x="61" y="0"/>
                  <a:pt x="69" y="4"/>
                  <a:pt x="75" y="10"/>
                </a:cubicBezTo>
                <a:cubicBezTo>
                  <a:pt x="81" y="15"/>
                  <a:pt x="84" y="22"/>
                  <a:pt x="85" y="30"/>
                </a:cubicBezTo>
                <a:cubicBezTo>
                  <a:pt x="88" y="32"/>
                  <a:pt x="91" y="34"/>
                  <a:pt x="94" y="36"/>
                </a:cubicBezTo>
                <a:cubicBezTo>
                  <a:pt x="97" y="40"/>
                  <a:pt x="98" y="44"/>
                  <a:pt x="98" y="49"/>
                </a:cubicBezTo>
                <a:cubicBezTo>
                  <a:pt x="98" y="54"/>
                  <a:pt x="96" y="59"/>
                  <a:pt x="93" y="63"/>
                </a:cubicBezTo>
                <a:cubicBezTo>
                  <a:pt x="93" y="63"/>
                  <a:pt x="93" y="63"/>
                  <a:pt x="93" y="63"/>
                </a:cubicBezTo>
                <a:cubicBezTo>
                  <a:pt x="93" y="63"/>
                  <a:pt x="93" y="63"/>
                  <a:pt x="93" y="6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595" name="Freeform 19"/>
          <p:cNvSpPr>
            <a:spLocks noEditPoints="1"/>
          </p:cNvSpPr>
          <p:nvPr/>
        </p:nvSpPr>
        <p:spPr bwMode="auto">
          <a:xfrm>
            <a:off x="5456767" y="3133937"/>
            <a:ext cx="279400" cy="287867"/>
          </a:xfrm>
          <a:custGeom>
            <a:avLst/>
            <a:gdLst>
              <a:gd name="T0" fmla="*/ 55 w 95"/>
              <a:gd name="T1" fmla="*/ 0 h 98"/>
              <a:gd name="T2" fmla="*/ 85 w 95"/>
              <a:gd name="T3" fmla="*/ 29 h 98"/>
              <a:gd name="T4" fmla="*/ 86 w 95"/>
              <a:gd name="T5" fmla="*/ 31 h 98"/>
              <a:gd name="T6" fmla="*/ 82 w 95"/>
              <a:gd name="T7" fmla="*/ 41 h 98"/>
              <a:gd name="T8" fmla="*/ 79 w 95"/>
              <a:gd name="T9" fmla="*/ 34 h 98"/>
              <a:gd name="T10" fmla="*/ 55 w 95"/>
              <a:gd name="T11" fmla="*/ 31 h 98"/>
              <a:gd name="T12" fmla="*/ 53 w 95"/>
              <a:gd name="T13" fmla="*/ 25 h 98"/>
              <a:gd name="T14" fmla="*/ 11 w 95"/>
              <a:gd name="T15" fmla="*/ 8 h 98"/>
              <a:gd name="T16" fmla="*/ 8 w 95"/>
              <a:gd name="T17" fmla="*/ 10 h 98"/>
              <a:gd name="T18" fmla="*/ 9 w 95"/>
              <a:gd name="T19" fmla="*/ 90 h 98"/>
              <a:gd name="T20" fmla="*/ 11 w 95"/>
              <a:gd name="T21" fmla="*/ 91 h 98"/>
              <a:gd name="T22" fmla="*/ 78 w 95"/>
              <a:gd name="T23" fmla="*/ 90 h 98"/>
              <a:gd name="T24" fmla="*/ 79 w 95"/>
              <a:gd name="T25" fmla="*/ 88 h 98"/>
              <a:gd name="T26" fmla="*/ 82 w 95"/>
              <a:gd name="T27" fmla="*/ 82 h 98"/>
              <a:gd name="T28" fmla="*/ 86 w 95"/>
              <a:gd name="T29" fmla="*/ 88 h 98"/>
              <a:gd name="T30" fmla="*/ 83 w 95"/>
              <a:gd name="T31" fmla="*/ 95 h 98"/>
              <a:gd name="T32" fmla="*/ 11 w 95"/>
              <a:gd name="T33" fmla="*/ 98 h 98"/>
              <a:gd name="T34" fmla="*/ 0 w 95"/>
              <a:gd name="T35" fmla="*/ 88 h 98"/>
              <a:gd name="T36" fmla="*/ 3 w 95"/>
              <a:gd name="T37" fmla="*/ 3 h 98"/>
              <a:gd name="T38" fmla="*/ 72 w 95"/>
              <a:gd name="T39" fmla="*/ 38 h 98"/>
              <a:gd name="T40" fmla="*/ 72 w 95"/>
              <a:gd name="T41" fmla="*/ 38 h 98"/>
              <a:gd name="T42" fmla="*/ 94 w 95"/>
              <a:gd name="T43" fmla="*/ 63 h 98"/>
              <a:gd name="T44" fmla="*/ 68 w 95"/>
              <a:gd name="T45" fmla="*/ 86 h 98"/>
              <a:gd name="T46" fmla="*/ 68 w 95"/>
              <a:gd name="T47" fmla="*/ 73 h 98"/>
              <a:gd name="T48" fmla="*/ 49 w 95"/>
              <a:gd name="T49" fmla="*/ 71 h 98"/>
              <a:gd name="T50" fmla="*/ 49 w 95"/>
              <a:gd name="T51" fmla="*/ 53 h 98"/>
              <a:gd name="T52" fmla="*/ 52 w 95"/>
              <a:gd name="T53" fmla="*/ 50 h 98"/>
              <a:gd name="T54" fmla="*/ 68 w 95"/>
              <a:gd name="T55" fmla="*/ 40 h 98"/>
              <a:gd name="T56" fmla="*/ 72 w 95"/>
              <a:gd name="T57" fmla="*/ 38 h 98"/>
              <a:gd name="T58" fmla="*/ 89 w 95"/>
              <a:gd name="T59" fmla="*/ 62 h 98"/>
              <a:gd name="T60" fmla="*/ 72 w 95"/>
              <a:gd name="T61" fmla="*/ 53 h 98"/>
              <a:gd name="T62" fmla="*/ 70 w 95"/>
              <a:gd name="T63" fmla="*/ 55 h 98"/>
              <a:gd name="T64" fmla="*/ 54 w 95"/>
              <a:gd name="T65" fmla="*/ 69 h 98"/>
              <a:gd name="T66" fmla="*/ 70 w 95"/>
              <a:gd name="T67" fmla="*/ 69 h 98"/>
              <a:gd name="T68" fmla="*/ 72 w 95"/>
              <a:gd name="T69" fmla="*/ 79 h 98"/>
              <a:gd name="T70" fmla="*/ 75 w 95"/>
              <a:gd name="T71" fmla="*/ 29 h 98"/>
              <a:gd name="T72" fmla="*/ 57 w 95"/>
              <a:gd name="T73" fmla="*/ 12 h 98"/>
              <a:gd name="T74" fmla="*/ 59 w 95"/>
              <a:gd name="T75" fmla="*/ 28 h 98"/>
              <a:gd name="T76" fmla="*/ 61 w 95"/>
              <a:gd name="T77" fmla="*/ 29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5" h="98">
                <a:moveTo>
                  <a:pt x="11" y="0"/>
                </a:moveTo>
                <a:cubicBezTo>
                  <a:pt x="55" y="0"/>
                  <a:pt x="55" y="0"/>
                  <a:pt x="55" y="0"/>
                </a:cubicBezTo>
                <a:cubicBezTo>
                  <a:pt x="56" y="0"/>
                  <a:pt x="57" y="1"/>
                  <a:pt x="58" y="1"/>
                </a:cubicBezTo>
                <a:cubicBezTo>
                  <a:pt x="85" y="29"/>
                  <a:pt x="85" y="29"/>
                  <a:pt x="85" y="29"/>
                </a:cubicBezTo>
                <a:cubicBezTo>
                  <a:pt x="86" y="29"/>
                  <a:pt x="86" y="30"/>
                  <a:pt x="86" y="31"/>
                </a:cubicBezTo>
                <a:cubicBezTo>
                  <a:pt x="86" y="31"/>
                  <a:pt x="86" y="31"/>
                  <a:pt x="86" y="31"/>
                </a:cubicBezTo>
                <a:cubicBezTo>
                  <a:pt x="86" y="37"/>
                  <a:pt x="86" y="37"/>
                  <a:pt x="86" y="37"/>
                </a:cubicBezTo>
                <a:cubicBezTo>
                  <a:pt x="86" y="40"/>
                  <a:pt x="85" y="41"/>
                  <a:pt x="82" y="41"/>
                </a:cubicBezTo>
                <a:cubicBezTo>
                  <a:pt x="80" y="41"/>
                  <a:pt x="79" y="40"/>
                  <a:pt x="79" y="37"/>
                </a:cubicBezTo>
                <a:cubicBezTo>
                  <a:pt x="79" y="34"/>
                  <a:pt x="79" y="34"/>
                  <a:pt x="79" y="34"/>
                </a:cubicBezTo>
                <a:cubicBezTo>
                  <a:pt x="61" y="34"/>
                  <a:pt x="61" y="34"/>
                  <a:pt x="61" y="34"/>
                </a:cubicBezTo>
                <a:cubicBezTo>
                  <a:pt x="59" y="34"/>
                  <a:pt x="57" y="33"/>
                  <a:pt x="55" y="31"/>
                </a:cubicBezTo>
                <a:cubicBezTo>
                  <a:pt x="55" y="31"/>
                  <a:pt x="55" y="31"/>
                  <a:pt x="55" y="31"/>
                </a:cubicBezTo>
                <a:cubicBezTo>
                  <a:pt x="54" y="29"/>
                  <a:pt x="53" y="27"/>
                  <a:pt x="53" y="25"/>
                </a:cubicBezTo>
                <a:cubicBezTo>
                  <a:pt x="53" y="8"/>
                  <a:pt x="53" y="8"/>
                  <a:pt x="53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0" y="8"/>
                  <a:pt x="9" y="8"/>
                  <a:pt x="9" y="9"/>
                </a:cubicBezTo>
                <a:cubicBezTo>
                  <a:pt x="8" y="9"/>
                  <a:pt x="8" y="10"/>
                  <a:pt x="8" y="10"/>
                </a:cubicBezTo>
                <a:cubicBezTo>
                  <a:pt x="8" y="88"/>
                  <a:pt x="8" y="88"/>
                  <a:pt x="8" y="88"/>
                </a:cubicBezTo>
                <a:cubicBezTo>
                  <a:pt x="8" y="89"/>
                  <a:pt x="8" y="90"/>
                  <a:pt x="9" y="90"/>
                </a:cubicBezTo>
                <a:cubicBezTo>
                  <a:pt x="9" y="90"/>
                  <a:pt x="9" y="90"/>
                  <a:pt x="9" y="90"/>
                </a:cubicBezTo>
                <a:cubicBezTo>
                  <a:pt x="9" y="90"/>
                  <a:pt x="10" y="91"/>
                  <a:pt x="11" y="91"/>
                </a:cubicBezTo>
                <a:cubicBezTo>
                  <a:pt x="76" y="91"/>
                  <a:pt x="76" y="91"/>
                  <a:pt x="76" y="91"/>
                </a:cubicBezTo>
                <a:cubicBezTo>
                  <a:pt x="77" y="91"/>
                  <a:pt x="77" y="90"/>
                  <a:pt x="78" y="90"/>
                </a:cubicBezTo>
                <a:cubicBezTo>
                  <a:pt x="78" y="90"/>
                  <a:pt x="78" y="90"/>
                  <a:pt x="78" y="90"/>
                </a:cubicBezTo>
                <a:cubicBezTo>
                  <a:pt x="78" y="90"/>
                  <a:pt x="79" y="89"/>
                  <a:pt x="79" y="88"/>
                </a:cubicBezTo>
                <a:cubicBezTo>
                  <a:pt x="79" y="86"/>
                  <a:pt x="79" y="86"/>
                  <a:pt x="79" y="86"/>
                </a:cubicBezTo>
                <a:cubicBezTo>
                  <a:pt x="79" y="84"/>
                  <a:pt x="80" y="82"/>
                  <a:pt x="82" y="82"/>
                </a:cubicBezTo>
                <a:cubicBezTo>
                  <a:pt x="85" y="82"/>
                  <a:pt x="86" y="84"/>
                  <a:pt x="86" y="86"/>
                </a:cubicBezTo>
                <a:cubicBezTo>
                  <a:pt x="86" y="88"/>
                  <a:pt x="86" y="88"/>
                  <a:pt x="86" y="88"/>
                </a:cubicBezTo>
                <a:cubicBezTo>
                  <a:pt x="86" y="91"/>
                  <a:pt x="85" y="94"/>
                  <a:pt x="83" y="95"/>
                </a:cubicBezTo>
                <a:cubicBezTo>
                  <a:pt x="83" y="95"/>
                  <a:pt x="83" y="95"/>
                  <a:pt x="83" y="95"/>
                </a:cubicBezTo>
                <a:cubicBezTo>
                  <a:pt x="81" y="97"/>
                  <a:pt x="79" y="98"/>
                  <a:pt x="76" y="98"/>
                </a:cubicBezTo>
                <a:cubicBezTo>
                  <a:pt x="11" y="98"/>
                  <a:pt x="11" y="98"/>
                  <a:pt x="11" y="98"/>
                </a:cubicBezTo>
                <a:cubicBezTo>
                  <a:pt x="8" y="98"/>
                  <a:pt x="5" y="97"/>
                  <a:pt x="3" y="95"/>
                </a:cubicBezTo>
                <a:cubicBezTo>
                  <a:pt x="2" y="94"/>
                  <a:pt x="0" y="91"/>
                  <a:pt x="0" y="88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8"/>
                  <a:pt x="2" y="5"/>
                  <a:pt x="3" y="3"/>
                </a:cubicBezTo>
                <a:cubicBezTo>
                  <a:pt x="5" y="1"/>
                  <a:pt x="8" y="0"/>
                  <a:pt x="11" y="0"/>
                </a:cubicBezTo>
                <a:close/>
                <a:moveTo>
                  <a:pt x="72" y="38"/>
                </a:moveTo>
                <a:cubicBezTo>
                  <a:pt x="72" y="38"/>
                  <a:pt x="72" y="38"/>
                  <a:pt x="72" y="38"/>
                </a:cubicBezTo>
                <a:cubicBezTo>
                  <a:pt x="72" y="38"/>
                  <a:pt x="72" y="38"/>
                  <a:pt x="72" y="38"/>
                </a:cubicBezTo>
                <a:cubicBezTo>
                  <a:pt x="94" y="60"/>
                  <a:pt x="94" y="60"/>
                  <a:pt x="94" y="60"/>
                </a:cubicBezTo>
                <a:cubicBezTo>
                  <a:pt x="95" y="61"/>
                  <a:pt x="95" y="63"/>
                  <a:pt x="94" y="63"/>
                </a:cubicBezTo>
                <a:cubicBezTo>
                  <a:pt x="72" y="86"/>
                  <a:pt x="72" y="86"/>
                  <a:pt x="72" y="86"/>
                </a:cubicBezTo>
                <a:cubicBezTo>
                  <a:pt x="71" y="87"/>
                  <a:pt x="69" y="87"/>
                  <a:pt x="68" y="86"/>
                </a:cubicBezTo>
                <a:cubicBezTo>
                  <a:pt x="68" y="85"/>
                  <a:pt x="68" y="85"/>
                  <a:pt x="68" y="84"/>
                </a:cubicBezTo>
                <a:cubicBezTo>
                  <a:pt x="68" y="73"/>
                  <a:pt x="68" y="73"/>
                  <a:pt x="68" y="73"/>
                </a:cubicBezTo>
                <a:cubicBezTo>
                  <a:pt x="52" y="73"/>
                  <a:pt x="52" y="73"/>
                  <a:pt x="52" y="73"/>
                </a:cubicBezTo>
                <a:cubicBezTo>
                  <a:pt x="51" y="73"/>
                  <a:pt x="49" y="72"/>
                  <a:pt x="49" y="71"/>
                </a:cubicBezTo>
                <a:cubicBezTo>
                  <a:pt x="49" y="71"/>
                  <a:pt x="49" y="71"/>
                  <a:pt x="49" y="71"/>
                </a:cubicBezTo>
                <a:cubicBezTo>
                  <a:pt x="49" y="53"/>
                  <a:pt x="49" y="53"/>
                  <a:pt x="49" y="53"/>
                </a:cubicBezTo>
                <a:cubicBezTo>
                  <a:pt x="49" y="51"/>
                  <a:pt x="51" y="50"/>
                  <a:pt x="52" y="50"/>
                </a:cubicBezTo>
                <a:cubicBezTo>
                  <a:pt x="52" y="50"/>
                  <a:pt x="52" y="50"/>
                  <a:pt x="52" y="50"/>
                </a:cubicBezTo>
                <a:cubicBezTo>
                  <a:pt x="68" y="50"/>
                  <a:pt x="68" y="50"/>
                  <a:pt x="68" y="50"/>
                </a:cubicBezTo>
                <a:cubicBezTo>
                  <a:pt x="68" y="40"/>
                  <a:pt x="68" y="40"/>
                  <a:pt x="68" y="40"/>
                </a:cubicBezTo>
                <a:cubicBezTo>
                  <a:pt x="68" y="38"/>
                  <a:pt x="69" y="37"/>
                  <a:pt x="70" y="37"/>
                </a:cubicBezTo>
                <a:cubicBezTo>
                  <a:pt x="71" y="37"/>
                  <a:pt x="71" y="38"/>
                  <a:pt x="72" y="38"/>
                </a:cubicBezTo>
                <a:close/>
                <a:moveTo>
                  <a:pt x="89" y="62"/>
                </a:moveTo>
                <a:cubicBezTo>
                  <a:pt x="89" y="62"/>
                  <a:pt x="89" y="62"/>
                  <a:pt x="89" y="62"/>
                </a:cubicBezTo>
                <a:cubicBezTo>
                  <a:pt x="72" y="45"/>
                  <a:pt x="72" y="45"/>
                  <a:pt x="72" y="45"/>
                </a:cubicBezTo>
                <a:cubicBezTo>
                  <a:pt x="72" y="53"/>
                  <a:pt x="72" y="53"/>
                  <a:pt x="72" y="53"/>
                </a:cubicBezTo>
                <a:cubicBezTo>
                  <a:pt x="72" y="53"/>
                  <a:pt x="72" y="53"/>
                  <a:pt x="72" y="53"/>
                </a:cubicBezTo>
                <a:cubicBezTo>
                  <a:pt x="72" y="54"/>
                  <a:pt x="71" y="55"/>
                  <a:pt x="70" y="55"/>
                </a:cubicBezTo>
                <a:cubicBezTo>
                  <a:pt x="54" y="55"/>
                  <a:pt x="54" y="55"/>
                  <a:pt x="54" y="55"/>
                </a:cubicBezTo>
                <a:cubicBezTo>
                  <a:pt x="54" y="69"/>
                  <a:pt x="54" y="69"/>
                  <a:pt x="54" y="69"/>
                </a:cubicBezTo>
                <a:cubicBezTo>
                  <a:pt x="70" y="69"/>
                  <a:pt x="70" y="69"/>
                  <a:pt x="70" y="69"/>
                </a:cubicBezTo>
                <a:cubicBezTo>
                  <a:pt x="70" y="69"/>
                  <a:pt x="70" y="69"/>
                  <a:pt x="70" y="69"/>
                </a:cubicBezTo>
                <a:cubicBezTo>
                  <a:pt x="71" y="69"/>
                  <a:pt x="72" y="70"/>
                  <a:pt x="72" y="71"/>
                </a:cubicBezTo>
                <a:cubicBezTo>
                  <a:pt x="72" y="79"/>
                  <a:pt x="72" y="79"/>
                  <a:pt x="72" y="79"/>
                </a:cubicBezTo>
                <a:cubicBezTo>
                  <a:pt x="89" y="62"/>
                  <a:pt x="89" y="62"/>
                  <a:pt x="89" y="62"/>
                </a:cubicBezTo>
                <a:close/>
                <a:moveTo>
                  <a:pt x="75" y="29"/>
                </a:moveTo>
                <a:cubicBezTo>
                  <a:pt x="75" y="29"/>
                  <a:pt x="75" y="29"/>
                  <a:pt x="75" y="29"/>
                </a:cubicBezTo>
                <a:cubicBezTo>
                  <a:pt x="57" y="12"/>
                  <a:pt x="57" y="12"/>
                  <a:pt x="57" y="12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6"/>
                  <a:pt x="58" y="27"/>
                  <a:pt x="59" y="28"/>
                </a:cubicBezTo>
                <a:cubicBezTo>
                  <a:pt x="59" y="28"/>
                  <a:pt x="59" y="28"/>
                  <a:pt x="59" y="28"/>
                </a:cubicBezTo>
                <a:cubicBezTo>
                  <a:pt x="59" y="29"/>
                  <a:pt x="60" y="29"/>
                  <a:pt x="61" y="29"/>
                </a:cubicBezTo>
                <a:cubicBezTo>
                  <a:pt x="75" y="29"/>
                  <a:pt x="75" y="29"/>
                  <a:pt x="75" y="2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-25400" y="1270"/>
            <a:ext cx="9998287" cy="2467187"/>
            <a:chOff x="-18853" y="0"/>
            <a:chExt cx="7499001" cy="1285318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flipH="1">
              <a:off x="-18853" y="0"/>
              <a:ext cx="2358605" cy="1285318"/>
            </a:xfrm>
            <a:prstGeom prst="rect">
              <a:avLst/>
            </a:prstGeom>
            <a:noFill/>
          </p:spPr>
        </p:pic>
        <p:cxnSp>
          <p:nvCxnSpPr>
            <p:cNvPr id="28" name="直接连接符 27"/>
            <p:cNvCxnSpPr/>
            <p:nvPr/>
          </p:nvCxnSpPr>
          <p:spPr>
            <a:xfrm>
              <a:off x="1691680" y="626740"/>
              <a:ext cx="2141180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5338968" y="626740"/>
              <a:ext cx="2141180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2159847" y="527897"/>
            <a:ext cx="7168727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latin typeface="华文楷体" panose="02010600040101010101" charset="-122"/>
                <a:ea typeface="华文楷体" panose="02010600040101010101" charset="-122"/>
              </a:rPr>
              <a:t>那么</a:t>
            </a:r>
            <a:r>
              <a:rPr lang="zh-CN" altLang="en-US" sz="3200" dirty="0">
                <a:latin typeface="华文楷体" panose="02010600040101010101" charset="-122"/>
                <a:ea typeface="华文楷体" panose="02010600040101010101" charset="-122"/>
              </a:rPr>
              <a:t>，</a:t>
            </a:r>
            <a:endParaRPr lang="zh-CN" altLang="en-US" sz="3200" dirty="0"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 dirty="0">
                <a:latin typeface="华文楷体" panose="02010600040101010101" charset="-122"/>
                <a:ea typeface="华文楷体" panose="02010600040101010101" charset="-122"/>
              </a:rPr>
              <a:t>作者眼中的燕子是什么样的？</a:t>
            </a:r>
            <a:endParaRPr lang="zh-CN" altLang="en-US" sz="3200" dirty="0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91073" y="2355003"/>
            <a:ext cx="9549553" cy="2680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735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一身</a:t>
            </a:r>
            <a:r>
              <a:rPr lang="zh-CN" altLang="en-US" sz="3735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乌黑的</a:t>
            </a:r>
            <a:r>
              <a:rPr lang="zh-CN" altLang="en-US" sz="3735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羽毛，一双</a:t>
            </a:r>
            <a:r>
              <a:rPr lang="zh-CN" altLang="en-US" sz="3735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剪刀似的</a:t>
            </a:r>
            <a:r>
              <a:rPr lang="zh-CN" altLang="en-US" sz="3735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尾巴，一对</a:t>
            </a:r>
            <a:r>
              <a:rPr lang="zh-CN" altLang="en-US" sz="3735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轻快有力的</a:t>
            </a:r>
            <a:r>
              <a:rPr lang="zh-CN" altLang="en-US" sz="3735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翅膀,凑成了那样可爱的活波的小燕子。</a:t>
            </a:r>
            <a:endParaRPr lang="zh-CN" altLang="en-US" sz="3735" dirty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25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45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45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24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1" dur="150" fill="hold"/>
                                        <p:tgtEl>
                                          <p:spTgt spid="2459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8" dur="150" fill="hold"/>
                                        <p:tgtEl>
                                          <p:spTgt spid="2458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7" grpId="0" animBg="1"/>
      <p:bldP spid="24587" grpId="1" animBg="1"/>
      <p:bldP spid="24595" grpId="0" animBg="1"/>
      <p:bldP spid="24595" grpId="1" animBg="1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图片 101"/>
          <p:cNvPicPr/>
          <p:nvPr/>
        </p:nvPicPr>
        <p:blipFill>
          <a:blip r:embed="rId1">
            <a:alphaModFix amt="48000"/>
          </a:blip>
          <a:stretch>
            <a:fillRect/>
          </a:stretch>
        </p:blipFill>
        <p:spPr>
          <a:xfrm>
            <a:off x="4192270" y="330200"/>
            <a:ext cx="7620000" cy="6527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64253" y="140123"/>
            <a:ext cx="6587067" cy="66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5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anose="02010509060101010101" charset="-122"/>
                <a:ea typeface="隶书" panose="02010509060101010101" charset="-122"/>
              </a:rPr>
              <a:t>读一读，标一标，认一认</a:t>
            </a:r>
            <a:endParaRPr lang="zh-CN" altLang="en-US" sz="3735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23147" y="1604857"/>
            <a:ext cx="10619740" cy="2922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伶</a:t>
            </a:r>
            <a:r>
              <a:rPr lang="en-US" altLang="zh-CN" sz="3200" b="1" dirty="0" err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líng</a:t>
            </a:r>
            <a:r>
              <a:rPr lang="en-US" altLang="zh-CN" sz="3200" b="1" dirty="0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       </a:t>
            </a:r>
            <a:r>
              <a:rPr lang="zh-CN" altLang="en-US" sz="3200" b="1" dirty="0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俐</a:t>
            </a:r>
            <a:r>
              <a:rPr lang="en-US" altLang="zh-CN" sz="3200" b="1" dirty="0" err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lì</a:t>
            </a:r>
            <a:r>
              <a:rPr lang="en-US" altLang="zh-CN" sz="3200" b="1" dirty="0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          </a:t>
            </a:r>
            <a:r>
              <a:rPr lang="zh-CN" altLang="en-US" sz="3200" b="1" dirty="0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掠</a:t>
            </a:r>
            <a:r>
              <a:rPr lang="en-US" altLang="zh-CN" sz="3200" b="1" dirty="0" err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lùe</a:t>
            </a:r>
            <a:r>
              <a:rPr lang="en-US" altLang="zh-CN" sz="3200" b="1" dirty="0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        </a:t>
            </a:r>
            <a:r>
              <a:rPr lang="zh-CN" altLang="en-US" sz="3200" b="1" dirty="0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翼</a:t>
            </a:r>
            <a:r>
              <a:rPr lang="en-US" altLang="zh-CN" sz="3200" b="1" dirty="0" err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yì</a:t>
            </a:r>
            <a:r>
              <a:rPr lang="en-US" altLang="zh-CN" sz="3200" b="1" dirty="0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           </a:t>
            </a:r>
            <a:r>
              <a:rPr lang="zh-CN" altLang="en-US" sz="3200" b="1" dirty="0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沾</a:t>
            </a:r>
            <a:r>
              <a:rPr lang="en-US" altLang="zh-CN" sz="3200" b="1" dirty="0" err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zhān</a:t>
            </a:r>
            <a:r>
              <a:rPr lang="en-US" altLang="zh-CN" sz="3200" b="1" dirty="0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           </a:t>
            </a:r>
            <a:r>
              <a:rPr lang="zh-CN" altLang="en-US" sz="3200" b="1" dirty="0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圈</a:t>
            </a:r>
            <a:r>
              <a:rPr lang="en-US" altLang="zh-CN" sz="3200" b="1" dirty="0" err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quān</a:t>
            </a:r>
            <a:r>
              <a:rPr lang="en-US" altLang="zh-CN" sz="3200" b="1" dirty="0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 </a:t>
            </a:r>
            <a:endParaRPr lang="en-US" altLang="zh-CN" sz="3200" b="1" dirty="0"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</a:endParaRPr>
          </a:p>
          <a:p>
            <a:r>
              <a:rPr lang="en-US" altLang="zh-CN" sz="3200" b="1" dirty="0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     </a:t>
            </a:r>
            <a:endParaRPr lang="en-US" altLang="zh-CN" sz="3200" b="1" dirty="0"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</a:endParaRPr>
          </a:p>
          <a:p>
            <a:r>
              <a:rPr lang="zh-CN" altLang="en-US" sz="3200" b="1" dirty="0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漾</a:t>
            </a:r>
            <a:r>
              <a:rPr lang="en-US" altLang="zh-CN" sz="3200" b="1" dirty="0" err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yàng</a:t>
            </a:r>
            <a:r>
              <a:rPr lang="en-US" altLang="zh-CN" sz="3200" b="1" dirty="0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     </a:t>
            </a:r>
            <a:r>
              <a:rPr lang="zh-CN" altLang="en-US" sz="3200" b="1" dirty="0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倦</a:t>
            </a:r>
            <a:r>
              <a:rPr lang="en-US" altLang="zh-CN" sz="3200" b="1" dirty="0" err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juàn</a:t>
            </a:r>
            <a:r>
              <a:rPr lang="en-US" altLang="zh-CN" sz="3200" b="1" dirty="0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      </a:t>
            </a:r>
            <a:r>
              <a:rPr lang="zh-CN" altLang="en-US" sz="3200" b="1" dirty="0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闲</a:t>
            </a:r>
            <a:r>
              <a:rPr lang="en-US" altLang="zh-CN" sz="3200" b="1" dirty="0" err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xián</a:t>
            </a:r>
            <a:r>
              <a:rPr lang="en-US" altLang="zh-CN" sz="3200" b="1" dirty="0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      </a:t>
            </a:r>
            <a:r>
              <a:rPr lang="zh-CN" altLang="en-US" sz="3200" b="1" dirty="0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散</a:t>
            </a:r>
            <a:r>
              <a:rPr lang="en-US" altLang="zh-CN" sz="3200" b="1" dirty="0" err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sǎn</a:t>
            </a:r>
            <a:r>
              <a:rPr lang="en-US" altLang="zh-CN" sz="3200" b="1" dirty="0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        </a:t>
            </a:r>
            <a:r>
              <a:rPr lang="zh-CN" altLang="en-US" sz="3200" b="1" dirty="0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纤</a:t>
            </a:r>
            <a:r>
              <a:rPr lang="en-US" altLang="zh-CN" sz="3200" b="1" dirty="0" err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xiān</a:t>
            </a:r>
            <a:r>
              <a:rPr lang="en-US" altLang="zh-CN" sz="3200" b="1" dirty="0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             </a:t>
            </a:r>
            <a:r>
              <a:rPr lang="zh-CN" altLang="en-US" sz="3200" b="1" dirty="0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杆</a:t>
            </a:r>
            <a:r>
              <a:rPr lang="en-US" altLang="zh-CN" sz="3200" b="1" dirty="0" err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gān</a:t>
            </a:r>
            <a:endParaRPr lang="zh-CN" altLang="en-US" sz="3200" b="1" dirty="0"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</a:endParaRPr>
          </a:p>
          <a:p>
            <a:endParaRPr lang="zh-CN" altLang="en-US" sz="3200" b="1" dirty="0"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</a:endParaRPr>
          </a:p>
          <a:p>
            <a:r>
              <a:rPr lang="zh-CN" altLang="en-US" sz="3200" b="1" dirty="0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痕</a:t>
            </a:r>
            <a:r>
              <a:rPr lang="en-US" altLang="zh-CN" sz="3200" b="1" dirty="0" err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hén</a:t>
            </a:r>
            <a:endParaRPr lang="zh-CN" altLang="en-US" sz="3200" b="1" dirty="0"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</a:endParaRPr>
          </a:p>
          <a:p>
            <a:r>
              <a:rPr lang="en-US" altLang="zh-CN" sz="2400" dirty="0"/>
              <a:t> </a:t>
            </a:r>
            <a:endParaRPr lang="en-US" altLang="zh-CN" sz="24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>
            <a:alphaModFix amt="6000"/>
          </a:blip>
          <a:stretch>
            <a:fillRect/>
          </a:stretch>
        </p:blipFill>
        <p:spPr>
          <a:xfrm>
            <a:off x="10066020" y="5844540"/>
            <a:ext cx="1996440" cy="101346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250">
        <p14:vortex dir="r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图片 102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9084945" y="0"/>
            <a:ext cx="3309620" cy="29514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43087" y="164677"/>
            <a:ext cx="6587067" cy="66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5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anose="02010509060101010101" charset="-122"/>
                <a:ea typeface="隶书" panose="02010509060101010101" charset="-122"/>
              </a:rPr>
              <a:t>写一写，练一练</a:t>
            </a:r>
            <a:endParaRPr lang="zh-CN" altLang="en-US" sz="3735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59000" y="836930"/>
            <a:ext cx="8061113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265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拂</a:t>
            </a:r>
            <a:r>
              <a:rPr lang="en-US" altLang="zh-CN" sz="4265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</a:t>
            </a:r>
            <a:r>
              <a:rPr lang="zh-CN" altLang="en-US" sz="4265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聚</a:t>
            </a:r>
            <a:r>
              <a:rPr lang="en-US" altLang="zh-CN" sz="4265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</a:t>
            </a:r>
            <a:r>
              <a:rPr lang="zh-CN" altLang="en-US" sz="4265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拢</a:t>
            </a:r>
            <a:r>
              <a:rPr lang="en-US" altLang="zh-CN" sz="4265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</a:t>
            </a:r>
            <a:r>
              <a:rPr lang="zh-CN" altLang="en-US" sz="4265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形</a:t>
            </a:r>
            <a:r>
              <a:rPr lang="en-US" altLang="zh-CN" sz="4265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</a:t>
            </a:r>
            <a:r>
              <a:rPr lang="zh-CN" altLang="en-US" sz="4265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掠</a:t>
            </a:r>
            <a:r>
              <a:rPr lang="en-US" altLang="zh-CN" sz="4265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</a:t>
            </a:r>
            <a:r>
              <a:rPr lang="zh-CN" altLang="en-US" sz="4265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偶</a:t>
            </a:r>
            <a:endParaRPr lang="zh-CN" altLang="en-US" sz="4265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endParaRPr lang="zh-CN" altLang="en-US" sz="4265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r>
              <a:rPr lang="zh-CN" altLang="en-US" sz="4265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尔</a:t>
            </a:r>
            <a:r>
              <a:rPr lang="en-US" altLang="zh-CN" sz="4265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</a:t>
            </a:r>
            <a:r>
              <a:rPr lang="zh-CN" altLang="en-US" sz="4265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沾</a:t>
            </a:r>
            <a:r>
              <a:rPr lang="en-US" altLang="zh-CN" sz="4265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</a:t>
            </a:r>
            <a:r>
              <a:rPr lang="zh-CN" altLang="en-US" sz="4265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倦</a:t>
            </a:r>
            <a:r>
              <a:rPr lang="en-US" altLang="zh-CN" sz="4265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</a:t>
            </a:r>
            <a:r>
              <a:rPr lang="zh-CN" altLang="en-US" sz="4265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支</a:t>
            </a:r>
            <a:r>
              <a:rPr lang="en-US" altLang="zh-CN" sz="4265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</a:t>
            </a:r>
            <a:r>
              <a:rPr lang="zh-CN" altLang="en-US" sz="4265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痕</a:t>
            </a:r>
            <a:r>
              <a:rPr lang="en-US" altLang="zh-CN" sz="4265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</a:t>
            </a:r>
            <a:r>
              <a:rPr lang="zh-CN" altLang="en-US" sz="4265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幅</a:t>
            </a:r>
            <a:endParaRPr lang="zh-CN" altLang="en-US" sz="4265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38760" y="3081443"/>
            <a:ext cx="6587067" cy="66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5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anose="02010509060101010101" charset="-122"/>
                <a:ea typeface="隶书" panose="02010509060101010101" charset="-122"/>
              </a:rPr>
              <a:t>辨一辨，并组词</a:t>
            </a:r>
            <a:endParaRPr lang="zh-CN" altLang="en-US" sz="3735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11953" y="3930650"/>
            <a:ext cx="10754360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拂（</a:t>
            </a:r>
            <a:r>
              <a:rPr lang="zh-CN" altLang="en-US" sz="3200">
                <a:solidFill>
                  <a:schemeClr val="accent6">
                    <a:lumMod val="7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吹拂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）佛（</a:t>
            </a:r>
            <a:r>
              <a:rPr lang="zh-CN" altLang="en-US" sz="3200">
                <a:solidFill>
                  <a:schemeClr val="accent6">
                    <a:lumMod val="7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佛像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）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           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形（</a:t>
            </a:r>
            <a:r>
              <a:rPr lang="zh-CN" altLang="en-US" sz="3200">
                <a:solidFill>
                  <a:schemeClr val="accent6">
                    <a:lumMod val="7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形状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）型（</a:t>
            </a:r>
            <a:r>
              <a:rPr lang="zh-CN" altLang="en-US" sz="3200">
                <a:solidFill>
                  <a:schemeClr val="accent6">
                    <a:lumMod val="7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型号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）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掠（</a:t>
            </a:r>
            <a:r>
              <a:rPr lang="zh-CN" altLang="en-US" sz="3200">
                <a:solidFill>
                  <a:schemeClr val="accent6">
                    <a:lumMod val="7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掠夺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）惊（</a:t>
            </a:r>
            <a:r>
              <a:rPr lang="zh-CN" altLang="en-US" sz="3200">
                <a:solidFill>
                  <a:schemeClr val="accent6">
                    <a:lumMod val="7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惊喜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）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           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沾（</a:t>
            </a:r>
            <a:r>
              <a:rPr lang="zh-CN" altLang="en-US" sz="3200">
                <a:solidFill>
                  <a:schemeClr val="accent6">
                    <a:lumMod val="7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沾水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）粘（</a:t>
            </a:r>
            <a:r>
              <a:rPr lang="zh-CN" altLang="en-US" sz="3200">
                <a:solidFill>
                  <a:schemeClr val="accent6">
                    <a:lumMod val="7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粘贴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）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幅（</a:t>
            </a:r>
            <a:r>
              <a:rPr lang="zh-CN" altLang="en-US" sz="3200">
                <a:solidFill>
                  <a:schemeClr val="accent6">
                    <a:lumMod val="7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一幅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）副（</a:t>
            </a:r>
            <a:r>
              <a:rPr lang="zh-CN" altLang="en-US" sz="3200">
                <a:solidFill>
                  <a:schemeClr val="accent6">
                    <a:lumMod val="7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副手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）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>
            <a:alphaModFix amt="9000"/>
          </a:blip>
          <a:stretch>
            <a:fillRect/>
          </a:stretch>
        </p:blipFill>
        <p:spPr>
          <a:xfrm>
            <a:off x="476885" y="-182880"/>
            <a:ext cx="1996440" cy="101346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250">
        <p14:vortex dir="r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直接连接符 20"/>
          <p:cNvCxnSpPr>
            <a:cxnSpLocks noChangeShapeType="1"/>
          </p:cNvCxnSpPr>
          <p:nvPr/>
        </p:nvCxnSpPr>
        <p:spPr bwMode="auto">
          <a:xfrm flipV="1">
            <a:off x="5162551" y="3700839"/>
            <a:ext cx="1854200" cy="2117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文本框 1"/>
          <p:cNvSpPr txBox="1"/>
          <p:nvPr/>
        </p:nvSpPr>
        <p:spPr>
          <a:xfrm>
            <a:off x="238760" y="164677"/>
            <a:ext cx="4099560" cy="66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5" dirty="0">
                <a:latin typeface="华文楷体" panose="02010600040101010101" charset="-122"/>
                <a:ea typeface="华文楷体" panose="02010600040101010101" charset="-122"/>
              </a:rPr>
              <a:t>课文赏析</a:t>
            </a:r>
            <a:endParaRPr lang="zh-CN" altLang="en-US" sz="3735" dirty="0">
              <a:latin typeface="华文楷体" panose="02010600040101010101" charset="-122"/>
              <a:ea typeface="华文楷体" panose="02010600040101010101" charset="-122"/>
            </a:endParaRPr>
          </a:p>
        </p:txBody>
      </p:sp>
      <p:pic>
        <p:nvPicPr>
          <p:cNvPr id="109" name="图片 108"/>
          <p:cNvPicPr/>
          <p:nvPr/>
        </p:nvPicPr>
        <p:blipFill>
          <a:blip r:embed="rId1"/>
          <a:stretch>
            <a:fillRect/>
          </a:stretch>
        </p:blipFill>
        <p:spPr>
          <a:xfrm>
            <a:off x="8069580" y="1270"/>
            <a:ext cx="4202007" cy="4241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335280" y="1124797"/>
            <a:ext cx="7603067" cy="2491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1.</a:t>
            </a:r>
            <a:r>
              <a:rPr lang="zh-CN" altLang="en-US" sz="2400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读第二自然段，数数作者一共写了多少种颜色。</a:t>
            </a:r>
            <a:endParaRPr lang="zh-CN" altLang="en-US" sz="2400" dirty="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r>
              <a:rPr lang="en-US" altLang="zh-CN" sz="2400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</a:t>
            </a:r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红、白、黄、青、绿五种</a:t>
            </a:r>
            <a:endParaRPr lang="zh-CN" altLang="en-US" sz="2400" dirty="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 fontAlgn="auto">
              <a:lnSpc>
                <a:spcPct val="150000"/>
              </a:lnSpc>
            </a:pPr>
            <a:endParaRPr lang="zh-CN" altLang="en-US" sz="2400" dirty="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endParaRPr lang="zh-CN" altLang="en-US" sz="2400" dirty="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r>
              <a:rPr lang="en-US" altLang="zh-CN" sz="2400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2.</a:t>
            </a:r>
            <a:r>
              <a:rPr lang="zh-CN" altLang="en-US" sz="2400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文章中最突出的修辞手法是哪种？</a:t>
            </a:r>
            <a:r>
              <a:rPr lang="zh-CN" sz="2400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请</a:t>
            </a:r>
            <a:r>
              <a:rPr lang="zh-CN" altLang="en-US" sz="2400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举例说明。</a:t>
            </a:r>
            <a:endParaRPr lang="zh-CN" altLang="en-US" sz="2400" dirty="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r>
              <a:rPr lang="en-US" altLang="zh-CN" sz="2400" dirty="0">
                <a:solidFill>
                  <a:schemeClr val="accent6">
                    <a:lumMod val="75000"/>
                  </a:schemeClr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</a:t>
            </a:r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比喻。如</a:t>
            </a:r>
            <a:r>
              <a:rPr lang="en-US" altLang="zh-CN" sz="2400" dirty="0">
                <a:solidFill>
                  <a:schemeClr val="accent6">
                    <a:lumMod val="75000"/>
                  </a:schemeClr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“</a:t>
            </a:r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剪刀似的尾巴</a:t>
            </a:r>
            <a:r>
              <a:rPr lang="en-US" altLang="zh-CN" sz="2400" dirty="0">
                <a:solidFill>
                  <a:schemeClr val="accent6">
                    <a:lumMod val="75000"/>
                  </a:schemeClr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”</a:t>
            </a:r>
            <a:endParaRPr lang="zh-CN" altLang="en-US" sz="2400" dirty="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6947" y="3839210"/>
            <a:ext cx="11021060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3.</a:t>
            </a:r>
            <a:r>
              <a:rPr lang="zh-CN" altLang="en-US" sz="2400" dirty="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燕子的尾巴有什么作用？请从文章中找出相关句子，概括说明。</a:t>
            </a:r>
            <a:endParaRPr lang="zh-CN" altLang="en-US" sz="2400" dirty="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  <a:p>
            <a:endParaRPr lang="zh-CN" altLang="en-US" sz="2400" dirty="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r>
              <a:rPr lang="en-US" altLang="zh-CN" sz="2400" dirty="0">
                <a:solidFill>
                  <a:schemeClr val="accent6">
                    <a:lumMod val="75000"/>
                  </a:schemeClr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“</a:t>
            </a:r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带了它双剪似的尾巴</a:t>
            </a:r>
            <a:r>
              <a:rPr lang="en-US" altLang="zh-CN" sz="2400" dirty="0">
                <a:solidFill>
                  <a:schemeClr val="accent6">
                    <a:lumMod val="75000"/>
                  </a:schemeClr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···</a:t>
            </a:r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飞到那边的高柳下了</a:t>
            </a:r>
            <a:r>
              <a:rPr lang="en-US" altLang="zh-CN" sz="2400" dirty="0">
                <a:solidFill>
                  <a:schemeClr val="accent6">
                    <a:lumMod val="75000"/>
                  </a:schemeClr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”</a:t>
            </a:r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（调整飞行速度）</a:t>
            </a:r>
            <a:endParaRPr lang="en-US" altLang="zh-CN" sz="2400" dirty="0">
              <a:solidFill>
                <a:schemeClr val="accent6">
                  <a:lumMod val="75000"/>
                </a:schemeClr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dirty="0">
                <a:solidFill>
                  <a:schemeClr val="accent6">
                    <a:lumMod val="75000"/>
                  </a:schemeClr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“</a:t>
            </a:r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另有几只</a:t>
            </a:r>
            <a:r>
              <a:rPr lang="en-US" altLang="zh-CN" sz="2400" dirty="0">
                <a:solidFill>
                  <a:schemeClr val="accent6">
                    <a:lumMod val="75000"/>
                  </a:schemeClr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···</a:t>
            </a:r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横掠着</a:t>
            </a:r>
            <a:r>
              <a:rPr lang="en-US" altLang="zh-CN" sz="2400" dirty="0">
                <a:solidFill>
                  <a:schemeClr val="accent6">
                    <a:lumMod val="75000"/>
                  </a:schemeClr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”</a:t>
            </a:r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（保持平衡）</a:t>
            </a:r>
            <a:endParaRPr lang="zh-CN" altLang="en-US" sz="2400" dirty="0">
              <a:solidFill>
                <a:schemeClr val="accent6">
                  <a:lumMod val="75000"/>
                </a:schemeClr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  <a:p>
            <a:endParaRPr lang="zh-CN" altLang="en-US" sz="2400" dirty="0">
              <a:solidFill>
                <a:schemeClr val="accent6">
                  <a:lumMod val="75000"/>
                </a:schemeClr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25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5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66047" y="4005157"/>
            <a:ext cx="9340427" cy="18173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3735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5.</a:t>
            </a:r>
            <a:r>
              <a:rPr lang="zh-CN" altLang="en-US" sz="3735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说说读了这篇文章，你有什么感想？你觉得哪一段最美？为什么？</a:t>
            </a:r>
            <a:endParaRPr lang="zh-CN" altLang="en-US" sz="3735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06687" y="549063"/>
            <a:ext cx="9259147" cy="279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665" dirty="0"/>
              <a:t>4.</a:t>
            </a:r>
            <a:r>
              <a:rPr lang="zh-CN" altLang="en-US" sz="3200" b="1" dirty="0">
                <a:latin typeface="华文楷体" panose="02010600040101010101" charset="-122"/>
                <a:ea typeface="华文楷体" panose="02010600040101010101" charset="-122"/>
              </a:rPr>
              <a:t>这篇文章表达了作者什么样的情感？请详细解释。</a:t>
            </a:r>
            <a:endParaRPr lang="zh-CN" altLang="en-US" sz="3200" b="1" dirty="0">
              <a:latin typeface="华文楷体" panose="02010600040101010101" charset="-122"/>
              <a:ea typeface="华文楷体" panose="02010600040101010101" charset="-122"/>
            </a:endParaRPr>
          </a:p>
          <a:p>
            <a:pPr fontAlgn="auto">
              <a:lnSpc>
                <a:spcPct val="150000"/>
              </a:lnSpc>
            </a:pPr>
            <a:endParaRPr lang="zh-CN" altLang="en-US" sz="3200" b="1" dirty="0"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en-US" altLang="zh-CN" sz="3200" b="1" dirty="0">
                <a:latin typeface="华文楷体" panose="02010600040101010101" charset="-122"/>
                <a:ea typeface="华文楷体" panose="02010600040101010101" charset="-122"/>
              </a:rPr>
              <a:t>  </a:t>
            </a: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华文楷体" panose="02010600040101010101" charset="-122"/>
                <a:ea typeface="华文楷体" panose="02010600040101010101" charset="-122"/>
              </a:rPr>
              <a:t>在作者的眼中，燕子是很可爱的一种小动物，他通过对燕子的外表，行为来表达对燕子的喜爱之情，赞颂春天。</a:t>
            </a:r>
            <a:endParaRPr lang="zh-CN" altLang="en-US" sz="3200" b="1" dirty="0">
              <a:solidFill>
                <a:schemeClr val="accent6">
                  <a:lumMod val="75000"/>
                </a:schemeClr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>
            <a:alphaModFix amt="5000"/>
          </a:blip>
          <a:stretch>
            <a:fillRect/>
          </a:stretch>
        </p:blipFill>
        <p:spPr>
          <a:xfrm>
            <a:off x="4469765" y="4747895"/>
            <a:ext cx="1996440" cy="10134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25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57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直接连接符 20"/>
          <p:cNvCxnSpPr>
            <a:cxnSpLocks noChangeShapeType="1"/>
          </p:cNvCxnSpPr>
          <p:nvPr/>
        </p:nvCxnSpPr>
        <p:spPr bwMode="auto">
          <a:xfrm flipV="1">
            <a:off x="5162551" y="3700839"/>
            <a:ext cx="1854200" cy="2117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" name="文本框 3"/>
          <p:cNvSpPr txBox="1"/>
          <p:nvPr/>
        </p:nvSpPr>
        <p:spPr>
          <a:xfrm>
            <a:off x="892387" y="452543"/>
            <a:ext cx="3379047" cy="66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5">
                <a:solidFill>
                  <a:schemeClr val="accent2">
                    <a:lumMod val="75000"/>
                  </a:schemeClr>
                </a:solidFill>
                <a:latin typeface="华文楷体" panose="02010600040101010101" charset="-122"/>
                <a:ea typeface="华文楷体" panose="02010600040101010101" charset="-122"/>
              </a:rPr>
              <a:t>多音字组词</a:t>
            </a:r>
            <a:endParaRPr lang="zh-CN" altLang="en-US" sz="3735">
              <a:solidFill>
                <a:schemeClr val="accent2">
                  <a:lumMod val="75000"/>
                </a:schemeClr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8" name="左大括号 7"/>
          <p:cNvSpPr/>
          <p:nvPr/>
        </p:nvSpPr>
        <p:spPr>
          <a:xfrm>
            <a:off x="1295400" y="1412663"/>
            <a:ext cx="522393" cy="1180253"/>
          </a:xfrm>
          <a:prstGeom prst="leftBrace">
            <a:avLst>
              <a:gd name="adj1" fmla="val 8333"/>
              <a:gd name="adj2" fmla="val 5005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0" name="文本框 9"/>
          <p:cNvSpPr txBox="1"/>
          <p:nvPr/>
        </p:nvSpPr>
        <p:spPr>
          <a:xfrm>
            <a:off x="705273" y="1701377"/>
            <a:ext cx="590127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圈</a:t>
            </a:r>
            <a:endParaRPr lang="zh-CN" altLang="en-US" sz="2400"/>
          </a:p>
        </p:txBody>
      </p:sp>
      <p:sp>
        <p:nvSpPr>
          <p:cNvPr id="11" name="文本框 10"/>
          <p:cNvSpPr txBox="1"/>
          <p:nvPr/>
        </p:nvSpPr>
        <p:spPr>
          <a:xfrm>
            <a:off x="1775460" y="1210310"/>
            <a:ext cx="2048087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/>
              <a:t>quān</a:t>
            </a:r>
            <a:r>
              <a:rPr lang="zh-CN" altLang="en-US" sz="2400"/>
              <a:t>（</a:t>
            </a:r>
            <a:r>
              <a:rPr lang="zh-CN" altLang="en-US" sz="2400">
                <a:solidFill>
                  <a:schemeClr val="accent6">
                    <a:lumMod val="75000"/>
                  </a:schemeClr>
                </a:solidFill>
              </a:rPr>
              <a:t>圆圈</a:t>
            </a:r>
            <a:r>
              <a:rPr lang="zh-CN" altLang="en-US" sz="2400"/>
              <a:t>）</a:t>
            </a:r>
            <a:endParaRPr lang="zh-CN" altLang="en-US" sz="2400"/>
          </a:p>
        </p:txBody>
      </p:sp>
      <p:sp>
        <p:nvSpPr>
          <p:cNvPr id="12" name="文本框 11"/>
          <p:cNvSpPr txBox="1"/>
          <p:nvPr/>
        </p:nvSpPr>
        <p:spPr>
          <a:xfrm>
            <a:off x="1775460" y="2372783"/>
            <a:ext cx="18770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/>
              <a:t>juàn </a:t>
            </a:r>
            <a:r>
              <a:rPr lang="zh-CN" altLang="en-US" sz="2400"/>
              <a:t>（</a:t>
            </a:r>
            <a:r>
              <a:rPr lang="zh-CN" altLang="en-US" sz="2400">
                <a:solidFill>
                  <a:schemeClr val="accent6">
                    <a:lumMod val="75000"/>
                  </a:schemeClr>
                </a:solidFill>
              </a:rPr>
              <a:t>圈养</a:t>
            </a:r>
            <a:r>
              <a:rPr lang="zh-CN" altLang="en-US" sz="2400"/>
              <a:t>）</a:t>
            </a:r>
            <a:endParaRPr lang="zh-CN" altLang="en-US" sz="2400"/>
          </a:p>
        </p:txBody>
      </p:sp>
      <p:sp>
        <p:nvSpPr>
          <p:cNvPr id="14" name="左大括号 13"/>
          <p:cNvSpPr/>
          <p:nvPr/>
        </p:nvSpPr>
        <p:spPr>
          <a:xfrm>
            <a:off x="4549140" y="1429597"/>
            <a:ext cx="557107" cy="1247987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5" name="文本框 14"/>
          <p:cNvSpPr txBox="1"/>
          <p:nvPr/>
        </p:nvSpPr>
        <p:spPr>
          <a:xfrm>
            <a:off x="4132580" y="1808057"/>
            <a:ext cx="6121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散</a:t>
            </a:r>
            <a:endParaRPr lang="zh-CN" altLang="en-US" sz="2400"/>
          </a:p>
        </p:txBody>
      </p:sp>
      <p:sp>
        <p:nvSpPr>
          <p:cNvPr id="16" name="文本框 15"/>
          <p:cNvSpPr txBox="1"/>
          <p:nvPr/>
        </p:nvSpPr>
        <p:spPr>
          <a:xfrm>
            <a:off x="5162973" y="1148503"/>
            <a:ext cx="217339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/>
              <a:t>sǎn</a:t>
            </a:r>
            <a:r>
              <a:rPr lang="zh-CN" altLang="en-US" sz="2400"/>
              <a:t>（</a:t>
            </a:r>
            <a:r>
              <a:rPr lang="zh-CN" altLang="en-US" sz="2400">
                <a:solidFill>
                  <a:schemeClr val="accent6">
                    <a:lumMod val="75000"/>
                  </a:schemeClr>
                </a:solidFill>
              </a:rPr>
              <a:t>散文</a:t>
            </a:r>
            <a:r>
              <a:rPr lang="zh-CN" altLang="en-US" sz="2400"/>
              <a:t>）</a:t>
            </a:r>
            <a:endParaRPr lang="zh-CN" altLang="en-US" sz="2400"/>
          </a:p>
        </p:txBody>
      </p:sp>
      <p:sp>
        <p:nvSpPr>
          <p:cNvPr id="17" name="文本框 16"/>
          <p:cNvSpPr txBox="1"/>
          <p:nvPr/>
        </p:nvSpPr>
        <p:spPr>
          <a:xfrm>
            <a:off x="5106247" y="2425277"/>
            <a:ext cx="184065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/>
              <a:t>sàn</a:t>
            </a:r>
            <a:r>
              <a:rPr lang="zh-CN" altLang="en-US" sz="2400"/>
              <a:t>（</a:t>
            </a:r>
            <a:r>
              <a:rPr lang="zh-CN" altLang="en-US" sz="2400">
                <a:solidFill>
                  <a:schemeClr val="accent6">
                    <a:lumMod val="75000"/>
                  </a:schemeClr>
                </a:solidFill>
              </a:rPr>
              <a:t>散步</a:t>
            </a:r>
            <a:r>
              <a:rPr lang="zh-CN" altLang="en-US" sz="2400"/>
              <a:t>）</a:t>
            </a:r>
            <a:endParaRPr lang="zh-CN" altLang="en-US" sz="2400"/>
          </a:p>
        </p:txBody>
      </p:sp>
      <p:sp>
        <p:nvSpPr>
          <p:cNvPr id="18" name="左大括号 17"/>
          <p:cNvSpPr/>
          <p:nvPr/>
        </p:nvSpPr>
        <p:spPr>
          <a:xfrm>
            <a:off x="8111913" y="1509183"/>
            <a:ext cx="403013" cy="1247987"/>
          </a:xfrm>
          <a:prstGeom prst="leftBrace">
            <a:avLst>
              <a:gd name="adj1" fmla="val 8333"/>
              <a:gd name="adj2" fmla="val 51628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9" name="文本框 18"/>
          <p:cNvSpPr txBox="1"/>
          <p:nvPr/>
        </p:nvSpPr>
        <p:spPr>
          <a:xfrm>
            <a:off x="7581900" y="1757257"/>
            <a:ext cx="61383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杆</a:t>
            </a:r>
            <a:endParaRPr lang="zh-CN" altLang="en-US" sz="2400"/>
          </a:p>
        </p:txBody>
      </p:sp>
      <p:sp>
        <p:nvSpPr>
          <p:cNvPr id="20" name="文本框 19"/>
          <p:cNvSpPr txBox="1"/>
          <p:nvPr/>
        </p:nvSpPr>
        <p:spPr>
          <a:xfrm>
            <a:off x="8591973" y="1210310"/>
            <a:ext cx="19659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/>
              <a:t>gān</a:t>
            </a:r>
            <a:r>
              <a:rPr lang="zh-CN" altLang="en-US" sz="2400"/>
              <a:t>（</a:t>
            </a:r>
            <a:r>
              <a:rPr lang="zh-CN" altLang="en-US" sz="2400">
                <a:solidFill>
                  <a:schemeClr val="accent6">
                    <a:lumMod val="75000"/>
                  </a:schemeClr>
                </a:solidFill>
              </a:rPr>
              <a:t>旗杆</a:t>
            </a:r>
            <a:r>
              <a:rPr lang="zh-CN" altLang="en-US" sz="2400"/>
              <a:t>）</a:t>
            </a:r>
            <a:endParaRPr lang="zh-CN" altLang="en-US" sz="2400"/>
          </a:p>
        </p:txBody>
      </p:sp>
      <p:sp>
        <p:nvSpPr>
          <p:cNvPr id="21" name="文本框 20"/>
          <p:cNvSpPr txBox="1"/>
          <p:nvPr/>
        </p:nvSpPr>
        <p:spPr>
          <a:xfrm>
            <a:off x="8591973" y="2592917"/>
            <a:ext cx="19659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/>
              <a:t>gǎn</a:t>
            </a:r>
            <a:r>
              <a:rPr lang="zh-CN" altLang="en-US" sz="2400"/>
              <a:t>（</a:t>
            </a:r>
            <a:r>
              <a:rPr lang="zh-CN" altLang="en-US" sz="2400">
                <a:solidFill>
                  <a:schemeClr val="accent6">
                    <a:lumMod val="75000"/>
                  </a:schemeClr>
                </a:solidFill>
              </a:rPr>
              <a:t>杆秤</a:t>
            </a:r>
            <a:r>
              <a:rPr lang="zh-CN" altLang="en-US" sz="2400"/>
              <a:t>）</a:t>
            </a:r>
            <a:endParaRPr lang="zh-CN" altLang="en-US" sz="2400"/>
          </a:p>
        </p:txBody>
      </p:sp>
      <p:sp>
        <p:nvSpPr>
          <p:cNvPr id="22" name="文本框 21"/>
          <p:cNvSpPr txBox="1"/>
          <p:nvPr/>
        </p:nvSpPr>
        <p:spPr>
          <a:xfrm>
            <a:off x="4079240" y="4580890"/>
            <a:ext cx="5486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撒</a:t>
            </a:r>
            <a:endParaRPr lang="zh-CN" altLang="en-US" sz="2400"/>
          </a:p>
        </p:txBody>
      </p:sp>
      <p:sp>
        <p:nvSpPr>
          <p:cNvPr id="23" name="左大括号 22"/>
          <p:cNvSpPr/>
          <p:nvPr/>
        </p:nvSpPr>
        <p:spPr>
          <a:xfrm>
            <a:off x="4613487" y="4106757"/>
            <a:ext cx="429260" cy="1439333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5" name="文本框 24"/>
          <p:cNvSpPr txBox="1"/>
          <p:nvPr/>
        </p:nvSpPr>
        <p:spPr>
          <a:xfrm>
            <a:off x="5111327" y="3801957"/>
            <a:ext cx="1593427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/>
              <a:t>sā</a:t>
            </a:r>
            <a:r>
              <a:rPr lang="zh-CN" altLang="en-US" sz="2400"/>
              <a:t>（</a:t>
            </a:r>
            <a:r>
              <a:rPr lang="zh-CN" altLang="en-US" sz="2400">
                <a:solidFill>
                  <a:schemeClr val="accent6">
                    <a:lumMod val="75000"/>
                  </a:schemeClr>
                </a:solidFill>
              </a:rPr>
              <a:t>撒手</a:t>
            </a:r>
            <a:r>
              <a:rPr lang="zh-CN" altLang="en-US" sz="2400"/>
              <a:t>）</a:t>
            </a:r>
            <a:endParaRPr lang="zh-CN" altLang="en-US" sz="2400"/>
          </a:p>
        </p:txBody>
      </p:sp>
      <p:sp>
        <p:nvSpPr>
          <p:cNvPr id="26" name="文本框 25"/>
          <p:cNvSpPr txBox="1"/>
          <p:nvPr/>
        </p:nvSpPr>
        <p:spPr>
          <a:xfrm>
            <a:off x="5101167" y="5349663"/>
            <a:ext cx="159427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/>
              <a:t>sǎ</a:t>
            </a:r>
            <a:r>
              <a:rPr lang="zh-CN" altLang="en-US" sz="2400"/>
              <a:t>（</a:t>
            </a:r>
            <a:r>
              <a:rPr lang="zh-CN" altLang="en-US" sz="2400">
                <a:solidFill>
                  <a:schemeClr val="accent6">
                    <a:lumMod val="75000"/>
                  </a:schemeClr>
                </a:solidFill>
              </a:rPr>
              <a:t>撒落</a:t>
            </a:r>
            <a:r>
              <a:rPr lang="zh-CN" altLang="en-US" sz="2400"/>
              <a:t>）</a:t>
            </a:r>
            <a:endParaRPr lang="zh-CN" altLang="en-US" sz="2400"/>
          </a:p>
        </p:txBody>
      </p:sp>
      <p:sp>
        <p:nvSpPr>
          <p:cNvPr id="27" name="文本框 26"/>
          <p:cNvSpPr txBox="1"/>
          <p:nvPr/>
        </p:nvSpPr>
        <p:spPr>
          <a:xfrm>
            <a:off x="7663180" y="4677410"/>
            <a:ext cx="44873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称</a:t>
            </a:r>
            <a:endParaRPr lang="zh-CN" altLang="en-US" sz="2400"/>
          </a:p>
        </p:txBody>
      </p:sp>
      <p:sp>
        <p:nvSpPr>
          <p:cNvPr id="28" name="左大括号 27"/>
          <p:cNvSpPr/>
          <p:nvPr/>
        </p:nvSpPr>
        <p:spPr>
          <a:xfrm>
            <a:off x="8058573" y="4197350"/>
            <a:ext cx="441960" cy="1535853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9" name="文本框 28"/>
          <p:cNvSpPr txBox="1"/>
          <p:nvPr/>
        </p:nvSpPr>
        <p:spPr>
          <a:xfrm>
            <a:off x="8559800" y="4036483"/>
            <a:ext cx="22402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/>
              <a:t>chēng</a:t>
            </a:r>
            <a:r>
              <a:rPr lang="zh-CN" altLang="en-US" sz="2400"/>
              <a:t>（</a:t>
            </a:r>
            <a:r>
              <a:rPr lang="zh-CN" altLang="en-US" sz="2400">
                <a:solidFill>
                  <a:schemeClr val="accent6">
                    <a:lumMod val="75000"/>
                  </a:schemeClr>
                </a:solidFill>
              </a:rPr>
              <a:t>称呼</a:t>
            </a:r>
            <a:r>
              <a:rPr lang="zh-CN" altLang="en-US" sz="2400"/>
              <a:t>）</a:t>
            </a:r>
            <a:endParaRPr lang="zh-CN" altLang="en-US" sz="2400"/>
          </a:p>
        </p:txBody>
      </p:sp>
      <p:sp>
        <p:nvSpPr>
          <p:cNvPr id="30" name="文本框 29"/>
          <p:cNvSpPr txBox="1"/>
          <p:nvPr/>
        </p:nvSpPr>
        <p:spPr>
          <a:xfrm>
            <a:off x="8559800" y="5546090"/>
            <a:ext cx="234103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/>
              <a:t>chèn  </a:t>
            </a:r>
            <a:r>
              <a:rPr lang="zh-CN" altLang="en-US" sz="2400"/>
              <a:t>（</a:t>
            </a:r>
            <a:r>
              <a:rPr lang="zh-CN" altLang="en-US" sz="2400">
                <a:solidFill>
                  <a:schemeClr val="accent6">
                    <a:lumMod val="75000"/>
                  </a:schemeClr>
                </a:solidFill>
              </a:rPr>
              <a:t>称职</a:t>
            </a:r>
            <a:r>
              <a:rPr lang="zh-CN" altLang="en-US" sz="2400"/>
              <a:t>）</a:t>
            </a:r>
            <a:endParaRPr lang="zh-CN" altLang="en-US" sz="2400"/>
          </a:p>
        </p:txBody>
      </p:sp>
      <p:sp>
        <p:nvSpPr>
          <p:cNvPr id="31" name="文本框 30"/>
          <p:cNvSpPr txBox="1"/>
          <p:nvPr/>
        </p:nvSpPr>
        <p:spPr>
          <a:xfrm>
            <a:off x="705273" y="4719743"/>
            <a:ext cx="50715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囤</a:t>
            </a:r>
            <a:endParaRPr lang="zh-CN" altLang="en-US" sz="2400"/>
          </a:p>
        </p:txBody>
      </p:sp>
      <p:sp>
        <p:nvSpPr>
          <p:cNvPr id="32" name="左大括号 31"/>
          <p:cNvSpPr/>
          <p:nvPr/>
        </p:nvSpPr>
        <p:spPr>
          <a:xfrm>
            <a:off x="1241213" y="4293023"/>
            <a:ext cx="442807" cy="1344507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3" name="文本框 32"/>
          <p:cNvSpPr txBox="1"/>
          <p:nvPr/>
        </p:nvSpPr>
        <p:spPr>
          <a:xfrm>
            <a:off x="1712807" y="4036483"/>
            <a:ext cx="20980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/>
              <a:t>tún</a:t>
            </a:r>
            <a:r>
              <a:rPr lang="zh-CN" altLang="en-US" sz="2400"/>
              <a:t>（</a:t>
            </a:r>
            <a:r>
              <a:rPr lang="zh-CN" altLang="en-US" sz="2400">
                <a:solidFill>
                  <a:schemeClr val="accent6">
                    <a:lumMod val="75000"/>
                  </a:schemeClr>
                </a:solidFill>
              </a:rPr>
              <a:t>囤积</a:t>
            </a:r>
            <a:r>
              <a:rPr lang="zh-CN" altLang="en-US" sz="2400"/>
              <a:t>）</a:t>
            </a:r>
            <a:endParaRPr lang="zh-CN" altLang="en-US" sz="2400"/>
          </a:p>
        </p:txBody>
      </p:sp>
      <p:sp>
        <p:nvSpPr>
          <p:cNvPr id="34" name="文本框 33"/>
          <p:cNvSpPr txBox="1"/>
          <p:nvPr/>
        </p:nvSpPr>
        <p:spPr>
          <a:xfrm>
            <a:off x="1712807" y="5349663"/>
            <a:ext cx="1971887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/>
              <a:t>dùn</a:t>
            </a:r>
            <a:r>
              <a:rPr lang="zh-CN" altLang="en-US" sz="2400"/>
              <a:t>（</a:t>
            </a:r>
            <a:r>
              <a:rPr lang="zh-CN" altLang="en-US" sz="2400">
                <a:solidFill>
                  <a:schemeClr val="accent6">
                    <a:lumMod val="75000"/>
                  </a:schemeClr>
                </a:solidFill>
              </a:rPr>
              <a:t>粮囤</a:t>
            </a:r>
            <a:r>
              <a:rPr lang="zh-CN" altLang="en-US" sz="2400"/>
              <a:t>）</a:t>
            </a:r>
            <a:endParaRPr lang="zh-CN" altLang="en-US" sz="24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>
            <a:alphaModFix amt="7000"/>
          </a:blip>
          <a:stretch>
            <a:fillRect/>
          </a:stretch>
        </p:blipFill>
        <p:spPr>
          <a:xfrm>
            <a:off x="2616835" y="278765"/>
            <a:ext cx="1996440" cy="10134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250">
        <p14:vortex dir="r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7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直接连接符 19"/>
          <p:cNvCxnSpPr>
            <a:cxnSpLocks noChangeShapeType="1"/>
          </p:cNvCxnSpPr>
          <p:nvPr/>
        </p:nvCxnSpPr>
        <p:spPr bwMode="auto">
          <a:xfrm>
            <a:off x="718592" y="1316650"/>
            <a:ext cx="5239249" cy="0"/>
          </a:xfrm>
          <a:prstGeom prst="line">
            <a:avLst/>
          </a:prstGeom>
          <a:noFill/>
          <a:ln w="12700">
            <a:solidFill>
              <a:srgbClr val="68B54B"/>
            </a:solidFill>
            <a:round/>
            <a:head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" name="文本框 2"/>
          <p:cNvSpPr txBox="1"/>
          <p:nvPr/>
        </p:nvSpPr>
        <p:spPr>
          <a:xfrm>
            <a:off x="668867" y="800523"/>
            <a:ext cx="51384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好句欣赏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18820" y="1701377"/>
            <a:ext cx="9974580" cy="4030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小燕子带了它的双剪似的尾巴，在阳光满地时,斜飞于旷亮无比的天空。</a:t>
            </a:r>
            <a:endParaRPr lang="zh-CN" altLang="en-US" sz="3200" dirty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endParaRPr lang="zh-CN" altLang="en-US" sz="3200" dirty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另有几只却在波光粼粼的湖面上横掠着。</a:t>
            </a:r>
            <a:endParaRPr lang="zh-CN" altLang="en-US" sz="3200" dirty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endParaRPr lang="zh-CN" altLang="en-US" sz="3200" dirty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endParaRPr lang="zh-CN" altLang="en-US" sz="3200" dirty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嫩蓝的春天,几支木杆,几痕细线连于杆与杆之间,线上停着几个小黑点，那便是燕子。</a:t>
            </a:r>
            <a:endParaRPr lang="zh-CN" altLang="en-US" sz="3200" dirty="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alphaModFix amt="6000"/>
          </a:blip>
          <a:stretch>
            <a:fillRect/>
          </a:stretch>
        </p:blipFill>
        <p:spPr>
          <a:xfrm>
            <a:off x="6791325" y="3020695"/>
            <a:ext cx="1996440" cy="101346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25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6"/>
          <p:cNvSpPr txBox="1"/>
          <p:nvPr>
            <p:custDataLst>
              <p:tags r:id="rId1"/>
            </p:custDataLst>
          </p:nvPr>
        </p:nvSpPr>
        <p:spPr>
          <a:xfrm>
            <a:off x="7631669" y="3716669"/>
            <a:ext cx="3580073" cy="914061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476" tIns="25389" rIns="63476" bIns="25389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</a:pPr>
            <a:r>
              <a:rPr lang="zh-CN" altLang="en-US" sz="2135" spc="18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例：（活蹦乱跳的兔子  、铜铃似的大眼）</a:t>
            </a:r>
            <a:endParaRPr lang="zh-CN" altLang="en-US" sz="2135" spc="18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4" name="Title 6"/>
          <p:cNvSpPr txBox="1"/>
          <p:nvPr>
            <p:custDataLst>
              <p:tags r:id="rId2"/>
            </p:custDataLst>
          </p:nvPr>
        </p:nvSpPr>
        <p:spPr>
          <a:xfrm>
            <a:off x="7631669" y="1892498"/>
            <a:ext cx="3580073" cy="157166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476" tIns="25389" rIns="63476" bIns="25389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</a:pPr>
            <a:r>
              <a:rPr lang="zh-CN" altLang="en-US" sz="2135" spc="12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剪刀似的尾巴   光彩夺目的图画   伶俐可爱的小燕子</a:t>
            </a:r>
            <a:endParaRPr lang="zh-CN" altLang="en-US" sz="2135" spc="12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5" name="Title 6"/>
          <p:cNvSpPr txBox="1"/>
          <p:nvPr>
            <p:custDataLst>
              <p:tags r:id="rId3"/>
            </p:custDataLst>
          </p:nvPr>
        </p:nvSpPr>
        <p:spPr>
          <a:xfrm>
            <a:off x="7631669" y="644794"/>
            <a:ext cx="3580073" cy="708384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476" tIns="25389" rIns="63476" bIns="25389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auto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SzTx/>
            </a:pPr>
            <a:r>
              <a:rPr lang="zh-CN" altLang="en-US" sz="2135" spc="120">
                <a:ln w="3175">
                  <a:noFill/>
                  <a:prstDash val="dash"/>
                </a:ln>
                <a:solidFill>
                  <a:schemeClr val="accent6">
                    <a:lumMod val="75000"/>
                  </a:schemeClr>
                </a:solidFill>
                <a:uFillTx/>
                <a:latin typeface="华文中宋" panose="02010600040101010101" charset="-122"/>
                <a:ea typeface="华文中宋" panose="02010600040101010101" charset="-122"/>
                <a:cs typeface="微软雅黑" panose="020B0503020204020204" charset="-122"/>
                <a:sym typeface="+mn-lt"/>
              </a:rPr>
              <a:t>词句仿写：</a:t>
            </a:r>
            <a:endParaRPr lang="zh-CN" altLang="en-US" sz="2135" spc="120">
              <a:ln w="3175">
                <a:noFill/>
                <a:prstDash val="dash"/>
              </a:ln>
              <a:solidFill>
                <a:schemeClr val="accent6">
                  <a:lumMod val="75000"/>
                </a:schemeClr>
              </a:solidFill>
              <a:uFillTx/>
              <a:latin typeface="华文中宋" panose="02010600040101010101" charset="-122"/>
              <a:ea typeface="华文中宋" panose="02010600040101010101" charset="-122"/>
              <a:cs typeface="微软雅黑" panose="020B0503020204020204" charset="-122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email">
            <a:alphaModFix amt="3000"/>
          </a:blip>
          <a:stretch>
            <a:fillRect/>
          </a:stretch>
        </p:blipFill>
        <p:spPr>
          <a:xfrm>
            <a:off x="7303770" y="492125"/>
            <a:ext cx="1996440" cy="1013460"/>
          </a:xfrm>
          <a:prstGeom prst="rect">
            <a:avLst/>
          </a:prstGeom>
        </p:spPr>
      </p:pic>
      <p:pic>
        <p:nvPicPr>
          <p:cNvPr id="108" name="图片 107"/>
          <p:cNvPicPr/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-131445" y="0"/>
            <a:ext cx="6136005" cy="68580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250">
        <p14:vortex dir="r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7" name="图片 54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2103" y="1270"/>
            <a:ext cx="11472597" cy="3619963"/>
          </a:xfrm>
          <a:prstGeom prst="rect">
            <a:avLst/>
          </a:prstGeom>
          <a:noFill/>
          <a:effectLst/>
        </p:spPr>
      </p:pic>
      <p:sp>
        <p:nvSpPr>
          <p:cNvPr id="548" name="任意多边形: 形状 547"/>
          <p:cNvSpPr/>
          <p:nvPr/>
        </p:nvSpPr>
        <p:spPr>
          <a:xfrm>
            <a:off x="0" y="5613823"/>
            <a:ext cx="12204700" cy="851789"/>
          </a:xfrm>
          <a:custGeom>
            <a:avLst/>
            <a:gdLst>
              <a:gd name="connsiteX0" fmla="*/ 0 w 9153525"/>
              <a:gd name="connsiteY0" fmla="*/ 153035 h 638842"/>
              <a:gd name="connsiteX1" fmla="*/ 1847850 w 9153525"/>
              <a:gd name="connsiteY1" fmla="*/ 29210 h 638842"/>
              <a:gd name="connsiteX2" fmla="*/ 3429000 w 9153525"/>
              <a:gd name="connsiteY2" fmla="*/ 638810 h 638842"/>
              <a:gd name="connsiteX3" fmla="*/ 5457825 w 9153525"/>
              <a:gd name="connsiteY3" fmla="*/ 57785 h 638842"/>
              <a:gd name="connsiteX4" fmla="*/ 7105650 w 9153525"/>
              <a:gd name="connsiteY4" fmla="*/ 238760 h 638842"/>
              <a:gd name="connsiteX5" fmla="*/ 9153525 w 9153525"/>
              <a:gd name="connsiteY5" fmla="*/ 38735 h 638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53525" h="638842">
                <a:moveTo>
                  <a:pt x="0" y="153035"/>
                </a:moveTo>
                <a:cubicBezTo>
                  <a:pt x="638175" y="50641"/>
                  <a:pt x="1276350" y="-51752"/>
                  <a:pt x="1847850" y="29210"/>
                </a:cubicBezTo>
                <a:cubicBezTo>
                  <a:pt x="2419350" y="110172"/>
                  <a:pt x="2827338" y="634048"/>
                  <a:pt x="3429000" y="638810"/>
                </a:cubicBezTo>
                <a:cubicBezTo>
                  <a:pt x="4030662" y="643572"/>
                  <a:pt x="4845050" y="124460"/>
                  <a:pt x="5457825" y="57785"/>
                </a:cubicBezTo>
                <a:cubicBezTo>
                  <a:pt x="6070600" y="-8890"/>
                  <a:pt x="6489700" y="241935"/>
                  <a:pt x="7105650" y="238760"/>
                </a:cubicBezTo>
                <a:cubicBezTo>
                  <a:pt x="7721600" y="235585"/>
                  <a:pt x="8812213" y="-32702"/>
                  <a:pt x="9153525" y="38735"/>
                </a:cubicBezTo>
              </a:path>
            </a:pathLst>
          </a:cu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25281" y="2220849"/>
            <a:ext cx="9286240" cy="280076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3200" dirty="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lt"/>
              </a:rPr>
              <a:t>一身乌黑的羽毛，一双剪刀似的尾巴，一对轻快有力的翅膀,凑成了那样可爱的活泼的小燕子。</a:t>
            </a:r>
            <a:endParaRPr lang="zh-CN" altLang="en-US" sz="3200" dirty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lt"/>
            </a:endParaRPr>
          </a:p>
          <a:p>
            <a:pPr algn="l" fontAlgn="auto">
              <a:lnSpc>
                <a:spcPct val="150000"/>
              </a:lnSpc>
              <a:spcBef>
                <a:spcPct val="0"/>
              </a:spcBef>
            </a:pPr>
            <a:endParaRPr lang="zh-CN" altLang="en-US" sz="3200" dirty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lt"/>
            </a:endParaRPr>
          </a:p>
          <a:p>
            <a:pPr algn="l"/>
            <a:r>
              <a:rPr lang="zh-CN" altLang="en-US" sz="3200" dirty="0">
                <a:solidFill>
                  <a:schemeClr val="accent6">
                    <a:lumMod val="7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lt"/>
              </a:rPr>
              <a:t>例：一双尖尖的耳朵，一条毛茸茸的大尾巴，一身火红的皮毛，凑成了那样灵活漂亮的小狐狸</a:t>
            </a:r>
            <a:r>
              <a:rPr lang="zh-CN" altLang="en-US" sz="3200" dirty="0" smtClean="0">
                <a:solidFill>
                  <a:schemeClr val="accent6">
                    <a:lumMod val="75000"/>
                  </a:schemeClr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lt"/>
              </a:rPr>
              <a:t>。</a:t>
            </a:r>
            <a:endParaRPr lang="zh-CN" altLang="en-US" sz="3200" dirty="0">
              <a:solidFill>
                <a:schemeClr val="accent6">
                  <a:lumMod val="75000"/>
                </a:schemeClr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lt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25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>
            <a:alphaModFix amt="32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43087" y="164677"/>
            <a:ext cx="32893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>
                <a:latin typeface="华文中宋" panose="02010600040101010101" charset="-122"/>
                <a:ea typeface="华文中宋" panose="02010600040101010101" charset="-122"/>
              </a:rPr>
              <a:t>课后练习</a:t>
            </a:r>
            <a:endParaRPr lang="zh-CN" altLang="en-US" sz="4800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0953" y="1220470"/>
            <a:ext cx="8908627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3200" dirty="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1.</a:t>
            </a:r>
            <a:r>
              <a:rPr lang="zh-CN" altLang="en-US" sz="3200" dirty="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熟记、听写本课的生词。</a:t>
            </a:r>
            <a:endParaRPr lang="zh-CN" altLang="en-US" sz="3200" dirty="0"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3200" dirty="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2.</a:t>
            </a:r>
            <a:r>
              <a:rPr lang="zh-CN" altLang="en-US" sz="3200" dirty="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摘抄喜欢的词语、句子。【词</a:t>
            </a:r>
            <a:r>
              <a:rPr lang="en-US" altLang="zh-CN" sz="3200" dirty="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5</a:t>
            </a:r>
            <a:r>
              <a:rPr lang="zh-CN" altLang="en-US" sz="3200" dirty="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个，句子</a:t>
            </a:r>
            <a:r>
              <a:rPr lang="en-US" altLang="zh-CN" sz="3200" dirty="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3</a:t>
            </a:r>
            <a:r>
              <a:rPr lang="zh-CN" altLang="en-US" sz="3200" dirty="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个】</a:t>
            </a:r>
            <a:endParaRPr lang="zh-CN" altLang="en-US" sz="3200" dirty="0"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3200" dirty="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3.</a:t>
            </a:r>
            <a:r>
              <a:rPr lang="zh-CN" altLang="en-US" sz="3200" dirty="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背诵</a:t>
            </a:r>
            <a:r>
              <a:rPr lang="en-US" altLang="zh-CN" sz="3200" dirty="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1~3</a:t>
            </a:r>
            <a:r>
              <a:rPr lang="zh-CN" altLang="en-US" sz="3200" dirty="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自然段。</a:t>
            </a:r>
            <a:endParaRPr lang="zh-CN" altLang="en-US" sz="3200" dirty="0"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3200" dirty="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4.</a:t>
            </a:r>
            <a:r>
              <a:rPr lang="zh-CN" altLang="en-US" sz="3200" dirty="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熟记课文的情感主旨。</a:t>
            </a:r>
            <a:endParaRPr lang="zh-CN" altLang="en-US" sz="3200" dirty="0"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  <a:p>
            <a:pPr fontAlgn="auto">
              <a:lnSpc>
                <a:spcPct val="150000"/>
              </a:lnSpc>
            </a:pPr>
            <a:endParaRPr lang="zh-CN" altLang="en-US" sz="3200" dirty="0"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250">
        <p14:vortex dir="r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1270"/>
            <a:ext cx="12192000" cy="6855460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矩形 10"/>
          <p:cNvSpPr/>
          <p:nvPr>
            <p:custDataLst>
              <p:tags r:id="rId2"/>
            </p:custDataLst>
          </p:nvPr>
        </p:nvSpPr>
        <p:spPr>
          <a:xfrm>
            <a:off x="0" y="1143829"/>
            <a:ext cx="12192097" cy="4570343"/>
          </a:xfrm>
          <a:prstGeom prst="rect">
            <a:avLst/>
          </a:prstGeom>
          <a:solidFill>
            <a:schemeClr val="lt2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image 140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rcRect l="2" r="2"/>
          <a:stretch>
            <a:fillRect/>
          </a:stretch>
        </p:blipFill>
        <p:spPr>
          <a:xfrm>
            <a:off x="782011" y="1525975"/>
            <a:ext cx="5182220" cy="4073285"/>
          </a:xfrm>
          <a:prstGeom prst="rect">
            <a:avLst/>
          </a:prstGeom>
          <a:ln>
            <a:noFill/>
          </a:ln>
        </p:spPr>
      </p:pic>
      <p:pic>
        <p:nvPicPr>
          <p:cNvPr id="8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1372345" y="1829381"/>
            <a:ext cx="3960957" cy="319924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240" h="5040">
                <a:moveTo>
                  <a:pt x="0" y="0"/>
                </a:moveTo>
                <a:lnTo>
                  <a:pt x="6240" y="0"/>
                </a:lnTo>
                <a:lnTo>
                  <a:pt x="6240" y="5040"/>
                </a:lnTo>
                <a:lnTo>
                  <a:pt x="0" y="504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7"/>
            </p:custDataLst>
          </p:nvPr>
        </p:nvSpPr>
        <p:spPr>
          <a:xfrm>
            <a:off x="6383867" y="1988397"/>
            <a:ext cx="5179907" cy="272288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476" tIns="25389" rIns="63476" bIns="25389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 indent="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+mn-ea"/>
            </a:pPr>
            <a:r>
              <a:rPr lang="zh-CN" altLang="en-US" sz="2135" spc="180" dirty="0">
                <a:ln w="3175">
                  <a:noFill/>
                  <a:prstDash val="dash"/>
                </a:ln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一、</a:t>
            </a:r>
            <a:r>
              <a:rPr lang="en-US" altLang="zh-CN" sz="2135" spc="180" dirty="0" err="1">
                <a:ln w="3175">
                  <a:noFill/>
                  <a:prstDash val="dash"/>
                </a:ln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朗读课文，边读边想象画面，并读出对小燕子的喜爱之情</a:t>
            </a:r>
            <a:r>
              <a:rPr lang="en-US" altLang="zh-CN" sz="2135" spc="180" dirty="0">
                <a:ln w="3175">
                  <a:noFill/>
                  <a:prstDash val="dash"/>
                </a:ln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。</a:t>
            </a:r>
            <a:endParaRPr lang="en-US" altLang="zh-CN" sz="2135" spc="180" dirty="0">
              <a:ln w="3175">
                <a:noFill/>
                <a:prstDash val="dash"/>
              </a:ln>
              <a:solidFill>
                <a:schemeClr val="dk1">
                  <a:lumMod val="85000"/>
                  <a:lumOff val="15000"/>
                </a:schemeClr>
              </a:solidFill>
              <a:uFillTx/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lvl="0" indent="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+mn-ea"/>
            </a:pPr>
            <a:endParaRPr lang="en-US" altLang="zh-CN" sz="2135" spc="180" dirty="0">
              <a:ln w="3175">
                <a:noFill/>
                <a:prstDash val="dash"/>
              </a:ln>
              <a:solidFill>
                <a:schemeClr val="dk1">
                  <a:lumMod val="85000"/>
                  <a:lumOff val="15000"/>
                </a:schemeClr>
              </a:solidFill>
              <a:uFillTx/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lvl="0" indent="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+mn-ea"/>
            </a:pPr>
            <a:r>
              <a:rPr lang="zh-CN" altLang="en-US" sz="2135" spc="180" dirty="0">
                <a:ln w="3175">
                  <a:noFill/>
                  <a:prstDash val="dash"/>
                </a:ln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华文楷体" panose="02010600040101010101" charset="-122"/>
                <a:ea typeface="华文楷体" panose="02010600040101010101" charset="-122"/>
                <a:cs typeface="微软雅黑" panose="020B0503020204020204" charset="-122"/>
              </a:rPr>
              <a:t>二、</a:t>
            </a:r>
            <a:r>
              <a:rPr lang="en-US" altLang="zh-CN" sz="2135" spc="180" dirty="0" err="1">
                <a:ln w="3175">
                  <a:noFill/>
                  <a:prstDash val="dash"/>
                </a:ln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华文楷体" panose="02010600040101010101" charset="-122"/>
                <a:ea typeface="华文楷体" panose="02010600040101010101" charset="-122"/>
                <a:cs typeface="微软雅黑" panose="020B0503020204020204" charset="-122"/>
              </a:rPr>
              <a:t>找出课文中优美生动的句子，读一读，再抄写下来</a:t>
            </a:r>
            <a:r>
              <a:rPr lang="en-US" altLang="zh-CN" sz="2135" spc="180" dirty="0">
                <a:ln w="3175">
                  <a:noFill/>
                  <a:prstDash val="dash"/>
                </a:ln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华文楷体" panose="02010600040101010101" charset="-122"/>
                <a:ea typeface="华文楷体" panose="02010600040101010101" charset="-122"/>
                <a:cs typeface="微软雅黑" panose="020B0503020204020204" charset="-122"/>
              </a:rPr>
              <a:t>。</a:t>
            </a:r>
            <a:endParaRPr lang="en-US" altLang="zh-CN" sz="2135" spc="180" dirty="0">
              <a:ln w="3175">
                <a:noFill/>
                <a:prstDash val="dash"/>
              </a:ln>
              <a:solidFill>
                <a:schemeClr val="dk1">
                  <a:lumMod val="85000"/>
                  <a:lumOff val="15000"/>
                </a:schemeClr>
              </a:solidFill>
              <a:uFillTx/>
              <a:latin typeface="华文楷体" panose="02010600040101010101" charset="-122"/>
              <a:ea typeface="华文楷体" panose="02010600040101010101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89398" y="262043"/>
            <a:ext cx="5693833" cy="748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265" dirty="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</a:rPr>
              <a:t>学习概要：</a:t>
            </a:r>
            <a:endParaRPr lang="zh-CN" altLang="en-US" sz="4265" dirty="0">
              <a:solidFill>
                <a:schemeClr val="bg1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8" cstate="email">
            <a:alphaModFix amt="14000"/>
          </a:blip>
          <a:stretch>
            <a:fillRect/>
          </a:stretch>
        </p:blipFill>
        <p:spPr>
          <a:xfrm>
            <a:off x="942340" y="4961890"/>
            <a:ext cx="1763395" cy="752475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250">
        <p14:vortex dir="r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198880" y="452543"/>
            <a:ext cx="10341187" cy="5765800"/>
          </a:xfrm>
          <a:prstGeom prst="rect">
            <a:avLst/>
          </a:prstGeom>
          <a:noFill/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2104" y="1270"/>
            <a:ext cx="11472597" cy="3619963"/>
          </a:xfrm>
          <a:prstGeom prst="rect">
            <a:avLst/>
          </a:prstGeom>
          <a:noFill/>
        </p:spPr>
      </p:pic>
      <p:sp>
        <p:nvSpPr>
          <p:cNvPr id="2" name="文本框 1"/>
          <p:cNvSpPr txBox="1"/>
          <p:nvPr/>
        </p:nvSpPr>
        <p:spPr>
          <a:xfrm>
            <a:off x="1862454" y="1810335"/>
            <a:ext cx="956648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latin typeface="幼圆" panose="02010509060101010101" charset="-122"/>
                <a:ea typeface="幼圆" panose="02010509060101010101" charset="-122"/>
              </a:rPr>
              <a:t>小朋友们，你们见过燕子吗？</a:t>
            </a:r>
            <a:endParaRPr lang="zh-CN" altLang="en-US" sz="4800" dirty="0">
              <a:latin typeface="幼圆" panose="02010509060101010101" charset="-122"/>
              <a:ea typeface="幼圆" panose="02010509060101010101" charset="-122"/>
            </a:endParaRPr>
          </a:p>
          <a:p>
            <a:endParaRPr lang="zh-CN" altLang="en-US" sz="4800" dirty="0">
              <a:latin typeface="幼圆" panose="02010509060101010101" charset="-122"/>
              <a:ea typeface="幼圆" panose="02010509060101010101" charset="-122"/>
            </a:endParaRPr>
          </a:p>
          <a:p>
            <a:r>
              <a:rPr lang="zh-CN" altLang="en-US" sz="4800" dirty="0">
                <a:latin typeface="幼圆" panose="02010509060101010101" charset="-122"/>
                <a:ea typeface="幼圆" panose="02010509060101010101" charset="-122"/>
              </a:rPr>
              <a:t>你们都是在哪里见到燕子的？</a:t>
            </a:r>
            <a:endParaRPr lang="zh-CN" altLang="en-US" sz="4800" dirty="0">
              <a:latin typeface="幼圆" panose="02010509060101010101" charset="-122"/>
              <a:ea typeface="幼圆" panose="02010509060101010101" charset="-122"/>
            </a:endParaRPr>
          </a:p>
          <a:p>
            <a:endParaRPr lang="zh-CN" altLang="en-US" sz="4800" dirty="0">
              <a:latin typeface="幼圆" panose="02010509060101010101" charset="-122"/>
              <a:ea typeface="幼圆" panose="02010509060101010101" charset="-122"/>
            </a:endParaRPr>
          </a:p>
          <a:p>
            <a:r>
              <a:rPr lang="zh-CN" altLang="en-US" sz="4800" dirty="0">
                <a:latin typeface="幼圆" panose="02010509060101010101" charset="-122"/>
                <a:ea typeface="幼圆" panose="02010509060101010101" charset="-122"/>
              </a:rPr>
              <a:t>燕子是什么样子</a:t>
            </a:r>
            <a:r>
              <a:rPr lang="zh-CN" altLang="en-US" sz="4800" dirty="0" smtClean="0">
                <a:latin typeface="幼圆" panose="02010509060101010101" charset="-122"/>
                <a:ea typeface="幼圆" panose="02010509060101010101" charset="-122"/>
              </a:rPr>
              <a:t>？</a:t>
            </a:r>
            <a:endParaRPr lang="zh-CN" altLang="en-US" sz="4800" dirty="0">
              <a:latin typeface="幼圆" panose="02010509060101010101" charset="-122"/>
              <a:ea typeface="幼圆" panose="020105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25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198880" y="452543"/>
            <a:ext cx="10341187" cy="5765800"/>
          </a:xfrm>
          <a:prstGeom prst="rect">
            <a:avLst/>
          </a:prstGeom>
          <a:noFill/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2104" y="1270"/>
            <a:ext cx="11472597" cy="3619963"/>
          </a:xfrm>
          <a:prstGeom prst="rect">
            <a:avLst/>
          </a:prstGeom>
          <a:noFill/>
        </p:spPr>
      </p:pic>
      <p:sp>
        <p:nvSpPr>
          <p:cNvPr id="2" name="文本框 1"/>
          <p:cNvSpPr txBox="1"/>
          <p:nvPr/>
        </p:nvSpPr>
        <p:spPr>
          <a:xfrm>
            <a:off x="1761358" y="1728407"/>
            <a:ext cx="956648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latin typeface="幼圆" panose="02010509060101010101" charset="-122"/>
                <a:ea typeface="幼圆" panose="02010509060101010101" charset="-122"/>
              </a:rPr>
              <a:t>小朋友们，你们见过燕子吗？</a:t>
            </a:r>
            <a:endParaRPr lang="zh-CN" altLang="en-US" sz="4800" dirty="0">
              <a:latin typeface="幼圆" panose="02010509060101010101" charset="-122"/>
              <a:ea typeface="幼圆" panose="02010509060101010101" charset="-122"/>
            </a:endParaRPr>
          </a:p>
          <a:p>
            <a:endParaRPr lang="zh-CN" altLang="en-US" sz="4800" dirty="0">
              <a:latin typeface="幼圆" panose="02010509060101010101" charset="-122"/>
              <a:ea typeface="幼圆" panose="02010509060101010101" charset="-122"/>
            </a:endParaRPr>
          </a:p>
          <a:p>
            <a:r>
              <a:rPr lang="zh-CN" altLang="en-US" sz="4800" dirty="0">
                <a:latin typeface="幼圆" panose="02010509060101010101" charset="-122"/>
                <a:ea typeface="幼圆" panose="02010509060101010101" charset="-122"/>
              </a:rPr>
              <a:t>你们都是在哪里见到燕子的？</a:t>
            </a:r>
            <a:endParaRPr lang="zh-CN" altLang="en-US" sz="4800" dirty="0">
              <a:latin typeface="幼圆" panose="02010509060101010101" charset="-122"/>
              <a:ea typeface="幼圆" panose="02010509060101010101" charset="-122"/>
            </a:endParaRPr>
          </a:p>
          <a:p>
            <a:endParaRPr lang="zh-CN" altLang="en-US" sz="4800" dirty="0">
              <a:latin typeface="幼圆" panose="02010509060101010101" charset="-122"/>
              <a:ea typeface="幼圆" panose="02010509060101010101" charset="-122"/>
            </a:endParaRPr>
          </a:p>
          <a:p>
            <a:r>
              <a:rPr lang="zh-CN" altLang="en-US" sz="4800" dirty="0">
                <a:latin typeface="幼圆" panose="02010509060101010101" charset="-122"/>
                <a:ea typeface="幼圆" panose="02010509060101010101" charset="-122"/>
              </a:rPr>
              <a:t>燕子是什么样子</a:t>
            </a:r>
            <a:r>
              <a:rPr lang="zh-CN" altLang="en-US" sz="4800" dirty="0" smtClean="0">
                <a:latin typeface="幼圆" panose="02010509060101010101" charset="-122"/>
                <a:ea typeface="幼圆" panose="02010509060101010101" charset="-122"/>
              </a:rPr>
              <a:t>？</a:t>
            </a:r>
            <a:endParaRPr lang="zh-CN" altLang="en-US" sz="4800" dirty="0">
              <a:latin typeface="幼圆" panose="02010509060101010101" charset="-122"/>
              <a:ea typeface="幼圆" panose="020105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25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292800" y="305358"/>
            <a:ext cx="11606400" cy="6247285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610667" y="1829381"/>
            <a:ext cx="5751007" cy="319924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400" h="5040">
                <a:moveTo>
                  <a:pt x="0" y="0"/>
                </a:moveTo>
                <a:lnTo>
                  <a:pt x="8400" y="0"/>
                </a:lnTo>
                <a:lnTo>
                  <a:pt x="8400" y="5040"/>
                </a:lnTo>
                <a:lnTo>
                  <a:pt x="0" y="504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1" name="Title 6"/>
          <p:cNvSpPr txBox="1"/>
          <p:nvPr>
            <p:custDataLst>
              <p:tags r:id="rId4"/>
            </p:custDataLst>
          </p:nvPr>
        </p:nvSpPr>
        <p:spPr>
          <a:xfrm>
            <a:off x="6668409" y="1829381"/>
            <a:ext cx="4913080" cy="319924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476" tIns="25389" rIns="63476" bIns="25389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-28575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  <a:buNone/>
            </a:pPr>
            <a:r>
              <a:rPr lang="zh-CN" altLang="en-US" sz="1865" spc="16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燕子是一种很常见的动物，每年春天来临之际，都会有大批的燕子飞到屋檐下，筑巢繁育后代。在长久与燕子的相处中，中国人还有很多俗语与燕子有着关系，比如“燕子低飞要下雨”，“燕子低飞,出门带薏衣。”</a:t>
            </a:r>
            <a:endParaRPr lang="zh-CN" altLang="en-US" sz="1865" spc="16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华文宋体" panose="02010600040101010101" charset="-122"/>
              <a:ea typeface="华文宋体" panose="02010600040101010101" charset="-122"/>
              <a:cs typeface="华文宋体" panose="02010600040101010101" charset="-122"/>
            </a:endParaRPr>
          </a:p>
          <a:p>
            <a:pPr marL="0" lvl="0" indent="-285750" algn="l" fontAlgn="ctr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Font typeface="Wingdings" panose="05000000000000000000" charset="0"/>
              <a:buNone/>
            </a:pPr>
            <a:r>
              <a:rPr lang="zh-CN" altLang="en-US" sz="1865" spc="16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uFillTx/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同时，燕子专吃害虫，是我们人类的好朋友，我们不要伤害它们哦！</a:t>
            </a:r>
            <a:endParaRPr lang="zh-CN" altLang="en-US" sz="1865" spc="16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uFillTx/>
              <a:latin typeface="华文宋体" panose="02010600040101010101" charset="-122"/>
              <a:ea typeface="华文宋体" panose="02010600040101010101" charset="-122"/>
              <a:cs typeface="华文宋体" panose="02010600040101010101" charset="-122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250">
        <p14:vortex dir="r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7" name="Freeform 11"/>
          <p:cNvSpPr>
            <a:spLocks noEditPoints="1"/>
          </p:cNvSpPr>
          <p:nvPr/>
        </p:nvSpPr>
        <p:spPr bwMode="auto">
          <a:xfrm>
            <a:off x="6561667" y="4382770"/>
            <a:ext cx="292100" cy="198967"/>
          </a:xfrm>
          <a:custGeom>
            <a:avLst/>
            <a:gdLst>
              <a:gd name="T0" fmla="*/ 79 w 98"/>
              <a:gd name="T1" fmla="*/ 61 h 69"/>
              <a:gd name="T2" fmla="*/ 91 w 98"/>
              <a:gd name="T3" fmla="*/ 49 h 69"/>
              <a:gd name="T4" fmla="*/ 81 w 98"/>
              <a:gd name="T5" fmla="*/ 37 h 69"/>
              <a:gd name="T6" fmla="*/ 70 w 98"/>
              <a:gd name="T7" fmla="*/ 15 h 69"/>
              <a:gd name="T8" fmla="*/ 37 w 98"/>
              <a:gd name="T9" fmla="*/ 12 h 69"/>
              <a:gd name="T10" fmla="*/ 24 w 98"/>
              <a:gd name="T11" fmla="*/ 26 h 69"/>
              <a:gd name="T12" fmla="*/ 8 w 98"/>
              <a:gd name="T13" fmla="*/ 43 h 69"/>
              <a:gd name="T14" fmla="*/ 13 w 98"/>
              <a:gd name="T15" fmla="*/ 56 h 69"/>
              <a:gd name="T16" fmla="*/ 26 w 98"/>
              <a:gd name="T17" fmla="*/ 61 h 69"/>
              <a:gd name="T18" fmla="*/ 26 w 98"/>
              <a:gd name="T19" fmla="*/ 42 h 69"/>
              <a:gd name="T20" fmla="*/ 26 w 98"/>
              <a:gd name="T21" fmla="*/ 39 h 69"/>
              <a:gd name="T22" fmla="*/ 34 w 98"/>
              <a:gd name="T23" fmla="*/ 43 h 69"/>
              <a:gd name="T24" fmla="*/ 36 w 98"/>
              <a:gd name="T25" fmla="*/ 28 h 69"/>
              <a:gd name="T26" fmla="*/ 38 w 98"/>
              <a:gd name="T27" fmla="*/ 43 h 69"/>
              <a:gd name="T28" fmla="*/ 46 w 98"/>
              <a:gd name="T29" fmla="*/ 39 h 69"/>
              <a:gd name="T30" fmla="*/ 38 w 98"/>
              <a:gd name="T31" fmla="*/ 50 h 69"/>
              <a:gd name="T32" fmla="*/ 38 w 98"/>
              <a:gd name="T33" fmla="*/ 50 h 69"/>
              <a:gd name="T34" fmla="*/ 37 w 98"/>
              <a:gd name="T35" fmla="*/ 50 h 69"/>
              <a:gd name="T36" fmla="*/ 37 w 98"/>
              <a:gd name="T37" fmla="*/ 50 h 69"/>
              <a:gd name="T38" fmla="*/ 35 w 98"/>
              <a:gd name="T39" fmla="*/ 50 h 69"/>
              <a:gd name="T40" fmla="*/ 35 w 98"/>
              <a:gd name="T41" fmla="*/ 50 h 69"/>
              <a:gd name="T42" fmla="*/ 35 w 98"/>
              <a:gd name="T43" fmla="*/ 50 h 69"/>
              <a:gd name="T44" fmla="*/ 26 w 98"/>
              <a:gd name="T45" fmla="*/ 42 h 69"/>
              <a:gd name="T46" fmla="*/ 53 w 98"/>
              <a:gd name="T47" fmla="*/ 40 h 69"/>
              <a:gd name="T48" fmla="*/ 49 w 98"/>
              <a:gd name="T49" fmla="*/ 37 h 69"/>
              <a:gd name="T50" fmla="*/ 58 w 98"/>
              <a:gd name="T51" fmla="*/ 28 h 69"/>
              <a:gd name="T52" fmla="*/ 58 w 98"/>
              <a:gd name="T53" fmla="*/ 28 h 69"/>
              <a:gd name="T54" fmla="*/ 58 w 98"/>
              <a:gd name="T55" fmla="*/ 28 h 69"/>
              <a:gd name="T56" fmla="*/ 60 w 98"/>
              <a:gd name="T57" fmla="*/ 28 h 69"/>
              <a:gd name="T58" fmla="*/ 60 w 98"/>
              <a:gd name="T59" fmla="*/ 28 h 69"/>
              <a:gd name="T60" fmla="*/ 61 w 98"/>
              <a:gd name="T61" fmla="*/ 28 h 69"/>
              <a:gd name="T62" fmla="*/ 69 w 98"/>
              <a:gd name="T63" fmla="*/ 37 h 69"/>
              <a:gd name="T64" fmla="*/ 66 w 98"/>
              <a:gd name="T65" fmla="*/ 40 h 69"/>
              <a:gd name="T66" fmla="*/ 62 w 98"/>
              <a:gd name="T67" fmla="*/ 48 h 69"/>
              <a:gd name="T68" fmla="*/ 57 w 98"/>
              <a:gd name="T69" fmla="*/ 48 h 69"/>
              <a:gd name="T70" fmla="*/ 53 w 98"/>
              <a:gd name="T71" fmla="*/ 40 h 69"/>
              <a:gd name="T72" fmla="*/ 93 w 98"/>
              <a:gd name="T73" fmla="*/ 63 h 69"/>
              <a:gd name="T74" fmla="*/ 79 w 98"/>
              <a:gd name="T75" fmla="*/ 69 h 69"/>
              <a:gd name="T76" fmla="*/ 8 w 98"/>
              <a:gd name="T77" fmla="*/ 61 h 69"/>
              <a:gd name="T78" fmla="*/ 7 w 98"/>
              <a:gd name="T79" fmla="*/ 26 h 69"/>
              <a:gd name="T80" fmla="*/ 33 w 98"/>
              <a:gd name="T81" fmla="*/ 5 h 69"/>
              <a:gd name="T82" fmla="*/ 75 w 98"/>
              <a:gd name="T83" fmla="*/ 10 h 69"/>
              <a:gd name="T84" fmla="*/ 94 w 98"/>
              <a:gd name="T85" fmla="*/ 36 h 69"/>
              <a:gd name="T86" fmla="*/ 93 w 98"/>
              <a:gd name="T87" fmla="*/ 63 h 69"/>
              <a:gd name="T88" fmla="*/ 93 w 98"/>
              <a:gd name="T89" fmla="*/ 63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98" h="69">
                <a:moveTo>
                  <a:pt x="79" y="61"/>
                </a:moveTo>
                <a:cubicBezTo>
                  <a:pt x="79" y="61"/>
                  <a:pt x="79" y="61"/>
                  <a:pt x="79" y="61"/>
                </a:cubicBezTo>
                <a:cubicBezTo>
                  <a:pt x="82" y="61"/>
                  <a:pt x="85" y="60"/>
                  <a:pt x="87" y="58"/>
                </a:cubicBezTo>
                <a:cubicBezTo>
                  <a:pt x="89" y="55"/>
                  <a:pt x="91" y="52"/>
                  <a:pt x="91" y="49"/>
                </a:cubicBezTo>
                <a:cubicBezTo>
                  <a:pt x="91" y="46"/>
                  <a:pt x="90" y="43"/>
                  <a:pt x="88" y="41"/>
                </a:cubicBezTo>
                <a:cubicBezTo>
                  <a:pt x="86" y="39"/>
                  <a:pt x="84" y="38"/>
                  <a:pt x="81" y="37"/>
                </a:cubicBezTo>
                <a:cubicBezTo>
                  <a:pt x="79" y="37"/>
                  <a:pt x="78" y="35"/>
                  <a:pt x="78" y="33"/>
                </a:cubicBezTo>
                <a:cubicBezTo>
                  <a:pt x="78" y="26"/>
                  <a:pt x="75" y="20"/>
                  <a:pt x="70" y="15"/>
                </a:cubicBezTo>
                <a:cubicBezTo>
                  <a:pt x="65" y="10"/>
                  <a:pt x="59" y="8"/>
                  <a:pt x="52" y="8"/>
                </a:cubicBezTo>
                <a:cubicBezTo>
                  <a:pt x="46" y="8"/>
                  <a:pt x="41" y="9"/>
                  <a:pt x="37" y="12"/>
                </a:cubicBezTo>
                <a:cubicBezTo>
                  <a:pt x="33" y="14"/>
                  <a:pt x="30" y="19"/>
                  <a:pt x="28" y="23"/>
                </a:cubicBezTo>
                <a:cubicBezTo>
                  <a:pt x="27" y="25"/>
                  <a:pt x="26" y="26"/>
                  <a:pt x="24" y="26"/>
                </a:cubicBezTo>
                <a:cubicBezTo>
                  <a:pt x="20" y="26"/>
                  <a:pt x="16" y="28"/>
                  <a:pt x="13" y="31"/>
                </a:cubicBezTo>
                <a:cubicBezTo>
                  <a:pt x="10" y="34"/>
                  <a:pt x="8" y="39"/>
                  <a:pt x="8" y="43"/>
                </a:cubicBezTo>
                <a:cubicBezTo>
                  <a:pt x="8" y="48"/>
                  <a:pt x="10" y="53"/>
                  <a:pt x="13" y="56"/>
                </a:cubicBezTo>
                <a:cubicBezTo>
                  <a:pt x="13" y="56"/>
                  <a:pt x="13" y="56"/>
                  <a:pt x="13" y="56"/>
                </a:cubicBezTo>
                <a:cubicBezTo>
                  <a:pt x="13" y="56"/>
                  <a:pt x="13" y="56"/>
                  <a:pt x="13" y="56"/>
                </a:cubicBezTo>
                <a:cubicBezTo>
                  <a:pt x="16" y="59"/>
                  <a:pt x="21" y="61"/>
                  <a:pt x="26" y="61"/>
                </a:cubicBezTo>
                <a:cubicBezTo>
                  <a:pt x="79" y="61"/>
                  <a:pt x="79" y="61"/>
                  <a:pt x="79" y="61"/>
                </a:cubicBezTo>
                <a:close/>
                <a:moveTo>
                  <a:pt x="26" y="42"/>
                </a:moveTo>
                <a:cubicBezTo>
                  <a:pt x="26" y="42"/>
                  <a:pt x="26" y="42"/>
                  <a:pt x="26" y="42"/>
                </a:cubicBezTo>
                <a:cubicBezTo>
                  <a:pt x="25" y="41"/>
                  <a:pt x="25" y="39"/>
                  <a:pt x="26" y="39"/>
                </a:cubicBezTo>
                <a:cubicBezTo>
                  <a:pt x="27" y="38"/>
                  <a:pt x="29" y="38"/>
                  <a:pt x="29" y="39"/>
                </a:cubicBezTo>
                <a:cubicBezTo>
                  <a:pt x="34" y="43"/>
                  <a:pt x="34" y="43"/>
                  <a:pt x="34" y="43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29"/>
                  <a:pt x="35" y="28"/>
                  <a:pt x="36" y="28"/>
                </a:cubicBezTo>
                <a:cubicBezTo>
                  <a:pt x="37" y="28"/>
                  <a:pt x="38" y="29"/>
                  <a:pt x="38" y="30"/>
                </a:cubicBezTo>
                <a:cubicBezTo>
                  <a:pt x="38" y="43"/>
                  <a:pt x="38" y="43"/>
                  <a:pt x="38" y="43"/>
                </a:cubicBezTo>
                <a:cubicBezTo>
                  <a:pt x="43" y="39"/>
                  <a:pt x="43" y="39"/>
                  <a:pt x="43" y="39"/>
                </a:cubicBezTo>
                <a:cubicBezTo>
                  <a:pt x="44" y="38"/>
                  <a:pt x="45" y="38"/>
                  <a:pt x="46" y="39"/>
                </a:cubicBezTo>
                <a:cubicBezTo>
                  <a:pt x="47" y="39"/>
                  <a:pt x="47" y="41"/>
                  <a:pt x="46" y="42"/>
                </a:cubicBezTo>
                <a:cubicBezTo>
                  <a:pt x="38" y="50"/>
                  <a:pt x="38" y="50"/>
                  <a:pt x="38" y="50"/>
                </a:cubicBezTo>
                <a:cubicBezTo>
                  <a:pt x="38" y="50"/>
                  <a:pt x="38" y="50"/>
                  <a:pt x="38" y="50"/>
                </a:cubicBezTo>
                <a:cubicBezTo>
                  <a:pt x="38" y="50"/>
                  <a:pt x="38" y="50"/>
                  <a:pt x="38" y="50"/>
                </a:cubicBezTo>
                <a:cubicBezTo>
                  <a:pt x="38" y="50"/>
                  <a:pt x="38" y="50"/>
                  <a:pt x="38" y="50"/>
                </a:cubicBezTo>
                <a:cubicBezTo>
                  <a:pt x="38" y="50"/>
                  <a:pt x="38" y="50"/>
                  <a:pt x="37" y="50"/>
                </a:cubicBezTo>
                <a:cubicBezTo>
                  <a:pt x="37" y="50"/>
                  <a:pt x="37" y="50"/>
                  <a:pt x="37" y="50"/>
                </a:cubicBezTo>
                <a:cubicBezTo>
                  <a:pt x="37" y="50"/>
                  <a:pt x="37" y="50"/>
                  <a:pt x="37" y="50"/>
                </a:cubicBezTo>
                <a:cubicBezTo>
                  <a:pt x="37" y="51"/>
                  <a:pt x="37" y="51"/>
                  <a:pt x="36" y="51"/>
                </a:cubicBezTo>
                <a:cubicBezTo>
                  <a:pt x="36" y="51"/>
                  <a:pt x="36" y="51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26" y="42"/>
                  <a:pt x="26" y="42"/>
                  <a:pt x="26" y="42"/>
                </a:cubicBezTo>
                <a:close/>
                <a:moveTo>
                  <a:pt x="53" y="40"/>
                </a:moveTo>
                <a:cubicBezTo>
                  <a:pt x="53" y="40"/>
                  <a:pt x="53" y="40"/>
                  <a:pt x="53" y="40"/>
                </a:cubicBezTo>
                <a:cubicBezTo>
                  <a:pt x="52" y="41"/>
                  <a:pt x="50" y="41"/>
                  <a:pt x="49" y="40"/>
                </a:cubicBezTo>
                <a:cubicBezTo>
                  <a:pt x="48" y="39"/>
                  <a:pt x="48" y="37"/>
                  <a:pt x="49" y="37"/>
                </a:cubicBezTo>
                <a:cubicBezTo>
                  <a:pt x="58" y="28"/>
                  <a:pt x="58" y="28"/>
                  <a:pt x="58" y="28"/>
                </a:cubicBezTo>
                <a:cubicBezTo>
                  <a:pt x="58" y="28"/>
                  <a:pt x="58" y="28"/>
                  <a:pt x="58" y="28"/>
                </a:cubicBezTo>
                <a:cubicBezTo>
                  <a:pt x="58" y="28"/>
                  <a:pt x="58" y="28"/>
                  <a:pt x="58" y="28"/>
                </a:cubicBezTo>
                <a:cubicBezTo>
                  <a:pt x="58" y="28"/>
                  <a:pt x="58" y="28"/>
                  <a:pt x="58" y="28"/>
                </a:cubicBezTo>
                <a:cubicBezTo>
                  <a:pt x="58" y="28"/>
                  <a:pt x="58" y="28"/>
                  <a:pt x="58" y="28"/>
                </a:cubicBezTo>
                <a:cubicBezTo>
                  <a:pt x="58" y="28"/>
                  <a:pt x="58" y="28"/>
                  <a:pt x="58" y="28"/>
                </a:cubicBezTo>
                <a:cubicBezTo>
                  <a:pt x="59" y="28"/>
                  <a:pt x="59" y="28"/>
                  <a:pt x="59" y="28"/>
                </a:cubicBezTo>
                <a:cubicBezTo>
                  <a:pt x="60" y="28"/>
                  <a:pt x="60" y="28"/>
                  <a:pt x="60" y="28"/>
                </a:cubicBezTo>
                <a:cubicBezTo>
                  <a:pt x="60" y="28"/>
                  <a:pt x="60" y="28"/>
                  <a:pt x="60" y="28"/>
                </a:cubicBezTo>
                <a:cubicBezTo>
                  <a:pt x="60" y="28"/>
                  <a:pt x="60" y="28"/>
                  <a:pt x="60" y="28"/>
                </a:cubicBezTo>
                <a:cubicBezTo>
                  <a:pt x="61" y="28"/>
                  <a:pt x="61" y="28"/>
                  <a:pt x="61" y="28"/>
                </a:cubicBezTo>
                <a:cubicBezTo>
                  <a:pt x="61" y="28"/>
                  <a:pt x="61" y="28"/>
                  <a:pt x="61" y="28"/>
                </a:cubicBezTo>
                <a:cubicBezTo>
                  <a:pt x="61" y="28"/>
                  <a:pt x="61" y="28"/>
                  <a:pt x="61" y="28"/>
                </a:cubicBezTo>
                <a:cubicBezTo>
                  <a:pt x="69" y="37"/>
                  <a:pt x="69" y="37"/>
                  <a:pt x="69" y="37"/>
                </a:cubicBezTo>
                <a:cubicBezTo>
                  <a:pt x="70" y="37"/>
                  <a:pt x="70" y="39"/>
                  <a:pt x="69" y="40"/>
                </a:cubicBezTo>
                <a:cubicBezTo>
                  <a:pt x="68" y="41"/>
                  <a:pt x="67" y="41"/>
                  <a:pt x="66" y="40"/>
                </a:cubicBezTo>
                <a:cubicBezTo>
                  <a:pt x="62" y="35"/>
                  <a:pt x="62" y="35"/>
                  <a:pt x="62" y="35"/>
                </a:cubicBezTo>
                <a:cubicBezTo>
                  <a:pt x="62" y="48"/>
                  <a:pt x="62" y="48"/>
                  <a:pt x="62" y="48"/>
                </a:cubicBezTo>
                <a:cubicBezTo>
                  <a:pt x="62" y="50"/>
                  <a:pt x="61" y="51"/>
                  <a:pt x="59" y="51"/>
                </a:cubicBezTo>
                <a:cubicBezTo>
                  <a:pt x="58" y="51"/>
                  <a:pt x="57" y="50"/>
                  <a:pt x="57" y="48"/>
                </a:cubicBezTo>
                <a:cubicBezTo>
                  <a:pt x="57" y="35"/>
                  <a:pt x="57" y="35"/>
                  <a:pt x="57" y="35"/>
                </a:cubicBezTo>
                <a:cubicBezTo>
                  <a:pt x="53" y="40"/>
                  <a:pt x="53" y="40"/>
                  <a:pt x="53" y="40"/>
                </a:cubicBezTo>
                <a:close/>
                <a:moveTo>
                  <a:pt x="93" y="63"/>
                </a:moveTo>
                <a:cubicBezTo>
                  <a:pt x="93" y="63"/>
                  <a:pt x="93" y="63"/>
                  <a:pt x="93" y="63"/>
                </a:cubicBezTo>
                <a:cubicBezTo>
                  <a:pt x="89" y="66"/>
                  <a:pt x="84" y="69"/>
                  <a:pt x="79" y="69"/>
                </a:cubicBezTo>
                <a:cubicBezTo>
                  <a:pt x="79" y="69"/>
                  <a:pt x="79" y="69"/>
                  <a:pt x="79" y="69"/>
                </a:cubicBezTo>
                <a:cubicBezTo>
                  <a:pt x="26" y="69"/>
                  <a:pt x="26" y="69"/>
                  <a:pt x="26" y="69"/>
                </a:cubicBezTo>
                <a:cubicBezTo>
                  <a:pt x="19" y="69"/>
                  <a:pt x="12" y="66"/>
                  <a:pt x="8" y="61"/>
                </a:cubicBezTo>
                <a:cubicBezTo>
                  <a:pt x="3" y="57"/>
                  <a:pt x="0" y="50"/>
                  <a:pt x="0" y="43"/>
                </a:cubicBezTo>
                <a:cubicBezTo>
                  <a:pt x="0" y="37"/>
                  <a:pt x="3" y="30"/>
                  <a:pt x="7" y="26"/>
                </a:cubicBezTo>
                <a:cubicBezTo>
                  <a:pt x="11" y="22"/>
                  <a:pt x="16" y="19"/>
                  <a:pt x="22" y="18"/>
                </a:cubicBezTo>
                <a:cubicBezTo>
                  <a:pt x="25" y="13"/>
                  <a:pt x="28" y="9"/>
                  <a:pt x="33" y="5"/>
                </a:cubicBezTo>
                <a:cubicBezTo>
                  <a:pt x="39" y="2"/>
                  <a:pt x="45" y="0"/>
                  <a:pt x="52" y="0"/>
                </a:cubicBezTo>
                <a:cubicBezTo>
                  <a:pt x="61" y="0"/>
                  <a:pt x="69" y="4"/>
                  <a:pt x="75" y="10"/>
                </a:cubicBezTo>
                <a:cubicBezTo>
                  <a:pt x="81" y="15"/>
                  <a:pt x="84" y="22"/>
                  <a:pt x="85" y="30"/>
                </a:cubicBezTo>
                <a:cubicBezTo>
                  <a:pt x="88" y="32"/>
                  <a:pt x="91" y="34"/>
                  <a:pt x="94" y="36"/>
                </a:cubicBezTo>
                <a:cubicBezTo>
                  <a:pt x="97" y="40"/>
                  <a:pt x="98" y="44"/>
                  <a:pt x="98" y="49"/>
                </a:cubicBezTo>
                <a:cubicBezTo>
                  <a:pt x="98" y="54"/>
                  <a:pt x="96" y="59"/>
                  <a:pt x="93" y="63"/>
                </a:cubicBezTo>
                <a:cubicBezTo>
                  <a:pt x="93" y="63"/>
                  <a:pt x="93" y="63"/>
                  <a:pt x="93" y="63"/>
                </a:cubicBezTo>
                <a:cubicBezTo>
                  <a:pt x="93" y="63"/>
                  <a:pt x="93" y="63"/>
                  <a:pt x="93" y="6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595" name="Freeform 19"/>
          <p:cNvSpPr>
            <a:spLocks noEditPoints="1"/>
          </p:cNvSpPr>
          <p:nvPr/>
        </p:nvSpPr>
        <p:spPr bwMode="auto">
          <a:xfrm>
            <a:off x="5456767" y="3133937"/>
            <a:ext cx="279400" cy="287867"/>
          </a:xfrm>
          <a:custGeom>
            <a:avLst/>
            <a:gdLst>
              <a:gd name="T0" fmla="*/ 55 w 95"/>
              <a:gd name="T1" fmla="*/ 0 h 98"/>
              <a:gd name="T2" fmla="*/ 85 w 95"/>
              <a:gd name="T3" fmla="*/ 29 h 98"/>
              <a:gd name="T4" fmla="*/ 86 w 95"/>
              <a:gd name="T5" fmla="*/ 31 h 98"/>
              <a:gd name="T6" fmla="*/ 82 w 95"/>
              <a:gd name="T7" fmla="*/ 41 h 98"/>
              <a:gd name="T8" fmla="*/ 79 w 95"/>
              <a:gd name="T9" fmla="*/ 34 h 98"/>
              <a:gd name="T10" fmla="*/ 55 w 95"/>
              <a:gd name="T11" fmla="*/ 31 h 98"/>
              <a:gd name="T12" fmla="*/ 53 w 95"/>
              <a:gd name="T13" fmla="*/ 25 h 98"/>
              <a:gd name="T14" fmla="*/ 11 w 95"/>
              <a:gd name="T15" fmla="*/ 8 h 98"/>
              <a:gd name="T16" fmla="*/ 8 w 95"/>
              <a:gd name="T17" fmla="*/ 10 h 98"/>
              <a:gd name="T18" fmla="*/ 9 w 95"/>
              <a:gd name="T19" fmla="*/ 90 h 98"/>
              <a:gd name="T20" fmla="*/ 11 w 95"/>
              <a:gd name="T21" fmla="*/ 91 h 98"/>
              <a:gd name="T22" fmla="*/ 78 w 95"/>
              <a:gd name="T23" fmla="*/ 90 h 98"/>
              <a:gd name="T24" fmla="*/ 79 w 95"/>
              <a:gd name="T25" fmla="*/ 88 h 98"/>
              <a:gd name="T26" fmla="*/ 82 w 95"/>
              <a:gd name="T27" fmla="*/ 82 h 98"/>
              <a:gd name="T28" fmla="*/ 86 w 95"/>
              <a:gd name="T29" fmla="*/ 88 h 98"/>
              <a:gd name="T30" fmla="*/ 83 w 95"/>
              <a:gd name="T31" fmla="*/ 95 h 98"/>
              <a:gd name="T32" fmla="*/ 11 w 95"/>
              <a:gd name="T33" fmla="*/ 98 h 98"/>
              <a:gd name="T34" fmla="*/ 0 w 95"/>
              <a:gd name="T35" fmla="*/ 88 h 98"/>
              <a:gd name="T36" fmla="*/ 3 w 95"/>
              <a:gd name="T37" fmla="*/ 3 h 98"/>
              <a:gd name="T38" fmla="*/ 72 w 95"/>
              <a:gd name="T39" fmla="*/ 38 h 98"/>
              <a:gd name="T40" fmla="*/ 72 w 95"/>
              <a:gd name="T41" fmla="*/ 38 h 98"/>
              <a:gd name="T42" fmla="*/ 94 w 95"/>
              <a:gd name="T43" fmla="*/ 63 h 98"/>
              <a:gd name="T44" fmla="*/ 68 w 95"/>
              <a:gd name="T45" fmla="*/ 86 h 98"/>
              <a:gd name="T46" fmla="*/ 68 w 95"/>
              <a:gd name="T47" fmla="*/ 73 h 98"/>
              <a:gd name="T48" fmla="*/ 49 w 95"/>
              <a:gd name="T49" fmla="*/ 71 h 98"/>
              <a:gd name="T50" fmla="*/ 49 w 95"/>
              <a:gd name="T51" fmla="*/ 53 h 98"/>
              <a:gd name="T52" fmla="*/ 52 w 95"/>
              <a:gd name="T53" fmla="*/ 50 h 98"/>
              <a:gd name="T54" fmla="*/ 68 w 95"/>
              <a:gd name="T55" fmla="*/ 40 h 98"/>
              <a:gd name="T56" fmla="*/ 72 w 95"/>
              <a:gd name="T57" fmla="*/ 38 h 98"/>
              <a:gd name="T58" fmla="*/ 89 w 95"/>
              <a:gd name="T59" fmla="*/ 62 h 98"/>
              <a:gd name="T60" fmla="*/ 72 w 95"/>
              <a:gd name="T61" fmla="*/ 53 h 98"/>
              <a:gd name="T62" fmla="*/ 70 w 95"/>
              <a:gd name="T63" fmla="*/ 55 h 98"/>
              <a:gd name="T64" fmla="*/ 54 w 95"/>
              <a:gd name="T65" fmla="*/ 69 h 98"/>
              <a:gd name="T66" fmla="*/ 70 w 95"/>
              <a:gd name="T67" fmla="*/ 69 h 98"/>
              <a:gd name="T68" fmla="*/ 72 w 95"/>
              <a:gd name="T69" fmla="*/ 79 h 98"/>
              <a:gd name="T70" fmla="*/ 75 w 95"/>
              <a:gd name="T71" fmla="*/ 29 h 98"/>
              <a:gd name="T72" fmla="*/ 57 w 95"/>
              <a:gd name="T73" fmla="*/ 12 h 98"/>
              <a:gd name="T74" fmla="*/ 59 w 95"/>
              <a:gd name="T75" fmla="*/ 28 h 98"/>
              <a:gd name="T76" fmla="*/ 61 w 95"/>
              <a:gd name="T77" fmla="*/ 29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5" h="98">
                <a:moveTo>
                  <a:pt x="11" y="0"/>
                </a:moveTo>
                <a:cubicBezTo>
                  <a:pt x="55" y="0"/>
                  <a:pt x="55" y="0"/>
                  <a:pt x="55" y="0"/>
                </a:cubicBezTo>
                <a:cubicBezTo>
                  <a:pt x="56" y="0"/>
                  <a:pt x="57" y="1"/>
                  <a:pt x="58" y="1"/>
                </a:cubicBezTo>
                <a:cubicBezTo>
                  <a:pt x="85" y="29"/>
                  <a:pt x="85" y="29"/>
                  <a:pt x="85" y="29"/>
                </a:cubicBezTo>
                <a:cubicBezTo>
                  <a:pt x="86" y="29"/>
                  <a:pt x="86" y="30"/>
                  <a:pt x="86" y="31"/>
                </a:cubicBezTo>
                <a:cubicBezTo>
                  <a:pt x="86" y="31"/>
                  <a:pt x="86" y="31"/>
                  <a:pt x="86" y="31"/>
                </a:cubicBezTo>
                <a:cubicBezTo>
                  <a:pt x="86" y="37"/>
                  <a:pt x="86" y="37"/>
                  <a:pt x="86" y="37"/>
                </a:cubicBezTo>
                <a:cubicBezTo>
                  <a:pt x="86" y="40"/>
                  <a:pt x="85" y="41"/>
                  <a:pt x="82" y="41"/>
                </a:cubicBezTo>
                <a:cubicBezTo>
                  <a:pt x="80" y="41"/>
                  <a:pt x="79" y="40"/>
                  <a:pt x="79" y="37"/>
                </a:cubicBezTo>
                <a:cubicBezTo>
                  <a:pt x="79" y="34"/>
                  <a:pt x="79" y="34"/>
                  <a:pt x="79" y="34"/>
                </a:cubicBezTo>
                <a:cubicBezTo>
                  <a:pt x="61" y="34"/>
                  <a:pt x="61" y="34"/>
                  <a:pt x="61" y="34"/>
                </a:cubicBezTo>
                <a:cubicBezTo>
                  <a:pt x="59" y="34"/>
                  <a:pt x="57" y="33"/>
                  <a:pt x="55" y="31"/>
                </a:cubicBezTo>
                <a:cubicBezTo>
                  <a:pt x="55" y="31"/>
                  <a:pt x="55" y="31"/>
                  <a:pt x="55" y="31"/>
                </a:cubicBezTo>
                <a:cubicBezTo>
                  <a:pt x="54" y="29"/>
                  <a:pt x="53" y="27"/>
                  <a:pt x="53" y="25"/>
                </a:cubicBezTo>
                <a:cubicBezTo>
                  <a:pt x="53" y="8"/>
                  <a:pt x="53" y="8"/>
                  <a:pt x="53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0" y="8"/>
                  <a:pt x="9" y="8"/>
                  <a:pt x="9" y="9"/>
                </a:cubicBezTo>
                <a:cubicBezTo>
                  <a:pt x="8" y="9"/>
                  <a:pt x="8" y="10"/>
                  <a:pt x="8" y="10"/>
                </a:cubicBezTo>
                <a:cubicBezTo>
                  <a:pt x="8" y="88"/>
                  <a:pt x="8" y="88"/>
                  <a:pt x="8" y="88"/>
                </a:cubicBezTo>
                <a:cubicBezTo>
                  <a:pt x="8" y="89"/>
                  <a:pt x="8" y="90"/>
                  <a:pt x="9" y="90"/>
                </a:cubicBezTo>
                <a:cubicBezTo>
                  <a:pt x="9" y="90"/>
                  <a:pt x="9" y="90"/>
                  <a:pt x="9" y="90"/>
                </a:cubicBezTo>
                <a:cubicBezTo>
                  <a:pt x="9" y="90"/>
                  <a:pt x="10" y="91"/>
                  <a:pt x="11" y="91"/>
                </a:cubicBezTo>
                <a:cubicBezTo>
                  <a:pt x="76" y="91"/>
                  <a:pt x="76" y="91"/>
                  <a:pt x="76" y="91"/>
                </a:cubicBezTo>
                <a:cubicBezTo>
                  <a:pt x="77" y="91"/>
                  <a:pt x="77" y="90"/>
                  <a:pt x="78" y="90"/>
                </a:cubicBezTo>
                <a:cubicBezTo>
                  <a:pt x="78" y="90"/>
                  <a:pt x="78" y="90"/>
                  <a:pt x="78" y="90"/>
                </a:cubicBezTo>
                <a:cubicBezTo>
                  <a:pt x="78" y="90"/>
                  <a:pt x="79" y="89"/>
                  <a:pt x="79" y="88"/>
                </a:cubicBezTo>
                <a:cubicBezTo>
                  <a:pt x="79" y="86"/>
                  <a:pt x="79" y="86"/>
                  <a:pt x="79" y="86"/>
                </a:cubicBezTo>
                <a:cubicBezTo>
                  <a:pt x="79" y="84"/>
                  <a:pt x="80" y="82"/>
                  <a:pt x="82" y="82"/>
                </a:cubicBezTo>
                <a:cubicBezTo>
                  <a:pt x="85" y="82"/>
                  <a:pt x="86" y="84"/>
                  <a:pt x="86" y="86"/>
                </a:cubicBezTo>
                <a:cubicBezTo>
                  <a:pt x="86" y="88"/>
                  <a:pt x="86" y="88"/>
                  <a:pt x="86" y="88"/>
                </a:cubicBezTo>
                <a:cubicBezTo>
                  <a:pt x="86" y="91"/>
                  <a:pt x="85" y="94"/>
                  <a:pt x="83" y="95"/>
                </a:cubicBezTo>
                <a:cubicBezTo>
                  <a:pt x="83" y="95"/>
                  <a:pt x="83" y="95"/>
                  <a:pt x="83" y="95"/>
                </a:cubicBezTo>
                <a:cubicBezTo>
                  <a:pt x="81" y="97"/>
                  <a:pt x="79" y="98"/>
                  <a:pt x="76" y="98"/>
                </a:cubicBezTo>
                <a:cubicBezTo>
                  <a:pt x="11" y="98"/>
                  <a:pt x="11" y="98"/>
                  <a:pt x="11" y="98"/>
                </a:cubicBezTo>
                <a:cubicBezTo>
                  <a:pt x="8" y="98"/>
                  <a:pt x="5" y="97"/>
                  <a:pt x="3" y="95"/>
                </a:cubicBezTo>
                <a:cubicBezTo>
                  <a:pt x="2" y="94"/>
                  <a:pt x="0" y="91"/>
                  <a:pt x="0" y="88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8"/>
                  <a:pt x="2" y="5"/>
                  <a:pt x="3" y="3"/>
                </a:cubicBezTo>
                <a:cubicBezTo>
                  <a:pt x="5" y="1"/>
                  <a:pt x="8" y="0"/>
                  <a:pt x="11" y="0"/>
                </a:cubicBezTo>
                <a:close/>
                <a:moveTo>
                  <a:pt x="72" y="38"/>
                </a:moveTo>
                <a:cubicBezTo>
                  <a:pt x="72" y="38"/>
                  <a:pt x="72" y="38"/>
                  <a:pt x="72" y="38"/>
                </a:cubicBezTo>
                <a:cubicBezTo>
                  <a:pt x="72" y="38"/>
                  <a:pt x="72" y="38"/>
                  <a:pt x="72" y="38"/>
                </a:cubicBezTo>
                <a:cubicBezTo>
                  <a:pt x="94" y="60"/>
                  <a:pt x="94" y="60"/>
                  <a:pt x="94" y="60"/>
                </a:cubicBezTo>
                <a:cubicBezTo>
                  <a:pt x="95" y="61"/>
                  <a:pt x="95" y="63"/>
                  <a:pt x="94" y="63"/>
                </a:cubicBezTo>
                <a:cubicBezTo>
                  <a:pt x="72" y="86"/>
                  <a:pt x="72" y="86"/>
                  <a:pt x="72" y="86"/>
                </a:cubicBezTo>
                <a:cubicBezTo>
                  <a:pt x="71" y="87"/>
                  <a:pt x="69" y="87"/>
                  <a:pt x="68" y="86"/>
                </a:cubicBezTo>
                <a:cubicBezTo>
                  <a:pt x="68" y="85"/>
                  <a:pt x="68" y="85"/>
                  <a:pt x="68" y="84"/>
                </a:cubicBezTo>
                <a:cubicBezTo>
                  <a:pt x="68" y="73"/>
                  <a:pt x="68" y="73"/>
                  <a:pt x="68" y="73"/>
                </a:cubicBezTo>
                <a:cubicBezTo>
                  <a:pt x="52" y="73"/>
                  <a:pt x="52" y="73"/>
                  <a:pt x="52" y="73"/>
                </a:cubicBezTo>
                <a:cubicBezTo>
                  <a:pt x="51" y="73"/>
                  <a:pt x="49" y="72"/>
                  <a:pt x="49" y="71"/>
                </a:cubicBezTo>
                <a:cubicBezTo>
                  <a:pt x="49" y="71"/>
                  <a:pt x="49" y="71"/>
                  <a:pt x="49" y="71"/>
                </a:cubicBezTo>
                <a:cubicBezTo>
                  <a:pt x="49" y="53"/>
                  <a:pt x="49" y="53"/>
                  <a:pt x="49" y="53"/>
                </a:cubicBezTo>
                <a:cubicBezTo>
                  <a:pt x="49" y="51"/>
                  <a:pt x="51" y="50"/>
                  <a:pt x="52" y="50"/>
                </a:cubicBezTo>
                <a:cubicBezTo>
                  <a:pt x="52" y="50"/>
                  <a:pt x="52" y="50"/>
                  <a:pt x="52" y="50"/>
                </a:cubicBezTo>
                <a:cubicBezTo>
                  <a:pt x="68" y="50"/>
                  <a:pt x="68" y="50"/>
                  <a:pt x="68" y="50"/>
                </a:cubicBezTo>
                <a:cubicBezTo>
                  <a:pt x="68" y="40"/>
                  <a:pt x="68" y="40"/>
                  <a:pt x="68" y="40"/>
                </a:cubicBezTo>
                <a:cubicBezTo>
                  <a:pt x="68" y="38"/>
                  <a:pt x="69" y="37"/>
                  <a:pt x="70" y="37"/>
                </a:cubicBezTo>
                <a:cubicBezTo>
                  <a:pt x="71" y="37"/>
                  <a:pt x="71" y="38"/>
                  <a:pt x="72" y="38"/>
                </a:cubicBezTo>
                <a:close/>
                <a:moveTo>
                  <a:pt x="89" y="62"/>
                </a:moveTo>
                <a:cubicBezTo>
                  <a:pt x="89" y="62"/>
                  <a:pt x="89" y="62"/>
                  <a:pt x="89" y="62"/>
                </a:cubicBezTo>
                <a:cubicBezTo>
                  <a:pt x="72" y="45"/>
                  <a:pt x="72" y="45"/>
                  <a:pt x="72" y="45"/>
                </a:cubicBezTo>
                <a:cubicBezTo>
                  <a:pt x="72" y="53"/>
                  <a:pt x="72" y="53"/>
                  <a:pt x="72" y="53"/>
                </a:cubicBezTo>
                <a:cubicBezTo>
                  <a:pt x="72" y="53"/>
                  <a:pt x="72" y="53"/>
                  <a:pt x="72" y="53"/>
                </a:cubicBezTo>
                <a:cubicBezTo>
                  <a:pt x="72" y="54"/>
                  <a:pt x="71" y="55"/>
                  <a:pt x="70" y="55"/>
                </a:cubicBezTo>
                <a:cubicBezTo>
                  <a:pt x="54" y="55"/>
                  <a:pt x="54" y="55"/>
                  <a:pt x="54" y="55"/>
                </a:cubicBezTo>
                <a:cubicBezTo>
                  <a:pt x="54" y="69"/>
                  <a:pt x="54" y="69"/>
                  <a:pt x="54" y="69"/>
                </a:cubicBezTo>
                <a:cubicBezTo>
                  <a:pt x="70" y="69"/>
                  <a:pt x="70" y="69"/>
                  <a:pt x="70" y="69"/>
                </a:cubicBezTo>
                <a:cubicBezTo>
                  <a:pt x="70" y="69"/>
                  <a:pt x="70" y="69"/>
                  <a:pt x="70" y="69"/>
                </a:cubicBezTo>
                <a:cubicBezTo>
                  <a:pt x="71" y="69"/>
                  <a:pt x="72" y="70"/>
                  <a:pt x="72" y="71"/>
                </a:cubicBezTo>
                <a:cubicBezTo>
                  <a:pt x="72" y="79"/>
                  <a:pt x="72" y="79"/>
                  <a:pt x="72" y="79"/>
                </a:cubicBezTo>
                <a:cubicBezTo>
                  <a:pt x="89" y="62"/>
                  <a:pt x="89" y="62"/>
                  <a:pt x="89" y="62"/>
                </a:cubicBezTo>
                <a:close/>
                <a:moveTo>
                  <a:pt x="75" y="29"/>
                </a:moveTo>
                <a:cubicBezTo>
                  <a:pt x="75" y="29"/>
                  <a:pt x="75" y="29"/>
                  <a:pt x="75" y="29"/>
                </a:cubicBezTo>
                <a:cubicBezTo>
                  <a:pt x="57" y="12"/>
                  <a:pt x="57" y="12"/>
                  <a:pt x="57" y="12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6"/>
                  <a:pt x="58" y="27"/>
                  <a:pt x="59" y="28"/>
                </a:cubicBezTo>
                <a:cubicBezTo>
                  <a:pt x="59" y="28"/>
                  <a:pt x="59" y="28"/>
                  <a:pt x="59" y="28"/>
                </a:cubicBezTo>
                <a:cubicBezTo>
                  <a:pt x="59" y="29"/>
                  <a:pt x="60" y="29"/>
                  <a:pt x="61" y="29"/>
                </a:cubicBezTo>
                <a:cubicBezTo>
                  <a:pt x="75" y="29"/>
                  <a:pt x="75" y="29"/>
                  <a:pt x="75" y="2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0" y="0"/>
            <a:ext cx="9998287" cy="2087880"/>
            <a:chOff x="-18853" y="0"/>
            <a:chExt cx="7499001" cy="1285318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flipH="1">
              <a:off x="-18853" y="0"/>
              <a:ext cx="2358605" cy="1285318"/>
            </a:xfrm>
            <a:prstGeom prst="rect">
              <a:avLst/>
            </a:prstGeom>
            <a:noFill/>
          </p:spPr>
        </p:pic>
        <p:cxnSp>
          <p:nvCxnSpPr>
            <p:cNvPr id="28" name="直接连接符 27"/>
            <p:cNvCxnSpPr/>
            <p:nvPr/>
          </p:nvCxnSpPr>
          <p:spPr>
            <a:xfrm>
              <a:off x="1691680" y="626740"/>
              <a:ext cx="2141180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5338968" y="626740"/>
              <a:ext cx="2141180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文本框 3"/>
          <p:cNvSpPr txBox="1"/>
          <p:nvPr/>
        </p:nvSpPr>
        <p:spPr>
          <a:xfrm>
            <a:off x="1775460" y="356023"/>
            <a:ext cx="7855373" cy="66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5">
                <a:latin typeface="华文中宋" panose="02010600040101010101" charset="-122"/>
                <a:ea typeface="华文中宋" panose="02010600040101010101" charset="-122"/>
              </a:rPr>
              <a:t>不同人眼中的燕子</a:t>
            </a:r>
            <a:endParaRPr lang="zh-CN" altLang="en-US" sz="3735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343987" y="560917"/>
            <a:ext cx="297603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华文楷体" panose="02010600040101010101" charset="-122"/>
                <a:ea typeface="华文楷体" panose="02010600040101010101" charset="-122"/>
              </a:rPr>
              <a:t>画家眼中的燕子</a:t>
            </a:r>
            <a:endParaRPr lang="zh-CN" altLang="en-US" sz="2400">
              <a:latin typeface="华文楷体" panose="02010600040101010101" charset="-122"/>
              <a:ea typeface="华文楷体" panose="02010600040101010101" charset="-122"/>
            </a:endParaRPr>
          </a:p>
        </p:txBody>
      </p:sp>
      <p:pic>
        <p:nvPicPr>
          <p:cNvPr id="108" name="图片 107"/>
          <p:cNvPicPr/>
          <p:nvPr/>
        </p:nvPicPr>
        <p:blipFill>
          <a:blip r:embed="rId2"/>
          <a:stretch>
            <a:fillRect/>
          </a:stretch>
        </p:blipFill>
        <p:spPr>
          <a:xfrm>
            <a:off x="526627" y="1839383"/>
            <a:ext cx="3506047" cy="428074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9" name="图片 108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4093633" y="1867323"/>
            <a:ext cx="3887893" cy="4253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0" name="图片 109"/>
          <p:cNvPicPr/>
          <p:nvPr/>
        </p:nvPicPr>
        <p:blipFill>
          <a:blip r:embed="rId4" cstate="email"/>
          <a:stretch>
            <a:fillRect/>
          </a:stretch>
        </p:blipFill>
        <p:spPr>
          <a:xfrm>
            <a:off x="7983220" y="1797050"/>
            <a:ext cx="3899747" cy="43086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25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45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45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24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1" dur="150" fill="hold"/>
                                        <p:tgtEl>
                                          <p:spTgt spid="2459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8" dur="150" fill="hold"/>
                                        <p:tgtEl>
                                          <p:spTgt spid="2458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7" grpId="0" animBg="1"/>
      <p:bldP spid="24587" grpId="1" animBg="1"/>
      <p:bldP spid="24595" grpId="0" animBg="1"/>
      <p:bldP spid="2459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7" name="Freeform 11"/>
          <p:cNvSpPr>
            <a:spLocks noEditPoints="1"/>
          </p:cNvSpPr>
          <p:nvPr/>
        </p:nvSpPr>
        <p:spPr bwMode="auto">
          <a:xfrm>
            <a:off x="6561667" y="4382770"/>
            <a:ext cx="292100" cy="198967"/>
          </a:xfrm>
          <a:custGeom>
            <a:avLst/>
            <a:gdLst>
              <a:gd name="T0" fmla="*/ 79 w 98"/>
              <a:gd name="T1" fmla="*/ 61 h 69"/>
              <a:gd name="T2" fmla="*/ 91 w 98"/>
              <a:gd name="T3" fmla="*/ 49 h 69"/>
              <a:gd name="T4" fmla="*/ 81 w 98"/>
              <a:gd name="T5" fmla="*/ 37 h 69"/>
              <a:gd name="T6" fmla="*/ 70 w 98"/>
              <a:gd name="T7" fmla="*/ 15 h 69"/>
              <a:gd name="T8" fmla="*/ 37 w 98"/>
              <a:gd name="T9" fmla="*/ 12 h 69"/>
              <a:gd name="T10" fmla="*/ 24 w 98"/>
              <a:gd name="T11" fmla="*/ 26 h 69"/>
              <a:gd name="T12" fmla="*/ 8 w 98"/>
              <a:gd name="T13" fmla="*/ 43 h 69"/>
              <a:gd name="T14" fmla="*/ 13 w 98"/>
              <a:gd name="T15" fmla="*/ 56 h 69"/>
              <a:gd name="T16" fmla="*/ 26 w 98"/>
              <a:gd name="T17" fmla="*/ 61 h 69"/>
              <a:gd name="T18" fmla="*/ 26 w 98"/>
              <a:gd name="T19" fmla="*/ 42 h 69"/>
              <a:gd name="T20" fmla="*/ 26 w 98"/>
              <a:gd name="T21" fmla="*/ 39 h 69"/>
              <a:gd name="T22" fmla="*/ 34 w 98"/>
              <a:gd name="T23" fmla="*/ 43 h 69"/>
              <a:gd name="T24" fmla="*/ 36 w 98"/>
              <a:gd name="T25" fmla="*/ 28 h 69"/>
              <a:gd name="T26" fmla="*/ 38 w 98"/>
              <a:gd name="T27" fmla="*/ 43 h 69"/>
              <a:gd name="T28" fmla="*/ 46 w 98"/>
              <a:gd name="T29" fmla="*/ 39 h 69"/>
              <a:gd name="T30" fmla="*/ 38 w 98"/>
              <a:gd name="T31" fmla="*/ 50 h 69"/>
              <a:gd name="T32" fmla="*/ 38 w 98"/>
              <a:gd name="T33" fmla="*/ 50 h 69"/>
              <a:gd name="T34" fmla="*/ 37 w 98"/>
              <a:gd name="T35" fmla="*/ 50 h 69"/>
              <a:gd name="T36" fmla="*/ 37 w 98"/>
              <a:gd name="T37" fmla="*/ 50 h 69"/>
              <a:gd name="T38" fmla="*/ 35 w 98"/>
              <a:gd name="T39" fmla="*/ 50 h 69"/>
              <a:gd name="T40" fmla="*/ 35 w 98"/>
              <a:gd name="T41" fmla="*/ 50 h 69"/>
              <a:gd name="T42" fmla="*/ 35 w 98"/>
              <a:gd name="T43" fmla="*/ 50 h 69"/>
              <a:gd name="T44" fmla="*/ 26 w 98"/>
              <a:gd name="T45" fmla="*/ 42 h 69"/>
              <a:gd name="T46" fmla="*/ 53 w 98"/>
              <a:gd name="T47" fmla="*/ 40 h 69"/>
              <a:gd name="T48" fmla="*/ 49 w 98"/>
              <a:gd name="T49" fmla="*/ 37 h 69"/>
              <a:gd name="T50" fmla="*/ 58 w 98"/>
              <a:gd name="T51" fmla="*/ 28 h 69"/>
              <a:gd name="T52" fmla="*/ 58 w 98"/>
              <a:gd name="T53" fmla="*/ 28 h 69"/>
              <a:gd name="T54" fmla="*/ 58 w 98"/>
              <a:gd name="T55" fmla="*/ 28 h 69"/>
              <a:gd name="T56" fmla="*/ 60 w 98"/>
              <a:gd name="T57" fmla="*/ 28 h 69"/>
              <a:gd name="T58" fmla="*/ 60 w 98"/>
              <a:gd name="T59" fmla="*/ 28 h 69"/>
              <a:gd name="T60" fmla="*/ 61 w 98"/>
              <a:gd name="T61" fmla="*/ 28 h 69"/>
              <a:gd name="T62" fmla="*/ 69 w 98"/>
              <a:gd name="T63" fmla="*/ 37 h 69"/>
              <a:gd name="T64" fmla="*/ 66 w 98"/>
              <a:gd name="T65" fmla="*/ 40 h 69"/>
              <a:gd name="T66" fmla="*/ 62 w 98"/>
              <a:gd name="T67" fmla="*/ 48 h 69"/>
              <a:gd name="T68" fmla="*/ 57 w 98"/>
              <a:gd name="T69" fmla="*/ 48 h 69"/>
              <a:gd name="T70" fmla="*/ 53 w 98"/>
              <a:gd name="T71" fmla="*/ 40 h 69"/>
              <a:gd name="T72" fmla="*/ 93 w 98"/>
              <a:gd name="T73" fmla="*/ 63 h 69"/>
              <a:gd name="T74" fmla="*/ 79 w 98"/>
              <a:gd name="T75" fmla="*/ 69 h 69"/>
              <a:gd name="T76" fmla="*/ 8 w 98"/>
              <a:gd name="T77" fmla="*/ 61 h 69"/>
              <a:gd name="T78" fmla="*/ 7 w 98"/>
              <a:gd name="T79" fmla="*/ 26 h 69"/>
              <a:gd name="T80" fmla="*/ 33 w 98"/>
              <a:gd name="T81" fmla="*/ 5 h 69"/>
              <a:gd name="T82" fmla="*/ 75 w 98"/>
              <a:gd name="T83" fmla="*/ 10 h 69"/>
              <a:gd name="T84" fmla="*/ 94 w 98"/>
              <a:gd name="T85" fmla="*/ 36 h 69"/>
              <a:gd name="T86" fmla="*/ 93 w 98"/>
              <a:gd name="T87" fmla="*/ 63 h 69"/>
              <a:gd name="T88" fmla="*/ 93 w 98"/>
              <a:gd name="T89" fmla="*/ 63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98" h="69">
                <a:moveTo>
                  <a:pt x="79" y="61"/>
                </a:moveTo>
                <a:cubicBezTo>
                  <a:pt x="79" y="61"/>
                  <a:pt x="79" y="61"/>
                  <a:pt x="79" y="61"/>
                </a:cubicBezTo>
                <a:cubicBezTo>
                  <a:pt x="82" y="61"/>
                  <a:pt x="85" y="60"/>
                  <a:pt x="87" y="58"/>
                </a:cubicBezTo>
                <a:cubicBezTo>
                  <a:pt x="89" y="55"/>
                  <a:pt x="91" y="52"/>
                  <a:pt x="91" y="49"/>
                </a:cubicBezTo>
                <a:cubicBezTo>
                  <a:pt x="91" y="46"/>
                  <a:pt x="90" y="43"/>
                  <a:pt x="88" y="41"/>
                </a:cubicBezTo>
                <a:cubicBezTo>
                  <a:pt x="86" y="39"/>
                  <a:pt x="84" y="38"/>
                  <a:pt x="81" y="37"/>
                </a:cubicBezTo>
                <a:cubicBezTo>
                  <a:pt x="79" y="37"/>
                  <a:pt x="78" y="35"/>
                  <a:pt x="78" y="33"/>
                </a:cubicBezTo>
                <a:cubicBezTo>
                  <a:pt x="78" y="26"/>
                  <a:pt x="75" y="20"/>
                  <a:pt x="70" y="15"/>
                </a:cubicBezTo>
                <a:cubicBezTo>
                  <a:pt x="65" y="10"/>
                  <a:pt x="59" y="8"/>
                  <a:pt x="52" y="8"/>
                </a:cubicBezTo>
                <a:cubicBezTo>
                  <a:pt x="46" y="8"/>
                  <a:pt x="41" y="9"/>
                  <a:pt x="37" y="12"/>
                </a:cubicBezTo>
                <a:cubicBezTo>
                  <a:pt x="33" y="14"/>
                  <a:pt x="30" y="19"/>
                  <a:pt x="28" y="23"/>
                </a:cubicBezTo>
                <a:cubicBezTo>
                  <a:pt x="27" y="25"/>
                  <a:pt x="26" y="26"/>
                  <a:pt x="24" y="26"/>
                </a:cubicBezTo>
                <a:cubicBezTo>
                  <a:pt x="20" y="26"/>
                  <a:pt x="16" y="28"/>
                  <a:pt x="13" y="31"/>
                </a:cubicBezTo>
                <a:cubicBezTo>
                  <a:pt x="10" y="34"/>
                  <a:pt x="8" y="39"/>
                  <a:pt x="8" y="43"/>
                </a:cubicBezTo>
                <a:cubicBezTo>
                  <a:pt x="8" y="48"/>
                  <a:pt x="10" y="53"/>
                  <a:pt x="13" y="56"/>
                </a:cubicBezTo>
                <a:cubicBezTo>
                  <a:pt x="13" y="56"/>
                  <a:pt x="13" y="56"/>
                  <a:pt x="13" y="56"/>
                </a:cubicBezTo>
                <a:cubicBezTo>
                  <a:pt x="13" y="56"/>
                  <a:pt x="13" y="56"/>
                  <a:pt x="13" y="56"/>
                </a:cubicBezTo>
                <a:cubicBezTo>
                  <a:pt x="16" y="59"/>
                  <a:pt x="21" y="61"/>
                  <a:pt x="26" y="61"/>
                </a:cubicBezTo>
                <a:cubicBezTo>
                  <a:pt x="79" y="61"/>
                  <a:pt x="79" y="61"/>
                  <a:pt x="79" y="61"/>
                </a:cubicBezTo>
                <a:close/>
                <a:moveTo>
                  <a:pt x="26" y="42"/>
                </a:moveTo>
                <a:cubicBezTo>
                  <a:pt x="26" y="42"/>
                  <a:pt x="26" y="42"/>
                  <a:pt x="26" y="42"/>
                </a:cubicBezTo>
                <a:cubicBezTo>
                  <a:pt x="25" y="41"/>
                  <a:pt x="25" y="39"/>
                  <a:pt x="26" y="39"/>
                </a:cubicBezTo>
                <a:cubicBezTo>
                  <a:pt x="27" y="38"/>
                  <a:pt x="29" y="38"/>
                  <a:pt x="29" y="39"/>
                </a:cubicBezTo>
                <a:cubicBezTo>
                  <a:pt x="34" y="43"/>
                  <a:pt x="34" y="43"/>
                  <a:pt x="34" y="43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29"/>
                  <a:pt x="35" y="28"/>
                  <a:pt x="36" y="28"/>
                </a:cubicBezTo>
                <a:cubicBezTo>
                  <a:pt x="37" y="28"/>
                  <a:pt x="38" y="29"/>
                  <a:pt x="38" y="30"/>
                </a:cubicBezTo>
                <a:cubicBezTo>
                  <a:pt x="38" y="43"/>
                  <a:pt x="38" y="43"/>
                  <a:pt x="38" y="43"/>
                </a:cubicBezTo>
                <a:cubicBezTo>
                  <a:pt x="43" y="39"/>
                  <a:pt x="43" y="39"/>
                  <a:pt x="43" y="39"/>
                </a:cubicBezTo>
                <a:cubicBezTo>
                  <a:pt x="44" y="38"/>
                  <a:pt x="45" y="38"/>
                  <a:pt x="46" y="39"/>
                </a:cubicBezTo>
                <a:cubicBezTo>
                  <a:pt x="47" y="39"/>
                  <a:pt x="47" y="41"/>
                  <a:pt x="46" y="42"/>
                </a:cubicBezTo>
                <a:cubicBezTo>
                  <a:pt x="38" y="50"/>
                  <a:pt x="38" y="50"/>
                  <a:pt x="38" y="50"/>
                </a:cubicBezTo>
                <a:cubicBezTo>
                  <a:pt x="38" y="50"/>
                  <a:pt x="38" y="50"/>
                  <a:pt x="38" y="50"/>
                </a:cubicBezTo>
                <a:cubicBezTo>
                  <a:pt x="38" y="50"/>
                  <a:pt x="38" y="50"/>
                  <a:pt x="38" y="50"/>
                </a:cubicBezTo>
                <a:cubicBezTo>
                  <a:pt x="38" y="50"/>
                  <a:pt x="38" y="50"/>
                  <a:pt x="38" y="50"/>
                </a:cubicBezTo>
                <a:cubicBezTo>
                  <a:pt x="38" y="50"/>
                  <a:pt x="38" y="50"/>
                  <a:pt x="37" y="50"/>
                </a:cubicBezTo>
                <a:cubicBezTo>
                  <a:pt x="37" y="50"/>
                  <a:pt x="37" y="50"/>
                  <a:pt x="37" y="50"/>
                </a:cubicBezTo>
                <a:cubicBezTo>
                  <a:pt x="37" y="50"/>
                  <a:pt x="37" y="50"/>
                  <a:pt x="37" y="50"/>
                </a:cubicBezTo>
                <a:cubicBezTo>
                  <a:pt x="37" y="51"/>
                  <a:pt x="37" y="51"/>
                  <a:pt x="36" y="51"/>
                </a:cubicBezTo>
                <a:cubicBezTo>
                  <a:pt x="36" y="51"/>
                  <a:pt x="36" y="51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26" y="42"/>
                  <a:pt x="26" y="42"/>
                  <a:pt x="26" y="42"/>
                </a:cubicBezTo>
                <a:close/>
                <a:moveTo>
                  <a:pt x="53" y="40"/>
                </a:moveTo>
                <a:cubicBezTo>
                  <a:pt x="53" y="40"/>
                  <a:pt x="53" y="40"/>
                  <a:pt x="53" y="40"/>
                </a:cubicBezTo>
                <a:cubicBezTo>
                  <a:pt x="52" y="41"/>
                  <a:pt x="50" y="41"/>
                  <a:pt x="49" y="40"/>
                </a:cubicBezTo>
                <a:cubicBezTo>
                  <a:pt x="48" y="39"/>
                  <a:pt x="48" y="37"/>
                  <a:pt x="49" y="37"/>
                </a:cubicBezTo>
                <a:cubicBezTo>
                  <a:pt x="58" y="28"/>
                  <a:pt x="58" y="28"/>
                  <a:pt x="58" y="28"/>
                </a:cubicBezTo>
                <a:cubicBezTo>
                  <a:pt x="58" y="28"/>
                  <a:pt x="58" y="28"/>
                  <a:pt x="58" y="28"/>
                </a:cubicBezTo>
                <a:cubicBezTo>
                  <a:pt x="58" y="28"/>
                  <a:pt x="58" y="28"/>
                  <a:pt x="58" y="28"/>
                </a:cubicBezTo>
                <a:cubicBezTo>
                  <a:pt x="58" y="28"/>
                  <a:pt x="58" y="28"/>
                  <a:pt x="58" y="28"/>
                </a:cubicBezTo>
                <a:cubicBezTo>
                  <a:pt x="58" y="28"/>
                  <a:pt x="58" y="28"/>
                  <a:pt x="58" y="28"/>
                </a:cubicBezTo>
                <a:cubicBezTo>
                  <a:pt x="58" y="28"/>
                  <a:pt x="58" y="28"/>
                  <a:pt x="58" y="28"/>
                </a:cubicBezTo>
                <a:cubicBezTo>
                  <a:pt x="59" y="28"/>
                  <a:pt x="59" y="28"/>
                  <a:pt x="59" y="28"/>
                </a:cubicBezTo>
                <a:cubicBezTo>
                  <a:pt x="60" y="28"/>
                  <a:pt x="60" y="28"/>
                  <a:pt x="60" y="28"/>
                </a:cubicBezTo>
                <a:cubicBezTo>
                  <a:pt x="60" y="28"/>
                  <a:pt x="60" y="28"/>
                  <a:pt x="60" y="28"/>
                </a:cubicBezTo>
                <a:cubicBezTo>
                  <a:pt x="60" y="28"/>
                  <a:pt x="60" y="28"/>
                  <a:pt x="60" y="28"/>
                </a:cubicBezTo>
                <a:cubicBezTo>
                  <a:pt x="61" y="28"/>
                  <a:pt x="61" y="28"/>
                  <a:pt x="61" y="28"/>
                </a:cubicBezTo>
                <a:cubicBezTo>
                  <a:pt x="61" y="28"/>
                  <a:pt x="61" y="28"/>
                  <a:pt x="61" y="28"/>
                </a:cubicBezTo>
                <a:cubicBezTo>
                  <a:pt x="61" y="28"/>
                  <a:pt x="61" y="28"/>
                  <a:pt x="61" y="28"/>
                </a:cubicBezTo>
                <a:cubicBezTo>
                  <a:pt x="69" y="37"/>
                  <a:pt x="69" y="37"/>
                  <a:pt x="69" y="37"/>
                </a:cubicBezTo>
                <a:cubicBezTo>
                  <a:pt x="70" y="37"/>
                  <a:pt x="70" y="39"/>
                  <a:pt x="69" y="40"/>
                </a:cubicBezTo>
                <a:cubicBezTo>
                  <a:pt x="68" y="41"/>
                  <a:pt x="67" y="41"/>
                  <a:pt x="66" y="40"/>
                </a:cubicBezTo>
                <a:cubicBezTo>
                  <a:pt x="62" y="35"/>
                  <a:pt x="62" y="35"/>
                  <a:pt x="62" y="35"/>
                </a:cubicBezTo>
                <a:cubicBezTo>
                  <a:pt x="62" y="48"/>
                  <a:pt x="62" y="48"/>
                  <a:pt x="62" y="48"/>
                </a:cubicBezTo>
                <a:cubicBezTo>
                  <a:pt x="62" y="50"/>
                  <a:pt x="61" y="51"/>
                  <a:pt x="59" y="51"/>
                </a:cubicBezTo>
                <a:cubicBezTo>
                  <a:pt x="58" y="51"/>
                  <a:pt x="57" y="50"/>
                  <a:pt x="57" y="48"/>
                </a:cubicBezTo>
                <a:cubicBezTo>
                  <a:pt x="57" y="35"/>
                  <a:pt x="57" y="35"/>
                  <a:pt x="57" y="35"/>
                </a:cubicBezTo>
                <a:cubicBezTo>
                  <a:pt x="53" y="40"/>
                  <a:pt x="53" y="40"/>
                  <a:pt x="53" y="40"/>
                </a:cubicBezTo>
                <a:close/>
                <a:moveTo>
                  <a:pt x="93" y="63"/>
                </a:moveTo>
                <a:cubicBezTo>
                  <a:pt x="93" y="63"/>
                  <a:pt x="93" y="63"/>
                  <a:pt x="93" y="63"/>
                </a:cubicBezTo>
                <a:cubicBezTo>
                  <a:pt x="89" y="66"/>
                  <a:pt x="84" y="69"/>
                  <a:pt x="79" y="69"/>
                </a:cubicBezTo>
                <a:cubicBezTo>
                  <a:pt x="79" y="69"/>
                  <a:pt x="79" y="69"/>
                  <a:pt x="79" y="69"/>
                </a:cubicBezTo>
                <a:cubicBezTo>
                  <a:pt x="26" y="69"/>
                  <a:pt x="26" y="69"/>
                  <a:pt x="26" y="69"/>
                </a:cubicBezTo>
                <a:cubicBezTo>
                  <a:pt x="19" y="69"/>
                  <a:pt x="12" y="66"/>
                  <a:pt x="8" y="61"/>
                </a:cubicBezTo>
                <a:cubicBezTo>
                  <a:pt x="3" y="57"/>
                  <a:pt x="0" y="50"/>
                  <a:pt x="0" y="43"/>
                </a:cubicBezTo>
                <a:cubicBezTo>
                  <a:pt x="0" y="37"/>
                  <a:pt x="3" y="30"/>
                  <a:pt x="7" y="26"/>
                </a:cubicBezTo>
                <a:cubicBezTo>
                  <a:pt x="11" y="22"/>
                  <a:pt x="16" y="19"/>
                  <a:pt x="22" y="18"/>
                </a:cubicBezTo>
                <a:cubicBezTo>
                  <a:pt x="25" y="13"/>
                  <a:pt x="28" y="9"/>
                  <a:pt x="33" y="5"/>
                </a:cubicBezTo>
                <a:cubicBezTo>
                  <a:pt x="39" y="2"/>
                  <a:pt x="45" y="0"/>
                  <a:pt x="52" y="0"/>
                </a:cubicBezTo>
                <a:cubicBezTo>
                  <a:pt x="61" y="0"/>
                  <a:pt x="69" y="4"/>
                  <a:pt x="75" y="10"/>
                </a:cubicBezTo>
                <a:cubicBezTo>
                  <a:pt x="81" y="15"/>
                  <a:pt x="84" y="22"/>
                  <a:pt x="85" y="30"/>
                </a:cubicBezTo>
                <a:cubicBezTo>
                  <a:pt x="88" y="32"/>
                  <a:pt x="91" y="34"/>
                  <a:pt x="94" y="36"/>
                </a:cubicBezTo>
                <a:cubicBezTo>
                  <a:pt x="97" y="40"/>
                  <a:pt x="98" y="44"/>
                  <a:pt x="98" y="49"/>
                </a:cubicBezTo>
                <a:cubicBezTo>
                  <a:pt x="98" y="54"/>
                  <a:pt x="96" y="59"/>
                  <a:pt x="93" y="63"/>
                </a:cubicBezTo>
                <a:cubicBezTo>
                  <a:pt x="93" y="63"/>
                  <a:pt x="93" y="63"/>
                  <a:pt x="93" y="63"/>
                </a:cubicBezTo>
                <a:cubicBezTo>
                  <a:pt x="93" y="63"/>
                  <a:pt x="93" y="63"/>
                  <a:pt x="93" y="6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595" name="Freeform 19"/>
          <p:cNvSpPr>
            <a:spLocks noEditPoints="1"/>
          </p:cNvSpPr>
          <p:nvPr/>
        </p:nvSpPr>
        <p:spPr bwMode="auto">
          <a:xfrm>
            <a:off x="5456767" y="3133937"/>
            <a:ext cx="279400" cy="287867"/>
          </a:xfrm>
          <a:custGeom>
            <a:avLst/>
            <a:gdLst>
              <a:gd name="T0" fmla="*/ 55 w 95"/>
              <a:gd name="T1" fmla="*/ 0 h 98"/>
              <a:gd name="T2" fmla="*/ 85 w 95"/>
              <a:gd name="T3" fmla="*/ 29 h 98"/>
              <a:gd name="T4" fmla="*/ 86 w 95"/>
              <a:gd name="T5" fmla="*/ 31 h 98"/>
              <a:gd name="T6" fmla="*/ 82 w 95"/>
              <a:gd name="T7" fmla="*/ 41 h 98"/>
              <a:gd name="T8" fmla="*/ 79 w 95"/>
              <a:gd name="T9" fmla="*/ 34 h 98"/>
              <a:gd name="T10" fmla="*/ 55 w 95"/>
              <a:gd name="T11" fmla="*/ 31 h 98"/>
              <a:gd name="T12" fmla="*/ 53 w 95"/>
              <a:gd name="T13" fmla="*/ 25 h 98"/>
              <a:gd name="T14" fmla="*/ 11 w 95"/>
              <a:gd name="T15" fmla="*/ 8 h 98"/>
              <a:gd name="T16" fmla="*/ 8 w 95"/>
              <a:gd name="T17" fmla="*/ 10 h 98"/>
              <a:gd name="T18" fmla="*/ 9 w 95"/>
              <a:gd name="T19" fmla="*/ 90 h 98"/>
              <a:gd name="T20" fmla="*/ 11 w 95"/>
              <a:gd name="T21" fmla="*/ 91 h 98"/>
              <a:gd name="T22" fmla="*/ 78 w 95"/>
              <a:gd name="T23" fmla="*/ 90 h 98"/>
              <a:gd name="T24" fmla="*/ 79 w 95"/>
              <a:gd name="T25" fmla="*/ 88 h 98"/>
              <a:gd name="T26" fmla="*/ 82 w 95"/>
              <a:gd name="T27" fmla="*/ 82 h 98"/>
              <a:gd name="T28" fmla="*/ 86 w 95"/>
              <a:gd name="T29" fmla="*/ 88 h 98"/>
              <a:gd name="T30" fmla="*/ 83 w 95"/>
              <a:gd name="T31" fmla="*/ 95 h 98"/>
              <a:gd name="T32" fmla="*/ 11 w 95"/>
              <a:gd name="T33" fmla="*/ 98 h 98"/>
              <a:gd name="T34" fmla="*/ 0 w 95"/>
              <a:gd name="T35" fmla="*/ 88 h 98"/>
              <a:gd name="T36" fmla="*/ 3 w 95"/>
              <a:gd name="T37" fmla="*/ 3 h 98"/>
              <a:gd name="T38" fmla="*/ 72 w 95"/>
              <a:gd name="T39" fmla="*/ 38 h 98"/>
              <a:gd name="T40" fmla="*/ 72 w 95"/>
              <a:gd name="T41" fmla="*/ 38 h 98"/>
              <a:gd name="T42" fmla="*/ 94 w 95"/>
              <a:gd name="T43" fmla="*/ 63 h 98"/>
              <a:gd name="T44" fmla="*/ 68 w 95"/>
              <a:gd name="T45" fmla="*/ 86 h 98"/>
              <a:gd name="T46" fmla="*/ 68 w 95"/>
              <a:gd name="T47" fmla="*/ 73 h 98"/>
              <a:gd name="T48" fmla="*/ 49 w 95"/>
              <a:gd name="T49" fmla="*/ 71 h 98"/>
              <a:gd name="T50" fmla="*/ 49 w 95"/>
              <a:gd name="T51" fmla="*/ 53 h 98"/>
              <a:gd name="T52" fmla="*/ 52 w 95"/>
              <a:gd name="T53" fmla="*/ 50 h 98"/>
              <a:gd name="T54" fmla="*/ 68 w 95"/>
              <a:gd name="T55" fmla="*/ 40 h 98"/>
              <a:gd name="T56" fmla="*/ 72 w 95"/>
              <a:gd name="T57" fmla="*/ 38 h 98"/>
              <a:gd name="T58" fmla="*/ 89 w 95"/>
              <a:gd name="T59" fmla="*/ 62 h 98"/>
              <a:gd name="T60" fmla="*/ 72 w 95"/>
              <a:gd name="T61" fmla="*/ 53 h 98"/>
              <a:gd name="T62" fmla="*/ 70 w 95"/>
              <a:gd name="T63" fmla="*/ 55 h 98"/>
              <a:gd name="T64" fmla="*/ 54 w 95"/>
              <a:gd name="T65" fmla="*/ 69 h 98"/>
              <a:gd name="T66" fmla="*/ 70 w 95"/>
              <a:gd name="T67" fmla="*/ 69 h 98"/>
              <a:gd name="T68" fmla="*/ 72 w 95"/>
              <a:gd name="T69" fmla="*/ 79 h 98"/>
              <a:gd name="T70" fmla="*/ 75 w 95"/>
              <a:gd name="T71" fmla="*/ 29 h 98"/>
              <a:gd name="T72" fmla="*/ 57 w 95"/>
              <a:gd name="T73" fmla="*/ 12 h 98"/>
              <a:gd name="T74" fmla="*/ 59 w 95"/>
              <a:gd name="T75" fmla="*/ 28 h 98"/>
              <a:gd name="T76" fmla="*/ 61 w 95"/>
              <a:gd name="T77" fmla="*/ 29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5" h="98">
                <a:moveTo>
                  <a:pt x="11" y="0"/>
                </a:moveTo>
                <a:cubicBezTo>
                  <a:pt x="55" y="0"/>
                  <a:pt x="55" y="0"/>
                  <a:pt x="55" y="0"/>
                </a:cubicBezTo>
                <a:cubicBezTo>
                  <a:pt x="56" y="0"/>
                  <a:pt x="57" y="1"/>
                  <a:pt x="58" y="1"/>
                </a:cubicBezTo>
                <a:cubicBezTo>
                  <a:pt x="85" y="29"/>
                  <a:pt x="85" y="29"/>
                  <a:pt x="85" y="29"/>
                </a:cubicBezTo>
                <a:cubicBezTo>
                  <a:pt x="86" y="29"/>
                  <a:pt x="86" y="30"/>
                  <a:pt x="86" y="31"/>
                </a:cubicBezTo>
                <a:cubicBezTo>
                  <a:pt x="86" y="31"/>
                  <a:pt x="86" y="31"/>
                  <a:pt x="86" y="31"/>
                </a:cubicBezTo>
                <a:cubicBezTo>
                  <a:pt x="86" y="37"/>
                  <a:pt x="86" y="37"/>
                  <a:pt x="86" y="37"/>
                </a:cubicBezTo>
                <a:cubicBezTo>
                  <a:pt x="86" y="40"/>
                  <a:pt x="85" y="41"/>
                  <a:pt x="82" y="41"/>
                </a:cubicBezTo>
                <a:cubicBezTo>
                  <a:pt x="80" y="41"/>
                  <a:pt x="79" y="40"/>
                  <a:pt x="79" y="37"/>
                </a:cubicBezTo>
                <a:cubicBezTo>
                  <a:pt x="79" y="34"/>
                  <a:pt x="79" y="34"/>
                  <a:pt x="79" y="34"/>
                </a:cubicBezTo>
                <a:cubicBezTo>
                  <a:pt x="61" y="34"/>
                  <a:pt x="61" y="34"/>
                  <a:pt x="61" y="34"/>
                </a:cubicBezTo>
                <a:cubicBezTo>
                  <a:pt x="59" y="34"/>
                  <a:pt x="57" y="33"/>
                  <a:pt x="55" y="31"/>
                </a:cubicBezTo>
                <a:cubicBezTo>
                  <a:pt x="55" y="31"/>
                  <a:pt x="55" y="31"/>
                  <a:pt x="55" y="31"/>
                </a:cubicBezTo>
                <a:cubicBezTo>
                  <a:pt x="54" y="29"/>
                  <a:pt x="53" y="27"/>
                  <a:pt x="53" y="25"/>
                </a:cubicBezTo>
                <a:cubicBezTo>
                  <a:pt x="53" y="8"/>
                  <a:pt x="53" y="8"/>
                  <a:pt x="53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0" y="8"/>
                  <a:pt x="9" y="8"/>
                  <a:pt x="9" y="9"/>
                </a:cubicBezTo>
                <a:cubicBezTo>
                  <a:pt x="8" y="9"/>
                  <a:pt x="8" y="10"/>
                  <a:pt x="8" y="10"/>
                </a:cubicBezTo>
                <a:cubicBezTo>
                  <a:pt x="8" y="88"/>
                  <a:pt x="8" y="88"/>
                  <a:pt x="8" y="88"/>
                </a:cubicBezTo>
                <a:cubicBezTo>
                  <a:pt x="8" y="89"/>
                  <a:pt x="8" y="90"/>
                  <a:pt x="9" y="90"/>
                </a:cubicBezTo>
                <a:cubicBezTo>
                  <a:pt x="9" y="90"/>
                  <a:pt x="9" y="90"/>
                  <a:pt x="9" y="90"/>
                </a:cubicBezTo>
                <a:cubicBezTo>
                  <a:pt x="9" y="90"/>
                  <a:pt x="10" y="91"/>
                  <a:pt x="11" y="91"/>
                </a:cubicBezTo>
                <a:cubicBezTo>
                  <a:pt x="76" y="91"/>
                  <a:pt x="76" y="91"/>
                  <a:pt x="76" y="91"/>
                </a:cubicBezTo>
                <a:cubicBezTo>
                  <a:pt x="77" y="91"/>
                  <a:pt x="77" y="90"/>
                  <a:pt x="78" y="90"/>
                </a:cubicBezTo>
                <a:cubicBezTo>
                  <a:pt x="78" y="90"/>
                  <a:pt x="78" y="90"/>
                  <a:pt x="78" y="90"/>
                </a:cubicBezTo>
                <a:cubicBezTo>
                  <a:pt x="78" y="90"/>
                  <a:pt x="79" y="89"/>
                  <a:pt x="79" y="88"/>
                </a:cubicBezTo>
                <a:cubicBezTo>
                  <a:pt x="79" y="86"/>
                  <a:pt x="79" y="86"/>
                  <a:pt x="79" y="86"/>
                </a:cubicBezTo>
                <a:cubicBezTo>
                  <a:pt x="79" y="84"/>
                  <a:pt x="80" y="82"/>
                  <a:pt x="82" y="82"/>
                </a:cubicBezTo>
                <a:cubicBezTo>
                  <a:pt x="85" y="82"/>
                  <a:pt x="86" y="84"/>
                  <a:pt x="86" y="86"/>
                </a:cubicBezTo>
                <a:cubicBezTo>
                  <a:pt x="86" y="88"/>
                  <a:pt x="86" y="88"/>
                  <a:pt x="86" y="88"/>
                </a:cubicBezTo>
                <a:cubicBezTo>
                  <a:pt x="86" y="91"/>
                  <a:pt x="85" y="94"/>
                  <a:pt x="83" y="95"/>
                </a:cubicBezTo>
                <a:cubicBezTo>
                  <a:pt x="83" y="95"/>
                  <a:pt x="83" y="95"/>
                  <a:pt x="83" y="95"/>
                </a:cubicBezTo>
                <a:cubicBezTo>
                  <a:pt x="81" y="97"/>
                  <a:pt x="79" y="98"/>
                  <a:pt x="76" y="98"/>
                </a:cubicBezTo>
                <a:cubicBezTo>
                  <a:pt x="11" y="98"/>
                  <a:pt x="11" y="98"/>
                  <a:pt x="11" y="98"/>
                </a:cubicBezTo>
                <a:cubicBezTo>
                  <a:pt x="8" y="98"/>
                  <a:pt x="5" y="97"/>
                  <a:pt x="3" y="95"/>
                </a:cubicBezTo>
                <a:cubicBezTo>
                  <a:pt x="2" y="94"/>
                  <a:pt x="0" y="91"/>
                  <a:pt x="0" y="88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8"/>
                  <a:pt x="2" y="5"/>
                  <a:pt x="3" y="3"/>
                </a:cubicBezTo>
                <a:cubicBezTo>
                  <a:pt x="5" y="1"/>
                  <a:pt x="8" y="0"/>
                  <a:pt x="11" y="0"/>
                </a:cubicBezTo>
                <a:close/>
                <a:moveTo>
                  <a:pt x="72" y="38"/>
                </a:moveTo>
                <a:cubicBezTo>
                  <a:pt x="72" y="38"/>
                  <a:pt x="72" y="38"/>
                  <a:pt x="72" y="38"/>
                </a:cubicBezTo>
                <a:cubicBezTo>
                  <a:pt x="72" y="38"/>
                  <a:pt x="72" y="38"/>
                  <a:pt x="72" y="38"/>
                </a:cubicBezTo>
                <a:cubicBezTo>
                  <a:pt x="94" y="60"/>
                  <a:pt x="94" y="60"/>
                  <a:pt x="94" y="60"/>
                </a:cubicBezTo>
                <a:cubicBezTo>
                  <a:pt x="95" y="61"/>
                  <a:pt x="95" y="63"/>
                  <a:pt x="94" y="63"/>
                </a:cubicBezTo>
                <a:cubicBezTo>
                  <a:pt x="72" y="86"/>
                  <a:pt x="72" y="86"/>
                  <a:pt x="72" y="86"/>
                </a:cubicBezTo>
                <a:cubicBezTo>
                  <a:pt x="71" y="87"/>
                  <a:pt x="69" y="87"/>
                  <a:pt x="68" y="86"/>
                </a:cubicBezTo>
                <a:cubicBezTo>
                  <a:pt x="68" y="85"/>
                  <a:pt x="68" y="85"/>
                  <a:pt x="68" y="84"/>
                </a:cubicBezTo>
                <a:cubicBezTo>
                  <a:pt x="68" y="73"/>
                  <a:pt x="68" y="73"/>
                  <a:pt x="68" y="73"/>
                </a:cubicBezTo>
                <a:cubicBezTo>
                  <a:pt x="52" y="73"/>
                  <a:pt x="52" y="73"/>
                  <a:pt x="52" y="73"/>
                </a:cubicBezTo>
                <a:cubicBezTo>
                  <a:pt x="51" y="73"/>
                  <a:pt x="49" y="72"/>
                  <a:pt x="49" y="71"/>
                </a:cubicBezTo>
                <a:cubicBezTo>
                  <a:pt x="49" y="71"/>
                  <a:pt x="49" y="71"/>
                  <a:pt x="49" y="71"/>
                </a:cubicBezTo>
                <a:cubicBezTo>
                  <a:pt x="49" y="53"/>
                  <a:pt x="49" y="53"/>
                  <a:pt x="49" y="53"/>
                </a:cubicBezTo>
                <a:cubicBezTo>
                  <a:pt x="49" y="51"/>
                  <a:pt x="51" y="50"/>
                  <a:pt x="52" y="50"/>
                </a:cubicBezTo>
                <a:cubicBezTo>
                  <a:pt x="52" y="50"/>
                  <a:pt x="52" y="50"/>
                  <a:pt x="52" y="50"/>
                </a:cubicBezTo>
                <a:cubicBezTo>
                  <a:pt x="68" y="50"/>
                  <a:pt x="68" y="50"/>
                  <a:pt x="68" y="50"/>
                </a:cubicBezTo>
                <a:cubicBezTo>
                  <a:pt x="68" y="40"/>
                  <a:pt x="68" y="40"/>
                  <a:pt x="68" y="40"/>
                </a:cubicBezTo>
                <a:cubicBezTo>
                  <a:pt x="68" y="38"/>
                  <a:pt x="69" y="37"/>
                  <a:pt x="70" y="37"/>
                </a:cubicBezTo>
                <a:cubicBezTo>
                  <a:pt x="71" y="37"/>
                  <a:pt x="71" y="38"/>
                  <a:pt x="72" y="38"/>
                </a:cubicBezTo>
                <a:close/>
                <a:moveTo>
                  <a:pt x="89" y="62"/>
                </a:moveTo>
                <a:cubicBezTo>
                  <a:pt x="89" y="62"/>
                  <a:pt x="89" y="62"/>
                  <a:pt x="89" y="62"/>
                </a:cubicBezTo>
                <a:cubicBezTo>
                  <a:pt x="72" y="45"/>
                  <a:pt x="72" y="45"/>
                  <a:pt x="72" y="45"/>
                </a:cubicBezTo>
                <a:cubicBezTo>
                  <a:pt x="72" y="53"/>
                  <a:pt x="72" y="53"/>
                  <a:pt x="72" y="53"/>
                </a:cubicBezTo>
                <a:cubicBezTo>
                  <a:pt x="72" y="53"/>
                  <a:pt x="72" y="53"/>
                  <a:pt x="72" y="53"/>
                </a:cubicBezTo>
                <a:cubicBezTo>
                  <a:pt x="72" y="54"/>
                  <a:pt x="71" y="55"/>
                  <a:pt x="70" y="55"/>
                </a:cubicBezTo>
                <a:cubicBezTo>
                  <a:pt x="54" y="55"/>
                  <a:pt x="54" y="55"/>
                  <a:pt x="54" y="55"/>
                </a:cubicBezTo>
                <a:cubicBezTo>
                  <a:pt x="54" y="69"/>
                  <a:pt x="54" y="69"/>
                  <a:pt x="54" y="69"/>
                </a:cubicBezTo>
                <a:cubicBezTo>
                  <a:pt x="70" y="69"/>
                  <a:pt x="70" y="69"/>
                  <a:pt x="70" y="69"/>
                </a:cubicBezTo>
                <a:cubicBezTo>
                  <a:pt x="70" y="69"/>
                  <a:pt x="70" y="69"/>
                  <a:pt x="70" y="69"/>
                </a:cubicBezTo>
                <a:cubicBezTo>
                  <a:pt x="71" y="69"/>
                  <a:pt x="72" y="70"/>
                  <a:pt x="72" y="71"/>
                </a:cubicBezTo>
                <a:cubicBezTo>
                  <a:pt x="72" y="79"/>
                  <a:pt x="72" y="79"/>
                  <a:pt x="72" y="79"/>
                </a:cubicBezTo>
                <a:cubicBezTo>
                  <a:pt x="89" y="62"/>
                  <a:pt x="89" y="62"/>
                  <a:pt x="89" y="62"/>
                </a:cubicBezTo>
                <a:close/>
                <a:moveTo>
                  <a:pt x="75" y="29"/>
                </a:moveTo>
                <a:cubicBezTo>
                  <a:pt x="75" y="29"/>
                  <a:pt x="75" y="29"/>
                  <a:pt x="75" y="29"/>
                </a:cubicBezTo>
                <a:cubicBezTo>
                  <a:pt x="57" y="12"/>
                  <a:pt x="57" y="12"/>
                  <a:pt x="57" y="12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6"/>
                  <a:pt x="58" y="27"/>
                  <a:pt x="59" y="28"/>
                </a:cubicBezTo>
                <a:cubicBezTo>
                  <a:pt x="59" y="28"/>
                  <a:pt x="59" y="28"/>
                  <a:pt x="59" y="28"/>
                </a:cubicBezTo>
                <a:cubicBezTo>
                  <a:pt x="59" y="29"/>
                  <a:pt x="60" y="29"/>
                  <a:pt x="61" y="29"/>
                </a:cubicBezTo>
                <a:cubicBezTo>
                  <a:pt x="75" y="29"/>
                  <a:pt x="75" y="29"/>
                  <a:pt x="75" y="2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-25400" y="1270"/>
            <a:ext cx="9998287" cy="2087880"/>
            <a:chOff x="-18853" y="0"/>
            <a:chExt cx="7499001" cy="1285318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flipH="1">
              <a:off x="-18853" y="0"/>
              <a:ext cx="2358605" cy="1285318"/>
            </a:xfrm>
            <a:prstGeom prst="rect">
              <a:avLst/>
            </a:prstGeom>
            <a:noFill/>
          </p:spPr>
        </p:pic>
        <p:cxnSp>
          <p:nvCxnSpPr>
            <p:cNvPr id="28" name="直接连接符 27"/>
            <p:cNvCxnSpPr/>
            <p:nvPr/>
          </p:nvCxnSpPr>
          <p:spPr>
            <a:xfrm>
              <a:off x="1691680" y="626740"/>
              <a:ext cx="2141180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5338968" y="626740"/>
              <a:ext cx="2141180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文本框 3"/>
          <p:cNvSpPr txBox="1"/>
          <p:nvPr/>
        </p:nvSpPr>
        <p:spPr>
          <a:xfrm>
            <a:off x="1775460" y="356023"/>
            <a:ext cx="7855373" cy="66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5">
                <a:latin typeface="华文中宋" panose="02010600040101010101" charset="-122"/>
                <a:ea typeface="华文中宋" panose="02010600040101010101" charset="-122"/>
              </a:rPr>
              <a:t>不同人眼中的燕子</a:t>
            </a:r>
            <a:endParaRPr lang="zh-CN" altLang="en-US" sz="3735">
              <a:latin typeface="华文中宋" panose="02010600040101010101" charset="-122"/>
              <a:ea typeface="华文中宋" panose="02010600040101010101" charset="-122"/>
            </a:endParaRPr>
          </a:p>
        </p:txBody>
      </p:sp>
      <p:pic>
        <p:nvPicPr>
          <p:cNvPr id="100" name="图片 99"/>
          <p:cNvPicPr/>
          <p:nvPr/>
        </p:nvPicPr>
        <p:blipFill>
          <a:blip r:embed="rId2"/>
          <a:stretch>
            <a:fillRect/>
          </a:stretch>
        </p:blipFill>
        <p:spPr>
          <a:xfrm>
            <a:off x="3887893" y="1988397"/>
            <a:ext cx="4106333" cy="4416213"/>
          </a:xfrm>
          <a:prstGeom prst="ellipse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7343987" y="560917"/>
            <a:ext cx="297603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华文楷体" panose="02010600040101010101" charset="-122"/>
                <a:ea typeface="华文楷体" panose="02010600040101010101" charset="-122"/>
              </a:rPr>
              <a:t>画家眼中的燕子</a:t>
            </a:r>
            <a:endParaRPr lang="zh-CN" altLang="en-US" sz="2400">
              <a:latin typeface="华文楷体" panose="02010600040101010101" charset="-122"/>
              <a:ea typeface="华文楷体" panose="02010600040101010101" charset="-122"/>
            </a:endParaRPr>
          </a:p>
        </p:txBody>
      </p:sp>
      <p:pic>
        <p:nvPicPr>
          <p:cNvPr id="101" name="图片 100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7953587" y="1988397"/>
            <a:ext cx="3869267" cy="42324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" name="图片 102"/>
          <p:cNvPicPr/>
          <p:nvPr/>
        </p:nvPicPr>
        <p:blipFill>
          <a:blip r:embed="rId4" cstate="email"/>
          <a:stretch>
            <a:fillRect/>
          </a:stretch>
        </p:blipFill>
        <p:spPr>
          <a:xfrm>
            <a:off x="143087" y="2180590"/>
            <a:ext cx="3745653" cy="401997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25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45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45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24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1" dur="150" fill="hold"/>
                                        <p:tgtEl>
                                          <p:spTgt spid="2459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8" dur="150" fill="hold"/>
                                        <p:tgtEl>
                                          <p:spTgt spid="2458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7" grpId="0" animBg="1"/>
      <p:bldP spid="24587" grpId="1" animBg="1"/>
      <p:bldP spid="24595" grpId="0" animBg="1"/>
      <p:bldP spid="24595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7" name="Freeform 11"/>
          <p:cNvSpPr>
            <a:spLocks noEditPoints="1"/>
          </p:cNvSpPr>
          <p:nvPr/>
        </p:nvSpPr>
        <p:spPr bwMode="auto">
          <a:xfrm>
            <a:off x="6561667" y="4382770"/>
            <a:ext cx="292100" cy="198967"/>
          </a:xfrm>
          <a:custGeom>
            <a:avLst/>
            <a:gdLst>
              <a:gd name="T0" fmla="*/ 79 w 98"/>
              <a:gd name="T1" fmla="*/ 61 h 69"/>
              <a:gd name="T2" fmla="*/ 91 w 98"/>
              <a:gd name="T3" fmla="*/ 49 h 69"/>
              <a:gd name="T4" fmla="*/ 81 w 98"/>
              <a:gd name="T5" fmla="*/ 37 h 69"/>
              <a:gd name="T6" fmla="*/ 70 w 98"/>
              <a:gd name="T7" fmla="*/ 15 h 69"/>
              <a:gd name="T8" fmla="*/ 37 w 98"/>
              <a:gd name="T9" fmla="*/ 12 h 69"/>
              <a:gd name="T10" fmla="*/ 24 w 98"/>
              <a:gd name="T11" fmla="*/ 26 h 69"/>
              <a:gd name="T12" fmla="*/ 8 w 98"/>
              <a:gd name="T13" fmla="*/ 43 h 69"/>
              <a:gd name="T14" fmla="*/ 13 w 98"/>
              <a:gd name="T15" fmla="*/ 56 h 69"/>
              <a:gd name="T16" fmla="*/ 26 w 98"/>
              <a:gd name="T17" fmla="*/ 61 h 69"/>
              <a:gd name="T18" fmla="*/ 26 w 98"/>
              <a:gd name="T19" fmla="*/ 42 h 69"/>
              <a:gd name="T20" fmla="*/ 26 w 98"/>
              <a:gd name="T21" fmla="*/ 39 h 69"/>
              <a:gd name="T22" fmla="*/ 34 w 98"/>
              <a:gd name="T23" fmla="*/ 43 h 69"/>
              <a:gd name="T24" fmla="*/ 36 w 98"/>
              <a:gd name="T25" fmla="*/ 28 h 69"/>
              <a:gd name="T26" fmla="*/ 38 w 98"/>
              <a:gd name="T27" fmla="*/ 43 h 69"/>
              <a:gd name="T28" fmla="*/ 46 w 98"/>
              <a:gd name="T29" fmla="*/ 39 h 69"/>
              <a:gd name="T30" fmla="*/ 38 w 98"/>
              <a:gd name="T31" fmla="*/ 50 h 69"/>
              <a:gd name="T32" fmla="*/ 38 w 98"/>
              <a:gd name="T33" fmla="*/ 50 h 69"/>
              <a:gd name="T34" fmla="*/ 37 w 98"/>
              <a:gd name="T35" fmla="*/ 50 h 69"/>
              <a:gd name="T36" fmla="*/ 37 w 98"/>
              <a:gd name="T37" fmla="*/ 50 h 69"/>
              <a:gd name="T38" fmla="*/ 35 w 98"/>
              <a:gd name="T39" fmla="*/ 50 h 69"/>
              <a:gd name="T40" fmla="*/ 35 w 98"/>
              <a:gd name="T41" fmla="*/ 50 h 69"/>
              <a:gd name="T42" fmla="*/ 35 w 98"/>
              <a:gd name="T43" fmla="*/ 50 h 69"/>
              <a:gd name="T44" fmla="*/ 26 w 98"/>
              <a:gd name="T45" fmla="*/ 42 h 69"/>
              <a:gd name="T46" fmla="*/ 53 w 98"/>
              <a:gd name="T47" fmla="*/ 40 h 69"/>
              <a:gd name="T48" fmla="*/ 49 w 98"/>
              <a:gd name="T49" fmla="*/ 37 h 69"/>
              <a:gd name="T50" fmla="*/ 58 w 98"/>
              <a:gd name="T51" fmla="*/ 28 h 69"/>
              <a:gd name="T52" fmla="*/ 58 w 98"/>
              <a:gd name="T53" fmla="*/ 28 h 69"/>
              <a:gd name="T54" fmla="*/ 58 w 98"/>
              <a:gd name="T55" fmla="*/ 28 h 69"/>
              <a:gd name="T56" fmla="*/ 60 w 98"/>
              <a:gd name="T57" fmla="*/ 28 h 69"/>
              <a:gd name="T58" fmla="*/ 60 w 98"/>
              <a:gd name="T59" fmla="*/ 28 h 69"/>
              <a:gd name="T60" fmla="*/ 61 w 98"/>
              <a:gd name="T61" fmla="*/ 28 h 69"/>
              <a:gd name="T62" fmla="*/ 69 w 98"/>
              <a:gd name="T63" fmla="*/ 37 h 69"/>
              <a:gd name="T64" fmla="*/ 66 w 98"/>
              <a:gd name="T65" fmla="*/ 40 h 69"/>
              <a:gd name="T66" fmla="*/ 62 w 98"/>
              <a:gd name="T67" fmla="*/ 48 h 69"/>
              <a:gd name="T68" fmla="*/ 57 w 98"/>
              <a:gd name="T69" fmla="*/ 48 h 69"/>
              <a:gd name="T70" fmla="*/ 53 w 98"/>
              <a:gd name="T71" fmla="*/ 40 h 69"/>
              <a:gd name="T72" fmla="*/ 93 w 98"/>
              <a:gd name="T73" fmla="*/ 63 h 69"/>
              <a:gd name="T74" fmla="*/ 79 w 98"/>
              <a:gd name="T75" fmla="*/ 69 h 69"/>
              <a:gd name="T76" fmla="*/ 8 w 98"/>
              <a:gd name="T77" fmla="*/ 61 h 69"/>
              <a:gd name="T78" fmla="*/ 7 w 98"/>
              <a:gd name="T79" fmla="*/ 26 h 69"/>
              <a:gd name="T80" fmla="*/ 33 w 98"/>
              <a:gd name="T81" fmla="*/ 5 h 69"/>
              <a:gd name="T82" fmla="*/ 75 w 98"/>
              <a:gd name="T83" fmla="*/ 10 h 69"/>
              <a:gd name="T84" fmla="*/ 94 w 98"/>
              <a:gd name="T85" fmla="*/ 36 h 69"/>
              <a:gd name="T86" fmla="*/ 93 w 98"/>
              <a:gd name="T87" fmla="*/ 63 h 69"/>
              <a:gd name="T88" fmla="*/ 93 w 98"/>
              <a:gd name="T89" fmla="*/ 63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98" h="69">
                <a:moveTo>
                  <a:pt x="79" y="61"/>
                </a:moveTo>
                <a:cubicBezTo>
                  <a:pt x="79" y="61"/>
                  <a:pt x="79" y="61"/>
                  <a:pt x="79" y="61"/>
                </a:cubicBezTo>
                <a:cubicBezTo>
                  <a:pt x="82" y="61"/>
                  <a:pt x="85" y="60"/>
                  <a:pt x="87" y="58"/>
                </a:cubicBezTo>
                <a:cubicBezTo>
                  <a:pt x="89" y="55"/>
                  <a:pt x="91" y="52"/>
                  <a:pt x="91" y="49"/>
                </a:cubicBezTo>
                <a:cubicBezTo>
                  <a:pt x="91" y="46"/>
                  <a:pt x="90" y="43"/>
                  <a:pt x="88" y="41"/>
                </a:cubicBezTo>
                <a:cubicBezTo>
                  <a:pt x="86" y="39"/>
                  <a:pt x="84" y="38"/>
                  <a:pt x="81" y="37"/>
                </a:cubicBezTo>
                <a:cubicBezTo>
                  <a:pt x="79" y="37"/>
                  <a:pt x="78" y="35"/>
                  <a:pt x="78" y="33"/>
                </a:cubicBezTo>
                <a:cubicBezTo>
                  <a:pt x="78" y="26"/>
                  <a:pt x="75" y="20"/>
                  <a:pt x="70" y="15"/>
                </a:cubicBezTo>
                <a:cubicBezTo>
                  <a:pt x="65" y="10"/>
                  <a:pt x="59" y="8"/>
                  <a:pt x="52" y="8"/>
                </a:cubicBezTo>
                <a:cubicBezTo>
                  <a:pt x="46" y="8"/>
                  <a:pt x="41" y="9"/>
                  <a:pt x="37" y="12"/>
                </a:cubicBezTo>
                <a:cubicBezTo>
                  <a:pt x="33" y="14"/>
                  <a:pt x="30" y="19"/>
                  <a:pt x="28" y="23"/>
                </a:cubicBezTo>
                <a:cubicBezTo>
                  <a:pt x="27" y="25"/>
                  <a:pt x="26" y="26"/>
                  <a:pt x="24" y="26"/>
                </a:cubicBezTo>
                <a:cubicBezTo>
                  <a:pt x="20" y="26"/>
                  <a:pt x="16" y="28"/>
                  <a:pt x="13" y="31"/>
                </a:cubicBezTo>
                <a:cubicBezTo>
                  <a:pt x="10" y="34"/>
                  <a:pt x="8" y="39"/>
                  <a:pt x="8" y="43"/>
                </a:cubicBezTo>
                <a:cubicBezTo>
                  <a:pt x="8" y="48"/>
                  <a:pt x="10" y="53"/>
                  <a:pt x="13" y="56"/>
                </a:cubicBezTo>
                <a:cubicBezTo>
                  <a:pt x="13" y="56"/>
                  <a:pt x="13" y="56"/>
                  <a:pt x="13" y="56"/>
                </a:cubicBezTo>
                <a:cubicBezTo>
                  <a:pt x="13" y="56"/>
                  <a:pt x="13" y="56"/>
                  <a:pt x="13" y="56"/>
                </a:cubicBezTo>
                <a:cubicBezTo>
                  <a:pt x="16" y="59"/>
                  <a:pt x="21" y="61"/>
                  <a:pt x="26" y="61"/>
                </a:cubicBezTo>
                <a:cubicBezTo>
                  <a:pt x="79" y="61"/>
                  <a:pt x="79" y="61"/>
                  <a:pt x="79" y="61"/>
                </a:cubicBezTo>
                <a:close/>
                <a:moveTo>
                  <a:pt x="26" y="42"/>
                </a:moveTo>
                <a:cubicBezTo>
                  <a:pt x="26" y="42"/>
                  <a:pt x="26" y="42"/>
                  <a:pt x="26" y="42"/>
                </a:cubicBezTo>
                <a:cubicBezTo>
                  <a:pt x="25" y="41"/>
                  <a:pt x="25" y="39"/>
                  <a:pt x="26" y="39"/>
                </a:cubicBezTo>
                <a:cubicBezTo>
                  <a:pt x="27" y="38"/>
                  <a:pt x="29" y="38"/>
                  <a:pt x="29" y="39"/>
                </a:cubicBezTo>
                <a:cubicBezTo>
                  <a:pt x="34" y="43"/>
                  <a:pt x="34" y="43"/>
                  <a:pt x="34" y="43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29"/>
                  <a:pt x="35" y="28"/>
                  <a:pt x="36" y="28"/>
                </a:cubicBezTo>
                <a:cubicBezTo>
                  <a:pt x="37" y="28"/>
                  <a:pt x="38" y="29"/>
                  <a:pt x="38" y="30"/>
                </a:cubicBezTo>
                <a:cubicBezTo>
                  <a:pt x="38" y="43"/>
                  <a:pt x="38" y="43"/>
                  <a:pt x="38" y="43"/>
                </a:cubicBezTo>
                <a:cubicBezTo>
                  <a:pt x="43" y="39"/>
                  <a:pt x="43" y="39"/>
                  <a:pt x="43" y="39"/>
                </a:cubicBezTo>
                <a:cubicBezTo>
                  <a:pt x="44" y="38"/>
                  <a:pt x="45" y="38"/>
                  <a:pt x="46" y="39"/>
                </a:cubicBezTo>
                <a:cubicBezTo>
                  <a:pt x="47" y="39"/>
                  <a:pt x="47" y="41"/>
                  <a:pt x="46" y="42"/>
                </a:cubicBezTo>
                <a:cubicBezTo>
                  <a:pt x="38" y="50"/>
                  <a:pt x="38" y="50"/>
                  <a:pt x="38" y="50"/>
                </a:cubicBezTo>
                <a:cubicBezTo>
                  <a:pt x="38" y="50"/>
                  <a:pt x="38" y="50"/>
                  <a:pt x="38" y="50"/>
                </a:cubicBezTo>
                <a:cubicBezTo>
                  <a:pt x="38" y="50"/>
                  <a:pt x="38" y="50"/>
                  <a:pt x="38" y="50"/>
                </a:cubicBezTo>
                <a:cubicBezTo>
                  <a:pt x="38" y="50"/>
                  <a:pt x="38" y="50"/>
                  <a:pt x="38" y="50"/>
                </a:cubicBezTo>
                <a:cubicBezTo>
                  <a:pt x="38" y="50"/>
                  <a:pt x="38" y="50"/>
                  <a:pt x="37" y="50"/>
                </a:cubicBezTo>
                <a:cubicBezTo>
                  <a:pt x="37" y="50"/>
                  <a:pt x="37" y="50"/>
                  <a:pt x="37" y="50"/>
                </a:cubicBezTo>
                <a:cubicBezTo>
                  <a:pt x="37" y="50"/>
                  <a:pt x="37" y="50"/>
                  <a:pt x="37" y="50"/>
                </a:cubicBezTo>
                <a:cubicBezTo>
                  <a:pt x="37" y="51"/>
                  <a:pt x="37" y="51"/>
                  <a:pt x="36" y="51"/>
                </a:cubicBezTo>
                <a:cubicBezTo>
                  <a:pt x="36" y="51"/>
                  <a:pt x="36" y="51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26" y="42"/>
                  <a:pt x="26" y="42"/>
                  <a:pt x="26" y="42"/>
                </a:cubicBezTo>
                <a:close/>
                <a:moveTo>
                  <a:pt x="53" y="40"/>
                </a:moveTo>
                <a:cubicBezTo>
                  <a:pt x="53" y="40"/>
                  <a:pt x="53" y="40"/>
                  <a:pt x="53" y="40"/>
                </a:cubicBezTo>
                <a:cubicBezTo>
                  <a:pt x="52" y="41"/>
                  <a:pt x="50" y="41"/>
                  <a:pt x="49" y="40"/>
                </a:cubicBezTo>
                <a:cubicBezTo>
                  <a:pt x="48" y="39"/>
                  <a:pt x="48" y="37"/>
                  <a:pt x="49" y="37"/>
                </a:cubicBezTo>
                <a:cubicBezTo>
                  <a:pt x="58" y="28"/>
                  <a:pt x="58" y="28"/>
                  <a:pt x="58" y="28"/>
                </a:cubicBezTo>
                <a:cubicBezTo>
                  <a:pt x="58" y="28"/>
                  <a:pt x="58" y="28"/>
                  <a:pt x="58" y="28"/>
                </a:cubicBezTo>
                <a:cubicBezTo>
                  <a:pt x="58" y="28"/>
                  <a:pt x="58" y="28"/>
                  <a:pt x="58" y="28"/>
                </a:cubicBezTo>
                <a:cubicBezTo>
                  <a:pt x="58" y="28"/>
                  <a:pt x="58" y="28"/>
                  <a:pt x="58" y="28"/>
                </a:cubicBezTo>
                <a:cubicBezTo>
                  <a:pt x="58" y="28"/>
                  <a:pt x="58" y="28"/>
                  <a:pt x="58" y="28"/>
                </a:cubicBezTo>
                <a:cubicBezTo>
                  <a:pt x="58" y="28"/>
                  <a:pt x="58" y="28"/>
                  <a:pt x="58" y="28"/>
                </a:cubicBezTo>
                <a:cubicBezTo>
                  <a:pt x="59" y="28"/>
                  <a:pt x="59" y="28"/>
                  <a:pt x="59" y="28"/>
                </a:cubicBezTo>
                <a:cubicBezTo>
                  <a:pt x="60" y="28"/>
                  <a:pt x="60" y="28"/>
                  <a:pt x="60" y="28"/>
                </a:cubicBezTo>
                <a:cubicBezTo>
                  <a:pt x="60" y="28"/>
                  <a:pt x="60" y="28"/>
                  <a:pt x="60" y="28"/>
                </a:cubicBezTo>
                <a:cubicBezTo>
                  <a:pt x="60" y="28"/>
                  <a:pt x="60" y="28"/>
                  <a:pt x="60" y="28"/>
                </a:cubicBezTo>
                <a:cubicBezTo>
                  <a:pt x="61" y="28"/>
                  <a:pt x="61" y="28"/>
                  <a:pt x="61" y="28"/>
                </a:cubicBezTo>
                <a:cubicBezTo>
                  <a:pt x="61" y="28"/>
                  <a:pt x="61" y="28"/>
                  <a:pt x="61" y="28"/>
                </a:cubicBezTo>
                <a:cubicBezTo>
                  <a:pt x="61" y="28"/>
                  <a:pt x="61" y="28"/>
                  <a:pt x="61" y="28"/>
                </a:cubicBezTo>
                <a:cubicBezTo>
                  <a:pt x="69" y="37"/>
                  <a:pt x="69" y="37"/>
                  <a:pt x="69" y="37"/>
                </a:cubicBezTo>
                <a:cubicBezTo>
                  <a:pt x="70" y="37"/>
                  <a:pt x="70" y="39"/>
                  <a:pt x="69" y="40"/>
                </a:cubicBezTo>
                <a:cubicBezTo>
                  <a:pt x="68" y="41"/>
                  <a:pt x="67" y="41"/>
                  <a:pt x="66" y="40"/>
                </a:cubicBezTo>
                <a:cubicBezTo>
                  <a:pt x="62" y="35"/>
                  <a:pt x="62" y="35"/>
                  <a:pt x="62" y="35"/>
                </a:cubicBezTo>
                <a:cubicBezTo>
                  <a:pt x="62" y="48"/>
                  <a:pt x="62" y="48"/>
                  <a:pt x="62" y="48"/>
                </a:cubicBezTo>
                <a:cubicBezTo>
                  <a:pt x="62" y="50"/>
                  <a:pt x="61" y="51"/>
                  <a:pt x="59" y="51"/>
                </a:cubicBezTo>
                <a:cubicBezTo>
                  <a:pt x="58" y="51"/>
                  <a:pt x="57" y="50"/>
                  <a:pt x="57" y="48"/>
                </a:cubicBezTo>
                <a:cubicBezTo>
                  <a:pt x="57" y="35"/>
                  <a:pt x="57" y="35"/>
                  <a:pt x="57" y="35"/>
                </a:cubicBezTo>
                <a:cubicBezTo>
                  <a:pt x="53" y="40"/>
                  <a:pt x="53" y="40"/>
                  <a:pt x="53" y="40"/>
                </a:cubicBezTo>
                <a:close/>
                <a:moveTo>
                  <a:pt x="93" y="63"/>
                </a:moveTo>
                <a:cubicBezTo>
                  <a:pt x="93" y="63"/>
                  <a:pt x="93" y="63"/>
                  <a:pt x="93" y="63"/>
                </a:cubicBezTo>
                <a:cubicBezTo>
                  <a:pt x="89" y="66"/>
                  <a:pt x="84" y="69"/>
                  <a:pt x="79" y="69"/>
                </a:cubicBezTo>
                <a:cubicBezTo>
                  <a:pt x="79" y="69"/>
                  <a:pt x="79" y="69"/>
                  <a:pt x="79" y="69"/>
                </a:cubicBezTo>
                <a:cubicBezTo>
                  <a:pt x="26" y="69"/>
                  <a:pt x="26" y="69"/>
                  <a:pt x="26" y="69"/>
                </a:cubicBezTo>
                <a:cubicBezTo>
                  <a:pt x="19" y="69"/>
                  <a:pt x="12" y="66"/>
                  <a:pt x="8" y="61"/>
                </a:cubicBezTo>
                <a:cubicBezTo>
                  <a:pt x="3" y="57"/>
                  <a:pt x="0" y="50"/>
                  <a:pt x="0" y="43"/>
                </a:cubicBezTo>
                <a:cubicBezTo>
                  <a:pt x="0" y="37"/>
                  <a:pt x="3" y="30"/>
                  <a:pt x="7" y="26"/>
                </a:cubicBezTo>
                <a:cubicBezTo>
                  <a:pt x="11" y="22"/>
                  <a:pt x="16" y="19"/>
                  <a:pt x="22" y="18"/>
                </a:cubicBezTo>
                <a:cubicBezTo>
                  <a:pt x="25" y="13"/>
                  <a:pt x="28" y="9"/>
                  <a:pt x="33" y="5"/>
                </a:cubicBezTo>
                <a:cubicBezTo>
                  <a:pt x="39" y="2"/>
                  <a:pt x="45" y="0"/>
                  <a:pt x="52" y="0"/>
                </a:cubicBezTo>
                <a:cubicBezTo>
                  <a:pt x="61" y="0"/>
                  <a:pt x="69" y="4"/>
                  <a:pt x="75" y="10"/>
                </a:cubicBezTo>
                <a:cubicBezTo>
                  <a:pt x="81" y="15"/>
                  <a:pt x="84" y="22"/>
                  <a:pt x="85" y="30"/>
                </a:cubicBezTo>
                <a:cubicBezTo>
                  <a:pt x="88" y="32"/>
                  <a:pt x="91" y="34"/>
                  <a:pt x="94" y="36"/>
                </a:cubicBezTo>
                <a:cubicBezTo>
                  <a:pt x="97" y="40"/>
                  <a:pt x="98" y="44"/>
                  <a:pt x="98" y="49"/>
                </a:cubicBezTo>
                <a:cubicBezTo>
                  <a:pt x="98" y="54"/>
                  <a:pt x="96" y="59"/>
                  <a:pt x="93" y="63"/>
                </a:cubicBezTo>
                <a:cubicBezTo>
                  <a:pt x="93" y="63"/>
                  <a:pt x="93" y="63"/>
                  <a:pt x="93" y="63"/>
                </a:cubicBezTo>
                <a:cubicBezTo>
                  <a:pt x="93" y="63"/>
                  <a:pt x="93" y="63"/>
                  <a:pt x="93" y="6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595" name="Freeform 19"/>
          <p:cNvSpPr>
            <a:spLocks noEditPoints="1"/>
          </p:cNvSpPr>
          <p:nvPr/>
        </p:nvSpPr>
        <p:spPr bwMode="auto">
          <a:xfrm>
            <a:off x="5456767" y="3133937"/>
            <a:ext cx="279400" cy="287867"/>
          </a:xfrm>
          <a:custGeom>
            <a:avLst/>
            <a:gdLst>
              <a:gd name="T0" fmla="*/ 55 w 95"/>
              <a:gd name="T1" fmla="*/ 0 h 98"/>
              <a:gd name="T2" fmla="*/ 85 w 95"/>
              <a:gd name="T3" fmla="*/ 29 h 98"/>
              <a:gd name="T4" fmla="*/ 86 w 95"/>
              <a:gd name="T5" fmla="*/ 31 h 98"/>
              <a:gd name="T6" fmla="*/ 82 w 95"/>
              <a:gd name="T7" fmla="*/ 41 h 98"/>
              <a:gd name="T8" fmla="*/ 79 w 95"/>
              <a:gd name="T9" fmla="*/ 34 h 98"/>
              <a:gd name="T10" fmla="*/ 55 w 95"/>
              <a:gd name="T11" fmla="*/ 31 h 98"/>
              <a:gd name="T12" fmla="*/ 53 w 95"/>
              <a:gd name="T13" fmla="*/ 25 h 98"/>
              <a:gd name="T14" fmla="*/ 11 w 95"/>
              <a:gd name="T15" fmla="*/ 8 h 98"/>
              <a:gd name="T16" fmla="*/ 8 w 95"/>
              <a:gd name="T17" fmla="*/ 10 h 98"/>
              <a:gd name="T18" fmla="*/ 9 w 95"/>
              <a:gd name="T19" fmla="*/ 90 h 98"/>
              <a:gd name="T20" fmla="*/ 11 w 95"/>
              <a:gd name="T21" fmla="*/ 91 h 98"/>
              <a:gd name="T22" fmla="*/ 78 w 95"/>
              <a:gd name="T23" fmla="*/ 90 h 98"/>
              <a:gd name="T24" fmla="*/ 79 w 95"/>
              <a:gd name="T25" fmla="*/ 88 h 98"/>
              <a:gd name="T26" fmla="*/ 82 w 95"/>
              <a:gd name="T27" fmla="*/ 82 h 98"/>
              <a:gd name="T28" fmla="*/ 86 w 95"/>
              <a:gd name="T29" fmla="*/ 88 h 98"/>
              <a:gd name="T30" fmla="*/ 83 w 95"/>
              <a:gd name="T31" fmla="*/ 95 h 98"/>
              <a:gd name="T32" fmla="*/ 11 w 95"/>
              <a:gd name="T33" fmla="*/ 98 h 98"/>
              <a:gd name="T34" fmla="*/ 0 w 95"/>
              <a:gd name="T35" fmla="*/ 88 h 98"/>
              <a:gd name="T36" fmla="*/ 3 w 95"/>
              <a:gd name="T37" fmla="*/ 3 h 98"/>
              <a:gd name="T38" fmla="*/ 72 w 95"/>
              <a:gd name="T39" fmla="*/ 38 h 98"/>
              <a:gd name="T40" fmla="*/ 72 w 95"/>
              <a:gd name="T41" fmla="*/ 38 h 98"/>
              <a:gd name="T42" fmla="*/ 94 w 95"/>
              <a:gd name="T43" fmla="*/ 63 h 98"/>
              <a:gd name="T44" fmla="*/ 68 w 95"/>
              <a:gd name="T45" fmla="*/ 86 h 98"/>
              <a:gd name="T46" fmla="*/ 68 w 95"/>
              <a:gd name="T47" fmla="*/ 73 h 98"/>
              <a:gd name="T48" fmla="*/ 49 w 95"/>
              <a:gd name="T49" fmla="*/ 71 h 98"/>
              <a:gd name="T50" fmla="*/ 49 w 95"/>
              <a:gd name="T51" fmla="*/ 53 h 98"/>
              <a:gd name="T52" fmla="*/ 52 w 95"/>
              <a:gd name="T53" fmla="*/ 50 h 98"/>
              <a:gd name="T54" fmla="*/ 68 w 95"/>
              <a:gd name="T55" fmla="*/ 40 h 98"/>
              <a:gd name="T56" fmla="*/ 72 w 95"/>
              <a:gd name="T57" fmla="*/ 38 h 98"/>
              <a:gd name="T58" fmla="*/ 89 w 95"/>
              <a:gd name="T59" fmla="*/ 62 h 98"/>
              <a:gd name="T60" fmla="*/ 72 w 95"/>
              <a:gd name="T61" fmla="*/ 53 h 98"/>
              <a:gd name="T62" fmla="*/ 70 w 95"/>
              <a:gd name="T63" fmla="*/ 55 h 98"/>
              <a:gd name="T64" fmla="*/ 54 w 95"/>
              <a:gd name="T65" fmla="*/ 69 h 98"/>
              <a:gd name="T66" fmla="*/ 70 w 95"/>
              <a:gd name="T67" fmla="*/ 69 h 98"/>
              <a:gd name="T68" fmla="*/ 72 w 95"/>
              <a:gd name="T69" fmla="*/ 79 h 98"/>
              <a:gd name="T70" fmla="*/ 75 w 95"/>
              <a:gd name="T71" fmla="*/ 29 h 98"/>
              <a:gd name="T72" fmla="*/ 57 w 95"/>
              <a:gd name="T73" fmla="*/ 12 h 98"/>
              <a:gd name="T74" fmla="*/ 59 w 95"/>
              <a:gd name="T75" fmla="*/ 28 h 98"/>
              <a:gd name="T76" fmla="*/ 61 w 95"/>
              <a:gd name="T77" fmla="*/ 29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5" h="98">
                <a:moveTo>
                  <a:pt x="11" y="0"/>
                </a:moveTo>
                <a:cubicBezTo>
                  <a:pt x="55" y="0"/>
                  <a:pt x="55" y="0"/>
                  <a:pt x="55" y="0"/>
                </a:cubicBezTo>
                <a:cubicBezTo>
                  <a:pt x="56" y="0"/>
                  <a:pt x="57" y="1"/>
                  <a:pt x="58" y="1"/>
                </a:cubicBezTo>
                <a:cubicBezTo>
                  <a:pt x="85" y="29"/>
                  <a:pt x="85" y="29"/>
                  <a:pt x="85" y="29"/>
                </a:cubicBezTo>
                <a:cubicBezTo>
                  <a:pt x="86" y="29"/>
                  <a:pt x="86" y="30"/>
                  <a:pt x="86" y="31"/>
                </a:cubicBezTo>
                <a:cubicBezTo>
                  <a:pt x="86" y="31"/>
                  <a:pt x="86" y="31"/>
                  <a:pt x="86" y="31"/>
                </a:cubicBezTo>
                <a:cubicBezTo>
                  <a:pt x="86" y="37"/>
                  <a:pt x="86" y="37"/>
                  <a:pt x="86" y="37"/>
                </a:cubicBezTo>
                <a:cubicBezTo>
                  <a:pt x="86" y="40"/>
                  <a:pt x="85" y="41"/>
                  <a:pt x="82" y="41"/>
                </a:cubicBezTo>
                <a:cubicBezTo>
                  <a:pt x="80" y="41"/>
                  <a:pt x="79" y="40"/>
                  <a:pt x="79" y="37"/>
                </a:cubicBezTo>
                <a:cubicBezTo>
                  <a:pt x="79" y="34"/>
                  <a:pt x="79" y="34"/>
                  <a:pt x="79" y="34"/>
                </a:cubicBezTo>
                <a:cubicBezTo>
                  <a:pt x="61" y="34"/>
                  <a:pt x="61" y="34"/>
                  <a:pt x="61" y="34"/>
                </a:cubicBezTo>
                <a:cubicBezTo>
                  <a:pt x="59" y="34"/>
                  <a:pt x="57" y="33"/>
                  <a:pt x="55" y="31"/>
                </a:cubicBezTo>
                <a:cubicBezTo>
                  <a:pt x="55" y="31"/>
                  <a:pt x="55" y="31"/>
                  <a:pt x="55" y="31"/>
                </a:cubicBezTo>
                <a:cubicBezTo>
                  <a:pt x="54" y="29"/>
                  <a:pt x="53" y="27"/>
                  <a:pt x="53" y="25"/>
                </a:cubicBezTo>
                <a:cubicBezTo>
                  <a:pt x="53" y="8"/>
                  <a:pt x="53" y="8"/>
                  <a:pt x="53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0" y="8"/>
                  <a:pt x="9" y="8"/>
                  <a:pt x="9" y="9"/>
                </a:cubicBezTo>
                <a:cubicBezTo>
                  <a:pt x="8" y="9"/>
                  <a:pt x="8" y="10"/>
                  <a:pt x="8" y="10"/>
                </a:cubicBezTo>
                <a:cubicBezTo>
                  <a:pt x="8" y="88"/>
                  <a:pt x="8" y="88"/>
                  <a:pt x="8" y="88"/>
                </a:cubicBezTo>
                <a:cubicBezTo>
                  <a:pt x="8" y="89"/>
                  <a:pt x="8" y="90"/>
                  <a:pt x="9" y="90"/>
                </a:cubicBezTo>
                <a:cubicBezTo>
                  <a:pt x="9" y="90"/>
                  <a:pt x="9" y="90"/>
                  <a:pt x="9" y="90"/>
                </a:cubicBezTo>
                <a:cubicBezTo>
                  <a:pt x="9" y="90"/>
                  <a:pt x="10" y="91"/>
                  <a:pt x="11" y="91"/>
                </a:cubicBezTo>
                <a:cubicBezTo>
                  <a:pt x="76" y="91"/>
                  <a:pt x="76" y="91"/>
                  <a:pt x="76" y="91"/>
                </a:cubicBezTo>
                <a:cubicBezTo>
                  <a:pt x="77" y="91"/>
                  <a:pt x="77" y="90"/>
                  <a:pt x="78" y="90"/>
                </a:cubicBezTo>
                <a:cubicBezTo>
                  <a:pt x="78" y="90"/>
                  <a:pt x="78" y="90"/>
                  <a:pt x="78" y="90"/>
                </a:cubicBezTo>
                <a:cubicBezTo>
                  <a:pt x="78" y="90"/>
                  <a:pt x="79" y="89"/>
                  <a:pt x="79" y="88"/>
                </a:cubicBezTo>
                <a:cubicBezTo>
                  <a:pt x="79" y="86"/>
                  <a:pt x="79" y="86"/>
                  <a:pt x="79" y="86"/>
                </a:cubicBezTo>
                <a:cubicBezTo>
                  <a:pt x="79" y="84"/>
                  <a:pt x="80" y="82"/>
                  <a:pt x="82" y="82"/>
                </a:cubicBezTo>
                <a:cubicBezTo>
                  <a:pt x="85" y="82"/>
                  <a:pt x="86" y="84"/>
                  <a:pt x="86" y="86"/>
                </a:cubicBezTo>
                <a:cubicBezTo>
                  <a:pt x="86" y="88"/>
                  <a:pt x="86" y="88"/>
                  <a:pt x="86" y="88"/>
                </a:cubicBezTo>
                <a:cubicBezTo>
                  <a:pt x="86" y="91"/>
                  <a:pt x="85" y="94"/>
                  <a:pt x="83" y="95"/>
                </a:cubicBezTo>
                <a:cubicBezTo>
                  <a:pt x="83" y="95"/>
                  <a:pt x="83" y="95"/>
                  <a:pt x="83" y="95"/>
                </a:cubicBezTo>
                <a:cubicBezTo>
                  <a:pt x="81" y="97"/>
                  <a:pt x="79" y="98"/>
                  <a:pt x="76" y="98"/>
                </a:cubicBezTo>
                <a:cubicBezTo>
                  <a:pt x="11" y="98"/>
                  <a:pt x="11" y="98"/>
                  <a:pt x="11" y="98"/>
                </a:cubicBezTo>
                <a:cubicBezTo>
                  <a:pt x="8" y="98"/>
                  <a:pt x="5" y="97"/>
                  <a:pt x="3" y="95"/>
                </a:cubicBezTo>
                <a:cubicBezTo>
                  <a:pt x="2" y="94"/>
                  <a:pt x="0" y="91"/>
                  <a:pt x="0" y="88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8"/>
                  <a:pt x="2" y="5"/>
                  <a:pt x="3" y="3"/>
                </a:cubicBezTo>
                <a:cubicBezTo>
                  <a:pt x="5" y="1"/>
                  <a:pt x="8" y="0"/>
                  <a:pt x="11" y="0"/>
                </a:cubicBezTo>
                <a:close/>
                <a:moveTo>
                  <a:pt x="72" y="38"/>
                </a:moveTo>
                <a:cubicBezTo>
                  <a:pt x="72" y="38"/>
                  <a:pt x="72" y="38"/>
                  <a:pt x="72" y="38"/>
                </a:cubicBezTo>
                <a:cubicBezTo>
                  <a:pt x="72" y="38"/>
                  <a:pt x="72" y="38"/>
                  <a:pt x="72" y="38"/>
                </a:cubicBezTo>
                <a:cubicBezTo>
                  <a:pt x="94" y="60"/>
                  <a:pt x="94" y="60"/>
                  <a:pt x="94" y="60"/>
                </a:cubicBezTo>
                <a:cubicBezTo>
                  <a:pt x="95" y="61"/>
                  <a:pt x="95" y="63"/>
                  <a:pt x="94" y="63"/>
                </a:cubicBezTo>
                <a:cubicBezTo>
                  <a:pt x="72" y="86"/>
                  <a:pt x="72" y="86"/>
                  <a:pt x="72" y="86"/>
                </a:cubicBezTo>
                <a:cubicBezTo>
                  <a:pt x="71" y="87"/>
                  <a:pt x="69" y="87"/>
                  <a:pt x="68" y="86"/>
                </a:cubicBezTo>
                <a:cubicBezTo>
                  <a:pt x="68" y="85"/>
                  <a:pt x="68" y="85"/>
                  <a:pt x="68" y="84"/>
                </a:cubicBezTo>
                <a:cubicBezTo>
                  <a:pt x="68" y="73"/>
                  <a:pt x="68" y="73"/>
                  <a:pt x="68" y="73"/>
                </a:cubicBezTo>
                <a:cubicBezTo>
                  <a:pt x="52" y="73"/>
                  <a:pt x="52" y="73"/>
                  <a:pt x="52" y="73"/>
                </a:cubicBezTo>
                <a:cubicBezTo>
                  <a:pt x="51" y="73"/>
                  <a:pt x="49" y="72"/>
                  <a:pt x="49" y="71"/>
                </a:cubicBezTo>
                <a:cubicBezTo>
                  <a:pt x="49" y="71"/>
                  <a:pt x="49" y="71"/>
                  <a:pt x="49" y="71"/>
                </a:cubicBezTo>
                <a:cubicBezTo>
                  <a:pt x="49" y="53"/>
                  <a:pt x="49" y="53"/>
                  <a:pt x="49" y="53"/>
                </a:cubicBezTo>
                <a:cubicBezTo>
                  <a:pt x="49" y="51"/>
                  <a:pt x="51" y="50"/>
                  <a:pt x="52" y="50"/>
                </a:cubicBezTo>
                <a:cubicBezTo>
                  <a:pt x="52" y="50"/>
                  <a:pt x="52" y="50"/>
                  <a:pt x="52" y="50"/>
                </a:cubicBezTo>
                <a:cubicBezTo>
                  <a:pt x="68" y="50"/>
                  <a:pt x="68" y="50"/>
                  <a:pt x="68" y="50"/>
                </a:cubicBezTo>
                <a:cubicBezTo>
                  <a:pt x="68" y="40"/>
                  <a:pt x="68" y="40"/>
                  <a:pt x="68" y="40"/>
                </a:cubicBezTo>
                <a:cubicBezTo>
                  <a:pt x="68" y="38"/>
                  <a:pt x="69" y="37"/>
                  <a:pt x="70" y="37"/>
                </a:cubicBezTo>
                <a:cubicBezTo>
                  <a:pt x="71" y="37"/>
                  <a:pt x="71" y="38"/>
                  <a:pt x="72" y="38"/>
                </a:cubicBezTo>
                <a:close/>
                <a:moveTo>
                  <a:pt x="89" y="62"/>
                </a:moveTo>
                <a:cubicBezTo>
                  <a:pt x="89" y="62"/>
                  <a:pt x="89" y="62"/>
                  <a:pt x="89" y="62"/>
                </a:cubicBezTo>
                <a:cubicBezTo>
                  <a:pt x="72" y="45"/>
                  <a:pt x="72" y="45"/>
                  <a:pt x="72" y="45"/>
                </a:cubicBezTo>
                <a:cubicBezTo>
                  <a:pt x="72" y="53"/>
                  <a:pt x="72" y="53"/>
                  <a:pt x="72" y="53"/>
                </a:cubicBezTo>
                <a:cubicBezTo>
                  <a:pt x="72" y="53"/>
                  <a:pt x="72" y="53"/>
                  <a:pt x="72" y="53"/>
                </a:cubicBezTo>
                <a:cubicBezTo>
                  <a:pt x="72" y="54"/>
                  <a:pt x="71" y="55"/>
                  <a:pt x="70" y="55"/>
                </a:cubicBezTo>
                <a:cubicBezTo>
                  <a:pt x="54" y="55"/>
                  <a:pt x="54" y="55"/>
                  <a:pt x="54" y="55"/>
                </a:cubicBezTo>
                <a:cubicBezTo>
                  <a:pt x="54" y="69"/>
                  <a:pt x="54" y="69"/>
                  <a:pt x="54" y="69"/>
                </a:cubicBezTo>
                <a:cubicBezTo>
                  <a:pt x="70" y="69"/>
                  <a:pt x="70" y="69"/>
                  <a:pt x="70" y="69"/>
                </a:cubicBezTo>
                <a:cubicBezTo>
                  <a:pt x="70" y="69"/>
                  <a:pt x="70" y="69"/>
                  <a:pt x="70" y="69"/>
                </a:cubicBezTo>
                <a:cubicBezTo>
                  <a:pt x="71" y="69"/>
                  <a:pt x="72" y="70"/>
                  <a:pt x="72" y="71"/>
                </a:cubicBezTo>
                <a:cubicBezTo>
                  <a:pt x="72" y="79"/>
                  <a:pt x="72" y="79"/>
                  <a:pt x="72" y="79"/>
                </a:cubicBezTo>
                <a:cubicBezTo>
                  <a:pt x="89" y="62"/>
                  <a:pt x="89" y="62"/>
                  <a:pt x="89" y="62"/>
                </a:cubicBezTo>
                <a:close/>
                <a:moveTo>
                  <a:pt x="75" y="29"/>
                </a:moveTo>
                <a:cubicBezTo>
                  <a:pt x="75" y="29"/>
                  <a:pt x="75" y="29"/>
                  <a:pt x="75" y="29"/>
                </a:cubicBezTo>
                <a:cubicBezTo>
                  <a:pt x="57" y="12"/>
                  <a:pt x="57" y="12"/>
                  <a:pt x="57" y="12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6"/>
                  <a:pt x="58" y="27"/>
                  <a:pt x="59" y="28"/>
                </a:cubicBezTo>
                <a:cubicBezTo>
                  <a:pt x="59" y="28"/>
                  <a:pt x="59" y="28"/>
                  <a:pt x="59" y="28"/>
                </a:cubicBezTo>
                <a:cubicBezTo>
                  <a:pt x="59" y="29"/>
                  <a:pt x="60" y="29"/>
                  <a:pt x="61" y="29"/>
                </a:cubicBezTo>
                <a:cubicBezTo>
                  <a:pt x="75" y="29"/>
                  <a:pt x="75" y="29"/>
                  <a:pt x="75" y="2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-25400" y="1270"/>
            <a:ext cx="9998287" cy="2087880"/>
            <a:chOff x="-18853" y="0"/>
            <a:chExt cx="7499001" cy="1285318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flipH="1">
              <a:off x="-18853" y="0"/>
              <a:ext cx="2358605" cy="1285318"/>
            </a:xfrm>
            <a:prstGeom prst="rect">
              <a:avLst/>
            </a:prstGeom>
            <a:noFill/>
          </p:spPr>
        </p:pic>
        <p:cxnSp>
          <p:nvCxnSpPr>
            <p:cNvPr id="28" name="直接连接符 27"/>
            <p:cNvCxnSpPr/>
            <p:nvPr/>
          </p:nvCxnSpPr>
          <p:spPr>
            <a:xfrm>
              <a:off x="1691680" y="626740"/>
              <a:ext cx="2141180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5338968" y="626740"/>
              <a:ext cx="2141180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文本框 3"/>
          <p:cNvSpPr txBox="1"/>
          <p:nvPr/>
        </p:nvSpPr>
        <p:spPr>
          <a:xfrm>
            <a:off x="1785620" y="352848"/>
            <a:ext cx="7855373" cy="66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5">
                <a:latin typeface="华文中宋" panose="02010600040101010101" charset="-122"/>
                <a:ea typeface="华文中宋" panose="02010600040101010101" charset="-122"/>
              </a:rPr>
              <a:t>不同人眼中的燕子</a:t>
            </a:r>
            <a:endParaRPr lang="zh-CN" altLang="en-US" sz="3735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343987" y="560917"/>
            <a:ext cx="297603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华文楷体" panose="02010600040101010101" charset="-122"/>
                <a:ea typeface="华文楷体" panose="02010600040101010101" charset="-122"/>
              </a:rPr>
              <a:t>摄影师眼中的燕子</a:t>
            </a:r>
            <a:endParaRPr lang="zh-CN" altLang="en-US" sz="2400">
              <a:latin typeface="华文楷体" panose="02010600040101010101" charset="-122"/>
              <a:ea typeface="华文楷体" panose="02010600040101010101" charset="-122"/>
            </a:endParaRPr>
          </a:p>
        </p:txBody>
      </p:sp>
      <p:pic>
        <p:nvPicPr>
          <p:cNvPr id="104" name="图片 103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143087" y="1596390"/>
            <a:ext cx="3988647" cy="4331547"/>
          </a:xfrm>
          <a:prstGeom prst="ellipse">
            <a:avLst/>
          </a:prstGeom>
          <a:noFill/>
          <a:ln w="9525">
            <a:noFill/>
          </a:ln>
        </p:spPr>
      </p:pic>
      <p:pic>
        <p:nvPicPr>
          <p:cNvPr id="105" name="图片 104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4131733" y="1604857"/>
            <a:ext cx="3951393" cy="4330700"/>
          </a:xfrm>
          <a:prstGeom prst="ellipse">
            <a:avLst/>
          </a:prstGeom>
          <a:noFill/>
          <a:ln w="9525">
            <a:noFill/>
          </a:ln>
        </p:spPr>
      </p:pic>
      <p:pic>
        <p:nvPicPr>
          <p:cNvPr id="106" name="图片 105"/>
          <p:cNvPicPr/>
          <p:nvPr/>
        </p:nvPicPr>
        <p:blipFill>
          <a:blip r:embed="rId4" cstate="email"/>
          <a:stretch>
            <a:fillRect/>
          </a:stretch>
        </p:blipFill>
        <p:spPr>
          <a:xfrm>
            <a:off x="8083127" y="1700530"/>
            <a:ext cx="3882813" cy="4323080"/>
          </a:xfrm>
          <a:prstGeom prst="ellipse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25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45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45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24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1" dur="150" fill="hold"/>
                                        <p:tgtEl>
                                          <p:spTgt spid="2459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8" dur="150" fill="hold"/>
                                        <p:tgtEl>
                                          <p:spTgt spid="2458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7" grpId="0" animBg="1"/>
      <p:bldP spid="24587" grpId="1" animBg="1"/>
      <p:bldP spid="24595" grpId="0" animBg="1"/>
      <p:bldP spid="24595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7" name="Freeform 11"/>
          <p:cNvSpPr>
            <a:spLocks noEditPoints="1"/>
          </p:cNvSpPr>
          <p:nvPr/>
        </p:nvSpPr>
        <p:spPr bwMode="auto">
          <a:xfrm>
            <a:off x="6561667" y="4382770"/>
            <a:ext cx="292100" cy="198967"/>
          </a:xfrm>
          <a:custGeom>
            <a:avLst/>
            <a:gdLst>
              <a:gd name="T0" fmla="*/ 79 w 98"/>
              <a:gd name="T1" fmla="*/ 61 h 69"/>
              <a:gd name="T2" fmla="*/ 91 w 98"/>
              <a:gd name="T3" fmla="*/ 49 h 69"/>
              <a:gd name="T4" fmla="*/ 81 w 98"/>
              <a:gd name="T5" fmla="*/ 37 h 69"/>
              <a:gd name="T6" fmla="*/ 70 w 98"/>
              <a:gd name="T7" fmla="*/ 15 h 69"/>
              <a:gd name="T8" fmla="*/ 37 w 98"/>
              <a:gd name="T9" fmla="*/ 12 h 69"/>
              <a:gd name="T10" fmla="*/ 24 w 98"/>
              <a:gd name="T11" fmla="*/ 26 h 69"/>
              <a:gd name="T12" fmla="*/ 8 w 98"/>
              <a:gd name="T13" fmla="*/ 43 h 69"/>
              <a:gd name="T14" fmla="*/ 13 w 98"/>
              <a:gd name="T15" fmla="*/ 56 h 69"/>
              <a:gd name="T16" fmla="*/ 26 w 98"/>
              <a:gd name="T17" fmla="*/ 61 h 69"/>
              <a:gd name="T18" fmla="*/ 26 w 98"/>
              <a:gd name="T19" fmla="*/ 42 h 69"/>
              <a:gd name="T20" fmla="*/ 26 w 98"/>
              <a:gd name="T21" fmla="*/ 39 h 69"/>
              <a:gd name="T22" fmla="*/ 34 w 98"/>
              <a:gd name="T23" fmla="*/ 43 h 69"/>
              <a:gd name="T24" fmla="*/ 36 w 98"/>
              <a:gd name="T25" fmla="*/ 28 h 69"/>
              <a:gd name="T26" fmla="*/ 38 w 98"/>
              <a:gd name="T27" fmla="*/ 43 h 69"/>
              <a:gd name="T28" fmla="*/ 46 w 98"/>
              <a:gd name="T29" fmla="*/ 39 h 69"/>
              <a:gd name="T30" fmla="*/ 38 w 98"/>
              <a:gd name="T31" fmla="*/ 50 h 69"/>
              <a:gd name="T32" fmla="*/ 38 w 98"/>
              <a:gd name="T33" fmla="*/ 50 h 69"/>
              <a:gd name="T34" fmla="*/ 37 w 98"/>
              <a:gd name="T35" fmla="*/ 50 h 69"/>
              <a:gd name="T36" fmla="*/ 37 w 98"/>
              <a:gd name="T37" fmla="*/ 50 h 69"/>
              <a:gd name="T38" fmla="*/ 35 w 98"/>
              <a:gd name="T39" fmla="*/ 50 h 69"/>
              <a:gd name="T40" fmla="*/ 35 w 98"/>
              <a:gd name="T41" fmla="*/ 50 h 69"/>
              <a:gd name="T42" fmla="*/ 35 w 98"/>
              <a:gd name="T43" fmla="*/ 50 h 69"/>
              <a:gd name="T44" fmla="*/ 26 w 98"/>
              <a:gd name="T45" fmla="*/ 42 h 69"/>
              <a:gd name="T46" fmla="*/ 53 w 98"/>
              <a:gd name="T47" fmla="*/ 40 h 69"/>
              <a:gd name="T48" fmla="*/ 49 w 98"/>
              <a:gd name="T49" fmla="*/ 37 h 69"/>
              <a:gd name="T50" fmla="*/ 58 w 98"/>
              <a:gd name="T51" fmla="*/ 28 h 69"/>
              <a:gd name="T52" fmla="*/ 58 w 98"/>
              <a:gd name="T53" fmla="*/ 28 h 69"/>
              <a:gd name="T54" fmla="*/ 58 w 98"/>
              <a:gd name="T55" fmla="*/ 28 h 69"/>
              <a:gd name="T56" fmla="*/ 60 w 98"/>
              <a:gd name="T57" fmla="*/ 28 h 69"/>
              <a:gd name="T58" fmla="*/ 60 w 98"/>
              <a:gd name="T59" fmla="*/ 28 h 69"/>
              <a:gd name="T60" fmla="*/ 61 w 98"/>
              <a:gd name="T61" fmla="*/ 28 h 69"/>
              <a:gd name="T62" fmla="*/ 69 w 98"/>
              <a:gd name="T63" fmla="*/ 37 h 69"/>
              <a:gd name="T64" fmla="*/ 66 w 98"/>
              <a:gd name="T65" fmla="*/ 40 h 69"/>
              <a:gd name="T66" fmla="*/ 62 w 98"/>
              <a:gd name="T67" fmla="*/ 48 h 69"/>
              <a:gd name="T68" fmla="*/ 57 w 98"/>
              <a:gd name="T69" fmla="*/ 48 h 69"/>
              <a:gd name="T70" fmla="*/ 53 w 98"/>
              <a:gd name="T71" fmla="*/ 40 h 69"/>
              <a:gd name="T72" fmla="*/ 93 w 98"/>
              <a:gd name="T73" fmla="*/ 63 h 69"/>
              <a:gd name="T74" fmla="*/ 79 w 98"/>
              <a:gd name="T75" fmla="*/ 69 h 69"/>
              <a:gd name="T76" fmla="*/ 8 w 98"/>
              <a:gd name="T77" fmla="*/ 61 h 69"/>
              <a:gd name="T78" fmla="*/ 7 w 98"/>
              <a:gd name="T79" fmla="*/ 26 h 69"/>
              <a:gd name="T80" fmla="*/ 33 w 98"/>
              <a:gd name="T81" fmla="*/ 5 h 69"/>
              <a:gd name="T82" fmla="*/ 75 w 98"/>
              <a:gd name="T83" fmla="*/ 10 h 69"/>
              <a:gd name="T84" fmla="*/ 94 w 98"/>
              <a:gd name="T85" fmla="*/ 36 h 69"/>
              <a:gd name="T86" fmla="*/ 93 w 98"/>
              <a:gd name="T87" fmla="*/ 63 h 69"/>
              <a:gd name="T88" fmla="*/ 93 w 98"/>
              <a:gd name="T89" fmla="*/ 63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98" h="69">
                <a:moveTo>
                  <a:pt x="79" y="61"/>
                </a:moveTo>
                <a:cubicBezTo>
                  <a:pt x="79" y="61"/>
                  <a:pt x="79" y="61"/>
                  <a:pt x="79" y="61"/>
                </a:cubicBezTo>
                <a:cubicBezTo>
                  <a:pt x="82" y="61"/>
                  <a:pt x="85" y="60"/>
                  <a:pt x="87" y="58"/>
                </a:cubicBezTo>
                <a:cubicBezTo>
                  <a:pt x="89" y="55"/>
                  <a:pt x="91" y="52"/>
                  <a:pt x="91" y="49"/>
                </a:cubicBezTo>
                <a:cubicBezTo>
                  <a:pt x="91" y="46"/>
                  <a:pt x="90" y="43"/>
                  <a:pt x="88" y="41"/>
                </a:cubicBezTo>
                <a:cubicBezTo>
                  <a:pt x="86" y="39"/>
                  <a:pt x="84" y="38"/>
                  <a:pt x="81" y="37"/>
                </a:cubicBezTo>
                <a:cubicBezTo>
                  <a:pt x="79" y="37"/>
                  <a:pt x="78" y="35"/>
                  <a:pt x="78" y="33"/>
                </a:cubicBezTo>
                <a:cubicBezTo>
                  <a:pt x="78" y="26"/>
                  <a:pt x="75" y="20"/>
                  <a:pt x="70" y="15"/>
                </a:cubicBezTo>
                <a:cubicBezTo>
                  <a:pt x="65" y="10"/>
                  <a:pt x="59" y="8"/>
                  <a:pt x="52" y="8"/>
                </a:cubicBezTo>
                <a:cubicBezTo>
                  <a:pt x="46" y="8"/>
                  <a:pt x="41" y="9"/>
                  <a:pt x="37" y="12"/>
                </a:cubicBezTo>
                <a:cubicBezTo>
                  <a:pt x="33" y="14"/>
                  <a:pt x="30" y="19"/>
                  <a:pt x="28" y="23"/>
                </a:cubicBezTo>
                <a:cubicBezTo>
                  <a:pt x="27" y="25"/>
                  <a:pt x="26" y="26"/>
                  <a:pt x="24" y="26"/>
                </a:cubicBezTo>
                <a:cubicBezTo>
                  <a:pt x="20" y="26"/>
                  <a:pt x="16" y="28"/>
                  <a:pt x="13" y="31"/>
                </a:cubicBezTo>
                <a:cubicBezTo>
                  <a:pt x="10" y="34"/>
                  <a:pt x="8" y="39"/>
                  <a:pt x="8" y="43"/>
                </a:cubicBezTo>
                <a:cubicBezTo>
                  <a:pt x="8" y="48"/>
                  <a:pt x="10" y="53"/>
                  <a:pt x="13" y="56"/>
                </a:cubicBezTo>
                <a:cubicBezTo>
                  <a:pt x="13" y="56"/>
                  <a:pt x="13" y="56"/>
                  <a:pt x="13" y="56"/>
                </a:cubicBezTo>
                <a:cubicBezTo>
                  <a:pt x="13" y="56"/>
                  <a:pt x="13" y="56"/>
                  <a:pt x="13" y="56"/>
                </a:cubicBezTo>
                <a:cubicBezTo>
                  <a:pt x="16" y="59"/>
                  <a:pt x="21" y="61"/>
                  <a:pt x="26" y="61"/>
                </a:cubicBezTo>
                <a:cubicBezTo>
                  <a:pt x="79" y="61"/>
                  <a:pt x="79" y="61"/>
                  <a:pt x="79" y="61"/>
                </a:cubicBezTo>
                <a:close/>
                <a:moveTo>
                  <a:pt x="26" y="42"/>
                </a:moveTo>
                <a:cubicBezTo>
                  <a:pt x="26" y="42"/>
                  <a:pt x="26" y="42"/>
                  <a:pt x="26" y="42"/>
                </a:cubicBezTo>
                <a:cubicBezTo>
                  <a:pt x="25" y="41"/>
                  <a:pt x="25" y="39"/>
                  <a:pt x="26" y="39"/>
                </a:cubicBezTo>
                <a:cubicBezTo>
                  <a:pt x="27" y="38"/>
                  <a:pt x="29" y="38"/>
                  <a:pt x="29" y="39"/>
                </a:cubicBezTo>
                <a:cubicBezTo>
                  <a:pt x="34" y="43"/>
                  <a:pt x="34" y="43"/>
                  <a:pt x="34" y="43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29"/>
                  <a:pt x="35" y="28"/>
                  <a:pt x="36" y="28"/>
                </a:cubicBezTo>
                <a:cubicBezTo>
                  <a:pt x="37" y="28"/>
                  <a:pt x="38" y="29"/>
                  <a:pt x="38" y="30"/>
                </a:cubicBezTo>
                <a:cubicBezTo>
                  <a:pt x="38" y="43"/>
                  <a:pt x="38" y="43"/>
                  <a:pt x="38" y="43"/>
                </a:cubicBezTo>
                <a:cubicBezTo>
                  <a:pt x="43" y="39"/>
                  <a:pt x="43" y="39"/>
                  <a:pt x="43" y="39"/>
                </a:cubicBezTo>
                <a:cubicBezTo>
                  <a:pt x="44" y="38"/>
                  <a:pt x="45" y="38"/>
                  <a:pt x="46" y="39"/>
                </a:cubicBezTo>
                <a:cubicBezTo>
                  <a:pt x="47" y="39"/>
                  <a:pt x="47" y="41"/>
                  <a:pt x="46" y="42"/>
                </a:cubicBezTo>
                <a:cubicBezTo>
                  <a:pt x="38" y="50"/>
                  <a:pt x="38" y="50"/>
                  <a:pt x="38" y="50"/>
                </a:cubicBezTo>
                <a:cubicBezTo>
                  <a:pt x="38" y="50"/>
                  <a:pt x="38" y="50"/>
                  <a:pt x="38" y="50"/>
                </a:cubicBezTo>
                <a:cubicBezTo>
                  <a:pt x="38" y="50"/>
                  <a:pt x="38" y="50"/>
                  <a:pt x="38" y="50"/>
                </a:cubicBezTo>
                <a:cubicBezTo>
                  <a:pt x="38" y="50"/>
                  <a:pt x="38" y="50"/>
                  <a:pt x="38" y="50"/>
                </a:cubicBezTo>
                <a:cubicBezTo>
                  <a:pt x="38" y="50"/>
                  <a:pt x="38" y="50"/>
                  <a:pt x="37" y="50"/>
                </a:cubicBezTo>
                <a:cubicBezTo>
                  <a:pt x="37" y="50"/>
                  <a:pt x="37" y="50"/>
                  <a:pt x="37" y="50"/>
                </a:cubicBezTo>
                <a:cubicBezTo>
                  <a:pt x="37" y="50"/>
                  <a:pt x="37" y="50"/>
                  <a:pt x="37" y="50"/>
                </a:cubicBezTo>
                <a:cubicBezTo>
                  <a:pt x="37" y="51"/>
                  <a:pt x="37" y="51"/>
                  <a:pt x="36" y="51"/>
                </a:cubicBezTo>
                <a:cubicBezTo>
                  <a:pt x="36" y="51"/>
                  <a:pt x="36" y="51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26" y="42"/>
                  <a:pt x="26" y="42"/>
                  <a:pt x="26" y="42"/>
                </a:cubicBezTo>
                <a:close/>
                <a:moveTo>
                  <a:pt x="53" y="40"/>
                </a:moveTo>
                <a:cubicBezTo>
                  <a:pt x="53" y="40"/>
                  <a:pt x="53" y="40"/>
                  <a:pt x="53" y="40"/>
                </a:cubicBezTo>
                <a:cubicBezTo>
                  <a:pt x="52" y="41"/>
                  <a:pt x="50" y="41"/>
                  <a:pt x="49" y="40"/>
                </a:cubicBezTo>
                <a:cubicBezTo>
                  <a:pt x="48" y="39"/>
                  <a:pt x="48" y="37"/>
                  <a:pt x="49" y="37"/>
                </a:cubicBezTo>
                <a:cubicBezTo>
                  <a:pt x="58" y="28"/>
                  <a:pt x="58" y="28"/>
                  <a:pt x="58" y="28"/>
                </a:cubicBezTo>
                <a:cubicBezTo>
                  <a:pt x="58" y="28"/>
                  <a:pt x="58" y="28"/>
                  <a:pt x="58" y="28"/>
                </a:cubicBezTo>
                <a:cubicBezTo>
                  <a:pt x="58" y="28"/>
                  <a:pt x="58" y="28"/>
                  <a:pt x="58" y="28"/>
                </a:cubicBezTo>
                <a:cubicBezTo>
                  <a:pt x="58" y="28"/>
                  <a:pt x="58" y="28"/>
                  <a:pt x="58" y="28"/>
                </a:cubicBezTo>
                <a:cubicBezTo>
                  <a:pt x="58" y="28"/>
                  <a:pt x="58" y="28"/>
                  <a:pt x="58" y="28"/>
                </a:cubicBezTo>
                <a:cubicBezTo>
                  <a:pt x="58" y="28"/>
                  <a:pt x="58" y="28"/>
                  <a:pt x="58" y="28"/>
                </a:cubicBezTo>
                <a:cubicBezTo>
                  <a:pt x="59" y="28"/>
                  <a:pt x="59" y="28"/>
                  <a:pt x="59" y="28"/>
                </a:cubicBezTo>
                <a:cubicBezTo>
                  <a:pt x="60" y="28"/>
                  <a:pt x="60" y="28"/>
                  <a:pt x="60" y="28"/>
                </a:cubicBezTo>
                <a:cubicBezTo>
                  <a:pt x="60" y="28"/>
                  <a:pt x="60" y="28"/>
                  <a:pt x="60" y="28"/>
                </a:cubicBezTo>
                <a:cubicBezTo>
                  <a:pt x="60" y="28"/>
                  <a:pt x="60" y="28"/>
                  <a:pt x="60" y="28"/>
                </a:cubicBezTo>
                <a:cubicBezTo>
                  <a:pt x="61" y="28"/>
                  <a:pt x="61" y="28"/>
                  <a:pt x="61" y="28"/>
                </a:cubicBezTo>
                <a:cubicBezTo>
                  <a:pt x="61" y="28"/>
                  <a:pt x="61" y="28"/>
                  <a:pt x="61" y="28"/>
                </a:cubicBezTo>
                <a:cubicBezTo>
                  <a:pt x="61" y="28"/>
                  <a:pt x="61" y="28"/>
                  <a:pt x="61" y="28"/>
                </a:cubicBezTo>
                <a:cubicBezTo>
                  <a:pt x="69" y="37"/>
                  <a:pt x="69" y="37"/>
                  <a:pt x="69" y="37"/>
                </a:cubicBezTo>
                <a:cubicBezTo>
                  <a:pt x="70" y="37"/>
                  <a:pt x="70" y="39"/>
                  <a:pt x="69" y="40"/>
                </a:cubicBezTo>
                <a:cubicBezTo>
                  <a:pt x="68" y="41"/>
                  <a:pt x="67" y="41"/>
                  <a:pt x="66" y="40"/>
                </a:cubicBezTo>
                <a:cubicBezTo>
                  <a:pt x="62" y="35"/>
                  <a:pt x="62" y="35"/>
                  <a:pt x="62" y="35"/>
                </a:cubicBezTo>
                <a:cubicBezTo>
                  <a:pt x="62" y="48"/>
                  <a:pt x="62" y="48"/>
                  <a:pt x="62" y="48"/>
                </a:cubicBezTo>
                <a:cubicBezTo>
                  <a:pt x="62" y="50"/>
                  <a:pt x="61" y="51"/>
                  <a:pt x="59" y="51"/>
                </a:cubicBezTo>
                <a:cubicBezTo>
                  <a:pt x="58" y="51"/>
                  <a:pt x="57" y="50"/>
                  <a:pt x="57" y="48"/>
                </a:cubicBezTo>
                <a:cubicBezTo>
                  <a:pt x="57" y="35"/>
                  <a:pt x="57" y="35"/>
                  <a:pt x="57" y="35"/>
                </a:cubicBezTo>
                <a:cubicBezTo>
                  <a:pt x="53" y="40"/>
                  <a:pt x="53" y="40"/>
                  <a:pt x="53" y="40"/>
                </a:cubicBezTo>
                <a:close/>
                <a:moveTo>
                  <a:pt x="93" y="63"/>
                </a:moveTo>
                <a:cubicBezTo>
                  <a:pt x="93" y="63"/>
                  <a:pt x="93" y="63"/>
                  <a:pt x="93" y="63"/>
                </a:cubicBezTo>
                <a:cubicBezTo>
                  <a:pt x="89" y="66"/>
                  <a:pt x="84" y="69"/>
                  <a:pt x="79" y="69"/>
                </a:cubicBezTo>
                <a:cubicBezTo>
                  <a:pt x="79" y="69"/>
                  <a:pt x="79" y="69"/>
                  <a:pt x="79" y="69"/>
                </a:cubicBezTo>
                <a:cubicBezTo>
                  <a:pt x="26" y="69"/>
                  <a:pt x="26" y="69"/>
                  <a:pt x="26" y="69"/>
                </a:cubicBezTo>
                <a:cubicBezTo>
                  <a:pt x="19" y="69"/>
                  <a:pt x="12" y="66"/>
                  <a:pt x="8" y="61"/>
                </a:cubicBezTo>
                <a:cubicBezTo>
                  <a:pt x="3" y="57"/>
                  <a:pt x="0" y="50"/>
                  <a:pt x="0" y="43"/>
                </a:cubicBezTo>
                <a:cubicBezTo>
                  <a:pt x="0" y="37"/>
                  <a:pt x="3" y="30"/>
                  <a:pt x="7" y="26"/>
                </a:cubicBezTo>
                <a:cubicBezTo>
                  <a:pt x="11" y="22"/>
                  <a:pt x="16" y="19"/>
                  <a:pt x="22" y="18"/>
                </a:cubicBezTo>
                <a:cubicBezTo>
                  <a:pt x="25" y="13"/>
                  <a:pt x="28" y="9"/>
                  <a:pt x="33" y="5"/>
                </a:cubicBezTo>
                <a:cubicBezTo>
                  <a:pt x="39" y="2"/>
                  <a:pt x="45" y="0"/>
                  <a:pt x="52" y="0"/>
                </a:cubicBezTo>
                <a:cubicBezTo>
                  <a:pt x="61" y="0"/>
                  <a:pt x="69" y="4"/>
                  <a:pt x="75" y="10"/>
                </a:cubicBezTo>
                <a:cubicBezTo>
                  <a:pt x="81" y="15"/>
                  <a:pt x="84" y="22"/>
                  <a:pt x="85" y="30"/>
                </a:cubicBezTo>
                <a:cubicBezTo>
                  <a:pt x="88" y="32"/>
                  <a:pt x="91" y="34"/>
                  <a:pt x="94" y="36"/>
                </a:cubicBezTo>
                <a:cubicBezTo>
                  <a:pt x="97" y="40"/>
                  <a:pt x="98" y="44"/>
                  <a:pt x="98" y="49"/>
                </a:cubicBezTo>
                <a:cubicBezTo>
                  <a:pt x="98" y="54"/>
                  <a:pt x="96" y="59"/>
                  <a:pt x="93" y="63"/>
                </a:cubicBezTo>
                <a:cubicBezTo>
                  <a:pt x="93" y="63"/>
                  <a:pt x="93" y="63"/>
                  <a:pt x="93" y="63"/>
                </a:cubicBezTo>
                <a:cubicBezTo>
                  <a:pt x="93" y="63"/>
                  <a:pt x="93" y="63"/>
                  <a:pt x="93" y="6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595" name="Freeform 19"/>
          <p:cNvSpPr>
            <a:spLocks noEditPoints="1"/>
          </p:cNvSpPr>
          <p:nvPr/>
        </p:nvSpPr>
        <p:spPr bwMode="auto">
          <a:xfrm>
            <a:off x="5456767" y="3133937"/>
            <a:ext cx="279400" cy="287867"/>
          </a:xfrm>
          <a:custGeom>
            <a:avLst/>
            <a:gdLst>
              <a:gd name="T0" fmla="*/ 55 w 95"/>
              <a:gd name="T1" fmla="*/ 0 h 98"/>
              <a:gd name="T2" fmla="*/ 85 w 95"/>
              <a:gd name="T3" fmla="*/ 29 h 98"/>
              <a:gd name="T4" fmla="*/ 86 w 95"/>
              <a:gd name="T5" fmla="*/ 31 h 98"/>
              <a:gd name="T6" fmla="*/ 82 w 95"/>
              <a:gd name="T7" fmla="*/ 41 h 98"/>
              <a:gd name="T8" fmla="*/ 79 w 95"/>
              <a:gd name="T9" fmla="*/ 34 h 98"/>
              <a:gd name="T10" fmla="*/ 55 w 95"/>
              <a:gd name="T11" fmla="*/ 31 h 98"/>
              <a:gd name="T12" fmla="*/ 53 w 95"/>
              <a:gd name="T13" fmla="*/ 25 h 98"/>
              <a:gd name="T14" fmla="*/ 11 w 95"/>
              <a:gd name="T15" fmla="*/ 8 h 98"/>
              <a:gd name="T16" fmla="*/ 8 w 95"/>
              <a:gd name="T17" fmla="*/ 10 h 98"/>
              <a:gd name="T18" fmla="*/ 9 w 95"/>
              <a:gd name="T19" fmla="*/ 90 h 98"/>
              <a:gd name="T20" fmla="*/ 11 w 95"/>
              <a:gd name="T21" fmla="*/ 91 h 98"/>
              <a:gd name="T22" fmla="*/ 78 w 95"/>
              <a:gd name="T23" fmla="*/ 90 h 98"/>
              <a:gd name="T24" fmla="*/ 79 w 95"/>
              <a:gd name="T25" fmla="*/ 88 h 98"/>
              <a:gd name="T26" fmla="*/ 82 w 95"/>
              <a:gd name="T27" fmla="*/ 82 h 98"/>
              <a:gd name="T28" fmla="*/ 86 w 95"/>
              <a:gd name="T29" fmla="*/ 88 h 98"/>
              <a:gd name="T30" fmla="*/ 83 w 95"/>
              <a:gd name="T31" fmla="*/ 95 h 98"/>
              <a:gd name="T32" fmla="*/ 11 w 95"/>
              <a:gd name="T33" fmla="*/ 98 h 98"/>
              <a:gd name="T34" fmla="*/ 0 w 95"/>
              <a:gd name="T35" fmla="*/ 88 h 98"/>
              <a:gd name="T36" fmla="*/ 3 w 95"/>
              <a:gd name="T37" fmla="*/ 3 h 98"/>
              <a:gd name="T38" fmla="*/ 72 w 95"/>
              <a:gd name="T39" fmla="*/ 38 h 98"/>
              <a:gd name="T40" fmla="*/ 72 w 95"/>
              <a:gd name="T41" fmla="*/ 38 h 98"/>
              <a:gd name="T42" fmla="*/ 94 w 95"/>
              <a:gd name="T43" fmla="*/ 63 h 98"/>
              <a:gd name="T44" fmla="*/ 68 w 95"/>
              <a:gd name="T45" fmla="*/ 86 h 98"/>
              <a:gd name="T46" fmla="*/ 68 w 95"/>
              <a:gd name="T47" fmla="*/ 73 h 98"/>
              <a:gd name="T48" fmla="*/ 49 w 95"/>
              <a:gd name="T49" fmla="*/ 71 h 98"/>
              <a:gd name="T50" fmla="*/ 49 w 95"/>
              <a:gd name="T51" fmla="*/ 53 h 98"/>
              <a:gd name="T52" fmla="*/ 52 w 95"/>
              <a:gd name="T53" fmla="*/ 50 h 98"/>
              <a:gd name="T54" fmla="*/ 68 w 95"/>
              <a:gd name="T55" fmla="*/ 40 h 98"/>
              <a:gd name="T56" fmla="*/ 72 w 95"/>
              <a:gd name="T57" fmla="*/ 38 h 98"/>
              <a:gd name="T58" fmla="*/ 89 w 95"/>
              <a:gd name="T59" fmla="*/ 62 h 98"/>
              <a:gd name="T60" fmla="*/ 72 w 95"/>
              <a:gd name="T61" fmla="*/ 53 h 98"/>
              <a:gd name="T62" fmla="*/ 70 w 95"/>
              <a:gd name="T63" fmla="*/ 55 h 98"/>
              <a:gd name="T64" fmla="*/ 54 w 95"/>
              <a:gd name="T65" fmla="*/ 69 h 98"/>
              <a:gd name="T66" fmla="*/ 70 w 95"/>
              <a:gd name="T67" fmla="*/ 69 h 98"/>
              <a:gd name="T68" fmla="*/ 72 w 95"/>
              <a:gd name="T69" fmla="*/ 79 h 98"/>
              <a:gd name="T70" fmla="*/ 75 w 95"/>
              <a:gd name="T71" fmla="*/ 29 h 98"/>
              <a:gd name="T72" fmla="*/ 57 w 95"/>
              <a:gd name="T73" fmla="*/ 12 h 98"/>
              <a:gd name="T74" fmla="*/ 59 w 95"/>
              <a:gd name="T75" fmla="*/ 28 h 98"/>
              <a:gd name="T76" fmla="*/ 61 w 95"/>
              <a:gd name="T77" fmla="*/ 29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5" h="98">
                <a:moveTo>
                  <a:pt x="11" y="0"/>
                </a:moveTo>
                <a:cubicBezTo>
                  <a:pt x="55" y="0"/>
                  <a:pt x="55" y="0"/>
                  <a:pt x="55" y="0"/>
                </a:cubicBezTo>
                <a:cubicBezTo>
                  <a:pt x="56" y="0"/>
                  <a:pt x="57" y="1"/>
                  <a:pt x="58" y="1"/>
                </a:cubicBezTo>
                <a:cubicBezTo>
                  <a:pt x="85" y="29"/>
                  <a:pt x="85" y="29"/>
                  <a:pt x="85" y="29"/>
                </a:cubicBezTo>
                <a:cubicBezTo>
                  <a:pt x="86" y="29"/>
                  <a:pt x="86" y="30"/>
                  <a:pt x="86" y="31"/>
                </a:cubicBezTo>
                <a:cubicBezTo>
                  <a:pt x="86" y="31"/>
                  <a:pt x="86" y="31"/>
                  <a:pt x="86" y="31"/>
                </a:cubicBezTo>
                <a:cubicBezTo>
                  <a:pt x="86" y="37"/>
                  <a:pt x="86" y="37"/>
                  <a:pt x="86" y="37"/>
                </a:cubicBezTo>
                <a:cubicBezTo>
                  <a:pt x="86" y="40"/>
                  <a:pt x="85" y="41"/>
                  <a:pt x="82" y="41"/>
                </a:cubicBezTo>
                <a:cubicBezTo>
                  <a:pt x="80" y="41"/>
                  <a:pt x="79" y="40"/>
                  <a:pt x="79" y="37"/>
                </a:cubicBezTo>
                <a:cubicBezTo>
                  <a:pt x="79" y="34"/>
                  <a:pt x="79" y="34"/>
                  <a:pt x="79" y="34"/>
                </a:cubicBezTo>
                <a:cubicBezTo>
                  <a:pt x="61" y="34"/>
                  <a:pt x="61" y="34"/>
                  <a:pt x="61" y="34"/>
                </a:cubicBezTo>
                <a:cubicBezTo>
                  <a:pt x="59" y="34"/>
                  <a:pt x="57" y="33"/>
                  <a:pt x="55" y="31"/>
                </a:cubicBezTo>
                <a:cubicBezTo>
                  <a:pt x="55" y="31"/>
                  <a:pt x="55" y="31"/>
                  <a:pt x="55" y="31"/>
                </a:cubicBezTo>
                <a:cubicBezTo>
                  <a:pt x="54" y="29"/>
                  <a:pt x="53" y="27"/>
                  <a:pt x="53" y="25"/>
                </a:cubicBezTo>
                <a:cubicBezTo>
                  <a:pt x="53" y="8"/>
                  <a:pt x="53" y="8"/>
                  <a:pt x="53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0" y="8"/>
                  <a:pt x="9" y="8"/>
                  <a:pt x="9" y="9"/>
                </a:cubicBezTo>
                <a:cubicBezTo>
                  <a:pt x="8" y="9"/>
                  <a:pt x="8" y="10"/>
                  <a:pt x="8" y="10"/>
                </a:cubicBezTo>
                <a:cubicBezTo>
                  <a:pt x="8" y="88"/>
                  <a:pt x="8" y="88"/>
                  <a:pt x="8" y="88"/>
                </a:cubicBezTo>
                <a:cubicBezTo>
                  <a:pt x="8" y="89"/>
                  <a:pt x="8" y="90"/>
                  <a:pt x="9" y="90"/>
                </a:cubicBezTo>
                <a:cubicBezTo>
                  <a:pt x="9" y="90"/>
                  <a:pt x="9" y="90"/>
                  <a:pt x="9" y="90"/>
                </a:cubicBezTo>
                <a:cubicBezTo>
                  <a:pt x="9" y="90"/>
                  <a:pt x="10" y="91"/>
                  <a:pt x="11" y="91"/>
                </a:cubicBezTo>
                <a:cubicBezTo>
                  <a:pt x="76" y="91"/>
                  <a:pt x="76" y="91"/>
                  <a:pt x="76" y="91"/>
                </a:cubicBezTo>
                <a:cubicBezTo>
                  <a:pt x="77" y="91"/>
                  <a:pt x="77" y="90"/>
                  <a:pt x="78" y="90"/>
                </a:cubicBezTo>
                <a:cubicBezTo>
                  <a:pt x="78" y="90"/>
                  <a:pt x="78" y="90"/>
                  <a:pt x="78" y="90"/>
                </a:cubicBezTo>
                <a:cubicBezTo>
                  <a:pt x="78" y="90"/>
                  <a:pt x="79" y="89"/>
                  <a:pt x="79" y="88"/>
                </a:cubicBezTo>
                <a:cubicBezTo>
                  <a:pt x="79" y="86"/>
                  <a:pt x="79" y="86"/>
                  <a:pt x="79" y="86"/>
                </a:cubicBezTo>
                <a:cubicBezTo>
                  <a:pt x="79" y="84"/>
                  <a:pt x="80" y="82"/>
                  <a:pt x="82" y="82"/>
                </a:cubicBezTo>
                <a:cubicBezTo>
                  <a:pt x="85" y="82"/>
                  <a:pt x="86" y="84"/>
                  <a:pt x="86" y="86"/>
                </a:cubicBezTo>
                <a:cubicBezTo>
                  <a:pt x="86" y="88"/>
                  <a:pt x="86" y="88"/>
                  <a:pt x="86" y="88"/>
                </a:cubicBezTo>
                <a:cubicBezTo>
                  <a:pt x="86" y="91"/>
                  <a:pt x="85" y="94"/>
                  <a:pt x="83" y="95"/>
                </a:cubicBezTo>
                <a:cubicBezTo>
                  <a:pt x="83" y="95"/>
                  <a:pt x="83" y="95"/>
                  <a:pt x="83" y="95"/>
                </a:cubicBezTo>
                <a:cubicBezTo>
                  <a:pt x="81" y="97"/>
                  <a:pt x="79" y="98"/>
                  <a:pt x="76" y="98"/>
                </a:cubicBezTo>
                <a:cubicBezTo>
                  <a:pt x="11" y="98"/>
                  <a:pt x="11" y="98"/>
                  <a:pt x="11" y="98"/>
                </a:cubicBezTo>
                <a:cubicBezTo>
                  <a:pt x="8" y="98"/>
                  <a:pt x="5" y="97"/>
                  <a:pt x="3" y="95"/>
                </a:cubicBezTo>
                <a:cubicBezTo>
                  <a:pt x="2" y="94"/>
                  <a:pt x="0" y="91"/>
                  <a:pt x="0" y="88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8"/>
                  <a:pt x="2" y="5"/>
                  <a:pt x="3" y="3"/>
                </a:cubicBezTo>
                <a:cubicBezTo>
                  <a:pt x="5" y="1"/>
                  <a:pt x="8" y="0"/>
                  <a:pt x="11" y="0"/>
                </a:cubicBezTo>
                <a:close/>
                <a:moveTo>
                  <a:pt x="72" y="38"/>
                </a:moveTo>
                <a:cubicBezTo>
                  <a:pt x="72" y="38"/>
                  <a:pt x="72" y="38"/>
                  <a:pt x="72" y="38"/>
                </a:cubicBezTo>
                <a:cubicBezTo>
                  <a:pt x="72" y="38"/>
                  <a:pt x="72" y="38"/>
                  <a:pt x="72" y="38"/>
                </a:cubicBezTo>
                <a:cubicBezTo>
                  <a:pt x="94" y="60"/>
                  <a:pt x="94" y="60"/>
                  <a:pt x="94" y="60"/>
                </a:cubicBezTo>
                <a:cubicBezTo>
                  <a:pt x="95" y="61"/>
                  <a:pt x="95" y="63"/>
                  <a:pt x="94" y="63"/>
                </a:cubicBezTo>
                <a:cubicBezTo>
                  <a:pt x="72" y="86"/>
                  <a:pt x="72" y="86"/>
                  <a:pt x="72" y="86"/>
                </a:cubicBezTo>
                <a:cubicBezTo>
                  <a:pt x="71" y="87"/>
                  <a:pt x="69" y="87"/>
                  <a:pt x="68" y="86"/>
                </a:cubicBezTo>
                <a:cubicBezTo>
                  <a:pt x="68" y="85"/>
                  <a:pt x="68" y="85"/>
                  <a:pt x="68" y="84"/>
                </a:cubicBezTo>
                <a:cubicBezTo>
                  <a:pt x="68" y="73"/>
                  <a:pt x="68" y="73"/>
                  <a:pt x="68" y="73"/>
                </a:cubicBezTo>
                <a:cubicBezTo>
                  <a:pt x="52" y="73"/>
                  <a:pt x="52" y="73"/>
                  <a:pt x="52" y="73"/>
                </a:cubicBezTo>
                <a:cubicBezTo>
                  <a:pt x="51" y="73"/>
                  <a:pt x="49" y="72"/>
                  <a:pt x="49" y="71"/>
                </a:cubicBezTo>
                <a:cubicBezTo>
                  <a:pt x="49" y="71"/>
                  <a:pt x="49" y="71"/>
                  <a:pt x="49" y="71"/>
                </a:cubicBezTo>
                <a:cubicBezTo>
                  <a:pt x="49" y="53"/>
                  <a:pt x="49" y="53"/>
                  <a:pt x="49" y="53"/>
                </a:cubicBezTo>
                <a:cubicBezTo>
                  <a:pt x="49" y="51"/>
                  <a:pt x="51" y="50"/>
                  <a:pt x="52" y="50"/>
                </a:cubicBezTo>
                <a:cubicBezTo>
                  <a:pt x="52" y="50"/>
                  <a:pt x="52" y="50"/>
                  <a:pt x="52" y="50"/>
                </a:cubicBezTo>
                <a:cubicBezTo>
                  <a:pt x="68" y="50"/>
                  <a:pt x="68" y="50"/>
                  <a:pt x="68" y="50"/>
                </a:cubicBezTo>
                <a:cubicBezTo>
                  <a:pt x="68" y="40"/>
                  <a:pt x="68" y="40"/>
                  <a:pt x="68" y="40"/>
                </a:cubicBezTo>
                <a:cubicBezTo>
                  <a:pt x="68" y="38"/>
                  <a:pt x="69" y="37"/>
                  <a:pt x="70" y="37"/>
                </a:cubicBezTo>
                <a:cubicBezTo>
                  <a:pt x="71" y="37"/>
                  <a:pt x="71" y="38"/>
                  <a:pt x="72" y="38"/>
                </a:cubicBezTo>
                <a:close/>
                <a:moveTo>
                  <a:pt x="89" y="62"/>
                </a:moveTo>
                <a:cubicBezTo>
                  <a:pt x="89" y="62"/>
                  <a:pt x="89" y="62"/>
                  <a:pt x="89" y="62"/>
                </a:cubicBezTo>
                <a:cubicBezTo>
                  <a:pt x="72" y="45"/>
                  <a:pt x="72" y="45"/>
                  <a:pt x="72" y="45"/>
                </a:cubicBezTo>
                <a:cubicBezTo>
                  <a:pt x="72" y="53"/>
                  <a:pt x="72" y="53"/>
                  <a:pt x="72" y="53"/>
                </a:cubicBezTo>
                <a:cubicBezTo>
                  <a:pt x="72" y="53"/>
                  <a:pt x="72" y="53"/>
                  <a:pt x="72" y="53"/>
                </a:cubicBezTo>
                <a:cubicBezTo>
                  <a:pt x="72" y="54"/>
                  <a:pt x="71" y="55"/>
                  <a:pt x="70" y="55"/>
                </a:cubicBezTo>
                <a:cubicBezTo>
                  <a:pt x="54" y="55"/>
                  <a:pt x="54" y="55"/>
                  <a:pt x="54" y="55"/>
                </a:cubicBezTo>
                <a:cubicBezTo>
                  <a:pt x="54" y="69"/>
                  <a:pt x="54" y="69"/>
                  <a:pt x="54" y="69"/>
                </a:cubicBezTo>
                <a:cubicBezTo>
                  <a:pt x="70" y="69"/>
                  <a:pt x="70" y="69"/>
                  <a:pt x="70" y="69"/>
                </a:cubicBezTo>
                <a:cubicBezTo>
                  <a:pt x="70" y="69"/>
                  <a:pt x="70" y="69"/>
                  <a:pt x="70" y="69"/>
                </a:cubicBezTo>
                <a:cubicBezTo>
                  <a:pt x="71" y="69"/>
                  <a:pt x="72" y="70"/>
                  <a:pt x="72" y="71"/>
                </a:cubicBezTo>
                <a:cubicBezTo>
                  <a:pt x="72" y="79"/>
                  <a:pt x="72" y="79"/>
                  <a:pt x="72" y="79"/>
                </a:cubicBezTo>
                <a:cubicBezTo>
                  <a:pt x="89" y="62"/>
                  <a:pt x="89" y="62"/>
                  <a:pt x="89" y="62"/>
                </a:cubicBezTo>
                <a:close/>
                <a:moveTo>
                  <a:pt x="75" y="29"/>
                </a:moveTo>
                <a:cubicBezTo>
                  <a:pt x="75" y="29"/>
                  <a:pt x="75" y="29"/>
                  <a:pt x="75" y="29"/>
                </a:cubicBezTo>
                <a:cubicBezTo>
                  <a:pt x="57" y="12"/>
                  <a:pt x="57" y="12"/>
                  <a:pt x="57" y="12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6"/>
                  <a:pt x="58" y="27"/>
                  <a:pt x="59" y="28"/>
                </a:cubicBezTo>
                <a:cubicBezTo>
                  <a:pt x="59" y="28"/>
                  <a:pt x="59" y="28"/>
                  <a:pt x="59" y="28"/>
                </a:cubicBezTo>
                <a:cubicBezTo>
                  <a:pt x="59" y="29"/>
                  <a:pt x="60" y="29"/>
                  <a:pt x="61" y="29"/>
                </a:cubicBezTo>
                <a:cubicBezTo>
                  <a:pt x="75" y="29"/>
                  <a:pt x="75" y="29"/>
                  <a:pt x="75" y="2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sz="24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-25400" y="1270"/>
            <a:ext cx="9998287" cy="2087880"/>
            <a:chOff x="-18853" y="0"/>
            <a:chExt cx="7499001" cy="1285318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flipH="1">
              <a:off x="-18853" y="0"/>
              <a:ext cx="2358605" cy="1285318"/>
            </a:xfrm>
            <a:prstGeom prst="rect">
              <a:avLst/>
            </a:prstGeom>
            <a:noFill/>
          </p:spPr>
        </p:pic>
        <p:cxnSp>
          <p:nvCxnSpPr>
            <p:cNvPr id="28" name="直接连接符 27"/>
            <p:cNvCxnSpPr/>
            <p:nvPr/>
          </p:nvCxnSpPr>
          <p:spPr>
            <a:xfrm>
              <a:off x="1691680" y="626740"/>
              <a:ext cx="2141180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5338968" y="626740"/>
              <a:ext cx="2141180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文本框 3"/>
          <p:cNvSpPr txBox="1"/>
          <p:nvPr/>
        </p:nvSpPr>
        <p:spPr>
          <a:xfrm>
            <a:off x="1775460" y="356023"/>
            <a:ext cx="7855373" cy="66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5">
                <a:latin typeface="华文中宋" panose="02010600040101010101" charset="-122"/>
                <a:ea typeface="华文中宋" panose="02010600040101010101" charset="-122"/>
              </a:rPr>
              <a:t>不同人眼中的燕子</a:t>
            </a:r>
            <a:endParaRPr lang="zh-CN" altLang="en-US" sz="3735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343987" y="560917"/>
            <a:ext cx="297603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华文楷体" panose="02010600040101010101" charset="-122"/>
                <a:ea typeface="华文楷体" panose="02010600040101010101" charset="-122"/>
              </a:rPr>
              <a:t>摄影师眼中的燕子</a:t>
            </a:r>
            <a:endParaRPr lang="zh-CN" altLang="en-US" sz="2400">
              <a:latin typeface="华文楷体" panose="02010600040101010101" charset="-122"/>
              <a:ea typeface="华文楷体" panose="02010600040101010101" charset="-122"/>
            </a:endParaRPr>
          </a:p>
        </p:txBody>
      </p:sp>
      <p:pic>
        <p:nvPicPr>
          <p:cNvPr id="111" name="图片 110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46567" y="1701377"/>
            <a:ext cx="3964093" cy="4214707"/>
          </a:xfrm>
          <a:prstGeom prst="ellipse">
            <a:avLst/>
          </a:prstGeom>
          <a:noFill/>
          <a:ln w="9525">
            <a:noFill/>
          </a:ln>
        </p:spPr>
      </p:pic>
      <p:pic>
        <p:nvPicPr>
          <p:cNvPr id="112" name="图片 111"/>
          <p:cNvPicPr/>
          <p:nvPr/>
        </p:nvPicPr>
        <p:blipFill>
          <a:blip r:embed="rId3" cstate="email"/>
          <a:stretch>
            <a:fillRect/>
          </a:stretch>
        </p:blipFill>
        <p:spPr>
          <a:xfrm>
            <a:off x="4079240" y="1701377"/>
            <a:ext cx="3785447" cy="42900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3" name="图片 112"/>
          <p:cNvPicPr/>
          <p:nvPr/>
        </p:nvPicPr>
        <p:blipFill>
          <a:blip r:embed="rId4" cstate="email"/>
          <a:stretch>
            <a:fillRect/>
          </a:stretch>
        </p:blipFill>
        <p:spPr>
          <a:xfrm>
            <a:off x="8016240" y="1604857"/>
            <a:ext cx="3906520" cy="4516120"/>
          </a:xfrm>
          <a:prstGeom prst="ellipse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25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45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45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24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1" dur="150" fill="hold"/>
                                        <p:tgtEl>
                                          <p:spTgt spid="2459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mph" presetSubtype="0" autoRev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18" dur="150" fill="hold"/>
                                        <p:tgtEl>
                                          <p:spTgt spid="2458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7" grpId="0" animBg="1"/>
      <p:bldP spid="24587" grpId="1" animBg="1"/>
      <p:bldP spid="24595" grpId="0" animBg="1"/>
      <p:bldP spid="24595" grpId="1" animBg="1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TIMING" val="|0.2|0.7|0.9|0.8|0.6"/>
</p:tagLst>
</file>

<file path=ppt/tags/tag6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TEMPLATE_ASSEMBLE_GROUPID" val="6130c4e18b5cc6c91112a594"/>
  <p:tag name="KSO_WM_TEMPLATE_ASSEMBLE_XID" val="6130c4e18b5cc6c91112a594"/>
  <p:tag name="KSO_WM_TEMPLATE_CATEGORY" val="diagram"/>
  <p:tag name="KSO_WM_TEMPLATE_INDEX" val="20215798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diagram20215798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325"/>
</p:tagLst>
</file>

<file path=ppt/tags/tag65.xml><?xml version="1.0" encoding="utf-8"?>
<p:tagLst xmlns:p="http://schemas.openxmlformats.org/presentationml/2006/main">
  <p:tag name="KSO_WM_BEAUTIFY_FLAG" val="#wm#"/>
  <p:tag name="KSO_WM_CHIP_GROUPID" val="5f22b9b4dda340fd2c9b7ba4"/>
  <p:tag name="KSO_WM_CHIP_XID" val="5f22b9b4dda340fd2c9b7ba5"/>
  <p:tag name="KSO_WM_TAG_VERSION" val="1.0"/>
  <p:tag name="KSO_WM_TEMPLATE_ASSEMBLE_GROUPID" val="6130c4e18b5cc6c91112a594"/>
  <p:tag name="KSO_WM_TEMPLATE_ASSEMBLE_XID" val="6130c4e18b5cc6c91112a594"/>
  <p:tag name="KSO_WM_TEMPLATE_CATEGORY" val="diagram"/>
  <p:tag name="KSO_WM_TEMPLATE_INDEX" val="20215798"/>
  <p:tag name="KSO_WM_UNIT_BLOCK" val="0"/>
  <p:tag name="KSO_WM_UNIT_COMPATIBLE" val="0"/>
  <p:tag name="KSO_WM_UNIT_DEC_AREA_ID" val="75e473c879e04c36a5893b8f23b3543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FILL_FORE_SCHEMECOLOR_INDEX" val="16"/>
  <p:tag name="KSO_WM_UNIT_FILL_FORE_SCHEMECOLOR_INDEX_BRIGHTNESS" val="-0.05"/>
  <p:tag name="KSO_WM_UNIT_FILL_TYPE" val="1"/>
  <p:tag name="KSO_WM_UNIT_HIGHLIGHT" val="0"/>
  <p:tag name="KSO_WM_UNIT_ID" val="diagram20215798_1*i*2"/>
  <p:tag name="KSO_WM_UNIT_INDEX" val="2"/>
  <p:tag name="KSO_WM_UNIT_LAYERLEVEL" val="1"/>
  <p:tag name="KSO_WM_UNIT_SM_LIMIT_TYPE" val="2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848"/>
</p:tagLst>
</file>

<file path=ppt/tags/tag66.xml><?xml version="1.0" encoding="utf-8"?>
<p:tagLst xmlns:p="http://schemas.openxmlformats.org/presentationml/2006/main">
  <p:tag name="KSO_WM_BEAUTIFY_FLAG" val="#wm#"/>
  <p:tag name="KSO_WM_CHIP_GROUPID" val="5f22b9b4dda340fd2c9b7ba4"/>
  <p:tag name="KSO_WM_CHIP_XID" val="5f22b9b4dda340fd2c9b7ba5"/>
  <p:tag name="KSO_WM_TAG_VERSION" val="1.0"/>
  <p:tag name="KSO_WM_TEMPLATE_ASSEMBLE_GROUPID" val="6130c4e18b5cc6c91112a594"/>
  <p:tag name="KSO_WM_TEMPLATE_ASSEMBLE_XID" val="6130c4e18b5cc6c91112a594"/>
  <p:tag name="KSO_WM_TEMPLATE_CATEGORY" val="diagram"/>
  <p:tag name="KSO_WM_TEMPLATE_INDEX" val="20215798"/>
  <p:tag name="KSO_WM_UNIT_BLOCK" val="0"/>
  <p:tag name="KSO_WM_UNIT_COMPATIBLE" val="0"/>
  <p:tag name="KSO_WM_UNIT_DEC_AREA_ID" val="2145177a6a074d9b9fa3c66e226672f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UNIT_DIAGRAM_ISNUMVISUAL" val="0"/>
  <p:tag name="KSO_WM_UNIT_DIAGRAM_ISREFERUNIT" val="0"/>
  <p:tag name="KSO_WM_UNIT_HIGHLIGHT" val="0"/>
  <p:tag name="KSO_WM_UNIT_ID" val="diagram20215798_1*i*3"/>
  <p:tag name="KSO_WM_UNIT_INDEX" val="3"/>
  <p:tag name="KSO_WM_UNIT_LAYERLEVEL" val="1"/>
  <p:tag name="KSO_WM_UNIT_SM_LIMIT_TYPE" val="2"/>
  <p:tag name="KSO_WM_UNIT_TYPE" val="i"/>
</p:tagLst>
</file>

<file path=ppt/tags/tag67.xml><?xml version="1.0" encoding="utf-8"?>
<p:tagLst xmlns:p="http://schemas.openxmlformats.org/presentationml/2006/main">
  <p:tag name="KSO_WM_ASSEMBLE_CHIP_INDEX" val="dcc3aeb1e8724b02b950b245b7fbe33a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6130c4e18b5cc6c91112a594"/>
  <p:tag name="KSO_WM_TEMPLATE_ASSEMBLE_XID" val="6130c4e18b5cc6c91112a594"/>
  <p:tag name="KSO_WM_TEMPLATE_CATEGORY" val="diagram"/>
  <p:tag name="KSO_WM_TEMPLATE_INDEX" val="20215798"/>
  <p:tag name="KSO_WM_UNIT_COMPATIBLE" val="0"/>
  <p:tag name="KSO_WM_UNIT_DEC_AREA_ID" val="a99591884654431d89164c64c52deb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5798_1*d*1"/>
  <p:tag name="KSO_WM_UNIT_INDEX" val="1"/>
  <p:tag name="KSO_WM_UNIT_LAYERLEVEL" val="1"/>
  <p:tag name="KSO_WM_UNIT_SM_LIMIT_TYPE" val="2"/>
  <p:tag name="KSO_WM_UNIT_SUPPORT_UNIT_TYPE" val="[&quot;d&quot;,&quot;θ&quot;]"/>
  <p:tag name="KSO_WM_UNIT_TYPE" val="d"/>
  <p:tag name="KSO_WM_UNIT_VALUE" val="888*1100"/>
</p:tagLst>
</file>

<file path=ppt/tags/tag68.xml><?xml version="1.0" encoding="utf-8"?>
<p:tagLst xmlns:p="http://schemas.openxmlformats.org/presentationml/2006/main">
  <p:tag name="KSO_WM_ASSEMBLE_CHIP_INDEX" val="df626e4283334740b546f859666eceb2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130c4e18b5cc6c91112a594"/>
  <p:tag name="KSO_WM_TEMPLATE_ASSEMBLE_XID" val="6130c4e18b5cc6c91112a594"/>
  <p:tag name="KSO_WM_TEMPLATE_CATEGORY" val="diagram"/>
  <p:tag name="KSO_WM_TEMPLATE_INDEX" val="20215798"/>
  <p:tag name="KSO_WM_UNIT_BLOCK" val="0"/>
  <p:tag name="KSO_WM_UNIT_COMPATIBLE" val="0"/>
  <p:tag name="KSO_WM_UNIT_DEC_AREA_ID" val="90a0bc6fe0684e52b0691ace412e6d9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5798_1*f*1"/>
  <p:tag name="KSO_WM_UNIT_INDEX" val="1"/>
  <p:tag name="KSO_WM_UNIT_LAYERLEVEL" val="1"/>
  <p:tag name="KSO_WM_UNIT_NOCLEAR" val="0"/>
  <p:tag name="KSO_WM_UNIT_PRESET_TEXT" val="单击此处添加正文，文字是您思想的提炼，请尽量言简意赅的阐述观点。"/>
  <p:tag name="KSO_WM_UNIT_SHOW_EDIT_AREA_INDICATION" val="1"/>
  <p:tag name="KSO_WM_UNIT_SM_LIMIT_TYPE" val="2"/>
  <p:tag name="KSO_WM_UNIT_SUBTYPE" val="a"/>
  <p:tag name="KSO_WM_UNIT_SUPPORT_BIG_FONT" val="1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44"/>
</p:tagLst>
</file>

<file path=ppt/tags/tag69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big_font&quot;:false,&quot;picture_toward&quot;:0,&quot;picture_dockside&quot;:[],&quot;fill_id&quot;:&quot;2f9dd3847451410792ee71469eaff39d&quot;,&quot;fill_align&quot;:&quot;cm&quot;,&quot;chip_types&quot;:[&quot;picture&quot;,&quot;video&quot;]},{&quot;text_align&quot;:&quot;cm&quot;,&quot;text_direction&quot;:&quot;horizontal&quot;,&quot;support_big_font&quot;:true,&quot;picture_toward&quot;:0,&quot;picture_dockside&quot;:[],&quot;fill_id&quot;:&quot;0a12f687e38f443e9b0897e3d2ba135c&quot;,&quot;fill_align&quot;:&quot;cm&quot;,&quot;chip_types&quot;:[&quot;text&quot;,&quot;header&quot;]}]]"/>
  <p:tag name="KSO_WM_CHIP_GROUPID" val="5f22b9b4dda340fd2c9b7ba4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22b9b4dda340fd2c9b7ba5"/>
  <p:tag name="KSO_WM_SLIDE_BACKGROUND" val="[&quot;belt&quot;]"/>
  <p:tag name="KSO_WM_SLIDE_BACKGROUND_TYPE" val="belt"/>
  <p:tag name="KSO_WM_SLIDE_BK_DARK_LIGHT" val="2"/>
  <p:tag name="KSO_WM_SLIDE_CAN_ADD_NAVIGATION" val="1"/>
  <p:tag name="KSO_WM_SLIDE_ID" val="diagram20215798_1"/>
  <p:tag name="KSO_WM_SLIDE_INDEX" val="1"/>
  <p:tag name="KSO_WM_SLIDE_ITEM_CNT" val="0"/>
  <p:tag name="KSO_WM_SLIDE_LAYOUT" val="d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belt&quot;}],&quot;direction&quot;:1,&quot;id&quot;:&quot;2021-09-02T20:34:44&quot;,&quot;maxSize&quot;:{&quot;size1&quot;:43.8},&quot;minSize&quot;:{&quot;size1&quot;:43.8},&quot;normalSize&quot;:{&quot;size1&quot;:43.8},&quot;subLayout&quot;:[{&quot;id&quot;:&quot;2021-09-02T20:34:44&quot;,&quot;margin&quot;:{&quot;bottom&quot;:3.8085885047912598,&quot;left&quot;:2.8575000762939453,&quot;right&quot;:0.01950000412762165,&quot;top&quot;:3.8085885047912598},&quot;type&quot;:0},{&quot;id&quot;:&quot;2021-09-02T20:34:44&quot;,&quot;margin&quot;:{&quot;bottom&quot;:4.760735988616943,&quot;left&quot;:2.2027502059936523,&quot;right&quot;:1.2697499990463257,&quot;top&quot;:4.760735988616943},&quot;type&quot;:0}],&quot;type&quot;:0}"/>
  <p:tag name="KSO_WM_SLIDE_POSITION" val="0*89"/>
  <p:tag name="KSO_WM_SLIDE_RATIO" val="1.777778"/>
  <p:tag name="KSO_WM_SLIDE_SIZE" val="960*360"/>
  <p:tag name="KSO_WM_SLIDE_SUBTYPE" val="picTxt"/>
  <p:tag name="KSO_WM_SLIDE_SUPPORT_FEATURE_TYPE" val="0"/>
  <p:tag name="KSO_WM_SLIDE_TYPE" val="text"/>
  <p:tag name="KSO_WM_TAG_VERSION" val="1.0"/>
  <p:tag name="KSO_WM_TEMPLATE_ASSEMBLE_GROUPID" val="6130c4e18b5cc6c91112a594"/>
  <p:tag name="KSO_WM_TEMPLATE_ASSEMBLE_XID" val="6130c4e18b5cc6c91112a594"/>
  <p:tag name="KSO_WM_TEMPLATE_CATEGORY" val="diagram"/>
  <p:tag name="KSO_WM_TEMPLATE_COLOR_TYPE" val="1"/>
  <p:tag name="KSO_WM_TEMPLATE_INDEX" val="20215798"/>
  <p:tag name="KSO_WM_TEMPLATE_MASTER_TYPE" val="0"/>
  <p:tag name="KSO_WM_TEMPLATE_SUBCATEGORY" val="2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TIMING" val="|0.5|0.7"/>
</p:tagLst>
</file>

<file path=ppt/tags/tag71.xml><?xml version="1.0" encoding="utf-8"?>
<p:tagLst xmlns:p="http://schemas.openxmlformats.org/presentationml/2006/main">
  <p:tag name="TIMING" val="|0.5|0.7"/>
</p:tagLst>
</file>

<file path=ppt/tags/tag7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TEMPLATE_ASSEMBLE_GROUPID" val="60656f124054ed1e2fb802f5"/>
  <p:tag name="KSO_WM_TEMPLATE_ASSEMBLE_XID" val="60656f124054ed1e2fb802f5"/>
  <p:tag name="KSO_WM_TEMPLATE_CATEGORY" val="diagram"/>
  <p:tag name="KSO_WM_TEMPLATE_INDEX" val="20212959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diagram20212959_1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  <p:tag name="KSO_WM_UNIT_VALUE" val="1150"/>
</p:tagLst>
</file>

<file path=ppt/tags/tag73.xml><?xml version="1.0" encoding="utf-8"?>
<p:tagLst xmlns:p="http://schemas.openxmlformats.org/presentationml/2006/main">
  <p:tag name="KSO_WM_ASSEMBLE_CHIP_INDEX" val="28bdcffd5e724bc2aa1df688317104de"/>
  <p:tag name="KSO_WM_BEAUTIFY_FLAG" val="#wm#"/>
  <p:tag name="KSO_WM_CHIP_FILLAREA_FILL_RULE" val="{&quot;fill_align&quot;:&quot;cm&quot;,&quot;fill_mode&quot;:&quot;full&quot;,&quot;sacle_strategy&quot;:&quot;smart&quot;}"/>
  <p:tag name="KSO_WM_CHIP_GROUPID" val="5e7310da9a230a26b9e88a19"/>
  <p:tag name="KSO_WM_CHIP_XID" val="5e7310da9a230a26b9e88a1a"/>
  <p:tag name="KSO_WM_TAG_VERSION" val="1.0"/>
  <p:tag name="KSO_WM_TEMPLATE_ASSEMBLE_GROUPID" val="60656f124054ed1e2fb802f5"/>
  <p:tag name="KSO_WM_TEMPLATE_ASSEMBLE_XID" val="60656f124054ed1e2fb802f5"/>
  <p:tag name="KSO_WM_TEMPLATE_CATEGORY" val="diagram"/>
  <p:tag name="KSO_WM_TEMPLATE_INDEX" val="20212959"/>
  <p:tag name="KSO_WM_UNIT_COMPATIBLE" val="0"/>
  <p:tag name="KSO_WM_UNIT_DEC_AREA_ID" val="099f8a4d11454fdf86d21a2de39810d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IAGRAM_ISNUMVISUAL" val="0"/>
  <p:tag name="KSO_WM_UNIT_DIAGRAM_ISREFERUNIT" val="0"/>
  <p:tag name="KSO_WM_UNIT_HIGHLIGHT" val="0"/>
  <p:tag name="KSO_WM_UNIT_ID" val="diagram20212959_1*d*1"/>
  <p:tag name="KSO_WM_UNIT_INDEX" val="1"/>
  <p:tag name="KSO_WM_UNIT_LAYERLEVEL" val="1"/>
  <p:tag name="KSO_WM_UNIT_SM_LIMIT_TYPE" val="2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YPE" val="d"/>
  <p:tag name="KSO_WM_UNIT_VALUE" val="888*1481"/>
</p:tagLst>
</file>

<file path=ppt/tags/tag74.xml><?xml version="1.0" encoding="utf-8"?>
<p:tagLst xmlns:p="http://schemas.openxmlformats.org/presentationml/2006/main">
  <p:tag name="KSO_WM_ASSEMBLE_CHIP_INDEX" val="f28e2f5a7b644e26ae66fd197146e197"/>
  <p:tag name="KSO_WM_BEAUTIFY_FLAG" val="#wm#"/>
  <p:tag name="KSO_WM_CHIP_FILLAREA_FILL_RULE" val="{&quot;fill_align&quot;:&quot;c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6f124054ed1e2fb802f5"/>
  <p:tag name="KSO_WM_TEMPLATE_ASSEMBLE_XID" val="60656f124054ed1e2fb802f5"/>
  <p:tag name="KSO_WM_TEMPLATE_CATEGORY" val="diagram"/>
  <p:tag name="KSO_WM_TEMPLATE_INDEX" val="20212959"/>
  <p:tag name="KSO_WM_UNIT_BLOCK" val="0"/>
  <p:tag name="KSO_WM_UNIT_COMPATIBLE" val="0"/>
  <p:tag name="KSO_WM_UNIT_DEC_AREA_ID" val="a73f4afbbe454fc19397a593b982958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2959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"/>
  <p:tag name="KSO_WM_UNIT_SHOW_EDIT_AREA_INDICATION" val="1"/>
  <p:tag name="KSO_WM_UNIT_SM_LIMIT_TYPE" val="2"/>
  <p:tag name="KSO_WM_UNIT_SUBTYPE" val="a"/>
  <p:tag name="KSO_WM_UNIT_SUPPORT_UNIT_TYPE" val="[&quot;d&quot;,&quot;α&quot;,&quot;β&quot;,&quot;θ&quot;]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230"/>
</p:tagLst>
</file>

<file path=ppt/tags/tag75.xml><?xml version="1.0" encoding="utf-8"?>
<p:tagLst xmlns:p="http://schemas.openxmlformats.org/presentationml/2006/main">
  <p:tag name="KSO_WM_BEAUTIFY_FLAG" val="#wm#"/>
  <p:tag name="KSO_WM_CHIP_FILLPROP" val="[[{&quot;fill_id&quot;:&quot;23db982ffde44f6db26a00ed44c2df51&quot;,&quot;fill_align&quot;:&quot;cm&quot;,&quot;text_align&quot;:&quot;cm&quot;,&quot;text_direction&quot;:&quot;horizontal&quot;,&quot;chip_types&quot;:[&quot;diagram&quot;,&quot;pictext&quot;,&quot;picture&quot;,&quot;chart&quot;,&quot;table&quot;,&quot;video&quot;],&quot;support_features&quot;:[&quot;collage&quot;]},{&quot;fill_id&quot;:&quot;13bacbe80d794db69fe6229590c25ce6&quot;,&quot;fill_align&quot;:&quot;cm&quot;,&quot;text_align&quot;:&quot;lm&quot;,&quot;text_direction&quot;:&quot;horizontal&quot;,&quot;chip_types&quot;:[&quot;pictext&quot;,&quot;text&quot;,&quot;picture&quot;,&quot;chart&quot;,&quot;table&quot;,&quot;video&quot;],&quot;support_features&quot;:[&quot;collage&quot;]}],[{&quot;fill_id&quot;:&quot;23db982ffde44f6db26a00ed44c2df51&quot;,&quot;fill_align&quot;:&quot;rm&quot;,&quot;text_align&quot;:&quot;lm&quot;,&quot;text_direction&quot;:&quot;horizontal&quot;,&quot;chip_types&quot;:[&quot;text&quot;]},{&quot;fill_id&quot;:&quot;13bacbe80d794db69fe6229590c25ce6&quot;,&quot;fill_align&quot;:&quot;lm&quot;,&quot;text_align&quot;:&quot;lm&quot;,&quot;text_direction&quot;:&quot;horizontal&quot;,&quot;chip_types&quot;:[&quot;text&quot;]}]]"/>
  <p:tag name="KSO_WM_CHIP_GROUPID" val="5e6efcfd605d5daf04fe5f8f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6efcfd605d5daf04fe5f90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ID" val="diagram20212959_1"/>
  <p:tag name="KSO_WM_SLIDE_INDEX" val="1"/>
  <p:tag name="KSO_WM_SLIDE_ITEM_CNT" val="0"/>
  <p:tag name="KSO_WM_SLIDE_LAYOUT" val="d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1-04-01T15:27:07&quot;,&quot;maxSize&quot;:{&quot;size1&quot;:56.19997130779472},&quot;minSize&quot;:{&quot;size1&quot;:41.19997130779472},&quot;normalSize&quot;:{&quot;size1&quot;:52.23747130779471},&quot;subLayout&quot;:[{&quot;id&quot;:&quot;2021-04-01T15:27:07&quot;,&quot;margin&quot;:{&quot;bottom&quot;:1.2692795991897583,&quot;left&quot;:1.2697499990463257,&quot;right&quot;:0,&quot;top&quot;:1.2692795991897583},&quot;type&quot;:0},{&quot;id&quot;:&quot;2021-04-01T15:27:07&quot;,&quot;margin&quot;:{&quot;bottom&quot;:1.2692795991897583,&quot;left&quot;:0.6352500319480896,&quot;right&quot;:1.2697499990463257,&quot;top&quot;:1.2692795991897583},&quot;type&quot;:0}],&quot;type&quot;:0}"/>
  <p:tag name="KSO_WM_SLIDE_POSITION" val="48*144"/>
  <p:tag name="KSO_WM_SLIDE_RATIO" val="1.777778"/>
  <p:tag name="KSO_WM_SLIDE_SIZE" val="864*252"/>
  <p:tag name="KSO_WM_SLIDE_SUBTYPE" val="picTxt"/>
  <p:tag name="KSO_WM_SLIDE_SUPPORT_FEATURE_TYPE" val="1"/>
  <p:tag name="KSO_WM_SLIDE_TYPE" val="text"/>
  <p:tag name="KSO_WM_TAG_VERSION" val="1.0"/>
  <p:tag name="KSO_WM_TEMPLATE_ASSEMBLE_GROUPID" val="60656f124054ed1e2fb802f5"/>
  <p:tag name="KSO_WM_TEMPLATE_ASSEMBLE_XID" val="60656f124054ed1e2fb802f5"/>
  <p:tag name="KSO_WM_TEMPLATE_CATEGORY" val="diagram"/>
  <p:tag name="KSO_WM_TEMPLATE_COLOR_TYPE" val="1"/>
  <p:tag name="KSO_WM_TEMPLATE_INDEX" val="20212959"/>
  <p:tag name="KSO_WM_TEMPLATE_MASTER_TYPE" val="0"/>
  <p:tag name="KSO_WM_TEMPLATE_SUBCATEGORY" val="21"/>
  <p:tag name="TIMING" val="|0.2|0.7|0.9|0.8|0.6"/>
</p:tagLst>
</file>

<file path=ppt/tags/tag76.xml><?xml version="1.0" encoding="utf-8"?>
<p:tagLst xmlns:p="http://schemas.openxmlformats.org/presentationml/2006/main">
  <p:tag name="TIMING" val="|0.5|0.5"/>
</p:tagLst>
</file>

<file path=ppt/tags/tag77.xml><?xml version="1.0" encoding="utf-8"?>
<p:tagLst xmlns:p="http://schemas.openxmlformats.org/presentationml/2006/main">
  <p:tag name="TIMING" val="|0.5|0.5"/>
</p:tagLst>
</file>

<file path=ppt/tags/tag78.xml><?xml version="1.0" encoding="utf-8"?>
<p:tagLst xmlns:p="http://schemas.openxmlformats.org/presentationml/2006/main">
  <p:tag name="TIMING" val="|0.6"/>
</p:tagLst>
</file>

<file path=ppt/tags/tag79.xml><?xml version="1.0" encoding="utf-8"?>
<p:tagLst xmlns:p="http://schemas.openxmlformats.org/presentationml/2006/main">
  <p:tag name="KSO_WM_ASSEMBLE_CHIP_INDEX" val="c05696fb0d534e6caa778e049ae2fc3c"/>
  <p:tag name="KSO_WM_BEAUTIFY_FLAG" val="#wm#"/>
  <p:tag name="KSO_WM_CHIP_FILLAREA_FILL_RULE" val="{&quot;fill_align&quot;:&quot;l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705e4054ed1e2fb814df"/>
  <p:tag name="KSO_WM_TEMPLATE_ASSEMBLE_XID" val="6065705e4054ed1e2fb814df"/>
  <p:tag name="KSO_WM_TEMPLATE_CATEGORY" val="diagram"/>
  <p:tag name="KSO_WM_TEMPLATE_INDEX" val="20217091"/>
  <p:tag name="KSO_WM_UNIT_BLOCK" val="0"/>
  <p:tag name="KSO_WM_UNIT_COMPATIBLE" val="0"/>
  <p:tag name="KSO_WM_UNIT_DEC_AREA_ID" val="e82559bdd72946fd99b7942a1ab7326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7091_1*f*3"/>
  <p:tag name="KSO_WM_UNIT_INDEX" val="3"/>
  <p:tag name="KSO_WM_UNIT_LAYERLEVEL" val="1"/>
  <p:tag name="KSO_WM_UNIT_NOCLEAR" val="0"/>
  <p:tag name="KSO_WM_UNIT_PRESET_TEXT" val="单击此处添加正文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36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ASSEMBLE_CHIP_INDEX" val="388e7fcfb25e4c58b05e6364f057e5f3"/>
  <p:tag name="KSO_WM_BEAUTIFY_FLAG" val="#wm#"/>
  <p:tag name="KSO_WM_CHIP_FILLAREA_FILL_RULE" val="{&quot;fill_align&quot;:&quot;l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705e4054ed1e2fb814df"/>
  <p:tag name="KSO_WM_TEMPLATE_ASSEMBLE_XID" val="6065705e4054ed1e2fb814df"/>
  <p:tag name="KSO_WM_TEMPLATE_CATEGORY" val="diagram"/>
  <p:tag name="KSO_WM_TEMPLATE_INDEX" val="20217091"/>
  <p:tag name="KSO_WM_UNIT_BLOCK" val="0"/>
  <p:tag name="KSO_WM_UNIT_COMPATIBLE" val="0"/>
  <p:tag name="KSO_WM_UNIT_DEC_AREA_ID" val="d1e97d0046c74e3f92a92e429062915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7091_1*f*2"/>
  <p:tag name="KSO_WM_UNIT_INDEX" val="2"/>
  <p:tag name="KSO_WM_UNIT_LAYERLEVEL" val="1"/>
  <p:tag name="KSO_WM_UNIT_NOCLEAR" val="0"/>
  <p:tag name="KSO_WM_UNIT_PRESET_TEXT" val="单击此处添加正文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36"/>
</p:tagLst>
</file>

<file path=ppt/tags/tag81.xml><?xml version="1.0" encoding="utf-8"?>
<p:tagLst xmlns:p="http://schemas.openxmlformats.org/presentationml/2006/main">
  <p:tag name="KSO_WM_ASSEMBLE_CHIP_INDEX" val="06a4a59494834080bd7f751feb23cbfa"/>
  <p:tag name="KSO_WM_BEAUTIFY_FLAG" val="#wm#"/>
  <p:tag name="KSO_WM_CHIP_FILLAREA_FILL_RULE" val="{&quot;fill_align&quot;:&quot;lm&quot;,&quot;fill_mode&quot;:&quot;full&quot;,&quot;sacle_strategy&quot;:&quot;smart&quot;}"/>
  <p:tag name="KSO_WM_CHIP_GROUPID" val="5e6b05596848fb12bee65ac8"/>
  <p:tag name="KSO_WM_CHIP_XID" val="5e6b05596848fb12bee65aca"/>
  <p:tag name="KSO_WM_TAG_VERSION" val="1.0"/>
  <p:tag name="KSO_WM_TEMPLATE_ASSEMBLE_GROUPID" val="6065705e4054ed1e2fb814df"/>
  <p:tag name="KSO_WM_TEMPLATE_ASSEMBLE_XID" val="6065705e4054ed1e2fb814df"/>
  <p:tag name="KSO_WM_TEMPLATE_CATEGORY" val="diagram"/>
  <p:tag name="KSO_WM_TEMPLATE_INDEX" val="20217091"/>
  <p:tag name="KSO_WM_UNIT_BLOCK" val="0"/>
  <p:tag name="KSO_WM_UNIT_COMPATIBLE" val="0"/>
  <p:tag name="KSO_WM_UNIT_DEC_AREA_ID" val="c8dbd521185d41c49e6a4951083de0d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DEFAULT_FONT" val="14;20;2"/>
  <p:tag name="KSO_WM_UNIT_DIAGRAM_ISNUMVISUAL" val="0"/>
  <p:tag name="KSO_WM_UNIT_DIAGRAM_ISREFERUNIT" val="0"/>
  <p:tag name="KSO_WM_UNIT_HIGHLIGHT" val="0"/>
  <p:tag name="KSO_WM_UNIT_ID" val="diagram20217091_1*f*1"/>
  <p:tag name="KSO_WM_UNIT_INDEX" val="1"/>
  <p:tag name="KSO_WM_UNIT_LAYERLEVEL" val="1"/>
  <p:tag name="KSO_WM_UNIT_NOCLEAR" val="0"/>
  <p:tag name="KSO_WM_UNIT_PRESET_TEXT" val="单击此处添加正文。"/>
  <p:tag name="KSO_WM_UNIT_SHOW_EDIT_AREA_INDICATION" val="1"/>
  <p:tag name="KSO_WM_UNIT_SM_LIMIT_TYPE" val="2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36"/>
</p:tagLst>
</file>

<file path=ppt/tags/tag82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features&quot;:[&quot;creativepic&quot;],&quot;support_big_font&quot;:false,&quot;picture_toward&quot;:1,&quot;picture_dockside&quot;:[&quot;cb&quot;,&quot;lm&quot;,&quot;ct&quot;],&quot;fill_id&quot;:&quot;b69fe9d0030b466bbc762111da1660ad&quot;,&quot;fill_align&quot;:&quot;cm&quot;,&quot;chip_types&quot;:[&quot;picture&quot;]},{&quot;text_align&quot;:&quot;lm&quot;,&quot;text_direction&quot;:&quot;horizontal&quot;,&quot;support_big_font&quot;:false,&quot;picture_toward&quot;:0,&quot;picture_dockside&quot;:[],&quot;fill_id&quot;:&quot;8ca4da5ef4624926bfb2de3b9f68505c&quot;,&quot;fill_align&quot;:&quot;lm&quot;,&quot;chip_types&quot;:[&quot;text&quot;]},{&quot;text_align&quot;:&quot;lm&quot;,&quot;text_direction&quot;:&quot;horizontal&quot;,&quot;support_big_font&quot;:false,&quot;picture_toward&quot;:0,&quot;picture_dockside&quot;:[],&quot;fill_id&quot;:&quot;fc4fdc1df66f47a9a40248e519ada385&quot;,&quot;fill_align&quot;:&quot;lm&quot;,&quot;chip_types&quot;:[&quot;text&quot;]},{&quot;text_align&quot;:&quot;lm&quot;,&quot;text_direction&quot;:&quot;horizontal&quot;,&quot;support_big_font&quot;:false,&quot;picture_toward&quot;:0,&quot;picture_dockside&quot;:[],&quot;fill_id&quot;:&quot;6a79d52995124eb8827dadef6c5738cc&quot;,&quot;fill_align&quot;:&quot;lm&quot;,&quot;chip_types&quot;:[&quot;text&quot;]}]]"/>
  <p:tag name="KSO_WM_CHIP_GROUPID" val="5fadeef3998712faa657ab79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党政风&quot;]},&quot;slide_type&quot;:[&quot;text&quot;]}"/>
  <p:tag name="KSO_WM_CHIP_XID" val="5fadeef3998712faa657ab7a"/>
  <p:tag name="KSO_WM_SLIDE_BACKGROUND_TYPE" val="general"/>
  <p:tag name="KSO_WM_SLIDE_BK_DARK_LIGHT" val="2"/>
  <p:tag name="KSO_WM_SLIDE_ID" val="diagram20217091_1"/>
  <p:tag name="KSO_WM_SLIDE_INDEX" val="1"/>
  <p:tag name="KSO_WM_SLIDE_ITEM_CNT" val="0"/>
  <p:tag name="KSO_WM_SLIDE_LAYOUT" val="d_f"/>
  <p:tag name="KSO_WM_SLIDE_LAYOUT_CNT" val="1_3"/>
  <p:tag name="KSO_WM_SLIDE_LAYOUT_INFO" val="{&quot;direction&quot;:1,&quot;id&quot;:&quot;2021-04-01T16:16:25&quot;,&quot;maxSize&quot;:{&quot;size1&quot;:62.6},&quot;minSize&quot;:{&quot;size1&quot;:37.5},&quot;normalSize&quot;:{&quot;size1&quot;:55.725},&quot;subLayout&quot;:[{&quot;id&quot;:&quot;2021-04-01T16:16:25&quot;,&quot;margin&quot;:{&quot;bottom&quot;:0,&quot;left&quot;:0,&quot;right&quot;:0.01950000412762165,&quot;top&quot;:0},&quot;type&quot;:0},{&quot;id&quot;:&quot;2021-04-01T16:16:25&quot;,&quot;maxSize&quot;:{&quot;size1&quot;:55.6},&quot;minSize&quot;:{&quot;size1&quot;:22.2},&quot;normalSize&quot;:{&quot;size1&quot;:37.9},&quot;subLayout&quot;:[{&quot;id&quot;:&quot;2021-04-01T16:16:25&quot;,&quot;margin&quot;:{&quot;bottom&quot;:0.019492780789732933,&quot;left&quot;:1.8854999542236328,&quot;right&quot;:1.9049999713897705,&quot;top&quot;:1.2692795991897583},&quot;type&quot;:0},{&quot;id&quot;:&quot;2021-04-01T16:16:25&quot;,&quot;maxSize&quot;:{&quot;size1&quot;:57.3},&quot;minSize&quot;:{&quot;size1&quot;:3.6},&quot;normalSize&quot;:{&quot;size1&quot;:44.04671080097812},&quot;subLayout&quot;:[{&quot;id&quot;:&quot;2021-04-01T16:16:25&quot;,&quot;margin&quot;:{&quot;bottom&quot;:0.019492780789732933,&quot;left&quot;:1.8854999542236328,&quot;right&quot;:1.9049999713897705,&quot;top&quot;:0.6147722601890564},&quot;type&quot;:0},{&quot;id&quot;:&quot;2021-04-01T16:16:25&quot;,&quot;margin&quot;:{&quot;bottom&quot;:1.2692795991897583,&quot;left&quot;:1.8854999542236328,&quot;right&quot;:1.9049999713897705,&quot;top&quot;:0.6147722601890564},&quot;type&quot;:0}],&quot;type&quot;:0}],&quot;type&quot;:0}],&quot;type&quot;:0}"/>
  <p:tag name="KSO_WM_SLIDE_POSITION" val="0*0"/>
  <p:tag name="KSO_WM_SLIDE_RATIO" val="1.777778"/>
  <p:tag name="KSO_WM_SLIDE_SIZE" val="888*540"/>
  <p:tag name="KSO_WM_SLIDE_SUBTYPE" val="picTxt"/>
  <p:tag name="KSO_WM_SLIDE_SUPPORT_FEATURE_TYPE" val="8"/>
  <p:tag name="KSO_WM_SLIDE_TYPE" val="text"/>
  <p:tag name="KSO_WM_TAG_VERSION" val="1.0"/>
  <p:tag name="KSO_WM_TEMPLATE_ASSEMBLE_GROUPID" val="6065705e4054ed1e2fb814df"/>
  <p:tag name="KSO_WM_TEMPLATE_ASSEMBLE_XID" val="6065705e4054ed1e2fb814df"/>
  <p:tag name="KSO_WM_TEMPLATE_CATEGORY" val="diagram"/>
  <p:tag name="KSO_WM_TEMPLATE_COLOR_TYPE" val="1"/>
  <p:tag name="KSO_WM_TEMPLATE_INDEX" val="20217091"/>
  <p:tag name="KSO_WM_TEMPLATE_MASTER_TYPE" val="0"/>
  <p:tag name="KSO_WM_TEMPLATE_SUBCATEGORY" val="21"/>
  <p:tag name="TIMING" val="|0.6|0.8"/>
</p:tagLst>
</file>

<file path=ppt/tags/tag83.xml><?xml version="1.0" encoding="utf-8"?>
<p:tagLst xmlns:p="http://schemas.openxmlformats.org/presentationml/2006/main">
  <p:tag name="TIMING" val="|1|0.7"/>
</p:tagLst>
</file>

<file path=ppt/tags/tag84.xml><?xml version="1.0" encoding="utf-8"?>
<p:tagLst xmlns:p="http://schemas.openxmlformats.org/presentationml/2006/main">
  <p:tag name="KSO_WM_BEAUTIFY_FLAG" val="#wm#"/>
  <p:tag name="KSO_WM_CHIP_DECFILLPROP" val="[]"/>
  <p:tag name="KSO_WM_CHIP_FILLPROP" val="[[{&quot;text_align&quot;:&quot;cm&quot;,&quot;text_direction&quot;:&quot;horizontal&quot;,&quot;support_features&quot;:[&quot;creativepic&quot;],&quot;support_big_font&quot;:false,&quot;picture_toward&quot;:1,&quot;picture_dockside&quot;:[&quot;cb&quot;,&quot;lm&quot;,&quot;ct&quot;],&quot;fill_id&quot;:&quot;b69fe9d0030b466bbc762111da1660ad&quot;,&quot;fill_align&quot;:&quot;cm&quot;,&quot;chip_types&quot;:[&quot;picture&quot;]},{&quot;text_align&quot;:&quot;lm&quot;,&quot;text_direction&quot;:&quot;horizontal&quot;,&quot;support_big_font&quot;:false,&quot;picture_toward&quot;:0,&quot;picture_dockside&quot;:[],&quot;fill_id&quot;:&quot;8ca4da5ef4624926bfb2de3b9f68505c&quot;,&quot;fill_align&quot;:&quot;lm&quot;,&quot;chip_types&quot;:[&quot;text&quot;]},{&quot;text_align&quot;:&quot;lm&quot;,&quot;text_direction&quot;:&quot;horizontal&quot;,&quot;support_big_font&quot;:false,&quot;picture_toward&quot;:0,&quot;picture_dockside&quot;:[],&quot;fill_id&quot;:&quot;fc4fdc1df66f47a9a40248e519ada385&quot;,&quot;fill_align&quot;:&quot;lm&quot;,&quot;chip_types&quot;:[&quot;text&quot;]},{&quot;text_align&quot;:&quot;lm&quot;,&quot;text_direction&quot;:&quot;horizontal&quot;,&quot;support_big_font&quot;:false,&quot;picture_toward&quot;:0,&quot;picture_dockside&quot;:[],&quot;fill_id&quot;:&quot;6a79d52995124eb8827dadef6c5738cc&quot;,&quot;fill_align&quot;:&quot;lm&quot;,&quot;chip_types&quot;:[&quot;text&quot;]}]]"/>
  <p:tag name="KSO_WM_CHIP_GROUPID" val="5fadeef3998712faa657ab79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党政风&quot;]},&quot;slide_type&quot;:[&quot;text&quot;]}"/>
  <p:tag name="KSO_WM_CHIP_XID" val="5fadeef3998712faa657ab7a"/>
  <p:tag name="KSO_WM_SLIDE_BACKGROUND_TYPE" val="general"/>
  <p:tag name="KSO_WM_SLIDE_BK_DARK_LIGHT" val="2"/>
  <p:tag name="KSO_WM_SLIDE_ID" val="diagram20217091_1"/>
  <p:tag name="KSO_WM_SLIDE_INDEX" val="1"/>
  <p:tag name="KSO_WM_SLIDE_ITEM_CNT" val="0"/>
  <p:tag name="KSO_WM_SLIDE_LAYOUT" val="d_f"/>
  <p:tag name="KSO_WM_SLIDE_LAYOUT_CNT" val="1_3"/>
  <p:tag name="KSO_WM_SLIDE_LAYOUT_INFO" val="{&quot;direction&quot;:1,&quot;id&quot;:&quot;2021-04-01T16:16:25&quot;,&quot;maxSize&quot;:{&quot;size1&quot;:62.6},&quot;minSize&quot;:{&quot;size1&quot;:37.5},&quot;normalSize&quot;:{&quot;size1&quot;:55.725},&quot;subLayout&quot;:[{&quot;id&quot;:&quot;2021-04-01T16:16:25&quot;,&quot;margin&quot;:{&quot;bottom&quot;:0,&quot;left&quot;:0,&quot;right&quot;:0.01950000412762165,&quot;top&quot;:0},&quot;type&quot;:0},{&quot;id&quot;:&quot;2021-04-01T16:16:25&quot;,&quot;maxSize&quot;:{&quot;size1&quot;:55.6},&quot;minSize&quot;:{&quot;size1&quot;:22.2},&quot;normalSize&quot;:{&quot;size1&quot;:37.9},&quot;subLayout&quot;:[{&quot;id&quot;:&quot;2021-04-01T16:16:25&quot;,&quot;margin&quot;:{&quot;bottom&quot;:0.019492780789732933,&quot;left&quot;:1.8854999542236328,&quot;right&quot;:1.9049999713897705,&quot;top&quot;:1.2692795991897583},&quot;type&quot;:0},{&quot;id&quot;:&quot;2021-04-01T16:16:25&quot;,&quot;maxSize&quot;:{&quot;size1&quot;:57.3},&quot;minSize&quot;:{&quot;size1&quot;:3.6},&quot;normalSize&quot;:{&quot;size1&quot;:44.04671080097812},&quot;subLayout&quot;:[{&quot;id&quot;:&quot;2021-04-01T16:16:25&quot;,&quot;margin&quot;:{&quot;bottom&quot;:0.019492780789732933,&quot;left&quot;:1.8854999542236328,&quot;right&quot;:1.9049999713897705,&quot;top&quot;:0.6147722601890564},&quot;type&quot;:0},{&quot;id&quot;:&quot;2021-04-01T16:16:25&quot;,&quot;margin&quot;:{&quot;bottom&quot;:1.2692795991897583,&quot;left&quot;:1.8854999542236328,&quot;right&quot;:1.9049999713897705,&quot;top&quot;:0.6147722601890564},&quot;type&quot;:0}],&quot;type&quot;:0}],&quot;type&quot;:0}],&quot;type&quot;:0}"/>
  <p:tag name="KSO_WM_SLIDE_POSITION" val="0*0"/>
  <p:tag name="KSO_WM_SLIDE_RATIO" val="1.777778"/>
  <p:tag name="KSO_WM_SLIDE_SIZE" val="888*540"/>
  <p:tag name="KSO_WM_SLIDE_SUBTYPE" val="picTxt"/>
  <p:tag name="KSO_WM_SLIDE_SUPPORT_FEATURE_TYPE" val="8"/>
  <p:tag name="KSO_WM_SLIDE_TYPE" val="text"/>
  <p:tag name="KSO_WM_TAG_VERSION" val="1.0"/>
  <p:tag name="KSO_WM_TEMPLATE_ASSEMBLE_GROUPID" val="6065705e4054ed1e2fb814df"/>
  <p:tag name="KSO_WM_TEMPLATE_ASSEMBLE_XID" val="6065705e4054ed1e2fb814df"/>
  <p:tag name="KSO_WM_TEMPLATE_CATEGORY" val="diagram"/>
  <p:tag name="KSO_WM_TEMPLATE_COLOR_TYPE" val="1"/>
  <p:tag name="KSO_WM_TEMPLATE_INDEX" val="20217091"/>
  <p:tag name="KSO_WM_TEMPLATE_MASTER_TYPE" val="0"/>
  <p:tag name="KSO_WM_TEMPLATE_SUBCATEGORY" val="21"/>
  <p:tag name="TIMING" val="|0.6|0.8"/>
</p:tagLst>
</file>

<file path=ppt/tags/tag85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TEwZDYwYjA4ODUyYzA2MmI0M2EzZjhhMWY0NWI4YWEifQ=="/>
  <p:tag name="KSO_WPP_MARK_KEY" val="001c20fe-1c80-4e56-a4e3-fce8d45dea3d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heme/theme1.xml><?xml version="1.0" encoding="utf-8"?>
<a:theme xmlns:a="http://schemas.openxmlformats.org/drawingml/2006/main" name="第一PPT模板网-WWW.1PPT.COM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1352</Words>
  <Application>WPS 演示</Application>
  <PresentationFormat>自定义</PresentationFormat>
  <Paragraphs>155</Paragraphs>
  <Slides>19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7" baseType="lpstr">
      <vt:lpstr>Arial</vt:lpstr>
      <vt:lpstr>宋体</vt:lpstr>
      <vt:lpstr>Wingdings</vt:lpstr>
      <vt:lpstr>Wingdings</vt:lpstr>
      <vt:lpstr>inpin heiti</vt:lpstr>
      <vt:lpstr>隶书</vt:lpstr>
      <vt:lpstr>微软雅黑</vt:lpstr>
      <vt:lpstr>Segoe UI</vt:lpstr>
      <vt:lpstr>华文楷体</vt:lpstr>
      <vt:lpstr>幼圆</vt:lpstr>
      <vt:lpstr>华文宋体</vt:lpstr>
      <vt:lpstr>华文中宋</vt:lpstr>
      <vt:lpstr>Arial Unicode MS</vt:lpstr>
      <vt:lpstr>Calibri</vt:lpstr>
      <vt:lpstr>华文仿宋</vt:lpstr>
      <vt:lpstr>Arial</vt:lpstr>
      <vt:lpstr>仿宋</vt:lpstr>
      <vt:lpstr>第一PPT模板网-WWW.1PPT.COM​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cp:lastPrinted>2022-11-30T16:58:00Z</cp:lastPrinted>
  <dcterms:created xsi:type="dcterms:W3CDTF">2022-11-30T16:58:00Z</dcterms:created>
  <dcterms:modified xsi:type="dcterms:W3CDTF">2023-01-16T01:55:37Z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8469D2C10EE9496988CFAD8F5EC381FD</vt:lpwstr>
  </property>
  <property fmtid="{D5CDD505-2E9C-101B-9397-08002B2CF9AE}" pid="3" name="KSOProductBuildVer">
    <vt:lpwstr>2052-11.1.0.13703</vt:lpwstr>
  </property>
</Properties>
</file>