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16"/>
  </p:handoutMasterIdLst>
  <p:sldIdLst>
    <p:sldId id="1180" r:id="rId3"/>
    <p:sldId id="1181" r:id="rId5"/>
    <p:sldId id="1182" r:id="rId6"/>
    <p:sldId id="1183" r:id="rId7"/>
    <p:sldId id="1184" r:id="rId8"/>
    <p:sldId id="1185" r:id="rId9"/>
    <p:sldId id="1186" r:id="rId10"/>
    <p:sldId id="1187" r:id="rId11"/>
    <p:sldId id="1188" r:id="rId12"/>
    <p:sldId id="1189" r:id="rId13"/>
    <p:sldId id="1190" r:id="rId14"/>
    <p:sldId id="1191" r:id="rId15"/>
  </p:sldIdLst>
  <p:sldSz cx="9144000" cy="5143500" type="screen16x9"/>
  <p:notesSz cx="6858000" cy="9144000"/>
  <p:embeddedFontLst>
    <p:embeddedFont>
      <p:font typeface="幼圆" panose="02010509060101010101" pitchFamily="49" charset="-122"/>
      <p:regular r:id="rId21"/>
    </p:embeddedFont>
    <p:embeddedFont>
      <p:font typeface="微软雅黑" panose="020B0503020204020204" charset="-122"/>
      <p:regular r:id="rId22"/>
    </p:embeddedFont>
    <p:embeddedFont>
      <p:font typeface="楷体" panose="02010609060101010101" pitchFamily="49" charset="-122"/>
      <p:regular r:id="rId23"/>
    </p:embeddedFont>
    <p:embeddedFont>
      <p:font typeface="Calibri" panose="020F0502020204030204" charset="0"/>
      <p:regular r:id="rId24"/>
      <p:bold r:id="rId25"/>
      <p:italic r:id="rId26"/>
      <p:boldItalic r:id="rId27"/>
    </p:embeddedFont>
  </p:embeddedFontLst>
  <p:custDataLst>
    <p:tags r:id="rId2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576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>
        <p:scale>
          <a:sx n="100" d="100"/>
          <a:sy n="100" d="100"/>
        </p:scale>
        <p:origin x="-1980" y="-834"/>
      </p:cViewPr>
      <p:guideLst>
        <p:guide orient="horz" pos="3162"/>
        <p:guide pos="576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55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176.xml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commentAuthors" Target="commentAuthors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tags" Target="../tags/tag21.xml"/><Relationship Id="rId3" Type="http://schemas.openxmlformats.org/officeDocument/2006/relationships/image" Target="../media/image2.png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image" Target="../media/image1.jpeg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image" Target="../media/image3.png"/><Relationship Id="rId4" Type="http://schemas.openxmlformats.org/officeDocument/2006/relationships/tags" Target="../tags/tag27.xml"/><Relationship Id="rId3" Type="http://schemas.openxmlformats.org/officeDocument/2006/relationships/image" Target="../media/image2.png"/><Relationship Id="rId2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37.xml"/><Relationship Id="rId8" Type="http://schemas.openxmlformats.org/officeDocument/2006/relationships/tags" Target="../tags/tag36.xml"/><Relationship Id="rId7" Type="http://schemas.openxmlformats.org/officeDocument/2006/relationships/tags" Target="../tags/tag35.xml"/><Relationship Id="rId6" Type="http://schemas.openxmlformats.org/officeDocument/2006/relationships/image" Target="../media/image3.png"/><Relationship Id="rId5" Type="http://schemas.openxmlformats.org/officeDocument/2006/relationships/tags" Target="../tags/tag34.xml"/><Relationship Id="rId4" Type="http://schemas.openxmlformats.org/officeDocument/2006/relationships/image" Target="../media/image2.png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1" Type="http://schemas.openxmlformats.org/officeDocument/2006/relationships/tags" Target="../tags/tag39.xml"/><Relationship Id="rId10" Type="http://schemas.openxmlformats.org/officeDocument/2006/relationships/tags" Target="../tags/tag38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tags" Target="../tags/tag44.xml"/><Relationship Id="rId7" Type="http://schemas.openxmlformats.org/officeDocument/2006/relationships/tags" Target="../tags/tag43.xml"/><Relationship Id="rId6" Type="http://schemas.openxmlformats.org/officeDocument/2006/relationships/image" Target="../media/image3.png"/><Relationship Id="rId5" Type="http://schemas.openxmlformats.org/officeDocument/2006/relationships/tags" Target="../tags/tag42.xml"/><Relationship Id="rId4" Type="http://schemas.openxmlformats.org/officeDocument/2006/relationships/image" Target="../media/image2.png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2" Type="http://schemas.openxmlformats.org/officeDocument/2006/relationships/tags" Target="../tags/tag48.xml"/><Relationship Id="rId11" Type="http://schemas.openxmlformats.org/officeDocument/2006/relationships/tags" Target="../tags/tag47.xml"/><Relationship Id="rId10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54.xml"/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image" Target="../media/image3.png"/><Relationship Id="rId5" Type="http://schemas.openxmlformats.org/officeDocument/2006/relationships/tags" Target="../tags/tag51.xml"/><Relationship Id="rId4" Type="http://schemas.openxmlformats.org/officeDocument/2006/relationships/image" Target="../media/image2.png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2" Type="http://schemas.openxmlformats.org/officeDocument/2006/relationships/tags" Target="../tags/tag57.xml"/><Relationship Id="rId11" Type="http://schemas.openxmlformats.org/officeDocument/2006/relationships/tags" Target="../tags/tag56.xml"/><Relationship Id="rId10" Type="http://schemas.openxmlformats.org/officeDocument/2006/relationships/tags" Target="../tags/tag55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63.xml"/><Relationship Id="rId8" Type="http://schemas.openxmlformats.org/officeDocument/2006/relationships/tags" Target="../tags/tag62.xml"/><Relationship Id="rId7" Type="http://schemas.openxmlformats.org/officeDocument/2006/relationships/tags" Target="../tags/tag61.xml"/><Relationship Id="rId6" Type="http://schemas.openxmlformats.org/officeDocument/2006/relationships/image" Target="../media/image3.png"/><Relationship Id="rId5" Type="http://schemas.openxmlformats.org/officeDocument/2006/relationships/tags" Target="../tags/tag60.xml"/><Relationship Id="rId4" Type="http://schemas.openxmlformats.org/officeDocument/2006/relationships/image" Target="../media/image2.png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2" Type="http://schemas.openxmlformats.org/officeDocument/2006/relationships/tags" Target="../tags/tag66.xml"/><Relationship Id="rId11" Type="http://schemas.openxmlformats.org/officeDocument/2006/relationships/tags" Target="../tags/tag65.xml"/><Relationship Id="rId10" Type="http://schemas.openxmlformats.org/officeDocument/2006/relationships/tags" Target="../tags/tag64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72.xml"/><Relationship Id="rId8" Type="http://schemas.openxmlformats.org/officeDocument/2006/relationships/tags" Target="../tags/tag71.xml"/><Relationship Id="rId7" Type="http://schemas.openxmlformats.org/officeDocument/2006/relationships/tags" Target="../tags/tag70.xml"/><Relationship Id="rId6" Type="http://schemas.openxmlformats.org/officeDocument/2006/relationships/image" Target="../media/image3.png"/><Relationship Id="rId5" Type="http://schemas.openxmlformats.org/officeDocument/2006/relationships/tags" Target="../tags/tag69.xml"/><Relationship Id="rId4" Type="http://schemas.openxmlformats.org/officeDocument/2006/relationships/image" Target="../media/image2.png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4" Type="http://schemas.openxmlformats.org/officeDocument/2006/relationships/tags" Target="../tags/tag77.xml"/><Relationship Id="rId13" Type="http://schemas.openxmlformats.org/officeDocument/2006/relationships/tags" Target="../tags/tag76.xml"/><Relationship Id="rId12" Type="http://schemas.openxmlformats.org/officeDocument/2006/relationships/tags" Target="../tags/tag75.xml"/><Relationship Id="rId11" Type="http://schemas.openxmlformats.org/officeDocument/2006/relationships/tags" Target="../tags/tag74.xml"/><Relationship Id="rId10" Type="http://schemas.openxmlformats.org/officeDocument/2006/relationships/tags" Target="../tags/tag73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83.xml"/><Relationship Id="rId8" Type="http://schemas.openxmlformats.org/officeDocument/2006/relationships/tags" Target="../tags/tag82.xml"/><Relationship Id="rId7" Type="http://schemas.openxmlformats.org/officeDocument/2006/relationships/tags" Target="../tags/tag81.xml"/><Relationship Id="rId6" Type="http://schemas.openxmlformats.org/officeDocument/2006/relationships/image" Target="../media/image7.png"/><Relationship Id="rId5" Type="http://schemas.openxmlformats.org/officeDocument/2006/relationships/tags" Target="../tags/tag80.xml"/><Relationship Id="rId4" Type="http://schemas.openxmlformats.org/officeDocument/2006/relationships/image" Target="../media/image6.png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1" Type="http://schemas.openxmlformats.org/officeDocument/2006/relationships/tags" Target="../tags/tag85.xml"/><Relationship Id="rId10" Type="http://schemas.openxmlformats.org/officeDocument/2006/relationships/tags" Target="../tags/tag84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tags" Target="../tags/tag5.xml"/><Relationship Id="rId3" Type="http://schemas.openxmlformats.org/officeDocument/2006/relationships/image" Target="../media/image2.png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7" Type="http://schemas.openxmlformats.org/officeDocument/2006/relationships/image" Target="../media/image3.png"/><Relationship Id="rId6" Type="http://schemas.openxmlformats.org/officeDocument/2006/relationships/tags" Target="../tags/tag8.xml"/><Relationship Id="rId5" Type="http://schemas.openxmlformats.org/officeDocument/2006/relationships/image" Target="../media/image2.png"/><Relationship Id="rId4" Type="http://schemas.openxmlformats.org/officeDocument/2006/relationships/tags" Target="../tags/tag7.xml"/><Relationship Id="rId3" Type="http://schemas.openxmlformats.org/officeDocument/2006/relationships/image" Target="../media/image4.png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tags" Target="../tags/tag11.xml"/><Relationship Id="rId3" Type="http://schemas.openxmlformats.org/officeDocument/2006/relationships/image" Target="../media/image2.png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tags" Target="../tags/tag13.xml"/><Relationship Id="rId3" Type="http://schemas.openxmlformats.org/officeDocument/2006/relationships/image" Target="../media/image2.png"/><Relationship Id="rId2" Type="http://schemas.openxmlformats.org/officeDocument/2006/relationships/tags" Target="../tags/tag1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2.png"/><Relationship Id="rId4" Type="http://schemas.openxmlformats.org/officeDocument/2006/relationships/tags" Target="../tags/tag15.xml"/><Relationship Id="rId3" Type="http://schemas.openxmlformats.org/officeDocument/2006/relationships/image" Target="../media/image5.png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tags" Target="../tags/tag17.xml"/><Relationship Id="rId3" Type="http://schemas.openxmlformats.org/officeDocument/2006/relationships/image" Target="../media/image2.png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tags" Target="../tags/tag19.xml"/><Relationship Id="rId3" Type="http://schemas.openxmlformats.org/officeDocument/2006/relationships/image" Target="../media/image2.png"/><Relationship Id="rId2" Type="http://schemas.openxmlformats.org/officeDocument/2006/relationships/tags" Target="../tags/tag18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图片 1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5134"/>
            <a:ext cx="9144000" cy="5133233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2"/>
          <p:cNvSpPr>
            <a:spLocks noGrp="1"/>
          </p:cNvSpPr>
          <p:nvPr>
            <p:ph type="ctrTitle" idx="2" hasCustomPrompt="1"/>
            <p:custDataLst>
              <p:tags r:id="rId4"/>
            </p:custDataLst>
          </p:nvPr>
        </p:nvSpPr>
        <p:spPr>
          <a:xfrm>
            <a:off x="914422" y="1571824"/>
            <a:ext cx="3619024" cy="1384994"/>
          </a:xfrm>
        </p:spPr>
        <p:txBody>
          <a:bodyPr vert="horz" wrap="square" lIns="0" tIns="0" rIns="0" bIns="0" rtlCol="0" anchor="b" anchorCtr="0">
            <a:normAutofit lnSpcReduction="10000"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375" b="1" i="0" u="none" strike="noStrike" kern="1200" cap="none" spc="6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乐喵体W" panose="00020600040101010101" charset="-122"/>
                <a:cs typeface="+mj-cs"/>
                <a:sym typeface="Arial" panose="020B0604020202020204" pitchFamily="34" charset="0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副标题 3"/>
          <p:cNvSpPr>
            <a:spLocks noGrp="1"/>
          </p:cNvSpPr>
          <p:nvPr>
            <p:ph type="subTitle" idx="3" hasCustomPrompt="1"/>
            <p:custDataLst>
              <p:tags r:id="rId5"/>
            </p:custDataLst>
          </p:nvPr>
        </p:nvSpPr>
        <p:spPr>
          <a:xfrm>
            <a:off x="914422" y="3086893"/>
            <a:ext cx="3619500" cy="277654"/>
          </a:xfrm>
        </p:spPr>
        <p:txBody>
          <a:bodyPr vert="horz" wrap="square" lIns="0" tIns="0" rIns="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40" b="0" i="0" u="none" strike="noStrike" kern="1200" cap="none" spc="200" normalizeH="0" baseline="0" noProof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defRPr>
            </a:lvl1pPr>
            <a:lvl2pPr marL="257175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1125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51435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015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771525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0287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1285875" indent="0" algn="ctr" defTabSz="91440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43050" indent="0" algn="ctr" defTabSz="91440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00225" indent="0" algn="ctr" defTabSz="91440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0" algn="ctr" defTabSz="91440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540068" cy="540068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8603933" y="4603433"/>
            <a:ext cx="540068" cy="540068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图片 1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5134"/>
            <a:ext cx="9144000" cy="5133233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文本占位符 4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657230" y="1335827"/>
            <a:ext cx="3433791" cy="482135"/>
          </a:xfrm>
        </p:spPr>
        <p:txBody>
          <a:bodyPr vert="horz" wrap="square" lIns="0" tIns="0" rIns="0" bIns="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125" b="0" i="0" u="none" strike="noStrike" kern="1200" cap="none" spc="200" normalizeH="0" baseline="0" noProof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1pPr>
            <a:lvl2pPr marL="257175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1125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51435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015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771525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0287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1285875" indent="0" algn="ctr" defTabSz="91440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43050" indent="0" algn="ctr" defTabSz="91440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00225" indent="0" algn="ctr" defTabSz="91440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0" algn="ctr" defTabSz="91440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6" name="标题 9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71505" y="1940358"/>
            <a:ext cx="3619529" cy="807720"/>
          </a:xfrm>
        </p:spPr>
        <p:txBody>
          <a:bodyPr vert="horz" wrap="square" lIns="0" tIns="0" rIns="0" bIns="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715" b="1" i="0" u="none" strike="noStrike" kern="1200" cap="none" spc="7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乐喵体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571505" y="1335827"/>
            <a:ext cx="3619529" cy="48213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015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540068" cy="540068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8603933" y="4603433"/>
            <a:ext cx="540068" cy="5400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220950" y="226800"/>
            <a:ext cx="8702097" cy="4689891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  <p:pic>
        <p:nvPicPr>
          <p:cNvPr id="168" name="图片 16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0" y="0"/>
            <a:ext cx="540068" cy="540068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8603933" y="4603433"/>
            <a:ext cx="540068" cy="5400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961200" y="936900"/>
            <a:ext cx="7219800" cy="542700"/>
          </a:xfrm>
        </p:spPr>
        <p:txBody>
          <a:bodyPr anchor="ctr"/>
          <a:lstStyle>
            <a:lvl1pPr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960835" y="1622700"/>
            <a:ext cx="7219950" cy="2583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-8100"/>
            <a:ext cx="3620691" cy="5151596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  <p:pic>
        <p:nvPicPr>
          <p:cNvPr id="168" name="图片 16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8603933" y="0"/>
            <a:ext cx="540068" cy="540068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0" y="4603433"/>
            <a:ext cx="540068" cy="5400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437400" y="577800"/>
            <a:ext cx="2970000" cy="661500"/>
          </a:xfrm>
        </p:spPr>
        <p:txBody>
          <a:bodyPr anchor="ctr" anchorCtr="0"/>
          <a:lstStyle>
            <a:lvl1pPr>
              <a:defRPr sz="2025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440100" y="1323000"/>
            <a:ext cx="2967300" cy="3069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3825900" y="577454"/>
            <a:ext cx="4860000" cy="381595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-8100"/>
            <a:ext cx="9142200" cy="1995297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  <p:pic>
        <p:nvPicPr>
          <p:cNvPr id="168" name="图片 16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0" y="-8100"/>
            <a:ext cx="540068" cy="540068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8603933" y="4603433"/>
            <a:ext cx="540068" cy="5400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59000" y="585900"/>
            <a:ext cx="8232300" cy="469800"/>
          </a:xfrm>
        </p:spPr>
        <p:txBody>
          <a:bodyPr anchor="ctr"/>
          <a:lstStyle>
            <a:lvl1pPr algn="ctr">
              <a:defRPr sz="2025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459000" y="1244700"/>
            <a:ext cx="8231981" cy="621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459581" y="2106000"/>
            <a:ext cx="8224200" cy="25731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3771900"/>
            <a:ext cx="9142200" cy="13716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  <p:pic>
        <p:nvPicPr>
          <p:cNvPr id="168" name="图片 16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0" y="0"/>
            <a:ext cx="540068" cy="540068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8603933" y="4603433"/>
            <a:ext cx="540068" cy="5400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53600" y="502200"/>
            <a:ext cx="8232300" cy="423900"/>
          </a:xfrm>
        </p:spPr>
        <p:txBody>
          <a:bodyPr anchor="ctr" anchorCtr="0"/>
          <a:lstStyle>
            <a:lvl1pPr algn="ctr"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453628" y="1260900"/>
            <a:ext cx="8243100" cy="2408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445500" y="3885300"/>
            <a:ext cx="8251200" cy="7587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-8100"/>
            <a:ext cx="9142200" cy="685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  <p:pic>
        <p:nvPicPr>
          <p:cNvPr id="168" name="图片 16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8603933" y="4603433"/>
            <a:ext cx="540068" cy="540068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0" y="4603433"/>
            <a:ext cx="540068" cy="5400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34700" y="178200"/>
            <a:ext cx="8278200" cy="33147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434700" y="1247400"/>
            <a:ext cx="4006800" cy="217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4681800" y="1247400"/>
            <a:ext cx="4025700" cy="217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429300" y="3612600"/>
            <a:ext cx="4006800" cy="585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4689900" y="3609900"/>
            <a:ext cx="4025700" cy="585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719550"/>
            <a:ext cx="9142200" cy="3704396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  <p:pic>
        <p:nvPicPr>
          <p:cNvPr id="168" name="图片 16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827046" y="-8101"/>
            <a:ext cx="1315145" cy="1315145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0" y="3828346"/>
            <a:ext cx="1315145" cy="13151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142100" y="1004400"/>
            <a:ext cx="6858000" cy="1790100"/>
          </a:xfrm>
        </p:spPr>
        <p:txBody>
          <a:bodyPr anchor="b"/>
          <a:lstStyle>
            <a:lvl1pPr algn="ctr">
              <a:defRPr sz="3375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141810" y="2897100"/>
            <a:ext cx="6858000" cy="1242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540068" cy="540068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8603933" y="4603433"/>
            <a:ext cx="540068" cy="5400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32426"/>
            <a:ext cx="8139178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12" y="714381"/>
            <a:ext cx="8139178" cy="4041680"/>
          </a:xfrm>
        </p:spPr>
        <p:txBody>
          <a:bodyPr vert="horz" lIns="90170" tIns="46990" rIns="90170" bIns="4699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161365" y="1363503"/>
            <a:ext cx="2426513" cy="2416486"/>
          </a:xfrm>
          <a:prstGeom prst="rect">
            <a:avLst/>
          </a:prstGeom>
        </p:spPr>
      </p:pic>
      <p:pic>
        <p:nvPicPr>
          <p:cNvPr id="168" name="图片 16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8603933" y="4603433"/>
            <a:ext cx="540068" cy="540068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8603933" y="0"/>
            <a:ext cx="540068" cy="540068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2"/>
          <p:cNvSpPr>
            <a:spLocks noGrp="1"/>
          </p:cNvSpPr>
          <p:nvPr>
            <p:ph type="ctrTitle" idx="2" hasCustomPrompt="1"/>
            <p:custDataLst>
              <p:tags r:id="rId8"/>
            </p:custDataLst>
          </p:nvPr>
        </p:nvSpPr>
        <p:spPr>
          <a:xfrm>
            <a:off x="3468966" y="1780093"/>
            <a:ext cx="4985089" cy="1620698"/>
          </a:xfrm>
          <a:ln>
            <a:noFill/>
          </a:ln>
        </p:spPr>
        <p:txBody>
          <a:bodyPr vert="horz" wrap="square" lIns="0" tIns="0" rIns="0" bIns="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250" b="1" i="0" u="none" strike="noStrike" kern="1200" cap="none" spc="6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乐喵体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540068" cy="540068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8603933" y="4603433"/>
            <a:ext cx="540068" cy="5400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32426"/>
            <a:ext cx="8139178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2448" y="71438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158" y="714381"/>
            <a:ext cx="3962432" cy="4041680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9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eaLnBrk="1" fontAlgn="auto" latinLnBrk="0" hangingPunct="1">
              <a:defRPr sz="9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eaLnBrk="1" fontAlgn="auto" latinLnBrk="0" hangingPunct="1">
              <a:defRPr sz="9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eaLnBrk="1" fontAlgn="auto" latinLnBrk="0" hangingPunct="1">
              <a:defRPr sz="9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eaLnBrk="1" fontAlgn="auto" latinLnBrk="0" hangingPunct="1">
              <a:defRPr sz="9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540068" cy="540068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8603933" y="4603433"/>
            <a:ext cx="540068" cy="5400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32426"/>
            <a:ext cx="8139178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502448" y="714381"/>
            <a:ext cx="3962432" cy="285752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125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4" y="1054894"/>
            <a:ext cx="3962400" cy="3701064"/>
          </a:xfrm>
        </p:spPr>
        <p:txBody>
          <a:bodyPr vert="horz" lIns="90170" tIns="46990" rIns="90170" bIns="4699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3" y="714381"/>
            <a:ext cx="3962432" cy="285752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125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054894"/>
            <a:ext cx="3962432" cy="3701064"/>
          </a:xfrm>
        </p:spPr>
        <p:txBody>
          <a:bodyPr vert="horz" lIns="90170" tIns="46990" rIns="90170" bIns="4699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306593" y="932631"/>
            <a:ext cx="3291840" cy="3278237"/>
          </a:xfrm>
          <a:prstGeom prst="rect">
            <a:avLst/>
          </a:prstGeom>
        </p:spPr>
      </p:pic>
      <p:pic>
        <p:nvPicPr>
          <p:cNvPr id="168" name="图片 16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8603933" y="0"/>
            <a:ext cx="540068" cy="5400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540068" cy="540068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8603933" y="4603433"/>
            <a:ext cx="540068" cy="5400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48" y="332426"/>
            <a:ext cx="8139178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2448" y="71438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79194" y="71438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540068" cy="540068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8603933" y="4603433"/>
            <a:ext cx="540068" cy="540068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928351" y="714381"/>
            <a:ext cx="713238" cy="4041680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35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4" Type="http://schemas.openxmlformats.org/officeDocument/2006/relationships/theme" Target="../theme/theme1.xml"/><Relationship Id="rId23" Type="http://schemas.openxmlformats.org/officeDocument/2006/relationships/image" Target="file:///D:\qq&#25991;&#20214;\712321467\Image\C2C\Image2\%7b75232B38-A165-1FB7-499C-2E1C792CACB5%7d.png" TargetMode="External"/><Relationship Id="rId22" Type="http://schemas.openxmlformats.org/officeDocument/2006/relationships/image" Target="../media/image8.png"/><Relationship Id="rId21" Type="http://schemas.openxmlformats.org/officeDocument/2006/relationships/tags" Target="../tags/tag88.xml"/><Relationship Id="rId20" Type="http://schemas.openxmlformats.org/officeDocument/2006/relationships/tags" Target="../tags/tag87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86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721049"/>
            <a:ext cx="8139178" cy="4041680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1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22" r:link="rId2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135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128905" indent="-128270" algn="l" defTabSz="51435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386080" indent="-128270" algn="l" defTabSz="51435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905510" algn="l"/>
        </a:tabLst>
        <a:defRPr sz="9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643255" indent="-128270" algn="l" defTabSz="51435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900430" indent="-128270" algn="l" defTabSz="51435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1157605" indent="-128270" algn="l" defTabSz="51435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14147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tags" Target="../tags/tag89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162.xml"/><Relationship Id="rId5" Type="http://schemas.openxmlformats.org/officeDocument/2006/relationships/image" Target="../media/image11.jpeg"/><Relationship Id="rId4" Type="http://schemas.openxmlformats.org/officeDocument/2006/relationships/image" Target="../media/image3.png"/><Relationship Id="rId3" Type="http://schemas.openxmlformats.org/officeDocument/2006/relationships/tags" Target="../tags/tag161.xml"/><Relationship Id="rId2" Type="http://schemas.openxmlformats.org/officeDocument/2006/relationships/image" Target="../media/image2.png"/><Relationship Id="rId1" Type="http://schemas.openxmlformats.org/officeDocument/2006/relationships/tags" Target="../tags/tag160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69.xml"/><Relationship Id="rId8" Type="http://schemas.openxmlformats.org/officeDocument/2006/relationships/tags" Target="../tags/tag168.xml"/><Relationship Id="rId7" Type="http://schemas.openxmlformats.org/officeDocument/2006/relationships/tags" Target="../tags/tag167.xml"/><Relationship Id="rId6" Type="http://schemas.openxmlformats.org/officeDocument/2006/relationships/tags" Target="../tags/tag166.xml"/><Relationship Id="rId5" Type="http://schemas.openxmlformats.org/officeDocument/2006/relationships/tags" Target="../tags/tag165.xml"/><Relationship Id="rId4" Type="http://schemas.openxmlformats.org/officeDocument/2006/relationships/image" Target="../media/image3.png"/><Relationship Id="rId3" Type="http://schemas.openxmlformats.org/officeDocument/2006/relationships/tags" Target="../tags/tag164.xml"/><Relationship Id="rId2" Type="http://schemas.openxmlformats.org/officeDocument/2006/relationships/image" Target="../media/image2.png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171.xml"/><Relationship Id="rId13" Type="http://schemas.openxmlformats.org/officeDocument/2006/relationships/image" Target="../media/image14.jpeg"/><Relationship Id="rId12" Type="http://schemas.openxmlformats.org/officeDocument/2006/relationships/image" Target="../media/image13.jpeg"/><Relationship Id="rId11" Type="http://schemas.openxmlformats.org/officeDocument/2006/relationships/image" Target="../media/image12.jpeg"/><Relationship Id="rId10" Type="http://schemas.openxmlformats.org/officeDocument/2006/relationships/tags" Target="../tags/tag170.xml"/><Relationship Id="rId1" Type="http://schemas.openxmlformats.org/officeDocument/2006/relationships/tags" Target="../tags/tag16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175.xml"/><Relationship Id="rId6" Type="http://schemas.openxmlformats.org/officeDocument/2006/relationships/image" Target="../media/image15.png"/><Relationship Id="rId5" Type="http://schemas.openxmlformats.org/officeDocument/2006/relationships/tags" Target="../tags/tag174.xml"/><Relationship Id="rId4" Type="http://schemas.openxmlformats.org/officeDocument/2006/relationships/image" Target="../media/image3.png"/><Relationship Id="rId3" Type="http://schemas.openxmlformats.org/officeDocument/2006/relationships/tags" Target="../tags/tag173.xml"/><Relationship Id="rId2" Type="http://schemas.openxmlformats.org/officeDocument/2006/relationships/image" Target="../media/image2.png"/><Relationship Id="rId1" Type="http://schemas.openxmlformats.org/officeDocument/2006/relationships/tags" Target="../tags/tag17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9.xml"/><Relationship Id="rId8" Type="http://schemas.openxmlformats.org/officeDocument/2006/relationships/tags" Target="../tags/tag98.xml"/><Relationship Id="rId7" Type="http://schemas.openxmlformats.org/officeDocument/2006/relationships/tags" Target="../tags/tag97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image" Target="../media/image3.png"/><Relationship Id="rId3" Type="http://schemas.openxmlformats.org/officeDocument/2006/relationships/tags" Target="../tags/tag94.xml"/><Relationship Id="rId2" Type="http://schemas.openxmlformats.org/officeDocument/2006/relationships/image" Target="../media/image2.png"/><Relationship Id="rId15" Type="http://schemas.openxmlformats.org/officeDocument/2006/relationships/notesSlide" Target="../notesSlides/notesSlide2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103.xml"/><Relationship Id="rId12" Type="http://schemas.openxmlformats.org/officeDocument/2006/relationships/tags" Target="../tags/tag102.xml"/><Relationship Id="rId11" Type="http://schemas.openxmlformats.org/officeDocument/2006/relationships/tags" Target="../tags/tag101.xml"/><Relationship Id="rId10" Type="http://schemas.openxmlformats.org/officeDocument/2006/relationships/tags" Target="../tags/tag100.xml"/><Relationship Id="rId1" Type="http://schemas.openxmlformats.org/officeDocument/2006/relationships/tags" Target="../tags/tag93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10.xml"/><Relationship Id="rId8" Type="http://schemas.openxmlformats.org/officeDocument/2006/relationships/tags" Target="../tags/tag109.xml"/><Relationship Id="rId7" Type="http://schemas.openxmlformats.org/officeDocument/2006/relationships/tags" Target="../tags/tag108.xml"/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43" Type="http://schemas.openxmlformats.org/officeDocument/2006/relationships/notesSlide" Target="../notesSlides/notesSlide3.xml"/><Relationship Id="rId42" Type="http://schemas.openxmlformats.org/officeDocument/2006/relationships/slideLayout" Target="../slideLayouts/slideLayout7.xml"/><Relationship Id="rId41" Type="http://schemas.openxmlformats.org/officeDocument/2006/relationships/tags" Target="../tags/tag142.xml"/><Relationship Id="rId40" Type="http://schemas.openxmlformats.org/officeDocument/2006/relationships/tags" Target="../tags/tag141.xml"/><Relationship Id="rId4" Type="http://schemas.openxmlformats.org/officeDocument/2006/relationships/image" Target="../media/image3.png"/><Relationship Id="rId39" Type="http://schemas.openxmlformats.org/officeDocument/2006/relationships/tags" Target="../tags/tag140.xml"/><Relationship Id="rId38" Type="http://schemas.openxmlformats.org/officeDocument/2006/relationships/tags" Target="../tags/tag139.xml"/><Relationship Id="rId37" Type="http://schemas.openxmlformats.org/officeDocument/2006/relationships/tags" Target="../tags/tag138.xml"/><Relationship Id="rId36" Type="http://schemas.openxmlformats.org/officeDocument/2006/relationships/tags" Target="../tags/tag137.xml"/><Relationship Id="rId35" Type="http://schemas.openxmlformats.org/officeDocument/2006/relationships/tags" Target="../tags/tag136.xml"/><Relationship Id="rId34" Type="http://schemas.openxmlformats.org/officeDocument/2006/relationships/tags" Target="../tags/tag135.xml"/><Relationship Id="rId33" Type="http://schemas.openxmlformats.org/officeDocument/2006/relationships/tags" Target="../tags/tag134.xml"/><Relationship Id="rId32" Type="http://schemas.openxmlformats.org/officeDocument/2006/relationships/tags" Target="../tags/tag133.xml"/><Relationship Id="rId31" Type="http://schemas.openxmlformats.org/officeDocument/2006/relationships/tags" Target="../tags/tag132.xml"/><Relationship Id="rId30" Type="http://schemas.openxmlformats.org/officeDocument/2006/relationships/tags" Target="../tags/tag131.xml"/><Relationship Id="rId3" Type="http://schemas.openxmlformats.org/officeDocument/2006/relationships/tags" Target="../tags/tag105.xml"/><Relationship Id="rId29" Type="http://schemas.openxmlformats.org/officeDocument/2006/relationships/tags" Target="../tags/tag130.xml"/><Relationship Id="rId28" Type="http://schemas.openxmlformats.org/officeDocument/2006/relationships/tags" Target="../tags/tag129.xml"/><Relationship Id="rId27" Type="http://schemas.openxmlformats.org/officeDocument/2006/relationships/tags" Target="../tags/tag128.xml"/><Relationship Id="rId26" Type="http://schemas.openxmlformats.org/officeDocument/2006/relationships/tags" Target="../tags/tag127.xml"/><Relationship Id="rId25" Type="http://schemas.openxmlformats.org/officeDocument/2006/relationships/tags" Target="../tags/tag126.xml"/><Relationship Id="rId24" Type="http://schemas.openxmlformats.org/officeDocument/2006/relationships/tags" Target="../tags/tag125.xml"/><Relationship Id="rId23" Type="http://schemas.openxmlformats.org/officeDocument/2006/relationships/tags" Target="../tags/tag124.xml"/><Relationship Id="rId22" Type="http://schemas.openxmlformats.org/officeDocument/2006/relationships/tags" Target="../tags/tag123.xml"/><Relationship Id="rId21" Type="http://schemas.openxmlformats.org/officeDocument/2006/relationships/tags" Target="../tags/tag122.xml"/><Relationship Id="rId20" Type="http://schemas.openxmlformats.org/officeDocument/2006/relationships/tags" Target="../tags/tag121.xml"/><Relationship Id="rId2" Type="http://schemas.openxmlformats.org/officeDocument/2006/relationships/image" Target="../media/image2.png"/><Relationship Id="rId19" Type="http://schemas.openxmlformats.org/officeDocument/2006/relationships/tags" Target="../tags/tag120.xml"/><Relationship Id="rId18" Type="http://schemas.openxmlformats.org/officeDocument/2006/relationships/tags" Target="../tags/tag119.xml"/><Relationship Id="rId17" Type="http://schemas.openxmlformats.org/officeDocument/2006/relationships/tags" Target="../tags/tag118.xml"/><Relationship Id="rId16" Type="http://schemas.openxmlformats.org/officeDocument/2006/relationships/tags" Target="../tags/tag117.xml"/><Relationship Id="rId15" Type="http://schemas.openxmlformats.org/officeDocument/2006/relationships/tags" Target="../tags/tag116.xml"/><Relationship Id="rId14" Type="http://schemas.openxmlformats.org/officeDocument/2006/relationships/tags" Target="../tags/tag115.xml"/><Relationship Id="rId13" Type="http://schemas.openxmlformats.org/officeDocument/2006/relationships/tags" Target="../tags/tag114.xml"/><Relationship Id="rId12" Type="http://schemas.openxmlformats.org/officeDocument/2006/relationships/tags" Target="../tags/tag113.xml"/><Relationship Id="rId11" Type="http://schemas.openxmlformats.org/officeDocument/2006/relationships/tags" Target="../tags/tag112.xml"/><Relationship Id="rId10" Type="http://schemas.openxmlformats.org/officeDocument/2006/relationships/tags" Target="../tags/tag111.xml"/><Relationship Id="rId1" Type="http://schemas.openxmlformats.org/officeDocument/2006/relationships/tags" Target="../tags/tag104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146.xml"/><Relationship Id="rId5" Type="http://schemas.openxmlformats.org/officeDocument/2006/relationships/tags" Target="../tags/tag145.xml"/><Relationship Id="rId4" Type="http://schemas.openxmlformats.org/officeDocument/2006/relationships/image" Target="../media/image3.png"/><Relationship Id="rId3" Type="http://schemas.openxmlformats.org/officeDocument/2006/relationships/tags" Target="../tags/tag144.xml"/><Relationship Id="rId2" Type="http://schemas.openxmlformats.org/officeDocument/2006/relationships/image" Target="../media/image2.png"/><Relationship Id="rId1" Type="http://schemas.openxmlformats.org/officeDocument/2006/relationships/tags" Target="../tags/tag143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49.xml"/><Relationship Id="rId3" Type="http://schemas.openxmlformats.org/officeDocument/2006/relationships/tags" Target="../tags/tag148.xml"/><Relationship Id="rId2" Type="http://schemas.openxmlformats.org/officeDocument/2006/relationships/image" Target="../media/image3.png"/><Relationship Id="rId1" Type="http://schemas.openxmlformats.org/officeDocument/2006/relationships/tags" Target="../tags/tag147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51.xml"/><Relationship Id="rId3" Type="http://schemas.openxmlformats.org/officeDocument/2006/relationships/slide" Target="slide1.xml"/><Relationship Id="rId2" Type="http://schemas.openxmlformats.org/officeDocument/2006/relationships/image" Target="../media/image3.png"/><Relationship Id="rId1" Type="http://schemas.openxmlformats.org/officeDocument/2006/relationships/tags" Target="../tags/tag150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53.xml"/><Relationship Id="rId3" Type="http://schemas.openxmlformats.org/officeDocument/2006/relationships/slide" Target="slide1.xml"/><Relationship Id="rId2" Type="http://schemas.openxmlformats.org/officeDocument/2006/relationships/image" Target="../media/image3.png"/><Relationship Id="rId1" Type="http://schemas.openxmlformats.org/officeDocument/2006/relationships/tags" Target="../tags/tag152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156.xml"/><Relationship Id="rId5" Type="http://schemas.openxmlformats.org/officeDocument/2006/relationships/image" Target="../media/image9.jpeg"/><Relationship Id="rId4" Type="http://schemas.openxmlformats.org/officeDocument/2006/relationships/image" Target="../media/image3.png"/><Relationship Id="rId3" Type="http://schemas.openxmlformats.org/officeDocument/2006/relationships/tags" Target="../tags/tag155.xml"/><Relationship Id="rId2" Type="http://schemas.openxmlformats.org/officeDocument/2006/relationships/image" Target="../media/image2.png"/><Relationship Id="rId1" Type="http://schemas.openxmlformats.org/officeDocument/2006/relationships/tags" Target="../tags/tag154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159.xml"/><Relationship Id="rId5" Type="http://schemas.openxmlformats.org/officeDocument/2006/relationships/image" Target="../media/image10.jpeg"/><Relationship Id="rId4" Type="http://schemas.openxmlformats.org/officeDocument/2006/relationships/image" Target="../media/image3.png"/><Relationship Id="rId3" Type="http://schemas.openxmlformats.org/officeDocument/2006/relationships/tags" Target="../tags/tag158.xml"/><Relationship Id="rId2" Type="http://schemas.openxmlformats.org/officeDocument/2006/relationships/image" Target="../media/image2.png"/><Relationship Id="rId1" Type="http://schemas.openxmlformats.org/officeDocument/2006/relationships/tags" Target="../tags/tag1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>
            <p:custDataLst>
              <p:tags r:id="rId1"/>
            </p:custDataLst>
          </p:nvPr>
        </p:nvCxnSpPr>
        <p:spPr>
          <a:xfrm flipH="1">
            <a:off x="914897" y="3190282"/>
            <a:ext cx="3619025" cy="0"/>
          </a:xfrm>
          <a:prstGeom prst="line">
            <a:avLst/>
          </a:prstGeom>
          <a:ln>
            <a:solidFill>
              <a:schemeClr val="dk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标题 1"/>
          <p:cNvSpPr/>
          <p:nvPr>
            <p:custDataLst>
              <p:tags r:id="rId2"/>
            </p:custDataLst>
          </p:nvPr>
        </p:nvSpPr>
        <p:spPr>
          <a:xfrm>
            <a:off x="895372" y="1571625"/>
            <a:ext cx="4960620" cy="1349375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375" b="1" i="0" u="none" strike="noStrike" kern="1200" cap="none" spc="6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乐喵体W" panose="00020600040101010101" charset="-122"/>
                <a:cs typeface="+mj-cs"/>
                <a:sym typeface="Arial" panose="020B0604020202020204" pitchFamily="34" charset="0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7200" dirty="0" err="1" smtClean="0">
                <a:solidFill>
                  <a:schemeClr val="tx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赵州桥</a:t>
            </a:r>
            <a:endParaRPr lang="en-US" altLang="zh-CN" sz="7200" dirty="0">
              <a:solidFill>
                <a:schemeClr val="tx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副标题 4"/>
          <p:cNvSpPr/>
          <p:nvPr>
            <p:custDataLst>
              <p:tags r:id="rId3"/>
            </p:custDataLst>
          </p:nvPr>
        </p:nvSpPr>
        <p:spPr>
          <a:xfrm>
            <a:off x="938086" y="3374216"/>
            <a:ext cx="3619500" cy="277654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40" b="0" i="0" u="none" strike="noStrike" kern="1200" cap="none" spc="200" normalizeH="0" baseline="0" noProof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defRPr>
            </a:lvl1pPr>
            <a:lvl2pPr marL="257175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1125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51435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015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771525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0287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1285875" indent="0" algn="ctr" defTabSz="91440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43050" indent="0" algn="ctr" defTabSz="91440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00225" indent="0" algn="ctr" defTabSz="91440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0" algn="ctr" defTabSz="91440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1200" dirty="0">
                <a:solidFill>
                  <a:schemeClr val="tx2">
                    <a:lumMod val="25000"/>
                  </a:schemeClr>
                </a:solidFill>
              </a:rPr>
              <a:t>人教版  语文  三年级  下册</a:t>
            </a:r>
            <a:endParaRPr lang="zh-CN" altLang="en-US" sz="1200" dirty="0">
              <a:solidFill>
                <a:schemeClr val="tx2">
                  <a:lumMod val="25000"/>
                </a:schemeClr>
              </a:solidFill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540068" cy="540068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8603933" y="4603433"/>
            <a:ext cx="540068" cy="540068"/>
          </a:xfrm>
          <a:prstGeom prst="rect">
            <a:avLst/>
          </a:prstGeom>
        </p:spPr>
      </p:pic>
      <p:sp>
        <p:nvSpPr>
          <p:cNvPr id="37890" name="Text Box 3"/>
          <p:cNvSpPr txBox="1">
            <a:spLocks noChangeArrowheads="1"/>
          </p:cNvSpPr>
          <p:nvPr/>
        </p:nvSpPr>
        <p:spPr bwMode="auto">
          <a:xfrm>
            <a:off x="2555240" y="3936365"/>
            <a:ext cx="396049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还有的刻着双龙戏珠。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1619250" y="541655"/>
            <a:ext cx="6048375" cy="33947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6"/>
    </p:custDataLst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540068" cy="540068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8603933" y="4603433"/>
            <a:ext cx="540068" cy="540068"/>
          </a:xfrm>
          <a:prstGeom prst="rect">
            <a:avLst/>
          </a:prstGeom>
        </p:spPr>
      </p:pic>
      <p:sp>
        <p:nvSpPr>
          <p:cNvPr id="19458" name="左大括号 19457"/>
          <p:cNvSpPr/>
          <p:nvPr>
            <p:custDataLst>
              <p:tags r:id="rId5"/>
            </p:custDataLst>
          </p:nvPr>
        </p:nvSpPr>
        <p:spPr>
          <a:xfrm rot="-16200000" flipV="1">
            <a:off x="4293394" y="-1435894"/>
            <a:ext cx="441722" cy="5029200"/>
          </a:xfrm>
          <a:prstGeom prst="leftBrace">
            <a:avLst>
              <a:gd name="adj1" fmla="val 94878"/>
              <a:gd name="adj2" fmla="val 50000"/>
            </a:avLst>
          </a:prstGeom>
          <a:noFill/>
          <a:ln w="63500" cap="flat" cmpd="sng">
            <a:solidFill>
              <a:schemeClr val="dk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5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459" name="左大括号 19458"/>
          <p:cNvSpPr/>
          <p:nvPr>
            <p:custDataLst>
              <p:tags r:id="rId6"/>
            </p:custDataLst>
          </p:nvPr>
        </p:nvSpPr>
        <p:spPr>
          <a:xfrm rot="-16200000" flipH="1">
            <a:off x="4293394" y="1664494"/>
            <a:ext cx="441722" cy="5029200"/>
          </a:xfrm>
          <a:prstGeom prst="leftBrace">
            <a:avLst>
              <a:gd name="adj1" fmla="val 94878"/>
              <a:gd name="adj2" fmla="val 50000"/>
            </a:avLst>
          </a:prstGeom>
          <a:noFill/>
          <a:ln w="63500" cap="flat" cmpd="sng">
            <a:solidFill>
              <a:schemeClr val="dk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5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460" name="文本框 19459"/>
          <p:cNvSpPr txBox="1"/>
          <p:nvPr/>
        </p:nvSpPr>
        <p:spPr>
          <a:xfrm>
            <a:off x="3371850" y="228600"/>
            <a:ext cx="247840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 b="1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精美的图案</a:t>
            </a:r>
            <a:endParaRPr lang="zh-CN" altLang="en-US" sz="3600" b="1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461" name="文本框 19460"/>
          <p:cNvSpPr txBox="1"/>
          <p:nvPr>
            <p:custDataLst>
              <p:tags r:id="rId7"/>
            </p:custDataLst>
          </p:nvPr>
        </p:nvSpPr>
        <p:spPr>
          <a:xfrm>
            <a:off x="1885950" y="1485900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有的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462" name="文本框 19461"/>
          <p:cNvSpPr txBox="1"/>
          <p:nvPr>
            <p:custDataLst>
              <p:tags r:id="rId8"/>
            </p:custDataLst>
          </p:nvPr>
        </p:nvSpPr>
        <p:spPr>
          <a:xfrm>
            <a:off x="4031456" y="1428750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有的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463" name="文本框 19462"/>
          <p:cNvSpPr txBox="1"/>
          <p:nvPr>
            <p:custDataLst>
              <p:tags r:id="rId9"/>
            </p:custDataLst>
          </p:nvPr>
        </p:nvSpPr>
        <p:spPr>
          <a:xfrm>
            <a:off x="6000750" y="1428750"/>
            <a:ext cx="156019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还有的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464" name="文本框 19463"/>
          <p:cNvSpPr txBox="1"/>
          <p:nvPr>
            <p:custDataLst>
              <p:tags r:id="rId10"/>
            </p:custDataLst>
          </p:nvPr>
        </p:nvSpPr>
        <p:spPr>
          <a:xfrm>
            <a:off x="3829050" y="4411266"/>
            <a:ext cx="156019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所有的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9465" name="图片 19464"/>
          <p:cNvPicPr>
            <a:picLocks noChangeAspect="1"/>
          </p:cNvPicPr>
          <p:nvPr/>
        </p:nvPicPr>
        <p:blipFill>
          <a:blip r:embed="rId11" cstate="email">
            <a:lum bright="-12000"/>
          </a:blip>
          <a:srcRect/>
          <a:stretch>
            <a:fillRect/>
          </a:stretch>
        </p:blipFill>
        <p:spPr>
          <a:xfrm>
            <a:off x="3714750" y="2171700"/>
            <a:ext cx="1828800" cy="1428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6" name="图片 19465"/>
          <p:cNvPicPr>
            <a:picLocks noChangeAspect="1"/>
          </p:cNvPicPr>
          <p:nvPr/>
        </p:nvPicPr>
        <p:blipFill>
          <a:blip r:embed="rId12" cstate="email">
            <a:lum bright="-12000"/>
          </a:blip>
          <a:srcRect/>
          <a:stretch>
            <a:fillRect/>
          </a:stretch>
        </p:blipFill>
        <p:spPr>
          <a:xfrm>
            <a:off x="5829300" y="2114550"/>
            <a:ext cx="1771650" cy="1428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7" name="图片 19466"/>
          <p:cNvPicPr>
            <a:picLocks noChangeAspect="1"/>
          </p:cNvPicPr>
          <p:nvPr/>
        </p:nvPicPr>
        <p:blipFill>
          <a:blip r:embed="rId13" cstate="email">
            <a:lum bright="-12000"/>
          </a:blip>
          <a:srcRect/>
          <a:stretch>
            <a:fillRect/>
          </a:stretch>
        </p:blipFill>
        <p:spPr>
          <a:xfrm>
            <a:off x="1428750" y="2114550"/>
            <a:ext cx="1771650" cy="14859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0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3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1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9461" grpId="0"/>
      <p:bldP spid="19462" grpId="0"/>
      <p:bldP spid="19463" grpId="0"/>
      <p:bldP spid="1946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540068" cy="540068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8603933" y="4603433"/>
            <a:ext cx="540068" cy="540068"/>
          </a:xfrm>
          <a:prstGeom prst="rect">
            <a:avLst/>
          </a:prstGeom>
        </p:spPr>
      </p:pic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163069" y="915566"/>
            <a:ext cx="7056437" cy="12725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   </a:t>
            </a:r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赵州桥表现了劳动人民的智慧和才干，是我国宝贵的历史遗产。</a:t>
            </a:r>
            <a:endParaRPr lang="zh-CN" altLang="en-US" sz="3200" b="1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3" name="TextBox 2"/>
          <p:cNvSpPr txBox="1"/>
          <p:nvPr>
            <p:custDataLst>
              <p:tags r:id="rId5"/>
            </p:custDataLst>
          </p:nvPr>
        </p:nvSpPr>
        <p:spPr>
          <a:xfrm>
            <a:off x="1331640" y="2715766"/>
            <a:ext cx="6624736" cy="1168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   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幼圆" panose="02010509060101010101" pitchFamily="49" charset="-122"/>
              </a:rPr>
              <a:t>一句话总结全文，点明赵州桥的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幼圆" panose="02010509060101010101" pitchFamily="49" charset="-122"/>
              </a:rPr>
              <a:t>历史价值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幼圆" panose="02010509060101010101" pitchFamily="49" charset="-122"/>
              </a:rPr>
              <a:t>和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幼圆" panose="02010509060101010101" pitchFamily="49" charset="-122"/>
              </a:rPr>
              <a:t>人文价值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幼圆" panose="02010509060101010101" pitchFamily="49" charset="-122"/>
              </a:rPr>
              <a:t>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幼圆" panose="02010509060101010101" pitchFamily="49" charset="-122"/>
            </a:endParaRPr>
          </a:p>
        </p:txBody>
      </p:sp>
      <p:pic>
        <p:nvPicPr>
          <p:cNvPr id="169" name="New picture"/>
          <p:cNvPicPr/>
          <p:nvPr/>
        </p:nvPicPr>
        <p:blipFill>
          <a:blip r:embed="rId6"/>
          <a:stretch>
            <a:fillRect/>
          </a:stretch>
        </p:blipFill>
        <p:spPr>
          <a:xfrm>
            <a:off x="11950700" y="11404600"/>
            <a:ext cx="330200" cy="254000"/>
          </a:xfrm>
          <a:prstGeom prst="cube">
            <a:avLst/>
          </a:prstGeom>
        </p:spPr>
      </p:pic>
    </p:spTree>
    <p:custDataLst>
      <p:tags r:id="rId7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540068" cy="5400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8603933" y="4603433"/>
            <a:ext cx="540068" cy="540068"/>
          </a:xfrm>
          <a:prstGeom prst="rect">
            <a:avLst/>
          </a:prstGeom>
        </p:spPr>
      </p:pic>
      <p:sp>
        <p:nvSpPr>
          <p:cNvPr id="47" name="TextBox 1"/>
          <p:cNvSpPr txBox="1">
            <a:spLocks noChangeArrowheads="1"/>
          </p:cNvSpPr>
          <p:nvPr/>
        </p:nvSpPr>
        <p:spPr bwMode="auto">
          <a:xfrm>
            <a:off x="827316" y="2932051"/>
            <a:ext cx="1079500" cy="437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>
            <a:spAutoFit/>
          </a:bodyPr>
          <a:lstStyle/>
          <a:p>
            <a:pPr algn="ctr"/>
            <a:r>
              <a:rPr lang="en-US" altLang="zh-CN" sz="240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hénɡ</a:t>
            </a:r>
            <a:endParaRPr lang="en-US" altLang="zh-CN" sz="240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1"/>
          <p:cNvSpPr txBox="1">
            <a:spLocks noChangeArrowheads="1"/>
          </p:cNvSpPr>
          <p:nvPr/>
        </p:nvSpPr>
        <p:spPr bwMode="auto">
          <a:xfrm>
            <a:off x="4814570" y="3003550"/>
            <a:ext cx="1074420" cy="437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 anchor="ctr">
            <a:spAutoFit/>
          </a:bodyPr>
          <a:lstStyle/>
          <a:p>
            <a:pPr algn="ctr"/>
            <a:r>
              <a:rPr lang="en-US" altLang="zh-CN" sz="240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zhǎo</a:t>
            </a:r>
            <a:endParaRPr lang="en-US" altLang="zh-CN" sz="240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841412" y="1635960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赵县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59338" y="1635646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拱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3347244" y="1635646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4191386" y="1635646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桥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15522" y="1626935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济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4983474" y="1626935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>
            <p:custDataLst>
              <p:tags r:id="rId9"/>
            </p:custDataLst>
          </p:nvPr>
        </p:nvSpPr>
        <p:spPr>
          <a:xfrm>
            <a:off x="5847570" y="1626935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桥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15478" y="1626935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匠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71301" y="3363547"/>
            <a:ext cx="99949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跨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51786" y="3355495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历史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731635" y="2787015"/>
            <a:ext cx="1648460" cy="6680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2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智慧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>
            <p:custDataLst>
              <p:tags r:id="rId10"/>
            </p:custDataLst>
          </p:nvPr>
        </p:nvSpPr>
        <p:spPr>
          <a:xfrm>
            <a:off x="6683430" y="1626935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>
            <p:custDataLst>
              <p:tags r:id="rId11"/>
            </p:custDataLst>
          </p:nvPr>
        </p:nvSpPr>
        <p:spPr>
          <a:xfrm>
            <a:off x="2267451" y="1626955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设计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>
            <p:custDataLst>
              <p:tags r:id="rId12"/>
            </p:custDataLst>
          </p:nvPr>
        </p:nvSpPr>
        <p:spPr>
          <a:xfrm>
            <a:off x="4643750" y="3355583"/>
            <a:ext cx="99949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爪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7" grpId="1"/>
      <p:bldP spid="48" grpId="0"/>
      <p:bldP spid="48" grpId="1"/>
      <p:bldP spid="3" grpId="0"/>
      <p:bldP spid="5" grpId="0"/>
      <p:bldP spid="6" grpId="0"/>
      <p:bldP spid="9" grpId="0"/>
      <p:bldP spid="10" grpId="0"/>
      <p:bldP spid="17" grpId="0"/>
      <p:bldP spid="18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540068" cy="540068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8603933" y="4603433"/>
            <a:ext cx="540068" cy="540068"/>
          </a:xfrm>
          <a:prstGeom prst="rect">
            <a:avLst/>
          </a:prstGeom>
        </p:spPr>
      </p:pic>
      <p:sp>
        <p:nvSpPr>
          <p:cNvPr id="12292" name="文本框 64"/>
          <p:cNvSpPr txBox="1"/>
          <p:nvPr/>
        </p:nvSpPr>
        <p:spPr>
          <a:xfrm>
            <a:off x="1043608" y="1364531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省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2339752" y="1364531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县</a:t>
            </a:r>
            <a:endParaRPr lang="zh-CN" altLang="en-US" sz="6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3635896" y="1364531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匠</a:t>
            </a:r>
            <a:endParaRPr lang="zh-CN" altLang="en-US" sz="6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4860032" y="1364531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</a:t>
            </a:r>
            <a:endParaRPr lang="zh-CN" altLang="en-US" sz="6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6084168" y="1364531"/>
            <a:ext cx="93547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</a:t>
            </a:r>
            <a:endParaRPr lang="zh-CN" altLang="en-US" sz="6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2" name="文本框 64"/>
          <p:cNvSpPr txBox="1"/>
          <p:nvPr/>
        </p:nvSpPr>
        <p:spPr>
          <a:xfrm>
            <a:off x="7308304" y="1364531"/>
            <a:ext cx="834658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史</a:t>
            </a:r>
            <a:endParaRPr lang="zh-CN" altLang="en-US" sz="6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2416506" y="2954243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创</a:t>
            </a:r>
            <a:endParaRPr lang="zh-CN" altLang="en-US" sz="6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6" name="文本框 64"/>
          <p:cNvSpPr txBox="1"/>
          <p:nvPr/>
        </p:nvSpPr>
        <p:spPr>
          <a:xfrm>
            <a:off x="3640642" y="2954243"/>
            <a:ext cx="566811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</a:t>
            </a:r>
            <a:endParaRPr lang="zh-CN" altLang="en-US" sz="6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8" name="文本框 64"/>
          <p:cNvSpPr txBox="1"/>
          <p:nvPr/>
        </p:nvSpPr>
        <p:spPr>
          <a:xfrm>
            <a:off x="4976370" y="2954243"/>
            <a:ext cx="608488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且</a:t>
            </a:r>
            <a:endParaRPr lang="zh-CN" altLang="en-US" sz="6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0" name="文本框 64"/>
          <p:cNvSpPr txBox="1"/>
          <p:nvPr/>
        </p:nvSpPr>
        <p:spPr>
          <a:xfrm>
            <a:off x="6088914" y="2954243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智</a:t>
            </a:r>
            <a:endParaRPr lang="zh-CN" altLang="en-US" sz="6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2" name="文本框 64"/>
          <p:cNvSpPr txBox="1"/>
          <p:nvPr/>
        </p:nvSpPr>
        <p:spPr>
          <a:xfrm>
            <a:off x="7385058" y="2954243"/>
            <a:ext cx="854291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慧</a:t>
            </a:r>
            <a:endParaRPr lang="zh-CN" altLang="en-US" sz="6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"/>
          <p:cNvSpPr/>
          <p:nvPr>
            <p:custDataLst>
              <p:tags r:id="rId5"/>
            </p:custDataLst>
          </p:nvPr>
        </p:nvSpPr>
        <p:spPr>
          <a:xfrm>
            <a:off x="7308215" y="1364615"/>
            <a:ext cx="1029970" cy="106934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endParaRPr lang="zh-CN" altLang="en-US" sz="1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1" name="直接连接符 4"/>
          <p:cNvCxnSpPr/>
          <p:nvPr>
            <p:custDataLst>
              <p:tags r:id="rId6"/>
            </p:custDataLst>
          </p:nvPr>
        </p:nvCxnSpPr>
        <p:spPr>
          <a:xfrm>
            <a:off x="7308215" y="1891030"/>
            <a:ext cx="1029970" cy="0"/>
          </a:xfrm>
          <a:prstGeom prst="line">
            <a:avLst/>
          </a:prstGeom>
          <a:ln w="12700" cap="flat" cmpd="sng">
            <a:solidFill>
              <a:schemeClr val="dk1"/>
            </a:solidFill>
            <a:prstDash val="dash"/>
            <a:headEnd type="none" w="med" len="med"/>
            <a:tailEnd type="none" w="med" len="med"/>
          </a:ln>
        </p:spPr>
      </p:cxnSp>
      <p:cxnSp>
        <p:nvCxnSpPr>
          <p:cNvPr id="22" name="直接连接符 6"/>
          <p:cNvCxnSpPr/>
          <p:nvPr>
            <p:custDataLst>
              <p:tags r:id="rId7"/>
            </p:custDataLst>
          </p:nvPr>
        </p:nvCxnSpPr>
        <p:spPr>
          <a:xfrm flipH="1">
            <a:off x="7823835" y="1381760"/>
            <a:ext cx="0" cy="1069340"/>
          </a:xfrm>
          <a:prstGeom prst="line">
            <a:avLst/>
          </a:prstGeom>
          <a:ln w="12700" cap="flat" cmpd="sng">
            <a:solidFill>
              <a:schemeClr val="dk1"/>
            </a:solidFill>
            <a:prstDash val="dash"/>
            <a:headEnd type="none" w="med" len="med"/>
            <a:tailEnd type="none" w="med" len="med"/>
          </a:ln>
        </p:spPr>
      </p:cxnSp>
      <p:sp>
        <p:nvSpPr>
          <p:cNvPr id="72" name="矩形 1"/>
          <p:cNvSpPr/>
          <p:nvPr>
            <p:custDataLst>
              <p:tags r:id="rId8"/>
            </p:custDataLst>
          </p:nvPr>
        </p:nvSpPr>
        <p:spPr>
          <a:xfrm>
            <a:off x="2344420" y="2953385"/>
            <a:ext cx="1029970" cy="106934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endParaRPr lang="zh-CN" altLang="en-US" sz="1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3" name="直接连接符 4"/>
          <p:cNvCxnSpPr/>
          <p:nvPr>
            <p:custDataLst>
              <p:tags r:id="rId9"/>
            </p:custDataLst>
          </p:nvPr>
        </p:nvCxnSpPr>
        <p:spPr>
          <a:xfrm>
            <a:off x="2344420" y="3479800"/>
            <a:ext cx="1029970" cy="0"/>
          </a:xfrm>
          <a:prstGeom prst="line">
            <a:avLst/>
          </a:prstGeom>
          <a:ln w="12700" cap="flat" cmpd="sng">
            <a:solidFill>
              <a:schemeClr val="dk1"/>
            </a:solidFill>
            <a:prstDash val="dash"/>
            <a:headEnd type="none" w="med" len="med"/>
            <a:tailEnd type="none" w="med" len="med"/>
          </a:ln>
        </p:spPr>
      </p:cxnSp>
      <p:cxnSp>
        <p:nvCxnSpPr>
          <p:cNvPr id="74" name="直接连接符 6"/>
          <p:cNvCxnSpPr/>
          <p:nvPr>
            <p:custDataLst>
              <p:tags r:id="rId10"/>
            </p:custDataLst>
          </p:nvPr>
        </p:nvCxnSpPr>
        <p:spPr>
          <a:xfrm flipH="1">
            <a:off x="2860040" y="2970530"/>
            <a:ext cx="0" cy="1069340"/>
          </a:xfrm>
          <a:prstGeom prst="line">
            <a:avLst/>
          </a:prstGeom>
          <a:ln w="12700" cap="flat" cmpd="sng">
            <a:solidFill>
              <a:schemeClr val="dk1"/>
            </a:solidFill>
            <a:prstDash val="dash"/>
            <a:headEnd type="none" w="med" len="med"/>
            <a:tailEnd type="none" w="med" len="med"/>
          </a:ln>
        </p:spPr>
      </p:cxnSp>
      <p:sp>
        <p:nvSpPr>
          <p:cNvPr id="76" name="矩形 1"/>
          <p:cNvSpPr/>
          <p:nvPr>
            <p:custDataLst>
              <p:tags r:id="rId11"/>
            </p:custDataLst>
          </p:nvPr>
        </p:nvSpPr>
        <p:spPr>
          <a:xfrm>
            <a:off x="3568700" y="2953385"/>
            <a:ext cx="1029970" cy="106934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endParaRPr lang="zh-CN" altLang="en-US" sz="1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7" name="直接连接符 4"/>
          <p:cNvCxnSpPr/>
          <p:nvPr>
            <p:custDataLst>
              <p:tags r:id="rId12"/>
            </p:custDataLst>
          </p:nvPr>
        </p:nvCxnSpPr>
        <p:spPr>
          <a:xfrm>
            <a:off x="3568700" y="3479800"/>
            <a:ext cx="1029970" cy="0"/>
          </a:xfrm>
          <a:prstGeom prst="line">
            <a:avLst/>
          </a:prstGeom>
          <a:ln w="12700" cap="flat" cmpd="sng">
            <a:solidFill>
              <a:schemeClr val="dk1"/>
            </a:solidFill>
            <a:prstDash val="dash"/>
            <a:headEnd type="none" w="med" len="med"/>
            <a:tailEnd type="none" w="med" len="med"/>
          </a:ln>
        </p:spPr>
      </p:cxnSp>
      <p:cxnSp>
        <p:nvCxnSpPr>
          <p:cNvPr id="78" name="直接连接符 6"/>
          <p:cNvCxnSpPr/>
          <p:nvPr>
            <p:custDataLst>
              <p:tags r:id="rId13"/>
            </p:custDataLst>
          </p:nvPr>
        </p:nvCxnSpPr>
        <p:spPr>
          <a:xfrm flipH="1">
            <a:off x="4084320" y="2970530"/>
            <a:ext cx="0" cy="1069340"/>
          </a:xfrm>
          <a:prstGeom prst="line">
            <a:avLst/>
          </a:prstGeom>
          <a:ln w="12700" cap="flat" cmpd="sng">
            <a:solidFill>
              <a:schemeClr val="dk1"/>
            </a:solidFill>
            <a:prstDash val="dash"/>
            <a:headEnd type="none" w="med" len="med"/>
            <a:tailEnd type="none" w="med" len="med"/>
          </a:ln>
        </p:spPr>
      </p:cxnSp>
      <p:sp>
        <p:nvSpPr>
          <p:cNvPr id="80" name="矩形 1"/>
          <p:cNvSpPr/>
          <p:nvPr>
            <p:custDataLst>
              <p:tags r:id="rId14"/>
            </p:custDataLst>
          </p:nvPr>
        </p:nvSpPr>
        <p:spPr>
          <a:xfrm>
            <a:off x="4864735" y="2953385"/>
            <a:ext cx="1029970" cy="106934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endParaRPr lang="zh-CN" altLang="en-US" sz="1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1" name="直接连接符 4"/>
          <p:cNvCxnSpPr/>
          <p:nvPr>
            <p:custDataLst>
              <p:tags r:id="rId15"/>
            </p:custDataLst>
          </p:nvPr>
        </p:nvCxnSpPr>
        <p:spPr>
          <a:xfrm>
            <a:off x="4864735" y="3479800"/>
            <a:ext cx="1029970" cy="0"/>
          </a:xfrm>
          <a:prstGeom prst="line">
            <a:avLst/>
          </a:prstGeom>
          <a:ln w="12700" cap="flat" cmpd="sng">
            <a:solidFill>
              <a:schemeClr val="dk1"/>
            </a:solidFill>
            <a:prstDash val="dash"/>
            <a:headEnd type="none" w="med" len="med"/>
            <a:tailEnd type="none" w="med" len="med"/>
          </a:ln>
        </p:spPr>
      </p:cxnSp>
      <p:cxnSp>
        <p:nvCxnSpPr>
          <p:cNvPr id="82" name="直接连接符 6"/>
          <p:cNvCxnSpPr/>
          <p:nvPr>
            <p:custDataLst>
              <p:tags r:id="rId16"/>
            </p:custDataLst>
          </p:nvPr>
        </p:nvCxnSpPr>
        <p:spPr>
          <a:xfrm flipH="1">
            <a:off x="5380355" y="2970530"/>
            <a:ext cx="0" cy="1069340"/>
          </a:xfrm>
          <a:prstGeom prst="line">
            <a:avLst/>
          </a:prstGeom>
          <a:ln w="12700" cap="flat" cmpd="sng">
            <a:solidFill>
              <a:schemeClr val="dk1"/>
            </a:solidFill>
            <a:prstDash val="dash"/>
            <a:headEnd type="none" w="med" len="med"/>
            <a:tailEnd type="none" w="med" len="med"/>
          </a:ln>
        </p:spPr>
      </p:cxnSp>
      <p:sp>
        <p:nvSpPr>
          <p:cNvPr id="84" name="矩形 1"/>
          <p:cNvSpPr/>
          <p:nvPr>
            <p:custDataLst>
              <p:tags r:id="rId17"/>
            </p:custDataLst>
          </p:nvPr>
        </p:nvSpPr>
        <p:spPr>
          <a:xfrm>
            <a:off x="6089015" y="2953385"/>
            <a:ext cx="1029970" cy="106934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endParaRPr lang="zh-CN" altLang="en-US" sz="1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5" name="直接连接符 4"/>
          <p:cNvCxnSpPr/>
          <p:nvPr>
            <p:custDataLst>
              <p:tags r:id="rId18"/>
            </p:custDataLst>
          </p:nvPr>
        </p:nvCxnSpPr>
        <p:spPr>
          <a:xfrm>
            <a:off x="6089015" y="3479800"/>
            <a:ext cx="1029970" cy="0"/>
          </a:xfrm>
          <a:prstGeom prst="line">
            <a:avLst/>
          </a:prstGeom>
          <a:ln w="12700" cap="flat" cmpd="sng">
            <a:solidFill>
              <a:schemeClr val="dk1"/>
            </a:solidFill>
            <a:prstDash val="dash"/>
            <a:headEnd type="none" w="med" len="med"/>
            <a:tailEnd type="none" w="med" len="med"/>
          </a:ln>
        </p:spPr>
      </p:cxnSp>
      <p:cxnSp>
        <p:nvCxnSpPr>
          <p:cNvPr id="86" name="直接连接符 6"/>
          <p:cNvCxnSpPr/>
          <p:nvPr>
            <p:custDataLst>
              <p:tags r:id="rId19"/>
            </p:custDataLst>
          </p:nvPr>
        </p:nvCxnSpPr>
        <p:spPr>
          <a:xfrm flipH="1">
            <a:off x="6604635" y="2970530"/>
            <a:ext cx="0" cy="1069340"/>
          </a:xfrm>
          <a:prstGeom prst="line">
            <a:avLst/>
          </a:prstGeom>
          <a:ln w="12700" cap="flat" cmpd="sng">
            <a:solidFill>
              <a:schemeClr val="dk1"/>
            </a:solidFill>
            <a:prstDash val="dash"/>
            <a:headEnd type="none" w="med" len="med"/>
            <a:tailEnd type="none" w="med" len="med"/>
          </a:ln>
        </p:spPr>
      </p:cxnSp>
      <p:sp>
        <p:nvSpPr>
          <p:cNvPr id="88" name="矩形 1"/>
          <p:cNvSpPr/>
          <p:nvPr>
            <p:custDataLst>
              <p:tags r:id="rId20"/>
            </p:custDataLst>
          </p:nvPr>
        </p:nvSpPr>
        <p:spPr>
          <a:xfrm>
            <a:off x="7313295" y="2953385"/>
            <a:ext cx="1029970" cy="106934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endParaRPr lang="zh-CN" altLang="en-US" sz="1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9" name="直接连接符 4"/>
          <p:cNvCxnSpPr/>
          <p:nvPr>
            <p:custDataLst>
              <p:tags r:id="rId21"/>
            </p:custDataLst>
          </p:nvPr>
        </p:nvCxnSpPr>
        <p:spPr>
          <a:xfrm>
            <a:off x="7313295" y="3479800"/>
            <a:ext cx="1029970" cy="0"/>
          </a:xfrm>
          <a:prstGeom prst="line">
            <a:avLst/>
          </a:prstGeom>
          <a:ln w="12700" cap="flat" cmpd="sng">
            <a:solidFill>
              <a:schemeClr val="dk1"/>
            </a:solidFill>
            <a:prstDash val="dash"/>
            <a:headEnd type="none" w="med" len="med"/>
            <a:tailEnd type="none" w="med" len="med"/>
          </a:ln>
        </p:spPr>
      </p:cxnSp>
      <p:cxnSp>
        <p:nvCxnSpPr>
          <p:cNvPr id="90" name="直接连接符 6"/>
          <p:cNvCxnSpPr/>
          <p:nvPr>
            <p:custDataLst>
              <p:tags r:id="rId22"/>
            </p:custDataLst>
          </p:nvPr>
        </p:nvCxnSpPr>
        <p:spPr>
          <a:xfrm flipH="1">
            <a:off x="7828280" y="2970530"/>
            <a:ext cx="0" cy="1069340"/>
          </a:xfrm>
          <a:prstGeom prst="line">
            <a:avLst/>
          </a:prstGeom>
          <a:ln w="12700" cap="flat" cmpd="sng">
            <a:solidFill>
              <a:schemeClr val="dk1"/>
            </a:solidFill>
            <a:prstDash val="dash"/>
            <a:headEnd type="none" w="med" len="med"/>
            <a:tailEnd type="none" w="med" len="med"/>
          </a:ln>
        </p:spPr>
      </p:cxnSp>
      <p:sp>
        <p:nvSpPr>
          <p:cNvPr id="92" name="矩形 1"/>
          <p:cNvSpPr/>
          <p:nvPr>
            <p:custDataLst>
              <p:tags r:id="rId23"/>
            </p:custDataLst>
          </p:nvPr>
        </p:nvSpPr>
        <p:spPr>
          <a:xfrm>
            <a:off x="6083935" y="1364615"/>
            <a:ext cx="1029970" cy="106934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endParaRPr lang="zh-CN" altLang="en-US" sz="1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3" name="直接连接符 4"/>
          <p:cNvCxnSpPr/>
          <p:nvPr>
            <p:custDataLst>
              <p:tags r:id="rId24"/>
            </p:custDataLst>
          </p:nvPr>
        </p:nvCxnSpPr>
        <p:spPr>
          <a:xfrm>
            <a:off x="6083935" y="1891030"/>
            <a:ext cx="1029970" cy="0"/>
          </a:xfrm>
          <a:prstGeom prst="line">
            <a:avLst/>
          </a:prstGeom>
          <a:ln w="12700" cap="flat" cmpd="sng">
            <a:solidFill>
              <a:schemeClr val="dk1"/>
            </a:solidFill>
            <a:prstDash val="dash"/>
            <a:headEnd type="none" w="med" len="med"/>
            <a:tailEnd type="none" w="med" len="med"/>
          </a:ln>
        </p:spPr>
      </p:cxnSp>
      <p:cxnSp>
        <p:nvCxnSpPr>
          <p:cNvPr id="94" name="直接连接符 6"/>
          <p:cNvCxnSpPr/>
          <p:nvPr>
            <p:custDataLst>
              <p:tags r:id="rId25"/>
            </p:custDataLst>
          </p:nvPr>
        </p:nvCxnSpPr>
        <p:spPr>
          <a:xfrm flipH="1">
            <a:off x="6599555" y="1381760"/>
            <a:ext cx="0" cy="1069340"/>
          </a:xfrm>
          <a:prstGeom prst="line">
            <a:avLst/>
          </a:prstGeom>
          <a:ln w="12700" cap="flat" cmpd="sng">
            <a:solidFill>
              <a:schemeClr val="dk1"/>
            </a:solidFill>
            <a:prstDash val="dash"/>
            <a:headEnd type="none" w="med" len="med"/>
            <a:tailEnd type="none" w="med" len="med"/>
          </a:ln>
        </p:spPr>
      </p:cxnSp>
      <p:sp>
        <p:nvSpPr>
          <p:cNvPr id="96" name="矩形 1"/>
          <p:cNvSpPr/>
          <p:nvPr>
            <p:custDataLst>
              <p:tags r:id="rId26"/>
            </p:custDataLst>
          </p:nvPr>
        </p:nvSpPr>
        <p:spPr>
          <a:xfrm>
            <a:off x="4860290" y="1358900"/>
            <a:ext cx="1029970" cy="106934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endParaRPr lang="zh-CN" altLang="en-US" sz="1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7" name="直接连接符 4"/>
          <p:cNvCxnSpPr/>
          <p:nvPr>
            <p:custDataLst>
              <p:tags r:id="rId27"/>
            </p:custDataLst>
          </p:nvPr>
        </p:nvCxnSpPr>
        <p:spPr>
          <a:xfrm>
            <a:off x="4860290" y="1885315"/>
            <a:ext cx="1029970" cy="0"/>
          </a:xfrm>
          <a:prstGeom prst="line">
            <a:avLst/>
          </a:prstGeom>
          <a:ln w="12700" cap="flat" cmpd="sng">
            <a:solidFill>
              <a:schemeClr val="dk1"/>
            </a:solidFill>
            <a:prstDash val="dash"/>
            <a:headEnd type="none" w="med" len="med"/>
            <a:tailEnd type="none" w="med" len="med"/>
          </a:ln>
        </p:spPr>
      </p:cxnSp>
      <p:cxnSp>
        <p:nvCxnSpPr>
          <p:cNvPr id="98" name="直接连接符 6"/>
          <p:cNvCxnSpPr/>
          <p:nvPr>
            <p:custDataLst>
              <p:tags r:id="rId28"/>
            </p:custDataLst>
          </p:nvPr>
        </p:nvCxnSpPr>
        <p:spPr>
          <a:xfrm flipH="1">
            <a:off x="5375275" y="1376045"/>
            <a:ext cx="0" cy="1069340"/>
          </a:xfrm>
          <a:prstGeom prst="line">
            <a:avLst/>
          </a:prstGeom>
          <a:ln w="12700" cap="flat" cmpd="sng">
            <a:solidFill>
              <a:schemeClr val="dk1"/>
            </a:solidFill>
            <a:prstDash val="dash"/>
            <a:headEnd type="none" w="med" len="med"/>
            <a:tailEnd type="none" w="med" len="med"/>
          </a:ln>
        </p:spPr>
      </p:cxnSp>
      <p:sp>
        <p:nvSpPr>
          <p:cNvPr id="100" name="矩形 1"/>
          <p:cNvSpPr/>
          <p:nvPr>
            <p:custDataLst>
              <p:tags r:id="rId29"/>
            </p:custDataLst>
          </p:nvPr>
        </p:nvSpPr>
        <p:spPr>
          <a:xfrm>
            <a:off x="3563620" y="1358900"/>
            <a:ext cx="1029970" cy="106934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endParaRPr lang="zh-CN" altLang="en-US" sz="1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1" name="直接连接符 4"/>
          <p:cNvCxnSpPr/>
          <p:nvPr>
            <p:custDataLst>
              <p:tags r:id="rId30"/>
            </p:custDataLst>
          </p:nvPr>
        </p:nvCxnSpPr>
        <p:spPr>
          <a:xfrm>
            <a:off x="3563620" y="1885315"/>
            <a:ext cx="1029970" cy="0"/>
          </a:xfrm>
          <a:prstGeom prst="line">
            <a:avLst/>
          </a:prstGeom>
          <a:ln w="12700" cap="flat" cmpd="sng">
            <a:solidFill>
              <a:schemeClr val="dk1"/>
            </a:solidFill>
            <a:prstDash val="dash"/>
            <a:headEnd type="none" w="med" len="med"/>
            <a:tailEnd type="none" w="med" len="med"/>
          </a:ln>
        </p:spPr>
      </p:cxnSp>
      <p:cxnSp>
        <p:nvCxnSpPr>
          <p:cNvPr id="102" name="直接连接符 6"/>
          <p:cNvCxnSpPr/>
          <p:nvPr>
            <p:custDataLst>
              <p:tags r:id="rId31"/>
            </p:custDataLst>
          </p:nvPr>
        </p:nvCxnSpPr>
        <p:spPr>
          <a:xfrm flipH="1">
            <a:off x="4079240" y="1376045"/>
            <a:ext cx="0" cy="1069340"/>
          </a:xfrm>
          <a:prstGeom prst="line">
            <a:avLst/>
          </a:prstGeom>
          <a:ln w="12700" cap="flat" cmpd="sng">
            <a:solidFill>
              <a:schemeClr val="dk1"/>
            </a:solidFill>
            <a:prstDash val="dash"/>
            <a:headEnd type="none" w="med" len="med"/>
            <a:tailEnd type="none" w="med" len="med"/>
          </a:ln>
        </p:spPr>
      </p:cxnSp>
      <p:sp>
        <p:nvSpPr>
          <p:cNvPr id="104" name="矩形 1"/>
          <p:cNvSpPr/>
          <p:nvPr>
            <p:custDataLst>
              <p:tags r:id="rId32"/>
            </p:custDataLst>
          </p:nvPr>
        </p:nvSpPr>
        <p:spPr>
          <a:xfrm>
            <a:off x="2339975" y="1358900"/>
            <a:ext cx="1029970" cy="106934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endParaRPr lang="zh-CN" altLang="en-US" sz="1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5" name="直接连接符 4"/>
          <p:cNvCxnSpPr/>
          <p:nvPr>
            <p:custDataLst>
              <p:tags r:id="rId33"/>
            </p:custDataLst>
          </p:nvPr>
        </p:nvCxnSpPr>
        <p:spPr>
          <a:xfrm>
            <a:off x="2339975" y="1885315"/>
            <a:ext cx="1029970" cy="0"/>
          </a:xfrm>
          <a:prstGeom prst="line">
            <a:avLst/>
          </a:prstGeom>
          <a:ln w="12700" cap="flat" cmpd="sng">
            <a:solidFill>
              <a:schemeClr val="dk1"/>
            </a:solidFill>
            <a:prstDash val="dash"/>
            <a:headEnd type="none" w="med" len="med"/>
            <a:tailEnd type="none" w="med" len="med"/>
          </a:ln>
        </p:spPr>
      </p:cxnSp>
      <p:cxnSp>
        <p:nvCxnSpPr>
          <p:cNvPr id="106" name="直接连接符 6"/>
          <p:cNvCxnSpPr/>
          <p:nvPr>
            <p:custDataLst>
              <p:tags r:id="rId34"/>
            </p:custDataLst>
          </p:nvPr>
        </p:nvCxnSpPr>
        <p:spPr>
          <a:xfrm flipH="1">
            <a:off x="2854960" y="1376045"/>
            <a:ext cx="0" cy="1069340"/>
          </a:xfrm>
          <a:prstGeom prst="line">
            <a:avLst/>
          </a:prstGeom>
          <a:ln w="12700" cap="flat" cmpd="sng">
            <a:solidFill>
              <a:schemeClr val="dk1"/>
            </a:solidFill>
            <a:prstDash val="dash"/>
            <a:headEnd type="none" w="med" len="med"/>
            <a:tailEnd type="none" w="med" len="med"/>
          </a:ln>
        </p:spPr>
      </p:cxnSp>
      <p:sp>
        <p:nvSpPr>
          <p:cNvPr id="108" name="矩形 1"/>
          <p:cNvSpPr/>
          <p:nvPr>
            <p:custDataLst>
              <p:tags r:id="rId35"/>
            </p:custDataLst>
          </p:nvPr>
        </p:nvSpPr>
        <p:spPr>
          <a:xfrm>
            <a:off x="1043305" y="1363980"/>
            <a:ext cx="1029970" cy="106934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endParaRPr lang="zh-CN" altLang="en-US" sz="1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9" name="直接连接符 4"/>
          <p:cNvCxnSpPr/>
          <p:nvPr>
            <p:custDataLst>
              <p:tags r:id="rId36"/>
            </p:custDataLst>
          </p:nvPr>
        </p:nvCxnSpPr>
        <p:spPr>
          <a:xfrm>
            <a:off x="1043305" y="1890395"/>
            <a:ext cx="1029970" cy="0"/>
          </a:xfrm>
          <a:prstGeom prst="line">
            <a:avLst/>
          </a:prstGeom>
          <a:ln w="12700" cap="flat" cmpd="sng">
            <a:solidFill>
              <a:schemeClr val="dk1"/>
            </a:solidFill>
            <a:prstDash val="dash"/>
            <a:headEnd type="none" w="med" len="med"/>
            <a:tailEnd type="none" w="med" len="med"/>
          </a:ln>
        </p:spPr>
      </p:cxnSp>
      <p:cxnSp>
        <p:nvCxnSpPr>
          <p:cNvPr id="110" name="直接连接符 6"/>
          <p:cNvCxnSpPr/>
          <p:nvPr>
            <p:custDataLst>
              <p:tags r:id="rId37"/>
            </p:custDataLst>
          </p:nvPr>
        </p:nvCxnSpPr>
        <p:spPr>
          <a:xfrm flipH="1">
            <a:off x="1558925" y="1381125"/>
            <a:ext cx="0" cy="1069340"/>
          </a:xfrm>
          <a:prstGeom prst="line">
            <a:avLst/>
          </a:prstGeom>
          <a:ln w="12700" cap="flat" cmpd="sng">
            <a:solidFill>
              <a:schemeClr val="dk1"/>
            </a:solidFill>
            <a:prstDash val="dash"/>
            <a:headEnd type="none" w="med" len="med"/>
            <a:tailEnd type="none" w="med" len="med"/>
          </a:ln>
        </p:spPr>
      </p:cxnSp>
      <p:sp>
        <p:nvSpPr>
          <p:cNvPr id="61" name="文本框 64"/>
          <p:cNvSpPr txBox="1"/>
          <p:nvPr/>
        </p:nvSpPr>
        <p:spPr>
          <a:xfrm>
            <a:off x="1115616" y="2932534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赵</a:t>
            </a:r>
            <a:endParaRPr lang="zh-CN" altLang="en-US" sz="6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矩形 1"/>
          <p:cNvSpPr/>
          <p:nvPr>
            <p:custDataLst>
              <p:tags r:id="rId38"/>
            </p:custDataLst>
          </p:nvPr>
        </p:nvSpPr>
        <p:spPr>
          <a:xfrm>
            <a:off x="1115695" y="2931795"/>
            <a:ext cx="1029970" cy="106934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endParaRPr lang="zh-CN" altLang="en-US" sz="1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4" name="直接连接符 4"/>
          <p:cNvCxnSpPr/>
          <p:nvPr>
            <p:custDataLst>
              <p:tags r:id="rId39"/>
            </p:custDataLst>
          </p:nvPr>
        </p:nvCxnSpPr>
        <p:spPr>
          <a:xfrm>
            <a:off x="1115695" y="3458210"/>
            <a:ext cx="1029970" cy="0"/>
          </a:xfrm>
          <a:prstGeom prst="line">
            <a:avLst/>
          </a:prstGeom>
          <a:ln w="12700" cap="flat" cmpd="sng">
            <a:solidFill>
              <a:schemeClr val="dk1"/>
            </a:solidFill>
            <a:prstDash val="dash"/>
            <a:headEnd type="none" w="med" len="med"/>
            <a:tailEnd type="none" w="med" len="med"/>
          </a:ln>
        </p:spPr>
      </p:cxnSp>
      <p:cxnSp>
        <p:nvCxnSpPr>
          <p:cNvPr id="65" name="直接连接符 6"/>
          <p:cNvCxnSpPr/>
          <p:nvPr>
            <p:custDataLst>
              <p:tags r:id="rId40"/>
            </p:custDataLst>
          </p:nvPr>
        </p:nvCxnSpPr>
        <p:spPr>
          <a:xfrm flipH="1">
            <a:off x="1631315" y="2948940"/>
            <a:ext cx="0" cy="1069340"/>
          </a:xfrm>
          <a:prstGeom prst="line">
            <a:avLst/>
          </a:prstGeom>
          <a:ln w="12700" cap="flat" cmpd="sng">
            <a:solidFill>
              <a:schemeClr val="dk1"/>
            </a:solidFill>
            <a:prstDash val="dash"/>
            <a:headEnd type="none" w="med" len="med"/>
            <a:tailEnd type="none" w="med" len="med"/>
          </a:ln>
        </p:spPr>
      </p:cxnSp>
    </p:spTree>
    <p:custDataLst>
      <p:tags r:id="rId41"/>
    </p:custData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12296" grpId="0"/>
      <p:bldP spid="12298" grpId="0"/>
      <p:bldP spid="12300" grpId="0"/>
      <p:bldP spid="12302" grpId="0"/>
      <p:bldP spid="12304" grpId="0"/>
      <p:bldP spid="12306" grpId="0"/>
      <p:bldP spid="12308" grpId="0"/>
      <p:bldP spid="12310" grpId="0"/>
      <p:bldP spid="12312" grpId="0"/>
      <p:bldP spid="6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540068" cy="540068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8603933" y="4603433"/>
            <a:ext cx="540068" cy="540068"/>
          </a:xfrm>
          <a:prstGeom prst="rect">
            <a:avLst/>
          </a:prstGeom>
        </p:spPr>
      </p:pic>
      <p:sp>
        <p:nvSpPr>
          <p:cNvPr id="2" name="文本框 6"/>
          <p:cNvSpPr txBox="1"/>
          <p:nvPr>
            <p:custDataLst>
              <p:tags r:id="rId5"/>
            </p:custDataLst>
          </p:nvPr>
        </p:nvSpPr>
        <p:spPr>
          <a:xfrm>
            <a:off x="1115060" y="987425"/>
            <a:ext cx="6800215" cy="1370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3200" b="1" dirty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自由朗读课文，说一说</a:t>
            </a:r>
            <a:r>
              <a:rPr lang="zh-CN" altLang="en-US" sz="3200" b="1" noProof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本文主要从哪几个方面描写了赵州桥？</a:t>
            </a:r>
            <a:r>
              <a:rPr lang="zh-CN" altLang="en-US" sz="3200" b="1" dirty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</a:t>
            </a:r>
            <a:endParaRPr lang="zh-CN" altLang="en-US" sz="3200" b="1" dirty="0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754732" y="2787610"/>
            <a:ext cx="20193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气势雄伟</a:t>
            </a:r>
            <a:endParaRPr lang="zh-CN" altLang="en-US" sz="3600" b="1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2" name="TextBox 1"/>
          <p:cNvSpPr txBox="1">
            <a:spLocks noChangeArrowheads="1"/>
          </p:cNvSpPr>
          <p:nvPr/>
        </p:nvSpPr>
        <p:spPr bwMode="auto">
          <a:xfrm>
            <a:off x="3563573" y="2787363"/>
            <a:ext cx="20193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建造坚固</a:t>
            </a:r>
            <a:endParaRPr lang="zh-CN" altLang="en-US" sz="36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6" name="TextBox 1"/>
          <p:cNvSpPr txBox="1">
            <a:spLocks noChangeArrowheads="1"/>
          </p:cNvSpPr>
          <p:nvPr/>
        </p:nvSpPr>
        <p:spPr bwMode="auto">
          <a:xfrm>
            <a:off x="6371701" y="2787377"/>
            <a:ext cx="20193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图案精美</a:t>
            </a:r>
            <a:endParaRPr lang="zh-CN" altLang="en-US" sz="36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5362" grpId="0"/>
      <p:bldP spid="1638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8603933" y="4603433"/>
            <a:ext cx="540068" cy="540068"/>
          </a:xfrm>
          <a:prstGeom prst="rect">
            <a:avLst/>
          </a:prstGeom>
        </p:spPr>
      </p:pic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539552" y="627534"/>
            <a:ext cx="7777162" cy="21583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   桥长</a:t>
            </a:r>
            <a:r>
              <a:rPr lang="zh-CN" altLang="en-US" sz="28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五十多米</a:t>
            </a:r>
            <a:r>
              <a:rPr lang="zh-CN" altLang="en-US" sz="2800" b="1" dirty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，有</a:t>
            </a:r>
            <a:r>
              <a:rPr lang="zh-CN" altLang="en-US" sz="28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九米多</a:t>
            </a:r>
            <a:r>
              <a:rPr lang="zh-CN" altLang="en-US" sz="2800" b="1" dirty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宽，中间行车马，两旁走人。这么长的桥，全部用石头砌成，下面</a:t>
            </a:r>
            <a:r>
              <a:rPr lang="zh-CN" altLang="en-US" sz="28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没有</a:t>
            </a:r>
            <a:r>
              <a:rPr lang="zh-CN" altLang="en-US" sz="2800" b="1" dirty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桥墩，</a:t>
            </a:r>
            <a:r>
              <a:rPr lang="zh-CN" altLang="en-US" sz="28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只有</a:t>
            </a:r>
            <a:r>
              <a:rPr lang="zh-CN" altLang="en-US" sz="2800" b="1" dirty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一个拱形的大桥洞，横跨在</a:t>
            </a:r>
            <a:r>
              <a:rPr lang="zh-CN" altLang="en-US" sz="28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三十七米多</a:t>
            </a:r>
            <a:r>
              <a:rPr lang="zh-CN" altLang="en-US" sz="2800" b="1" dirty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宽的河面上。</a:t>
            </a:r>
            <a:endParaRPr lang="zh-CN" altLang="en-US" sz="2800" b="1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9552" y="2772673"/>
            <a:ext cx="8064896" cy="20300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运用“五十多米”“九米”“三十七米”等具体数字介绍了赵州桥的长度和宽度，是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列数字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的说明方法，体现了赵州桥的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雄伟壮观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34642" y="-40"/>
            <a:ext cx="20193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气势雄伟</a:t>
            </a:r>
            <a:endParaRPr lang="zh-CN" altLang="en-US" sz="3600" b="1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8603933" y="4603433"/>
            <a:ext cx="540068" cy="540068"/>
          </a:xfrm>
          <a:prstGeom prst="rect">
            <a:avLst/>
          </a:prstGeom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39423" y="699370"/>
            <a:ext cx="7920359" cy="1641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这种设计</a:t>
            </a:r>
            <a:r>
              <a:rPr lang="zh-CN" altLang="en-US" sz="2800" b="1" dirty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，在建桥史上是一个创举，</a:t>
            </a:r>
            <a:r>
              <a:rPr lang="zh-CN" altLang="en-US" sz="28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既</a:t>
            </a:r>
            <a:r>
              <a:rPr lang="zh-CN" altLang="en-US" sz="2800" b="1" dirty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减轻了流水对桥身的冲击力，使桥不容易被大水冲毁，</a:t>
            </a:r>
            <a:r>
              <a:rPr lang="zh-CN" altLang="en-US" sz="28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又</a:t>
            </a:r>
            <a:r>
              <a:rPr lang="zh-CN" altLang="en-US" sz="2800" b="1" dirty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减轻了桥身的重量，节省了石料。</a:t>
            </a:r>
            <a:endParaRPr lang="zh-CN" altLang="en-US" sz="2800" b="1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4" name="Text Box 4">
            <a:hlinkClick r:id="rId3" action="ppaction://hlinksldjump"/>
          </p:cNvPr>
          <p:cNvSpPr txBox="1"/>
          <p:nvPr/>
        </p:nvSpPr>
        <p:spPr>
          <a:xfrm>
            <a:off x="754698" y="2515265"/>
            <a:ext cx="71932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/>
            <a:r>
              <a:rPr lang="zh-CN" altLang="en-US" sz="240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“这种设计”指什么样的设计</a:t>
            </a:r>
            <a:r>
              <a:rPr lang="en-US" altLang="zh-CN" sz="240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这样设计有什么好处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?</a:t>
            </a:r>
            <a:endParaRPr lang="en-US" altLang="zh-CN" sz="2400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5015" y="3580130"/>
            <a:ext cx="73418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这种设计充分反映了我国古代劳动人民的智慧和才干。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5362" name="TextBox 1"/>
          <p:cNvSpPr txBox="1">
            <a:spLocks noChangeArrowheads="1"/>
          </p:cNvSpPr>
          <p:nvPr/>
        </p:nvSpPr>
        <p:spPr bwMode="auto">
          <a:xfrm>
            <a:off x="107268" y="122903"/>
            <a:ext cx="20193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建造坚固</a:t>
            </a:r>
            <a:endParaRPr lang="zh-CN" altLang="en-US" sz="3600" b="1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8603933" y="4603433"/>
            <a:ext cx="540068" cy="540068"/>
          </a:xfrm>
          <a:prstGeom prst="rect">
            <a:avLst/>
          </a:prstGeom>
        </p:spPr>
      </p:pic>
      <p:sp>
        <p:nvSpPr>
          <p:cNvPr id="33793" name="Text Box 2"/>
          <p:cNvSpPr txBox="1">
            <a:spLocks noChangeArrowheads="1"/>
          </p:cNvSpPr>
          <p:nvPr/>
        </p:nvSpPr>
        <p:spPr bwMode="auto">
          <a:xfrm>
            <a:off x="1116013" y="1475358"/>
            <a:ext cx="592264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这座桥不但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坚固</a:t>
            </a:r>
            <a:r>
              <a:rPr lang="en-US" altLang="zh-CN" sz="3600" b="1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而且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美观</a:t>
            </a:r>
            <a:r>
              <a:rPr lang="zh-CN" altLang="en-US" sz="3600" b="1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600" b="1" dirty="0">
              <a:solidFill>
                <a:schemeClr val="accent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411413" y="951483"/>
            <a:ext cx="20891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总结了上文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5867400" y="2121470"/>
            <a:ext cx="197040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引出了下文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9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016000" y="2716213"/>
            <a:ext cx="6840538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这种句子叫做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过渡句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，起着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承上启下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的作用。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386" name="TextBox 1"/>
          <p:cNvSpPr txBox="1">
            <a:spLocks noChangeArrowheads="1"/>
          </p:cNvSpPr>
          <p:nvPr/>
        </p:nvSpPr>
        <p:spPr bwMode="auto">
          <a:xfrm>
            <a:off x="179181" y="195307"/>
            <a:ext cx="20193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图案精美</a:t>
            </a:r>
            <a:endParaRPr lang="zh-CN" altLang="en-US" sz="3600" b="1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540068" cy="540068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8603933" y="4603433"/>
            <a:ext cx="540068" cy="540068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339752" y="555526"/>
            <a:ext cx="4526471" cy="27411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369466" y="3363838"/>
            <a:ext cx="5938838" cy="11245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   有的刻着两条相互缠绕的龙，嘴里吐出美丽的水花。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540068" cy="540068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8603933" y="4603433"/>
            <a:ext cx="540068" cy="540068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187450" y="339725"/>
            <a:ext cx="6121400" cy="29375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1116330" y="3332480"/>
            <a:ext cx="626427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   有的刻着两条飞龙，前爪相互抵着，各自回首遥望。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 advClick="0"/>
</p:sld>
</file>

<file path=ppt/tags/tag1.xml><?xml version="1.0" encoding="utf-8"?>
<p:tagLst xmlns:p="http://schemas.openxmlformats.org/presentationml/2006/main">
  <p:tag name="KSO_WM_ASSEMBLE_CHIP_INDEX" val="465b8a8e50694a7a827a5c8d0e8f4e9f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5fbf1fd79532eafaafd2988c"/>
  <p:tag name="KSO_WM_CHIP_XID" val="5fbf1fd79532eafaafd2988d"/>
  <p:tag name="KSO_WM_TAG_VERSION" val="1.0"/>
  <p:tag name="KSO_WM_TEMPLATE_CATEGORY" val="chip"/>
  <p:tag name="KSO_WM_TEMPLATE_INDEX" val="20205281"/>
  <p:tag name="KSO_WM_UNIT_COMPATIBLE" val="0"/>
  <p:tag name="KSO_WM_UNIT_DEC_AREA_ID" val="06c5d36f0207429d8af4b9e5b769cbb5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1*i*1"/>
  <p:tag name="KSO_WM_UNIT_INDEX" val="1"/>
  <p:tag name="KSO_WM_UNIT_LAYERLEVEL" val="1"/>
  <p:tag name="KSO_WM_UNIT_SUBTYPE" val="u"/>
  <p:tag name="KSO_WM_UNIT_TYPE" val="i"/>
</p:tagLst>
</file>

<file path=ppt/tags/tag10.xml><?xml version="1.0" encoding="utf-8"?>
<p:tagLst xmlns:p="http://schemas.openxmlformats.org/presentationml/2006/main">
  <p:tag name="KSO_WM_ASSEMBLE_CHIP_INDEX" val="610ea2ae68e843ea84ba408c3f64e869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8f"/>
  <p:tag name="KSO_WM_TAG_VERSION" val="1.0"/>
  <p:tag name="KSO_WM_TEMPLATE_CATEGORY" val="chip"/>
  <p:tag name="KSO_WM_TEMPLATE_INDEX" val="20205281"/>
  <p:tag name="KSO_WM_UNIT_COMPATIBLE" val="0"/>
  <p:tag name="KSO_WM_UNIT_DEC_AREA_ID" val="bc06fe6384fa461194498414cc17e7d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3*i*1"/>
  <p:tag name="KSO_WM_UNIT_INDEX" val="1"/>
  <p:tag name="KSO_WM_UNIT_LAYERLEVEL" val="1"/>
  <p:tag name="KSO_WM_UNIT_SUBTYPE" val="t"/>
  <p:tag name="KSO_WM_UNIT_TYPE" val="i"/>
</p:tagLst>
</file>

<file path=ppt/tags/tag10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0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0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03.xml><?xml version="1.0" encoding="utf-8"?>
<p:tagLst xmlns:p="http://schemas.openxmlformats.org/presentationml/2006/main">
  <p:tag name="KSO_WM_SLIDE_BACKGROUND_TYPE" val="general"/>
  <p:tag name="KSO_WM_SLIDE_BK_DARK_LIGHT" val=""/>
</p:tagLst>
</file>

<file path=ppt/tags/tag104.xml><?xml version="1.0" encoding="utf-8"?>
<p:tagLst xmlns:p="http://schemas.openxmlformats.org/presentationml/2006/main">
  <p:tag name="KSO_WM_ASSEMBLE_CHIP_INDEX" val="610ea2ae68e843ea84ba408c3f64e869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8f"/>
  <p:tag name="KSO_WM_SLIDE_BACKGROUND_TYPE" val="general"/>
  <p:tag name="KSO_WM_TAG_VERSION" val="1.0"/>
  <p:tag name="KSO_WM_TEMPLATE_CATEGORY" val="chip"/>
  <p:tag name="KSO_WM_TEMPLATE_INDEX" val="20205281"/>
  <p:tag name="KSO_WM_UNIT_COMPATIBLE" val="0"/>
  <p:tag name="KSO_WM_UNIT_DEC_AREA_ID" val="bc06fe6384fa461194498414cc17e7d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3*i*1"/>
  <p:tag name="KSO_WM_UNIT_INDEX" val="1"/>
  <p:tag name="KSO_WM_UNIT_LAYERLEVEL" val="1"/>
  <p:tag name="KSO_WM_UNIT_SUBTYPE" val="t"/>
  <p:tag name="KSO_WM_UNIT_TYPE" val="i"/>
  <p:tag name="WM_BEAUTIFY_SHAPE_IDENTITY" val="{4ebc23c4-db57-4de0-9d79-14d86a99e157}"/>
</p:tagLst>
</file>

<file path=ppt/tags/tag105.xml><?xml version="1.0" encoding="utf-8"?>
<p:tagLst xmlns:p="http://schemas.openxmlformats.org/presentationml/2006/main">
  <p:tag name="KSO_WM_ASSEMBLE_CHIP_INDEX" val="db42b3663cc943659aec87634b64660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90"/>
  <p:tag name="KSO_WM_SLIDE_BACKGROUND_TYPE" val="general"/>
  <p:tag name="KSO_WM_TAG_VERSION" val="1.0"/>
  <p:tag name="KSO_WM_TEMPLATE_CATEGORY" val="chip"/>
  <p:tag name="KSO_WM_TEMPLATE_INDEX" val="20205281"/>
  <p:tag name="KSO_WM_UNIT_COMPATIBLE" val="0"/>
  <p:tag name="KSO_WM_UNIT_DEC_AREA_ID" val="209c644bbdcf44ddab1791c5d799b248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4*i*1"/>
  <p:tag name="KSO_WM_UNIT_INDEX" val="1"/>
  <p:tag name="KSO_WM_UNIT_LAYERLEVEL" val="1"/>
  <p:tag name="KSO_WM_UNIT_SUBTYPE" val="t"/>
  <p:tag name="KSO_WM_UNIT_TYPE" val="i"/>
  <p:tag name="WM_BEAUTIFY_SHAPE_IDENTITY" val="{e2015f10-2041-46de-8085-669f8ff9ba42}"/>
</p:tagLst>
</file>

<file path=ppt/tags/tag106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07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08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09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1.xml><?xml version="1.0" encoding="utf-8"?>
<p:tagLst xmlns:p="http://schemas.openxmlformats.org/presentationml/2006/main">
  <p:tag name="KSO_WM_ASSEMBLE_CHIP_INDEX" val="db42b3663cc943659aec87634b64660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90"/>
  <p:tag name="KSO_WM_TAG_VERSION" val="1.0"/>
  <p:tag name="KSO_WM_TEMPLATE_CATEGORY" val="chip"/>
  <p:tag name="KSO_WM_TEMPLATE_INDEX" val="20205281"/>
  <p:tag name="KSO_WM_UNIT_COMPATIBLE" val="0"/>
  <p:tag name="KSO_WM_UNIT_DEC_AREA_ID" val="209c644bbdcf44ddab1791c5d799b248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4*i*1"/>
  <p:tag name="KSO_WM_UNIT_INDEX" val="1"/>
  <p:tag name="KSO_WM_UNIT_LAYERLEVEL" val="1"/>
  <p:tag name="KSO_WM_UNIT_SUBTYPE" val="t"/>
  <p:tag name="KSO_WM_UNIT_TYPE" val="i"/>
</p:tagLst>
</file>

<file path=ppt/tags/tag110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11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12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13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14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15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16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17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18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19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2.xml><?xml version="1.0" encoding="utf-8"?>
<p:tagLst xmlns:p="http://schemas.openxmlformats.org/presentationml/2006/main">
  <p:tag name="KSO_WM_ASSEMBLE_CHIP_INDEX" val="610ea2ae68e843ea84ba408c3f64e869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8f"/>
  <p:tag name="KSO_WM_TAG_VERSION" val="1.0"/>
  <p:tag name="KSO_WM_TEMPLATE_CATEGORY" val="chip"/>
  <p:tag name="KSO_WM_TEMPLATE_INDEX" val="20205281"/>
  <p:tag name="KSO_WM_UNIT_COMPATIBLE" val="0"/>
  <p:tag name="KSO_WM_UNIT_DEC_AREA_ID" val="bc06fe6384fa461194498414cc17e7d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3*i*1"/>
  <p:tag name="KSO_WM_UNIT_INDEX" val="1"/>
  <p:tag name="KSO_WM_UNIT_LAYERLEVEL" val="1"/>
  <p:tag name="KSO_WM_UNIT_SUBTYPE" val="t"/>
  <p:tag name="KSO_WM_UNIT_TYPE" val="i"/>
</p:tagLst>
</file>

<file path=ppt/tags/tag120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21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22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23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24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25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26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27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28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29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3.xml><?xml version="1.0" encoding="utf-8"?>
<p:tagLst xmlns:p="http://schemas.openxmlformats.org/presentationml/2006/main">
  <p:tag name="KSO_WM_ASSEMBLE_CHIP_INDEX" val="db42b3663cc943659aec87634b64660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90"/>
  <p:tag name="KSO_WM_TAG_VERSION" val="1.0"/>
  <p:tag name="KSO_WM_TEMPLATE_CATEGORY" val="chip"/>
  <p:tag name="KSO_WM_TEMPLATE_INDEX" val="20205281"/>
  <p:tag name="KSO_WM_UNIT_COMPATIBLE" val="0"/>
  <p:tag name="KSO_WM_UNIT_DEC_AREA_ID" val="209c644bbdcf44ddab1791c5d799b248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4*i*1"/>
  <p:tag name="KSO_WM_UNIT_INDEX" val="1"/>
  <p:tag name="KSO_WM_UNIT_LAYERLEVEL" val="1"/>
  <p:tag name="KSO_WM_UNIT_SUBTYPE" val="t"/>
  <p:tag name="KSO_WM_UNIT_TYPE" val="i"/>
</p:tagLst>
</file>

<file path=ppt/tags/tag130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31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32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33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34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35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36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37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38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39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4.xml><?xml version="1.0" encoding="utf-8"?>
<p:tagLst xmlns:p="http://schemas.openxmlformats.org/presentationml/2006/main">
  <p:tag name="KSO_WM_ASSEMBLE_CHIP_INDEX" val="017524e0bcd14815adf38ab3bd711d8d"/>
  <p:tag name="KSO_WM_BEAUTIFY_FLAG" val="#wm#"/>
  <p:tag name="KSO_WM_CHIP_FILLAREA_FILL_RULE" val="{&quot;fill_align&quot;:&quot;rm&quot;,&quot;fill_effect&quot;:[],&quot;fill_mode&quot;:&quot;adaptive&quot;,&quot;sacle_strategy&quot;:&quot;stretch&quot;}"/>
  <p:tag name="KSO_WM_CHIP_GROUPID" val="5fbf1fd79532eafaafd2988c"/>
  <p:tag name="KSO_WM_CHIP_XID" val="5fbf1fd79532eafaafd2988e"/>
  <p:tag name="KSO_WM_TAG_VERSION" val="1.0"/>
  <p:tag name="KSO_WM_TEMPLATE_CATEGORY" val="chip"/>
  <p:tag name="KSO_WM_TEMPLATE_INDEX" val="20205281"/>
  <p:tag name="KSO_WM_UNIT_COMPATIBLE" val="0"/>
  <p:tag name="KSO_WM_UNIT_DEC_AREA_ID" val="043b782a0dd244e78b4d1220a3bc8938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2*i*1"/>
  <p:tag name="KSO_WM_UNIT_INDEX" val="1"/>
  <p:tag name="KSO_WM_UNIT_LAYERLEVEL" val="1"/>
  <p:tag name="KSO_WM_UNIT_SUBTYPE" val="t"/>
  <p:tag name="KSO_WM_UNIT_TYPE" val="i"/>
</p:tagLst>
</file>

<file path=ppt/tags/tag140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41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42.xml><?xml version="1.0" encoding="utf-8"?>
<p:tagLst xmlns:p="http://schemas.openxmlformats.org/presentationml/2006/main">
  <p:tag name="KSO_WM_SLIDE_BACKGROUND_TYPE" val="general"/>
  <p:tag name="KSO_WM_SLIDE_BK_DARK_LIGHT" val=""/>
</p:tagLst>
</file>

<file path=ppt/tags/tag143.xml><?xml version="1.0" encoding="utf-8"?>
<p:tagLst xmlns:p="http://schemas.openxmlformats.org/presentationml/2006/main">
  <p:tag name="KSO_WM_ASSEMBLE_CHIP_INDEX" val="610ea2ae68e843ea84ba408c3f64e869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8f"/>
  <p:tag name="KSO_WM_SLIDE_BACKGROUND_TYPE" val="general"/>
  <p:tag name="KSO_WM_TAG_VERSION" val="1.0"/>
  <p:tag name="KSO_WM_TEMPLATE_CATEGORY" val="chip"/>
  <p:tag name="KSO_WM_TEMPLATE_INDEX" val="20205281"/>
  <p:tag name="KSO_WM_UNIT_COMPATIBLE" val="0"/>
  <p:tag name="KSO_WM_UNIT_DEC_AREA_ID" val="bc06fe6384fa461194498414cc17e7d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3*i*1"/>
  <p:tag name="KSO_WM_UNIT_INDEX" val="1"/>
  <p:tag name="KSO_WM_UNIT_LAYERLEVEL" val="1"/>
  <p:tag name="KSO_WM_UNIT_SUBTYPE" val="t"/>
  <p:tag name="KSO_WM_UNIT_TYPE" val="i"/>
  <p:tag name="WM_BEAUTIFY_SHAPE_IDENTITY" val="{4ebc23c4-db57-4de0-9d79-14d86a99e157}"/>
</p:tagLst>
</file>

<file path=ppt/tags/tag144.xml><?xml version="1.0" encoding="utf-8"?>
<p:tagLst xmlns:p="http://schemas.openxmlformats.org/presentationml/2006/main">
  <p:tag name="KSO_WM_ASSEMBLE_CHIP_INDEX" val="db42b3663cc943659aec87634b64660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90"/>
  <p:tag name="KSO_WM_SLIDE_BACKGROUND_TYPE" val="general"/>
  <p:tag name="KSO_WM_TAG_VERSION" val="1.0"/>
  <p:tag name="KSO_WM_TEMPLATE_CATEGORY" val="chip"/>
  <p:tag name="KSO_WM_TEMPLATE_INDEX" val="20205281"/>
  <p:tag name="KSO_WM_UNIT_COMPATIBLE" val="0"/>
  <p:tag name="KSO_WM_UNIT_DEC_AREA_ID" val="209c644bbdcf44ddab1791c5d799b248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4*i*1"/>
  <p:tag name="KSO_WM_UNIT_INDEX" val="1"/>
  <p:tag name="KSO_WM_UNIT_LAYERLEVEL" val="1"/>
  <p:tag name="KSO_WM_UNIT_SUBTYPE" val="t"/>
  <p:tag name="KSO_WM_UNIT_TYPE" val="i"/>
  <p:tag name="WM_BEAUTIFY_SHAPE_IDENTITY" val="{e2015f10-2041-46de-8085-669f8ff9ba42}"/>
</p:tagLst>
</file>

<file path=ppt/tags/tag14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46.xml><?xml version="1.0" encoding="utf-8"?>
<p:tagLst xmlns:p="http://schemas.openxmlformats.org/presentationml/2006/main">
  <p:tag name="KSO_WM_SLIDE_BACKGROUND_TYPE" val="general"/>
  <p:tag name="KSO_WM_SLIDE_BK_DARK_LIGHT" val=""/>
</p:tagLst>
</file>

<file path=ppt/tags/tag147.xml><?xml version="1.0" encoding="utf-8"?>
<p:tagLst xmlns:p="http://schemas.openxmlformats.org/presentationml/2006/main">
  <p:tag name="KSO_WM_ASSEMBLE_CHIP_INDEX" val="db42b3663cc943659aec87634b64660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90"/>
  <p:tag name="KSO_WM_SLIDE_BACKGROUND_TYPE" val="general"/>
  <p:tag name="KSO_WM_TAG_VERSION" val="1.0"/>
  <p:tag name="KSO_WM_TEMPLATE_CATEGORY" val="chip"/>
  <p:tag name="KSO_WM_TEMPLATE_INDEX" val="20205281"/>
  <p:tag name="KSO_WM_UNIT_COMPATIBLE" val="0"/>
  <p:tag name="KSO_WM_UNIT_DEC_AREA_ID" val="209c644bbdcf44ddab1791c5d799b248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4*i*1"/>
  <p:tag name="KSO_WM_UNIT_INDEX" val="1"/>
  <p:tag name="KSO_WM_UNIT_LAYERLEVEL" val="1"/>
  <p:tag name="KSO_WM_UNIT_SUBTYPE" val="t"/>
  <p:tag name="KSO_WM_UNIT_TYPE" val="i"/>
  <p:tag name="WM_BEAUTIFY_SHAPE_IDENTITY" val="{e2015f10-2041-46de-8085-669f8ff9ba42}"/>
</p:tagLst>
</file>

<file path=ppt/tags/tag148.xml><?xml version="1.0" encoding="utf-8"?>
<p:tagLst xmlns:p="http://schemas.openxmlformats.org/presentationml/2006/main">
  <p:tag name="KSO_WM_UNIT_FILL_FORE_SCHEMECOLOR_INDEX" val="5"/>
  <p:tag name="KSO_WM_UNIT_FILL_FORE_SCHEMECOLOR_INDEX_BRIGHTNESS" val="0.8"/>
  <p:tag name="KSO_WM_UNIT_FILL_TYPE" val="1"/>
</p:tagLst>
</file>

<file path=ppt/tags/tag149.xml><?xml version="1.0" encoding="utf-8"?>
<p:tagLst xmlns:p="http://schemas.openxmlformats.org/presentationml/2006/main">
  <p:tag name="KSO_WM_SLIDE_BACKGROUND_TYPE" val="general"/>
  <p:tag name="KSO_WM_SLIDE_BK_DARK_LIGHT" val=""/>
  <p:tag name="KSO_WM_TEMPLATE_CATEGORY" val="custom"/>
  <p:tag name="KSO_WM_TEMPLATE_INDEX" val="160484"/>
</p:tagLst>
</file>

<file path=ppt/tags/tag15.xml><?xml version="1.0" encoding="utf-8"?>
<p:tagLst xmlns:p="http://schemas.openxmlformats.org/presentationml/2006/main">
  <p:tag name="KSO_WM_ASSEMBLE_CHIP_INDEX" val="ac988fbcfd78487ba4274cc1691c4e8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8f"/>
  <p:tag name="KSO_WM_TAG_VERSION" val="1.0"/>
  <p:tag name="KSO_WM_TEMPLATE_CATEGORY" val="chip"/>
  <p:tag name="KSO_WM_TEMPLATE_INDEX" val="20205281"/>
  <p:tag name="KSO_WM_UNIT_COMPATIBLE" val="0"/>
  <p:tag name="KSO_WM_UNIT_DEC_AREA_ID" val="21b15e502eb849d8b1767f4711a1e412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3*i*1"/>
  <p:tag name="KSO_WM_UNIT_INDEX" val="1"/>
  <p:tag name="KSO_WM_UNIT_LAYERLEVEL" val="1"/>
  <p:tag name="KSO_WM_UNIT_SUBTYPE" val="t"/>
  <p:tag name="KSO_WM_UNIT_TYPE" val="i"/>
</p:tagLst>
</file>

<file path=ppt/tags/tag150.xml><?xml version="1.0" encoding="utf-8"?>
<p:tagLst xmlns:p="http://schemas.openxmlformats.org/presentationml/2006/main">
  <p:tag name="KSO_WM_ASSEMBLE_CHIP_INDEX" val="db42b3663cc943659aec87634b64660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90"/>
  <p:tag name="KSO_WM_SLIDE_BACKGROUND_TYPE" val="general"/>
  <p:tag name="KSO_WM_TAG_VERSION" val="1.0"/>
  <p:tag name="KSO_WM_TEMPLATE_CATEGORY" val="chip"/>
  <p:tag name="KSO_WM_TEMPLATE_INDEX" val="20205281"/>
  <p:tag name="KSO_WM_UNIT_COMPATIBLE" val="0"/>
  <p:tag name="KSO_WM_UNIT_DEC_AREA_ID" val="209c644bbdcf44ddab1791c5d799b248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4*i*1"/>
  <p:tag name="KSO_WM_UNIT_INDEX" val="1"/>
  <p:tag name="KSO_WM_UNIT_LAYERLEVEL" val="1"/>
  <p:tag name="KSO_WM_UNIT_SUBTYPE" val="t"/>
  <p:tag name="KSO_WM_UNIT_TYPE" val="i"/>
  <p:tag name="WM_BEAUTIFY_SHAPE_IDENTITY" val="{e2015f10-2041-46de-8085-669f8ff9ba42}"/>
</p:tagLst>
</file>

<file path=ppt/tags/tag151.xml><?xml version="1.0" encoding="utf-8"?>
<p:tagLst xmlns:p="http://schemas.openxmlformats.org/presentationml/2006/main">
  <p:tag name="KSO_WM_SLIDE_BACKGROUND_TYPE" val="general"/>
  <p:tag name="KSO_WM_SLIDE_BK_DARK_LIGHT" val=""/>
  <p:tag name="KSO_WM_TEMPLATE_CATEGORY" val="custom"/>
  <p:tag name="KSO_WM_TEMPLATE_INDEX" val="160484"/>
</p:tagLst>
</file>

<file path=ppt/tags/tag152.xml><?xml version="1.0" encoding="utf-8"?>
<p:tagLst xmlns:p="http://schemas.openxmlformats.org/presentationml/2006/main">
  <p:tag name="KSO_WM_ASSEMBLE_CHIP_INDEX" val="db42b3663cc943659aec87634b64660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90"/>
  <p:tag name="KSO_WM_SLIDE_BACKGROUND_TYPE" val="general"/>
  <p:tag name="KSO_WM_TAG_VERSION" val="1.0"/>
  <p:tag name="KSO_WM_TEMPLATE_CATEGORY" val="chip"/>
  <p:tag name="KSO_WM_TEMPLATE_INDEX" val="20205281"/>
  <p:tag name="KSO_WM_UNIT_COMPATIBLE" val="0"/>
  <p:tag name="KSO_WM_UNIT_DEC_AREA_ID" val="209c644bbdcf44ddab1791c5d799b248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4*i*1"/>
  <p:tag name="KSO_WM_UNIT_INDEX" val="1"/>
  <p:tag name="KSO_WM_UNIT_LAYERLEVEL" val="1"/>
  <p:tag name="KSO_WM_UNIT_SUBTYPE" val="t"/>
  <p:tag name="KSO_WM_UNIT_TYPE" val="i"/>
  <p:tag name="WM_BEAUTIFY_SHAPE_IDENTITY" val="{e2015f10-2041-46de-8085-669f8ff9ba42}"/>
</p:tagLst>
</file>

<file path=ppt/tags/tag153.xml><?xml version="1.0" encoding="utf-8"?>
<p:tagLst xmlns:p="http://schemas.openxmlformats.org/presentationml/2006/main">
  <p:tag name="KSO_WM_SLIDE_BACKGROUND_TYPE" val="general"/>
  <p:tag name="KSO_WM_SLIDE_BK_DARK_LIGHT" val=""/>
  <p:tag name="KSO_WM_TEMPLATE_CATEGORY" val="custom"/>
  <p:tag name="KSO_WM_TEMPLATE_INDEX" val="160484"/>
</p:tagLst>
</file>

<file path=ppt/tags/tag154.xml><?xml version="1.0" encoding="utf-8"?>
<p:tagLst xmlns:p="http://schemas.openxmlformats.org/presentationml/2006/main">
  <p:tag name="KSO_WM_ASSEMBLE_CHIP_INDEX" val="610ea2ae68e843ea84ba408c3f64e869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8f"/>
  <p:tag name="KSO_WM_SLIDE_BACKGROUND_TYPE" val="general"/>
  <p:tag name="KSO_WM_TAG_VERSION" val="1.0"/>
  <p:tag name="KSO_WM_TEMPLATE_CATEGORY" val="chip"/>
  <p:tag name="KSO_WM_TEMPLATE_INDEX" val="20205281"/>
  <p:tag name="KSO_WM_UNIT_COMPATIBLE" val="0"/>
  <p:tag name="KSO_WM_UNIT_DEC_AREA_ID" val="bc06fe6384fa461194498414cc17e7d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3*i*1"/>
  <p:tag name="KSO_WM_UNIT_INDEX" val="1"/>
  <p:tag name="KSO_WM_UNIT_LAYERLEVEL" val="1"/>
  <p:tag name="KSO_WM_UNIT_SUBTYPE" val="t"/>
  <p:tag name="KSO_WM_UNIT_TYPE" val="i"/>
  <p:tag name="WM_BEAUTIFY_SHAPE_IDENTITY" val="{4ebc23c4-db57-4de0-9d79-14d86a99e157}"/>
</p:tagLst>
</file>

<file path=ppt/tags/tag155.xml><?xml version="1.0" encoding="utf-8"?>
<p:tagLst xmlns:p="http://schemas.openxmlformats.org/presentationml/2006/main">
  <p:tag name="KSO_WM_ASSEMBLE_CHIP_INDEX" val="db42b3663cc943659aec87634b64660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90"/>
  <p:tag name="KSO_WM_SLIDE_BACKGROUND_TYPE" val="general"/>
  <p:tag name="KSO_WM_TAG_VERSION" val="1.0"/>
  <p:tag name="KSO_WM_TEMPLATE_CATEGORY" val="chip"/>
  <p:tag name="KSO_WM_TEMPLATE_INDEX" val="20205281"/>
  <p:tag name="KSO_WM_UNIT_COMPATIBLE" val="0"/>
  <p:tag name="KSO_WM_UNIT_DEC_AREA_ID" val="209c644bbdcf44ddab1791c5d799b248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4*i*1"/>
  <p:tag name="KSO_WM_UNIT_INDEX" val="1"/>
  <p:tag name="KSO_WM_UNIT_LAYERLEVEL" val="1"/>
  <p:tag name="KSO_WM_UNIT_SUBTYPE" val="t"/>
  <p:tag name="KSO_WM_UNIT_TYPE" val="i"/>
  <p:tag name="WM_BEAUTIFY_SHAPE_IDENTITY" val="{e2015f10-2041-46de-8085-669f8ff9ba42}"/>
</p:tagLst>
</file>

<file path=ppt/tags/tag156.xml><?xml version="1.0" encoding="utf-8"?>
<p:tagLst xmlns:p="http://schemas.openxmlformats.org/presentationml/2006/main">
  <p:tag name="KSO_WM_SLIDE_BACKGROUND_TYPE" val="general"/>
  <p:tag name="KSO_WM_SLIDE_BK_DARK_LIGHT" val=""/>
  <p:tag name="KSO_WM_TEMPLATE_CATEGORY" val="custom"/>
  <p:tag name="KSO_WM_TEMPLATE_INDEX" val="160484"/>
</p:tagLst>
</file>

<file path=ppt/tags/tag157.xml><?xml version="1.0" encoding="utf-8"?>
<p:tagLst xmlns:p="http://schemas.openxmlformats.org/presentationml/2006/main">
  <p:tag name="KSO_WM_ASSEMBLE_CHIP_INDEX" val="610ea2ae68e843ea84ba408c3f64e869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8f"/>
  <p:tag name="KSO_WM_SLIDE_BACKGROUND_TYPE" val="general"/>
  <p:tag name="KSO_WM_TAG_VERSION" val="1.0"/>
  <p:tag name="KSO_WM_TEMPLATE_CATEGORY" val="chip"/>
  <p:tag name="KSO_WM_TEMPLATE_INDEX" val="20205281"/>
  <p:tag name="KSO_WM_UNIT_COMPATIBLE" val="0"/>
  <p:tag name="KSO_WM_UNIT_DEC_AREA_ID" val="bc06fe6384fa461194498414cc17e7d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3*i*1"/>
  <p:tag name="KSO_WM_UNIT_INDEX" val="1"/>
  <p:tag name="KSO_WM_UNIT_LAYERLEVEL" val="1"/>
  <p:tag name="KSO_WM_UNIT_SUBTYPE" val="t"/>
  <p:tag name="KSO_WM_UNIT_TYPE" val="i"/>
  <p:tag name="WM_BEAUTIFY_SHAPE_IDENTITY" val="{4ebc23c4-db57-4de0-9d79-14d86a99e157}"/>
</p:tagLst>
</file>

<file path=ppt/tags/tag158.xml><?xml version="1.0" encoding="utf-8"?>
<p:tagLst xmlns:p="http://schemas.openxmlformats.org/presentationml/2006/main">
  <p:tag name="KSO_WM_ASSEMBLE_CHIP_INDEX" val="db42b3663cc943659aec87634b64660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90"/>
  <p:tag name="KSO_WM_SLIDE_BACKGROUND_TYPE" val="general"/>
  <p:tag name="KSO_WM_TAG_VERSION" val="1.0"/>
  <p:tag name="KSO_WM_TEMPLATE_CATEGORY" val="chip"/>
  <p:tag name="KSO_WM_TEMPLATE_INDEX" val="20205281"/>
  <p:tag name="KSO_WM_UNIT_COMPATIBLE" val="0"/>
  <p:tag name="KSO_WM_UNIT_DEC_AREA_ID" val="209c644bbdcf44ddab1791c5d799b248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4*i*1"/>
  <p:tag name="KSO_WM_UNIT_INDEX" val="1"/>
  <p:tag name="KSO_WM_UNIT_LAYERLEVEL" val="1"/>
  <p:tag name="KSO_WM_UNIT_SUBTYPE" val="t"/>
  <p:tag name="KSO_WM_UNIT_TYPE" val="i"/>
  <p:tag name="WM_BEAUTIFY_SHAPE_IDENTITY" val="{e2015f10-2041-46de-8085-669f8ff9ba42}"/>
</p:tagLst>
</file>

<file path=ppt/tags/tag159.xml><?xml version="1.0" encoding="utf-8"?>
<p:tagLst xmlns:p="http://schemas.openxmlformats.org/presentationml/2006/main">
  <p:tag name="KSO_WM_SLIDE_BACKGROUND_TYPE" val="general"/>
  <p:tag name="KSO_WM_SLIDE_BK_DARK_LIGHT" val=""/>
  <p:tag name="KSO_WM_TEMPLATE_CATEGORY" val="custom"/>
  <p:tag name="KSO_WM_TEMPLATE_INDEX" val="160484"/>
</p:tagLst>
</file>

<file path=ppt/tags/tag16.xml><?xml version="1.0" encoding="utf-8"?>
<p:tagLst xmlns:p="http://schemas.openxmlformats.org/presentationml/2006/main">
  <p:tag name="KSO_WM_ASSEMBLE_CHIP_INDEX" val="610ea2ae68e843ea84ba408c3f64e869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8f"/>
  <p:tag name="KSO_WM_TAG_VERSION" val="1.0"/>
  <p:tag name="KSO_WM_TEMPLATE_CATEGORY" val="chip"/>
  <p:tag name="KSO_WM_TEMPLATE_INDEX" val="20205281"/>
  <p:tag name="KSO_WM_UNIT_COMPATIBLE" val="0"/>
  <p:tag name="KSO_WM_UNIT_DEC_AREA_ID" val="bc06fe6384fa461194498414cc17e7d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3*i*1"/>
  <p:tag name="KSO_WM_UNIT_INDEX" val="1"/>
  <p:tag name="KSO_WM_UNIT_LAYERLEVEL" val="1"/>
  <p:tag name="KSO_WM_UNIT_SUBTYPE" val="t"/>
  <p:tag name="KSO_WM_UNIT_TYPE" val="i"/>
</p:tagLst>
</file>

<file path=ppt/tags/tag160.xml><?xml version="1.0" encoding="utf-8"?>
<p:tagLst xmlns:p="http://schemas.openxmlformats.org/presentationml/2006/main">
  <p:tag name="KSO_WM_ASSEMBLE_CHIP_INDEX" val="610ea2ae68e843ea84ba408c3f64e869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8f"/>
  <p:tag name="KSO_WM_SLIDE_BACKGROUND_TYPE" val="general"/>
  <p:tag name="KSO_WM_TAG_VERSION" val="1.0"/>
  <p:tag name="KSO_WM_TEMPLATE_CATEGORY" val="chip"/>
  <p:tag name="KSO_WM_TEMPLATE_INDEX" val="20205281"/>
  <p:tag name="KSO_WM_UNIT_COMPATIBLE" val="0"/>
  <p:tag name="KSO_WM_UNIT_DEC_AREA_ID" val="bc06fe6384fa461194498414cc17e7d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3*i*1"/>
  <p:tag name="KSO_WM_UNIT_INDEX" val="1"/>
  <p:tag name="KSO_WM_UNIT_LAYERLEVEL" val="1"/>
  <p:tag name="KSO_WM_UNIT_SUBTYPE" val="t"/>
  <p:tag name="KSO_WM_UNIT_TYPE" val="i"/>
  <p:tag name="WM_BEAUTIFY_SHAPE_IDENTITY" val="{4ebc23c4-db57-4de0-9d79-14d86a99e157}"/>
</p:tagLst>
</file>

<file path=ppt/tags/tag161.xml><?xml version="1.0" encoding="utf-8"?>
<p:tagLst xmlns:p="http://schemas.openxmlformats.org/presentationml/2006/main">
  <p:tag name="KSO_WM_ASSEMBLE_CHIP_INDEX" val="db42b3663cc943659aec87634b64660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90"/>
  <p:tag name="KSO_WM_SLIDE_BACKGROUND_TYPE" val="general"/>
  <p:tag name="KSO_WM_TAG_VERSION" val="1.0"/>
  <p:tag name="KSO_WM_TEMPLATE_CATEGORY" val="chip"/>
  <p:tag name="KSO_WM_TEMPLATE_INDEX" val="20205281"/>
  <p:tag name="KSO_WM_UNIT_COMPATIBLE" val="0"/>
  <p:tag name="KSO_WM_UNIT_DEC_AREA_ID" val="209c644bbdcf44ddab1791c5d799b248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4*i*1"/>
  <p:tag name="KSO_WM_UNIT_INDEX" val="1"/>
  <p:tag name="KSO_WM_UNIT_LAYERLEVEL" val="1"/>
  <p:tag name="KSO_WM_UNIT_SUBTYPE" val="t"/>
  <p:tag name="KSO_WM_UNIT_TYPE" val="i"/>
  <p:tag name="WM_BEAUTIFY_SHAPE_IDENTITY" val="{e2015f10-2041-46de-8085-669f8ff9ba42}"/>
</p:tagLst>
</file>

<file path=ppt/tags/tag162.xml><?xml version="1.0" encoding="utf-8"?>
<p:tagLst xmlns:p="http://schemas.openxmlformats.org/presentationml/2006/main">
  <p:tag name="KSO_WM_SLIDE_BACKGROUND_TYPE" val="general"/>
  <p:tag name="KSO_WM_SLIDE_BK_DARK_LIGHT" val=""/>
  <p:tag name="KSO_WM_TEMPLATE_CATEGORY" val="custom"/>
  <p:tag name="KSO_WM_TEMPLATE_INDEX" val="160484"/>
</p:tagLst>
</file>

<file path=ppt/tags/tag163.xml><?xml version="1.0" encoding="utf-8"?>
<p:tagLst xmlns:p="http://schemas.openxmlformats.org/presentationml/2006/main">
  <p:tag name="KSO_WM_ASSEMBLE_CHIP_INDEX" val="610ea2ae68e843ea84ba408c3f64e869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8f"/>
  <p:tag name="KSO_WM_SLIDE_BACKGROUND_TYPE" val="general"/>
  <p:tag name="KSO_WM_TAG_VERSION" val="1.0"/>
  <p:tag name="KSO_WM_TEMPLATE_CATEGORY" val="chip"/>
  <p:tag name="KSO_WM_TEMPLATE_INDEX" val="20205281"/>
  <p:tag name="KSO_WM_UNIT_COMPATIBLE" val="0"/>
  <p:tag name="KSO_WM_UNIT_DEC_AREA_ID" val="bc06fe6384fa461194498414cc17e7d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3*i*1"/>
  <p:tag name="KSO_WM_UNIT_INDEX" val="1"/>
  <p:tag name="KSO_WM_UNIT_LAYERLEVEL" val="1"/>
  <p:tag name="KSO_WM_UNIT_SUBTYPE" val="t"/>
  <p:tag name="KSO_WM_UNIT_TYPE" val="i"/>
  <p:tag name="WM_BEAUTIFY_SHAPE_IDENTITY" val="{4ebc23c4-db57-4de0-9d79-14d86a99e157}"/>
</p:tagLst>
</file>

<file path=ppt/tags/tag164.xml><?xml version="1.0" encoding="utf-8"?>
<p:tagLst xmlns:p="http://schemas.openxmlformats.org/presentationml/2006/main">
  <p:tag name="KSO_WM_ASSEMBLE_CHIP_INDEX" val="db42b3663cc943659aec87634b64660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90"/>
  <p:tag name="KSO_WM_SLIDE_BACKGROUND_TYPE" val="general"/>
  <p:tag name="KSO_WM_TAG_VERSION" val="1.0"/>
  <p:tag name="KSO_WM_TEMPLATE_CATEGORY" val="chip"/>
  <p:tag name="KSO_WM_TEMPLATE_INDEX" val="20205281"/>
  <p:tag name="KSO_WM_UNIT_COMPATIBLE" val="0"/>
  <p:tag name="KSO_WM_UNIT_DEC_AREA_ID" val="209c644bbdcf44ddab1791c5d799b248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4*i*1"/>
  <p:tag name="KSO_WM_UNIT_INDEX" val="1"/>
  <p:tag name="KSO_WM_UNIT_LAYERLEVEL" val="1"/>
  <p:tag name="KSO_WM_UNIT_SUBTYPE" val="t"/>
  <p:tag name="KSO_WM_UNIT_TYPE" val="i"/>
  <p:tag name="WM_BEAUTIFY_SHAPE_IDENTITY" val="{e2015f10-2041-46de-8085-669f8ff9ba42}"/>
</p:tagLst>
</file>

<file path=ppt/tags/tag165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166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16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6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6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.xml><?xml version="1.0" encoding="utf-8"?>
<p:tagLst xmlns:p="http://schemas.openxmlformats.org/presentationml/2006/main">
  <p:tag name="KSO_WM_ASSEMBLE_CHIP_INDEX" val="db42b3663cc943659aec87634b64660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90"/>
  <p:tag name="KSO_WM_TAG_VERSION" val="1.0"/>
  <p:tag name="KSO_WM_TEMPLATE_CATEGORY" val="chip"/>
  <p:tag name="KSO_WM_TEMPLATE_INDEX" val="20205281"/>
  <p:tag name="KSO_WM_UNIT_COMPATIBLE" val="0"/>
  <p:tag name="KSO_WM_UNIT_DEC_AREA_ID" val="209c644bbdcf44ddab1791c5d799b248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4*i*1"/>
  <p:tag name="KSO_WM_UNIT_INDEX" val="1"/>
  <p:tag name="KSO_WM_UNIT_LAYERLEVEL" val="1"/>
  <p:tag name="KSO_WM_UNIT_SUBTYPE" val="t"/>
  <p:tag name="KSO_WM_UNIT_TYPE" val="i"/>
</p:tagLst>
</file>

<file path=ppt/tags/tag17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1.xml><?xml version="1.0" encoding="utf-8"?>
<p:tagLst xmlns:p="http://schemas.openxmlformats.org/presentationml/2006/main">
  <p:tag name="KSO_WM_SLIDE_BACKGROUND_TYPE" val="general"/>
  <p:tag name="KSO_WM_SLIDE_BK_DARK_LIGHT" val=""/>
</p:tagLst>
</file>

<file path=ppt/tags/tag172.xml><?xml version="1.0" encoding="utf-8"?>
<p:tagLst xmlns:p="http://schemas.openxmlformats.org/presentationml/2006/main">
  <p:tag name="KSO_WM_ASSEMBLE_CHIP_INDEX" val="610ea2ae68e843ea84ba408c3f64e869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8f"/>
  <p:tag name="KSO_WM_SLIDE_BACKGROUND_TYPE" val="general"/>
  <p:tag name="KSO_WM_TAG_VERSION" val="1.0"/>
  <p:tag name="KSO_WM_TEMPLATE_CATEGORY" val="chip"/>
  <p:tag name="KSO_WM_TEMPLATE_INDEX" val="20205281"/>
  <p:tag name="KSO_WM_UNIT_COMPATIBLE" val="0"/>
  <p:tag name="KSO_WM_UNIT_DEC_AREA_ID" val="bc06fe6384fa461194498414cc17e7d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3*i*1"/>
  <p:tag name="KSO_WM_UNIT_INDEX" val="1"/>
  <p:tag name="KSO_WM_UNIT_LAYERLEVEL" val="1"/>
  <p:tag name="KSO_WM_UNIT_SUBTYPE" val="t"/>
  <p:tag name="KSO_WM_UNIT_TYPE" val="i"/>
  <p:tag name="WM_BEAUTIFY_SHAPE_IDENTITY" val="{4ebc23c4-db57-4de0-9d79-14d86a99e157}"/>
</p:tagLst>
</file>

<file path=ppt/tags/tag173.xml><?xml version="1.0" encoding="utf-8"?>
<p:tagLst xmlns:p="http://schemas.openxmlformats.org/presentationml/2006/main">
  <p:tag name="KSO_WM_ASSEMBLE_CHIP_INDEX" val="db42b3663cc943659aec87634b64660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90"/>
  <p:tag name="KSO_WM_SLIDE_BACKGROUND_TYPE" val="general"/>
  <p:tag name="KSO_WM_TAG_VERSION" val="1.0"/>
  <p:tag name="KSO_WM_TEMPLATE_CATEGORY" val="chip"/>
  <p:tag name="KSO_WM_TEMPLATE_INDEX" val="20205281"/>
  <p:tag name="KSO_WM_UNIT_COMPATIBLE" val="0"/>
  <p:tag name="KSO_WM_UNIT_DEC_AREA_ID" val="209c644bbdcf44ddab1791c5d799b248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4*i*1"/>
  <p:tag name="KSO_WM_UNIT_INDEX" val="1"/>
  <p:tag name="KSO_WM_UNIT_LAYERLEVEL" val="1"/>
  <p:tag name="KSO_WM_UNIT_SUBTYPE" val="t"/>
  <p:tag name="KSO_WM_UNIT_TYPE" val="i"/>
  <p:tag name="WM_BEAUTIFY_SHAPE_IDENTITY" val="{e2015f10-2041-46de-8085-669f8ff9ba42}"/>
</p:tagLst>
</file>

<file path=ppt/tags/tag174.xml><?xml version="1.0" encoding="utf-8"?>
<p:tagLst xmlns:p="http://schemas.openxmlformats.org/presentationml/2006/main">
  <p:tag name="KSO_WM_UNIT_FILL_FORE_SCHEMECOLOR_INDEX" val="6"/>
  <p:tag name="KSO_WM_UNIT_FILL_FORE_SCHEMECOLOR_INDEX_BRIGHTNESS" val="0.8"/>
  <p:tag name="KSO_WM_UNIT_FILL_TYPE" val="1"/>
</p:tagLst>
</file>

<file path=ppt/tags/tag175.xml><?xml version="1.0" encoding="utf-8"?>
<p:tagLst xmlns:p="http://schemas.openxmlformats.org/presentationml/2006/main">
  <p:tag name="KSO_WM_SLIDE_BACKGROUND_TYPE" val="general"/>
  <p:tag name="KSO_WM_SLIDE_BK_DARK_LIGHT" val=""/>
  <p:tag name="KSO_WM_TEMPLATE_CATEGORY" val="custom"/>
  <p:tag name="KSO_WM_TEMPLATE_INDEX" val="160484"/>
</p:tagLst>
</file>

<file path=ppt/tags/tag17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f864e278-1a07-4c8c-b694-104e8a31dcfc"/>
</p:tagLst>
</file>

<file path=ppt/tags/tag18.xml><?xml version="1.0" encoding="utf-8"?>
<p:tagLst xmlns:p="http://schemas.openxmlformats.org/presentationml/2006/main">
  <p:tag name="KSO_WM_ASSEMBLE_CHIP_INDEX" val="610ea2ae68e843ea84ba408c3f64e869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8f"/>
  <p:tag name="KSO_WM_TAG_VERSION" val="1.0"/>
  <p:tag name="KSO_WM_TEMPLATE_CATEGORY" val="chip"/>
  <p:tag name="KSO_WM_TEMPLATE_INDEX" val="20205281"/>
  <p:tag name="KSO_WM_UNIT_COMPATIBLE" val="0"/>
  <p:tag name="KSO_WM_UNIT_DEC_AREA_ID" val="bc06fe6384fa461194498414cc17e7d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3*i*1"/>
  <p:tag name="KSO_WM_UNIT_INDEX" val="1"/>
  <p:tag name="KSO_WM_UNIT_LAYERLEVEL" val="1"/>
  <p:tag name="KSO_WM_UNIT_SUBTYPE" val="t"/>
  <p:tag name="KSO_WM_UNIT_TYPE" val="i"/>
</p:tagLst>
</file>

<file path=ppt/tags/tag19.xml><?xml version="1.0" encoding="utf-8"?>
<p:tagLst xmlns:p="http://schemas.openxmlformats.org/presentationml/2006/main">
  <p:tag name="KSO_WM_ASSEMBLE_CHIP_INDEX" val="db42b3663cc943659aec87634b64660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90"/>
  <p:tag name="KSO_WM_TAG_VERSION" val="1.0"/>
  <p:tag name="KSO_WM_TEMPLATE_CATEGORY" val="chip"/>
  <p:tag name="KSO_WM_TEMPLATE_INDEX" val="20205281"/>
  <p:tag name="KSO_WM_UNIT_COMPATIBLE" val="0"/>
  <p:tag name="KSO_WM_UNIT_DEC_AREA_ID" val="209c644bbdcf44ddab1791c5d799b248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4*i*1"/>
  <p:tag name="KSO_WM_UNIT_INDEX" val="1"/>
  <p:tag name="KSO_WM_UNIT_LAYERLEVEL" val="1"/>
  <p:tag name="KSO_WM_UNIT_SUBTYPE" val="t"/>
  <p:tag name="KSO_WM_UNIT_TYPE" val="i"/>
</p:tagLst>
</file>

<file path=ppt/tags/tag2.xml><?xml version="1.0" encoding="utf-8"?>
<p:tagLst xmlns:p="http://schemas.openxmlformats.org/presentationml/2006/main">
  <p:tag name="KSO_WM_ASSEMBLE_CHIP_INDEX" val="e7f8d54b29ea4f68b5544b20392582ab"/>
  <p:tag name="KSO_WM_BEAUTIFY_FLAG" val="#wm#"/>
  <p:tag name="KSO_WM_CHIP_FILLAREA_FILL_RULE" val="{&quot;fill_align&quot;:&quot;cm&quot;,&quot;fill_mode&quot;:&quot;adaptive&quot;,&quot;sacle_strategy&quot;:&quot;smart&quot;}"/>
  <p:tag name="KSO_WM_CHIP_GROUPID" val="5f2a1e7645e1f15ec24fe43a"/>
  <p:tag name="KSO_WM_CHIP_XID" val="5f2a1e7645e1f15ec24fe43b"/>
  <p:tag name="KSO_WM_TAG_VERSION" val="1.0"/>
  <p:tag name="KSO_WM_TEMPLATE_ASSEMBLE_GROUPID" val="5fbf1fd79532eafaafd2988c"/>
  <p:tag name="KSO_WM_TEMPLATE_ASSEMBLE_XID" val="5fbf64c69532eafaafd417e2"/>
  <p:tag name="KSO_WM_TEMPLATE_CATEGORY" val="custom"/>
  <p:tag name="KSO_WM_TEMPLATE_INDEX" val="20205281"/>
  <p:tag name="KSO_WM_UNIT_BLOCK" val="0"/>
  <p:tag name="KSO_WM_UNIT_COMPATIBLE" val="0"/>
  <p:tag name="KSO_WM_UNIT_DEC_AREA_ID" val="4726afa3e65b4bf88819b5b759434b87"/>
  <p:tag name="KSO_WM_UNIT_DEFAULT_FONT" val="24;60;4"/>
  <p:tag name="KSO_WM_UNIT_DIAGRAM_ISNUMVISUAL" val="0"/>
  <p:tag name="KSO_WM_UNIT_DIAGRAM_ISREFERUNIT" val="0"/>
  <p:tag name="KSO_WM_UNIT_HIGHLIGHT" val="0"/>
  <p:tag name="KSO_WM_UNIT_ID" val="custom2020528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家庭宠物养护手册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20.xml><?xml version="1.0" encoding="utf-8"?>
<p:tagLst xmlns:p="http://schemas.openxmlformats.org/presentationml/2006/main">
  <p:tag name="KSO_WM_ASSEMBLE_CHIP_INDEX" val="610ea2ae68e843ea84ba408c3f64e869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8f"/>
  <p:tag name="KSO_WM_TAG_VERSION" val="1.0"/>
  <p:tag name="KSO_WM_TEMPLATE_CATEGORY" val="chip"/>
  <p:tag name="KSO_WM_TEMPLATE_INDEX" val="20205281"/>
  <p:tag name="KSO_WM_UNIT_COMPATIBLE" val="0"/>
  <p:tag name="KSO_WM_UNIT_DEC_AREA_ID" val="bc06fe6384fa461194498414cc17e7d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3*i*1"/>
  <p:tag name="KSO_WM_UNIT_INDEX" val="1"/>
  <p:tag name="KSO_WM_UNIT_LAYERLEVEL" val="1"/>
  <p:tag name="KSO_WM_UNIT_SUBTYPE" val="t"/>
  <p:tag name="KSO_WM_UNIT_TYPE" val="i"/>
</p:tagLst>
</file>

<file path=ppt/tags/tag21.xml><?xml version="1.0" encoding="utf-8"?>
<p:tagLst xmlns:p="http://schemas.openxmlformats.org/presentationml/2006/main">
  <p:tag name="KSO_WM_ASSEMBLE_CHIP_INDEX" val="db42b3663cc943659aec87634b64660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90"/>
  <p:tag name="KSO_WM_TAG_VERSION" val="1.0"/>
  <p:tag name="KSO_WM_TEMPLATE_CATEGORY" val="chip"/>
  <p:tag name="KSO_WM_TEMPLATE_INDEX" val="20205281"/>
  <p:tag name="KSO_WM_UNIT_COMPATIBLE" val="0"/>
  <p:tag name="KSO_WM_UNIT_DEC_AREA_ID" val="209c644bbdcf44ddab1791c5d799b248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4*i*1"/>
  <p:tag name="KSO_WM_UNIT_INDEX" val="1"/>
  <p:tag name="KSO_WM_UNIT_LAYERLEVEL" val="1"/>
  <p:tag name="KSO_WM_UNIT_SUBTYPE" val="t"/>
  <p:tag name="KSO_WM_UNIT_TYPE" val="i"/>
</p:tagLst>
</file>

<file path=ppt/tags/tag22.xml><?xml version="1.0" encoding="utf-8"?>
<p:tagLst xmlns:p="http://schemas.openxmlformats.org/presentationml/2006/main">
  <p:tag name="KSO_WM_ASSEMBLE_CHIP_INDEX" val="465b8a8e50694a7a827a5c8d0e8f4e9f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5fbf1fd79532eafaafd2988c"/>
  <p:tag name="KSO_WM_CHIP_XID" val="5fbf1fd79532eafaafd2988d"/>
  <p:tag name="KSO_WM_TAG_VERSION" val="1.0"/>
  <p:tag name="KSO_WM_TEMPLATE_CATEGORY" val="chip"/>
  <p:tag name="KSO_WM_TEMPLATE_INDEX" val="20205281"/>
  <p:tag name="KSO_WM_UNIT_COMPATIBLE" val="0"/>
  <p:tag name="KSO_WM_UNIT_DEC_AREA_ID" val="06c5d36f0207429d8af4b9e5b769cbb5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1*i*1"/>
  <p:tag name="KSO_WM_UNIT_INDEX" val="1"/>
  <p:tag name="KSO_WM_UNIT_LAYERLEVEL" val="1"/>
  <p:tag name="KSO_WM_UNIT_SUBTYPE" val="u"/>
  <p:tag name="KSO_WM_UNIT_TYPE" val="i"/>
</p:tagLst>
</file>

<file path=ppt/tags/tag23.xml><?xml version="1.0" encoding="utf-8"?>
<p:tagLst xmlns:p="http://schemas.openxmlformats.org/presentationml/2006/main">
  <p:tag name="KSO_WM_ASSEMBLE_CHIP_INDEX" val="2b594f06fe0345a89c24a48b7525b6ef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df7a70ac41c4a0a525526"/>
  <p:tag name="KSO_WM_CHIP_XID" val="5ebdf7a70ac41c4a0a525527"/>
  <p:tag name="KSO_WM_TAG_VERSION" val="1.0"/>
  <p:tag name="KSO_WM_TEMPLATE_ASSEMBLE_GROUPID" val="5fbf1fd79532eafaafd2988c"/>
  <p:tag name="KSO_WM_TEMPLATE_ASSEMBLE_XID" val="5fbf64c69532eafaafd417f6"/>
  <p:tag name="KSO_WM_TEMPLATE_CATEGORY" val="custom"/>
  <p:tag name="KSO_WM_TEMPLATE_INDEX" val="20205281"/>
  <p:tag name="KSO_WM_UNIT_BLOCK" val="0"/>
  <p:tag name="KSO_WM_UNIT_COMPATIBLE" val="0"/>
  <p:tag name="KSO_WM_UNIT_DEC_AREA_ID" val="b810483879e54c46abefc5c634957157"/>
  <p:tag name="KSO_WM_UNIT_DEFAULT_FONT" val="16;20;2"/>
  <p:tag name="KSO_WM_UNIT_DIAGRAM_ISNUMVISUAL" val="0"/>
  <p:tag name="KSO_WM_UNIT_DIAGRAM_ISREFERUNIT" val="0"/>
  <p:tag name="KSO_WM_UNIT_HIGHLIGHT" val="0"/>
  <p:tag name="KSO_WM_UNIT_ID" val="custom20205281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内容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40"/>
</p:tagLst>
</file>

<file path=ppt/tags/tag24.xml><?xml version="1.0" encoding="utf-8"?>
<p:tagLst xmlns:p="http://schemas.openxmlformats.org/presentationml/2006/main">
  <p:tag name="KSO_WM_ASSEMBLE_CHIP_INDEX" val="2b594f06fe0345a89c24a48b7525b6ef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df7a70ac41c4a0a525526"/>
  <p:tag name="KSO_WM_CHIP_XID" val="5ebdf7a70ac41c4a0a525527"/>
  <p:tag name="KSO_WM_TAG_VERSION" val="1.0"/>
  <p:tag name="KSO_WM_TEMPLATE_ASSEMBLE_GROUPID" val="5fbf1fd79532eafaafd2988c"/>
  <p:tag name="KSO_WM_TEMPLATE_ASSEMBLE_XID" val="5fbf64c69532eafaafd417f6"/>
  <p:tag name="KSO_WM_TEMPLATE_CATEGORY" val="custom"/>
  <p:tag name="KSO_WM_TEMPLATE_INDEX" val="20205281"/>
  <p:tag name="KSO_WM_UNIT_BLOCK" val="0"/>
  <p:tag name="KSO_WM_UNIT_COMPATIBLE" val="0"/>
  <p:tag name="KSO_WM_UNIT_DEC_AREA_ID" val="aec42960b0a84b6aa3cb2001661acd76"/>
  <p:tag name="KSO_WM_UNIT_DEFAULT_FONT" val="56;72;4"/>
  <p:tag name="KSO_WM_UNIT_DIAGRAM_ISNUMVISUAL" val="0"/>
  <p:tag name="KSO_WM_UNIT_DIAGRAM_ISREFERUNIT" val="0"/>
  <p:tag name="KSO_WM_UNIT_HIGHLIGHT" val="0"/>
  <p:tag name="KSO_WM_UNIT_ID" val="custom20205281_1*a*1"/>
  <p:tag name="KSO_WM_UNIT_INDEX" val="1"/>
  <p:tag name="KSO_WM_UNIT_ISCONTENTSTITLE" val="0"/>
  <p:tag name="KSO_WM_UNIT_ISNUMDGMTITLE" val="0"/>
  <p:tag name="KSO_WM_UNIT_LAYERLEVEL" val="1"/>
  <p:tag name="KSO_WM_UNIT_NOCLEAR" val="1"/>
  <p:tag name="KSO_WM_UNIT_PRESET_TEXT" val="谢谢观看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6"/>
</p:tagLst>
</file>

<file path=ppt/tags/tag25.xml><?xml version="1.0" encoding="utf-8"?>
<p:tagLst xmlns:p="http://schemas.openxmlformats.org/presentationml/2006/main">
  <p:tag name="KSO_WM_ASSEMBLE_CHIP_INDEX" val="2b594f06fe0345a89c24a48b7525b6ef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df7a70ac41c4a0a525526"/>
  <p:tag name="KSO_WM_CHIP_XID" val="5ebdf7a70ac41c4a0a525527"/>
  <p:tag name="KSO_WM_TAG_VERSION" val="1.0"/>
  <p:tag name="KSO_WM_TEMPLATE_ASSEMBLE_GROUPID" val="5fbf1fd79532eafaafd2988c"/>
  <p:tag name="KSO_WM_TEMPLATE_ASSEMBLE_XID" val="5fbf64c69532eafaafd417f6"/>
  <p:tag name="KSO_WM_TEMPLATE_CATEGORY" val="custom"/>
  <p:tag name="KSO_WM_TEMPLATE_INDEX" val="20205281"/>
  <p:tag name="KSO_WM_UNIT_BLOCK" val="0"/>
  <p:tag name="KSO_WM_UNIT_COMPATIBLE" val="0"/>
  <p:tag name="KSO_WM_UNIT_DEC_AREA_ID" val="ec338733915747c5898cdc64d8267ec6"/>
  <p:tag name="KSO_WM_UNIT_DEC_CHANGEPICRESERVED" val="0"/>
  <p:tag name="KSO_WM_UNIT_DEC_SUPPORTCHANGEPIC" val="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810483879e54c46abefc5c634957157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custom20205281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2"/>
</p:tagLst>
</file>

<file path=ppt/tags/tag26.xml><?xml version="1.0" encoding="utf-8"?>
<p:tagLst xmlns:p="http://schemas.openxmlformats.org/presentationml/2006/main">
  <p:tag name="KSO_WM_ASSEMBLE_CHIP_INDEX" val="610ea2ae68e843ea84ba408c3f64e869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8f"/>
  <p:tag name="KSO_WM_SLIDE_BACKGROUND_TYPE" val="general"/>
  <p:tag name="KSO_WM_TAG_VERSION" val="1.0"/>
  <p:tag name="KSO_WM_TEMPLATE_CATEGORY" val="chip"/>
  <p:tag name="KSO_WM_TEMPLATE_INDEX" val="20205281"/>
  <p:tag name="KSO_WM_UNIT_COMPATIBLE" val="0"/>
  <p:tag name="KSO_WM_UNIT_DEC_AREA_ID" val="bc06fe6384fa461194498414cc17e7d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3*i*1"/>
  <p:tag name="KSO_WM_UNIT_INDEX" val="1"/>
  <p:tag name="KSO_WM_UNIT_LAYERLEVEL" val="1"/>
  <p:tag name="KSO_WM_UNIT_SUBTYPE" val="t"/>
  <p:tag name="KSO_WM_UNIT_TYPE" val="i"/>
  <p:tag name="WM_BEAUTIFY_SHAPE_IDENTITY" val="{4ebc23c4-db57-4de0-9d79-14d86a99e157}"/>
</p:tagLst>
</file>

<file path=ppt/tags/tag27.xml><?xml version="1.0" encoding="utf-8"?>
<p:tagLst xmlns:p="http://schemas.openxmlformats.org/presentationml/2006/main">
  <p:tag name="KSO_WM_ASSEMBLE_CHIP_INDEX" val="db42b3663cc943659aec87634b64660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90"/>
  <p:tag name="KSO_WM_SLIDE_BACKGROUND_TYPE" val="general"/>
  <p:tag name="KSO_WM_TAG_VERSION" val="1.0"/>
  <p:tag name="KSO_WM_TEMPLATE_CATEGORY" val="chip"/>
  <p:tag name="KSO_WM_TEMPLATE_INDEX" val="20205281"/>
  <p:tag name="KSO_WM_UNIT_COMPATIBLE" val="0"/>
  <p:tag name="KSO_WM_UNIT_DEC_AREA_ID" val="209c644bbdcf44ddab1791c5d799b248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4*i*1"/>
  <p:tag name="KSO_WM_UNIT_INDEX" val="1"/>
  <p:tag name="KSO_WM_UNIT_LAYERLEVEL" val="1"/>
  <p:tag name="KSO_WM_UNIT_SUBTYPE" val="t"/>
  <p:tag name="KSO_WM_UNIT_TYPE" val="i"/>
  <p:tag name="WM_BEAUTIFY_SHAPE_IDENTITY" val="{e2015f10-2041-46de-8085-669f8ff9ba42}"/>
</p:tagLst>
</file>

<file path=ppt/tags/tag28.xml><?xml version="1.0" encoding="utf-8"?>
<p:tagLst xmlns:p="http://schemas.openxmlformats.org/presentationml/2006/main">
  <p:tag name="KSO_WM_SLIDE_BACKGROUND_TYPE" val="general"/>
</p:tagLst>
</file>

<file path=ppt/tags/tag29.xml><?xml version="1.0" encoding="utf-8"?>
<p:tagLst xmlns:p="http://schemas.openxmlformats.org/presentationml/2006/main">
  <p:tag name="KSO_WM_SLIDE_BACKGROUND_TYPE" val="general"/>
</p:tagLst>
</file>

<file path=ppt/tags/tag3.xml><?xml version="1.0" encoding="utf-8"?>
<p:tagLst xmlns:p="http://schemas.openxmlformats.org/presentationml/2006/main">
  <p:tag name="KSO_WM_ASSEMBLE_CHIP_INDEX" val="e7f8d54b29ea4f68b5544b20392582ab"/>
  <p:tag name="KSO_WM_BEAUTIFY_FLAG" val="#wm#"/>
  <p:tag name="KSO_WM_CHIP_FILLAREA_FILL_RULE" val="{&quot;fill_align&quot;:&quot;cm&quot;,&quot;fill_mode&quot;:&quot;adaptive&quot;,&quot;sacle_strategy&quot;:&quot;smart&quot;}"/>
  <p:tag name="KSO_WM_CHIP_GROUPID" val="5f2a1e7645e1f15ec24fe43a"/>
  <p:tag name="KSO_WM_CHIP_XID" val="5f2a1e7645e1f15ec24fe43b"/>
  <p:tag name="KSO_WM_TAG_VERSION" val="1.0"/>
  <p:tag name="KSO_WM_TEMPLATE_ASSEMBLE_GROUPID" val="5fbf1fd79532eafaafd2988c"/>
  <p:tag name="KSO_WM_TEMPLATE_ASSEMBLE_XID" val="5fbf64c69532eafaafd417e2"/>
  <p:tag name="KSO_WM_TEMPLATE_CATEGORY" val="custom"/>
  <p:tag name="KSO_WM_TEMPLATE_INDEX" val="20205281"/>
  <p:tag name="KSO_WM_UNIT_BLOCK" val="0"/>
  <p:tag name="KSO_WM_UNIT_COMPATIBLE" val="0"/>
  <p:tag name="KSO_WM_UNIT_DEC_AREA_ID" val="c980e97159444202a620411a5082c42f"/>
  <p:tag name="KSO_WM_UNIT_DEFAULT_FONT" val="18;24;2"/>
  <p:tag name="KSO_WM_UNIT_DIAGRAM_ISNUMVISUAL" val="0"/>
  <p:tag name="KSO_WM_UNIT_DIAGRAM_ISREFERUNIT" val="0"/>
  <p:tag name="KSO_WM_UNIT_HIGHLIGHT" val="0"/>
  <p:tag name="KSO_WM_UNIT_ID" val="custom20205281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此处添加副标题内容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19"/>
</p:tagLst>
</file>

<file path=ppt/tags/tag30.xml><?xml version="1.0" encoding="utf-8"?>
<p:tagLst xmlns:p="http://schemas.openxmlformats.org/presentationml/2006/main">
  <p:tag name="KSO_WM_SLIDE_BACKGROUND_TYPE" val="general"/>
</p:tagLst>
</file>

<file path=ppt/tags/tag31.xml><?xml version="1.0" encoding="utf-8"?>
<p:tagLst xmlns:p="http://schemas.openxmlformats.org/presentationml/2006/main">
  <p:tag name="KSO_WM_SLIDE_BACKGROUND_TYPE" val="general"/>
</p:tagLst>
</file>

<file path=ppt/tags/tag32.xml><?xml version="1.0" encoding="utf-8"?>
<p:tagLst xmlns:p="http://schemas.openxmlformats.org/presentationml/2006/main">
  <p:tag name="KSO_WM_ASSEMBLE_CHIP_INDEX" val="8f252fd6df6b489dad2b6ac9abcb4fa3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91"/>
  <p:tag name="KSO_WM_SLIDE_BACKGROUND_TYPE" val="frame"/>
  <p:tag name="KSO_WM_TAG_VERSION" val="1.0"/>
  <p:tag name="KSO_WM_TEMPLATE_CATEGORY" val="chip"/>
  <p:tag name="KSO_WM_TEMPLATE_INDEX" val="20205281"/>
  <p:tag name="KSO_WM_UNIT_COMPATIBLE" val="0"/>
  <p:tag name="KSO_WM_UNIT_DEC_AREA_ID" val="282bf67811bb4461922dd3d68ba82f61"/>
  <p:tag name="KSO_WM_UNIT_DEC_CHANGEPICRESERVED" val="1"/>
  <p:tag name="KSO_WM_UNIT_DEC_SUPPORTCHANGEPIC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05281_5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.xml><?xml version="1.0" encoding="utf-8"?>
<p:tagLst xmlns:p="http://schemas.openxmlformats.org/presentationml/2006/main">
  <p:tag name="KSO_WM_ASSEMBLE_CHIP_INDEX" val="8b021f661b864416bd54c67c479161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8f"/>
  <p:tag name="KSO_WM_SLIDE_BACKGROUND_TYPE" val="frame"/>
  <p:tag name="KSO_WM_TAG_VERSION" val="1.0"/>
  <p:tag name="KSO_WM_TEMPLATE_CATEGORY" val="chip"/>
  <p:tag name="KSO_WM_TEMPLATE_INDEX" val="20205281"/>
  <p:tag name="KSO_WM_UNIT_COMPATIBLE" val="0"/>
  <p:tag name="KSO_WM_UNIT_DEC_AREA_ID" val="f54931286f0e43ddae9192c4325a6fcb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3*i*1"/>
  <p:tag name="KSO_WM_UNIT_INDEX" val="1"/>
  <p:tag name="KSO_WM_UNIT_LAYERLEVEL" val="1"/>
  <p:tag name="KSO_WM_UNIT_SUBTYPE" val="t"/>
  <p:tag name="KSO_WM_UNIT_TYPE" val="i"/>
</p:tagLst>
</file>

<file path=ppt/tags/tag34.xml><?xml version="1.0" encoding="utf-8"?>
<p:tagLst xmlns:p="http://schemas.openxmlformats.org/presentationml/2006/main">
  <p:tag name="KSO_WM_ASSEMBLE_CHIP_INDEX" val="eb396a9770a24ed1a5eb2fcef81f862c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90"/>
  <p:tag name="KSO_WM_SLIDE_BACKGROUND_TYPE" val="frame"/>
  <p:tag name="KSO_WM_TAG_VERSION" val="1.0"/>
  <p:tag name="KSO_WM_TEMPLATE_CATEGORY" val="chip"/>
  <p:tag name="KSO_WM_TEMPLATE_INDEX" val="20205281"/>
  <p:tag name="KSO_WM_UNIT_COMPATIBLE" val="0"/>
  <p:tag name="KSO_WM_UNIT_DEC_AREA_ID" val="212e9daf4cce4cfca13278d308d7b219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4*i*1"/>
  <p:tag name="KSO_WM_UNIT_INDEX" val="1"/>
  <p:tag name="KSO_WM_UNIT_LAYERLEVEL" val="1"/>
  <p:tag name="KSO_WM_UNIT_SUBTYPE" val="t"/>
  <p:tag name="KSO_WM_UNIT_TYPE" val="i"/>
</p:tagLst>
</file>

<file path=ppt/tags/tag35.xml><?xml version="1.0" encoding="utf-8"?>
<p:tagLst xmlns:p="http://schemas.openxmlformats.org/presentationml/2006/main">
  <p:tag name="KSO_WM_SLIDE_BACKGROUND_TYPE" val="frame"/>
</p:tagLst>
</file>

<file path=ppt/tags/tag36.xml><?xml version="1.0" encoding="utf-8"?>
<p:tagLst xmlns:p="http://schemas.openxmlformats.org/presentationml/2006/main">
  <p:tag name="KSO_WM_SLIDE_BACKGROUND_TYPE" val="frame"/>
</p:tagLst>
</file>

<file path=ppt/tags/tag37.xml><?xml version="1.0" encoding="utf-8"?>
<p:tagLst xmlns:p="http://schemas.openxmlformats.org/presentationml/2006/main">
  <p:tag name="KSO_WM_SLIDE_BACKGROUND_TYPE" val="frame"/>
</p:tagLst>
</file>

<file path=ppt/tags/tag38.xml><?xml version="1.0" encoding="utf-8"?>
<p:tagLst xmlns:p="http://schemas.openxmlformats.org/presentationml/2006/main">
  <p:tag name="KSO_WM_SLIDE_BACKGROUND_TYPE" val="frame"/>
</p:tagLst>
</file>

<file path=ppt/tags/tag39.xml><?xml version="1.0" encoding="utf-8"?>
<p:tagLst xmlns:p="http://schemas.openxmlformats.org/presentationml/2006/main">
  <p:tag name="KSO_WM_SLIDE_BACKGROUND_TYPE" val="frame"/>
</p:tagLst>
</file>

<file path=ppt/tags/tag4.xml><?xml version="1.0" encoding="utf-8"?>
<p:tagLst xmlns:p="http://schemas.openxmlformats.org/presentationml/2006/main">
  <p:tag name="KSO_WM_ASSEMBLE_CHIP_INDEX" val="610ea2ae68e843ea84ba408c3f64e869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8f"/>
  <p:tag name="KSO_WM_TAG_VERSION" val="1.0"/>
  <p:tag name="KSO_WM_TEMPLATE_CATEGORY" val="chip"/>
  <p:tag name="KSO_WM_TEMPLATE_INDEX" val="20205281"/>
  <p:tag name="KSO_WM_UNIT_COMPATIBLE" val="0"/>
  <p:tag name="KSO_WM_UNIT_DEC_AREA_ID" val="bc06fe6384fa461194498414cc17e7d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3*i*1"/>
  <p:tag name="KSO_WM_UNIT_INDEX" val="1"/>
  <p:tag name="KSO_WM_UNIT_LAYERLEVEL" val="1"/>
  <p:tag name="KSO_WM_UNIT_SUBTYPE" val="t"/>
  <p:tag name="KSO_WM_UNIT_TYPE" val="i"/>
</p:tagLst>
</file>

<file path=ppt/tags/tag40.xml><?xml version="1.0" encoding="utf-8"?>
<p:tagLst xmlns:p="http://schemas.openxmlformats.org/presentationml/2006/main">
  <p:tag name="KSO_WM_ASSEMBLE_CHIP_INDEX" val="15dde0c88fab4ac087f803ff4f1dacb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91"/>
  <p:tag name="KSO_WM_SLIDE_BACKGROUND_TYPE" val="leftRight"/>
  <p:tag name="KSO_WM_TAG_VERSION" val="1.0"/>
  <p:tag name="KSO_WM_TEMPLATE_CATEGORY" val="chip"/>
  <p:tag name="KSO_WM_TEMPLATE_INDEX" val="20205281"/>
  <p:tag name="KSO_WM_UNIT_COMPATIBLE" val="0"/>
  <p:tag name="KSO_WM_UNIT_DEC_AREA_ID" val="02063ca525e34578ba37b6ccced82416"/>
  <p:tag name="KSO_WM_UNIT_DEC_CHANGEPICRESERVED" val="1"/>
  <p:tag name="KSO_WM_UNIT_DEC_SUPPORTCHANGEPIC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05281_5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1.xml><?xml version="1.0" encoding="utf-8"?>
<p:tagLst xmlns:p="http://schemas.openxmlformats.org/presentationml/2006/main">
  <p:tag name="KSO_WM_ASSEMBLE_CHIP_INDEX" val="171574c5051d403b803eef6b50fa48f8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8f"/>
  <p:tag name="KSO_WM_SLIDE_BACKGROUND_TYPE" val="leftRight"/>
  <p:tag name="KSO_WM_TAG_VERSION" val="1.0"/>
  <p:tag name="KSO_WM_TEMPLATE_CATEGORY" val="chip"/>
  <p:tag name="KSO_WM_TEMPLATE_INDEX" val="20205281"/>
  <p:tag name="KSO_WM_UNIT_COMPATIBLE" val="0"/>
  <p:tag name="KSO_WM_UNIT_DEC_AREA_ID" val="cef1c7e3b4dc4e55944356050eb0b48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3*i*1"/>
  <p:tag name="KSO_WM_UNIT_INDEX" val="1"/>
  <p:tag name="KSO_WM_UNIT_LAYERLEVEL" val="1"/>
  <p:tag name="KSO_WM_UNIT_SUBTYPE" val="t"/>
  <p:tag name="KSO_WM_UNIT_TYPE" val="i"/>
</p:tagLst>
</file>

<file path=ppt/tags/tag42.xml><?xml version="1.0" encoding="utf-8"?>
<p:tagLst xmlns:p="http://schemas.openxmlformats.org/presentationml/2006/main">
  <p:tag name="KSO_WM_ASSEMBLE_CHIP_INDEX" val="90bf0c02248d499db51290c49d15e28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90"/>
  <p:tag name="KSO_WM_SLIDE_BACKGROUND_TYPE" val="leftRight"/>
  <p:tag name="KSO_WM_TAG_VERSION" val="1.0"/>
  <p:tag name="KSO_WM_TEMPLATE_CATEGORY" val="chip"/>
  <p:tag name="KSO_WM_TEMPLATE_INDEX" val="20205281"/>
  <p:tag name="KSO_WM_UNIT_COMPATIBLE" val="0"/>
  <p:tag name="KSO_WM_UNIT_DEC_AREA_ID" val="c875ba795ad2428580fa913a528a5f7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4*i*1"/>
  <p:tag name="KSO_WM_UNIT_INDEX" val="1"/>
  <p:tag name="KSO_WM_UNIT_LAYERLEVEL" val="1"/>
  <p:tag name="KSO_WM_UNIT_SUBTYPE" val="t"/>
  <p:tag name="KSO_WM_UNIT_TYPE" val="i"/>
</p:tagLst>
</file>

<file path=ppt/tags/tag43.xml><?xml version="1.0" encoding="utf-8"?>
<p:tagLst xmlns:p="http://schemas.openxmlformats.org/presentationml/2006/main">
  <p:tag name="KSO_WM_SLIDE_BACKGROUND_TYPE" val="leftRight"/>
</p:tagLst>
</file>

<file path=ppt/tags/tag44.xml><?xml version="1.0" encoding="utf-8"?>
<p:tagLst xmlns:p="http://schemas.openxmlformats.org/presentationml/2006/main">
  <p:tag name="KSO_WM_SLIDE_BACKGROUND_TYPE" val="leftRight"/>
</p:tagLst>
</file>

<file path=ppt/tags/tag45.xml><?xml version="1.0" encoding="utf-8"?>
<p:tagLst xmlns:p="http://schemas.openxmlformats.org/presentationml/2006/main">
  <p:tag name="KSO_WM_SLIDE_BACKGROUND_TYPE" val="leftRight"/>
</p:tagLst>
</file>

<file path=ppt/tags/tag46.xml><?xml version="1.0" encoding="utf-8"?>
<p:tagLst xmlns:p="http://schemas.openxmlformats.org/presentationml/2006/main">
  <p:tag name="KSO_WM_SLIDE_BACKGROUND_TYPE" val="leftRight"/>
</p:tagLst>
</file>

<file path=ppt/tags/tag47.xml><?xml version="1.0" encoding="utf-8"?>
<p:tagLst xmlns:p="http://schemas.openxmlformats.org/presentationml/2006/main">
  <p:tag name="KSO_WM_SLIDE_BACKGROUND_TYPE" val="leftRight"/>
</p:tagLst>
</file>

<file path=ppt/tags/tag48.xml><?xml version="1.0" encoding="utf-8"?>
<p:tagLst xmlns:p="http://schemas.openxmlformats.org/presentationml/2006/main">
  <p:tag name="KSO_WM_SLIDE_BACKGROUND_TYPE" val="leftRight"/>
</p:tagLst>
</file>

<file path=ppt/tags/tag49.xml><?xml version="1.0" encoding="utf-8"?>
<p:tagLst xmlns:p="http://schemas.openxmlformats.org/presentationml/2006/main">
  <p:tag name="KSO_WM_ASSEMBLE_CHIP_INDEX" val="f01b7cf027d749c78c4000be41575853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91"/>
  <p:tag name="KSO_WM_SLIDE_BACKGROUND_TYPE" val="topBottom"/>
  <p:tag name="KSO_WM_TAG_VERSION" val="1.0"/>
  <p:tag name="KSO_WM_TEMPLATE_CATEGORY" val="chip"/>
  <p:tag name="KSO_WM_TEMPLATE_INDEX" val="20205281"/>
  <p:tag name="KSO_WM_UNIT_COMPATIBLE" val="0"/>
  <p:tag name="KSO_WM_UNIT_DEC_AREA_ID" val="0d1b9dc03b9b431f8e33f715be399c96"/>
  <p:tag name="KSO_WM_UNIT_DEC_CHANGEPICRESERVED" val="1"/>
  <p:tag name="KSO_WM_UNIT_DEC_SUPPORTCHANGEPIC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05281_5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.xml><?xml version="1.0" encoding="utf-8"?>
<p:tagLst xmlns:p="http://schemas.openxmlformats.org/presentationml/2006/main">
  <p:tag name="KSO_WM_ASSEMBLE_CHIP_INDEX" val="db42b3663cc943659aec87634b64660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90"/>
  <p:tag name="KSO_WM_TAG_VERSION" val="1.0"/>
  <p:tag name="KSO_WM_TEMPLATE_CATEGORY" val="chip"/>
  <p:tag name="KSO_WM_TEMPLATE_INDEX" val="20205281"/>
  <p:tag name="KSO_WM_UNIT_COMPATIBLE" val="0"/>
  <p:tag name="KSO_WM_UNIT_DEC_AREA_ID" val="209c644bbdcf44ddab1791c5d799b248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4*i*1"/>
  <p:tag name="KSO_WM_UNIT_INDEX" val="1"/>
  <p:tag name="KSO_WM_UNIT_LAYERLEVEL" val="1"/>
  <p:tag name="KSO_WM_UNIT_SUBTYPE" val="t"/>
  <p:tag name="KSO_WM_UNIT_TYPE" val="i"/>
</p:tagLst>
</file>

<file path=ppt/tags/tag50.xml><?xml version="1.0" encoding="utf-8"?>
<p:tagLst xmlns:p="http://schemas.openxmlformats.org/presentationml/2006/main">
  <p:tag name="KSO_WM_ASSEMBLE_CHIP_INDEX" val="5dc73f522757485c90eec7fa2dbdf6bc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8f"/>
  <p:tag name="KSO_WM_SLIDE_BACKGROUND_TYPE" val="topBottom"/>
  <p:tag name="KSO_WM_TAG_VERSION" val="1.0"/>
  <p:tag name="KSO_WM_TEMPLATE_CATEGORY" val="chip"/>
  <p:tag name="KSO_WM_TEMPLATE_INDEX" val="20205281"/>
  <p:tag name="KSO_WM_UNIT_COMPATIBLE" val="0"/>
  <p:tag name="KSO_WM_UNIT_DEC_AREA_ID" val="700cf6bcf6ce4cd2a31ff9107e704679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3*i*1"/>
  <p:tag name="KSO_WM_UNIT_INDEX" val="1"/>
  <p:tag name="KSO_WM_UNIT_LAYERLEVEL" val="1"/>
  <p:tag name="KSO_WM_UNIT_SUBTYPE" val="t"/>
  <p:tag name="KSO_WM_UNIT_TYPE" val="i"/>
</p:tagLst>
</file>

<file path=ppt/tags/tag51.xml><?xml version="1.0" encoding="utf-8"?>
<p:tagLst xmlns:p="http://schemas.openxmlformats.org/presentationml/2006/main">
  <p:tag name="KSO_WM_ASSEMBLE_CHIP_INDEX" val="13b3e0fa8d6345b8a201c266117fac79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90"/>
  <p:tag name="KSO_WM_SLIDE_BACKGROUND_TYPE" val="topBottom"/>
  <p:tag name="KSO_WM_TAG_VERSION" val="1.0"/>
  <p:tag name="KSO_WM_TEMPLATE_CATEGORY" val="chip"/>
  <p:tag name="KSO_WM_TEMPLATE_INDEX" val="20205281"/>
  <p:tag name="KSO_WM_UNIT_COMPATIBLE" val="0"/>
  <p:tag name="KSO_WM_UNIT_DEC_AREA_ID" val="e1add1bf9c9b4dc9a3fc556ffc1a47ea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4*i*1"/>
  <p:tag name="KSO_WM_UNIT_INDEX" val="1"/>
  <p:tag name="KSO_WM_UNIT_LAYERLEVEL" val="1"/>
  <p:tag name="KSO_WM_UNIT_SUBTYPE" val="t"/>
  <p:tag name="KSO_WM_UNIT_TYPE" val="i"/>
</p:tagLst>
</file>

<file path=ppt/tags/tag52.xml><?xml version="1.0" encoding="utf-8"?>
<p:tagLst xmlns:p="http://schemas.openxmlformats.org/presentationml/2006/main">
  <p:tag name="KSO_WM_SLIDE_BACKGROUND_TYPE" val="topBottom"/>
</p:tagLst>
</file>

<file path=ppt/tags/tag53.xml><?xml version="1.0" encoding="utf-8"?>
<p:tagLst xmlns:p="http://schemas.openxmlformats.org/presentationml/2006/main">
  <p:tag name="KSO_WM_SLIDE_BACKGROUND_TYPE" val="topBottom"/>
</p:tagLst>
</file>

<file path=ppt/tags/tag54.xml><?xml version="1.0" encoding="utf-8"?>
<p:tagLst xmlns:p="http://schemas.openxmlformats.org/presentationml/2006/main">
  <p:tag name="KSO_WM_SLIDE_BACKGROUND_TYPE" val="topBottom"/>
</p:tagLst>
</file>

<file path=ppt/tags/tag55.xml><?xml version="1.0" encoding="utf-8"?>
<p:tagLst xmlns:p="http://schemas.openxmlformats.org/presentationml/2006/main">
  <p:tag name="KSO_WM_SLIDE_BACKGROUND_TYPE" val="topBottom"/>
</p:tagLst>
</file>

<file path=ppt/tags/tag56.xml><?xml version="1.0" encoding="utf-8"?>
<p:tagLst xmlns:p="http://schemas.openxmlformats.org/presentationml/2006/main">
  <p:tag name="KSO_WM_SLIDE_BACKGROUND_TYPE" val="topBottom"/>
</p:tagLst>
</file>

<file path=ppt/tags/tag57.xml><?xml version="1.0" encoding="utf-8"?>
<p:tagLst xmlns:p="http://schemas.openxmlformats.org/presentationml/2006/main">
  <p:tag name="KSO_WM_SLIDE_BACKGROUND_TYPE" val="topBottom"/>
</p:tagLst>
</file>

<file path=ppt/tags/tag58.xml><?xml version="1.0" encoding="utf-8"?>
<p:tagLst xmlns:p="http://schemas.openxmlformats.org/presentationml/2006/main">
  <p:tag name="KSO_WM_ASSEMBLE_CHIP_INDEX" val="b9d70528f3c54eeba60a85374ca56ce9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91"/>
  <p:tag name="KSO_WM_SLIDE_BACKGROUND_TYPE" val="bottomTop"/>
  <p:tag name="KSO_WM_TAG_VERSION" val="1.0"/>
  <p:tag name="KSO_WM_TEMPLATE_CATEGORY" val="chip"/>
  <p:tag name="KSO_WM_TEMPLATE_INDEX" val="20205281"/>
  <p:tag name="KSO_WM_UNIT_COMPATIBLE" val="0"/>
  <p:tag name="KSO_WM_UNIT_DEC_AREA_ID" val="50f7fe47cfe64f40908ce167ad7086e1"/>
  <p:tag name="KSO_WM_UNIT_DEC_CHANGEPICRESERVED" val="1"/>
  <p:tag name="KSO_WM_UNIT_DEC_SUPPORTCHANGEPIC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05281_5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9.xml><?xml version="1.0" encoding="utf-8"?>
<p:tagLst xmlns:p="http://schemas.openxmlformats.org/presentationml/2006/main">
  <p:tag name="KSO_WM_ASSEMBLE_CHIP_INDEX" val="0234098a5f294e499abc87fefb7797fc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8f"/>
  <p:tag name="KSO_WM_SLIDE_BACKGROUND_TYPE" val="bottomTop"/>
  <p:tag name="KSO_WM_TAG_VERSION" val="1.0"/>
  <p:tag name="KSO_WM_TEMPLATE_CATEGORY" val="chip"/>
  <p:tag name="KSO_WM_TEMPLATE_INDEX" val="20205281"/>
  <p:tag name="KSO_WM_UNIT_COMPATIBLE" val="0"/>
  <p:tag name="KSO_WM_UNIT_DEC_AREA_ID" val="f27c9e169e354c018c68a6df2bf5c6ec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3*i*1"/>
  <p:tag name="KSO_WM_UNIT_INDEX" val="1"/>
  <p:tag name="KSO_WM_UNIT_LAYERLEVEL" val="1"/>
  <p:tag name="KSO_WM_UNIT_SUBTYPE" val="t"/>
  <p:tag name="KSO_WM_UNIT_TYPE" val="i"/>
</p:tagLst>
</file>

<file path=ppt/tags/tag6.xml><?xml version="1.0" encoding="utf-8"?>
<p:tagLst xmlns:p="http://schemas.openxmlformats.org/presentationml/2006/main">
  <p:tag name="KSO_WM_ASSEMBLE_CHIP_INDEX" val="3c643b16711a471d8982d5266608e1e0"/>
  <p:tag name="KSO_WM_BEAUTIFY_FLAG" val="#wm#"/>
  <p:tag name="KSO_WM_CHIP_FILLAREA_FILL_RULE" val="{&quot;fill_align&quot;:&quot;lm&quot;,&quot;fill_effect&quot;:[],&quot;fill_mode&quot;:&quot;adaptive&quot;,&quot;sacle_strategy&quot;:&quot;stretch&quot;}"/>
  <p:tag name="KSO_WM_CHIP_GROUPID" val="5fbf1fd79532eafaafd2988c"/>
  <p:tag name="KSO_WM_CHIP_XID" val="5fbf1fd79532eafaafd2988e"/>
  <p:tag name="KSO_WM_TAG_VERSION" val="1.0"/>
  <p:tag name="KSO_WM_TEMPLATE_CATEGORY" val="chip"/>
  <p:tag name="KSO_WM_TEMPLATE_INDEX" val="20205281"/>
  <p:tag name="KSO_WM_UNIT_COMPATIBLE" val="0"/>
  <p:tag name="KSO_WM_UNIT_DEC_AREA_ID" val="1fa11bda226a455ca6ba1ba2585497f6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2*i*1"/>
  <p:tag name="KSO_WM_UNIT_INDEX" val="1"/>
  <p:tag name="KSO_WM_UNIT_LAYERLEVEL" val="1"/>
  <p:tag name="KSO_WM_UNIT_SUBTYPE" val="t"/>
  <p:tag name="KSO_WM_UNIT_TYPE" val="i"/>
</p:tagLst>
</file>

<file path=ppt/tags/tag60.xml><?xml version="1.0" encoding="utf-8"?>
<p:tagLst xmlns:p="http://schemas.openxmlformats.org/presentationml/2006/main">
  <p:tag name="KSO_WM_ASSEMBLE_CHIP_INDEX" val="fca781820cf2476e8e424c70281feae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90"/>
  <p:tag name="KSO_WM_SLIDE_BACKGROUND_TYPE" val="bottomTop"/>
  <p:tag name="KSO_WM_TAG_VERSION" val="1.0"/>
  <p:tag name="KSO_WM_TEMPLATE_CATEGORY" val="chip"/>
  <p:tag name="KSO_WM_TEMPLATE_INDEX" val="20205281"/>
  <p:tag name="KSO_WM_UNIT_COMPATIBLE" val="0"/>
  <p:tag name="KSO_WM_UNIT_DEC_AREA_ID" val="b013f2798ab148dd9506e980bc55a515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4*i*1"/>
  <p:tag name="KSO_WM_UNIT_INDEX" val="1"/>
  <p:tag name="KSO_WM_UNIT_LAYERLEVEL" val="1"/>
  <p:tag name="KSO_WM_UNIT_SUBTYPE" val="t"/>
  <p:tag name="KSO_WM_UNIT_TYPE" val="i"/>
</p:tagLst>
</file>

<file path=ppt/tags/tag61.xml><?xml version="1.0" encoding="utf-8"?>
<p:tagLst xmlns:p="http://schemas.openxmlformats.org/presentationml/2006/main">
  <p:tag name="KSO_WM_SLIDE_BACKGROUND_TYPE" val="bottomTop"/>
</p:tagLst>
</file>

<file path=ppt/tags/tag62.xml><?xml version="1.0" encoding="utf-8"?>
<p:tagLst xmlns:p="http://schemas.openxmlformats.org/presentationml/2006/main">
  <p:tag name="KSO_WM_SLIDE_BACKGROUND_TYPE" val="bottomTop"/>
</p:tagLst>
</file>

<file path=ppt/tags/tag63.xml><?xml version="1.0" encoding="utf-8"?>
<p:tagLst xmlns:p="http://schemas.openxmlformats.org/presentationml/2006/main">
  <p:tag name="KSO_WM_SLIDE_BACKGROUND_TYPE" val="bottomTop"/>
</p:tagLst>
</file>

<file path=ppt/tags/tag64.xml><?xml version="1.0" encoding="utf-8"?>
<p:tagLst xmlns:p="http://schemas.openxmlformats.org/presentationml/2006/main">
  <p:tag name="KSO_WM_SLIDE_BACKGROUND_TYPE" val="bottomTop"/>
</p:tagLst>
</file>

<file path=ppt/tags/tag65.xml><?xml version="1.0" encoding="utf-8"?>
<p:tagLst xmlns:p="http://schemas.openxmlformats.org/presentationml/2006/main">
  <p:tag name="KSO_WM_SLIDE_BACKGROUND_TYPE" val="bottomTop"/>
</p:tagLst>
</file>

<file path=ppt/tags/tag66.xml><?xml version="1.0" encoding="utf-8"?>
<p:tagLst xmlns:p="http://schemas.openxmlformats.org/presentationml/2006/main">
  <p:tag name="KSO_WM_SLIDE_BACKGROUND_TYPE" val="bottomTop"/>
</p:tagLst>
</file>

<file path=ppt/tags/tag67.xml><?xml version="1.0" encoding="utf-8"?>
<p:tagLst xmlns:p="http://schemas.openxmlformats.org/presentationml/2006/main">
  <p:tag name="KSO_WM_ASSEMBLE_CHIP_INDEX" val="67d61d5bcbfa49149204d26825e89b6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91"/>
  <p:tag name="KSO_WM_SLIDE_BACKGROUND_TYPE" val="navigation"/>
  <p:tag name="KSO_WM_TAG_VERSION" val="1.0"/>
  <p:tag name="KSO_WM_TEMPLATE_CATEGORY" val="chip"/>
  <p:tag name="KSO_WM_TEMPLATE_INDEX" val="20205281"/>
  <p:tag name="KSO_WM_UNIT_COMPATIBLE" val="0"/>
  <p:tag name="KSO_WM_UNIT_DEC_AREA_ID" val="629d9ae124b742deb989a2a8254bcc11"/>
  <p:tag name="KSO_WM_UNIT_DEC_CHANGEPICRESERVED" val="1"/>
  <p:tag name="KSO_WM_UNIT_DEC_SUPPORTCHANGEPIC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05281_5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8.xml><?xml version="1.0" encoding="utf-8"?>
<p:tagLst xmlns:p="http://schemas.openxmlformats.org/presentationml/2006/main">
  <p:tag name="KSO_WM_ASSEMBLE_CHIP_INDEX" val="3ee563ceda14485c942149d2459b762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8f"/>
  <p:tag name="KSO_WM_SLIDE_BACKGROUND_TYPE" val="navigation"/>
  <p:tag name="KSO_WM_TAG_VERSION" val="1.0"/>
  <p:tag name="KSO_WM_TEMPLATE_CATEGORY" val="chip"/>
  <p:tag name="KSO_WM_TEMPLATE_INDEX" val="20205281"/>
  <p:tag name="KSO_WM_UNIT_COMPATIBLE" val="0"/>
  <p:tag name="KSO_WM_UNIT_DEC_AREA_ID" val="a80a4874763a4bb09a7af05466d06b11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3*i*1"/>
  <p:tag name="KSO_WM_UNIT_INDEX" val="1"/>
  <p:tag name="KSO_WM_UNIT_LAYERLEVEL" val="1"/>
  <p:tag name="KSO_WM_UNIT_SUBTYPE" val="t"/>
  <p:tag name="KSO_WM_UNIT_TYPE" val="i"/>
</p:tagLst>
</file>

<file path=ppt/tags/tag69.xml><?xml version="1.0" encoding="utf-8"?>
<p:tagLst xmlns:p="http://schemas.openxmlformats.org/presentationml/2006/main">
  <p:tag name="KSO_WM_ASSEMBLE_CHIP_INDEX" val="0fce42a2f98e4fd5b6669435baa91082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90"/>
  <p:tag name="KSO_WM_SLIDE_BACKGROUND_TYPE" val="navigation"/>
  <p:tag name="KSO_WM_TAG_VERSION" val="1.0"/>
  <p:tag name="KSO_WM_TEMPLATE_CATEGORY" val="chip"/>
  <p:tag name="KSO_WM_TEMPLATE_INDEX" val="20205281"/>
  <p:tag name="KSO_WM_UNIT_COMPATIBLE" val="0"/>
  <p:tag name="KSO_WM_UNIT_DEC_AREA_ID" val="0c58a3a65b9843f5aafa5284d703517b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4*i*1"/>
  <p:tag name="KSO_WM_UNIT_INDEX" val="1"/>
  <p:tag name="KSO_WM_UNIT_LAYERLEVEL" val="1"/>
  <p:tag name="KSO_WM_UNIT_SUBTYPE" val="t"/>
  <p:tag name="KSO_WM_UNIT_TYPE" val="i"/>
</p:tagLst>
</file>

<file path=ppt/tags/tag7.xml><?xml version="1.0" encoding="utf-8"?>
<p:tagLst xmlns:p="http://schemas.openxmlformats.org/presentationml/2006/main">
  <p:tag name="KSO_WM_ASSEMBLE_CHIP_INDEX" val="3c69c1f958fd46a3bf647e79ab38608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8f"/>
  <p:tag name="KSO_WM_TAG_VERSION" val="1.0"/>
  <p:tag name="KSO_WM_TEMPLATE_CATEGORY" val="chip"/>
  <p:tag name="KSO_WM_TEMPLATE_INDEX" val="20205281"/>
  <p:tag name="KSO_WM_UNIT_COMPATIBLE" val="0"/>
  <p:tag name="KSO_WM_UNIT_DEC_AREA_ID" val="e2a2e79d46dd450f80f23d091c2085ce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3*i*1"/>
  <p:tag name="KSO_WM_UNIT_INDEX" val="1"/>
  <p:tag name="KSO_WM_UNIT_LAYERLEVEL" val="1"/>
  <p:tag name="KSO_WM_UNIT_SUBTYPE" val="t"/>
  <p:tag name="KSO_WM_UNIT_TYPE" val="i"/>
</p:tagLst>
</file>

<file path=ppt/tags/tag70.xml><?xml version="1.0" encoding="utf-8"?>
<p:tagLst xmlns:p="http://schemas.openxmlformats.org/presentationml/2006/main">
  <p:tag name="KSO_WM_SLIDE_BACKGROUND_TYPE" val="navigation"/>
</p:tagLst>
</file>

<file path=ppt/tags/tag71.xml><?xml version="1.0" encoding="utf-8"?>
<p:tagLst xmlns:p="http://schemas.openxmlformats.org/presentationml/2006/main">
  <p:tag name="KSO_WM_SLIDE_BACKGROUND_TYPE" val="navigation"/>
</p:tagLst>
</file>

<file path=ppt/tags/tag72.xml><?xml version="1.0" encoding="utf-8"?>
<p:tagLst xmlns:p="http://schemas.openxmlformats.org/presentationml/2006/main">
  <p:tag name="KSO_WM_SLIDE_BACKGROUND_TYPE" val="navigation"/>
</p:tagLst>
</file>

<file path=ppt/tags/tag73.xml><?xml version="1.0" encoding="utf-8"?>
<p:tagLst xmlns:p="http://schemas.openxmlformats.org/presentationml/2006/main">
  <p:tag name="KSO_WM_SLIDE_BACKGROUND_TYPE" val="navigation"/>
</p:tagLst>
</file>

<file path=ppt/tags/tag74.xml><?xml version="1.0" encoding="utf-8"?>
<p:tagLst xmlns:p="http://schemas.openxmlformats.org/presentationml/2006/main">
  <p:tag name="KSO_WM_SLIDE_BACKGROUND_TYPE" val="navigation"/>
</p:tagLst>
</file>

<file path=ppt/tags/tag75.xml><?xml version="1.0" encoding="utf-8"?>
<p:tagLst xmlns:p="http://schemas.openxmlformats.org/presentationml/2006/main">
  <p:tag name="KSO_WM_SLIDE_BACKGROUND_TYPE" val="navigation"/>
</p:tagLst>
</file>

<file path=ppt/tags/tag76.xml><?xml version="1.0" encoding="utf-8"?>
<p:tagLst xmlns:p="http://schemas.openxmlformats.org/presentationml/2006/main">
  <p:tag name="KSO_WM_SLIDE_BACKGROUND_TYPE" val="navigation"/>
</p:tagLst>
</file>

<file path=ppt/tags/tag77.xml><?xml version="1.0" encoding="utf-8"?>
<p:tagLst xmlns:p="http://schemas.openxmlformats.org/presentationml/2006/main">
  <p:tag name="KSO_WM_SLIDE_BACKGROUND_TYPE" val="navigation"/>
</p:tagLst>
</file>

<file path=ppt/tags/tag78.xml><?xml version="1.0" encoding="utf-8"?>
<p:tagLst xmlns:p="http://schemas.openxmlformats.org/presentationml/2006/main">
  <p:tag name="KSO_WM_ASSEMBLE_CHIP_INDEX" val="27f6b944d06047999c53706ab08a98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91"/>
  <p:tag name="KSO_WM_SLIDE_BACKGROUND_TYPE" val="belt"/>
  <p:tag name="KSO_WM_TAG_VERSION" val="1.0"/>
  <p:tag name="KSO_WM_TEMPLATE_CATEGORY" val="chip"/>
  <p:tag name="KSO_WM_TEMPLATE_INDEX" val="20205281"/>
  <p:tag name="KSO_WM_UNIT_COMPATIBLE" val="0"/>
  <p:tag name="KSO_WM_UNIT_DEC_AREA_ID" val="f527da6406444f2cb3850abd65fd7654"/>
  <p:tag name="KSO_WM_UNIT_DEC_CHANGEPICRESERVED" val="1"/>
  <p:tag name="KSO_WM_UNIT_DEC_SUPPORTCHANGEPIC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05281_5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9.xml><?xml version="1.0" encoding="utf-8"?>
<p:tagLst xmlns:p="http://schemas.openxmlformats.org/presentationml/2006/main">
  <p:tag name="KSO_WM_ASSEMBLE_CHIP_INDEX" val="9e9de2d8fa7348ffae84bfc85a4e25f4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8f"/>
  <p:tag name="KSO_WM_SLIDE_BACKGROUND_TYPE" val="belt"/>
  <p:tag name="KSO_WM_TAG_VERSION" val="1.0"/>
  <p:tag name="KSO_WM_TEMPLATE_CATEGORY" val="chip"/>
  <p:tag name="KSO_WM_TEMPLATE_INDEX" val="20205281"/>
  <p:tag name="KSO_WM_UNIT_COMPATIBLE" val="0"/>
  <p:tag name="KSO_WM_UNIT_DEC_AREA_ID" val="80a8916f2845472dba57c1eda50f85a9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3*i*1"/>
  <p:tag name="KSO_WM_UNIT_INDEX" val="1"/>
  <p:tag name="KSO_WM_UNIT_LAYERLEVEL" val="1"/>
  <p:tag name="KSO_WM_UNIT_SUBTYPE" val="t"/>
  <p:tag name="KSO_WM_UNIT_TYPE" val="i"/>
</p:tagLst>
</file>

<file path=ppt/tags/tag8.xml><?xml version="1.0" encoding="utf-8"?>
<p:tagLst xmlns:p="http://schemas.openxmlformats.org/presentationml/2006/main">
  <p:tag name="KSO_WM_ASSEMBLE_CHIP_INDEX" val="19756d405b8c42e2962b15d8b4036fac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90"/>
  <p:tag name="KSO_WM_TAG_VERSION" val="1.0"/>
  <p:tag name="KSO_WM_TEMPLATE_CATEGORY" val="chip"/>
  <p:tag name="KSO_WM_TEMPLATE_INDEX" val="20205281"/>
  <p:tag name="KSO_WM_UNIT_COMPATIBLE" val="0"/>
  <p:tag name="KSO_WM_UNIT_DEC_AREA_ID" val="f47f2a8bcc064cf9a30c31cdd038daa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4*i*1"/>
  <p:tag name="KSO_WM_UNIT_INDEX" val="1"/>
  <p:tag name="KSO_WM_UNIT_LAYERLEVEL" val="1"/>
  <p:tag name="KSO_WM_UNIT_SUBTYPE" val="t"/>
  <p:tag name="KSO_WM_UNIT_TYPE" val="i"/>
</p:tagLst>
</file>

<file path=ppt/tags/tag80.xml><?xml version="1.0" encoding="utf-8"?>
<p:tagLst xmlns:p="http://schemas.openxmlformats.org/presentationml/2006/main">
  <p:tag name="KSO_WM_ASSEMBLE_CHIP_INDEX" val="3a702161aa98481ba6214c9a68c09bfa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90"/>
  <p:tag name="KSO_WM_SLIDE_BACKGROUND_TYPE" val="belt"/>
  <p:tag name="KSO_WM_TAG_VERSION" val="1.0"/>
  <p:tag name="KSO_WM_TEMPLATE_CATEGORY" val="chip"/>
  <p:tag name="KSO_WM_TEMPLATE_INDEX" val="20205281"/>
  <p:tag name="KSO_WM_UNIT_COMPATIBLE" val="0"/>
  <p:tag name="KSO_WM_UNIT_DEC_AREA_ID" val="157ca6c832b94aa7a00aba88d9acbdc0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4*i*1"/>
  <p:tag name="KSO_WM_UNIT_INDEX" val="1"/>
  <p:tag name="KSO_WM_UNIT_LAYERLEVEL" val="1"/>
  <p:tag name="KSO_WM_UNIT_SUBTYPE" val="t"/>
  <p:tag name="KSO_WM_UNIT_TYPE" val="i"/>
</p:tagLst>
</file>

<file path=ppt/tags/tag81.xml><?xml version="1.0" encoding="utf-8"?>
<p:tagLst xmlns:p="http://schemas.openxmlformats.org/presentationml/2006/main">
  <p:tag name="KSO_WM_SLIDE_BACKGROUND_TYPE" val="belt"/>
</p:tagLst>
</file>

<file path=ppt/tags/tag82.xml><?xml version="1.0" encoding="utf-8"?>
<p:tagLst xmlns:p="http://schemas.openxmlformats.org/presentationml/2006/main">
  <p:tag name="KSO_WM_SLIDE_BACKGROUND_TYPE" val="belt"/>
</p:tagLst>
</file>

<file path=ppt/tags/tag83.xml><?xml version="1.0" encoding="utf-8"?>
<p:tagLst xmlns:p="http://schemas.openxmlformats.org/presentationml/2006/main">
  <p:tag name="KSO_WM_SLIDE_BACKGROUND_TYPE" val="belt"/>
</p:tagLst>
</file>

<file path=ppt/tags/tag84.xml><?xml version="1.0" encoding="utf-8"?>
<p:tagLst xmlns:p="http://schemas.openxmlformats.org/presentationml/2006/main">
  <p:tag name="KSO_WM_SLIDE_BACKGROUND_TYPE" val="belt"/>
</p:tagLst>
</file>

<file path=ppt/tags/tag85.xml><?xml version="1.0" encoding="utf-8"?>
<p:tagLst xmlns:p="http://schemas.openxmlformats.org/presentationml/2006/main">
  <p:tag name="KSO_WM_SLIDE_BACKGROUND_TYPE" val="belt"/>
</p:tagLst>
</file>

<file path=ppt/tags/tag86.xml><?xml version="1.0" encoding="utf-8"?>
<p:tagLst xmlns:p="http://schemas.openxmlformats.org/presentationml/2006/main">
  <p:tag name="KSO_WM_TEMPLATE_CATEGORY" val="custom"/>
  <p:tag name="KSO_WM_TEMPLATE_INDEX" val="20205281"/>
</p:tagLst>
</file>

<file path=ppt/tags/tag87.xml><?xml version="1.0" encoding="utf-8"?>
<p:tagLst xmlns:p="http://schemas.openxmlformats.org/presentationml/2006/main">
  <p:tag name="KSO_WM_TEMPLATE_CATEGORY" val="custom"/>
  <p:tag name="KSO_WM_TEMPLATE_INDEX" val="2020528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281"/>
</p:tagLst>
</file>

<file path=ppt/tags/tag89.xml><?xml version="1.0" encoding="utf-8"?>
<p:tagLst xmlns:p="http://schemas.openxmlformats.org/presentationml/2006/main">
  <p:tag name="KSO_WM_ASSEMBLE_CHIP_INDEX" val="e7f8d54b29ea4f68b5544b20392582ab"/>
  <p:tag name="KSO_WM_BEAUTIFY_FLAG" val="#wm#"/>
  <p:tag name="KSO_WM_CHIP_FILLAREA_FILL_RULE" val="{&quot;fill_align&quot;:&quot;cm&quot;,&quot;fill_mode&quot;:&quot;adaptive&quot;,&quot;sacle_strategy&quot;:&quot;smart&quot;}"/>
  <p:tag name="KSO_WM_CHIP_GROUPID" val="5f2a1e7645e1f15ec24fe43a"/>
  <p:tag name="KSO_WM_CHIP_XID" val="5f2a1e7645e1f15ec24fe43b"/>
  <p:tag name="KSO_WM_TAG_VERSION" val="1.0"/>
  <p:tag name="KSO_WM_TEMPLATE_CATEGORY" val="custom"/>
  <p:tag name="KSO_WM_TEMPLATE_INDEX" val="20205281"/>
  <p:tag name="KSO_WM_UNIT_BLOCK" val="0"/>
  <p:tag name="KSO_WM_UNIT_COMPATIBLE" val="0"/>
  <p:tag name="KSO_WM_UNIT_DEC_AREA_ID" val="2e34b2b25d4e4a30bbded40fc7eebe5b"/>
  <p:tag name="KSO_WM_UNIT_DEC_CHANGEPICRESERVED" val="0"/>
  <p:tag name="KSO_WM_UNIT_DEC_SUPPORTCHANGEPIC" val="0"/>
  <p:tag name="KSO_WM_UNIT_DECORATE_INFO" val="{&quot;DecorateInfoH&quot;:{&quot;IsAbs&quot;:true},&quot;DecorateInfoW&quot;:{&quot;IsAbs&quot;:false},&quot;DecorateInfoX&quot;:{&quot;IsAbs&quot;:true,&quot;Pos&quot;:1},&quot;DecorateInfoY&quot;:{&quot;IsAbs&quot;:true,&quot;Pos&quot;:0},&quot;ReferentInfo&quot;:{&quot;Id&quot;:&quot;c980e97159444202a620411a5082c42f&quot;,&quot;X&quot;:{&quot;Pos&quot;:1},&quot;Y&quot;:{&quot;Pos&quot;:2}},&quot;whChangeMode&quot;:0}"/>
  <p:tag name="KSO_WM_UNIT_DIAGRAM_ISNUMVISUAL" val="0"/>
  <p:tag name="KSO_WM_UNIT_DIAGRAM_ISREFERUNIT" val="0"/>
  <p:tag name="KSO_WM_UNIT_HIGHLIGHT" val="0"/>
  <p:tag name="KSO_WM_UNIT_ID" val="custom20205281_1*i*1"/>
  <p:tag name="KSO_WM_UNIT_INDEX" val="1"/>
  <p:tag name="KSO_WM_UNIT_LAYERLEVEL" val="1"/>
  <p:tag name="KSO_WM_UNIT_LINE_FILL_TYPE" val="2"/>
  <p:tag name="KSO_WM_UNIT_LINE_FORE_SCHEMECOLOR_INDEX" val="13"/>
  <p:tag name="KSO_WM_UNIT_LINE_FORE_SCHEMECOLOR_INDEX_BRIGHTNESS" val="0.25"/>
  <p:tag name="KSO_WM_UNIT_SM_LIMIT_TYPE" val="3"/>
  <p:tag name="KSO_WM_UNIT_TYPE" val="i"/>
</p:tagLst>
</file>

<file path=ppt/tags/tag9.xml><?xml version="1.0" encoding="utf-8"?>
<p:tagLst xmlns:p="http://schemas.openxmlformats.org/presentationml/2006/main">
  <p:tag name="KSO_WM_ASSEMBLE_CHIP_INDEX" val="f8c7e8916c29420897b8dff624572747"/>
  <p:tag name="KSO_WM_BEAUTIFY_FLAG" val="#wm#"/>
  <p:tag name="KSO_WM_CHIP_FILLAREA_FILL_RULE" val="{&quot;fill_align&quot;:&quot;cm&quot;,&quot;fill_mode&quot;:&quot;adaptive&quot;,&quot;sacle_strategy&quot;:&quot;smart&quot;}"/>
  <p:tag name="KSO_WM_CHIP_GROUPID" val="5f2a4d1d1f3c142e57c6bacd"/>
  <p:tag name="KSO_WM_CHIP_XID" val="5f2a4d1d1f3c142e57c6bace"/>
  <p:tag name="KSO_WM_TAG_VERSION" val="1.0"/>
  <p:tag name="KSO_WM_TEMPLATE_ASSEMBLE_GROUPID" val="5fbf1fd79532eafaafd2988c"/>
  <p:tag name="KSO_WM_TEMPLATE_ASSEMBLE_XID" val="5fbf64c69532eafaafd417d9"/>
  <p:tag name="KSO_WM_TEMPLATE_CATEGORY" val="custom"/>
  <p:tag name="KSO_WM_TEMPLATE_INDEX" val="20205281"/>
  <p:tag name="KSO_WM_UNIT_BLOCK" val="0"/>
  <p:tag name="KSO_WM_UNIT_COMPATIBLE" val="0"/>
  <p:tag name="KSO_WM_UNIT_DEC_AREA_ID" val="933cf5ac4a0c4657b2fa732c8e832c36"/>
  <p:tag name="KSO_WM_UNIT_DIAGRAM_ISNUMVISUAL" val="0"/>
  <p:tag name="KSO_WM_UNIT_DIAGRAM_ISREFERUNIT" val="0"/>
  <p:tag name="KSO_WM_UNIT_HIGHLIGHT" val="0"/>
  <p:tag name="KSO_WM_UNIT_ID" val="custom2020528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以编辑与添加低于大约三十字的章节标题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42"/>
</p:tagLst>
</file>

<file path=ppt/tags/tag90.xml><?xml version="1.0" encoding="utf-8"?>
<p:tagLst xmlns:p="http://schemas.openxmlformats.org/presentationml/2006/main">
  <p:tag name="KSO_WM_ASSEMBLE_CHIP_INDEX" val="e7f8d54b29ea4f68b5544b20392582ab"/>
  <p:tag name="KSO_WM_BEAUTIFY_FLAG" val="#wm#"/>
  <p:tag name="KSO_WM_CHIP_FILLAREA_FILL_RULE" val="{&quot;fill_align&quot;:&quot;cm&quot;,&quot;fill_mode&quot;:&quot;adaptive&quot;,&quot;sacle_strategy&quot;:&quot;smart&quot;}"/>
  <p:tag name="KSO_WM_CHIP_GROUPID" val="5f2a1e7645e1f15ec24fe43a"/>
  <p:tag name="KSO_WM_CHIP_XID" val="5f2a1e7645e1f15ec24fe43b"/>
  <p:tag name="KSO_WM_TAG_VERSION" val="1.0"/>
  <p:tag name="KSO_WM_TEMPLATE_CATEGORY" val="custom"/>
  <p:tag name="KSO_WM_TEMPLATE_INDEX" val="20205281"/>
  <p:tag name="KSO_WM_UNIT_BLOCK" val="0"/>
  <p:tag name="KSO_WM_UNIT_COMPATIBLE" val="0"/>
  <p:tag name="KSO_WM_UNIT_DEC_AREA_ID" val="4726afa3e65b4bf88819b5b759434b87"/>
  <p:tag name="KSO_WM_UNIT_DEFAULT_FONT" val="24;60;4"/>
  <p:tag name="KSO_WM_UNIT_DIAGRAM_ISNUMVISUAL" val="0"/>
  <p:tag name="KSO_WM_UNIT_DIAGRAM_ISREFERUNIT" val="0"/>
  <p:tag name="KSO_WM_UNIT_HIGHLIGHT" val="0"/>
  <p:tag name="KSO_WM_UNIT_ID" val="custom2020528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家庭宠物养护手册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91.xml><?xml version="1.0" encoding="utf-8"?>
<p:tagLst xmlns:p="http://schemas.openxmlformats.org/presentationml/2006/main">
  <p:tag name="KSO_WM_ASSEMBLE_CHIP_INDEX" val="e7f8d54b29ea4f68b5544b20392582ab"/>
  <p:tag name="KSO_WM_BEAUTIFY_FLAG" val="#wm#"/>
  <p:tag name="KSO_WM_CHIP_FILLAREA_FILL_RULE" val="{&quot;fill_align&quot;:&quot;cm&quot;,&quot;fill_mode&quot;:&quot;adaptive&quot;,&quot;sacle_strategy&quot;:&quot;smart&quot;}"/>
  <p:tag name="KSO_WM_CHIP_GROUPID" val="5f2a1e7645e1f15ec24fe43a"/>
  <p:tag name="KSO_WM_CHIP_XID" val="5f2a1e7645e1f15ec24fe43b"/>
  <p:tag name="KSO_WM_TAG_VERSION" val="1.0"/>
  <p:tag name="KSO_WM_TEMPLATE_CATEGORY" val="custom"/>
  <p:tag name="KSO_WM_TEMPLATE_INDEX" val="20205281"/>
  <p:tag name="KSO_WM_UNIT_BLOCK" val="0"/>
  <p:tag name="KSO_WM_UNIT_COMPATIBLE" val="0"/>
  <p:tag name="KSO_WM_UNIT_DEC_AREA_ID" val="c980e97159444202a620411a5082c42f"/>
  <p:tag name="KSO_WM_UNIT_DEFAULT_FONT" val="18;24;2"/>
  <p:tag name="KSO_WM_UNIT_DIAGRAM_ISNUMVISUAL" val="0"/>
  <p:tag name="KSO_WM_UNIT_DIAGRAM_ISREFERUNIT" val="0"/>
  <p:tag name="KSO_WM_UNIT_HIGHLIGHT" val="0"/>
  <p:tag name="KSO_WM_UNIT_ID" val="custom20205281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此处添加副标题内容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19"/>
</p:tagLst>
</file>

<file path=ppt/tags/tag92.xml><?xml version="1.0" encoding="utf-8"?>
<p:tagLst xmlns:p="http://schemas.openxmlformats.org/presentationml/2006/main">
  <p:tag name="KSO_WM_BEAUTIFY_FLAG" val="#wm#"/>
  <p:tag name="KSO_WM_CHIP_FILLPROP" val="[[{&quot;fill_id&quot;:&quot;d4089bcb58db42069348158c66880bc0&quot;,&quot;fill_align&quot;:&quot;cm&quot;,&quot;text_align&quot;:&quot;lm&quot;,&quot;text_direction&quot;:&quot;horizontal&quot;,&quot;chip_types&quot;:[&quot;text&quot;,&quot;header&quot;]}]]"/>
  <p:tag name="KSO_WM_CHIP_GROUPID" val="5ebf6661ddc3daf3fef3f760"/>
  <p:tag name="KSO_WM_CHIP_INFOS" val="{&quot;layout_type&quot;:&quot;forleft&quot;,&quot;slide_type&quot;:[&quot;title&quot;],&quot;aspect_ratio&quot;:&quot;16:9&quot;}"/>
  <p:tag name="KSO_WM_CHIP_XID" val="5ebe041a0ac41c4a0a52557b"/>
  <p:tag name="KSO_WM_SLIDE_BACKGROUND_TYPE" val="general"/>
  <p:tag name="KSO_WM_SLIDE_BK_DARK_LIGHT" val="2"/>
  <p:tag name="KSO_WM_SLIDE_ID" val="custom20205281_1"/>
  <p:tag name="KSO_WM_SLIDE_INDEX" val="1"/>
  <p:tag name="KSO_WM_SLIDE_ITEM_CNT" val="0"/>
  <p:tag name="KSO_WM_SLIDE_LAYOUT" val="a_b"/>
  <p:tag name="KSO_WM_SLIDE_LAYOUT_CNT" val="1_1"/>
  <p:tag name="KSO_WM_SLIDE_LAYOUT_INFO" val="{&quot;id&quot;:&quot;2020-11-26T16:18:21&quot;,&quot;maxSize&quot;:{&quot;size1&quot;:62.85377762405961},&quot;minSize&quot;:{&quot;size1&quot;:51.45377762405962},&quot;normalSize&quot;:{&quot;size1&quot;:57.86479152509977},&quot;subLayout&quot;:[{&quot;id&quot;:&quot;2020-11-26T16:18:21&quot;,&quot;margin&quot;:{&quot;bottom&quot;:0.20331743359565735,&quot;left&quot;:3.386747360229492,&quot;right&quot;:17.074363708496094,&quot;top&quot;:5.821568489074707},&quot;type&quot;:0},{&quot;id&quot;:&quot;2020-11-26T16:18:21&quot;,&quot;margin&quot;:{&quot;bottom&quot;:5.821590900421143,&quot;left&quot;:3.386747360229492,&quot;right&quot;:17.074363708496094,&quot;top&quot;:0.2784408628940582},&quot;type&quot;:0}],&quot;type&quot;:0}"/>
  <p:tag name="KSO_WM_SLIDE_POSITION" val="60*39"/>
  <p:tag name="KSO_WM_SLIDE_SIZE" val="380*460"/>
  <p:tag name="KSO_WM_SLIDE_SUBTYPE" val="pureTxt"/>
  <p:tag name="KSO_WM_SLIDE_SUPPORT_FEATURE_TYPE" val="0"/>
  <p:tag name="KSO_WM_SLIDE_TYPE" val="title"/>
  <p:tag name="KSO_WM_TAG_VERSION" val="1.0"/>
  <p:tag name="KSO_WM_TEMPLATE_ASSEMBLE_GROUPID" val="5fbf1fd79532eafaafd2988c"/>
  <p:tag name="KSO_WM_TEMPLATE_ASSEMBLE_XID" val="5fbf64c69532eafaafd417e2"/>
  <p:tag name="KSO_WM_TEMPLATE_CATEGORY" val="custom"/>
  <p:tag name="KSO_WM_TEMPLATE_COLOR_TYPE" val="1"/>
  <p:tag name="KSO_WM_TEMPLATE_INDEX" val="20205281"/>
  <p:tag name="KSO_WM_TEMPLATE_MASTER_THUMB_INDEX" val="13"/>
  <p:tag name="KSO_WM_TEMPLATE_MASTER_TYPE" val="1"/>
  <p:tag name="KSO_WM_TEMPLATE_SUBCATEGORY" val="21"/>
  <p:tag name="KSO_WM_TEMPLATE_THUMBS_INDEX" val="1、3、4、5、7、40"/>
</p:tagLst>
</file>

<file path=ppt/tags/tag93.xml><?xml version="1.0" encoding="utf-8"?>
<p:tagLst xmlns:p="http://schemas.openxmlformats.org/presentationml/2006/main">
  <p:tag name="KSO_WM_ASSEMBLE_CHIP_INDEX" val="610ea2ae68e843ea84ba408c3f64e869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8f"/>
  <p:tag name="KSO_WM_SLIDE_BACKGROUND_TYPE" val="general"/>
  <p:tag name="KSO_WM_TAG_VERSION" val="1.0"/>
  <p:tag name="KSO_WM_TEMPLATE_CATEGORY" val="chip"/>
  <p:tag name="KSO_WM_TEMPLATE_INDEX" val="20205281"/>
  <p:tag name="KSO_WM_UNIT_COMPATIBLE" val="0"/>
  <p:tag name="KSO_WM_UNIT_DEC_AREA_ID" val="bc06fe6384fa461194498414cc17e7d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3*i*1"/>
  <p:tag name="KSO_WM_UNIT_INDEX" val="1"/>
  <p:tag name="KSO_WM_UNIT_LAYERLEVEL" val="1"/>
  <p:tag name="KSO_WM_UNIT_SUBTYPE" val="t"/>
  <p:tag name="KSO_WM_UNIT_TYPE" val="i"/>
  <p:tag name="WM_BEAUTIFY_SHAPE_IDENTITY" val="{4ebc23c4-db57-4de0-9d79-14d86a99e157}"/>
</p:tagLst>
</file>

<file path=ppt/tags/tag94.xml><?xml version="1.0" encoding="utf-8"?>
<p:tagLst xmlns:p="http://schemas.openxmlformats.org/presentationml/2006/main">
  <p:tag name="KSO_WM_ASSEMBLE_CHIP_INDEX" val="db42b3663cc943659aec87634b64660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1fd79532eafaafd2988c"/>
  <p:tag name="KSO_WM_CHIP_XID" val="5fbf1fd79532eafaafd29890"/>
  <p:tag name="KSO_WM_SLIDE_BACKGROUND_TYPE" val="general"/>
  <p:tag name="KSO_WM_TAG_VERSION" val="1.0"/>
  <p:tag name="KSO_WM_TEMPLATE_CATEGORY" val="chip"/>
  <p:tag name="KSO_WM_TEMPLATE_INDEX" val="20205281"/>
  <p:tag name="KSO_WM_UNIT_COMPATIBLE" val="0"/>
  <p:tag name="KSO_WM_UNIT_DEC_AREA_ID" val="209c644bbdcf44ddab1791c5d799b248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5281_4*i*1"/>
  <p:tag name="KSO_WM_UNIT_INDEX" val="1"/>
  <p:tag name="KSO_WM_UNIT_LAYERLEVEL" val="1"/>
  <p:tag name="KSO_WM_UNIT_SUBTYPE" val="t"/>
  <p:tag name="KSO_WM_UNIT_TYPE" val="i"/>
  <p:tag name="WM_BEAUTIFY_SHAPE_IDENTITY" val="{e2015f10-2041-46de-8085-669f8ff9ba42}"/>
</p:tagLst>
</file>

<file path=ppt/tags/tag9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9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9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9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9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heme/theme1.xml><?xml version="1.0" encoding="utf-8"?>
<a:theme xmlns:a="http://schemas.openxmlformats.org/drawingml/2006/main" name="第一PPT模板网-WWW.1PPT.COM">
  <a:themeElements>
    <a:clrScheme name="Adjacency">
      <a:dk1>
        <a:srgbClr val="000000"/>
      </a:dk1>
      <a:lt1>
        <a:srgbClr val="FFFFFF"/>
      </a:lt1>
      <a:dk2>
        <a:srgbClr val="D2EFEF"/>
      </a:dk2>
      <a:lt2>
        <a:srgbClr val="E8F6F7"/>
      </a:lt2>
      <a:accent1>
        <a:srgbClr val="84C1C3"/>
      </a:accent1>
      <a:accent2>
        <a:srgbClr val="7EB7D0"/>
      </a:accent2>
      <a:accent3>
        <a:srgbClr val="85ABD6"/>
      </a:accent3>
      <a:accent4>
        <a:srgbClr val="979CD1"/>
      </a:accent4>
      <a:accent5>
        <a:srgbClr val="AE8EBE"/>
      </a:accent5>
      <a:accent6>
        <a:srgbClr val="C283A1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554</Words>
  <Application>WPS 演示</Application>
  <PresentationFormat>全屏显示(16:9)</PresentationFormat>
  <Paragraphs>114</Paragraphs>
  <Slides>12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宋体</vt:lpstr>
      <vt:lpstr>Wingdings</vt:lpstr>
      <vt:lpstr>幼圆</vt:lpstr>
      <vt:lpstr>汉仪乐喵体W</vt:lpstr>
      <vt:lpstr>微软雅黑</vt:lpstr>
      <vt:lpstr>楷体</vt:lpstr>
      <vt:lpstr>Arial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</cp:revision>
  <cp:lastPrinted>2022-11-11T17:56:00Z</cp:lastPrinted>
  <dcterms:created xsi:type="dcterms:W3CDTF">2022-11-11T17:56:00Z</dcterms:created>
  <dcterms:modified xsi:type="dcterms:W3CDTF">2023-01-16T02:27:37Z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56A9298B23CD4C769286788FB3C4017F</vt:lpwstr>
  </property>
  <property fmtid="{D5CDD505-2E9C-101B-9397-08002B2CF9AE}" pid="3" name="KSOProductBuildVer">
    <vt:lpwstr>2052-11.1.0.13703</vt:lpwstr>
  </property>
</Properties>
</file>