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343" r:id="rId4"/>
    <p:sldId id="344" r:id="rId5"/>
    <p:sldId id="340" r:id="rId6"/>
    <p:sldId id="345" r:id="rId7"/>
    <p:sldId id="346" r:id="rId8"/>
    <p:sldId id="347" r:id="rId9"/>
    <p:sldId id="357" r:id="rId10"/>
    <p:sldId id="349" r:id="rId11"/>
    <p:sldId id="358" r:id="rId12"/>
    <p:sldId id="350" r:id="rId13"/>
    <p:sldId id="351" r:id="rId14"/>
    <p:sldId id="352" r:id="rId15"/>
    <p:sldId id="353" r:id="rId16"/>
    <p:sldId id="354" r:id="rId17"/>
    <p:sldId id="355" r:id="rId18"/>
    <p:sldId id="356" r:id="rId19"/>
    <p:sldId id="359" r:id="rId20"/>
    <p:sldId id="360" r:id="rId21"/>
    <p:sldId id="256" r:id="rId22"/>
    <p:sldId id="361" r:id="rId23"/>
    <p:sldId id="362" r:id="rId24"/>
    <p:sldId id="363" r:id="rId25"/>
    <p:sldId id="333" r:id="rId26"/>
    <p:sldId id="335" r:id="rId27"/>
    <p:sldId id="336" r:id="rId28"/>
    <p:sldId id="364" r:id="rId29"/>
    <p:sldId id="338" r:id="rId30"/>
    <p:sldId id="11088555" r:id="rId31"/>
  </p:sldIdLst>
  <p:sldSz cx="9144000" cy="5143500" type="screen16x9"/>
  <p:notesSz cx="7103745" cy="10234295"/>
  <p:custDataLst>
    <p:tags r:id="rId35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68" autoAdjust="0"/>
    <p:restoredTop sz="94660" autoAdjust="0"/>
  </p:normalViewPr>
  <p:slideViewPr>
    <p:cSldViewPr>
      <p:cViewPr>
        <p:scale>
          <a:sx n="130" d="100"/>
          <a:sy n="130" d="100"/>
        </p:scale>
        <p:origin x="-1074" y="-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6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300" kern="1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hyperlink" Target="&#36175;&#33457;&#28783;.wmv" TargetMode="Externa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hyperlink" Target="&#32781;&#40857;&#28783;.mp4" TargetMode="Externa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hyperlink" Target="&#33310;&#29422;&#23376;.wmv" TargetMode="Externa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hyperlink" Target="&#36393;&#39640;&#36343;.mp4" TargetMode="Externa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7.jpeg"/><Relationship Id="rId1" Type="http://schemas.openxmlformats.org/officeDocument/2006/relationships/hyperlink" Target="&#21010;&#26097;&#33337;.wmv" TargetMode="Externa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hyperlink" Target="&#25197;&#31207;&#27468;.mp4" TargetMode="External"/><Relationship Id="rId2" Type="http://schemas.openxmlformats.org/officeDocument/2006/relationships/image" Target="../media/image28.png"/><Relationship Id="rId1" Type="http://schemas.openxmlformats.org/officeDocument/2006/relationships/hyperlink" Target="&#25197;&#31207;&#27468;.wmv" TargetMode="Externa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9.png"/><Relationship Id="rId1" Type="http://schemas.openxmlformats.org/officeDocument/2006/relationships/hyperlink" Target="&#22826;&#24179;&#40723;.wmv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10"/>
          <p:cNvSpPr/>
          <p:nvPr/>
        </p:nvSpPr>
        <p:spPr>
          <a:xfrm>
            <a:off x="0" y="1526362"/>
            <a:ext cx="9144000" cy="70788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buFont typeface="Arial" panose="020B0604020202020204" pitchFamily="34" charset="0"/>
            </a:pPr>
            <a:r>
              <a:rPr lang="en-US" altLang="zh-CN" sz="40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综合性学习：中华传统节日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1" name="图片 38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520" y="123478"/>
            <a:ext cx="2320925" cy="457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6" name="文本框 1"/>
          <p:cNvSpPr/>
          <p:nvPr/>
        </p:nvSpPr>
        <p:spPr>
          <a:xfrm>
            <a:off x="1822450" y="288925"/>
            <a:ext cx="281305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44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♢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吃汤圆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1"/>
          <p:cNvSpPr/>
          <p:nvPr/>
        </p:nvSpPr>
        <p:spPr>
          <a:xfrm>
            <a:off x="404813" y="387350"/>
            <a:ext cx="24542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♢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庆祝活动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290" name="图片 3">
            <a:hlinkClick r:id="rId1" action="ppaction://hlinkfile"/>
          </p:cNvPr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800" y="915988"/>
            <a:ext cx="4978400" cy="33480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2291" name="文本框 4">
            <a:hlinkClick r:id="rId1" action="ppaction://hlinkfile"/>
          </p:cNvPr>
          <p:cNvSpPr/>
          <p:nvPr/>
        </p:nvSpPr>
        <p:spPr>
          <a:xfrm>
            <a:off x="4281488" y="4170363"/>
            <a:ext cx="1468437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赏花灯</a:t>
            </a:r>
            <a:endParaRPr lang="zh-CN" altLang="en-US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292" name="组合 8"/>
          <p:cNvGrpSpPr/>
          <p:nvPr/>
        </p:nvGrpSpPr>
        <p:grpSpPr>
          <a:xfrm>
            <a:off x="7224713" y="4017963"/>
            <a:ext cx="1519237" cy="895350"/>
            <a:chOff x="7224487" y="4018210"/>
            <a:chExt cx="1520191" cy="894996"/>
          </a:xfrm>
        </p:grpSpPr>
        <p:pic>
          <p:nvPicPr>
            <p:cNvPr id="12293" name="图片 6">
              <a:hlinkClick r:id="rId1" action="ppaction://hlinkfile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224487" y="4018210"/>
              <a:ext cx="1520191" cy="89499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2294" name="文本框 7">
              <a:hlinkClick r:id="rId1" action="ppaction://hlinkfile"/>
            </p:cNvPr>
            <p:cNvSpPr/>
            <p:nvPr/>
          </p:nvSpPr>
          <p:spPr>
            <a:xfrm>
              <a:off x="7282370" y="4060061"/>
              <a:ext cx="1455869" cy="4616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点击播放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fill="hold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fill="hold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 fill="hold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  <p:bldP spid="122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2">
            <a:hlinkClick r:id="rId1" action="ppaction://hlinkfile"/>
          </p:cNvPr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825" y="431800"/>
            <a:ext cx="5238750" cy="40465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3314" name="文本框 3">
            <a:hlinkClick r:id="rId1" action="ppaction://hlinkfile"/>
          </p:cNvPr>
          <p:cNvSpPr/>
          <p:nvPr/>
        </p:nvSpPr>
        <p:spPr>
          <a:xfrm>
            <a:off x="3611563" y="4151313"/>
            <a:ext cx="1468437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耍龙灯</a:t>
            </a:r>
            <a:endParaRPr lang="zh-CN" altLang="en-US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315" name="组合 4"/>
          <p:cNvGrpSpPr/>
          <p:nvPr/>
        </p:nvGrpSpPr>
        <p:grpSpPr>
          <a:xfrm>
            <a:off x="7224713" y="4017963"/>
            <a:ext cx="1519237" cy="895350"/>
            <a:chOff x="7224487" y="4018210"/>
            <a:chExt cx="1520191" cy="894996"/>
          </a:xfrm>
        </p:grpSpPr>
        <p:pic>
          <p:nvPicPr>
            <p:cNvPr id="13316" name="图片 5">
              <a:hlinkClick r:id="rId1" action="ppaction://hlinkfile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224487" y="4018210"/>
              <a:ext cx="1520191" cy="89499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3317" name="文本框 6">
              <a:hlinkClick r:id="rId1" action="ppaction://hlinkfile"/>
            </p:cNvPr>
            <p:cNvSpPr/>
            <p:nvPr/>
          </p:nvSpPr>
          <p:spPr>
            <a:xfrm>
              <a:off x="7282370" y="4060061"/>
              <a:ext cx="1455869" cy="4616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点击播放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 fill="hold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2">
            <a:hlinkClick r:id="rId1" action="ppaction://hlinkfile"/>
          </p:cNvPr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725" y="473075"/>
            <a:ext cx="5414963" cy="37036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4338" name="文本框 3">
            <a:hlinkClick r:id="rId1" action="ppaction://hlinkfile"/>
          </p:cNvPr>
          <p:cNvSpPr/>
          <p:nvPr/>
        </p:nvSpPr>
        <p:spPr>
          <a:xfrm>
            <a:off x="3838575" y="4279900"/>
            <a:ext cx="146685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舞狮子</a:t>
            </a:r>
            <a:endParaRPr lang="zh-CN" altLang="en-US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339" name="组合 4"/>
          <p:cNvGrpSpPr/>
          <p:nvPr/>
        </p:nvGrpSpPr>
        <p:grpSpPr>
          <a:xfrm>
            <a:off x="7224713" y="4017963"/>
            <a:ext cx="1519237" cy="895350"/>
            <a:chOff x="7224487" y="4018210"/>
            <a:chExt cx="1520191" cy="894996"/>
          </a:xfrm>
        </p:grpSpPr>
        <p:pic>
          <p:nvPicPr>
            <p:cNvPr id="14340" name="图片 5">
              <a:hlinkClick r:id="rId1" action="ppaction://hlinkfile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224487" y="4018210"/>
              <a:ext cx="1520191" cy="89499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4341" name="文本框 6">
              <a:hlinkClick r:id="rId1" action="ppaction://hlinkfile"/>
            </p:cNvPr>
            <p:cNvSpPr/>
            <p:nvPr/>
          </p:nvSpPr>
          <p:spPr>
            <a:xfrm>
              <a:off x="7282370" y="4060061"/>
              <a:ext cx="1455869" cy="4616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点击播放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 fill="hold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fill="hold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 fill="hold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47988" y="714375"/>
            <a:ext cx="4278312" cy="38179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2" name="文本框 3">
            <a:hlinkClick r:id="rId1" action="ppaction://hlinkfile"/>
          </p:cNvPr>
          <p:cNvSpPr/>
          <p:nvPr/>
        </p:nvSpPr>
        <p:spPr>
          <a:xfrm>
            <a:off x="1674813" y="1693863"/>
            <a:ext cx="549275" cy="1755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踩高跷</a:t>
            </a:r>
            <a:endParaRPr lang="zh-CN" altLang="en-US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363" name="组合 4"/>
          <p:cNvGrpSpPr/>
          <p:nvPr/>
        </p:nvGrpSpPr>
        <p:grpSpPr>
          <a:xfrm>
            <a:off x="7224713" y="4017963"/>
            <a:ext cx="1519237" cy="895350"/>
            <a:chOff x="7224487" y="4018210"/>
            <a:chExt cx="1520191" cy="894996"/>
          </a:xfrm>
        </p:grpSpPr>
        <p:pic>
          <p:nvPicPr>
            <p:cNvPr id="15364" name="图片 5">
              <a:hlinkClick r:id="rId1" action="ppaction://hlinkfile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224487" y="4018210"/>
              <a:ext cx="1520191" cy="89499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5365" name="文本框 6">
              <a:hlinkClick r:id="rId1" action="ppaction://hlinkfile"/>
            </p:cNvPr>
            <p:cNvSpPr/>
            <p:nvPr/>
          </p:nvSpPr>
          <p:spPr>
            <a:xfrm>
              <a:off x="7282370" y="4060061"/>
              <a:ext cx="1455869" cy="4616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点击播放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82838" y="796925"/>
            <a:ext cx="4378325" cy="3162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16386" name="文本框 2">
            <a:hlinkClick r:id="rId1" action="ppaction://hlinkfile"/>
          </p:cNvPr>
          <p:cNvSpPr/>
          <p:nvPr/>
        </p:nvSpPr>
        <p:spPr>
          <a:xfrm>
            <a:off x="3838575" y="4184650"/>
            <a:ext cx="14668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划旱船</a:t>
            </a:r>
            <a:endParaRPr lang="zh-CN" altLang="en-US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387" name="组合 3"/>
          <p:cNvGrpSpPr/>
          <p:nvPr/>
        </p:nvGrpSpPr>
        <p:grpSpPr>
          <a:xfrm>
            <a:off x="7224713" y="4017963"/>
            <a:ext cx="1519237" cy="895350"/>
            <a:chOff x="7224487" y="4018210"/>
            <a:chExt cx="1520191" cy="894996"/>
          </a:xfrm>
        </p:grpSpPr>
        <p:pic>
          <p:nvPicPr>
            <p:cNvPr id="16388" name="图片 4">
              <a:hlinkClick r:id="rId1" action="ppaction://hlinkfile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224487" y="4018210"/>
              <a:ext cx="1520191" cy="89499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6389" name="文本框 5">
              <a:hlinkClick r:id="rId1" action="ppaction://hlinkfile"/>
            </p:cNvPr>
            <p:cNvSpPr/>
            <p:nvPr/>
          </p:nvSpPr>
          <p:spPr>
            <a:xfrm>
              <a:off x="7282370" y="4060061"/>
              <a:ext cx="1455869" cy="4616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点击播放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 fill="hold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2">
            <a:hlinkClick r:id="rId1" action="ppaction://hlinkfile"/>
          </p:cNvPr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630238"/>
            <a:ext cx="5643563" cy="34321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7410" name="文本框 3">
            <a:hlinkClick r:id="rId3" action="ppaction://hlinkfile"/>
          </p:cNvPr>
          <p:cNvSpPr/>
          <p:nvPr/>
        </p:nvSpPr>
        <p:spPr>
          <a:xfrm>
            <a:off x="3832225" y="4203700"/>
            <a:ext cx="14668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扭秧歌</a:t>
            </a:r>
            <a:endParaRPr lang="zh-CN" altLang="en-US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411" name="组合 4"/>
          <p:cNvGrpSpPr/>
          <p:nvPr/>
        </p:nvGrpSpPr>
        <p:grpSpPr>
          <a:xfrm>
            <a:off x="7224713" y="4017963"/>
            <a:ext cx="1519237" cy="895350"/>
            <a:chOff x="7224487" y="4018210"/>
            <a:chExt cx="1520191" cy="894996"/>
          </a:xfrm>
        </p:grpSpPr>
        <p:pic>
          <p:nvPicPr>
            <p:cNvPr id="17412" name="图片 5">
              <a:hlinkClick r:id="rId1" action="ppaction://hlinkfile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224487" y="4018210"/>
              <a:ext cx="1520191" cy="89499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7413" name="文本框 6">
              <a:hlinkClick r:id="rId1" action="ppaction://hlinkfile"/>
            </p:cNvPr>
            <p:cNvSpPr/>
            <p:nvPr/>
          </p:nvSpPr>
          <p:spPr>
            <a:xfrm>
              <a:off x="7282370" y="4060061"/>
              <a:ext cx="1455869" cy="4616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点击播放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 fill="hold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>
            <a:hlinkClick r:id="rId1" action="ppaction://hlinkfile"/>
          </p:cNvPr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517525"/>
            <a:ext cx="4337050" cy="42957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8434" name="文本框 2">
            <a:hlinkClick r:id="rId1" action="ppaction://hlinkfile"/>
          </p:cNvPr>
          <p:cNvSpPr/>
          <p:nvPr/>
        </p:nvSpPr>
        <p:spPr>
          <a:xfrm>
            <a:off x="6929438" y="1493838"/>
            <a:ext cx="549275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打太平鼓</a:t>
            </a:r>
            <a:endParaRPr lang="zh-CN" altLang="en-US" sz="36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435" name="组合 3"/>
          <p:cNvGrpSpPr/>
          <p:nvPr/>
        </p:nvGrpSpPr>
        <p:grpSpPr>
          <a:xfrm>
            <a:off x="7224713" y="4017963"/>
            <a:ext cx="1519237" cy="895350"/>
            <a:chOff x="7224487" y="4018210"/>
            <a:chExt cx="1520191" cy="894996"/>
          </a:xfrm>
        </p:grpSpPr>
        <p:pic>
          <p:nvPicPr>
            <p:cNvPr id="18436" name="图片 4">
              <a:hlinkClick r:id="rId1" action="ppaction://hlinkfile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224487" y="4018210"/>
              <a:ext cx="1520191" cy="89499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8437" name="文本框 5">
              <a:hlinkClick r:id="rId1" action="ppaction://hlinkfile"/>
            </p:cNvPr>
            <p:cNvSpPr/>
            <p:nvPr/>
          </p:nvSpPr>
          <p:spPr>
            <a:xfrm>
              <a:off x="7282370" y="4060061"/>
              <a:ext cx="1455869" cy="4616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点击播放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 fill="hold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fill="hold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 fill="hold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9458" name="组合 1"/>
          <p:cNvGrpSpPr/>
          <p:nvPr/>
        </p:nvGrpSpPr>
        <p:grpSpPr>
          <a:xfrm>
            <a:off x="3687763" y="222250"/>
            <a:ext cx="1768475" cy="585788"/>
            <a:chOff x="4027868" y="1307206"/>
            <a:chExt cx="1333974" cy="584775"/>
          </a:xfrm>
        </p:grpSpPr>
        <p:sp>
          <p:nvSpPr>
            <p:cNvPr id="19459" name="文本框 2"/>
            <p:cNvSpPr/>
            <p:nvPr/>
          </p:nvSpPr>
          <p:spPr>
            <a:xfrm>
              <a:off x="4027868" y="1307206"/>
              <a:ext cx="1260070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3200" b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中秋节</a:t>
              </a:r>
              <a:endPara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9460" name="图片 3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74458" y="1416201"/>
              <a:ext cx="287384" cy="39513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19461" name="文本框 6"/>
          <p:cNvSpPr/>
          <p:nvPr/>
        </p:nvSpPr>
        <p:spPr>
          <a:xfrm>
            <a:off x="354013" y="808038"/>
            <a:ext cx="36385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♢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吃月饼，庆团圆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1"/>
          <p:cNvSpPr/>
          <p:nvPr/>
        </p:nvSpPr>
        <p:spPr>
          <a:xfrm>
            <a:off x="347663" y="315913"/>
            <a:ext cx="4017962" cy="615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400" b="1">
                <a:solidFill>
                  <a:srgbClr val="FA8EA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♢</a:t>
            </a:r>
            <a:r>
              <a:rPr lang="zh-CN" altLang="en-US" sz="34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诵月诗，寄深情</a:t>
            </a:r>
            <a:endParaRPr lang="zh-CN" altLang="en-US" sz="3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2" name="文本框 2"/>
          <p:cNvSpPr/>
          <p:nvPr/>
        </p:nvSpPr>
        <p:spPr>
          <a:xfrm>
            <a:off x="704850" y="1023938"/>
            <a:ext cx="8094663" cy="1263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</a:pPr>
            <a:r>
              <a:rPr lang="zh-CN" altLang="en-US" sz="3400" b="1">
                <a:latin typeface="楷体" panose="02010609060101010101" pitchFamily="49" charset="-122"/>
                <a:ea typeface="楷体" panose="02010609060101010101" pitchFamily="49" charset="-122"/>
              </a:rPr>
              <a:t>但愿人长久，千里共婵娟。</a:t>
            </a:r>
            <a:endParaRPr lang="en-US" altLang="zh-CN" sz="3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hangingPunct="0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北宋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苏轼</a:t>
            </a:r>
            <a:endParaRPr lang="zh-CN" altLang="en-US" sz="32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0483" name="文本框 3"/>
          <p:cNvSpPr/>
          <p:nvPr/>
        </p:nvSpPr>
        <p:spPr>
          <a:xfrm>
            <a:off x="708025" y="2266950"/>
            <a:ext cx="8029575" cy="1263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</a:pPr>
            <a:r>
              <a:rPr lang="zh-CN" altLang="en-US" sz="3400" b="1">
                <a:latin typeface="楷体" panose="02010609060101010101" pitchFamily="49" charset="-122"/>
                <a:ea typeface="楷体" panose="02010609060101010101" pitchFamily="49" charset="-122"/>
              </a:rPr>
              <a:t>西北望乡何处是，东南见月几回圆。</a:t>
            </a:r>
            <a:endParaRPr lang="en-US" altLang="zh-CN" sz="3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hangingPunct="0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唐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白居易</a:t>
            </a:r>
            <a:endParaRPr lang="zh-CN" altLang="en-US" sz="32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0484" name="文本框 4"/>
          <p:cNvSpPr/>
          <p:nvPr/>
        </p:nvSpPr>
        <p:spPr>
          <a:xfrm>
            <a:off x="704850" y="3554413"/>
            <a:ext cx="8029575" cy="1263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</a:pPr>
            <a:r>
              <a:rPr lang="zh-CN" altLang="en-US" sz="3400" b="1">
                <a:latin typeface="楷体" panose="02010609060101010101" pitchFamily="49" charset="-122"/>
                <a:ea typeface="楷体" panose="02010609060101010101" pitchFamily="49" charset="-122"/>
              </a:rPr>
              <a:t>今夜月明人尽望，不知秋思落谁家。</a:t>
            </a:r>
            <a:endParaRPr lang="en-US" altLang="zh-CN" sz="3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hangingPunct="0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唐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王建</a:t>
            </a:r>
            <a:endParaRPr lang="zh-CN" altLang="en-US" sz="32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 fill="hold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 fill="hold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20482" grpId="0"/>
      <p:bldP spid="20483" grpId="0"/>
      <p:bldP spid="2048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2"/>
          <p:cNvSpPr/>
          <p:nvPr/>
        </p:nvSpPr>
        <p:spPr>
          <a:xfrm>
            <a:off x="798513" y="844550"/>
            <a:ext cx="7951787" cy="1373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-342900" eaLnBrk="0" hangingPunct="0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3400" b="1" dirty="0">
                <a:latin typeface="宋体" panose="02010600030101010101" pitchFamily="2" charset="-122"/>
              </a:rPr>
              <a:t>    这段时间，我们对感兴趣的节日进行了深入的了解，一定有很多收获。</a:t>
            </a:r>
            <a:endParaRPr lang="zh-CN" altLang="en-US" sz="3400" b="1" dirty="0">
              <a:latin typeface="宋体" panose="02010600030101010101" pitchFamily="2" charset="-122"/>
            </a:endParaRPr>
          </a:p>
        </p:txBody>
      </p:sp>
      <p:grpSp>
        <p:nvGrpSpPr>
          <p:cNvPr id="3074" name="组合 25"/>
          <p:cNvGrpSpPr/>
          <p:nvPr/>
        </p:nvGrpSpPr>
        <p:grpSpPr>
          <a:xfrm>
            <a:off x="1438275" y="2571750"/>
            <a:ext cx="6421438" cy="1727200"/>
            <a:chOff x="1491402" y="2528953"/>
            <a:chExt cx="6421080" cy="1727515"/>
          </a:xfrm>
        </p:grpSpPr>
        <p:grpSp>
          <p:nvGrpSpPr>
            <p:cNvPr id="3075" name="组合 19"/>
            <p:cNvGrpSpPr/>
            <p:nvPr/>
          </p:nvGrpSpPr>
          <p:grpSpPr>
            <a:xfrm>
              <a:off x="2166017" y="2565473"/>
              <a:ext cx="5124606" cy="1690995"/>
              <a:chOff x="1505347" y="2565474"/>
              <a:chExt cx="5124606" cy="1690995"/>
            </a:xfrm>
          </p:grpSpPr>
          <p:sp>
            <p:nvSpPr>
              <p:cNvPr id="3076" name="矩形: 圆角 18"/>
              <p:cNvSpPr/>
              <p:nvPr/>
            </p:nvSpPr>
            <p:spPr>
              <a:xfrm>
                <a:off x="1505382" y="2565474"/>
                <a:ext cx="5047968" cy="1690995"/>
              </a:xfrm>
              <a:prstGeom prst="roundRect">
                <a:avLst/>
              </a:prstGeom>
              <a:solidFill>
                <a:srgbClr val="FFEFEF"/>
              </a:solidFill>
              <a:ln>
                <a:solidFill>
                  <a:srgbClr val="FA8EA8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marR="0" lvl="0" indent="0" algn="ctr" eaLnBrk="0" hangingPunct="0"/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77" name="文本框 15"/>
              <p:cNvSpPr/>
              <p:nvPr/>
            </p:nvSpPr>
            <p:spPr>
              <a:xfrm>
                <a:off x="1818766" y="2730489"/>
                <a:ext cx="4811187" cy="61566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eaLnBrk="0" hangingPunct="0"/>
                <a:r>
                  <a:rPr lang="zh-CN" altLang="en-US" sz="3400" b="1" dirty="0">
                    <a:solidFill>
                      <a:srgbClr val="FFC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✿</a:t>
                </a:r>
                <a:r>
                  <a:rPr lang="zh-CN" altLang="en-US" sz="3400" b="1" dirty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写一写过节的过程。</a:t>
                </a:r>
                <a:endParaRPr lang="zh-CN" altLang="en-US" sz="3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078" name="文本框 16"/>
              <p:cNvSpPr/>
              <p:nvPr/>
            </p:nvSpPr>
            <p:spPr>
              <a:xfrm>
                <a:off x="1818766" y="3480918"/>
                <a:ext cx="3926310" cy="61566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eaLnBrk="0" hangingPunct="0"/>
                <a:r>
                  <a:rPr lang="zh-CN" altLang="en-US" sz="3400" b="1" dirty="0">
                    <a:solidFill>
                      <a:srgbClr val="92D05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✿</a:t>
                </a:r>
                <a:r>
                  <a:rPr lang="zh-CN" altLang="en-US" sz="3400" b="1" dirty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展示活动成果。</a:t>
                </a:r>
                <a:endParaRPr lang="zh-CN" altLang="en-US" sz="3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3079" name="图片 23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7214431" y="2565473"/>
              <a:ext cx="698051" cy="90166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080" name="图片 24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491402" y="2528953"/>
              <a:ext cx="698051" cy="90166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3081" name="组合 1"/>
          <p:cNvGrpSpPr/>
          <p:nvPr/>
        </p:nvGrpSpPr>
        <p:grpSpPr>
          <a:xfrm>
            <a:off x="52388" y="144463"/>
            <a:ext cx="1997075" cy="830262"/>
            <a:chOff x="52388" y="144463"/>
            <a:chExt cx="1997075" cy="830262"/>
          </a:xfrm>
        </p:grpSpPr>
        <p:grpSp>
          <p:nvGrpSpPr>
            <p:cNvPr id="3082" name="组合 8"/>
            <p:cNvGrpSpPr/>
            <p:nvPr/>
          </p:nvGrpSpPr>
          <p:grpSpPr>
            <a:xfrm>
              <a:off x="52388" y="144463"/>
              <a:ext cx="1997075" cy="830262"/>
              <a:chOff x="51635" y="144754"/>
              <a:chExt cx="1997828" cy="829959"/>
            </a:xfrm>
          </p:grpSpPr>
          <p:pic>
            <p:nvPicPr>
              <p:cNvPr id="3083" name="图片 10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107950" y="144754"/>
                <a:ext cx="1941513" cy="610896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3084" name="图片 9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>
              <a:xfrm flipH="1">
                <a:off x="1795259" y="151245"/>
                <a:ext cx="173242" cy="426605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3085" name="图片 8"/>
              <p:cNvPicPr>
                <a:picLocks noChangeAspect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>
              <a:xfrm>
                <a:off x="51635" y="501650"/>
                <a:ext cx="280153" cy="473063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sp>
          <p:nvSpPr>
            <p:cNvPr id="3086" name="任意多边形: 形状 16"/>
            <p:cNvSpPr/>
            <p:nvPr/>
          </p:nvSpPr>
          <p:spPr>
            <a:xfrm>
              <a:off x="358775" y="277813"/>
              <a:ext cx="1447800" cy="349250"/>
            </a:xfrm>
            <a:custGeom>
              <a:avLst/>
              <a:gdLst/>
              <a:ahLst/>
              <a:cxnLst/>
              <a:rect l="l" t="t" r="r" b="b"/>
              <a:pathLst>
                <a:path w="1448229" h="348958">
                  <a:moveTo>
                    <a:pt x="1286447" y="252708"/>
                  </a:moveTo>
                  <a:cubicBezTo>
                    <a:pt x="1280439" y="252708"/>
                    <a:pt x="1268562" y="255780"/>
                    <a:pt x="1250813" y="261924"/>
                  </a:cubicBezTo>
                  <a:cubicBezTo>
                    <a:pt x="1233065" y="268067"/>
                    <a:pt x="1222280" y="272368"/>
                    <a:pt x="1218457" y="274825"/>
                  </a:cubicBezTo>
                  <a:cubicBezTo>
                    <a:pt x="1220642" y="284109"/>
                    <a:pt x="1223099" y="293393"/>
                    <a:pt x="1225829" y="302676"/>
                  </a:cubicBezTo>
                  <a:cubicBezTo>
                    <a:pt x="1227468" y="303769"/>
                    <a:pt x="1231427" y="304315"/>
                    <a:pt x="1237707" y="304315"/>
                  </a:cubicBezTo>
                  <a:cubicBezTo>
                    <a:pt x="1243987" y="304315"/>
                    <a:pt x="1252793" y="302881"/>
                    <a:pt x="1264125" y="300014"/>
                  </a:cubicBezTo>
                  <a:cubicBezTo>
                    <a:pt x="1275456" y="297147"/>
                    <a:pt x="1282897" y="290799"/>
                    <a:pt x="1286447" y="280969"/>
                  </a:cubicBezTo>
                  <a:cubicBezTo>
                    <a:pt x="1289996" y="271139"/>
                    <a:pt x="1291771" y="263494"/>
                    <a:pt x="1291771" y="258033"/>
                  </a:cubicBezTo>
                  <a:cubicBezTo>
                    <a:pt x="1291771" y="254483"/>
                    <a:pt x="1289996" y="252708"/>
                    <a:pt x="1286447" y="252708"/>
                  </a:cubicBezTo>
                  <a:close/>
                  <a:moveTo>
                    <a:pt x="200282" y="231820"/>
                  </a:moveTo>
                  <a:cubicBezTo>
                    <a:pt x="190998" y="231820"/>
                    <a:pt x="171475" y="237554"/>
                    <a:pt x="141713" y="249022"/>
                  </a:cubicBezTo>
                  <a:cubicBezTo>
                    <a:pt x="145263" y="266497"/>
                    <a:pt x="147174" y="276464"/>
                    <a:pt x="147447" y="278921"/>
                  </a:cubicBezTo>
                  <a:cubicBezTo>
                    <a:pt x="166014" y="278102"/>
                    <a:pt x="179121" y="275713"/>
                    <a:pt x="186766" y="271753"/>
                  </a:cubicBezTo>
                  <a:cubicBezTo>
                    <a:pt x="194412" y="267794"/>
                    <a:pt x="199463" y="261719"/>
                    <a:pt x="201920" y="253527"/>
                  </a:cubicBezTo>
                  <a:cubicBezTo>
                    <a:pt x="204378" y="245336"/>
                    <a:pt x="205607" y="239670"/>
                    <a:pt x="205607" y="236530"/>
                  </a:cubicBezTo>
                  <a:cubicBezTo>
                    <a:pt x="205607" y="233390"/>
                    <a:pt x="203832" y="231820"/>
                    <a:pt x="200282" y="231820"/>
                  </a:cubicBezTo>
                  <a:close/>
                  <a:moveTo>
                    <a:pt x="1244260" y="174889"/>
                  </a:moveTo>
                  <a:cubicBezTo>
                    <a:pt x="1239892" y="191818"/>
                    <a:pt x="1226376" y="215300"/>
                    <a:pt x="1203712" y="245336"/>
                  </a:cubicBezTo>
                  <a:cubicBezTo>
                    <a:pt x="1204259" y="247520"/>
                    <a:pt x="1205009" y="248612"/>
                    <a:pt x="1205965" y="248612"/>
                  </a:cubicBezTo>
                  <a:cubicBezTo>
                    <a:pt x="1206921" y="248612"/>
                    <a:pt x="1208081" y="248203"/>
                    <a:pt x="1209446" y="247384"/>
                  </a:cubicBezTo>
                  <a:cubicBezTo>
                    <a:pt x="1214907" y="243834"/>
                    <a:pt x="1226376" y="239261"/>
                    <a:pt x="1243851" y="233663"/>
                  </a:cubicBezTo>
                  <a:cubicBezTo>
                    <a:pt x="1261326" y="228065"/>
                    <a:pt x="1280576" y="222673"/>
                    <a:pt x="1301601" y="217485"/>
                  </a:cubicBezTo>
                  <a:cubicBezTo>
                    <a:pt x="1295048" y="208747"/>
                    <a:pt x="1290269" y="201784"/>
                    <a:pt x="1287266" y="196596"/>
                  </a:cubicBezTo>
                  <a:cubicBezTo>
                    <a:pt x="1280439" y="185947"/>
                    <a:pt x="1266104" y="178712"/>
                    <a:pt x="1244260" y="174889"/>
                  </a:cubicBezTo>
                  <a:close/>
                  <a:moveTo>
                    <a:pt x="624592" y="138437"/>
                  </a:moveTo>
                  <a:cubicBezTo>
                    <a:pt x="623500" y="138437"/>
                    <a:pt x="619541" y="139461"/>
                    <a:pt x="612715" y="141509"/>
                  </a:cubicBezTo>
                  <a:cubicBezTo>
                    <a:pt x="605888" y="143556"/>
                    <a:pt x="600291" y="145673"/>
                    <a:pt x="595922" y="147857"/>
                  </a:cubicBezTo>
                  <a:cubicBezTo>
                    <a:pt x="595376" y="154137"/>
                    <a:pt x="586502" y="177893"/>
                    <a:pt x="569300" y="219123"/>
                  </a:cubicBezTo>
                  <a:cubicBezTo>
                    <a:pt x="569027" y="234414"/>
                    <a:pt x="572986" y="246633"/>
                    <a:pt x="581177" y="255780"/>
                  </a:cubicBezTo>
                  <a:cubicBezTo>
                    <a:pt x="589369" y="264927"/>
                    <a:pt x="594830" y="269501"/>
                    <a:pt x="597560" y="269501"/>
                  </a:cubicBezTo>
                  <a:cubicBezTo>
                    <a:pt x="600291" y="269501"/>
                    <a:pt x="602407" y="267658"/>
                    <a:pt x="603909" y="263972"/>
                  </a:cubicBezTo>
                  <a:cubicBezTo>
                    <a:pt x="605411" y="260285"/>
                    <a:pt x="610257" y="243015"/>
                    <a:pt x="618449" y="212160"/>
                  </a:cubicBezTo>
                  <a:cubicBezTo>
                    <a:pt x="626640" y="181306"/>
                    <a:pt x="630736" y="161305"/>
                    <a:pt x="630736" y="152158"/>
                  </a:cubicBezTo>
                  <a:cubicBezTo>
                    <a:pt x="630736" y="143010"/>
                    <a:pt x="628688" y="138437"/>
                    <a:pt x="624592" y="138437"/>
                  </a:cubicBezTo>
                  <a:close/>
                  <a:moveTo>
                    <a:pt x="873604" y="137618"/>
                  </a:moveTo>
                  <a:cubicBezTo>
                    <a:pt x="863502" y="140621"/>
                    <a:pt x="855310" y="142533"/>
                    <a:pt x="849030" y="143352"/>
                  </a:cubicBezTo>
                  <a:cubicBezTo>
                    <a:pt x="842750" y="144171"/>
                    <a:pt x="837016" y="149086"/>
                    <a:pt x="831828" y="158096"/>
                  </a:cubicBezTo>
                  <a:cubicBezTo>
                    <a:pt x="837562" y="185128"/>
                    <a:pt x="855583" y="212570"/>
                    <a:pt x="885892" y="240421"/>
                  </a:cubicBezTo>
                  <a:cubicBezTo>
                    <a:pt x="893264" y="232776"/>
                    <a:pt x="898588" y="226291"/>
                    <a:pt x="901865" y="220966"/>
                  </a:cubicBezTo>
                  <a:cubicBezTo>
                    <a:pt x="905142" y="215642"/>
                    <a:pt x="906780" y="212024"/>
                    <a:pt x="906780" y="210112"/>
                  </a:cubicBezTo>
                  <a:cubicBezTo>
                    <a:pt x="906780" y="208201"/>
                    <a:pt x="905824" y="207245"/>
                    <a:pt x="903913" y="207245"/>
                  </a:cubicBezTo>
                  <a:cubicBezTo>
                    <a:pt x="902002" y="207245"/>
                    <a:pt x="897838" y="208884"/>
                    <a:pt x="891421" y="212160"/>
                  </a:cubicBezTo>
                  <a:cubicBezTo>
                    <a:pt x="885004" y="215437"/>
                    <a:pt x="879885" y="217075"/>
                    <a:pt x="876062" y="217075"/>
                  </a:cubicBezTo>
                  <a:cubicBezTo>
                    <a:pt x="872239" y="217075"/>
                    <a:pt x="869099" y="212570"/>
                    <a:pt x="866642" y="203559"/>
                  </a:cubicBezTo>
                  <a:cubicBezTo>
                    <a:pt x="864184" y="194549"/>
                    <a:pt x="862955" y="186221"/>
                    <a:pt x="862955" y="178575"/>
                  </a:cubicBezTo>
                  <a:cubicBezTo>
                    <a:pt x="862955" y="170930"/>
                    <a:pt x="864252" y="165469"/>
                    <a:pt x="866846" y="162192"/>
                  </a:cubicBezTo>
                  <a:cubicBezTo>
                    <a:pt x="869440" y="158916"/>
                    <a:pt x="871693" y="150724"/>
                    <a:pt x="873604" y="137618"/>
                  </a:cubicBezTo>
                  <a:close/>
                  <a:moveTo>
                    <a:pt x="949785" y="105671"/>
                  </a:moveTo>
                  <a:cubicBezTo>
                    <a:pt x="947874" y="105671"/>
                    <a:pt x="946509" y="105944"/>
                    <a:pt x="945690" y="106490"/>
                  </a:cubicBezTo>
                  <a:lnTo>
                    <a:pt x="909647" y="124921"/>
                  </a:lnTo>
                  <a:cubicBezTo>
                    <a:pt x="903094" y="143488"/>
                    <a:pt x="899817" y="154274"/>
                    <a:pt x="899817" y="157277"/>
                  </a:cubicBezTo>
                  <a:cubicBezTo>
                    <a:pt x="899817" y="160281"/>
                    <a:pt x="903913" y="162465"/>
                    <a:pt x="912104" y="163830"/>
                  </a:cubicBezTo>
                  <a:cubicBezTo>
                    <a:pt x="924665" y="165742"/>
                    <a:pt x="934699" y="170930"/>
                    <a:pt x="942208" y="179394"/>
                  </a:cubicBezTo>
                  <a:cubicBezTo>
                    <a:pt x="949717" y="187859"/>
                    <a:pt x="953471" y="196187"/>
                    <a:pt x="953471" y="204378"/>
                  </a:cubicBezTo>
                  <a:cubicBezTo>
                    <a:pt x="953471" y="212570"/>
                    <a:pt x="951628" y="217758"/>
                    <a:pt x="947942" y="219942"/>
                  </a:cubicBezTo>
                  <a:cubicBezTo>
                    <a:pt x="944256" y="222127"/>
                    <a:pt x="939614" y="226495"/>
                    <a:pt x="934017" y="233049"/>
                  </a:cubicBezTo>
                  <a:cubicBezTo>
                    <a:pt x="928419" y="239602"/>
                    <a:pt x="919477" y="247520"/>
                    <a:pt x="907189" y="256804"/>
                  </a:cubicBezTo>
                  <a:cubicBezTo>
                    <a:pt x="914289" y="262538"/>
                    <a:pt x="923709" y="267521"/>
                    <a:pt x="935450" y="271753"/>
                  </a:cubicBezTo>
                  <a:cubicBezTo>
                    <a:pt x="947191" y="275986"/>
                    <a:pt x="955383" y="278102"/>
                    <a:pt x="960025" y="278102"/>
                  </a:cubicBezTo>
                  <a:cubicBezTo>
                    <a:pt x="964667" y="278102"/>
                    <a:pt x="967738" y="276873"/>
                    <a:pt x="969240" y="274416"/>
                  </a:cubicBezTo>
                  <a:cubicBezTo>
                    <a:pt x="970742" y="271958"/>
                    <a:pt x="972790" y="258920"/>
                    <a:pt x="975384" y="235301"/>
                  </a:cubicBezTo>
                  <a:cubicBezTo>
                    <a:pt x="977978" y="211682"/>
                    <a:pt x="979275" y="189907"/>
                    <a:pt x="979275" y="169974"/>
                  </a:cubicBezTo>
                  <a:cubicBezTo>
                    <a:pt x="979275" y="150041"/>
                    <a:pt x="975930" y="134341"/>
                    <a:pt x="969240" y="122873"/>
                  </a:cubicBezTo>
                  <a:cubicBezTo>
                    <a:pt x="962550" y="111405"/>
                    <a:pt x="956066" y="105671"/>
                    <a:pt x="949785" y="105671"/>
                  </a:cubicBezTo>
                  <a:close/>
                  <a:moveTo>
                    <a:pt x="583635" y="73314"/>
                  </a:moveTo>
                  <a:cubicBezTo>
                    <a:pt x="581177" y="73314"/>
                    <a:pt x="579403" y="78298"/>
                    <a:pt x="578310" y="88264"/>
                  </a:cubicBezTo>
                  <a:cubicBezTo>
                    <a:pt x="577218" y="98230"/>
                    <a:pt x="576945" y="106353"/>
                    <a:pt x="577491" y="112634"/>
                  </a:cubicBezTo>
                  <a:cubicBezTo>
                    <a:pt x="584044" y="100073"/>
                    <a:pt x="587321" y="89561"/>
                    <a:pt x="587321" y="81096"/>
                  </a:cubicBezTo>
                  <a:cubicBezTo>
                    <a:pt x="587321" y="75908"/>
                    <a:pt x="586092" y="73314"/>
                    <a:pt x="583635" y="73314"/>
                  </a:cubicBezTo>
                  <a:close/>
                  <a:moveTo>
                    <a:pt x="591622" y="52016"/>
                  </a:moveTo>
                  <a:cubicBezTo>
                    <a:pt x="598311" y="52016"/>
                    <a:pt x="603431" y="53860"/>
                    <a:pt x="606981" y="57546"/>
                  </a:cubicBezTo>
                  <a:cubicBezTo>
                    <a:pt x="610530" y="61232"/>
                    <a:pt x="612305" y="66898"/>
                    <a:pt x="612305" y="74543"/>
                  </a:cubicBezTo>
                  <a:cubicBezTo>
                    <a:pt x="612305" y="82188"/>
                    <a:pt x="610257" y="93930"/>
                    <a:pt x="606161" y="109767"/>
                  </a:cubicBezTo>
                  <a:cubicBezTo>
                    <a:pt x="623910" y="109494"/>
                    <a:pt x="638381" y="113180"/>
                    <a:pt x="649576" y="120825"/>
                  </a:cubicBezTo>
                  <a:cubicBezTo>
                    <a:pt x="660771" y="128470"/>
                    <a:pt x="666369" y="138983"/>
                    <a:pt x="666369" y="152362"/>
                  </a:cubicBezTo>
                  <a:cubicBezTo>
                    <a:pt x="666369" y="158096"/>
                    <a:pt x="661591" y="179394"/>
                    <a:pt x="652034" y="216256"/>
                  </a:cubicBezTo>
                  <a:cubicBezTo>
                    <a:pt x="642477" y="253118"/>
                    <a:pt x="634286" y="277419"/>
                    <a:pt x="627459" y="289160"/>
                  </a:cubicBezTo>
                  <a:cubicBezTo>
                    <a:pt x="620633" y="300902"/>
                    <a:pt x="613602" y="309571"/>
                    <a:pt x="606366" y="315168"/>
                  </a:cubicBezTo>
                  <a:cubicBezTo>
                    <a:pt x="599130" y="320766"/>
                    <a:pt x="593943" y="323565"/>
                    <a:pt x="590802" y="323565"/>
                  </a:cubicBezTo>
                  <a:cubicBezTo>
                    <a:pt x="587662" y="323565"/>
                    <a:pt x="583020" y="316397"/>
                    <a:pt x="576877" y="302062"/>
                  </a:cubicBezTo>
                  <a:cubicBezTo>
                    <a:pt x="570733" y="287727"/>
                    <a:pt x="565614" y="267863"/>
                    <a:pt x="561518" y="242469"/>
                  </a:cubicBezTo>
                  <a:cubicBezTo>
                    <a:pt x="548685" y="267863"/>
                    <a:pt x="538309" y="285747"/>
                    <a:pt x="530390" y="296123"/>
                  </a:cubicBezTo>
                  <a:cubicBezTo>
                    <a:pt x="523564" y="305407"/>
                    <a:pt x="511959" y="317694"/>
                    <a:pt x="495576" y="332985"/>
                  </a:cubicBezTo>
                  <a:cubicBezTo>
                    <a:pt x="489842" y="338173"/>
                    <a:pt x="486566" y="340630"/>
                    <a:pt x="485746" y="340357"/>
                  </a:cubicBezTo>
                  <a:cubicBezTo>
                    <a:pt x="485746" y="338719"/>
                    <a:pt x="489774" y="331893"/>
                    <a:pt x="497829" y="319879"/>
                  </a:cubicBezTo>
                  <a:cubicBezTo>
                    <a:pt x="505884" y="307864"/>
                    <a:pt x="515987" y="287044"/>
                    <a:pt x="528137" y="257418"/>
                  </a:cubicBezTo>
                  <a:cubicBezTo>
                    <a:pt x="540288" y="227792"/>
                    <a:pt x="550050" y="199737"/>
                    <a:pt x="557422" y="173251"/>
                  </a:cubicBezTo>
                  <a:cubicBezTo>
                    <a:pt x="557149" y="172158"/>
                    <a:pt x="556193" y="170520"/>
                    <a:pt x="554555" y="168336"/>
                  </a:cubicBezTo>
                  <a:cubicBezTo>
                    <a:pt x="550186" y="170247"/>
                    <a:pt x="544998" y="170930"/>
                    <a:pt x="538991" y="170384"/>
                  </a:cubicBezTo>
                  <a:cubicBezTo>
                    <a:pt x="535988" y="173660"/>
                    <a:pt x="532301" y="180282"/>
                    <a:pt x="527933" y="190248"/>
                  </a:cubicBezTo>
                  <a:cubicBezTo>
                    <a:pt x="523564" y="200214"/>
                    <a:pt x="521379" y="207314"/>
                    <a:pt x="521379" y="211546"/>
                  </a:cubicBezTo>
                  <a:cubicBezTo>
                    <a:pt x="521379" y="215778"/>
                    <a:pt x="521653" y="219260"/>
                    <a:pt x="522199" y="221990"/>
                  </a:cubicBezTo>
                  <a:cubicBezTo>
                    <a:pt x="525748" y="229089"/>
                    <a:pt x="527523" y="234960"/>
                    <a:pt x="527523" y="239602"/>
                  </a:cubicBezTo>
                  <a:cubicBezTo>
                    <a:pt x="527523" y="249705"/>
                    <a:pt x="525748" y="255985"/>
                    <a:pt x="522199" y="258442"/>
                  </a:cubicBezTo>
                  <a:cubicBezTo>
                    <a:pt x="518649" y="260900"/>
                    <a:pt x="515645" y="262128"/>
                    <a:pt x="513188" y="262128"/>
                  </a:cubicBezTo>
                  <a:cubicBezTo>
                    <a:pt x="510731" y="262128"/>
                    <a:pt x="504860" y="258169"/>
                    <a:pt x="495576" y="250251"/>
                  </a:cubicBezTo>
                  <a:cubicBezTo>
                    <a:pt x="477555" y="258169"/>
                    <a:pt x="463766" y="265064"/>
                    <a:pt x="454209" y="270934"/>
                  </a:cubicBezTo>
                  <a:cubicBezTo>
                    <a:pt x="444652" y="276805"/>
                    <a:pt x="438372" y="282675"/>
                    <a:pt x="435369" y="288546"/>
                  </a:cubicBezTo>
                  <a:cubicBezTo>
                    <a:pt x="432365" y="294417"/>
                    <a:pt x="428952" y="297352"/>
                    <a:pt x="425129" y="297352"/>
                  </a:cubicBezTo>
                  <a:cubicBezTo>
                    <a:pt x="419395" y="297352"/>
                    <a:pt x="412910" y="293529"/>
                    <a:pt x="405674" y="285884"/>
                  </a:cubicBezTo>
                  <a:cubicBezTo>
                    <a:pt x="398439" y="278238"/>
                    <a:pt x="394821" y="267043"/>
                    <a:pt x="394821" y="252299"/>
                  </a:cubicBezTo>
                  <a:cubicBezTo>
                    <a:pt x="394821" y="247930"/>
                    <a:pt x="395640" y="244175"/>
                    <a:pt x="397278" y="241035"/>
                  </a:cubicBezTo>
                  <a:cubicBezTo>
                    <a:pt x="398916" y="237895"/>
                    <a:pt x="402603" y="233595"/>
                    <a:pt x="408337" y="228134"/>
                  </a:cubicBezTo>
                  <a:cubicBezTo>
                    <a:pt x="416801" y="220215"/>
                    <a:pt x="422945" y="211478"/>
                    <a:pt x="426768" y="201921"/>
                  </a:cubicBezTo>
                  <a:cubicBezTo>
                    <a:pt x="419668" y="208201"/>
                    <a:pt x="411613" y="213457"/>
                    <a:pt x="402603" y="217690"/>
                  </a:cubicBezTo>
                  <a:cubicBezTo>
                    <a:pt x="393592" y="221922"/>
                    <a:pt x="386697" y="224038"/>
                    <a:pt x="381919" y="224038"/>
                  </a:cubicBezTo>
                  <a:cubicBezTo>
                    <a:pt x="377141" y="224038"/>
                    <a:pt x="372294" y="221649"/>
                    <a:pt x="367379" y="216870"/>
                  </a:cubicBezTo>
                  <a:cubicBezTo>
                    <a:pt x="362464" y="212092"/>
                    <a:pt x="360007" y="205880"/>
                    <a:pt x="360007" y="198235"/>
                  </a:cubicBezTo>
                  <a:cubicBezTo>
                    <a:pt x="360007" y="190589"/>
                    <a:pt x="360485" y="184855"/>
                    <a:pt x="361440" y="181033"/>
                  </a:cubicBezTo>
                  <a:cubicBezTo>
                    <a:pt x="362396" y="177210"/>
                    <a:pt x="363966" y="174889"/>
                    <a:pt x="366151" y="174070"/>
                  </a:cubicBezTo>
                  <a:cubicBezTo>
                    <a:pt x="368335" y="173251"/>
                    <a:pt x="372089" y="170588"/>
                    <a:pt x="377414" y="166083"/>
                  </a:cubicBezTo>
                  <a:cubicBezTo>
                    <a:pt x="382738" y="161578"/>
                    <a:pt x="386902" y="157687"/>
                    <a:pt x="389906" y="154410"/>
                  </a:cubicBezTo>
                  <a:lnTo>
                    <a:pt x="418167" y="129836"/>
                  </a:lnTo>
                  <a:cubicBezTo>
                    <a:pt x="432638" y="117275"/>
                    <a:pt x="441103" y="108265"/>
                    <a:pt x="443560" y="102804"/>
                  </a:cubicBezTo>
                  <a:cubicBezTo>
                    <a:pt x="437007" y="96797"/>
                    <a:pt x="430522" y="89561"/>
                    <a:pt x="424105" y="81096"/>
                  </a:cubicBezTo>
                  <a:cubicBezTo>
                    <a:pt x="417689" y="72632"/>
                    <a:pt x="414480" y="67376"/>
                    <a:pt x="414480" y="65328"/>
                  </a:cubicBezTo>
                  <a:cubicBezTo>
                    <a:pt x="414480" y="63280"/>
                    <a:pt x="415641" y="62256"/>
                    <a:pt x="417962" y="62256"/>
                  </a:cubicBezTo>
                  <a:cubicBezTo>
                    <a:pt x="420283" y="62256"/>
                    <a:pt x="423218" y="62870"/>
                    <a:pt x="426768" y="64099"/>
                  </a:cubicBezTo>
                  <a:cubicBezTo>
                    <a:pt x="430317" y="65328"/>
                    <a:pt x="433867" y="65942"/>
                    <a:pt x="437417" y="65942"/>
                  </a:cubicBezTo>
                  <a:cubicBezTo>
                    <a:pt x="449977" y="65942"/>
                    <a:pt x="461581" y="63485"/>
                    <a:pt x="472230" y="58570"/>
                  </a:cubicBezTo>
                  <a:cubicBezTo>
                    <a:pt x="474961" y="57477"/>
                    <a:pt x="477282" y="56931"/>
                    <a:pt x="479193" y="56931"/>
                  </a:cubicBezTo>
                  <a:cubicBezTo>
                    <a:pt x="483835" y="56931"/>
                    <a:pt x="490388" y="61437"/>
                    <a:pt x="498853" y="70447"/>
                  </a:cubicBezTo>
                  <a:cubicBezTo>
                    <a:pt x="507317" y="79458"/>
                    <a:pt x="511550" y="85670"/>
                    <a:pt x="511550" y="89083"/>
                  </a:cubicBezTo>
                  <a:cubicBezTo>
                    <a:pt x="511550" y="92496"/>
                    <a:pt x="508683" y="96319"/>
                    <a:pt x="502949" y="100551"/>
                  </a:cubicBezTo>
                  <a:cubicBezTo>
                    <a:pt x="497214" y="104783"/>
                    <a:pt x="483630" y="113180"/>
                    <a:pt x="462196" y="125740"/>
                  </a:cubicBezTo>
                  <a:cubicBezTo>
                    <a:pt x="440761" y="138300"/>
                    <a:pt x="428679" y="145263"/>
                    <a:pt x="425948" y="146628"/>
                  </a:cubicBezTo>
                  <a:cubicBezTo>
                    <a:pt x="395094" y="162465"/>
                    <a:pt x="379666" y="172158"/>
                    <a:pt x="379666" y="175708"/>
                  </a:cubicBezTo>
                  <a:cubicBezTo>
                    <a:pt x="379666" y="176800"/>
                    <a:pt x="380895" y="177346"/>
                    <a:pt x="383353" y="177346"/>
                  </a:cubicBezTo>
                  <a:cubicBezTo>
                    <a:pt x="385810" y="177346"/>
                    <a:pt x="388063" y="177073"/>
                    <a:pt x="390111" y="176527"/>
                  </a:cubicBezTo>
                  <a:cubicBezTo>
                    <a:pt x="392159" y="175981"/>
                    <a:pt x="400760" y="172705"/>
                    <a:pt x="415914" y="166697"/>
                  </a:cubicBezTo>
                  <a:cubicBezTo>
                    <a:pt x="431068" y="160690"/>
                    <a:pt x="444721" y="155093"/>
                    <a:pt x="456871" y="149905"/>
                  </a:cubicBezTo>
                  <a:cubicBezTo>
                    <a:pt x="469022" y="144717"/>
                    <a:pt x="475780" y="141577"/>
                    <a:pt x="477145" y="140485"/>
                  </a:cubicBezTo>
                  <a:cubicBezTo>
                    <a:pt x="483152" y="135570"/>
                    <a:pt x="488136" y="133112"/>
                    <a:pt x="492095" y="133112"/>
                  </a:cubicBezTo>
                  <a:cubicBezTo>
                    <a:pt x="496054" y="133112"/>
                    <a:pt x="501105" y="135706"/>
                    <a:pt x="507249" y="140894"/>
                  </a:cubicBezTo>
                  <a:cubicBezTo>
                    <a:pt x="513393" y="146082"/>
                    <a:pt x="516465" y="151270"/>
                    <a:pt x="516465" y="156458"/>
                  </a:cubicBezTo>
                  <a:cubicBezTo>
                    <a:pt x="516465" y="163284"/>
                    <a:pt x="511277" y="168199"/>
                    <a:pt x="500901" y="171203"/>
                  </a:cubicBezTo>
                  <a:cubicBezTo>
                    <a:pt x="494348" y="176118"/>
                    <a:pt x="487794" y="182876"/>
                    <a:pt x="481241" y="191477"/>
                  </a:cubicBezTo>
                  <a:cubicBezTo>
                    <a:pt x="474688" y="200078"/>
                    <a:pt x="464585" y="210727"/>
                    <a:pt x="450932" y="223424"/>
                  </a:cubicBezTo>
                  <a:cubicBezTo>
                    <a:pt x="437280" y="236120"/>
                    <a:pt x="430454" y="243561"/>
                    <a:pt x="430454" y="245745"/>
                  </a:cubicBezTo>
                  <a:cubicBezTo>
                    <a:pt x="430454" y="246292"/>
                    <a:pt x="431000" y="246565"/>
                    <a:pt x="432092" y="246565"/>
                  </a:cubicBezTo>
                  <a:cubicBezTo>
                    <a:pt x="434549" y="246565"/>
                    <a:pt x="451342" y="240557"/>
                    <a:pt x="482470" y="228543"/>
                  </a:cubicBezTo>
                  <a:cubicBezTo>
                    <a:pt x="481105" y="223628"/>
                    <a:pt x="480422" y="219737"/>
                    <a:pt x="480422" y="216870"/>
                  </a:cubicBezTo>
                  <a:cubicBezTo>
                    <a:pt x="480422" y="214003"/>
                    <a:pt x="482265" y="211068"/>
                    <a:pt x="485951" y="208065"/>
                  </a:cubicBezTo>
                  <a:cubicBezTo>
                    <a:pt x="489637" y="205061"/>
                    <a:pt x="492914" y="203559"/>
                    <a:pt x="495781" y="203559"/>
                  </a:cubicBezTo>
                  <a:cubicBezTo>
                    <a:pt x="498648" y="203559"/>
                    <a:pt x="502129" y="204242"/>
                    <a:pt x="506225" y="205607"/>
                  </a:cubicBezTo>
                  <a:cubicBezTo>
                    <a:pt x="519058" y="174206"/>
                    <a:pt x="529161" y="154001"/>
                    <a:pt x="536534" y="144990"/>
                  </a:cubicBezTo>
                  <a:cubicBezTo>
                    <a:pt x="543906" y="135979"/>
                    <a:pt x="554282" y="128197"/>
                    <a:pt x="567661" y="121644"/>
                  </a:cubicBezTo>
                  <a:cubicBezTo>
                    <a:pt x="569027" y="99527"/>
                    <a:pt x="570392" y="83759"/>
                    <a:pt x="571757" y="74338"/>
                  </a:cubicBezTo>
                  <a:cubicBezTo>
                    <a:pt x="573122" y="64918"/>
                    <a:pt x="575102" y="58843"/>
                    <a:pt x="577696" y="56112"/>
                  </a:cubicBezTo>
                  <a:cubicBezTo>
                    <a:pt x="580290" y="53382"/>
                    <a:pt x="584932" y="52016"/>
                    <a:pt x="591622" y="52016"/>
                  </a:cubicBezTo>
                  <a:close/>
                  <a:moveTo>
                    <a:pt x="869713" y="43006"/>
                  </a:moveTo>
                  <a:cubicBezTo>
                    <a:pt x="867120" y="43006"/>
                    <a:pt x="861795" y="43415"/>
                    <a:pt x="853740" y="44235"/>
                  </a:cubicBezTo>
                  <a:cubicBezTo>
                    <a:pt x="845685" y="45054"/>
                    <a:pt x="839951" y="46624"/>
                    <a:pt x="836538" y="48945"/>
                  </a:cubicBezTo>
                  <a:cubicBezTo>
                    <a:pt x="833125" y="51266"/>
                    <a:pt x="830053" y="58160"/>
                    <a:pt x="827322" y="69628"/>
                  </a:cubicBezTo>
                  <a:cubicBezTo>
                    <a:pt x="824592" y="81096"/>
                    <a:pt x="823227" y="92087"/>
                    <a:pt x="823227" y="102599"/>
                  </a:cubicBezTo>
                  <a:cubicBezTo>
                    <a:pt x="823227" y="113111"/>
                    <a:pt x="824319" y="124238"/>
                    <a:pt x="826503" y="135979"/>
                  </a:cubicBezTo>
                  <a:cubicBezTo>
                    <a:pt x="838244" y="122600"/>
                    <a:pt x="855447" y="109084"/>
                    <a:pt x="878110" y="95431"/>
                  </a:cubicBezTo>
                  <a:cubicBezTo>
                    <a:pt x="880021" y="88332"/>
                    <a:pt x="880977" y="80414"/>
                    <a:pt x="880977" y="71676"/>
                  </a:cubicBezTo>
                  <a:cubicBezTo>
                    <a:pt x="880977" y="62938"/>
                    <a:pt x="880431" y="56522"/>
                    <a:pt x="879338" y="52426"/>
                  </a:cubicBezTo>
                  <a:cubicBezTo>
                    <a:pt x="878246" y="48330"/>
                    <a:pt x="877018" y="45736"/>
                    <a:pt x="875652" y="44644"/>
                  </a:cubicBezTo>
                  <a:cubicBezTo>
                    <a:pt x="874287" y="43552"/>
                    <a:pt x="872307" y="43006"/>
                    <a:pt x="869713" y="43006"/>
                  </a:cubicBezTo>
                  <a:close/>
                  <a:moveTo>
                    <a:pt x="40138" y="18431"/>
                  </a:moveTo>
                  <a:cubicBezTo>
                    <a:pt x="43415" y="18431"/>
                    <a:pt x="50173" y="20343"/>
                    <a:pt x="60412" y="24165"/>
                  </a:cubicBezTo>
                  <a:cubicBezTo>
                    <a:pt x="70652" y="27988"/>
                    <a:pt x="79253" y="33449"/>
                    <a:pt x="86216" y="40548"/>
                  </a:cubicBezTo>
                  <a:cubicBezTo>
                    <a:pt x="93178" y="47648"/>
                    <a:pt x="96660" y="56112"/>
                    <a:pt x="96660" y="65942"/>
                  </a:cubicBezTo>
                  <a:cubicBezTo>
                    <a:pt x="96660" y="69765"/>
                    <a:pt x="95499" y="72768"/>
                    <a:pt x="93178" y="74953"/>
                  </a:cubicBezTo>
                  <a:cubicBezTo>
                    <a:pt x="90857" y="77137"/>
                    <a:pt x="85601" y="79936"/>
                    <a:pt x="77410" y="83349"/>
                  </a:cubicBezTo>
                  <a:cubicBezTo>
                    <a:pt x="69218" y="86762"/>
                    <a:pt x="63416" y="88469"/>
                    <a:pt x="60003" y="88469"/>
                  </a:cubicBezTo>
                  <a:cubicBezTo>
                    <a:pt x="56590" y="88469"/>
                    <a:pt x="51811" y="86353"/>
                    <a:pt x="45668" y="82120"/>
                  </a:cubicBezTo>
                  <a:cubicBezTo>
                    <a:pt x="39524" y="77888"/>
                    <a:pt x="36452" y="75294"/>
                    <a:pt x="36452" y="74338"/>
                  </a:cubicBezTo>
                  <a:cubicBezTo>
                    <a:pt x="36452" y="73383"/>
                    <a:pt x="37954" y="72359"/>
                    <a:pt x="40957" y="71266"/>
                  </a:cubicBezTo>
                  <a:cubicBezTo>
                    <a:pt x="48876" y="68809"/>
                    <a:pt x="52835" y="65669"/>
                    <a:pt x="52835" y="61846"/>
                  </a:cubicBezTo>
                  <a:cubicBezTo>
                    <a:pt x="52835" y="60481"/>
                    <a:pt x="51538" y="57887"/>
                    <a:pt x="48944" y="54064"/>
                  </a:cubicBezTo>
                  <a:cubicBezTo>
                    <a:pt x="46350" y="50242"/>
                    <a:pt x="43620" y="44849"/>
                    <a:pt x="40753" y="37886"/>
                  </a:cubicBezTo>
                  <a:cubicBezTo>
                    <a:pt x="37886" y="30923"/>
                    <a:pt x="36452" y="25940"/>
                    <a:pt x="36452" y="22937"/>
                  </a:cubicBezTo>
                  <a:cubicBezTo>
                    <a:pt x="36452" y="19933"/>
                    <a:pt x="37681" y="18431"/>
                    <a:pt x="40138" y="18431"/>
                  </a:cubicBezTo>
                  <a:close/>
                  <a:moveTo>
                    <a:pt x="176117" y="15155"/>
                  </a:moveTo>
                  <a:cubicBezTo>
                    <a:pt x="187039" y="15155"/>
                    <a:pt x="196937" y="19046"/>
                    <a:pt x="205811" y="26828"/>
                  </a:cubicBezTo>
                  <a:cubicBezTo>
                    <a:pt x="214686" y="34610"/>
                    <a:pt x="219123" y="43279"/>
                    <a:pt x="219123" y="52836"/>
                  </a:cubicBezTo>
                  <a:cubicBezTo>
                    <a:pt x="219123" y="56658"/>
                    <a:pt x="218303" y="59252"/>
                    <a:pt x="216665" y="60618"/>
                  </a:cubicBezTo>
                  <a:cubicBezTo>
                    <a:pt x="215027" y="61983"/>
                    <a:pt x="212160" y="62665"/>
                    <a:pt x="208064" y="62665"/>
                  </a:cubicBezTo>
                  <a:cubicBezTo>
                    <a:pt x="197688" y="62665"/>
                    <a:pt x="186493" y="65942"/>
                    <a:pt x="174479" y="72495"/>
                  </a:cubicBezTo>
                  <a:cubicBezTo>
                    <a:pt x="179940" y="78229"/>
                    <a:pt x="183831" y="83417"/>
                    <a:pt x="186152" y="88059"/>
                  </a:cubicBezTo>
                  <a:cubicBezTo>
                    <a:pt x="188473" y="92701"/>
                    <a:pt x="189633" y="97889"/>
                    <a:pt x="189633" y="103623"/>
                  </a:cubicBezTo>
                  <a:cubicBezTo>
                    <a:pt x="189633" y="109357"/>
                    <a:pt x="189497" y="114818"/>
                    <a:pt x="189224" y="120006"/>
                  </a:cubicBezTo>
                  <a:cubicBezTo>
                    <a:pt x="203422" y="117548"/>
                    <a:pt x="210522" y="115228"/>
                    <a:pt x="210522" y="113043"/>
                  </a:cubicBezTo>
                  <a:cubicBezTo>
                    <a:pt x="210522" y="112770"/>
                    <a:pt x="210385" y="112361"/>
                    <a:pt x="210112" y="111814"/>
                  </a:cubicBezTo>
                  <a:cubicBezTo>
                    <a:pt x="217484" y="111268"/>
                    <a:pt x="223901" y="110995"/>
                    <a:pt x="229362" y="110995"/>
                  </a:cubicBezTo>
                  <a:cubicBezTo>
                    <a:pt x="249022" y="110995"/>
                    <a:pt x="261923" y="114954"/>
                    <a:pt x="268067" y="122873"/>
                  </a:cubicBezTo>
                  <a:cubicBezTo>
                    <a:pt x="274210" y="130791"/>
                    <a:pt x="277282" y="136525"/>
                    <a:pt x="277282" y="140075"/>
                  </a:cubicBezTo>
                  <a:cubicBezTo>
                    <a:pt x="277282" y="143625"/>
                    <a:pt x="275507" y="146560"/>
                    <a:pt x="271958" y="148881"/>
                  </a:cubicBezTo>
                  <a:cubicBezTo>
                    <a:pt x="268408" y="151202"/>
                    <a:pt x="264517" y="152362"/>
                    <a:pt x="260285" y="152362"/>
                  </a:cubicBezTo>
                  <a:cubicBezTo>
                    <a:pt x="256053" y="152362"/>
                    <a:pt x="250796" y="151543"/>
                    <a:pt x="244516" y="149905"/>
                  </a:cubicBezTo>
                  <a:cubicBezTo>
                    <a:pt x="238236" y="148267"/>
                    <a:pt x="229567" y="147447"/>
                    <a:pt x="218508" y="147447"/>
                  </a:cubicBezTo>
                  <a:cubicBezTo>
                    <a:pt x="207450" y="147447"/>
                    <a:pt x="197415" y="148676"/>
                    <a:pt x="188404" y="151134"/>
                  </a:cubicBezTo>
                  <a:cubicBezTo>
                    <a:pt x="187585" y="169701"/>
                    <a:pt x="185401" y="187995"/>
                    <a:pt x="181851" y="206017"/>
                  </a:cubicBezTo>
                  <a:cubicBezTo>
                    <a:pt x="196596" y="199190"/>
                    <a:pt x="207245" y="195777"/>
                    <a:pt x="213798" y="195777"/>
                  </a:cubicBezTo>
                  <a:cubicBezTo>
                    <a:pt x="220351" y="195777"/>
                    <a:pt x="226358" y="197689"/>
                    <a:pt x="231819" y="201511"/>
                  </a:cubicBezTo>
                  <a:cubicBezTo>
                    <a:pt x="237280" y="205334"/>
                    <a:pt x="241308" y="208611"/>
                    <a:pt x="243902" y="211341"/>
                  </a:cubicBezTo>
                  <a:cubicBezTo>
                    <a:pt x="246496" y="214072"/>
                    <a:pt x="247793" y="218440"/>
                    <a:pt x="247793" y="224448"/>
                  </a:cubicBezTo>
                  <a:cubicBezTo>
                    <a:pt x="247793" y="230455"/>
                    <a:pt x="244038" y="240284"/>
                    <a:pt x="236530" y="253937"/>
                  </a:cubicBezTo>
                  <a:cubicBezTo>
                    <a:pt x="229021" y="267589"/>
                    <a:pt x="225266" y="276668"/>
                    <a:pt x="225266" y="281174"/>
                  </a:cubicBezTo>
                  <a:cubicBezTo>
                    <a:pt x="225266" y="285679"/>
                    <a:pt x="226222" y="289365"/>
                    <a:pt x="228133" y="292232"/>
                  </a:cubicBezTo>
                  <a:cubicBezTo>
                    <a:pt x="230045" y="295099"/>
                    <a:pt x="231000" y="297352"/>
                    <a:pt x="231000" y="298990"/>
                  </a:cubicBezTo>
                  <a:cubicBezTo>
                    <a:pt x="231000" y="302813"/>
                    <a:pt x="227041" y="304724"/>
                    <a:pt x="219123" y="304724"/>
                  </a:cubicBezTo>
                  <a:cubicBezTo>
                    <a:pt x="216938" y="304724"/>
                    <a:pt x="213389" y="304451"/>
                    <a:pt x="208474" y="303905"/>
                  </a:cubicBezTo>
                  <a:cubicBezTo>
                    <a:pt x="203559" y="303359"/>
                    <a:pt x="197961" y="303086"/>
                    <a:pt x="191681" y="303086"/>
                  </a:cubicBezTo>
                  <a:cubicBezTo>
                    <a:pt x="173933" y="303086"/>
                    <a:pt x="160963" y="306636"/>
                    <a:pt x="152771" y="313735"/>
                  </a:cubicBezTo>
                  <a:cubicBezTo>
                    <a:pt x="150587" y="315646"/>
                    <a:pt x="148266" y="316602"/>
                    <a:pt x="145809" y="316602"/>
                  </a:cubicBezTo>
                  <a:cubicBezTo>
                    <a:pt x="139802" y="316602"/>
                    <a:pt x="133658" y="312165"/>
                    <a:pt x="127378" y="303291"/>
                  </a:cubicBezTo>
                  <a:cubicBezTo>
                    <a:pt x="121098" y="294417"/>
                    <a:pt x="116865" y="281242"/>
                    <a:pt x="114681" y="263767"/>
                  </a:cubicBezTo>
                  <a:cubicBezTo>
                    <a:pt x="113589" y="255302"/>
                    <a:pt x="112087" y="245404"/>
                    <a:pt x="110176" y="234073"/>
                  </a:cubicBezTo>
                  <a:cubicBezTo>
                    <a:pt x="108264" y="222741"/>
                    <a:pt x="106899" y="215983"/>
                    <a:pt x="106080" y="213799"/>
                  </a:cubicBezTo>
                  <a:cubicBezTo>
                    <a:pt x="105261" y="211614"/>
                    <a:pt x="104851" y="209498"/>
                    <a:pt x="104851" y="207450"/>
                  </a:cubicBezTo>
                  <a:cubicBezTo>
                    <a:pt x="104851" y="205402"/>
                    <a:pt x="105943" y="204378"/>
                    <a:pt x="108128" y="204378"/>
                  </a:cubicBezTo>
                  <a:cubicBezTo>
                    <a:pt x="112224" y="204378"/>
                    <a:pt x="119323" y="210112"/>
                    <a:pt x="129426" y="221581"/>
                  </a:cubicBezTo>
                  <a:cubicBezTo>
                    <a:pt x="135706" y="221034"/>
                    <a:pt x="142532" y="219533"/>
                    <a:pt x="149904" y="217075"/>
                  </a:cubicBezTo>
                  <a:cubicBezTo>
                    <a:pt x="145809" y="211068"/>
                    <a:pt x="143761" y="207245"/>
                    <a:pt x="143761" y="205607"/>
                  </a:cubicBezTo>
                  <a:cubicBezTo>
                    <a:pt x="143761" y="204515"/>
                    <a:pt x="145263" y="203013"/>
                    <a:pt x="148266" y="201102"/>
                  </a:cubicBezTo>
                  <a:cubicBezTo>
                    <a:pt x="151270" y="199190"/>
                    <a:pt x="153318" y="195914"/>
                    <a:pt x="154410" y="191272"/>
                  </a:cubicBezTo>
                  <a:cubicBezTo>
                    <a:pt x="155502" y="186630"/>
                    <a:pt x="156321" y="176254"/>
                    <a:pt x="156867" y="160144"/>
                  </a:cubicBezTo>
                  <a:cubicBezTo>
                    <a:pt x="139665" y="169155"/>
                    <a:pt x="124511" y="178029"/>
                    <a:pt x="111404" y="186767"/>
                  </a:cubicBezTo>
                  <a:cubicBezTo>
                    <a:pt x="107036" y="189770"/>
                    <a:pt x="102394" y="191272"/>
                    <a:pt x="97479" y="191272"/>
                  </a:cubicBezTo>
                  <a:cubicBezTo>
                    <a:pt x="92564" y="191272"/>
                    <a:pt x="87513" y="189088"/>
                    <a:pt x="82325" y="184719"/>
                  </a:cubicBezTo>
                  <a:cubicBezTo>
                    <a:pt x="80686" y="196187"/>
                    <a:pt x="77068" y="211478"/>
                    <a:pt x="71471" y="230591"/>
                  </a:cubicBezTo>
                  <a:cubicBezTo>
                    <a:pt x="65873" y="249705"/>
                    <a:pt x="61163" y="263357"/>
                    <a:pt x="57340" y="271549"/>
                  </a:cubicBezTo>
                  <a:cubicBezTo>
                    <a:pt x="53518" y="279740"/>
                    <a:pt x="51606" y="287932"/>
                    <a:pt x="51606" y="296123"/>
                  </a:cubicBezTo>
                  <a:lnTo>
                    <a:pt x="52016" y="303086"/>
                  </a:lnTo>
                  <a:cubicBezTo>
                    <a:pt x="52016" y="309912"/>
                    <a:pt x="49149" y="313325"/>
                    <a:pt x="43415" y="313325"/>
                  </a:cubicBezTo>
                  <a:cubicBezTo>
                    <a:pt x="37681" y="313325"/>
                    <a:pt x="30513" y="306021"/>
                    <a:pt x="21912" y="291413"/>
                  </a:cubicBezTo>
                  <a:cubicBezTo>
                    <a:pt x="13311" y="276805"/>
                    <a:pt x="9011" y="263903"/>
                    <a:pt x="9011" y="252708"/>
                  </a:cubicBezTo>
                  <a:cubicBezTo>
                    <a:pt x="9011" y="241513"/>
                    <a:pt x="11605" y="223901"/>
                    <a:pt x="16793" y="199873"/>
                  </a:cubicBezTo>
                  <a:cubicBezTo>
                    <a:pt x="18704" y="191408"/>
                    <a:pt x="19660" y="183695"/>
                    <a:pt x="19660" y="176732"/>
                  </a:cubicBezTo>
                  <a:cubicBezTo>
                    <a:pt x="19660" y="169769"/>
                    <a:pt x="17885" y="164786"/>
                    <a:pt x="14335" y="161783"/>
                  </a:cubicBezTo>
                  <a:cubicBezTo>
                    <a:pt x="8874" y="157141"/>
                    <a:pt x="5120" y="150519"/>
                    <a:pt x="3072" y="141918"/>
                  </a:cubicBezTo>
                  <a:cubicBezTo>
                    <a:pt x="1024" y="133317"/>
                    <a:pt x="0" y="126013"/>
                    <a:pt x="0" y="120006"/>
                  </a:cubicBezTo>
                  <a:cubicBezTo>
                    <a:pt x="0" y="113999"/>
                    <a:pt x="819" y="107173"/>
                    <a:pt x="2457" y="99527"/>
                  </a:cubicBezTo>
                  <a:cubicBezTo>
                    <a:pt x="4096" y="91882"/>
                    <a:pt x="5871" y="86830"/>
                    <a:pt x="7782" y="84373"/>
                  </a:cubicBezTo>
                  <a:cubicBezTo>
                    <a:pt x="9693" y="81915"/>
                    <a:pt x="11059" y="80687"/>
                    <a:pt x="11878" y="80687"/>
                  </a:cubicBezTo>
                  <a:cubicBezTo>
                    <a:pt x="12697" y="80687"/>
                    <a:pt x="13106" y="81301"/>
                    <a:pt x="13106" y="82530"/>
                  </a:cubicBezTo>
                  <a:cubicBezTo>
                    <a:pt x="13106" y="83759"/>
                    <a:pt x="12765" y="85397"/>
                    <a:pt x="12082" y="87445"/>
                  </a:cubicBezTo>
                  <a:cubicBezTo>
                    <a:pt x="11400" y="89493"/>
                    <a:pt x="11059" y="91336"/>
                    <a:pt x="11059" y="92974"/>
                  </a:cubicBezTo>
                  <a:cubicBezTo>
                    <a:pt x="11059" y="100073"/>
                    <a:pt x="14608" y="108401"/>
                    <a:pt x="21707" y="117958"/>
                  </a:cubicBezTo>
                  <a:cubicBezTo>
                    <a:pt x="28807" y="127515"/>
                    <a:pt x="33995" y="136252"/>
                    <a:pt x="37271" y="144171"/>
                  </a:cubicBezTo>
                  <a:cubicBezTo>
                    <a:pt x="40548" y="152089"/>
                    <a:pt x="42186" y="160281"/>
                    <a:pt x="42186" y="168745"/>
                  </a:cubicBezTo>
                  <a:cubicBezTo>
                    <a:pt x="42186" y="177210"/>
                    <a:pt x="39456" y="189497"/>
                    <a:pt x="33995" y="205607"/>
                  </a:cubicBezTo>
                  <a:cubicBezTo>
                    <a:pt x="28534" y="221717"/>
                    <a:pt x="23755" y="232503"/>
                    <a:pt x="19660" y="237964"/>
                  </a:cubicBezTo>
                  <a:cubicBezTo>
                    <a:pt x="18021" y="240148"/>
                    <a:pt x="17202" y="242878"/>
                    <a:pt x="17202" y="246155"/>
                  </a:cubicBezTo>
                  <a:cubicBezTo>
                    <a:pt x="17202" y="249432"/>
                    <a:pt x="18294" y="252640"/>
                    <a:pt x="20479" y="255780"/>
                  </a:cubicBezTo>
                  <a:cubicBezTo>
                    <a:pt x="22663" y="258920"/>
                    <a:pt x="24711" y="260490"/>
                    <a:pt x="26622" y="260490"/>
                  </a:cubicBezTo>
                  <a:cubicBezTo>
                    <a:pt x="31537" y="260490"/>
                    <a:pt x="39524" y="249773"/>
                    <a:pt x="50583" y="228339"/>
                  </a:cubicBezTo>
                  <a:cubicBezTo>
                    <a:pt x="61641" y="206904"/>
                    <a:pt x="69764" y="189224"/>
                    <a:pt x="74952" y="175299"/>
                  </a:cubicBezTo>
                  <a:cubicBezTo>
                    <a:pt x="71403" y="164650"/>
                    <a:pt x="69628" y="158165"/>
                    <a:pt x="69628" y="155844"/>
                  </a:cubicBezTo>
                  <a:cubicBezTo>
                    <a:pt x="69628" y="153523"/>
                    <a:pt x="70583" y="152362"/>
                    <a:pt x="72495" y="152362"/>
                  </a:cubicBezTo>
                  <a:lnTo>
                    <a:pt x="78638" y="152772"/>
                  </a:lnTo>
                  <a:cubicBezTo>
                    <a:pt x="85192" y="152772"/>
                    <a:pt x="94407" y="150041"/>
                    <a:pt x="106285" y="144580"/>
                  </a:cubicBezTo>
                  <a:cubicBezTo>
                    <a:pt x="118162" y="139119"/>
                    <a:pt x="135569" y="133385"/>
                    <a:pt x="158506" y="127378"/>
                  </a:cubicBezTo>
                  <a:cubicBezTo>
                    <a:pt x="158779" y="120279"/>
                    <a:pt x="158915" y="113453"/>
                    <a:pt x="158915" y="106900"/>
                  </a:cubicBezTo>
                  <a:cubicBezTo>
                    <a:pt x="158915" y="100346"/>
                    <a:pt x="157959" y="95704"/>
                    <a:pt x="156048" y="92974"/>
                  </a:cubicBezTo>
                  <a:cubicBezTo>
                    <a:pt x="154137" y="90243"/>
                    <a:pt x="150451" y="88196"/>
                    <a:pt x="144990" y="86830"/>
                  </a:cubicBezTo>
                  <a:cubicBezTo>
                    <a:pt x="130518" y="97752"/>
                    <a:pt x="114681" y="103213"/>
                    <a:pt x="97479" y="103213"/>
                  </a:cubicBezTo>
                  <a:cubicBezTo>
                    <a:pt x="94475" y="103213"/>
                    <a:pt x="92974" y="102667"/>
                    <a:pt x="92974" y="101575"/>
                  </a:cubicBezTo>
                  <a:cubicBezTo>
                    <a:pt x="92974" y="100483"/>
                    <a:pt x="94612" y="98708"/>
                    <a:pt x="97888" y="96251"/>
                  </a:cubicBezTo>
                  <a:cubicBezTo>
                    <a:pt x="109630" y="86967"/>
                    <a:pt x="125057" y="73519"/>
                    <a:pt x="144170" y="55907"/>
                  </a:cubicBezTo>
                  <a:cubicBezTo>
                    <a:pt x="163284" y="38296"/>
                    <a:pt x="172841" y="27715"/>
                    <a:pt x="172841" y="24165"/>
                  </a:cubicBezTo>
                  <a:cubicBezTo>
                    <a:pt x="172841" y="22800"/>
                    <a:pt x="171953" y="21776"/>
                    <a:pt x="170178" y="21094"/>
                  </a:cubicBezTo>
                  <a:cubicBezTo>
                    <a:pt x="168404" y="20411"/>
                    <a:pt x="167516" y="19524"/>
                    <a:pt x="167516" y="18431"/>
                  </a:cubicBezTo>
                  <a:cubicBezTo>
                    <a:pt x="167516" y="16247"/>
                    <a:pt x="170383" y="15155"/>
                    <a:pt x="176117" y="15155"/>
                  </a:cubicBezTo>
                  <a:close/>
                  <a:moveTo>
                    <a:pt x="871966" y="11878"/>
                  </a:moveTo>
                  <a:cubicBezTo>
                    <a:pt x="877973" y="11878"/>
                    <a:pt x="885277" y="14472"/>
                    <a:pt x="893878" y="19660"/>
                  </a:cubicBezTo>
                  <a:cubicBezTo>
                    <a:pt x="902479" y="24848"/>
                    <a:pt x="908896" y="32220"/>
                    <a:pt x="913128" y="41777"/>
                  </a:cubicBezTo>
                  <a:cubicBezTo>
                    <a:pt x="917361" y="51334"/>
                    <a:pt x="919477" y="62119"/>
                    <a:pt x="919477" y="74134"/>
                  </a:cubicBezTo>
                  <a:cubicBezTo>
                    <a:pt x="919477" y="77410"/>
                    <a:pt x="919340" y="80550"/>
                    <a:pt x="919067" y="83554"/>
                  </a:cubicBezTo>
                  <a:cubicBezTo>
                    <a:pt x="927532" y="81642"/>
                    <a:pt x="936406" y="80687"/>
                    <a:pt x="945690" y="80687"/>
                  </a:cubicBezTo>
                  <a:cubicBezTo>
                    <a:pt x="954973" y="80687"/>
                    <a:pt x="965008" y="82735"/>
                    <a:pt x="975793" y="86830"/>
                  </a:cubicBezTo>
                  <a:cubicBezTo>
                    <a:pt x="986579" y="90926"/>
                    <a:pt x="994634" y="95295"/>
                    <a:pt x="999958" y="99937"/>
                  </a:cubicBezTo>
                  <a:cubicBezTo>
                    <a:pt x="1005283" y="104579"/>
                    <a:pt x="1008764" y="110449"/>
                    <a:pt x="1010402" y="117548"/>
                  </a:cubicBezTo>
                  <a:cubicBezTo>
                    <a:pt x="1012041" y="124648"/>
                    <a:pt x="1012996" y="135843"/>
                    <a:pt x="1013269" y="151134"/>
                  </a:cubicBezTo>
                  <a:lnTo>
                    <a:pt x="1015317" y="236735"/>
                  </a:lnTo>
                  <a:cubicBezTo>
                    <a:pt x="1015317" y="254483"/>
                    <a:pt x="1012928" y="270798"/>
                    <a:pt x="1008150" y="285679"/>
                  </a:cubicBezTo>
                  <a:cubicBezTo>
                    <a:pt x="1003371" y="300560"/>
                    <a:pt x="997433" y="311277"/>
                    <a:pt x="990333" y="317831"/>
                  </a:cubicBezTo>
                  <a:cubicBezTo>
                    <a:pt x="983234" y="324384"/>
                    <a:pt x="976817" y="327660"/>
                    <a:pt x="971083" y="327660"/>
                  </a:cubicBezTo>
                  <a:cubicBezTo>
                    <a:pt x="968626" y="327660"/>
                    <a:pt x="966578" y="327114"/>
                    <a:pt x="964940" y="326022"/>
                  </a:cubicBezTo>
                  <a:cubicBezTo>
                    <a:pt x="960025" y="322746"/>
                    <a:pt x="950331" y="317831"/>
                    <a:pt x="935860" y="311277"/>
                  </a:cubicBezTo>
                  <a:cubicBezTo>
                    <a:pt x="921388" y="304724"/>
                    <a:pt x="905005" y="288068"/>
                    <a:pt x="886711" y="261309"/>
                  </a:cubicBezTo>
                  <a:cubicBezTo>
                    <a:pt x="875516" y="260763"/>
                    <a:pt x="869918" y="259671"/>
                    <a:pt x="869918" y="258033"/>
                  </a:cubicBezTo>
                  <a:cubicBezTo>
                    <a:pt x="869918" y="256394"/>
                    <a:pt x="872649" y="253527"/>
                    <a:pt x="878110" y="249432"/>
                  </a:cubicBezTo>
                  <a:cubicBezTo>
                    <a:pt x="854900" y="216939"/>
                    <a:pt x="838108" y="188815"/>
                    <a:pt x="827732" y="165059"/>
                  </a:cubicBezTo>
                  <a:cubicBezTo>
                    <a:pt x="826094" y="167244"/>
                    <a:pt x="824865" y="170588"/>
                    <a:pt x="824046" y="175094"/>
                  </a:cubicBezTo>
                  <a:cubicBezTo>
                    <a:pt x="823227" y="179599"/>
                    <a:pt x="823022" y="183831"/>
                    <a:pt x="823431" y="187791"/>
                  </a:cubicBezTo>
                  <a:cubicBezTo>
                    <a:pt x="823841" y="191750"/>
                    <a:pt x="824046" y="197006"/>
                    <a:pt x="824046" y="203559"/>
                  </a:cubicBezTo>
                  <a:cubicBezTo>
                    <a:pt x="824046" y="210112"/>
                    <a:pt x="823431" y="221239"/>
                    <a:pt x="822203" y="236940"/>
                  </a:cubicBezTo>
                  <a:cubicBezTo>
                    <a:pt x="820974" y="252640"/>
                    <a:pt x="820087" y="266634"/>
                    <a:pt x="819541" y="278921"/>
                  </a:cubicBezTo>
                  <a:cubicBezTo>
                    <a:pt x="818994" y="292847"/>
                    <a:pt x="816264" y="299809"/>
                    <a:pt x="811349" y="299809"/>
                  </a:cubicBezTo>
                  <a:cubicBezTo>
                    <a:pt x="806980" y="299809"/>
                    <a:pt x="801997" y="293734"/>
                    <a:pt x="796399" y="281583"/>
                  </a:cubicBezTo>
                  <a:cubicBezTo>
                    <a:pt x="790802" y="269433"/>
                    <a:pt x="788003" y="260012"/>
                    <a:pt x="788003" y="253323"/>
                  </a:cubicBezTo>
                  <a:cubicBezTo>
                    <a:pt x="788003" y="246633"/>
                    <a:pt x="789232" y="239329"/>
                    <a:pt x="791689" y="231410"/>
                  </a:cubicBezTo>
                  <a:cubicBezTo>
                    <a:pt x="794147" y="223492"/>
                    <a:pt x="795376" y="209703"/>
                    <a:pt x="795376" y="190043"/>
                  </a:cubicBezTo>
                  <a:cubicBezTo>
                    <a:pt x="795376" y="182671"/>
                    <a:pt x="794693" y="176869"/>
                    <a:pt x="793328" y="172636"/>
                  </a:cubicBezTo>
                  <a:cubicBezTo>
                    <a:pt x="791962" y="168404"/>
                    <a:pt x="788959" y="162192"/>
                    <a:pt x="784317" y="154001"/>
                  </a:cubicBezTo>
                  <a:cubicBezTo>
                    <a:pt x="779675" y="145809"/>
                    <a:pt x="777013" y="140894"/>
                    <a:pt x="776330" y="139256"/>
                  </a:cubicBezTo>
                  <a:cubicBezTo>
                    <a:pt x="775648" y="137618"/>
                    <a:pt x="775579" y="136798"/>
                    <a:pt x="776126" y="136798"/>
                  </a:cubicBezTo>
                  <a:cubicBezTo>
                    <a:pt x="776672" y="136798"/>
                    <a:pt x="778924" y="138505"/>
                    <a:pt x="782884" y="141918"/>
                  </a:cubicBezTo>
                  <a:cubicBezTo>
                    <a:pt x="786843" y="145331"/>
                    <a:pt x="791143" y="148267"/>
                    <a:pt x="795785" y="150724"/>
                  </a:cubicBezTo>
                  <a:cubicBezTo>
                    <a:pt x="800427" y="153181"/>
                    <a:pt x="806024" y="157550"/>
                    <a:pt x="812578" y="163830"/>
                  </a:cubicBezTo>
                  <a:cubicBezTo>
                    <a:pt x="814489" y="158096"/>
                    <a:pt x="817220" y="151680"/>
                    <a:pt x="820769" y="144580"/>
                  </a:cubicBezTo>
                  <a:cubicBezTo>
                    <a:pt x="817493" y="135024"/>
                    <a:pt x="815854" y="121917"/>
                    <a:pt x="815854" y="105261"/>
                  </a:cubicBezTo>
                  <a:cubicBezTo>
                    <a:pt x="815854" y="81506"/>
                    <a:pt x="822681" y="60003"/>
                    <a:pt x="836333" y="40753"/>
                  </a:cubicBezTo>
                  <a:cubicBezTo>
                    <a:pt x="849986" y="21503"/>
                    <a:pt x="861863" y="11878"/>
                    <a:pt x="871966" y="11878"/>
                  </a:cubicBezTo>
                  <a:close/>
                  <a:moveTo>
                    <a:pt x="1195521" y="0"/>
                  </a:moveTo>
                  <a:cubicBezTo>
                    <a:pt x="1196340" y="0"/>
                    <a:pt x="1198593" y="1024"/>
                    <a:pt x="1202279" y="3072"/>
                  </a:cubicBezTo>
                  <a:cubicBezTo>
                    <a:pt x="1205965" y="5120"/>
                    <a:pt x="1214634" y="6281"/>
                    <a:pt x="1228287" y="6554"/>
                  </a:cubicBezTo>
                  <a:cubicBezTo>
                    <a:pt x="1247946" y="7100"/>
                    <a:pt x="1261872" y="10513"/>
                    <a:pt x="1270064" y="16793"/>
                  </a:cubicBezTo>
                  <a:cubicBezTo>
                    <a:pt x="1278255" y="23073"/>
                    <a:pt x="1282078" y="33040"/>
                    <a:pt x="1281532" y="46692"/>
                  </a:cubicBezTo>
                  <a:cubicBezTo>
                    <a:pt x="1285901" y="46419"/>
                    <a:pt x="1291020" y="46282"/>
                    <a:pt x="1296891" y="46282"/>
                  </a:cubicBezTo>
                  <a:cubicBezTo>
                    <a:pt x="1302761" y="46282"/>
                    <a:pt x="1308427" y="46419"/>
                    <a:pt x="1313888" y="46692"/>
                  </a:cubicBezTo>
                  <a:lnTo>
                    <a:pt x="1327814" y="47511"/>
                  </a:lnTo>
                  <a:cubicBezTo>
                    <a:pt x="1331636" y="47511"/>
                    <a:pt x="1334572" y="46624"/>
                    <a:pt x="1336620" y="44849"/>
                  </a:cubicBezTo>
                  <a:cubicBezTo>
                    <a:pt x="1338667" y="43074"/>
                    <a:pt x="1341876" y="42187"/>
                    <a:pt x="1346245" y="42187"/>
                  </a:cubicBezTo>
                  <a:cubicBezTo>
                    <a:pt x="1355801" y="42187"/>
                    <a:pt x="1366245" y="45873"/>
                    <a:pt x="1377577" y="53245"/>
                  </a:cubicBezTo>
                  <a:cubicBezTo>
                    <a:pt x="1388909" y="60618"/>
                    <a:pt x="1394574" y="68399"/>
                    <a:pt x="1394574" y="76591"/>
                  </a:cubicBezTo>
                  <a:cubicBezTo>
                    <a:pt x="1394574" y="81233"/>
                    <a:pt x="1392868" y="85056"/>
                    <a:pt x="1389455" y="88059"/>
                  </a:cubicBezTo>
                  <a:cubicBezTo>
                    <a:pt x="1386042" y="91063"/>
                    <a:pt x="1381195" y="92564"/>
                    <a:pt x="1374915" y="92564"/>
                  </a:cubicBezTo>
                  <a:lnTo>
                    <a:pt x="1365904" y="91745"/>
                  </a:lnTo>
                  <a:cubicBezTo>
                    <a:pt x="1363447" y="91745"/>
                    <a:pt x="1360580" y="92906"/>
                    <a:pt x="1357303" y="95227"/>
                  </a:cubicBezTo>
                  <a:cubicBezTo>
                    <a:pt x="1354026" y="97548"/>
                    <a:pt x="1342149" y="101165"/>
                    <a:pt x="1321670" y="106080"/>
                  </a:cubicBezTo>
                  <a:cubicBezTo>
                    <a:pt x="1326585" y="109903"/>
                    <a:pt x="1329998" y="113111"/>
                    <a:pt x="1331909" y="115705"/>
                  </a:cubicBezTo>
                  <a:cubicBezTo>
                    <a:pt x="1333821" y="118299"/>
                    <a:pt x="1334776" y="122532"/>
                    <a:pt x="1334776" y="128402"/>
                  </a:cubicBezTo>
                  <a:cubicBezTo>
                    <a:pt x="1334776" y="134273"/>
                    <a:pt x="1330271" y="139666"/>
                    <a:pt x="1321260" y="144580"/>
                  </a:cubicBezTo>
                  <a:cubicBezTo>
                    <a:pt x="1312250" y="149495"/>
                    <a:pt x="1303649" y="151953"/>
                    <a:pt x="1295457" y="151953"/>
                  </a:cubicBezTo>
                  <a:cubicBezTo>
                    <a:pt x="1287266" y="151953"/>
                    <a:pt x="1279893" y="150519"/>
                    <a:pt x="1273340" y="147652"/>
                  </a:cubicBezTo>
                  <a:cubicBezTo>
                    <a:pt x="1266787" y="144785"/>
                    <a:pt x="1263510" y="142942"/>
                    <a:pt x="1263510" y="142123"/>
                  </a:cubicBezTo>
                  <a:cubicBezTo>
                    <a:pt x="1263510" y="141304"/>
                    <a:pt x="1265149" y="140758"/>
                    <a:pt x="1268425" y="140485"/>
                  </a:cubicBezTo>
                  <a:cubicBezTo>
                    <a:pt x="1276617" y="139666"/>
                    <a:pt x="1283853" y="136389"/>
                    <a:pt x="1290133" y="130655"/>
                  </a:cubicBezTo>
                  <a:cubicBezTo>
                    <a:pt x="1296413" y="124921"/>
                    <a:pt x="1299553" y="119665"/>
                    <a:pt x="1299553" y="114886"/>
                  </a:cubicBezTo>
                  <a:cubicBezTo>
                    <a:pt x="1299553" y="110108"/>
                    <a:pt x="1295457" y="107719"/>
                    <a:pt x="1287266" y="107719"/>
                  </a:cubicBezTo>
                  <a:cubicBezTo>
                    <a:pt x="1285354" y="107719"/>
                    <a:pt x="1283170" y="107992"/>
                    <a:pt x="1280712" y="108538"/>
                  </a:cubicBezTo>
                  <a:cubicBezTo>
                    <a:pt x="1279347" y="112087"/>
                    <a:pt x="1276890" y="115637"/>
                    <a:pt x="1273340" y="119187"/>
                  </a:cubicBezTo>
                  <a:cubicBezTo>
                    <a:pt x="1269790" y="122736"/>
                    <a:pt x="1262964" y="134751"/>
                    <a:pt x="1252861" y="155229"/>
                  </a:cubicBezTo>
                  <a:cubicBezTo>
                    <a:pt x="1266241" y="155502"/>
                    <a:pt x="1279347" y="161236"/>
                    <a:pt x="1292181" y="172432"/>
                  </a:cubicBezTo>
                  <a:cubicBezTo>
                    <a:pt x="1308017" y="186084"/>
                    <a:pt x="1320032" y="195368"/>
                    <a:pt x="1328223" y="200283"/>
                  </a:cubicBezTo>
                  <a:cubicBezTo>
                    <a:pt x="1336415" y="205198"/>
                    <a:pt x="1352456" y="212775"/>
                    <a:pt x="1376348" y="223014"/>
                  </a:cubicBezTo>
                  <a:cubicBezTo>
                    <a:pt x="1400240" y="233253"/>
                    <a:pt x="1416282" y="240557"/>
                    <a:pt x="1424473" y="244926"/>
                  </a:cubicBezTo>
                  <a:cubicBezTo>
                    <a:pt x="1432665" y="249295"/>
                    <a:pt x="1438672" y="253732"/>
                    <a:pt x="1442495" y="258238"/>
                  </a:cubicBezTo>
                  <a:cubicBezTo>
                    <a:pt x="1446317" y="262743"/>
                    <a:pt x="1448229" y="266224"/>
                    <a:pt x="1448229" y="268682"/>
                  </a:cubicBezTo>
                  <a:cubicBezTo>
                    <a:pt x="1448229" y="271139"/>
                    <a:pt x="1445771" y="272368"/>
                    <a:pt x="1440856" y="272368"/>
                  </a:cubicBezTo>
                  <a:cubicBezTo>
                    <a:pt x="1433484" y="272368"/>
                    <a:pt x="1423654" y="273050"/>
                    <a:pt x="1411367" y="274416"/>
                  </a:cubicBezTo>
                  <a:lnTo>
                    <a:pt x="1382287" y="277692"/>
                  </a:lnTo>
                  <a:cubicBezTo>
                    <a:pt x="1377645" y="277692"/>
                    <a:pt x="1372116" y="275508"/>
                    <a:pt x="1365699" y="271139"/>
                  </a:cubicBezTo>
                  <a:cubicBezTo>
                    <a:pt x="1359283" y="266770"/>
                    <a:pt x="1350886" y="260490"/>
                    <a:pt x="1340510" y="252299"/>
                  </a:cubicBezTo>
                  <a:cubicBezTo>
                    <a:pt x="1332319" y="263494"/>
                    <a:pt x="1327404" y="272368"/>
                    <a:pt x="1325766" y="278921"/>
                  </a:cubicBezTo>
                  <a:cubicBezTo>
                    <a:pt x="1324127" y="285474"/>
                    <a:pt x="1320851" y="291959"/>
                    <a:pt x="1315936" y="298376"/>
                  </a:cubicBezTo>
                  <a:cubicBezTo>
                    <a:pt x="1311021" y="304793"/>
                    <a:pt x="1308564" y="309298"/>
                    <a:pt x="1308564" y="311892"/>
                  </a:cubicBezTo>
                  <a:cubicBezTo>
                    <a:pt x="1308564" y="314486"/>
                    <a:pt x="1309178" y="317012"/>
                    <a:pt x="1310407" y="319469"/>
                  </a:cubicBezTo>
                  <a:cubicBezTo>
                    <a:pt x="1311635" y="321926"/>
                    <a:pt x="1312250" y="323770"/>
                    <a:pt x="1312250" y="324998"/>
                  </a:cubicBezTo>
                  <a:cubicBezTo>
                    <a:pt x="1312250" y="326227"/>
                    <a:pt x="1311089" y="326841"/>
                    <a:pt x="1308768" y="326841"/>
                  </a:cubicBezTo>
                  <a:cubicBezTo>
                    <a:pt x="1306447" y="326841"/>
                    <a:pt x="1303444" y="326500"/>
                    <a:pt x="1299758" y="325817"/>
                  </a:cubicBezTo>
                  <a:cubicBezTo>
                    <a:pt x="1296072" y="325135"/>
                    <a:pt x="1290269" y="324793"/>
                    <a:pt x="1282351" y="324793"/>
                  </a:cubicBezTo>
                  <a:cubicBezTo>
                    <a:pt x="1274432" y="324793"/>
                    <a:pt x="1265080" y="326022"/>
                    <a:pt x="1254295" y="328480"/>
                  </a:cubicBezTo>
                  <a:cubicBezTo>
                    <a:pt x="1243510" y="330937"/>
                    <a:pt x="1236751" y="333941"/>
                    <a:pt x="1234021" y="337490"/>
                  </a:cubicBezTo>
                  <a:cubicBezTo>
                    <a:pt x="1233748" y="341586"/>
                    <a:pt x="1233338" y="344521"/>
                    <a:pt x="1232792" y="346296"/>
                  </a:cubicBezTo>
                  <a:cubicBezTo>
                    <a:pt x="1232246" y="348071"/>
                    <a:pt x="1231290" y="348958"/>
                    <a:pt x="1229925" y="348958"/>
                  </a:cubicBezTo>
                  <a:cubicBezTo>
                    <a:pt x="1228560" y="348958"/>
                    <a:pt x="1225556" y="348276"/>
                    <a:pt x="1220915" y="346910"/>
                  </a:cubicBezTo>
                  <a:cubicBezTo>
                    <a:pt x="1216273" y="345545"/>
                    <a:pt x="1213815" y="343088"/>
                    <a:pt x="1213542" y="339538"/>
                  </a:cubicBezTo>
                  <a:cubicBezTo>
                    <a:pt x="1212996" y="334077"/>
                    <a:pt x="1210948" y="327251"/>
                    <a:pt x="1207398" y="319059"/>
                  </a:cubicBezTo>
                  <a:cubicBezTo>
                    <a:pt x="1203849" y="310868"/>
                    <a:pt x="1197159" y="292847"/>
                    <a:pt x="1187329" y="264995"/>
                  </a:cubicBezTo>
                  <a:cubicBezTo>
                    <a:pt x="1173677" y="277556"/>
                    <a:pt x="1159820" y="287386"/>
                    <a:pt x="1145757" y="294485"/>
                  </a:cubicBezTo>
                  <a:cubicBezTo>
                    <a:pt x="1131695" y="301584"/>
                    <a:pt x="1120023" y="305134"/>
                    <a:pt x="1110739" y="305134"/>
                  </a:cubicBezTo>
                  <a:cubicBezTo>
                    <a:pt x="1107462" y="305134"/>
                    <a:pt x="1105824" y="304588"/>
                    <a:pt x="1105824" y="303496"/>
                  </a:cubicBezTo>
                  <a:cubicBezTo>
                    <a:pt x="1105824" y="302403"/>
                    <a:pt x="1108691" y="300765"/>
                    <a:pt x="1114425" y="298581"/>
                  </a:cubicBezTo>
                  <a:cubicBezTo>
                    <a:pt x="1120159" y="296396"/>
                    <a:pt x="1129306" y="289570"/>
                    <a:pt x="1141866" y="278102"/>
                  </a:cubicBezTo>
                  <a:cubicBezTo>
                    <a:pt x="1154427" y="266634"/>
                    <a:pt x="1166851" y="252845"/>
                    <a:pt x="1179138" y="236735"/>
                  </a:cubicBezTo>
                  <a:cubicBezTo>
                    <a:pt x="1178592" y="234823"/>
                    <a:pt x="1178319" y="233049"/>
                    <a:pt x="1178319" y="231410"/>
                  </a:cubicBezTo>
                  <a:cubicBezTo>
                    <a:pt x="1178319" y="226495"/>
                    <a:pt x="1181595" y="223901"/>
                    <a:pt x="1188149" y="223628"/>
                  </a:cubicBezTo>
                  <a:cubicBezTo>
                    <a:pt x="1203439" y="201784"/>
                    <a:pt x="1214225" y="183763"/>
                    <a:pt x="1220505" y="169564"/>
                  </a:cubicBezTo>
                  <a:cubicBezTo>
                    <a:pt x="1218594" y="168745"/>
                    <a:pt x="1217638" y="167517"/>
                    <a:pt x="1217638" y="165878"/>
                  </a:cubicBezTo>
                  <a:cubicBezTo>
                    <a:pt x="1217638" y="162602"/>
                    <a:pt x="1220505" y="159871"/>
                    <a:pt x="1226239" y="157687"/>
                  </a:cubicBezTo>
                  <a:cubicBezTo>
                    <a:pt x="1230062" y="151680"/>
                    <a:pt x="1234431" y="143215"/>
                    <a:pt x="1239345" y="132293"/>
                  </a:cubicBezTo>
                  <a:cubicBezTo>
                    <a:pt x="1229789" y="136935"/>
                    <a:pt x="1220573" y="144376"/>
                    <a:pt x="1211699" y="154615"/>
                  </a:cubicBezTo>
                  <a:cubicBezTo>
                    <a:pt x="1202825" y="164854"/>
                    <a:pt x="1195930" y="175845"/>
                    <a:pt x="1191015" y="187586"/>
                  </a:cubicBezTo>
                  <a:cubicBezTo>
                    <a:pt x="1185009" y="201511"/>
                    <a:pt x="1179411" y="208474"/>
                    <a:pt x="1174223" y="208474"/>
                  </a:cubicBezTo>
                  <a:cubicBezTo>
                    <a:pt x="1172585" y="208474"/>
                    <a:pt x="1171356" y="207655"/>
                    <a:pt x="1170537" y="206017"/>
                  </a:cubicBezTo>
                  <a:cubicBezTo>
                    <a:pt x="1169718" y="204378"/>
                    <a:pt x="1168421" y="199054"/>
                    <a:pt x="1166646" y="190043"/>
                  </a:cubicBezTo>
                  <a:cubicBezTo>
                    <a:pt x="1164871" y="181033"/>
                    <a:pt x="1163984" y="174070"/>
                    <a:pt x="1163984" y="169155"/>
                  </a:cubicBezTo>
                  <a:cubicBezTo>
                    <a:pt x="1163984" y="164240"/>
                    <a:pt x="1165895" y="160827"/>
                    <a:pt x="1169718" y="158916"/>
                  </a:cubicBezTo>
                  <a:cubicBezTo>
                    <a:pt x="1174360" y="156458"/>
                    <a:pt x="1178251" y="152567"/>
                    <a:pt x="1181390" y="147243"/>
                  </a:cubicBezTo>
                  <a:cubicBezTo>
                    <a:pt x="1184531" y="141918"/>
                    <a:pt x="1186101" y="137618"/>
                    <a:pt x="1186101" y="134341"/>
                  </a:cubicBezTo>
                  <a:cubicBezTo>
                    <a:pt x="1186101" y="131064"/>
                    <a:pt x="1185691" y="129017"/>
                    <a:pt x="1184872" y="128197"/>
                  </a:cubicBezTo>
                  <a:cubicBezTo>
                    <a:pt x="1179138" y="123556"/>
                    <a:pt x="1176271" y="119187"/>
                    <a:pt x="1176271" y="115091"/>
                  </a:cubicBezTo>
                  <a:cubicBezTo>
                    <a:pt x="1176271" y="113726"/>
                    <a:pt x="1176680" y="113043"/>
                    <a:pt x="1177500" y="113043"/>
                  </a:cubicBezTo>
                  <a:cubicBezTo>
                    <a:pt x="1178319" y="113043"/>
                    <a:pt x="1179274" y="113589"/>
                    <a:pt x="1180367" y="114681"/>
                  </a:cubicBezTo>
                  <a:cubicBezTo>
                    <a:pt x="1184189" y="118777"/>
                    <a:pt x="1188080" y="121576"/>
                    <a:pt x="1192040" y="123078"/>
                  </a:cubicBezTo>
                  <a:cubicBezTo>
                    <a:pt x="1195999" y="124579"/>
                    <a:pt x="1201665" y="129972"/>
                    <a:pt x="1209037" y="139256"/>
                  </a:cubicBezTo>
                  <a:cubicBezTo>
                    <a:pt x="1221324" y="132157"/>
                    <a:pt x="1233338" y="125603"/>
                    <a:pt x="1245079" y="119596"/>
                  </a:cubicBezTo>
                  <a:cubicBezTo>
                    <a:pt x="1247810" y="113862"/>
                    <a:pt x="1249175" y="109289"/>
                    <a:pt x="1249175" y="105876"/>
                  </a:cubicBezTo>
                  <a:cubicBezTo>
                    <a:pt x="1249175" y="102462"/>
                    <a:pt x="1248288" y="100756"/>
                    <a:pt x="1246513" y="100756"/>
                  </a:cubicBezTo>
                  <a:cubicBezTo>
                    <a:pt x="1244738" y="100756"/>
                    <a:pt x="1242827" y="101780"/>
                    <a:pt x="1240779" y="103828"/>
                  </a:cubicBezTo>
                  <a:cubicBezTo>
                    <a:pt x="1238731" y="105876"/>
                    <a:pt x="1236820" y="106900"/>
                    <a:pt x="1235045" y="106900"/>
                  </a:cubicBezTo>
                  <a:cubicBezTo>
                    <a:pt x="1233270" y="106900"/>
                    <a:pt x="1232383" y="105671"/>
                    <a:pt x="1232383" y="103213"/>
                  </a:cubicBezTo>
                  <a:cubicBezTo>
                    <a:pt x="1232383" y="100756"/>
                    <a:pt x="1234157" y="97684"/>
                    <a:pt x="1237707" y="93998"/>
                  </a:cubicBezTo>
                  <a:cubicBezTo>
                    <a:pt x="1241257" y="90312"/>
                    <a:pt x="1246240" y="88469"/>
                    <a:pt x="1252657" y="88469"/>
                  </a:cubicBezTo>
                  <a:cubicBezTo>
                    <a:pt x="1259073" y="88469"/>
                    <a:pt x="1265080" y="89970"/>
                    <a:pt x="1270678" y="92974"/>
                  </a:cubicBezTo>
                  <a:cubicBezTo>
                    <a:pt x="1276275" y="95978"/>
                    <a:pt x="1280030" y="99800"/>
                    <a:pt x="1281941" y="104442"/>
                  </a:cubicBezTo>
                  <a:cubicBezTo>
                    <a:pt x="1296413" y="101439"/>
                    <a:pt x="1309314" y="95636"/>
                    <a:pt x="1320646" y="87035"/>
                  </a:cubicBezTo>
                  <a:cubicBezTo>
                    <a:pt x="1331978" y="78434"/>
                    <a:pt x="1337643" y="72222"/>
                    <a:pt x="1337643" y="68399"/>
                  </a:cubicBezTo>
                  <a:cubicBezTo>
                    <a:pt x="1337643" y="64577"/>
                    <a:pt x="1334025" y="62665"/>
                    <a:pt x="1326790" y="62665"/>
                  </a:cubicBezTo>
                  <a:cubicBezTo>
                    <a:pt x="1319554" y="62665"/>
                    <a:pt x="1306174" y="63826"/>
                    <a:pt x="1286651" y="66147"/>
                  </a:cubicBezTo>
                  <a:cubicBezTo>
                    <a:pt x="1267128" y="68468"/>
                    <a:pt x="1253954" y="70720"/>
                    <a:pt x="1247127" y="72905"/>
                  </a:cubicBezTo>
                  <a:cubicBezTo>
                    <a:pt x="1230198" y="78093"/>
                    <a:pt x="1219140" y="80687"/>
                    <a:pt x="1213952" y="80687"/>
                  </a:cubicBezTo>
                  <a:cubicBezTo>
                    <a:pt x="1208764" y="80687"/>
                    <a:pt x="1204873" y="80345"/>
                    <a:pt x="1202279" y="79663"/>
                  </a:cubicBezTo>
                  <a:cubicBezTo>
                    <a:pt x="1199685" y="78980"/>
                    <a:pt x="1197023" y="78639"/>
                    <a:pt x="1194292" y="78639"/>
                  </a:cubicBezTo>
                  <a:cubicBezTo>
                    <a:pt x="1184189" y="78639"/>
                    <a:pt x="1172721" y="82052"/>
                    <a:pt x="1159888" y="88878"/>
                  </a:cubicBezTo>
                  <a:cubicBezTo>
                    <a:pt x="1160161" y="90790"/>
                    <a:pt x="1160297" y="93110"/>
                    <a:pt x="1160297" y="95841"/>
                  </a:cubicBezTo>
                  <a:cubicBezTo>
                    <a:pt x="1160297" y="98571"/>
                    <a:pt x="1159478" y="102736"/>
                    <a:pt x="1157840" y="108333"/>
                  </a:cubicBezTo>
                  <a:cubicBezTo>
                    <a:pt x="1156202" y="113931"/>
                    <a:pt x="1152789" y="122941"/>
                    <a:pt x="1147601" y="135365"/>
                  </a:cubicBezTo>
                  <a:cubicBezTo>
                    <a:pt x="1142413" y="147789"/>
                    <a:pt x="1139136" y="155161"/>
                    <a:pt x="1137771" y="157482"/>
                  </a:cubicBezTo>
                  <a:cubicBezTo>
                    <a:pt x="1136406" y="159803"/>
                    <a:pt x="1134904" y="161646"/>
                    <a:pt x="1133265" y="163011"/>
                  </a:cubicBezTo>
                  <a:cubicBezTo>
                    <a:pt x="1131627" y="164377"/>
                    <a:pt x="1129852" y="165059"/>
                    <a:pt x="1127941" y="165059"/>
                  </a:cubicBezTo>
                  <a:cubicBezTo>
                    <a:pt x="1122480" y="165059"/>
                    <a:pt x="1117975" y="159052"/>
                    <a:pt x="1114425" y="147038"/>
                  </a:cubicBezTo>
                  <a:cubicBezTo>
                    <a:pt x="1110875" y="135024"/>
                    <a:pt x="1109101" y="125876"/>
                    <a:pt x="1109101" y="119596"/>
                  </a:cubicBezTo>
                  <a:cubicBezTo>
                    <a:pt x="1109101" y="117685"/>
                    <a:pt x="1109920" y="116456"/>
                    <a:pt x="1111558" y="115910"/>
                  </a:cubicBezTo>
                  <a:cubicBezTo>
                    <a:pt x="1115654" y="114818"/>
                    <a:pt x="1120637" y="108128"/>
                    <a:pt x="1126507" y="95841"/>
                  </a:cubicBezTo>
                  <a:cubicBezTo>
                    <a:pt x="1132378" y="83554"/>
                    <a:pt x="1135313" y="73041"/>
                    <a:pt x="1135313" y="64304"/>
                  </a:cubicBezTo>
                  <a:cubicBezTo>
                    <a:pt x="1135313" y="61573"/>
                    <a:pt x="1134835" y="59116"/>
                    <a:pt x="1133880" y="56931"/>
                  </a:cubicBezTo>
                  <a:cubicBezTo>
                    <a:pt x="1132924" y="54747"/>
                    <a:pt x="1132446" y="52699"/>
                    <a:pt x="1132446" y="50788"/>
                  </a:cubicBezTo>
                  <a:cubicBezTo>
                    <a:pt x="1132446" y="48876"/>
                    <a:pt x="1133334" y="47921"/>
                    <a:pt x="1135109" y="47921"/>
                  </a:cubicBezTo>
                  <a:cubicBezTo>
                    <a:pt x="1136883" y="47921"/>
                    <a:pt x="1139750" y="50515"/>
                    <a:pt x="1143710" y="55703"/>
                  </a:cubicBezTo>
                  <a:cubicBezTo>
                    <a:pt x="1147669" y="60891"/>
                    <a:pt x="1151423" y="68399"/>
                    <a:pt x="1154973" y="78229"/>
                  </a:cubicBezTo>
                  <a:cubicBezTo>
                    <a:pt x="1172175" y="67853"/>
                    <a:pt x="1184735" y="61027"/>
                    <a:pt x="1192654" y="57751"/>
                  </a:cubicBezTo>
                  <a:cubicBezTo>
                    <a:pt x="1200572" y="54474"/>
                    <a:pt x="1212860" y="52016"/>
                    <a:pt x="1229516" y="50378"/>
                  </a:cubicBezTo>
                  <a:cubicBezTo>
                    <a:pt x="1233065" y="47921"/>
                    <a:pt x="1234840" y="45805"/>
                    <a:pt x="1234840" y="44030"/>
                  </a:cubicBezTo>
                  <a:cubicBezTo>
                    <a:pt x="1234840" y="42255"/>
                    <a:pt x="1234021" y="40548"/>
                    <a:pt x="1232383" y="38910"/>
                  </a:cubicBezTo>
                  <a:cubicBezTo>
                    <a:pt x="1220915" y="28261"/>
                    <a:pt x="1211767" y="19455"/>
                    <a:pt x="1204941" y="12492"/>
                  </a:cubicBezTo>
                  <a:cubicBezTo>
                    <a:pt x="1198115" y="5530"/>
                    <a:pt x="1194702" y="1707"/>
                    <a:pt x="1194702" y="1024"/>
                  </a:cubicBezTo>
                  <a:cubicBezTo>
                    <a:pt x="1194702" y="342"/>
                    <a:pt x="1194975" y="0"/>
                    <a:pt x="119552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0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4"/>
          <p:cNvGrpSpPr/>
          <p:nvPr/>
        </p:nvGrpSpPr>
        <p:grpSpPr>
          <a:xfrm>
            <a:off x="650875" y="1778000"/>
            <a:ext cx="7842250" cy="2382838"/>
            <a:chOff x="637505" y="1936440"/>
            <a:chExt cx="7843234" cy="2382592"/>
          </a:xfrm>
        </p:grpSpPr>
        <p:sp>
          <p:nvSpPr>
            <p:cNvPr id="21506" name="矩形: 圆角 2"/>
            <p:cNvSpPr/>
            <p:nvPr/>
          </p:nvSpPr>
          <p:spPr>
            <a:xfrm>
              <a:off x="637505" y="1936440"/>
              <a:ext cx="7843234" cy="2382592"/>
            </a:xfrm>
            <a:prstGeom prst="roundRect">
              <a:avLst/>
            </a:prstGeom>
            <a:solidFill>
              <a:srgbClr val="FDFED6"/>
            </a:solidFill>
            <a:ln>
              <a:solidFill>
                <a:srgbClr val="FFC000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0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1507" name="文本框 5"/>
            <p:cNvSpPr/>
            <p:nvPr/>
          </p:nvSpPr>
          <p:spPr>
            <a:xfrm>
              <a:off x="907961" y="2057475"/>
              <a:ext cx="5342652" cy="64633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36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✎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3600" b="1" dirty="0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选一个</a:t>
              </a:r>
              <a:r>
                <a:rPr lang="zh-CN" altLang="en-US" sz="3600" b="1" dirty="0">
                  <a:solidFill>
                    <a:srgbClr val="99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传统节日</a:t>
              </a:r>
              <a:r>
                <a:rPr lang="zh-CN" altLang="en-US" sz="3600" b="1" dirty="0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来写</a:t>
              </a:r>
              <a:endPara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1508" name="组合 2"/>
          <p:cNvGrpSpPr/>
          <p:nvPr/>
        </p:nvGrpSpPr>
        <p:grpSpPr>
          <a:xfrm>
            <a:off x="650875" y="758825"/>
            <a:ext cx="4919663" cy="646113"/>
            <a:chOff x="766133" y="1203325"/>
            <a:chExt cx="4918253" cy="645852"/>
          </a:xfrm>
        </p:grpSpPr>
        <p:sp>
          <p:nvSpPr>
            <p:cNvPr id="21509" name="TextBox 2"/>
            <p:cNvSpPr/>
            <p:nvPr/>
          </p:nvSpPr>
          <p:spPr>
            <a:xfrm>
              <a:off x="1331913" y="1203325"/>
              <a:ext cx="4352473" cy="64585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buFont typeface="Arial" panose="020B0604020202020204" pitchFamily="34" charset="0"/>
              </a:pP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写一写过节的过程。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1510" name="Picture 2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6133" y="1283884"/>
              <a:ext cx="532166" cy="53772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21511" name="文本框 1"/>
          <p:cNvSpPr/>
          <p:nvPr/>
        </p:nvSpPr>
        <p:spPr>
          <a:xfrm>
            <a:off x="908050" y="2646363"/>
            <a:ext cx="5341938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6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✎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</a:t>
            </a:r>
            <a:r>
              <a:rPr lang="zh-CN" altLang="en-US" sz="3600" b="1">
                <a:solidFill>
                  <a:srgbClr val="99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自己家过节</a:t>
            </a:r>
            <a:r>
              <a:rPr lang="zh-CN" altLang="en-US" sz="36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的过程</a:t>
            </a:r>
            <a:endParaRPr lang="zh-CN" altLang="en-US" sz="36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2" name="文本框 6"/>
          <p:cNvSpPr/>
          <p:nvPr/>
        </p:nvSpPr>
        <p:spPr>
          <a:xfrm>
            <a:off x="908050" y="3371850"/>
            <a:ext cx="7481888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6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✎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写节日中发生的</a:t>
            </a:r>
            <a:r>
              <a:rPr lang="zh-CN" altLang="en-US" sz="3600" b="1">
                <a:solidFill>
                  <a:srgbClr val="99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印象深刻</a:t>
            </a:r>
            <a:r>
              <a:rPr lang="zh-CN" altLang="en-US" sz="36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的故事</a:t>
            </a:r>
            <a:endParaRPr lang="zh-CN" altLang="en-US" sz="36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  <p:bldP spid="215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3"/>
          <p:cNvGrpSpPr/>
          <p:nvPr/>
        </p:nvGrpSpPr>
        <p:grpSpPr>
          <a:xfrm>
            <a:off x="466725" y="390525"/>
            <a:ext cx="2028825" cy="630238"/>
            <a:chOff x="482958" y="463640"/>
            <a:chExt cx="2028422" cy="631065"/>
          </a:xfrm>
        </p:grpSpPr>
        <p:sp>
          <p:nvSpPr>
            <p:cNvPr id="22530" name="流程图: 终止 2"/>
            <p:cNvSpPr/>
            <p:nvPr/>
          </p:nvSpPr>
          <p:spPr>
            <a:xfrm>
              <a:off x="482958" y="463640"/>
              <a:ext cx="2028422" cy="631065"/>
            </a:xfrm>
            <a:prstGeom prst="flowChartTerminator">
              <a:avLst/>
            </a:prstGeom>
            <a:solidFill>
              <a:srgbClr val="E7FCFF"/>
            </a:solidFill>
            <a:ln w="12700">
              <a:solidFill>
                <a:srgbClr val="00B0F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0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2531" name="文本框 1"/>
            <p:cNvSpPr/>
            <p:nvPr/>
          </p:nvSpPr>
          <p:spPr>
            <a:xfrm>
              <a:off x="592428" y="463640"/>
              <a:ext cx="1822361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好词佳句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532" name="矩形 4"/>
          <p:cNvSpPr/>
          <p:nvPr/>
        </p:nvSpPr>
        <p:spPr>
          <a:xfrm>
            <a:off x="407988" y="1122363"/>
            <a:ext cx="8413750" cy="2968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▷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这真是灯的海洋，千万条金黄色闪光灯从六七米的“高空”悬下，如瀑布一般。瞧，那一盏盏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五彩缤纷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千姿百态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的花灯真是令人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大饱眼福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。有红彤彤的“五角星”，有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昂首挺胸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的“小公鸡”，有活泼可爱的“小猴子”……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3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13063" y="4084638"/>
            <a:ext cx="3317875" cy="8651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 fill="hold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 fill="hold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240000">
            <a:off x="4637088" y="3429000"/>
            <a:ext cx="2205037" cy="1695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4" name="矩形 1"/>
          <p:cNvSpPr/>
          <p:nvPr/>
        </p:nvSpPr>
        <p:spPr>
          <a:xfrm>
            <a:off x="752475" y="485775"/>
            <a:ext cx="7639050" cy="3638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随着一声声</a:t>
            </a:r>
            <a:r>
              <a:rPr lang="zh-CN" altLang="en-US" sz="32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震天动地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的礼炮声，一朵朵礼花在空中绽放：有的像</a:t>
            </a:r>
            <a:r>
              <a:rPr lang="zh-CN" altLang="en-US" sz="32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绚丽多彩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的降落伞，有的像</a:t>
            </a:r>
            <a:r>
              <a:rPr lang="zh-CN" altLang="en-US" sz="3200" b="1" dirty="0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五颜六色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的蘑菇，有的像金色的绣球，有的像银色的星星，有的像天女散花，有的像音乐喷泉……美丽的礼花在空中盛开。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 fill="hold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8"/>
          <p:cNvGrpSpPr/>
          <p:nvPr/>
        </p:nvGrpSpPr>
        <p:grpSpPr>
          <a:xfrm>
            <a:off x="52388" y="144463"/>
            <a:ext cx="1997075" cy="830262"/>
            <a:chOff x="52388" y="144463"/>
            <a:chExt cx="1997075" cy="830262"/>
          </a:xfrm>
        </p:grpSpPr>
        <p:grpSp>
          <p:nvGrpSpPr>
            <p:cNvPr id="24578" name="组合 2"/>
            <p:cNvGrpSpPr/>
            <p:nvPr/>
          </p:nvGrpSpPr>
          <p:grpSpPr>
            <a:xfrm>
              <a:off x="52388" y="144463"/>
              <a:ext cx="1997075" cy="830262"/>
              <a:chOff x="51635" y="144754"/>
              <a:chExt cx="1997828" cy="829959"/>
            </a:xfrm>
          </p:grpSpPr>
          <p:pic>
            <p:nvPicPr>
              <p:cNvPr id="24579" name="图片 4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07950" y="144754"/>
                <a:ext cx="1941513" cy="610896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4580" name="图片 9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>
              <a:xfrm flipH="1">
                <a:off x="1795259" y="151245"/>
                <a:ext cx="173242" cy="426605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4581" name="图片 8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51635" y="501650"/>
                <a:ext cx="280153" cy="473063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sp>
          <p:nvSpPr>
            <p:cNvPr id="24582" name="文本框 7"/>
            <p:cNvSpPr/>
            <p:nvPr/>
          </p:nvSpPr>
          <p:spPr>
            <a:xfrm>
              <a:off x="234322" y="175183"/>
              <a:ext cx="1636097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范文点评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4583" name="矩形 9"/>
          <p:cNvSpPr/>
          <p:nvPr/>
        </p:nvSpPr>
        <p:spPr>
          <a:xfrm>
            <a:off x="2727325" y="555625"/>
            <a:ext cx="14081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buFont typeface="Arial" panose="020B0604020202020204" pitchFamily="34" charset="0"/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赛龙舟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4" name="矩形 10"/>
          <p:cNvSpPr/>
          <p:nvPr/>
        </p:nvSpPr>
        <p:spPr>
          <a:xfrm>
            <a:off x="317500" y="1139825"/>
            <a:ext cx="6034088" cy="355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5000"/>
              </a:lnSpc>
              <a:buFont typeface="Arial" panose="020B0604020202020204" pitchFamily="34" charset="0"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当蝉鸣荔熟、稻花飘香的时候，端午节到了。怎么度过端午节呢？妈妈打算带我去看赛龙舟。</a:t>
            </a:r>
            <a:r>
              <a:rPr lang="zh-CN" altLang="zh-CN" sz="28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buFont typeface="Arial" panose="020B0604020202020204" pitchFamily="34" charset="0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赛龙舟那天，大街小巷到处悬挂着醒目的标语，插着鲜艳的彩旗。眉开眼笑的人们穿上节日的盛装，潮水般地涌向峒河两岸。此时，人声鼎沸，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4585" name="直接连接符 11"/>
          <p:cNvCxnSpPr/>
          <p:nvPr/>
        </p:nvCxnSpPr>
        <p:spPr>
          <a:xfrm flipH="1">
            <a:off x="6478588" y="755650"/>
            <a:ext cx="0" cy="386080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6" name="矩形 12"/>
          <p:cNvSpPr/>
          <p:nvPr/>
        </p:nvSpPr>
        <p:spPr>
          <a:xfrm>
            <a:off x="6556375" y="1203325"/>
            <a:ext cx="2247900" cy="1468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6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①语言极富感染力，点明事情发生的时间。</a:t>
            </a:r>
            <a:endParaRPr lang="zh-CN" altLang="en-US" sz="26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587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738938" y="2921000"/>
            <a:ext cx="1878012" cy="1878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 fill="hold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 fill="hold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 fill="hold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 fill="hold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  <p:bldP spid="24584" grpId="0"/>
      <p:bldP spid="2458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1"/>
          <p:cNvSpPr/>
          <p:nvPr/>
        </p:nvSpPr>
        <p:spPr>
          <a:xfrm>
            <a:off x="374650" y="458788"/>
            <a:ext cx="6173788" cy="4225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彩旗飘扬，好一派热闹的节日气氛。</a:t>
            </a:r>
            <a:r>
              <a:rPr lang="zh-CN" altLang="en-US" sz="28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看，三颗红色信号弹腾空而起，十几条龙舟头咬着尾，尾接着头，从上游鱼贯而下，两岸顿时沸腾起来了。在欢呼声中，十几条龙舟依次到达起点，并成一排。每条龙舟颜色各异，龙头千姿百态，张着犄角，睁着双眼，栩栩如生，犹如条条真龙在戏水。</a:t>
            </a:r>
            <a:r>
              <a:rPr lang="zh-CN" altLang="en-US" sz="28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602" name="直接连接符 2"/>
          <p:cNvCxnSpPr/>
          <p:nvPr/>
        </p:nvCxnSpPr>
        <p:spPr>
          <a:xfrm flipH="1">
            <a:off x="6548438" y="584200"/>
            <a:ext cx="0" cy="396875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3" name="矩形 3"/>
          <p:cNvSpPr/>
          <p:nvPr/>
        </p:nvSpPr>
        <p:spPr>
          <a:xfrm>
            <a:off x="6607175" y="493713"/>
            <a:ext cx="2238375" cy="1468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</a:pPr>
            <a:r>
              <a:rPr lang="zh-CN" altLang="en-US" sz="26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②场面描写烘托出节日里热闹的气氛。</a:t>
            </a:r>
            <a:endParaRPr lang="zh-CN" altLang="en-US" sz="26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4" name="矩形 4"/>
          <p:cNvSpPr/>
          <p:nvPr/>
        </p:nvSpPr>
        <p:spPr>
          <a:xfrm>
            <a:off x="6607175" y="3630613"/>
            <a:ext cx="2236788" cy="989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</a:pPr>
            <a:r>
              <a:rPr lang="zh-CN" altLang="en-US" sz="26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③生动地刻画了龙舟的样子。</a:t>
            </a:r>
            <a:endParaRPr lang="zh-CN" altLang="en-US" sz="26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1"/>
          <p:cNvSpPr/>
          <p:nvPr/>
        </p:nvSpPr>
        <p:spPr>
          <a:xfrm>
            <a:off x="511175" y="458788"/>
            <a:ext cx="6173788" cy="4225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龙舟上的健儿穿着红背心，头上用白毛巾扎着英雄结，个个如同出征的战士，显得格外精神。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“轰隆隆”礼炮一响，十几条龙舟像离弦的箭在水面上飞驰。岸上的人们欢呼雀跃，击掌喝彩。每条龙舟上的指挥员站在船头，随着铿锵有力、节奏鲜明的锣鼓声，双手挥着葵扇，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6626" name="直接连接符 2"/>
          <p:cNvCxnSpPr/>
          <p:nvPr/>
        </p:nvCxnSpPr>
        <p:spPr>
          <a:xfrm flipH="1">
            <a:off x="6654800" y="515938"/>
            <a:ext cx="0" cy="411162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27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21060000">
            <a:off x="6754813" y="1960563"/>
            <a:ext cx="2289175" cy="15255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2"/>
    </p:custData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1"/>
          <p:cNvSpPr/>
          <p:nvPr/>
        </p:nvSpPr>
        <p:spPr>
          <a:xfrm>
            <a:off x="247650" y="711200"/>
            <a:ext cx="6173788" cy="3721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双脚不停地上下跳动，使出浑身解数，鼓动队员向前奋进。敲锣打鼓者一边敲打，一边呐喊助威。</a:t>
            </a:r>
            <a:r>
              <a:rPr lang="zh-CN" altLang="en-US" sz="28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站在岸边观看赛龙舟，我的心就像大海里的波涛，时起时伏。有一条龙舟遥遥领先，成了群龙之首，终于夺魁。岸上响起雷鸣般的欢呼声。</a:t>
            </a:r>
            <a:r>
              <a:rPr lang="zh-CN" altLang="en-US" sz="28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endParaRPr lang="zh-CN" altLang="en-US" sz="2800" b="1" baseline="300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7650" name="直接连接符 2"/>
          <p:cNvCxnSpPr/>
          <p:nvPr/>
        </p:nvCxnSpPr>
        <p:spPr>
          <a:xfrm flipH="1">
            <a:off x="6329363" y="788988"/>
            <a:ext cx="0" cy="3579812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1" name="矩形 3"/>
          <p:cNvSpPr/>
          <p:nvPr/>
        </p:nvSpPr>
        <p:spPr>
          <a:xfrm>
            <a:off x="6389688" y="1343025"/>
            <a:ext cx="2506662" cy="919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</a:pPr>
            <a:r>
              <a:rPr lang="zh-CN" altLang="en-US" sz="26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④将比赛情况写得扣人心弦。</a:t>
            </a:r>
            <a:endParaRPr lang="zh-CN" altLang="en-US" sz="26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2" name="矩形 1"/>
          <p:cNvSpPr/>
          <p:nvPr/>
        </p:nvSpPr>
        <p:spPr>
          <a:xfrm>
            <a:off x="6421438" y="2578100"/>
            <a:ext cx="2506662" cy="1798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</a:pPr>
            <a:r>
              <a:rPr lang="zh-CN" altLang="en-US" sz="26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⑤交代比赛结果和自己在激烈的竞争场面前心潮澎湃的情景。</a:t>
            </a:r>
            <a:endParaRPr lang="zh-CN" altLang="en-US" sz="26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"/>
          <p:cNvSpPr/>
          <p:nvPr/>
        </p:nvSpPr>
        <p:spPr>
          <a:xfrm>
            <a:off x="411163" y="749300"/>
            <a:ext cx="6173787" cy="2159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就这样，赛龙舟在欢乐的气氛中结束了，但那催人奋发的锣鼓声仍在我的耳边回荡，那拼搏向上的情景常在我的眼前闪现，令我回味无穷。</a:t>
            </a:r>
            <a:r>
              <a:rPr lang="zh-CN" altLang="en-US" sz="28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endParaRPr lang="zh-CN" altLang="en-US" sz="2800" b="1" baseline="300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674" name="直接连接符 2"/>
          <p:cNvCxnSpPr/>
          <p:nvPr/>
        </p:nvCxnSpPr>
        <p:spPr>
          <a:xfrm flipH="1">
            <a:off x="6457950" y="871538"/>
            <a:ext cx="0" cy="3551237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5" name="矩形 3"/>
          <p:cNvSpPr/>
          <p:nvPr/>
        </p:nvSpPr>
        <p:spPr>
          <a:xfrm>
            <a:off x="6584950" y="1625600"/>
            <a:ext cx="2238375" cy="1411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</a:pPr>
            <a:r>
              <a:rPr lang="zh-CN" altLang="en-US" sz="26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⑥说明赛龙舟令“我”印象深刻。</a:t>
            </a:r>
            <a:endParaRPr lang="zh-CN" altLang="en-US" sz="26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8676" name="图片 4" descr="timg (1)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470025" y="2908300"/>
            <a:ext cx="3686175" cy="17891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1BD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 descr="timg (4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108075" y="11113"/>
            <a:ext cx="6915150" cy="5133975"/>
          </a:xfrm>
          <a:prstGeom prst="rect">
            <a:avLst/>
          </a:prstGeom>
          <a:solidFill>
            <a:srgbClr val="63BFCA">
              <a:alpha val="32156"/>
            </a:srgbClr>
          </a:solidFill>
          <a:ln>
            <a:noFill/>
            <a:miter lim="800000"/>
            <a:headEnd/>
            <a:tailEnd/>
          </a:ln>
        </p:spPr>
      </p:pic>
      <p:sp>
        <p:nvSpPr>
          <p:cNvPr id="29699" name="Rectangle 2"/>
          <p:cNvSpPr/>
          <p:nvPr/>
        </p:nvSpPr>
        <p:spPr>
          <a:xfrm>
            <a:off x="1525588" y="292100"/>
            <a:ext cx="6061075" cy="3419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-342900" eaLnBrk="0" hangingPunct="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</a:pPr>
            <a:r>
              <a:rPr lang="en-US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写赛前的准备、赛中的拼搏、赛后的结果，写岸上的观众、水中的健儿，写自己的观点、感情、心理，写整体气氛、局部情况……小作者把端午节赛龙舟的场面描写得绘声绘色，扣人心弦，使人有身临其境之感。</a:t>
            </a:r>
            <a:endParaRPr lang="zh-CN" altLang="zh-CN" sz="27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6350" y="6350"/>
            <a:ext cx="9150350" cy="5137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22" name="图片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685925" y="396875"/>
            <a:ext cx="5218113" cy="44688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3" name="文本框 5"/>
          <p:cNvSpPr/>
          <p:nvPr/>
        </p:nvSpPr>
        <p:spPr>
          <a:xfrm>
            <a:off x="3241675" y="1039813"/>
            <a:ext cx="1001713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7200">
                <a:latin typeface="华文行楷" pitchFamily="2" charset="-122"/>
                <a:ea typeface="华文行楷" pitchFamily="2" charset="-122"/>
              </a:rPr>
              <a:t>谢</a:t>
            </a:r>
            <a:endParaRPr lang="zh-CN" altLang="en-US" sz="720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0724" name="文本框 6"/>
          <p:cNvSpPr/>
          <p:nvPr/>
        </p:nvSpPr>
        <p:spPr>
          <a:xfrm>
            <a:off x="4146550" y="1508125"/>
            <a:ext cx="110490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7200">
                <a:latin typeface="华文行楷" pitchFamily="2" charset="-122"/>
                <a:ea typeface="华文行楷" pitchFamily="2" charset="-122"/>
              </a:rPr>
              <a:t>谢</a:t>
            </a:r>
            <a:endParaRPr lang="zh-CN" altLang="en-US" sz="720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0725" name="文本框 7"/>
          <p:cNvSpPr/>
          <p:nvPr/>
        </p:nvSpPr>
        <p:spPr>
          <a:xfrm>
            <a:off x="3460750" y="2179638"/>
            <a:ext cx="118110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7200">
                <a:latin typeface="华文行楷" pitchFamily="2" charset="-122"/>
                <a:ea typeface="华文行楷" pitchFamily="2" charset="-122"/>
              </a:rPr>
              <a:t>观</a:t>
            </a:r>
            <a:endParaRPr lang="zh-CN" altLang="en-US" sz="720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0726" name="文本框 8"/>
          <p:cNvSpPr/>
          <p:nvPr/>
        </p:nvSpPr>
        <p:spPr>
          <a:xfrm>
            <a:off x="4157663" y="2849563"/>
            <a:ext cx="2033587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7200">
                <a:latin typeface="华文行楷" pitchFamily="2" charset="-122"/>
                <a:ea typeface="华文行楷" pitchFamily="2" charset="-122"/>
              </a:rPr>
              <a:t>看！</a:t>
            </a:r>
            <a:endParaRPr lang="zh-CN" altLang="en-US" sz="720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3072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388600" y="123190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Box 2"/>
          <p:cNvSpPr txBox="1">
            <a:spLocks noChangeArrowheads="1"/>
          </p:cNvSpPr>
          <p:nvPr/>
        </p:nvSpPr>
        <p:spPr bwMode="auto">
          <a:xfrm>
            <a:off x="735013" y="1079500"/>
            <a:ext cx="7634288" cy="31496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>
              <a:lnSpc>
                <a:spcPct val="120000"/>
              </a:lnSpc>
            </a:pPr>
            <a:r>
              <a:rPr lang="en-US" altLang="zh-CN" sz="3400" b="1" spc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1.首先</a:t>
            </a:r>
            <a:r>
              <a:rPr lang="en-US" altLang="zh-CN" sz="3400" b="1" spc="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</a:t>
            </a:r>
            <a:r>
              <a:rPr lang="en-US" altLang="zh-CN" sz="3400" b="1" spc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你所在的小组想要展示的是哪一传统节日的相关</a:t>
            </a:r>
            <a:r>
              <a:rPr lang="en-US" altLang="zh-CN" sz="3400" b="1" spc="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r>
              <a:rPr lang="en-US" altLang="zh-CN" sz="3400" b="1" spc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，可以和</a:t>
            </a:r>
            <a:r>
              <a:rPr lang="en-US" altLang="zh-CN" sz="3400" b="1" spc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小组内的同学探讨</a:t>
            </a:r>
            <a:r>
              <a:rPr lang="en-US" altLang="zh-CN" sz="3400" b="1" spc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400" b="1" spc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确定展示的形式</a:t>
            </a:r>
            <a:r>
              <a:rPr lang="en-US" altLang="zh-CN" sz="3400" b="1" spc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，可以是图片、自制影片，也可以是步骤解说等。</a:t>
            </a:r>
            <a:endParaRPr lang="en-US" altLang="zh-CN" sz="3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98" name="组合 1"/>
          <p:cNvGrpSpPr/>
          <p:nvPr/>
        </p:nvGrpSpPr>
        <p:grpSpPr>
          <a:xfrm>
            <a:off x="52388" y="144463"/>
            <a:ext cx="1997075" cy="830262"/>
            <a:chOff x="52388" y="144463"/>
            <a:chExt cx="1997075" cy="830262"/>
          </a:xfrm>
        </p:grpSpPr>
        <p:grpSp>
          <p:nvGrpSpPr>
            <p:cNvPr id="4099" name="组合 2"/>
            <p:cNvGrpSpPr/>
            <p:nvPr/>
          </p:nvGrpSpPr>
          <p:grpSpPr>
            <a:xfrm>
              <a:off x="52388" y="144463"/>
              <a:ext cx="1997075" cy="830262"/>
              <a:chOff x="51635" y="144754"/>
              <a:chExt cx="1997828" cy="829959"/>
            </a:xfrm>
          </p:grpSpPr>
          <p:pic>
            <p:nvPicPr>
              <p:cNvPr id="4100" name="图片 4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07950" y="144754"/>
                <a:ext cx="1941513" cy="610896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4101" name="图片 9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>
              <a:xfrm flipH="1">
                <a:off x="1795259" y="151245"/>
                <a:ext cx="173242" cy="426605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4102" name="图片 8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51635" y="501650"/>
                <a:ext cx="280153" cy="473063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sp>
          <p:nvSpPr>
            <p:cNvPr id="4103" name="任意多边形: 形状 8"/>
            <p:cNvSpPr/>
            <p:nvPr/>
          </p:nvSpPr>
          <p:spPr>
            <a:xfrm>
              <a:off x="374650" y="279400"/>
              <a:ext cx="1422400" cy="365125"/>
            </a:xfrm>
            <a:custGeom>
              <a:avLst/>
              <a:gdLst/>
              <a:ahLst/>
              <a:cxnLst/>
              <a:rect l="l" t="t" r="r" b="b"/>
              <a:pathLst>
                <a:path w="1422016" h="365341">
                  <a:moveTo>
                    <a:pt x="200282" y="232639"/>
                  </a:moveTo>
                  <a:cubicBezTo>
                    <a:pt x="190998" y="232639"/>
                    <a:pt x="171475" y="238373"/>
                    <a:pt x="141713" y="249841"/>
                  </a:cubicBezTo>
                  <a:cubicBezTo>
                    <a:pt x="145263" y="267316"/>
                    <a:pt x="147174" y="277283"/>
                    <a:pt x="147447" y="279740"/>
                  </a:cubicBezTo>
                  <a:cubicBezTo>
                    <a:pt x="166014" y="278921"/>
                    <a:pt x="179121" y="276532"/>
                    <a:pt x="186766" y="272572"/>
                  </a:cubicBezTo>
                  <a:cubicBezTo>
                    <a:pt x="194412" y="268613"/>
                    <a:pt x="199463" y="262538"/>
                    <a:pt x="201920" y="254346"/>
                  </a:cubicBezTo>
                  <a:cubicBezTo>
                    <a:pt x="204378" y="246155"/>
                    <a:pt x="205607" y="240489"/>
                    <a:pt x="205607" y="237349"/>
                  </a:cubicBezTo>
                  <a:cubicBezTo>
                    <a:pt x="205607" y="234209"/>
                    <a:pt x="203832" y="232639"/>
                    <a:pt x="200282" y="232639"/>
                  </a:cubicBezTo>
                  <a:close/>
                  <a:moveTo>
                    <a:pt x="830599" y="203969"/>
                  </a:moveTo>
                  <a:cubicBezTo>
                    <a:pt x="809028" y="222536"/>
                    <a:pt x="795376" y="234687"/>
                    <a:pt x="789642" y="240421"/>
                  </a:cubicBezTo>
                  <a:cubicBezTo>
                    <a:pt x="799198" y="248339"/>
                    <a:pt x="807390" y="253937"/>
                    <a:pt x="814216" y="257213"/>
                  </a:cubicBezTo>
                  <a:cubicBezTo>
                    <a:pt x="821042" y="260490"/>
                    <a:pt x="825957" y="262128"/>
                    <a:pt x="828961" y="262128"/>
                  </a:cubicBezTo>
                  <a:cubicBezTo>
                    <a:pt x="831964" y="262128"/>
                    <a:pt x="833330" y="259944"/>
                    <a:pt x="833056" y="255575"/>
                  </a:cubicBezTo>
                  <a:cubicBezTo>
                    <a:pt x="831418" y="234823"/>
                    <a:pt x="830599" y="217621"/>
                    <a:pt x="830599" y="203969"/>
                  </a:cubicBezTo>
                  <a:close/>
                  <a:moveTo>
                    <a:pt x="1280303" y="185947"/>
                  </a:moveTo>
                  <a:cubicBezTo>
                    <a:pt x="1274296" y="186766"/>
                    <a:pt x="1268016" y="187449"/>
                    <a:pt x="1261462" y="187995"/>
                  </a:cubicBezTo>
                  <a:cubicBezTo>
                    <a:pt x="1218867" y="208201"/>
                    <a:pt x="1191698" y="221307"/>
                    <a:pt x="1179957" y="227314"/>
                  </a:cubicBezTo>
                  <a:lnTo>
                    <a:pt x="1283579" y="197415"/>
                  </a:lnTo>
                  <a:cubicBezTo>
                    <a:pt x="1282760" y="191954"/>
                    <a:pt x="1281668" y="188132"/>
                    <a:pt x="1280303" y="185947"/>
                  </a:cubicBezTo>
                  <a:close/>
                  <a:moveTo>
                    <a:pt x="992791" y="180213"/>
                  </a:moveTo>
                  <a:cubicBezTo>
                    <a:pt x="991699" y="180213"/>
                    <a:pt x="988081" y="182193"/>
                    <a:pt x="981937" y="186152"/>
                  </a:cubicBezTo>
                  <a:cubicBezTo>
                    <a:pt x="975793" y="190111"/>
                    <a:pt x="971834" y="192159"/>
                    <a:pt x="970059" y="192296"/>
                  </a:cubicBezTo>
                  <a:cubicBezTo>
                    <a:pt x="968284" y="192432"/>
                    <a:pt x="965213" y="192501"/>
                    <a:pt x="960844" y="192501"/>
                  </a:cubicBezTo>
                  <a:cubicBezTo>
                    <a:pt x="950468" y="192501"/>
                    <a:pt x="944188" y="194685"/>
                    <a:pt x="942003" y="199054"/>
                  </a:cubicBezTo>
                  <a:lnTo>
                    <a:pt x="942823" y="210931"/>
                  </a:lnTo>
                  <a:cubicBezTo>
                    <a:pt x="956202" y="206836"/>
                    <a:pt x="965486" y="204788"/>
                    <a:pt x="970674" y="204788"/>
                  </a:cubicBezTo>
                  <a:cubicBezTo>
                    <a:pt x="975862" y="204788"/>
                    <a:pt x="980367" y="207518"/>
                    <a:pt x="984190" y="212979"/>
                  </a:cubicBezTo>
                  <a:cubicBezTo>
                    <a:pt x="988012" y="218440"/>
                    <a:pt x="989924" y="222331"/>
                    <a:pt x="989924" y="224652"/>
                  </a:cubicBezTo>
                  <a:cubicBezTo>
                    <a:pt x="989924" y="226973"/>
                    <a:pt x="986852" y="229158"/>
                    <a:pt x="980708" y="231205"/>
                  </a:cubicBezTo>
                  <a:cubicBezTo>
                    <a:pt x="974565" y="233253"/>
                    <a:pt x="962482" y="236052"/>
                    <a:pt x="944461" y="239602"/>
                  </a:cubicBezTo>
                  <a:cubicBezTo>
                    <a:pt x="945007" y="243151"/>
                    <a:pt x="946509" y="248203"/>
                    <a:pt x="948966" y="254756"/>
                  </a:cubicBezTo>
                  <a:cubicBezTo>
                    <a:pt x="958523" y="252845"/>
                    <a:pt x="965622" y="251889"/>
                    <a:pt x="970264" y="251889"/>
                  </a:cubicBezTo>
                  <a:cubicBezTo>
                    <a:pt x="974906" y="251889"/>
                    <a:pt x="978729" y="252572"/>
                    <a:pt x="981732" y="253937"/>
                  </a:cubicBezTo>
                  <a:cubicBezTo>
                    <a:pt x="984736" y="255302"/>
                    <a:pt x="987535" y="257760"/>
                    <a:pt x="990128" y="261309"/>
                  </a:cubicBezTo>
                  <a:cubicBezTo>
                    <a:pt x="992722" y="264859"/>
                    <a:pt x="994770" y="266634"/>
                    <a:pt x="996272" y="266634"/>
                  </a:cubicBezTo>
                  <a:cubicBezTo>
                    <a:pt x="997774" y="266634"/>
                    <a:pt x="998525" y="264449"/>
                    <a:pt x="998525" y="260080"/>
                  </a:cubicBezTo>
                  <a:cubicBezTo>
                    <a:pt x="998525" y="244790"/>
                    <a:pt x="998320" y="228884"/>
                    <a:pt x="997910" y="212365"/>
                  </a:cubicBezTo>
                  <a:cubicBezTo>
                    <a:pt x="997501" y="195845"/>
                    <a:pt x="996886" y="186357"/>
                    <a:pt x="996067" y="183899"/>
                  </a:cubicBezTo>
                  <a:cubicBezTo>
                    <a:pt x="995248" y="181442"/>
                    <a:pt x="994156" y="180213"/>
                    <a:pt x="992791" y="180213"/>
                  </a:cubicBezTo>
                  <a:close/>
                  <a:moveTo>
                    <a:pt x="624592" y="139256"/>
                  </a:moveTo>
                  <a:cubicBezTo>
                    <a:pt x="623500" y="139256"/>
                    <a:pt x="619541" y="140280"/>
                    <a:pt x="612715" y="142328"/>
                  </a:cubicBezTo>
                  <a:cubicBezTo>
                    <a:pt x="605888" y="144375"/>
                    <a:pt x="600291" y="146492"/>
                    <a:pt x="595922" y="148676"/>
                  </a:cubicBezTo>
                  <a:cubicBezTo>
                    <a:pt x="595376" y="154956"/>
                    <a:pt x="586502" y="178712"/>
                    <a:pt x="569300" y="219942"/>
                  </a:cubicBezTo>
                  <a:cubicBezTo>
                    <a:pt x="569027" y="235233"/>
                    <a:pt x="572986" y="247452"/>
                    <a:pt x="581177" y="256599"/>
                  </a:cubicBezTo>
                  <a:cubicBezTo>
                    <a:pt x="589369" y="265746"/>
                    <a:pt x="594830" y="270320"/>
                    <a:pt x="597560" y="270320"/>
                  </a:cubicBezTo>
                  <a:cubicBezTo>
                    <a:pt x="600291" y="270320"/>
                    <a:pt x="602407" y="268477"/>
                    <a:pt x="603909" y="264791"/>
                  </a:cubicBezTo>
                  <a:cubicBezTo>
                    <a:pt x="605411" y="261104"/>
                    <a:pt x="610257" y="243834"/>
                    <a:pt x="618449" y="212979"/>
                  </a:cubicBezTo>
                  <a:cubicBezTo>
                    <a:pt x="626640" y="182125"/>
                    <a:pt x="630736" y="162124"/>
                    <a:pt x="630736" y="152977"/>
                  </a:cubicBezTo>
                  <a:cubicBezTo>
                    <a:pt x="630736" y="143829"/>
                    <a:pt x="628688" y="139256"/>
                    <a:pt x="624592" y="139256"/>
                  </a:cubicBezTo>
                  <a:close/>
                  <a:moveTo>
                    <a:pt x="583635" y="74133"/>
                  </a:moveTo>
                  <a:cubicBezTo>
                    <a:pt x="581177" y="74133"/>
                    <a:pt x="579403" y="79117"/>
                    <a:pt x="578310" y="89083"/>
                  </a:cubicBezTo>
                  <a:cubicBezTo>
                    <a:pt x="577218" y="99049"/>
                    <a:pt x="576945" y="107172"/>
                    <a:pt x="577491" y="113453"/>
                  </a:cubicBezTo>
                  <a:cubicBezTo>
                    <a:pt x="584044" y="100892"/>
                    <a:pt x="587321" y="90380"/>
                    <a:pt x="587321" y="81915"/>
                  </a:cubicBezTo>
                  <a:cubicBezTo>
                    <a:pt x="587321" y="76727"/>
                    <a:pt x="586092" y="74133"/>
                    <a:pt x="583635" y="74133"/>
                  </a:cubicBezTo>
                  <a:close/>
                  <a:moveTo>
                    <a:pt x="1283170" y="56112"/>
                  </a:moveTo>
                  <a:cubicBezTo>
                    <a:pt x="1282351" y="56112"/>
                    <a:pt x="1281668" y="56249"/>
                    <a:pt x="1281122" y="56522"/>
                  </a:cubicBezTo>
                  <a:cubicBezTo>
                    <a:pt x="1269654" y="64986"/>
                    <a:pt x="1260643" y="69218"/>
                    <a:pt x="1254090" y="69218"/>
                  </a:cubicBezTo>
                  <a:cubicBezTo>
                    <a:pt x="1250540" y="69218"/>
                    <a:pt x="1243851" y="66078"/>
                    <a:pt x="1234021" y="59798"/>
                  </a:cubicBezTo>
                  <a:cubicBezTo>
                    <a:pt x="1231017" y="77273"/>
                    <a:pt x="1228287" y="90516"/>
                    <a:pt x="1225829" y="99527"/>
                  </a:cubicBezTo>
                  <a:cubicBezTo>
                    <a:pt x="1234021" y="99254"/>
                    <a:pt x="1250813" y="91745"/>
                    <a:pt x="1276207" y="77000"/>
                  </a:cubicBezTo>
                  <a:cubicBezTo>
                    <a:pt x="1281668" y="70174"/>
                    <a:pt x="1284399" y="64986"/>
                    <a:pt x="1284399" y="61437"/>
                  </a:cubicBezTo>
                  <a:cubicBezTo>
                    <a:pt x="1284399" y="57887"/>
                    <a:pt x="1283989" y="56112"/>
                    <a:pt x="1283170" y="56112"/>
                  </a:cubicBezTo>
                  <a:close/>
                  <a:moveTo>
                    <a:pt x="591622" y="52835"/>
                  </a:moveTo>
                  <a:cubicBezTo>
                    <a:pt x="598311" y="52835"/>
                    <a:pt x="603431" y="54679"/>
                    <a:pt x="606981" y="58365"/>
                  </a:cubicBezTo>
                  <a:cubicBezTo>
                    <a:pt x="610530" y="62051"/>
                    <a:pt x="612305" y="67717"/>
                    <a:pt x="612305" y="75362"/>
                  </a:cubicBezTo>
                  <a:cubicBezTo>
                    <a:pt x="612305" y="83007"/>
                    <a:pt x="610257" y="94749"/>
                    <a:pt x="606161" y="110586"/>
                  </a:cubicBezTo>
                  <a:cubicBezTo>
                    <a:pt x="623910" y="110313"/>
                    <a:pt x="638381" y="113999"/>
                    <a:pt x="649576" y="121644"/>
                  </a:cubicBezTo>
                  <a:cubicBezTo>
                    <a:pt x="660771" y="129289"/>
                    <a:pt x="666369" y="139802"/>
                    <a:pt x="666369" y="153181"/>
                  </a:cubicBezTo>
                  <a:cubicBezTo>
                    <a:pt x="666369" y="158915"/>
                    <a:pt x="661591" y="180213"/>
                    <a:pt x="652034" y="217075"/>
                  </a:cubicBezTo>
                  <a:cubicBezTo>
                    <a:pt x="642477" y="253937"/>
                    <a:pt x="634286" y="278238"/>
                    <a:pt x="627459" y="289979"/>
                  </a:cubicBezTo>
                  <a:cubicBezTo>
                    <a:pt x="620633" y="301721"/>
                    <a:pt x="613602" y="310390"/>
                    <a:pt x="606366" y="315987"/>
                  </a:cubicBezTo>
                  <a:cubicBezTo>
                    <a:pt x="599130" y="321585"/>
                    <a:pt x="593942" y="324384"/>
                    <a:pt x="590802" y="324384"/>
                  </a:cubicBezTo>
                  <a:cubicBezTo>
                    <a:pt x="587662" y="324384"/>
                    <a:pt x="583020" y="317216"/>
                    <a:pt x="576877" y="302881"/>
                  </a:cubicBezTo>
                  <a:cubicBezTo>
                    <a:pt x="570733" y="288546"/>
                    <a:pt x="565614" y="268682"/>
                    <a:pt x="561518" y="243288"/>
                  </a:cubicBezTo>
                  <a:cubicBezTo>
                    <a:pt x="548684" y="268682"/>
                    <a:pt x="538309" y="286566"/>
                    <a:pt x="530390" y="296942"/>
                  </a:cubicBezTo>
                  <a:cubicBezTo>
                    <a:pt x="523564" y="306226"/>
                    <a:pt x="511959" y="318513"/>
                    <a:pt x="495576" y="333804"/>
                  </a:cubicBezTo>
                  <a:cubicBezTo>
                    <a:pt x="489842" y="338992"/>
                    <a:pt x="486566" y="341449"/>
                    <a:pt x="485746" y="341176"/>
                  </a:cubicBezTo>
                  <a:cubicBezTo>
                    <a:pt x="485746" y="339538"/>
                    <a:pt x="489774" y="332712"/>
                    <a:pt x="497829" y="320698"/>
                  </a:cubicBezTo>
                  <a:cubicBezTo>
                    <a:pt x="505884" y="308683"/>
                    <a:pt x="515987" y="287863"/>
                    <a:pt x="528137" y="258237"/>
                  </a:cubicBezTo>
                  <a:cubicBezTo>
                    <a:pt x="540288" y="228611"/>
                    <a:pt x="550050" y="200556"/>
                    <a:pt x="557422" y="174070"/>
                  </a:cubicBezTo>
                  <a:cubicBezTo>
                    <a:pt x="557149" y="172977"/>
                    <a:pt x="556193" y="171339"/>
                    <a:pt x="554555" y="169155"/>
                  </a:cubicBezTo>
                  <a:cubicBezTo>
                    <a:pt x="550186" y="171066"/>
                    <a:pt x="544998" y="171749"/>
                    <a:pt x="538991" y="171203"/>
                  </a:cubicBezTo>
                  <a:cubicBezTo>
                    <a:pt x="535988" y="174479"/>
                    <a:pt x="532301" y="181101"/>
                    <a:pt x="527933" y="191067"/>
                  </a:cubicBezTo>
                  <a:cubicBezTo>
                    <a:pt x="523564" y="201033"/>
                    <a:pt x="521379" y="208133"/>
                    <a:pt x="521379" y="212365"/>
                  </a:cubicBezTo>
                  <a:cubicBezTo>
                    <a:pt x="521379" y="216597"/>
                    <a:pt x="521652" y="220079"/>
                    <a:pt x="522199" y="222809"/>
                  </a:cubicBezTo>
                  <a:cubicBezTo>
                    <a:pt x="525748" y="229908"/>
                    <a:pt x="527523" y="235779"/>
                    <a:pt x="527523" y="240421"/>
                  </a:cubicBezTo>
                  <a:cubicBezTo>
                    <a:pt x="527523" y="250524"/>
                    <a:pt x="525748" y="256804"/>
                    <a:pt x="522199" y="259261"/>
                  </a:cubicBezTo>
                  <a:cubicBezTo>
                    <a:pt x="518649" y="261719"/>
                    <a:pt x="515645" y="262947"/>
                    <a:pt x="513188" y="262947"/>
                  </a:cubicBezTo>
                  <a:cubicBezTo>
                    <a:pt x="510730" y="262947"/>
                    <a:pt x="504860" y="258988"/>
                    <a:pt x="495576" y="251070"/>
                  </a:cubicBezTo>
                  <a:cubicBezTo>
                    <a:pt x="477555" y="258988"/>
                    <a:pt x="463766" y="265883"/>
                    <a:pt x="454209" y="271753"/>
                  </a:cubicBezTo>
                  <a:cubicBezTo>
                    <a:pt x="444652" y="277624"/>
                    <a:pt x="438372" y="283494"/>
                    <a:pt x="435369" y="289365"/>
                  </a:cubicBezTo>
                  <a:cubicBezTo>
                    <a:pt x="432365" y="295236"/>
                    <a:pt x="428952" y="298171"/>
                    <a:pt x="425129" y="298171"/>
                  </a:cubicBezTo>
                  <a:cubicBezTo>
                    <a:pt x="419395" y="298171"/>
                    <a:pt x="412910" y="294348"/>
                    <a:pt x="405674" y="286703"/>
                  </a:cubicBezTo>
                  <a:cubicBezTo>
                    <a:pt x="398439" y="279057"/>
                    <a:pt x="394821" y="267862"/>
                    <a:pt x="394821" y="253118"/>
                  </a:cubicBezTo>
                  <a:cubicBezTo>
                    <a:pt x="394821" y="248749"/>
                    <a:pt x="395640" y="244994"/>
                    <a:pt x="397278" y="241854"/>
                  </a:cubicBezTo>
                  <a:cubicBezTo>
                    <a:pt x="398917" y="238714"/>
                    <a:pt x="402603" y="234414"/>
                    <a:pt x="408337" y="228953"/>
                  </a:cubicBezTo>
                  <a:cubicBezTo>
                    <a:pt x="416801" y="221034"/>
                    <a:pt x="422945" y="212297"/>
                    <a:pt x="426768" y="202740"/>
                  </a:cubicBezTo>
                  <a:cubicBezTo>
                    <a:pt x="419668" y="209020"/>
                    <a:pt x="411613" y="214276"/>
                    <a:pt x="402603" y="218509"/>
                  </a:cubicBezTo>
                  <a:cubicBezTo>
                    <a:pt x="393592" y="222741"/>
                    <a:pt x="386698" y="224857"/>
                    <a:pt x="381919" y="224857"/>
                  </a:cubicBezTo>
                  <a:cubicBezTo>
                    <a:pt x="377141" y="224857"/>
                    <a:pt x="372294" y="222468"/>
                    <a:pt x="367379" y="217689"/>
                  </a:cubicBezTo>
                  <a:cubicBezTo>
                    <a:pt x="362464" y="212911"/>
                    <a:pt x="360007" y="206699"/>
                    <a:pt x="360007" y="199054"/>
                  </a:cubicBezTo>
                  <a:cubicBezTo>
                    <a:pt x="360007" y="191408"/>
                    <a:pt x="360485" y="185674"/>
                    <a:pt x="361440" y="181852"/>
                  </a:cubicBezTo>
                  <a:cubicBezTo>
                    <a:pt x="362396" y="178029"/>
                    <a:pt x="363966" y="175708"/>
                    <a:pt x="366150" y="174889"/>
                  </a:cubicBezTo>
                  <a:cubicBezTo>
                    <a:pt x="368335" y="174070"/>
                    <a:pt x="372089" y="171407"/>
                    <a:pt x="377414" y="166902"/>
                  </a:cubicBezTo>
                  <a:cubicBezTo>
                    <a:pt x="382738" y="162397"/>
                    <a:pt x="386902" y="158506"/>
                    <a:pt x="389906" y="155229"/>
                  </a:cubicBezTo>
                  <a:lnTo>
                    <a:pt x="418167" y="130655"/>
                  </a:lnTo>
                  <a:cubicBezTo>
                    <a:pt x="432638" y="118094"/>
                    <a:pt x="441103" y="109084"/>
                    <a:pt x="443560" y="103623"/>
                  </a:cubicBezTo>
                  <a:cubicBezTo>
                    <a:pt x="437007" y="97616"/>
                    <a:pt x="430522" y="90380"/>
                    <a:pt x="424105" y="81915"/>
                  </a:cubicBezTo>
                  <a:cubicBezTo>
                    <a:pt x="417689" y="73451"/>
                    <a:pt x="414480" y="68195"/>
                    <a:pt x="414480" y="66147"/>
                  </a:cubicBezTo>
                  <a:cubicBezTo>
                    <a:pt x="414480" y="64099"/>
                    <a:pt x="415641" y="63075"/>
                    <a:pt x="417962" y="63075"/>
                  </a:cubicBezTo>
                  <a:cubicBezTo>
                    <a:pt x="420283" y="63075"/>
                    <a:pt x="423218" y="63689"/>
                    <a:pt x="426768" y="64918"/>
                  </a:cubicBezTo>
                  <a:cubicBezTo>
                    <a:pt x="430317" y="66147"/>
                    <a:pt x="433867" y="66761"/>
                    <a:pt x="437417" y="66761"/>
                  </a:cubicBezTo>
                  <a:cubicBezTo>
                    <a:pt x="449977" y="66761"/>
                    <a:pt x="461582" y="64304"/>
                    <a:pt x="472230" y="59389"/>
                  </a:cubicBezTo>
                  <a:cubicBezTo>
                    <a:pt x="474961" y="58296"/>
                    <a:pt x="477282" y="57750"/>
                    <a:pt x="479193" y="57750"/>
                  </a:cubicBezTo>
                  <a:cubicBezTo>
                    <a:pt x="483835" y="57750"/>
                    <a:pt x="490388" y="62256"/>
                    <a:pt x="498853" y="71266"/>
                  </a:cubicBezTo>
                  <a:cubicBezTo>
                    <a:pt x="507317" y="80277"/>
                    <a:pt x="511550" y="86489"/>
                    <a:pt x="511550" y="89902"/>
                  </a:cubicBezTo>
                  <a:cubicBezTo>
                    <a:pt x="511550" y="93315"/>
                    <a:pt x="508683" y="97138"/>
                    <a:pt x="502949" y="101370"/>
                  </a:cubicBezTo>
                  <a:cubicBezTo>
                    <a:pt x="497215" y="105602"/>
                    <a:pt x="483630" y="113999"/>
                    <a:pt x="462196" y="126559"/>
                  </a:cubicBezTo>
                  <a:cubicBezTo>
                    <a:pt x="440761" y="139119"/>
                    <a:pt x="428679" y="146082"/>
                    <a:pt x="425949" y="147447"/>
                  </a:cubicBezTo>
                  <a:cubicBezTo>
                    <a:pt x="395094" y="163284"/>
                    <a:pt x="379666" y="172977"/>
                    <a:pt x="379666" y="176527"/>
                  </a:cubicBezTo>
                  <a:cubicBezTo>
                    <a:pt x="379666" y="177619"/>
                    <a:pt x="380895" y="178165"/>
                    <a:pt x="383353" y="178165"/>
                  </a:cubicBezTo>
                  <a:cubicBezTo>
                    <a:pt x="385810" y="178165"/>
                    <a:pt x="388063" y="177892"/>
                    <a:pt x="390111" y="177346"/>
                  </a:cubicBezTo>
                  <a:cubicBezTo>
                    <a:pt x="392159" y="176800"/>
                    <a:pt x="400760" y="173524"/>
                    <a:pt x="415914" y="167516"/>
                  </a:cubicBezTo>
                  <a:cubicBezTo>
                    <a:pt x="431068" y="161509"/>
                    <a:pt x="444721" y="155912"/>
                    <a:pt x="456871" y="150724"/>
                  </a:cubicBezTo>
                  <a:cubicBezTo>
                    <a:pt x="469022" y="145536"/>
                    <a:pt x="475780" y="142396"/>
                    <a:pt x="477145" y="141304"/>
                  </a:cubicBezTo>
                  <a:cubicBezTo>
                    <a:pt x="483153" y="136389"/>
                    <a:pt x="488136" y="133931"/>
                    <a:pt x="492095" y="133931"/>
                  </a:cubicBezTo>
                  <a:cubicBezTo>
                    <a:pt x="496054" y="133931"/>
                    <a:pt x="501106" y="136525"/>
                    <a:pt x="507249" y="141713"/>
                  </a:cubicBezTo>
                  <a:cubicBezTo>
                    <a:pt x="513393" y="146901"/>
                    <a:pt x="516464" y="152089"/>
                    <a:pt x="516464" y="157277"/>
                  </a:cubicBezTo>
                  <a:cubicBezTo>
                    <a:pt x="516464" y="164103"/>
                    <a:pt x="511277" y="169018"/>
                    <a:pt x="500901" y="172022"/>
                  </a:cubicBezTo>
                  <a:cubicBezTo>
                    <a:pt x="494348" y="176937"/>
                    <a:pt x="487794" y="183695"/>
                    <a:pt x="481241" y="192296"/>
                  </a:cubicBezTo>
                  <a:cubicBezTo>
                    <a:pt x="474688" y="200897"/>
                    <a:pt x="464585" y="211546"/>
                    <a:pt x="450933" y="224243"/>
                  </a:cubicBezTo>
                  <a:cubicBezTo>
                    <a:pt x="437280" y="236939"/>
                    <a:pt x="430454" y="244380"/>
                    <a:pt x="430454" y="246564"/>
                  </a:cubicBezTo>
                  <a:cubicBezTo>
                    <a:pt x="430454" y="247111"/>
                    <a:pt x="431000" y="247384"/>
                    <a:pt x="432092" y="247384"/>
                  </a:cubicBezTo>
                  <a:cubicBezTo>
                    <a:pt x="434550" y="247384"/>
                    <a:pt x="451342" y="241376"/>
                    <a:pt x="482470" y="229362"/>
                  </a:cubicBezTo>
                  <a:cubicBezTo>
                    <a:pt x="481105" y="224447"/>
                    <a:pt x="480422" y="220556"/>
                    <a:pt x="480422" y="217689"/>
                  </a:cubicBezTo>
                  <a:cubicBezTo>
                    <a:pt x="480422" y="214822"/>
                    <a:pt x="482265" y="211887"/>
                    <a:pt x="485951" y="208884"/>
                  </a:cubicBezTo>
                  <a:cubicBezTo>
                    <a:pt x="489637" y="205880"/>
                    <a:pt x="492914" y="204378"/>
                    <a:pt x="495781" y="204378"/>
                  </a:cubicBezTo>
                  <a:cubicBezTo>
                    <a:pt x="498648" y="204378"/>
                    <a:pt x="502129" y="205061"/>
                    <a:pt x="506225" y="206426"/>
                  </a:cubicBezTo>
                  <a:cubicBezTo>
                    <a:pt x="519058" y="175025"/>
                    <a:pt x="529161" y="154820"/>
                    <a:pt x="536534" y="145809"/>
                  </a:cubicBezTo>
                  <a:cubicBezTo>
                    <a:pt x="543906" y="136798"/>
                    <a:pt x="554282" y="129016"/>
                    <a:pt x="567661" y="122463"/>
                  </a:cubicBezTo>
                  <a:cubicBezTo>
                    <a:pt x="569027" y="100346"/>
                    <a:pt x="570392" y="84578"/>
                    <a:pt x="571757" y="75157"/>
                  </a:cubicBezTo>
                  <a:cubicBezTo>
                    <a:pt x="573122" y="65737"/>
                    <a:pt x="575102" y="59662"/>
                    <a:pt x="577696" y="56931"/>
                  </a:cubicBezTo>
                  <a:cubicBezTo>
                    <a:pt x="580290" y="54201"/>
                    <a:pt x="584932" y="52835"/>
                    <a:pt x="591622" y="52835"/>
                  </a:cubicBezTo>
                  <a:close/>
                  <a:moveTo>
                    <a:pt x="40138" y="19250"/>
                  </a:moveTo>
                  <a:cubicBezTo>
                    <a:pt x="43415" y="19250"/>
                    <a:pt x="50173" y="21162"/>
                    <a:pt x="60412" y="24984"/>
                  </a:cubicBezTo>
                  <a:cubicBezTo>
                    <a:pt x="70652" y="28807"/>
                    <a:pt x="79253" y="34268"/>
                    <a:pt x="86216" y="41367"/>
                  </a:cubicBezTo>
                  <a:cubicBezTo>
                    <a:pt x="93178" y="48467"/>
                    <a:pt x="96660" y="56931"/>
                    <a:pt x="96660" y="66761"/>
                  </a:cubicBezTo>
                  <a:cubicBezTo>
                    <a:pt x="96660" y="70584"/>
                    <a:pt x="95499" y="73587"/>
                    <a:pt x="93178" y="75772"/>
                  </a:cubicBezTo>
                  <a:cubicBezTo>
                    <a:pt x="90857" y="77956"/>
                    <a:pt x="85601" y="80755"/>
                    <a:pt x="77410" y="84168"/>
                  </a:cubicBezTo>
                  <a:cubicBezTo>
                    <a:pt x="69218" y="87581"/>
                    <a:pt x="63416" y="89288"/>
                    <a:pt x="60003" y="89288"/>
                  </a:cubicBezTo>
                  <a:cubicBezTo>
                    <a:pt x="56590" y="89288"/>
                    <a:pt x="51811" y="87172"/>
                    <a:pt x="45668" y="82939"/>
                  </a:cubicBezTo>
                  <a:cubicBezTo>
                    <a:pt x="39524" y="78707"/>
                    <a:pt x="36452" y="76113"/>
                    <a:pt x="36452" y="75157"/>
                  </a:cubicBezTo>
                  <a:cubicBezTo>
                    <a:pt x="36452" y="74202"/>
                    <a:pt x="37954" y="73178"/>
                    <a:pt x="40957" y="72085"/>
                  </a:cubicBezTo>
                  <a:cubicBezTo>
                    <a:pt x="48876" y="69628"/>
                    <a:pt x="52835" y="66488"/>
                    <a:pt x="52835" y="62665"/>
                  </a:cubicBezTo>
                  <a:cubicBezTo>
                    <a:pt x="52835" y="61300"/>
                    <a:pt x="51538" y="58706"/>
                    <a:pt x="48944" y="54883"/>
                  </a:cubicBezTo>
                  <a:cubicBezTo>
                    <a:pt x="46350" y="51061"/>
                    <a:pt x="43620" y="45668"/>
                    <a:pt x="40753" y="38705"/>
                  </a:cubicBezTo>
                  <a:cubicBezTo>
                    <a:pt x="37886" y="31742"/>
                    <a:pt x="36452" y="26759"/>
                    <a:pt x="36452" y="23756"/>
                  </a:cubicBezTo>
                  <a:cubicBezTo>
                    <a:pt x="36452" y="20752"/>
                    <a:pt x="37681" y="19250"/>
                    <a:pt x="40138" y="19250"/>
                  </a:cubicBezTo>
                  <a:close/>
                  <a:moveTo>
                    <a:pt x="176117" y="15974"/>
                  </a:moveTo>
                  <a:cubicBezTo>
                    <a:pt x="187039" y="15974"/>
                    <a:pt x="196937" y="19865"/>
                    <a:pt x="205811" y="27647"/>
                  </a:cubicBezTo>
                  <a:cubicBezTo>
                    <a:pt x="214686" y="35429"/>
                    <a:pt x="219123" y="44098"/>
                    <a:pt x="219123" y="53655"/>
                  </a:cubicBezTo>
                  <a:cubicBezTo>
                    <a:pt x="219123" y="57477"/>
                    <a:pt x="218303" y="60071"/>
                    <a:pt x="216665" y="61437"/>
                  </a:cubicBezTo>
                  <a:cubicBezTo>
                    <a:pt x="215027" y="62802"/>
                    <a:pt x="212160" y="63484"/>
                    <a:pt x="208064" y="63484"/>
                  </a:cubicBezTo>
                  <a:cubicBezTo>
                    <a:pt x="197688" y="63484"/>
                    <a:pt x="186493" y="66761"/>
                    <a:pt x="174479" y="73314"/>
                  </a:cubicBezTo>
                  <a:cubicBezTo>
                    <a:pt x="179940" y="79048"/>
                    <a:pt x="183831" y="84236"/>
                    <a:pt x="186152" y="88878"/>
                  </a:cubicBezTo>
                  <a:cubicBezTo>
                    <a:pt x="188473" y="93520"/>
                    <a:pt x="189633" y="98708"/>
                    <a:pt x="189633" y="104442"/>
                  </a:cubicBezTo>
                  <a:cubicBezTo>
                    <a:pt x="189633" y="110176"/>
                    <a:pt x="189497" y="115637"/>
                    <a:pt x="189224" y="120825"/>
                  </a:cubicBezTo>
                  <a:cubicBezTo>
                    <a:pt x="203422" y="118367"/>
                    <a:pt x="210522" y="116047"/>
                    <a:pt x="210522" y="113862"/>
                  </a:cubicBezTo>
                  <a:cubicBezTo>
                    <a:pt x="210522" y="113589"/>
                    <a:pt x="210385" y="113180"/>
                    <a:pt x="210112" y="112633"/>
                  </a:cubicBezTo>
                  <a:cubicBezTo>
                    <a:pt x="217484" y="112087"/>
                    <a:pt x="223901" y="111814"/>
                    <a:pt x="229362" y="111814"/>
                  </a:cubicBezTo>
                  <a:cubicBezTo>
                    <a:pt x="249022" y="111814"/>
                    <a:pt x="261923" y="115773"/>
                    <a:pt x="268067" y="123692"/>
                  </a:cubicBezTo>
                  <a:cubicBezTo>
                    <a:pt x="274210" y="131610"/>
                    <a:pt x="277282" y="137344"/>
                    <a:pt x="277282" y="140894"/>
                  </a:cubicBezTo>
                  <a:cubicBezTo>
                    <a:pt x="277282" y="144444"/>
                    <a:pt x="275507" y="147379"/>
                    <a:pt x="271958" y="149700"/>
                  </a:cubicBezTo>
                  <a:cubicBezTo>
                    <a:pt x="268408" y="152021"/>
                    <a:pt x="264517" y="153181"/>
                    <a:pt x="260285" y="153181"/>
                  </a:cubicBezTo>
                  <a:cubicBezTo>
                    <a:pt x="256053" y="153181"/>
                    <a:pt x="250796" y="152362"/>
                    <a:pt x="244516" y="150724"/>
                  </a:cubicBezTo>
                  <a:cubicBezTo>
                    <a:pt x="238236" y="149086"/>
                    <a:pt x="229567" y="148266"/>
                    <a:pt x="218508" y="148266"/>
                  </a:cubicBezTo>
                  <a:cubicBezTo>
                    <a:pt x="207450" y="148266"/>
                    <a:pt x="197415" y="149495"/>
                    <a:pt x="188404" y="151953"/>
                  </a:cubicBezTo>
                  <a:cubicBezTo>
                    <a:pt x="187585" y="170520"/>
                    <a:pt x="185401" y="188814"/>
                    <a:pt x="181851" y="206836"/>
                  </a:cubicBezTo>
                  <a:cubicBezTo>
                    <a:pt x="196596" y="200009"/>
                    <a:pt x="207245" y="196596"/>
                    <a:pt x="213798" y="196596"/>
                  </a:cubicBezTo>
                  <a:cubicBezTo>
                    <a:pt x="220351" y="196596"/>
                    <a:pt x="226358" y="198508"/>
                    <a:pt x="231819" y="202330"/>
                  </a:cubicBezTo>
                  <a:cubicBezTo>
                    <a:pt x="237280" y="206153"/>
                    <a:pt x="241308" y="209430"/>
                    <a:pt x="243902" y="212160"/>
                  </a:cubicBezTo>
                  <a:cubicBezTo>
                    <a:pt x="246496" y="214891"/>
                    <a:pt x="247793" y="219259"/>
                    <a:pt x="247793" y="225267"/>
                  </a:cubicBezTo>
                  <a:cubicBezTo>
                    <a:pt x="247793" y="231274"/>
                    <a:pt x="244038" y="241103"/>
                    <a:pt x="236530" y="254756"/>
                  </a:cubicBezTo>
                  <a:cubicBezTo>
                    <a:pt x="229021" y="268408"/>
                    <a:pt x="225266" y="277487"/>
                    <a:pt x="225266" y="281993"/>
                  </a:cubicBezTo>
                  <a:cubicBezTo>
                    <a:pt x="225266" y="286498"/>
                    <a:pt x="226222" y="290184"/>
                    <a:pt x="228133" y="293051"/>
                  </a:cubicBezTo>
                  <a:cubicBezTo>
                    <a:pt x="230045" y="295918"/>
                    <a:pt x="231000" y="298171"/>
                    <a:pt x="231000" y="299809"/>
                  </a:cubicBezTo>
                  <a:cubicBezTo>
                    <a:pt x="231000" y="303632"/>
                    <a:pt x="227041" y="305543"/>
                    <a:pt x="219123" y="305543"/>
                  </a:cubicBezTo>
                  <a:cubicBezTo>
                    <a:pt x="216938" y="305543"/>
                    <a:pt x="213389" y="305270"/>
                    <a:pt x="208474" y="304724"/>
                  </a:cubicBezTo>
                  <a:cubicBezTo>
                    <a:pt x="203559" y="304178"/>
                    <a:pt x="197961" y="303905"/>
                    <a:pt x="191681" y="303905"/>
                  </a:cubicBezTo>
                  <a:cubicBezTo>
                    <a:pt x="173933" y="303905"/>
                    <a:pt x="160963" y="307455"/>
                    <a:pt x="152771" y="314554"/>
                  </a:cubicBezTo>
                  <a:cubicBezTo>
                    <a:pt x="150587" y="316465"/>
                    <a:pt x="148266" y="317421"/>
                    <a:pt x="145809" y="317421"/>
                  </a:cubicBezTo>
                  <a:cubicBezTo>
                    <a:pt x="139802" y="317421"/>
                    <a:pt x="133658" y="312984"/>
                    <a:pt x="127378" y="304110"/>
                  </a:cubicBezTo>
                  <a:cubicBezTo>
                    <a:pt x="121098" y="295236"/>
                    <a:pt x="116865" y="282061"/>
                    <a:pt x="114681" y="264586"/>
                  </a:cubicBezTo>
                  <a:cubicBezTo>
                    <a:pt x="113589" y="256121"/>
                    <a:pt x="112087" y="246223"/>
                    <a:pt x="110176" y="234892"/>
                  </a:cubicBezTo>
                  <a:cubicBezTo>
                    <a:pt x="108264" y="223560"/>
                    <a:pt x="106899" y="216802"/>
                    <a:pt x="106080" y="214618"/>
                  </a:cubicBezTo>
                  <a:cubicBezTo>
                    <a:pt x="105261" y="212433"/>
                    <a:pt x="104851" y="210317"/>
                    <a:pt x="104851" y="208269"/>
                  </a:cubicBezTo>
                  <a:cubicBezTo>
                    <a:pt x="104851" y="206221"/>
                    <a:pt x="105943" y="205197"/>
                    <a:pt x="108128" y="205197"/>
                  </a:cubicBezTo>
                  <a:cubicBezTo>
                    <a:pt x="112224" y="205197"/>
                    <a:pt x="119323" y="210931"/>
                    <a:pt x="129426" y="222400"/>
                  </a:cubicBezTo>
                  <a:cubicBezTo>
                    <a:pt x="135706" y="221853"/>
                    <a:pt x="142532" y="220352"/>
                    <a:pt x="149904" y="217894"/>
                  </a:cubicBezTo>
                  <a:cubicBezTo>
                    <a:pt x="145809" y="211887"/>
                    <a:pt x="143761" y="208064"/>
                    <a:pt x="143761" y="206426"/>
                  </a:cubicBezTo>
                  <a:cubicBezTo>
                    <a:pt x="143761" y="205334"/>
                    <a:pt x="145263" y="203832"/>
                    <a:pt x="148266" y="201921"/>
                  </a:cubicBezTo>
                  <a:cubicBezTo>
                    <a:pt x="151270" y="200009"/>
                    <a:pt x="153318" y="196733"/>
                    <a:pt x="154410" y="192091"/>
                  </a:cubicBezTo>
                  <a:cubicBezTo>
                    <a:pt x="155502" y="187449"/>
                    <a:pt x="156321" y="177073"/>
                    <a:pt x="156867" y="160963"/>
                  </a:cubicBezTo>
                  <a:cubicBezTo>
                    <a:pt x="139665" y="169974"/>
                    <a:pt x="124511" y="178848"/>
                    <a:pt x="111404" y="187586"/>
                  </a:cubicBezTo>
                  <a:cubicBezTo>
                    <a:pt x="107036" y="190589"/>
                    <a:pt x="102394" y="192091"/>
                    <a:pt x="97479" y="192091"/>
                  </a:cubicBezTo>
                  <a:cubicBezTo>
                    <a:pt x="92564" y="192091"/>
                    <a:pt x="87512" y="189907"/>
                    <a:pt x="82325" y="185538"/>
                  </a:cubicBezTo>
                  <a:cubicBezTo>
                    <a:pt x="80686" y="197006"/>
                    <a:pt x="77068" y="212297"/>
                    <a:pt x="71471" y="231410"/>
                  </a:cubicBezTo>
                  <a:cubicBezTo>
                    <a:pt x="65873" y="250524"/>
                    <a:pt x="61163" y="264176"/>
                    <a:pt x="57340" y="272368"/>
                  </a:cubicBezTo>
                  <a:cubicBezTo>
                    <a:pt x="53518" y="280559"/>
                    <a:pt x="51606" y="288751"/>
                    <a:pt x="51606" y="296942"/>
                  </a:cubicBezTo>
                  <a:lnTo>
                    <a:pt x="52016" y="303905"/>
                  </a:lnTo>
                  <a:cubicBezTo>
                    <a:pt x="52016" y="310731"/>
                    <a:pt x="49149" y="314144"/>
                    <a:pt x="43415" y="314144"/>
                  </a:cubicBezTo>
                  <a:cubicBezTo>
                    <a:pt x="37681" y="314144"/>
                    <a:pt x="30513" y="306840"/>
                    <a:pt x="21912" y="292232"/>
                  </a:cubicBezTo>
                  <a:cubicBezTo>
                    <a:pt x="13311" y="277624"/>
                    <a:pt x="9011" y="264722"/>
                    <a:pt x="9011" y="253527"/>
                  </a:cubicBezTo>
                  <a:cubicBezTo>
                    <a:pt x="9011" y="242332"/>
                    <a:pt x="11605" y="224720"/>
                    <a:pt x="16793" y="200692"/>
                  </a:cubicBezTo>
                  <a:cubicBezTo>
                    <a:pt x="18704" y="192227"/>
                    <a:pt x="19660" y="184514"/>
                    <a:pt x="19660" y="177551"/>
                  </a:cubicBezTo>
                  <a:cubicBezTo>
                    <a:pt x="19660" y="170588"/>
                    <a:pt x="17885" y="165605"/>
                    <a:pt x="14335" y="162602"/>
                  </a:cubicBezTo>
                  <a:cubicBezTo>
                    <a:pt x="8874" y="157960"/>
                    <a:pt x="5120" y="151338"/>
                    <a:pt x="3072" y="142737"/>
                  </a:cubicBezTo>
                  <a:cubicBezTo>
                    <a:pt x="1024" y="134136"/>
                    <a:pt x="0" y="126832"/>
                    <a:pt x="0" y="120825"/>
                  </a:cubicBezTo>
                  <a:cubicBezTo>
                    <a:pt x="0" y="114818"/>
                    <a:pt x="819" y="107992"/>
                    <a:pt x="2457" y="100346"/>
                  </a:cubicBezTo>
                  <a:cubicBezTo>
                    <a:pt x="4096" y="92701"/>
                    <a:pt x="5871" y="87649"/>
                    <a:pt x="7782" y="85192"/>
                  </a:cubicBezTo>
                  <a:cubicBezTo>
                    <a:pt x="9693" y="82734"/>
                    <a:pt x="11058" y="81506"/>
                    <a:pt x="11878" y="81506"/>
                  </a:cubicBezTo>
                  <a:cubicBezTo>
                    <a:pt x="12697" y="81506"/>
                    <a:pt x="13106" y="82120"/>
                    <a:pt x="13106" y="83349"/>
                  </a:cubicBezTo>
                  <a:cubicBezTo>
                    <a:pt x="13106" y="84578"/>
                    <a:pt x="12765" y="86216"/>
                    <a:pt x="12082" y="88264"/>
                  </a:cubicBezTo>
                  <a:cubicBezTo>
                    <a:pt x="11400" y="90312"/>
                    <a:pt x="11058" y="92155"/>
                    <a:pt x="11058" y="93793"/>
                  </a:cubicBezTo>
                  <a:cubicBezTo>
                    <a:pt x="11058" y="100892"/>
                    <a:pt x="14608" y="109220"/>
                    <a:pt x="21707" y="118777"/>
                  </a:cubicBezTo>
                  <a:cubicBezTo>
                    <a:pt x="28807" y="128334"/>
                    <a:pt x="33995" y="137071"/>
                    <a:pt x="37271" y="144990"/>
                  </a:cubicBezTo>
                  <a:cubicBezTo>
                    <a:pt x="40548" y="152908"/>
                    <a:pt x="42186" y="161100"/>
                    <a:pt x="42186" y="169564"/>
                  </a:cubicBezTo>
                  <a:cubicBezTo>
                    <a:pt x="42186" y="178029"/>
                    <a:pt x="39456" y="190316"/>
                    <a:pt x="33995" y="206426"/>
                  </a:cubicBezTo>
                  <a:cubicBezTo>
                    <a:pt x="28534" y="222536"/>
                    <a:pt x="23755" y="233322"/>
                    <a:pt x="19660" y="238783"/>
                  </a:cubicBezTo>
                  <a:cubicBezTo>
                    <a:pt x="18021" y="240967"/>
                    <a:pt x="17202" y="243697"/>
                    <a:pt x="17202" y="246974"/>
                  </a:cubicBezTo>
                  <a:cubicBezTo>
                    <a:pt x="17202" y="250251"/>
                    <a:pt x="18294" y="253459"/>
                    <a:pt x="20479" y="256599"/>
                  </a:cubicBezTo>
                  <a:cubicBezTo>
                    <a:pt x="22663" y="259739"/>
                    <a:pt x="24711" y="261309"/>
                    <a:pt x="26622" y="261309"/>
                  </a:cubicBezTo>
                  <a:cubicBezTo>
                    <a:pt x="31537" y="261309"/>
                    <a:pt x="39524" y="250592"/>
                    <a:pt x="50583" y="229158"/>
                  </a:cubicBezTo>
                  <a:cubicBezTo>
                    <a:pt x="61641" y="207723"/>
                    <a:pt x="69764" y="190043"/>
                    <a:pt x="74952" y="176118"/>
                  </a:cubicBezTo>
                  <a:cubicBezTo>
                    <a:pt x="71403" y="165469"/>
                    <a:pt x="69628" y="158984"/>
                    <a:pt x="69628" y="156663"/>
                  </a:cubicBezTo>
                  <a:cubicBezTo>
                    <a:pt x="69628" y="154342"/>
                    <a:pt x="70583" y="153181"/>
                    <a:pt x="72495" y="153181"/>
                  </a:cubicBezTo>
                  <a:lnTo>
                    <a:pt x="78638" y="153591"/>
                  </a:lnTo>
                  <a:cubicBezTo>
                    <a:pt x="85192" y="153591"/>
                    <a:pt x="94407" y="150860"/>
                    <a:pt x="106285" y="145399"/>
                  </a:cubicBezTo>
                  <a:cubicBezTo>
                    <a:pt x="118162" y="139938"/>
                    <a:pt x="135569" y="134204"/>
                    <a:pt x="158506" y="128197"/>
                  </a:cubicBezTo>
                  <a:cubicBezTo>
                    <a:pt x="158779" y="121098"/>
                    <a:pt x="158915" y="114272"/>
                    <a:pt x="158915" y="107719"/>
                  </a:cubicBezTo>
                  <a:cubicBezTo>
                    <a:pt x="158915" y="101165"/>
                    <a:pt x="157959" y="96523"/>
                    <a:pt x="156048" y="93793"/>
                  </a:cubicBezTo>
                  <a:cubicBezTo>
                    <a:pt x="154137" y="91062"/>
                    <a:pt x="150451" y="89015"/>
                    <a:pt x="144990" y="87649"/>
                  </a:cubicBezTo>
                  <a:cubicBezTo>
                    <a:pt x="130518" y="98571"/>
                    <a:pt x="114681" y="104032"/>
                    <a:pt x="97479" y="104032"/>
                  </a:cubicBezTo>
                  <a:cubicBezTo>
                    <a:pt x="94475" y="104032"/>
                    <a:pt x="92974" y="103486"/>
                    <a:pt x="92974" y="102394"/>
                  </a:cubicBezTo>
                  <a:cubicBezTo>
                    <a:pt x="92974" y="101302"/>
                    <a:pt x="94612" y="99527"/>
                    <a:pt x="97888" y="97070"/>
                  </a:cubicBezTo>
                  <a:cubicBezTo>
                    <a:pt x="109630" y="87786"/>
                    <a:pt x="125057" y="74338"/>
                    <a:pt x="144170" y="56726"/>
                  </a:cubicBezTo>
                  <a:cubicBezTo>
                    <a:pt x="163284" y="39115"/>
                    <a:pt x="172841" y="28534"/>
                    <a:pt x="172841" y="24984"/>
                  </a:cubicBezTo>
                  <a:cubicBezTo>
                    <a:pt x="172841" y="23619"/>
                    <a:pt x="171953" y="22595"/>
                    <a:pt x="170178" y="21913"/>
                  </a:cubicBezTo>
                  <a:cubicBezTo>
                    <a:pt x="168404" y="21230"/>
                    <a:pt x="167516" y="20343"/>
                    <a:pt x="167516" y="19250"/>
                  </a:cubicBezTo>
                  <a:cubicBezTo>
                    <a:pt x="167516" y="17066"/>
                    <a:pt x="170383" y="15974"/>
                    <a:pt x="176117" y="15974"/>
                  </a:cubicBezTo>
                  <a:close/>
                  <a:moveTo>
                    <a:pt x="829370" y="11468"/>
                  </a:moveTo>
                  <a:cubicBezTo>
                    <a:pt x="832920" y="11468"/>
                    <a:pt x="841658" y="15155"/>
                    <a:pt x="855583" y="22527"/>
                  </a:cubicBezTo>
                  <a:cubicBezTo>
                    <a:pt x="869509" y="29899"/>
                    <a:pt x="876471" y="39183"/>
                    <a:pt x="876471" y="50378"/>
                  </a:cubicBezTo>
                  <a:cubicBezTo>
                    <a:pt x="876471" y="54747"/>
                    <a:pt x="875516" y="59935"/>
                    <a:pt x="873604" y="65942"/>
                  </a:cubicBezTo>
                  <a:cubicBezTo>
                    <a:pt x="885072" y="73314"/>
                    <a:pt x="890807" y="80550"/>
                    <a:pt x="890807" y="87649"/>
                  </a:cubicBezTo>
                  <a:cubicBezTo>
                    <a:pt x="890807" y="91472"/>
                    <a:pt x="889032" y="93793"/>
                    <a:pt x="885482" y="94612"/>
                  </a:cubicBezTo>
                  <a:cubicBezTo>
                    <a:pt x="876471" y="96250"/>
                    <a:pt x="869782" y="99254"/>
                    <a:pt x="865413" y="103623"/>
                  </a:cubicBezTo>
                  <a:cubicBezTo>
                    <a:pt x="862136" y="115364"/>
                    <a:pt x="859542" y="129972"/>
                    <a:pt x="857631" y="147447"/>
                  </a:cubicBezTo>
                  <a:cubicBezTo>
                    <a:pt x="869918" y="137891"/>
                    <a:pt x="886165" y="123828"/>
                    <a:pt x="906370" y="105261"/>
                  </a:cubicBezTo>
                  <a:cubicBezTo>
                    <a:pt x="911558" y="84236"/>
                    <a:pt x="914152" y="67580"/>
                    <a:pt x="914152" y="55293"/>
                  </a:cubicBezTo>
                  <a:cubicBezTo>
                    <a:pt x="914152" y="51470"/>
                    <a:pt x="913401" y="48945"/>
                    <a:pt x="911900" y="47716"/>
                  </a:cubicBezTo>
                  <a:cubicBezTo>
                    <a:pt x="910398" y="46487"/>
                    <a:pt x="907531" y="45668"/>
                    <a:pt x="903299" y="45258"/>
                  </a:cubicBezTo>
                  <a:cubicBezTo>
                    <a:pt x="899066" y="44849"/>
                    <a:pt x="896950" y="43484"/>
                    <a:pt x="896950" y="41163"/>
                  </a:cubicBezTo>
                  <a:cubicBezTo>
                    <a:pt x="896950" y="38842"/>
                    <a:pt x="898793" y="36726"/>
                    <a:pt x="902479" y="34814"/>
                  </a:cubicBezTo>
                  <a:cubicBezTo>
                    <a:pt x="906166" y="32903"/>
                    <a:pt x="910944" y="31947"/>
                    <a:pt x="916814" y="31947"/>
                  </a:cubicBezTo>
                  <a:cubicBezTo>
                    <a:pt x="922685" y="31947"/>
                    <a:pt x="928624" y="34200"/>
                    <a:pt x="934631" y="38705"/>
                  </a:cubicBezTo>
                  <a:cubicBezTo>
                    <a:pt x="940638" y="43210"/>
                    <a:pt x="944461" y="49149"/>
                    <a:pt x="946099" y="56522"/>
                  </a:cubicBezTo>
                  <a:cubicBezTo>
                    <a:pt x="967124" y="42869"/>
                    <a:pt x="977636" y="34405"/>
                    <a:pt x="977636" y="31128"/>
                  </a:cubicBezTo>
                  <a:cubicBezTo>
                    <a:pt x="977636" y="30582"/>
                    <a:pt x="976886" y="30309"/>
                    <a:pt x="975384" y="30309"/>
                  </a:cubicBezTo>
                  <a:cubicBezTo>
                    <a:pt x="973882" y="30309"/>
                    <a:pt x="973131" y="29899"/>
                    <a:pt x="973131" y="29080"/>
                  </a:cubicBezTo>
                  <a:cubicBezTo>
                    <a:pt x="973131" y="28261"/>
                    <a:pt x="974769" y="26623"/>
                    <a:pt x="978046" y="24165"/>
                  </a:cubicBezTo>
                  <a:cubicBezTo>
                    <a:pt x="981323" y="21708"/>
                    <a:pt x="984326" y="20479"/>
                    <a:pt x="987057" y="20479"/>
                  </a:cubicBezTo>
                  <a:cubicBezTo>
                    <a:pt x="993610" y="20479"/>
                    <a:pt x="999685" y="24233"/>
                    <a:pt x="1005283" y="31742"/>
                  </a:cubicBezTo>
                  <a:cubicBezTo>
                    <a:pt x="1010880" y="39251"/>
                    <a:pt x="1013679" y="46555"/>
                    <a:pt x="1013679" y="53655"/>
                  </a:cubicBezTo>
                  <a:cubicBezTo>
                    <a:pt x="1013679" y="59116"/>
                    <a:pt x="1010402" y="62802"/>
                    <a:pt x="1003849" y="64713"/>
                  </a:cubicBezTo>
                  <a:cubicBezTo>
                    <a:pt x="997296" y="66625"/>
                    <a:pt x="976408" y="74953"/>
                    <a:pt x="941184" y="89697"/>
                  </a:cubicBezTo>
                  <a:cubicBezTo>
                    <a:pt x="939546" y="98435"/>
                    <a:pt x="938727" y="104510"/>
                    <a:pt x="938727" y="107923"/>
                  </a:cubicBezTo>
                  <a:cubicBezTo>
                    <a:pt x="938727" y="111336"/>
                    <a:pt x="939956" y="113043"/>
                    <a:pt x="942413" y="113043"/>
                  </a:cubicBezTo>
                  <a:cubicBezTo>
                    <a:pt x="944870" y="113043"/>
                    <a:pt x="950946" y="111405"/>
                    <a:pt x="960639" y="108128"/>
                  </a:cubicBezTo>
                  <a:cubicBezTo>
                    <a:pt x="970332" y="104851"/>
                    <a:pt x="979411" y="101165"/>
                    <a:pt x="987876" y="97070"/>
                  </a:cubicBezTo>
                  <a:cubicBezTo>
                    <a:pt x="996340" y="92974"/>
                    <a:pt x="1003849" y="90926"/>
                    <a:pt x="1010402" y="90926"/>
                  </a:cubicBezTo>
                  <a:cubicBezTo>
                    <a:pt x="1018321" y="90926"/>
                    <a:pt x="1023850" y="91404"/>
                    <a:pt x="1026990" y="92359"/>
                  </a:cubicBezTo>
                  <a:cubicBezTo>
                    <a:pt x="1030130" y="93315"/>
                    <a:pt x="1032451" y="96319"/>
                    <a:pt x="1033953" y="101370"/>
                  </a:cubicBezTo>
                  <a:cubicBezTo>
                    <a:pt x="1035455" y="106422"/>
                    <a:pt x="1036206" y="110313"/>
                    <a:pt x="1036206" y="113043"/>
                  </a:cubicBezTo>
                  <a:cubicBezTo>
                    <a:pt x="1036206" y="115773"/>
                    <a:pt x="1035591" y="117753"/>
                    <a:pt x="1034363" y="118982"/>
                  </a:cubicBezTo>
                  <a:cubicBezTo>
                    <a:pt x="1033134" y="120211"/>
                    <a:pt x="1029448" y="121508"/>
                    <a:pt x="1023304" y="122873"/>
                  </a:cubicBezTo>
                  <a:cubicBezTo>
                    <a:pt x="1017160" y="124238"/>
                    <a:pt x="1008491" y="127515"/>
                    <a:pt x="997296" y="132703"/>
                  </a:cubicBezTo>
                  <a:cubicBezTo>
                    <a:pt x="980640" y="140348"/>
                    <a:pt x="962619" y="145946"/>
                    <a:pt x="943232" y="149495"/>
                  </a:cubicBezTo>
                  <a:cubicBezTo>
                    <a:pt x="939136" y="154956"/>
                    <a:pt x="937088" y="160417"/>
                    <a:pt x="937088" y="165878"/>
                  </a:cubicBezTo>
                  <a:cubicBezTo>
                    <a:pt x="937088" y="171339"/>
                    <a:pt x="937225" y="175845"/>
                    <a:pt x="937498" y="179394"/>
                  </a:cubicBezTo>
                  <a:cubicBezTo>
                    <a:pt x="957431" y="159188"/>
                    <a:pt x="974769" y="149086"/>
                    <a:pt x="989514" y="149086"/>
                  </a:cubicBezTo>
                  <a:cubicBezTo>
                    <a:pt x="995248" y="149086"/>
                    <a:pt x="1001255" y="150724"/>
                    <a:pt x="1007535" y="154001"/>
                  </a:cubicBezTo>
                  <a:cubicBezTo>
                    <a:pt x="1013816" y="157277"/>
                    <a:pt x="1018594" y="160485"/>
                    <a:pt x="1021870" y="163626"/>
                  </a:cubicBezTo>
                  <a:cubicBezTo>
                    <a:pt x="1025147" y="166766"/>
                    <a:pt x="1027195" y="169837"/>
                    <a:pt x="1028014" y="172841"/>
                  </a:cubicBezTo>
                  <a:cubicBezTo>
                    <a:pt x="1028833" y="175845"/>
                    <a:pt x="1029994" y="186357"/>
                    <a:pt x="1031495" y="204378"/>
                  </a:cubicBezTo>
                  <a:cubicBezTo>
                    <a:pt x="1032997" y="222400"/>
                    <a:pt x="1033748" y="232502"/>
                    <a:pt x="1033748" y="234687"/>
                  </a:cubicBezTo>
                  <a:cubicBezTo>
                    <a:pt x="1033748" y="249431"/>
                    <a:pt x="1030199" y="267453"/>
                    <a:pt x="1023099" y="288751"/>
                  </a:cubicBezTo>
                  <a:cubicBezTo>
                    <a:pt x="1016000" y="310049"/>
                    <a:pt x="1010812" y="320698"/>
                    <a:pt x="1007535" y="320698"/>
                  </a:cubicBezTo>
                  <a:cubicBezTo>
                    <a:pt x="1005078" y="320698"/>
                    <a:pt x="1002211" y="316465"/>
                    <a:pt x="998934" y="308001"/>
                  </a:cubicBezTo>
                  <a:cubicBezTo>
                    <a:pt x="993746" y="294894"/>
                    <a:pt x="986647" y="284245"/>
                    <a:pt x="977636" y="276054"/>
                  </a:cubicBezTo>
                  <a:cubicBezTo>
                    <a:pt x="973541" y="276327"/>
                    <a:pt x="968899" y="277351"/>
                    <a:pt x="963711" y="279126"/>
                  </a:cubicBezTo>
                  <a:cubicBezTo>
                    <a:pt x="958523" y="280900"/>
                    <a:pt x="954427" y="282880"/>
                    <a:pt x="951424" y="285065"/>
                  </a:cubicBezTo>
                  <a:cubicBezTo>
                    <a:pt x="948420" y="287249"/>
                    <a:pt x="945690" y="288341"/>
                    <a:pt x="943232" y="288341"/>
                  </a:cubicBezTo>
                  <a:cubicBezTo>
                    <a:pt x="940775" y="288341"/>
                    <a:pt x="938249" y="286771"/>
                    <a:pt x="935655" y="283631"/>
                  </a:cubicBezTo>
                  <a:cubicBezTo>
                    <a:pt x="933061" y="280491"/>
                    <a:pt x="929648" y="276122"/>
                    <a:pt x="925416" y="270525"/>
                  </a:cubicBezTo>
                  <a:cubicBezTo>
                    <a:pt x="921183" y="264927"/>
                    <a:pt x="917975" y="259125"/>
                    <a:pt x="915791" y="253118"/>
                  </a:cubicBezTo>
                  <a:cubicBezTo>
                    <a:pt x="913606" y="247111"/>
                    <a:pt x="912514" y="235779"/>
                    <a:pt x="912514" y="219123"/>
                  </a:cubicBezTo>
                  <a:cubicBezTo>
                    <a:pt x="912514" y="202467"/>
                    <a:pt x="914494" y="189429"/>
                    <a:pt x="918453" y="180009"/>
                  </a:cubicBezTo>
                  <a:cubicBezTo>
                    <a:pt x="922412" y="170588"/>
                    <a:pt x="928760" y="160554"/>
                    <a:pt x="937498" y="149905"/>
                  </a:cubicBezTo>
                  <a:cubicBezTo>
                    <a:pt x="928214" y="148266"/>
                    <a:pt x="921252" y="144922"/>
                    <a:pt x="916610" y="139870"/>
                  </a:cubicBezTo>
                  <a:cubicBezTo>
                    <a:pt x="911968" y="134819"/>
                    <a:pt x="908282" y="126559"/>
                    <a:pt x="905551" y="115091"/>
                  </a:cubicBezTo>
                  <a:cubicBezTo>
                    <a:pt x="888076" y="143215"/>
                    <a:pt x="870737" y="165605"/>
                    <a:pt x="853535" y="182261"/>
                  </a:cubicBezTo>
                  <a:cubicBezTo>
                    <a:pt x="852989" y="192364"/>
                    <a:pt x="852716" y="202330"/>
                    <a:pt x="852716" y="212160"/>
                  </a:cubicBezTo>
                  <a:cubicBezTo>
                    <a:pt x="852716" y="240557"/>
                    <a:pt x="854491" y="258033"/>
                    <a:pt x="858041" y="264586"/>
                  </a:cubicBezTo>
                  <a:cubicBezTo>
                    <a:pt x="859679" y="267589"/>
                    <a:pt x="860498" y="276122"/>
                    <a:pt x="860498" y="290184"/>
                  </a:cubicBezTo>
                  <a:cubicBezTo>
                    <a:pt x="860498" y="304246"/>
                    <a:pt x="860088" y="312643"/>
                    <a:pt x="859269" y="315373"/>
                  </a:cubicBezTo>
                  <a:cubicBezTo>
                    <a:pt x="858450" y="318104"/>
                    <a:pt x="856948" y="319469"/>
                    <a:pt x="854764" y="319469"/>
                  </a:cubicBezTo>
                  <a:cubicBezTo>
                    <a:pt x="852580" y="319469"/>
                    <a:pt x="849166" y="316329"/>
                    <a:pt x="844525" y="310049"/>
                  </a:cubicBezTo>
                  <a:cubicBezTo>
                    <a:pt x="838790" y="302130"/>
                    <a:pt x="818175" y="280286"/>
                    <a:pt x="782679" y="244517"/>
                  </a:cubicBezTo>
                  <a:cubicBezTo>
                    <a:pt x="778856" y="245882"/>
                    <a:pt x="773532" y="242332"/>
                    <a:pt x="766705" y="233868"/>
                  </a:cubicBezTo>
                  <a:cubicBezTo>
                    <a:pt x="759879" y="225403"/>
                    <a:pt x="756466" y="219328"/>
                    <a:pt x="756466" y="215642"/>
                  </a:cubicBezTo>
                  <a:cubicBezTo>
                    <a:pt x="756466" y="211955"/>
                    <a:pt x="757490" y="208952"/>
                    <a:pt x="759538" y="206631"/>
                  </a:cubicBezTo>
                  <a:cubicBezTo>
                    <a:pt x="761586" y="204310"/>
                    <a:pt x="763975" y="203150"/>
                    <a:pt x="766705" y="203150"/>
                  </a:cubicBezTo>
                  <a:lnTo>
                    <a:pt x="771211" y="203969"/>
                  </a:lnTo>
                  <a:cubicBezTo>
                    <a:pt x="775033" y="203969"/>
                    <a:pt x="779129" y="202057"/>
                    <a:pt x="783498" y="198235"/>
                  </a:cubicBezTo>
                  <a:cubicBezTo>
                    <a:pt x="796604" y="186766"/>
                    <a:pt x="812578" y="175708"/>
                    <a:pt x="831418" y="165059"/>
                  </a:cubicBezTo>
                  <a:cubicBezTo>
                    <a:pt x="831418" y="151407"/>
                    <a:pt x="831555" y="141850"/>
                    <a:pt x="831828" y="136389"/>
                  </a:cubicBezTo>
                  <a:cubicBezTo>
                    <a:pt x="824182" y="144034"/>
                    <a:pt x="817015" y="149836"/>
                    <a:pt x="810325" y="153796"/>
                  </a:cubicBezTo>
                  <a:cubicBezTo>
                    <a:pt x="803635" y="157755"/>
                    <a:pt x="797833" y="159735"/>
                    <a:pt x="792918" y="159735"/>
                  </a:cubicBezTo>
                  <a:cubicBezTo>
                    <a:pt x="788003" y="159735"/>
                    <a:pt x="782269" y="157687"/>
                    <a:pt x="775716" y="153591"/>
                  </a:cubicBezTo>
                  <a:cubicBezTo>
                    <a:pt x="769163" y="149495"/>
                    <a:pt x="762678" y="144307"/>
                    <a:pt x="756261" y="138027"/>
                  </a:cubicBezTo>
                  <a:cubicBezTo>
                    <a:pt x="749845" y="131747"/>
                    <a:pt x="745271" y="127788"/>
                    <a:pt x="742540" y="126149"/>
                  </a:cubicBezTo>
                  <a:cubicBezTo>
                    <a:pt x="739810" y="124511"/>
                    <a:pt x="738445" y="122941"/>
                    <a:pt x="738445" y="121439"/>
                  </a:cubicBezTo>
                  <a:cubicBezTo>
                    <a:pt x="738445" y="119938"/>
                    <a:pt x="739878" y="119187"/>
                    <a:pt x="742745" y="119187"/>
                  </a:cubicBezTo>
                  <a:cubicBezTo>
                    <a:pt x="745612" y="119187"/>
                    <a:pt x="748343" y="119460"/>
                    <a:pt x="750937" y="120006"/>
                  </a:cubicBezTo>
                  <a:cubicBezTo>
                    <a:pt x="753531" y="120552"/>
                    <a:pt x="755783" y="120825"/>
                    <a:pt x="757695" y="120825"/>
                  </a:cubicBezTo>
                  <a:cubicBezTo>
                    <a:pt x="762883" y="120825"/>
                    <a:pt x="770528" y="118026"/>
                    <a:pt x="780631" y="112429"/>
                  </a:cubicBezTo>
                  <a:cubicBezTo>
                    <a:pt x="790734" y="106831"/>
                    <a:pt x="808892" y="95295"/>
                    <a:pt x="835104" y="77820"/>
                  </a:cubicBezTo>
                  <a:cubicBezTo>
                    <a:pt x="837562" y="63075"/>
                    <a:pt x="838790" y="52767"/>
                    <a:pt x="838790" y="46897"/>
                  </a:cubicBezTo>
                  <a:cubicBezTo>
                    <a:pt x="838790" y="41026"/>
                    <a:pt x="836470" y="35087"/>
                    <a:pt x="831828" y="29080"/>
                  </a:cubicBezTo>
                  <a:cubicBezTo>
                    <a:pt x="826640" y="22254"/>
                    <a:pt x="824046" y="17339"/>
                    <a:pt x="824046" y="14335"/>
                  </a:cubicBezTo>
                  <a:cubicBezTo>
                    <a:pt x="824046" y="12424"/>
                    <a:pt x="825821" y="11468"/>
                    <a:pt x="829370" y="11468"/>
                  </a:cubicBezTo>
                  <a:close/>
                  <a:moveTo>
                    <a:pt x="1290747" y="0"/>
                  </a:moveTo>
                  <a:cubicBezTo>
                    <a:pt x="1301259" y="0"/>
                    <a:pt x="1312113" y="4096"/>
                    <a:pt x="1323308" y="12288"/>
                  </a:cubicBezTo>
                  <a:cubicBezTo>
                    <a:pt x="1334503" y="20479"/>
                    <a:pt x="1340101" y="29217"/>
                    <a:pt x="1340101" y="38500"/>
                  </a:cubicBezTo>
                  <a:cubicBezTo>
                    <a:pt x="1340101" y="42323"/>
                    <a:pt x="1339282" y="45054"/>
                    <a:pt x="1337643" y="46692"/>
                  </a:cubicBezTo>
                  <a:cubicBezTo>
                    <a:pt x="1325356" y="58979"/>
                    <a:pt x="1317165" y="70174"/>
                    <a:pt x="1313069" y="80277"/>
                  </a:cubicBezTo>
                  <a:cubicBezTo>
                    <a:pt x="1319622" y="86011"/>
                    <a:pt x="1322899" y="91609"/>
                    <a:pt x="1322899" y="97070"/>
                  </a:cubicBezTo>
                  <a:cubicBezTo>
                    <a:pt x="1322899" y="102531"/>
                    <a:pt x="1318598" y="106012"/>
                    <a:pt x="1309997" y="107514"/>
                  </a:cubicBezTo>
                  <a:cubicBezTo>
                    <a:pt x="1301396" y="109016"/>
                    <a:pt x="1292863" y="111268"/>
                    <a:pt x="1284399" y="114272"/>
                  </a:cubicBezTo>
                  <a:cubicBezTo>
                    <a:pt x="1275934" y="117275"/>
                    <a:pt x="1262555" y="123009"/>
                    <a:pt x="1244260" y="131474"/>
                  </a:cubicBezTo>
                  <a:cubicBezTo>
                    <a:pt x="1243441" y="132020"/>
                    <a:pt x="1242349" y="132293"/>
                    <a:pt x="1240984" y="132293"/>
                  </a:cubicBezTo>
                  <a:cubicBezTo>
                    <a:pt x="1236069" y="132293"/>
                    <a:pt x="1229516" y="129153"/>
                    <a:pt x="1221324" y="122873"/>
                  </a:cubicBezTo>
                  <a:cubicBezTo>
                    <a:pt x="1219140" y="129972"/>
                    <a:pt x="1218048" y="135979"/>
                    <a:pt x="1218048" y="140894"/>
                  </a:cubicBezTo>
                  <a:cubicBezTo>
                    <a:pt x="1218048" y="149905"/>
                    <a:pt x="1221870" y="154410"/>
                    <a:pt x="1229516" y="154410"/>
                  </a:cubicBezTo>
                  <a:cubicBezTo>
                    <a:pt x="1237161" y="154410"/>
                    <a:pt x="1248083" y="152499"/>
                    <a:pt x="1262282" y="148676"/>
                  </a:cubicBezTo>
                  <a:cubicBezTo>
                    <a:pt x="1276480" y="144853"/>
                    <a:pt x="1290133" y="139938"/>
                    <a:pt x="1303239" y="133931"/>
                  </a:cubicBezTo>
                  <a:cubicBezTo>
                    <a:pt x="1304058" y="133385"/>
                    <a:pt x="1305151" y="133112"/>
                    <a:pt x="1306516" y="133112"/>
                  </a:cubicBezTo>
                  <a:cubicBezTo>
                    <a:pt x="1311158" y="133112"/>
                    <a:pt x="1316755" y="135297"/>
                    <a:pt x="1323308" y="139665"/>
                  </a:cubicBezTo>
                  <a:cubicBezTo>
                    <a:pt x="1329862" y="144034"/>
                    <a:pt x="1333138" y="147720"/>
                    <a:pt x="1333138" y="150724"/>
                  </a:cubicBezTo>
                  <a:cubicBezTo>
                    <a:pt x="1333138" y="163830"/>
                    <a:pt x="1326585" y="171612"/>
                    <a:pt x="1313478" y="174070"/>
                  </a:cubicBezTo>
                  <a:cubicBezTo>
                    <a:pt x="1315117" y="181169"/>
                    <a:pt x="1315936" y="186766"/>
                    <a:pt x="1315936" y="190862"/>
                  </a:cubicBezTo>
                  <a:cubicBezTo>
                    <a:pt x="1328223" y="188951"/>
                    <a:pt x="1345425" y="185128"/>
                    <a:pt x="1367542" y="179394"/>
                  </a:cubicBezTo>
                  <a:cubicBezTo>
                    <a:pt x="1370546" y="178575"/>
                    <a:pt x="1373686" y="178165"/>
                    <a:pt x="1376963" y="178165"/>
                  </a:cubicBezTo>
                  <a:cubicBezTo>
                    <a:pt x="1388977" y="178165"/>
                    <a:pt x="1399489" y="181510"/>
                    <a:pt x="1408500" y="188200"/>
                  </a:cubicBezTo>
                  <a:cubicBezTo>
                    <a:pt x="1417511" y="194890"/>
                    <a:pt x="1422016" y="202330"/>
                    <a:pt x="1422016" y="210522"/>
                  </a:cubicBezTo>
                  <a:cubicBezTo>
                    <a:pt x="1422016" y="217348"/>
                    <a:pt x="1416964" y="220761"/>
                    <a:pt x="1406862" y="220761"/>
                  </a:cubicBezTo>
                  <a:cubicBezTo>
                    <a:pt x="1398943" y="220761"/>
                    <a:pt x="1383652" y="218440"/>
                    <a:pt x="1360989" y="213798"/>
                  </a:cubicBezTo>
                  <a:cubicBezTo>
                    <a:pt x="1357167" y="212979"/>
                    <a:pt x="1350545" y="212570"/>
                    <a:pt x="1341125" y="212570"/>
                  </a:cubicBezTo>
                  <a:cubicBezTo>
                    <a:pt x="1331705" y="212570"/>
                    <a:pt x="1323308" y="213525"/>
                    <a:pt x="1315936" y="215437"/>
                  </a:cubicBezTo>
                  <a:cubicBezTo>
                    <a:pt x="1315390" y="221171"/>
                    <a:pt x="1315117" y="227041"/>
                    <a:pt x="1315117" y="233048"/>
                  </a:cubicBezTo>
                  <a:lnTo>
                    <a:pt x="1317574" y="297352"/>
                  </a:lnTo>
                  <a:cubicBezTo>
                    <a:pt x="1317574" y="315919"/>
                    <a:pt x="1314844" y="331893"/>
                    <a:pt x="1309383" y="345272"/>
                  </a:cubicBezTo>
                  <a:cubicBezTo>
                    <a:pt x="1303922" y="358651"/>
                    <a:pt x="1300236" y="365341"/>
                    <a:pt x="1298324" y="365341"/>
                  </a:cubicBezTo>
                  <a:cubicBezTo>
                    <a:pt x="1296413" y="365341"/>
                    <a:pt x="1293751" y="363635"/>
                    <a:pt x="1290337" y="360222"/>
                  </a:cubicBezTo>
                  <a:cubicBezTo>
                    <a:pt x="1286924" y="356808"/>
                    <a:pt x="1281190" y="353464"/>
                    <a:pt x="1273135" y="350187"/>
                  </a:cubicBezTo>
                  <a:cubicBezTo>
                    <a:pt x="1265080" y="346910"/>
                    <a:pt x="1256275" y="342064"/>
                    <a:pt x="1246718" y="335647"/>
                  </a:cubicBezTo>
                  <a:cubicBezTo>
                    <a:pt x="1237161" y="329230"/>
                    <a:pt x="1230676" y="324247"/>
                    <a:pt x="1227263" y="320698"/>
                  </a:cubicBezTo>
                  <a:cubicBezTo>
                    <a:pt x="1223850" y="317148"/>
                    <a:pt x="1218116" y="309912"/>
                    <a:pt x="1210061" y="298990"/>
                  </a:cubicBezTo>
                  <a:cubicBezTo>
                    <a:pt x="1202006" y="288068"/>
                    <a:pt x="1197296" y="281310"/>
                    <a:pt x="1195930" y="278716"/>
                  </a:cubicBezTo>
                  <a:cubicBezTo>
                    <a:pt x="1194565" y="276122"/>
                    <a:pt x="1193883" y="273050"/>
                    <a:pt x="1193883" y="269501"/>
                  </a:cubicBezTo>
                  <a:cubicBezTo>
                    <a:pt x="1193883" y="265951"/>
                    <a:pt x="1194565" y="263152"/>
                    <a:pt x="1195930" y="261104"/>
                  </a:cubicBezTo>
                  <a:cubicBezTo>
                    <a:pt x="1197296" y="259057"/>
                    <a:pt x="1200231" y="257691"/>
                    <a:pt x="1204736" y="257009"/>
                  </a:cubicBezTo>
                  <a:cubicBezTo>
                    <a:pt x="1209242" y="256326"/>
                    <a:pt x="1216887" y="255985"/>
                    <a:pt x="1227673" y="255985"/>
                  </a:cubicBezTo>
                  <a:cubicBezTo>
                    <a:pt x="1238458" y="255985"/>
                    <a:pt x="1246581" y="256394"/>
                    <a:pt x="1252042" y="257213"/>
                  </a:cubicBezTo>
                  <a:cubicBezTo>
                    <a:pt x="1257503" y="258033"/>
                    <a:pt x="1262213" y="260695"/>
                    <a:pt x="1266173" y="265200"/>
                  </a:cubicBezTo>
                  <a:cubicBezTo>
                    <a:pt x="1270132" y="269705"/>
                    <a:pt x="1272111" y="273869"/>
                    <a:pt x="1272111" y="277692"/>
                  </a:cubicBezTo>
                  <a:cubicBezTo>
                    <a:pt x="1272111" y="281515"/>
                    <a:pt x="1269176" y="285269"/>
                    <a:pt x="1263306" y="288955"/>
                  </a:cubicBezTo>
                  <a:cubicBezTo>
                    <a:pt x="1257435" y="292642"/>
                    <a:pt x="1252588" y="294485"/>
                    <a:pt x="1248766" y="294485"/>
                  </a:cubicBezTo>
                  <a:cubicBezTo>
                    <a:pt x="1246581" y="294485"/>
                    <a:pt x="1244260" y="293461"/>
                    <a:pt x="1241803" y="291413"/>
                  </a:cubicBezTo>
                  <a:cubicBezTo>
                    <a:pt x="1239345" y="289365"/>
                    <a:pt x="1236956" y="287727"/>
                    <a:pt x="1234635" y="286498"/>
                  </a:cubicBezTo>
                  <a:cubicBezTo>
                    <a:pt x="1232314" y="285269"/>
                    <a:pt x="1228219" y="283972"/>
                    <a:pt x="1222348" y="282607"/>
                  </a:cubicBezTo>
                  <a:cubicBezTo>
                    <a:pt x="1216477" y="281242"/>
                    <a:pt x="1212587" y="280559"/>
                    <a:pt x="1210675" y="280559"/>
                  </a:cubicBezTo>
                  <a:cubicBezTo>
                    <a:pt x="1208764" y="280559"/>
                    <a:pt x="1207808" y="281378"/>
                    <a:pt x="1207808" y="283017"/>
                  </a:cubicBezTo>
                  <a:cubicBezTo>
                    <a:pt x="1207808" y="284655"/>
                    <a:pt x="1209720" y="287659"/>
                    <a:pt x="1213542" y="292027"/>
                  </a:cubicBezTo>
                  <a:cubicBezTo>
                    <a:pt x="1217365" y="296396"/>
                    <a:pt x="1222348" y="300424"/>
                    <a:pt x="1228492" y="304110"/>
                  </a:cubicBezTo>
                  <a:cubicBezTo>
                    <a:pt x="1234635" y="307796"/>
                    <a:pt x="1240096" y="310049"/>
                    <a:pt x="1244875" y="310868"/>
                  </a:cubicBezTo>
                  <a:cubicBezTo>
                    <a:pt x="1249653" y="311687"/>
                    <a:pt x="1259142" y="312096"/>
                    <a:pt x="1273340" y="312096"/>
                  </a:cubicBezTo>
                  <a:cubicBezTo>
                    <a:pt x="1278528" y="312096"/>
                    <a:pt x="1282487" y="311073"/>
                    <a:pt x="1285218" y="309025"/>
                  </a:cubicBezTo>
                  <a:cubicBezTo>
                    <a:pt x="1287948" y="306977"/>
                    <a:pt x="1289723" y="300833"/>
                    <a:pt x="1290542" y="290594"/>
                  </a:cubicBezTo>
                  <a:cubicBezTo>
                    <a:pt x="1291361" y="280354"/>
                    <a:pt x="1291771" y="269774"/>
                    <a:pt x="1291771" y="258852"/>
                  </a:cubicBezTo>
                  <a:cubicBezTo>
                    <a:pt x="1291771" y="247930"/>
                    <a:pt x="1290406" y="234550"/>
                    <a:pt x="1287675" y="218713"/>
                  </a:cubicBezTo>
                  <a:cubicBezTo>
                    <a:pt x="1254090" y="226359"/>
                    <a:pt x="1226512" y="234823"/>
                    <a:pt x="1204941" y="244107"/>
                  </a:cubicBezTo>
                  <a:cubicBezTo>
                    <a:pt x="1164803" y="261309"/>
                    <a:pt x="1141866" y="269910"/>
                    <a:pt x="1136132" y="269910"/>
                  </a:cubicBezTo>
                  <a:cubicBezTo>
                    <a:pt x="1132856" y="269910"/>
                    <a:pt x="1127258" y="266565"/>
                    <a:pt x="1119340" y="259876"/>
                  </a:cubicBezTo>
                  <a:cubicBezTo>
                    <a:pt x="1111421" y="253186"/>
                    <a:pt x="1107462" y="248885"/>
                    <a:pt x="1107462" y="246974"/>
                  </a:cubicBezTo>
                  <a:cubicBezTo>
                    <a:pt x="1107462" y="245063"/>
                    <a:pt x="1108418" y="243493"/>
                    <a:pt x="1110329" y="242264"/>
                  </a:cubicBezTo>
                  <a:cubicBezTo>
                    <a:pt x="1112241" y="241035"/>
                    <a:pt x="1114288" y="240421"/>
                    <a:pt x="1116473" y="240421"/>
                  </a:cubicBezTo>
                  <a:cubicBezTo>
                    <a:pt x="1117838" y="240421"/>
                    <a:pt x="1119272" y="241172"/>
                    <a:pt x="1120773" y="242673"/>
                  </a:cubicBezTo>
                  <a:cubicBezTo>
                    <a:pt x="1122275" y="244175"/>
                    <a:pt x="1123982" y="244926"/>
                    <a:pt x="1125893" y="244926"/>
                  </a:cubicBezTo>
                  <a:cubicBezTo>
                    <a:pt x="1129443" y="244926"/>
                    <a:pt x="1147191" y="237554"/>
                    <a:pt x="1179138" y="222809"/>
                  </a:cubicBezTo>
                  <a:cubicBezTo>
                    <a:pt x="1211085" y="208064"/>
                    <a:pt x="1231700" y="196323"/>
                    <a:pt x="1240984" y="187586"/>
                  </a:cubicBezTo>
                  <a:cubicBezTo>
                    <a:pt x="1221051" y="188132"/>
                    <a:pt x="1208218" y="182534"/>
                    <a:pt x="1202484" y="170793"/>
                  </a:cubicBezTo>
                  <a:cubicBezTo>
                    <a:pt x="1196750" y="159052"/>
                    <a:pt x="1193883" y="146355"/>
                    <a:pt x="1193883" y="132703"/>
                  </a:cubicBezTo>
                  <a:cubicBezTo>
                    <a:pt x="1193883" y="125057"/>
                    <a:pt x="1195521" y="105671"/>
                    <a:pt x="1198797" y="74543"/>
                  </a:cubicBezTo>
                  <a:cubicBezTo>
                    <a:pt x="1199071" y="71539"/>
                    <a:pt x="1199207" y="68468"/>
                    <a:pt x="1199207" y="65328"/>
                  </a:cubicBezTo>
                  <a:cubicBezTo>
                    <a:pt x="1199207" y="62187"/>
                    <a:pt x="1197773" y="59184"/>
                    <a:pt x="1194907" y="56317"/>
                  </a:cubicBezTo>
                  <a:cubicBezTo>
                    <a:pt x="1192040" y="53450"/>
                    <a:pt x="1190606" y="50788"/>
                    <a:pt x="1190606" y="48330"/>
                  </a:cubicBezTo>
                  <a:cubicBezTo>
                    <a:pt x="1190606" y="45873"/>
                    <a:pt x="1191289" y="43620"/>
                    <a:pt x="1192654" y="41572"/>
                  </a:cubicBezTo>
                  <a:cubicBezTo>
                    <a:pt x="1194019" y="39524"/>
                    <a:pt x="1196067" y="37886"/>
                    <a:pt x="1198797" y="36657"/>
                  </a:cubicBezTo>
                  <a:cubicBezTo>
                    <a:pt x="1201528" y="35429"/>
                    <a:pt x="1204259" y="34814"/>
                    <a:pt x="1206989" y="34814"/>
                  </a:cubicBezTo>
                  <a:lnTo>
                    <a:pt x="1214361" y="35224"/>
                  </a:lnTo>
                  <a:cubicBezTo>
                    <a:pt x="1225829" y="35224"/>
                    <a:pt x="1242622" y="26213"/>
                    <a:pt x="1264739" y="8192"/>
                  </a:cubicBezTo>
                  <a:cubicBezTo>
                    <a:pt x="1271565" y="2731"/>
                    <a:pt x="1280235" y="0"/>
                    <a:pt x="129074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0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Box 2"/>
          <p:cNvSpPr/>
          <p:nvPr/>
        </p:nvSpPr>
        <p:spPr>
          <a:xfrm>
            <a:off x="771525" y="630238"/>
            <a:ext cx="7651750" cy="4033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  <a:spcBef>
                <a:spcPts val="800"/>
              </a:spcBef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2.各小组进行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成果制作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，力求做到尽善尽美。小组成员可以在制作过程中提出完善意见。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  <a:spcBef>
                <a:spcPts val="800"/>
              </a:spcBef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展示成果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时，本组的同学可以补充，其他小组的同学可以提问，最后评选出活动开展得最好的小组。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1"/>
          <p:cNvSpPr/>
          <p:nvPr/>
        </p:nvSpPr>
        <p:spPr>
          <a:xfrm>
            <a:off x="476250" y="390525"/>
            <a:ext cx="495141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solidFill>
                  <a:srgbClr val="FA8EA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✿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展示活动成果（范例）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146" name="组合 7"/>
          <p:cNvGrpSpPr/>
          <p:nvPr/>
        </p:nvGrpSpPr>
        <p:grpSpPr>
          <a:xfrm>
            <a:off x="3917950" y="1076325"/>
            <a:ext cx="1308100" cy="584200"/>
            <a:chOff x="4027868" y="1307206"/>
            <a:chExt cx="1308600" cy="584775"/>
          </a:xfrm>
        </p:grpSpPr>
        <p:sp>
          <p:nvSpPr>
            <p:cNvPr id="6147" name="文本框 2"/>
            <p:cNvSpPr/>
            <p:nvPr/>
          </p:nvSpPr>
          <p:spPr>
            <a:xfrm>
              <a:off x="4027868" y="1307206"/>
              <a:ext cx="1088264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3200" b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春节</a:t>
              </a:r>
              <a:endPara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148" name="图片 6"/>
            <p:cNvPicPr>
              <a:picLocks noChangeAspect="1"/>
            </p:cNvPicPr>
            <p:nvPr/>
          </p:nvPicPr>
          <p:blipFill>
            <a:blip r:embed="rId1" cstate="email"/>
            <a:srcRect r="-2385"/>
            <a:stretch>
              <a:fillRect/>
            </a:stretch>
          </p:blipFill>
          <p:spPr>
            <a:xfrm>
              <a:off x="5026689" y="1442433"/>
              <a:ext cx="309779" cy="39159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6149" name="文本框 8"/>
          <p:cNvSpPr/>
          <p:nvPr/>
        </p:nvSpPr>
        <p:spPr>
          <a:xfrm>
            <a:off x="541338" y="1665288"/>
            <a:ext cx="27368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♢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讲春节故事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50" name="矩形 9"/>
          <p:cNvSpPr/>
          <p:nvPr/>
        </p:nvSpPr>
        <p:spPr>
          <a:xfrm>
            <a:off x="617538" y="2239963"/>
            <a:ext cx="8235950" cy="23764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0" hangingPunct="0">
              <a:lnSpc>
                <a:spcPct val="120000"/>
              </a:lnSpc>
            </a:pPr>
            <a:r>
              <a:rPr lang="zh-CN" altLang="en-US" sz="3200" b="1" spc="0" dirty="0">
                <a:latin typeface="楷体" panose="02010609060101010101" pitchFamily="49" charset="-122"/>
                <a:ea typeface="楷体" panose="02010609060101010101" pitchFamily="49" charset="-122"/>
              </a:rPr>
              <a:t>    一种叫</a:t>
            </a:r>
            <a:r>
              <a:rPr lang="zh-CN" altLang="en-US" sz="3200" b="1" spc="-1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spc="-60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3200" b="1" spc="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spc="-60" dirty="0">
                <a:latin typeface="楷体" panose="02010609060101010101" pitchFamily="49" charset="-122"/>
                <a:ea typeface="楷体" panose="02010609060101010101" pitchFamily="49" charset="-122"/>
              </a:rPr>
              <a:t>的兽每到一年的最后一天就出来伤害人命。这天，来了个老人。他在门</a:t>
            </a:r>
            <a:r>
              <a:rPr lang="zh-CN" altLang="en-US" sz="3200" b="1" spc="0" dirty="0">
                <a:latin typeface="楷体" panose="02010609060101010101" pitchFamily="49" charset="-122"/>
                <a:ea typeface="楷体" panose="02010609060101010101" pitchFamily="49" charset="-122"/>
              </a:rPr>
              <a:t>上贴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上大红纸，点燃灯火，屋内烛火通明。“年”浑身一抖，大叫了一声。将近门口时，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 fill="hold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 fill="hold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6149" grpId="0"/>
      <p:bldP spid="61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"/>
          <p:cNvSpPr/>
          <p:nvPr/>
        </p:nvSpPr>
        <p:spPr>
          <a:xfrm>
            <a:off x="584200" y="665163"/>
            <a:ext cx="8432800" cy="3559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院内突然传来“噼里啪啦”的炸响声，“年”浑身战栗，逃走了。原来，</a:t>
            </a:r>
            <a:r>
              <a:rPr lang="zh-CN" altLang="en-US" sz="32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“年”最怕红色、火光和炸响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。从此每年除夕，家家</a:t>
            </a:r>
            <a:r>
              <a:rPr lang="zh-CN" altLang="en-US" sz="3200" b="1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贴红对联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燃放爆竹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；户户</a:t>
            </a:r>
            <a:r>
              <a:rPr lang="zh-CN" altLang="en-US" sz="3200" b="1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烛火通明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hangingPunct="0">
              <a:lnSpc>
                <a:spcPct val="120000"/>
              </a:lnSpc>
            </a:pPr>
            <a:r>
              <a:rPr lang="zh-CN" altLang="en-US" sz="3200" b="1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守更待岁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，祈求来年的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hangingPunct="0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幸福平安。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53050" y="2370138"/>
            <a:ext cx="2400300" cy="2400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1"/>
          <p:cNvSpPr/>
          <p:nvPr/>
        </p:nvSpPr>
        <p:spPr>
          <a:xfrm>
            <a:off x="625475" y="539750"/>
            <a:ext cx="3130550" cy="615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400" b="1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♢</a:t>
            </a:r>
            <a:r>
              <a:rPr lang="zh-CN" altLang="en-US" sz="34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看春节习俗</a:t>
            </a:r>
            <a:endParaRPr lang="zh-CN" altLang="en-US" sz="3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87488" y="1412875"/>
            <a:ext cx="2466975" cy="26558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5" name="图片 5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775" y="1285875"/>
            <a:ext cx="3003550" cy="24606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8196" name="文本框 6"/>
          <p:cNvSpPr/>
          <p:nvPr/>
        </p:nvSpPr>
        <p:spPr>
          <a:xfrm>
            <a:off x="1992313" y="4068763"/>
            <a:ext cx="14589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贴春联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7" name="文本框 7"/>
          <p:cNvSpPr/>
          <p:nvPr/>
        </p:nvSpPr>
        <p:spPr>
          <a:xfrm>
            <a:off x="5964238" y="4068763"/>
            <a:ext cx="14589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挂年画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 fill="hold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fill="hold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fill="hold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  <p:bldP spid="8196" grpId="0"/>
      <p:bldP spid="81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1"/>
          <p:cNvSpPr/>
          <p:nvPr/>
        </p:nvSpPr>
        <p:spPr>
          <a:xfrm>
            <a:off x="419100" y="417513"/>
            <a:ext cx="27368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♢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读春节诗句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8" name="文本框 2"/>
          <p:cNvSpPr/>
          <p:nvPr/>
        </p:nvSpPr>
        <p:spPr>
          <a:xfrm>
            <a:off x="908050" y="1014413"/>
            <a:ext cx="3489325" cy="3843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元日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0" hangingPunct="0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北宋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王安石</a:t>
            </a:r>
            <a:endParaRPr lang="en-US" altLang="zh-CN" sz="32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 eaLnBrk="0" hangingPunc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爆竹声中一岁除，春风送暖入屠苏。千门万户曈曈日，总把新桃换旧符。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9" name="文本框 3"/>
          <p:cNvSpPr/>
          <p:nvPr/>
        </p:nvSpPr>
        <p:spPr>
          <a:xfrm>
            <a:off x="5235575" y="1035050"/>
            <a:ext cx="3490913" cy="3841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除夜雪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0" hangingPunct="0">
              <a:lnSpc>
                <a:spcPct val="130000"/>
              </a:lnSpc>
            </a:pP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    [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南宋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辛弃疾</a:t>
            </a:r>
            <a:endParaRPr lang="en-US" altLang="zh-CN" sz="28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 eaLnBrk="0" hangingPunc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北风吹雪四更初，嘉瑞天教及岁除。半盏屠苏犹未举，灯前小草写桃符。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0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397375" y="709613"/>
            <a:ext cx="635000" cy="4264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 fill="hold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 fill="hold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 fill="hold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9218" grpId="0"/>
      <p:bldP spid="92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合 8"/>
          <p:cNvGrpSpPr/>
          <p:nvPr/>
        </p:nvGrpSpPr>
        <p:grpSpPr>
          <a:xfrm>
            <a:off x="6210300" y="1068388"/>
            <a:ext cx="2511425" cy="973137"/>
            <a:chOff x="6088054" y="1076028"/>
            <a:chExt cx="2732608" cy="938135"/>
          </a:xfrm>
        </p:grpSpPr>
        <p:pic>
          <p:nvPicPr>
            <p:cNvPr id="10242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088054" y="1076028"/>
              <a:ext cx="2732608" cy="93813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43" name="文本框 35"/>
            <p:cNvSpPr/>
            <p:nvPr/>
          </p:nvSpPr>
          <p:spPr>
            <a:xfrm>
              <a:off x="7091006" y="1287426"/>
              <a:ext cx="851608" cy="61555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3400" b="1">
                  <a:solidFill>
                    <a:srgbClr val="99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肉</a:t>
              </a:r>
              <a:endParaRPr lang="zh-CN" altLang="en-US" sz="3400" b="1">
                <a:solidFill>
                  <a:srgbClr val="99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244" name="组合 7"/>
          <p:cNvGrpSpPr/>
          <p:nvPr/>
        </p:nvGrpSpPr>
        <p:grpSpPr>
          <a:xfrm>
            <a:off x="6269038" y="2057400"/>
            <a:ext cx="2509837" cy="973138"/>
            <a:chOff x="6088054" y="2074382"/>
            <a:chExt cx="2732608" cy="938135"/>
          </a:xfrm>
        </p:grpSpPr>
        <p:pic>
          <p:nvPicPr>
            <p:cNvPr id="10245" name="图片 6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088054" y="2074382"/>
              <a:ext cx="2732608" cy="93813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46" name="文本框 37"/>
            <p:cNvSpPr/>
            <p:nvPr/>
          </p:nvSpPr>
          <p:spPr>
            <a:xfrm>
              <a:off x="6384224" y="2273758"/>
              <a:ext cx="2260844" cy="61555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3400" b="1">
                  <a:solidFill>
                    <a:srgbClr val="99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从天而降</a:t>
              </a:r>
              <a:endParaRPr lang="zh-CN" altLang="en-US" sz="3400" b="1">
                <a:solidFill>
                  <a:srgbClr val="99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247" name="组合 6"/>
          <p:cNvGrpSpPr/>
          <p:nvPr/>
        </p:nvGrpSpPr>
        <p:grpSpPr>
          <a:xfrm>
            <a:off x="6330950" y="3087688"/>
            <a:ext cx="2527300" cy="947737"/>
            <a:chOff x="6137348" y="3102784"/>
            <a:chExt cx="2750437" cy="914005"/>
          </a:xfrm>
        </p:grpSpPr>
        <p:pic>
          <p:nvPicPr>
            <p:cNvPr id="10248" name="图片 6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137348" y="3102784"/>
              <a:ext cx="2732608" cy="91400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49" name="文本框 38"/>
            <p:cNvSpPr/>
            <p:nvPr/>
          </p:nvSpPr>
          <p:spPr>
            <a:xfrm>
              <a:off x="6505696" y="3325848"/>
              <a:ext cx="2382089" cy="61555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3400" b="1">
                  <a:solidFill>
                    <a:srgbClr val="99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土生土长</a:t>
              </a:r>
              <a:endParaRPr lang="zh-CN" altLang="en-US" sz="3400" b="1">
                <a:solidFill>
                  <a:srgbClr val="99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250" name="组合 5"/>
          <p:cNvGrpSpPr/>
          <p:nvPr/>
        </p:nvGrpSpPr>
        <p:grpSpPr>
          <a:xfrm>
            <a:off x="6319838" y="3998913"/>
            <a:ext cx="2511425" cy="973137"/>
            <a:chOff x="6093258" y="4033419"/>
            <a:chExt cx="2732609" cy="938135"/>
          </a:xfrm>
        </p:grpSpPr>
        <p:pic>
          <p:nvPicPr>
            <p:cNvPr id="10251" name="图片 6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093258" y="4033419"/>
              <a:ext cx="2732608" cy="93813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52" name="文本框 39"/>
            <p:cNvSpPr/>
            <p:nvPr/>
          </p:nvSpPr>
          <p:spPr>
            <a:xfrm>
              <a:off x="6443777" y="4277069"/>
              <a:ext cx="2382090" cy="61555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3400" b="1">
                  <a:solidFill>
                    <a:srgbClr val="99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日新月异</a:t>
              </a:r>
              <a:endParaRPr lang="zh-CN" altLang="en-US" sz="3400" b="1">
                <a:solidFill>
                  <a:srgbClr val="99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253" name="组合 1"/>
          <p:cNvGrpSpPr/>
          <p:nvPr/>
        </p:nvGrpSpPr>
        <p:grpSpPr>
          <a:xfrm>
            <a:off x="3690938" y="222250"/>
            <a:ext cx="1887537" cy="585788"/>
            <a:chOff x="4027868" y="1307206"/>
            <a:chExt cx="1422677" cy="584775"/>
          </a:xfrm>
        </p:grpSpPr>
        <p:sp>
          <p:nvSpPr>
            <p:cNvPr id="10254" name="文本框 2"/>
            <p:cNvSpPr/>
            <p:nvPr/>
          </p:nvSpPr>
          <p:spPr>
            <a:xfrm>
              <a:off x="4027868" y="1307206"/>
              <a:ext cx="1260070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3200" b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元宵节</a:t>
              </a:r>
              <a:endPara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255" name="图片 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091863" y="1441960"/>
              <a:ext cx="358682" cy="40755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10256" name="文本框 4"/>
          <p:cNvSpPr/>
          <p:nvPr/>
        </p:nvSpPr>
        <p:spPr>
          <a:xfrm>
            <a:off x="482600" y="530225"/>
            <a:ext cx="19129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♢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猜灯谜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257" name="组合 33"/>
          <p:cNvGrpSpPr/>
          <p:nvPr/>
        </p:nvGrpSpPr>
        <p:grpSpPr>
          <a:xfrm>
            <a:off x="1852613" y="1196975"/>
            <a:ext cx="4162425" cy="701675"/>
            <a:chOff x="3594600" y="1417320"/>
            <a:chExt cx="4162563" cy="701200"/>
          </a:xfrm>
        </p:grpSpPr>
        <p:sp>
          <p:nvSpPr>
            <p:cNvPr id="10258" name="矩形 36"/>
            <p:cNvSpPr/>
            <p:nvPr/>
          </p:nvSpPr>
          <p:spPr>
            <a:xfrm>
              <a:off x="3594600" y="1417319"/>
              <a:ext cx="4045388" cy="701698"/>
            </a:xfrm>
            <a:prstGeom prst="rect">
              <a:avLst/>
            </a:prstGeom>
            <a:gradFill>
              <a:gsLst>
                <a:gs pos="11000">
                  <a:srgbClr val="FEE6ED"/>
                </a:gs>
                <a:gs pos="40000">
                  <a:srgbClr val="FEE0DA"/>
                </a:gs>
                <a:gs pos="100000">
                  <a:srgbClr val="FB97A5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59" name="文本框 13"/>
            <p:cNvSpPr/>
            <p:nvPr/>
          </p:nvSpPr>
          <p:spPr>
            <a:xfrm>
              <a:off x="3642363" y="1466014"/>
              <a:ext cx="4114800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 内里有人（打一字）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260" name="组合 41"/>
          <p:cNvGrpSpPr/>
          <p:nvPr/>
        </p:nvGrpSpPr>
        <p:grpSpPr>
          <a:xfrm>
            <a:off x="1901825" y="2165350"/>
            <a:ext cx="3992563" cy="700088"/>
            <a:chOff x="3573054" y="2427268"/>
            <a:chExt cx="3992482" cy="701200"/>
          </a:xfrm>
        </p:grpSpPr>
        <p:sp>
          <p:nvSpPr>
            <p:cNvPr id="10261" name="矩形 42"/>
            <p:cNvSpPr/>
            <p:nvPr/>
          </p:nvSpPr>
          <p:spPr>
            <a:xfrm>
              <a:off x="3573054" y="2427268"/>
              <a:ext cx="3998905" cy="700074"/>
            </a:xfrm>
            <a:prstGeom prst="rect">
              <a:avLst/>
            </a:prstGeom>
            <a:gradFill>
              <a:gsLst>
                <a:gs pos="11000">
                  <a:srgbClr val="FEE6ED"/>
                </a:gs>
                <a:gs pos="40000">
                  <a:srgbClr val="FEE0DA"/>
                </a:gs>
                <a:gs pos="100000">
                  <a:srgbClr val="FB97A5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62" name="文本框 16"/>
            <p:cNvSpPr/>
            <p:nvPr/>
          </p:nvSpPr>
          <p:spPr>
            <a:xfrm>
              <a:off x="3780485" y="2480606"/>
              <a:ext cx="3450895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伞兵（打一成语）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263" name="组合 44"/>
          <p:cNvGrpSpPr/>
          <p:nvPr/>
        </p:nvGrpSpPr>
        <p:grpSpPr>
          <a:xfrm>
            <a:off x="1912938" y="3178175"/>
            <a:ext cx="4111625" cy="701675"/>
            <a:chOff x="3573055" y="3382099"/>
            <a:chExt cx="4111820" cy="701200"/>
          </a:xfrm>
        </p:grpSpPr>
        <p:sp>
          <p:nvSpPr>
            <p:cNvPr id="10264" name="矩形 45"/>
            <p:cNvSpPr/>
            <p:nvPr/>
          </p:nvSpPr>
          <p:spPr>
            <a:xfrm>
              <a:off x="3573055" y="3382099"/>
              <a:ext cx="3989590" cy="701708"/>
            </a:xfrm>
            <a:prstGeom prst="rect">
              <a:avLst/>
            </a:prstGeom>
            <a:gradFill>
              <a:gsLst>
                <a:gs pos="11000">
                  <a:srgbClr val="FEE6ED"/>
                </a:gs>
                <a:gs pos="40000">
                  <a:srgbClr val="FEE0DA"/>
                </a:gs>
                <a:gs pos="100000">
                  <a:srgbClr val="FB97A5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65" name="文本框 19"/>
            <p:cNvSpPr/>
            <p:nvPr/>
          </p:nvSpPr>
          <p:spPr>
            <a:xfrm>
              <a:off x="3773655" y="3428350"/>
              <a:ext cx="3911220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农产品（打一成语）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266" name="组合 47"/>
          <p:cNvGrpSpPr/>
          <p:nvPr/>
        </p:nvGrpSpPr>
        <p:grpSpPr>
          <a:xfrm>
            <a:off x="1754188" y="4160838"/>
            <a:ext cx="4140200" cy="701675"/>
            <a:chOff x="3573053" y="4311819"/>
            <a:chExt cx="4141519" cy="701200"/>
          </a:xfrm>
        </p:grpSpPr>
        <p:sp>
          <p:nvSpPr>
            <p:cNvPr id="10267" name="矩形 48"/>
            <p:cNvSpPr/>
            <p:nvPr/>
          </p:nvSpPr>
          <p:spPr>
            <a:xfrm>
              <a:off x="3573053" y="4311818"/>
              <a:ext cx="4137397" cy="701899"/>
            </a:xfrm>
            <a:prstGeom prst="rect">
              <a:avLst/>
            </a:prstGeom>
            <a:gradFill>
              <a:gsLst>
                <a:gs pos="11000">
                  <a:srgbClr val="FEE6ED"/>
                </a:gs>
                <a:gs pos="40000">
                  <a:srgbClr val="FEE0DA"/>
                </a:gs>
                <a:gs pos="100000">
                  <a:srgbClr val="FB97A5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68" name="文本框 21"/>
            <p:cNvSpPr/>
            <p:nvPr/>
          </p:nvSpPr>
          <p:spPr>
            <a:xfrm>
              <a:off x="3972405" y="4361610"/>
              <a:ext cx="3565196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初一（打一成语）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269" name="组合 50"/>
          <p:cNvGrpSpPr/>
          <p:nvPr/>
        </p:nvGrpSpPr>
        <p:grpSpPr>
          <a:xfrm rot="1080000">
            <a:off x="977900" y="1104900"/>
            <a:ext cx="1031875" cy="1050925"/>
            <a:chOff x="2365693" y="1946997"/>
            <a:chExt cx="1581878" cy="1626523"/>
          </a:xfrm>
        </p:grpSpPr>
        <p:pic>
          <p:nvPicPr>
            <p:cNvPr id="10270" name="图片 10"/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4560000">
              <a:off x="2503494" y="1809192"/>
              <a:ext cx="1306271" cy="158187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71" name="矩形 52"/>
            <p:cNvSpPr/>
            <p:nvPr/>
          </p:nvSpPr>
          <p:spPr>
            <a:xfrm>
              <a:off x="2433538" y="3263306"/>
              <a:ext cx="386951" cy="309580"/>
            </a:xfrm>
            <a:prstGeom prst="rect">
              <a:avLst/>
            </a:prstGeom>
            <a:solidFill>
              <a:srgbClr val="F5F2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0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0272" name="组合 53"/>
          <p:cNvGrpSpPr/>
          <p:nvPr/>
        </p:nvGrpSpPr>
        <p:grpSpPr>
          <a:xfrm rot="1080000">
            <a:off x="973138" y="2057400"/>
            <a:ext cx="1042987" cy="1090613"/>
            <a:chOff x="2365693" y="1946997"/>
            <a:chExt cx="1581878" cy="1626523"/>
          </a:xfrm>
        </p:grpSpPr>
        <p:pic>
          <p:nvPicPr>
            <p:cNvPr id="10273" name="图片 24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4560000">
              <a:off x="2503494" y="1809192"/>
              <a:ext cx="1306271" cy="158187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74" name="矩形 55"/>
            <p:cNvSpPr/>
            <p:nvPr/>
          </p:nvSpPr>
          <p:spPr>
            <a:xfrm>
              <a:off x="2413466" y="3257611"/>
              <a:ext cx="387645" cy="310151"/>
            </a:xfrm>
            <a:prstGeom prst="rect">
              <a:avLst/>
            </a:prstGeom>
            <a:solidFill>
              <a:srgbClr val="F5F2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0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0275" name="组合 56"/>
          <p:cNvGrpSpPr/>
          <p:nvPr/>
        </p:nvGrpSpPr>
        <p:grpSpPr>
          <a:xfrm rot="1080000">
            <a:off x="1017588" y="3062288"/>
            <a:ext cx="1042987" cy="1089025"/>
            <a:chOff x="2365693" y="1946997"/>
            <a:chExt cx="1581878" cy="1626523"/>
          </a:xfrm>
        </p:grpSpPr>
        <p:pic>
          <p:nvPicPr>
            <p:cNvPr id="10276" name="图片 28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4560000">
              <a:off x="2503494" y="1809192"/>
              <a:ext cx="1306271" cy="158187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77" name="矩形 58"/>
            <p:cNvSpPr/>
            <p:nvPr/>
          </p:nvSpPr>
          <p:spPr>
            <a:xfrm>
              <a:off x="2413466" y="3259520"/>
              <a:ext cx="387645" cy="308233"/>
            </a:xfrm>
            <a:prstGeom prst="rect">
              <a:avLst/>
            </a:prstGeom>
            <a:solidFill>
              <a:srgbClr val="F5F2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0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0278" name="组合 59"/>
          <p:cNvGrpSpPr/>
          <p:nvPr/>
        </p:nvGrpSpPr>
        <p:grpSpPr>
          <a:xfrm rot="1080000">
            <a:off x="1020763" y="4068763"/>
            <a:ext cx="1030287" cy="1052512"/>
            <a:chOff x="2365693" y="1946997"/>
            <a:chExt cx="1581878" cy="1626523"/>
          </a:xfrm>
        </p:grpSpPr>
        <p:pic>
          <p:nvPicPr>
            <p:cNvPr id="10279" name="图片 33"/>
            <p:cNvPicPr>
              <a:picLocks noChangeAspect="1"/>
            </p:cNvPicPr>
            <p:nvPr/>
          </p:nvPicPr>
          <p:blipFill>
            <a:blip r:embed="rId8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4560000">
              <a:off x="2503494" y="1809192"/>
              <a:ext cx="1306271" cy="158187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80" name="矩形 61"/>
            <p:cNvSpPr/>
            <p:nvPr/>
          </p:nvSpPr>
          <p:spPr>
            <a:xfrm>
              <a:off x="2433969" y="3263311"/>
              <a:ext cx="387549" cy="309113"/>
            </a:xfrm>
            <a:prstGeom prst="rect">
              <a:avLst/>
            </a:prstGeom>
            <a:solidFill>
              <a:srgbClr val="F5F2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0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 fill="hold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 fill="hold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 fill="hold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fill="hold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 fill="hold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fill="hold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 fill="hold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6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8517de30-2819-41bf-9f14-db1ff176a36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1823</Words>
  <Application>WPS 演示</Application>
  <PresentationFormat>全屏显示(16:9)</PresentationFormat>
  <Paragraphs>162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Calibri Light</vt:lpstr>
      <vt:lpstr>Calibri</vt:lpstr>
      <vt:lpstr>楷体</vt:lpstr>
      <vt:lpstr>微软雅黑</vt:lpstr>
      <vt:lpstr>黑体</vt:lpstr>
      <vt:lpstr>仿宋</vt:lpstr>
      <vt:lpstr>Arial Unicode MS</vt:lpstr>
      <vt:lpstr>华文行楷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2021-02-13T06:36:00Z</cp:lastPrinted>
  <dcterms:created xsi:type="dcterms:W3CDTF">2021-02-13T06:36:00Z</dcterms:created>
  <dcterms:modified xsi:type="dcterms:W3CDTF">2023-01-16T02:29:47Z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B925D60CDFC8488A8A99EB8A9426708B</vt:lpwstr>
  </property>
  <property fmtid="{D5CDD505-2E9C-101B-9397-08002B2CF9AE}" pid="3" name="KSOProductBuildVer">
    <vt:lpwstr>2052-11.1.0.13703</vt:lpwstr>
  </property>
</Properties>
</file>